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21.xml" ContentType="application/vnd.openxmlformats-officedocument.presentationml.notesSlide+xml"/>
  <Override PartName="/ppt/tags/tag2.xml" ContentType="application/vnd.openxmlformats-officedocument.presentationml.tags+xml"/>
  <Override PartName="/ppt/notesSlides/notesSlide22.xml" ContentType="application/vnd.openxmlformats-officedocument.presentationml.notesSlide+xml"/>
  <Override PartName="/ppt/tags/tag3.xml" ContentType="application/vnd.openxmlformats-officedocument.presentationml.tags+xml"/>
  <Override PartName="/ppt/notesSlides/notesSlide23.xml" ContentType="application/vnd.openxmlformats-officedocument.presentationml.notesSlide+xml"/>
  <Override PartName="/ppt/tags/tag4.xml" ContentType="application/vnd.openxmlformats-officedocument.presentationml.tags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7"/>
  </p:notesMasterIdLst>
  <p:sldIdLst>
    <p:sldId id="256" r:id="rId2"/>
    <p:sldId id="282" r:id="rId3"/>
    <p:sldId id="258" r:id="rId4"/>
    <p:sldId id="268" r:id="rId5"/>
    <p:sldId id="271" r:id="rId6"/>
    <p:sldId id="262" r:id="rId7"/>
    <p:sldId id="275" r:id="rId8"/>
    <p:sldId id="272" r:id="rId9"/>
    <p:sldId id="274" r:id="rId10"/>
    <p:sldId id="263" r:id="rId11"/>
    <p:sldId id="278" r:id="rId12"/>
    <p:sldId id="267" r:id="rId13"/>
    <p:sldId id="273" r:id="rId14"/>
    <p:sldId id="264" r:id="rId15"/>
    <p:sldId id="283" r:id="rId16"/>
    <p:sldId id="276" r:id="rId17"/>
    <p:sldId id="281" r:id="rId18"/>
    <p:sldId id="265" r:id="rId19"/>
    <p:sldId id="284" r:id="rId20"/>
    <p:sldId id="280" r:id="rId21"/>
    <p:sldId id="261" r:id="rId22"/>
    <p:sldId id="285" r:id="rId23"/>
    <p:sldId id="286" r:id="rId24"/>
    <p:sldId id="287" r:id="rId25"/>
    <p:sldId id="288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20000"/>
    <a:srgbClr val="A40000"/>
    <a:srgbClr val="9E0000"/>
    <a:srgbClr val="C7450B"/>
    <a:srgbClr val="E24E0C"/>
    <a:srgbClr val="DC6140"/>
    <a:srgbClr val="E60000"/>
    <a:srgbClr val="C9670D"/>
    <a:srgbClr val="66B5C9"/>
    <a:srgbClr val="EDB1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6182" autoAdjust="0"/>
  </p:normalViewPr>
  <p:slideViewPr>
    <p:cSldViewPr snapToGrid="0">
      <p:cViewPr varScale="1">
        <p:scale>
          <a:sx n="74" d="100"/>
          <a:sy n="74" d="100"/>
        </p:scale>
        <p:origin x="576" y="6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2018/5/23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f539b074-ab2b-4a26-845e-0342c199b687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0535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0981bd90-bb8f-44f7-aeab-85f515d089b7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389706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afc991ae-c7dd-4403-9848-561fedcf23e3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7160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81bc4297-507b-43f2-bc1b-9a06f1f92e88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287162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c6123c3a-c703-4c18-8da5-dc9be48126e7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852491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5fd41520-f0cc-43fe-b9a7-759e0c1894f6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625376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b1748ad1-be58-46a1-bc28-b5460e788db3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129764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c5fd4803-7c40-4ee6-b589-9466093c8a89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844716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6a1cc4d6-2aa9-4321-9a40-f710f66c54a4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713164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a731c6a1-8d2a-48c2-a857-1ad797ac67d0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663072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292f52e6-6621-4dd9-bf90-58354dd4a3da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77047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db728e66-12bd-45c8-a11e-de7697f59ac3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101085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b2314fd5-2119-4b75-9e4e-edea69ef0275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0647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a1678dbc-2cec-4e92-bb76-e999f8948825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188657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iSlide</a:t>
            </a:r>
            <a:r>
              <a:rPr lang="zh-CN" altLang="en-US"/>
              <a:t>，让</a:t>
            </a:r>
            <a:r>
              <a:rPr lang="en-US" altLang="zh-CN"/>
              <a:t>PPT</a:t>
            </a:r>
            <a:r>
              <a:rPr lang="zh-CN" altLang="en-US"/>
              <a:t>设计简单起来！</a:t>
            </a:r>
            <a:endParaRPr lang="en-US" altLang="zh-CN"/>
          </a:p>
          <a:p>
            <a:r>
              <a:rPr lang="en-US" altLang="zh-CN"/>
              <a:t>iSlide,</a:t>
            </a:r>
            <a:r>
              <a:rPr lang="zh-CN" altLang="en-US"/>
              <a:t> </a:t>
            </a:r>
            <a:r>
              <a:rPr lang="en-US" altLang="zh-CN"/>
              <a:t>Make</a:t>
            </a:r>
            <a:r>
              <a:rPr lang="zh-CN" altLang="en-US"/>
              <a:t> </a:t>
            </a:r>
            <a:r>
              <a:rPr lang="en-US" altLang="zh-CN"/>
              <a:t>PowerPoint Design Simple!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479319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iSlide</a:t>
            </a:r>
            <a:r>
              <a:rPr lang="zh-CN" altLang="en-US"/>
              <a:t>，让</a:t>
            </a:r>
            <a:r>
              <a:rPr lang="en-US" altLang="zh-CN"/>
              <a:t>PPT</a:t>
            </a:r>
            <a:r>
              <a:rPr lang="zh-CN" altLang="en-US"/>
              <a:t>设计简单起来！</a:t>
            </a:r>
            <a:endParaRPr lang="en-US" altLang="zh-CN"/>
          </a:p>
          <a:p>
            <a:r>
              <a:rPr lang="en-US" altLang="zh-CN"/>
              <a:t>iSlide,</a:t>
            </a:r>
            <a:r>
              <a:rPr lang="zh-CN" altLang="en-US"/>
              <a:t> </a:t>
            </a:r>
            <a:r>
              <a:rPr lang="en-US" altLang="zh-CN"/>
              <a:t>Make</a:t>
            </a:r>
            <a:r>
              <a:rPr lang="zh-CN" altLang="en-US"/>
              <a:t> </a:t>
            </a:r>
            <a:r>
              <a:rPr lang="en-US" altLang="zh-CN"/>
              <a:t>PowerPoint Design Simple!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287046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本素材由</a:t>
            </a:r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提供</a:t>
            </a:r>
          </a:p>
          <a:p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尊重知识产权并注重保护用户享有的各项权利。郑重提醒您：</a:t>
            </a:r>
          </a:p>
          <a:p>
            <a:endParaRPr lang="zh-CN" alt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插件中提供的任何信息内容的所有权、知识产权归其原始权利人或权利受让人所有，您免费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/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购买获得的是信息内容的使用权，并受下述条款的约束；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禁止在接入互联网或移动互联网的任何网站、平台、应用或程序上以任何方式为他人提供</a:t>
            </a:r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插件资源内容的下载。</a:t>
            </a:r>
          </a:p>
          <a:p>
            <a:endParaRPr lang="zh-CN" alt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resource is supplied by </a:t>
            </a:r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altLang="zh-CN" sz="800" dirty="0" err="1"/>
              <a:t>iSlide</a:t>
            </a:r>
            <a:r>
              <a:rPr lang="en-US" altLang="zh-CN" sz="800" baseline="30000" dirty="0"/>
              <a:t>  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respects all intellectual property rights and protects all the rights its users acquired. Solemnly remind you:</a:t>
            </a:r>
          </a:p>
          <a:p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ownership and intellectual property of the resources supplied in </a:t>
            </a:r>
            <a:r>
              <a:rPr lang="en-US" altLang="zh-CN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iSlide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Add-in belongs to its owner or the assignee of this ownership. you only acquired the usage of the resources supplied in </a:t>
            </a:r>
            <a:r>
              <a:rPr lang="en-US" altLang="zh-CN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iSlide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Add-in, as well as respected the following restrain terms: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2.You are not permitted to provide the resource of </a:t>
            </a:r>
            <a:r>
              <a:rPr lang="en-US" altLang="zh-CN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iSlide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Add-in in any website, platform, application access to the Internet or mobile Internet.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35315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d5784d0d-f988-46b1-994b-1bd63209d154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43778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45817c90-de3c-4cab-9120-bfafa748d387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44161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d0eec82f-4861-43c2-bb8a-8e230bf5695e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26739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50574f8c-4894-4576-a9fb-66c60937a0a2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470711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1c4c040a-0192-4701-894e-d950c83b7e8c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430384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2108e05b-4a8e-4470-af5c-0462d41a7f3c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994717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bb4f2b03-5fc2-45b7-b7cd-eeba6a24030c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0945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78AAC32C-1B65-4C74-A021-DC473C859350}"/>
              </a:ext>
            </a:extLst>
          </p:cNvPr>
          <p:cNvGrpSpPr/>
          <p:nvPr userDrawn="1"/>
        </p:nvGrpSpPr>
        <p:grpSpPr>
          <a:xfrm>
            <a:off x="-82177" y="-134484"/>
            <a:ext cx="12356354" cy="7126968"/>
            <a:chOff x="-64979" y="-137511"/>
            <a:chExt cx="12356354" cy="7126968"/>
          </a:xfrm>
          <a:solidFill>
            <a:schemeClr val="tx1">
              <a:alpha val="5000"/>
            </a:schemeClr>
          </a:solidFill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xmlns="" id="{AF94CE20-E4B2-45EF-A8EE-C16BBF8A5B4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 rot="2767775">
              <a:off x="-47644" y="1201848"/>
              <a:ext cx="752475" cy="655637"/>
            </a:xfrm>
            <a:custGeom>
              <a:avLst/>
              <a:gdLst>
                <a:gd name="T0" fmla="*/ 60 w 200"/>
                <a:gd name="T1" fmla="*/ 106 h 174"/>
                <a:gd name="T2" fmla="*/ 62 w 200"/>
                <a:gd name="T3" fmla="*/ 114 h 174"/>
                <a:gd name="T4" fmla="*/ 192 w 200"/>
                <a:gd name="T5" fmla="*/ 126 h 174"/>
                <a:gd name="T6" fmla="*/ 53 w 200"/>
                <a:gd name="T7" fmla="*/ 98 h 174"/>
                <a:gd name="T8" fmla="*/ 20 w 200"/>
                <a:gd name="T9" fmla="*/ 16 h 174"/>
                <a:gd name="T10" fmla="*/ 10 w 200"/>
                <a:gd name="T11" fmla="*/ 0 h 174"/>
                <a:gd name="T12" fmla="*/ 33 w 200"/>
                <a:gd name="T13" fmla="*/ 8 h 174"/>
                <a:gd name="T14" fmla="*/ 191 w 200"/>
                <a:gd name="T15" fmla="*/ 28 h 174"/>
                <a:gd name="T16" fmla="*/ 191 w 200"/>
                <a:gd name="T17" fmla="*/ 39 h 174"/>
                <a:gd name="T18" fmla="*/ 191 w 200"/>
                <a:gd name="T19" fmla="*/ 36 h 174"/>
                <a:gd name="T20" fmla="*/ 191 w 200"/>
                <a:gd name="T21" fmla="*/ 41 h 174"/>
                <a:gd name="T22" fmla="*/ 200 w 200"/>
                <a:gd name="T23" fmla="*/ 39 h 174"/>
                <a:gd name="T24" fmla="*/ 200 w 200"/>
                <a:gd name="T25" fmla="*/ 91 h 174"/>
                <a:gd name="T26" fmla="*/ 76 w 200"/>
                <a:gd name="T27" fmla="*/ 98 h 174"/>
                <a:gd name="T28" fmla="*/ 62 w 200"/>
                <a:gd name="T29" fmla="*/ 98 h 174"/>
                <a:gd name="T30" fmla="*/ 72 w 200"/>
                <a:gd name="T31" fmla="*/ 73 h 174"/>
                <a:gd name="T32" fmla="*/ 65 w 200"/>
                <a:gd name="T33" fmla="*/ 31 h 174"/>
                <a:gd name="T34" fmla="*/ 66 w 200"/>
                <a:gd name="T35" fmla="*/ 41 h 174"/>
                <a:gd name="T36" fmla="*/ 47 w 200"/>
                <a:gd name="T37" fmla="*/ 47 h 174"/>
                <a:gd name="T38" fmla="*/ 67 w 200"/>
                <a:gd name="T39" fmla="*/ 47 h 174"/>
                <a:gd name="T40" fmla="*/ 53 w 200"/>
                <a:gd name="T41" fmla="*/ 67 h 174"/>
                <a:gd name="T42" fmla="*/ 96 w 200"/>
                <a:gd name="T43" fmla="*/ 32 h 174"/>
                <a:gd name="T44" fmla="*/ 96 w 200"/>
                <a:gd name="T45" fmla="*/ 41 h 174"/>
                <a:gd name="T46" fmla="*/ 74 w 200"/>
                <a:gd name="T47" fmla="*/ 47 h 174"/>
                <a:gd name="T48" fmla="*/ 97 w 200"/>
                <a:gd name="T49" fmla="*/ 47 h 174"/>
                <a:gd name="T50" fmla="*/ 77 w 200"/>
                <a:gd name="T51" fmla="*/ 67 h 174"/>
                <a:gd name="T52" fmla="*/ 98 w 200"/>
                <a:gd name="T53" fmla="*/ 73 h 174"/>
                <a:gd name="T54" fmla="*/ 99 w 200"/>
                <a:gd name="T55" fmla="*/ 79 h 174"/>
                <a:gd name="T56" fmla="*/ 80 w 200"/>
                <a:gd name="T57" fmla="*/ 85 h 174"/>
                <a:gd name="T58" fmla="*/ 99 w 200"/>
                <a:gd name="T59" fmla="*/ 85 h 174"/>
                <a:gd name="T60" fmla="*/ 103 w 200"/>
                <a:gd name="T61" fmla="*/ 41 h 174"/>
                <a:gd name="T62" fmla="*/ 129 w 200"/>
                <a:gd name="T63" fmla="*/ 47 h 174"/>
                <a:gd name="T64" fmla="*/ 129 w 200"/>
                <a:gd name="T65" fmla="*/ 54 h 174"/>
                <a:gd name="T66" fmla="*/ 104 w 200"/>
                <a:gd name="T67" fmla="*/ 60 h 174"/>
                <a:gd name="T68" fmla="*/ 129 w 200"/>
                <a:gd name="T69" fmla="*/ 60 h 174"/>
                <a:gd name="T70" fmla="*/ 105 w 200"/>
                <a:gd name="T71" fmla="*/ 79 h 174"/>
                <a:gd name="T72" fmla="*/ 131 w 200"/>
                <a:gd name="T73" fmla="*/ 85 h 174"/>
                <a:gd name="T74" fmla="*/ 131 w 200"/>
                <a:gd name="T75" fmla="*/ 96 h 174"/>
                <a:gd name="T76" fmla="*/ 134 w 200"/>
                <a:gd name="T77" fmla="*/ 34 h 174"/>
                <a:gd name="T78" fmla="*/ 163 w 200"/>
                <a:gd name="T79" fmla="*/ 35 h 174"/>
                <a:gd name="T80" fmla="*/ 135 w 200"/>
                <a:gd name="T81" fmla="*/ 54 h 174"/>
                <a:gd name="T82" fmla="*/ 163 w 200"/>
                <a:gd name="T83" fmla="*/ 60 h 174"/>
                <a:gd name="T84" fmla="*/ 163 w 200"/>
                <a:gd name="T85" fmla="*/ 67 h 174"/>
                <a:gd name="T86" fmla="*/ 136 w 200"/>
                <a:gd name="T87" fmla="*/ 73 h 174"/>
                <a:gd name="T88" fmla="*/ 163 w 200"/>
                <a:gd name="T89" fmla="*/ 73 h 174"/>
                <a:gd name="T90" fmla="*/ 137 w 200"/>
                <a:gd name="T91" fmla="*/ 96 h 174"/>
                <a:gd name="T92" fmla="*/ 191 w 200"/>
                <a:gd name="T93" fmla="*/ 47 h 174"/>
                <a:gd name="T94" fmla="*/ 191 w 200"/>
                <a:gd name="T95" fmla="*/ 54 h 174"/>
                <a:gd name="T96" fmla="*/ 169 w 200"/>
                <a:gd name="T97" fmla="*/ 60 h 174"/>
                <a:gd name="T98" fmla="*/ 191 w 200"/>
                <a:gd name="T99" fmla="*/ 60 h 174"/>
                <a:gd name="T100" fmla="*/ 169 w 200"/>
                <a:gd name="T101" fmla="*/ 79 h 174"/>
                <a:gd name="T102" fmla="*/ 191 w 200"/>
                <a:gd name="T103" fmla="*/ 85 h 174"/>
                <a:gd name="T104" fmla="*/ 191 w 200"/>
                <a:gd name="T105" fmla="*/ 95 h 174"/>
                <a:gd name="T106" fmla="*/ 191 w 200"/>
                <a:gd name="T107" fmla="*/ 85 h 174"/>
                <a:gd name="T108" fmla="*/ 85 w 200"/>
                <a:gd name="T109" fmla="*/ 174 h 174"/>
                <a:gd name="T110" fmla="*/ 85 w 200"/>
                <a:gd name="T111" fmla="*/ 163 h 174"/>
                <a:gd name="T112" fmla="*/ 76 w 200"/>
                <a:gd name="T113" fmla="*/ 153 h 174"/>
                <a:gd name="T114" fmla="*/ 191 w 200"/>
                <a:gd name="T115" fmla="*/ 153 h 174"/>
                <a:gd name="T116" fmla="*/ 171 w 200"/>
                <a:gd name="T117" fmla="*/ 133 h 174"/>
                <a:gd name="T118" fmla="*/ 171 w 200"/>
                <a:gd name="T119" fmla="*/ 14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0" h="174">
                  <a:moveTo>
                    <a:pt x="191" y="102"/>
                  </a:moveTo>
                  <a:cubicBezTo>
                    <a:pt x="191" y="102"/>
                    <a:pt x="191" y="102"/>
                    <a:pt x="191" y="102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4" y="106"/>
                    <a:pt x="53" y="114"/>
                    <a:pt x="61" y="114"/>
                  </a:cubicBezTo>
                  <a:cubicBezTo>
                    <a:pt x="61" y="114"/>
                    <a:pt x="61" y="114"/>
                    <a:pt x="62" y="114"/>
                  </a:cubicBezTo>
                  <a:cubicBezTo>
                    <a:pt x="192" y="114"/>
                    <a:pt x="192" y="114"/>
                    <a:pt x="192" y="114"/>
                  </a:cubicBezTo>
                  <a:cubicBezTo>
                    <a:pt x="195" y="114"/>
                    <a:pt x="197" y="116"/>
                    <a:pt x="197" y="118"/>
                  </a:cubicBezTo>
                  <a:cubicBezTo>
                    <a:pt x="197" y="121"/>
                    <a:pt x="195" y="126"/>
                    <a:pt x="192" y="126"/>
                  </a:cubicBezTo>
                  <a:cubicBezTo>
                    <a:pt x="62" y="126"/>
                    <a:pt x="62" y="126"/>
                    <a:pt x="62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40" y="126"/>
                    <a:pt x="42" y="98"/>
                    <a:pt x="53" y="98"/>
                  </a:cubicBezTo>
                  <a:cubicBezTo>
                    <a:pt x="53" y="98"/>
                    <a:pt x="53" y="98"/>
                    <a:pt x="54" y="98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18" y="19"/>
                    <a:pt x="15" y="22"/>
                    <a:pt x="10" y="22"/>
                  </a:cubicBezTo>
                  <a:cubicBezTo>
                    <a:pt x="4" y="22"/>
                    <a:pt x="0" y="17"/>
                    <a:pt x="0" y="11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15" y="0"/>
                    <a:pt x="19" y="4"/>
                    <a:pt x="20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191" y="28"/>
                    <a:pt x="191" y="28"/>
                    <a:pt x="191" y="28"/>
                  </a:cubicBezTo>
                  <a:cubicBezTo>
                    <a:pt x="191" y="28"/>
                    <a:pt x="191" y="28"/>
                    <a:pt x="191" y="28"/>
                  </a:cubicBezTo>
                  <a:cubicBezTo>
                    <a:pt x="191" y="28"/>
                    <a:pt x="200" y="29"/>
                    <a:pt x="200" y="39"/>
                  </a:cubicBezTo>
                  <a:cubicBezTo>
                    <a:pt x="191" y="39"/>
                    <a:pt x="191" y="39"/>
                    <a:pt x="191" y="39"/>
                  </a:cubicBezTo>
                  <a:cubicBezTo>
                    <a:pt x="191" y="39"/>
                    <a:pt x="191" y="39"/>
                    <a:pt x="191" y="39"/>
                  </a:cubicBezTo>
                  <a:cubicBezTo>
                    <a:pt x="191" y="36"/>
                    <a:pt x="191" y="36"/>
                    <a:pt x="191" y="36"/>
                  </a:cubicBezTo>
                  <a:cubicBezTo>
                    <a:pt x="191" y="36"/>
                    <a:pt x="191" y="36"/>
                    <a:pt x="191" y="36"/>
                  </a:cubicBezTo>
                  <a:cubicBezTo>
                    <a:pt x="169" y="35"/>
                    <a:pt x="169" y="35"/>
                    <a:pt x="169" y="35"/>
                  </a:cubicBezTo>
                  <a:cubicBezTo>
                    <a:pt x="169" y="41"/>
                    <a:pt x="169" y="41"/>
                    <a:pt x="169" y="41"/>
                  </a:cubicBezTo>
                  <a:cubicBezTo>
                    <a:pt x="191" y="41"/>
                    <a:pt x="191" y="41"/>
                    <a:pt x="191" y="41"/>
                  </a:cubicBezTo>
                  <a:cubicBezTo>
                    <a:pt x="191" y="39"/>
                    <a:pt x="191" y="39"/>
                    <a:pt x="191" y="39"/>
                  </a:cubicBezTo>
                  <a:cubicBezTo>
                    <a:pt x="191" y="39"/>
                    <a:pt x="199" y="39"/>
                    <a:pt x="200" y="39"/>
                  </a:cubicBezTo>
                  <a:cubicBezTo>
                    <a:pt x="200" y="39"/>
                    <a:pt x="200" y="39"/>
                    <a:pt x="200" y="39"/>
                  </a:cubicBezTo>
                  <a:cubicBezTo>
                    <a:pt x="200" y="39"/>
                    <a:pt x="200" y="39"/>
                    <a:pt x="200" y="39"/>
                  </a:cubicBezTo>
                  <a:cubicBezTo>
                    <a:pt x="200" y="91"/>
                    <a:pt x="200" y="91"/>
                    <a:pt x="200" y="91"/>
                  </a:cubicBezTo>
                  <a:cubicBezTo>
                    <a:pt x="200" y="91"/>
                    <a:pt x="200" y="91"/>
                    <a:pt x="200" y="91"/>
                  </a:cubicBezTo>
                  <a:cubicBezTo>
                    <a:pt x="200" y="102"/>
                    <a:pt x="191" y="102"/>
                    <a:pt x="191" y="102"/>
                  </a:cubicBezTo>
                  <a:close/>
                  <a:moveTo>
                    <a:pt x="62" y="98"/>
                  </a:moveTo>
                  <a:cubicBezTo>
                    <a:pt x="76" y="98"/>
                    <a:pt x="76" y="98"/>
                    <a:pt x="76" y="98"/>
                  </a:cubicBezTo>
                  <a:cubicBezTo>
                    <a:pt x="74" y="85"/>
                    <a:pt x="74" y="85"/>
                    <a:pt x="74" y="85"/>
                  </a:cubicBezTo>
                  <a:cubicBezTo>
                    <a:pt x="58" y="85"/>
                    <a:pt x="58" y="85"/>
                    <a:pt x="58" y="85"/>
                  </a:cubicBezTo>
                  <a:lnTo>
                    <a:pt x="62" y="98"/>
                  </a:lnTo>
                  <a:close/>
                  <a:moveTo>
                    <a:pt x="57" y="79"/>
                  </a:moveTo>
                  <a:cubicBezTo>
                    <a:pt x="73" y="79"/>
                    <a:pt x="73" y="79"/>
                    <a:pt x="73" y="79"/>
                  </a:cubicBezTo>
                  <a:cubicBezTo>
                    <a:pt x="72" y="73"/>
                    <a:pt x="72" y="73"/>
                    <a:pt x="72" y="73"/>
                  </a:cubicBezTo>
                  <a:cubicBezTo>
                    <a:pt x="54" y="73"/>
                    <a:pt x="54" y="73"/>
                    <a:pt x="54" y="73"/>
                  </a:cubicBezTo>
                  <a:lnTo>
                    <a:pt x="57" y="79"/>
                  </a:lnTo>
                  <a:close/>
                  <a:moveTo>
                    <a:pt x="65" y="31"/>
                  </a:moveTo>
                  <a:cubicBezTo>
                    <a:pt x="42" y="30"/>
                    <a:pt x="42" y="30"/>
                    <a:pt x="42" y="30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66" y="41"/>
                    <a:pt x="66" y="41"/>
                    <a:pt x="66" y="41"/>
                  </a:cubicBezTo>
                  <a:lnTo>
                    <a:pt x="65" y="31"/>
                  </a:lnTo>
                  <a:close/>
                  <a:moveTo>
                    <a:pt x="67" y="47"/>
                  </a:moveTo>
                  <a:cubicBezTo>
                    <a:pt x="47" y="47"/>
                    <a:pt x="47" y="47"/>
                    <a:pt x="47" y="47"/>
                  </a:cubicBezTo>
                  <a:cubicBezTo>
                    <a:pt x="49" y="54"/>
                    <a:pt x="49" y="54"/>
                    <a:pt x="49" y="54"/>
                  </a:cubicBezTo>
                  <a:cubicBezTo>
                    <a:pt x="68" y="54"/>
                    <a:pt x="68" y="54"/>
                    <a:pt x="68" y="54"/>
                  </a:cubicBezTo>
                  <a:lnTo>
                    <a:pt x="67" y="47"/>
                  </a:lnTo>
                  <a:close/>
                  <a:moveTo>
                    <a:pt x="69" y="60"/>
                  </a:moveTo>
                  <a:cubicBezTo>
                    <a:pt x="50" y="60"/>
                    <a:pt x="50" y="60"/>
                    <a:pt x="50" y="60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71" y="67"/>
                    <a:pt x="71" y="67"/>
                    <a:pt x="71" y="67"/>
                  </a:cubicBezTo>
                  <a:lnTo>
                    <a:pt x="69" y="60"/>
                  </a:lnTo>
                  <a:close/>
                  <a:moveTo>
                    <a:pt x="96" y="32"/>
                  </a:moveTo>
                  <a:cubicBezTo>
                    <a:pt x="71" y="31"/>
                    <a:pt x="71" y="31"/>
                    <a:pt x="71" y="3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96" y="41"/>
                    <a:pt x="96" y="41"/>
                    <a:pt x="96" y="41"/>
                  </a:cubicBezTo>
                  <a:lnTo>
                    <a:pt x="96" y="32"/>
                  </a:lnTo>
                  <a:close/>
                  <a:moveTo>
                    <a:pt x="97" y="47"/>
                  </a:moveTo>
                  <a:cubicBezTo>
                    <a:pt x="74" y="47"/>
                    <a:pt x="74" y="47"/>
                    <a:pt x="74" y="47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97" y="54"/>
                    <a:pt x="97" y="54"/>
                    <a:pt x="97" y="54"/>
                  </a:cubicBezTo>
                  <a:lnTo>
                    <a:pt x="97" y="47"/>
                  </a:lnTo>
                  <a:close/>
                  <a:moveTo>
                    <a:pt x="97" y="60"/>
                  </a:moveTo>
                  <a:cubicBezTo>
                    <a:pt x="76" y="60"/>
                    <a:pt x="76" y="60"/>
                    <a:pt x="76" y="60"/>
                  </a:cubicBezTo>
                  <a:cubicBezTo>
                    <a:pt x="77" y="67"/>
                    <a:pt x="77" y="67"/>
                    <a:pt x="77" y="67"/>
                  </a:cubicBezTo>
                  <a:cubicBezTo>
                    <a:pt x="98" y="67"/>
                    <a:pt x="98" y="67"/>
                    <a:pt x="98" y="67"/>
                  </a:cubicBezTo>
                  <a:lnTo>
                    <a:pt x="97" y="60"/>
                  </a:lnTo>
                  <a:close/>
                  <a:moveTo>
                    <a:pt x="98" y="73"/>
                  </a:moveTo>
                  <a:cubicBezTo>
                    <a:pt x="78" y="73"/>
                    <a:pt x="78" y="73"/>
                    <a:pt x="78" y="73"/>
                  </a:cubicBezTo>
                  <a:cubicBezTo>
                    <a:pt x="79" y="79"/>
                    <a:pt x="79" y="79"/>
                    <a:pt x="79" y="79"/>
                  </a:cubicBezTo>
                  <a:cubicBezTo>
                    <a:pt x="99" y="79"/>
                    <a:pt x="99" y="79"/>
                    <a:pt x="99" y="79"/>
                  </a:cubicBezTo>
                  <a:lnTo>
                    <a:pt x="98" y="73"/>
                  </a:lnTo>
                  <a:close/>
                  <a:moveTo>
                    <a:pt x="99" y="85"/>
                  </a:moveTo>
                  <a:cubicBezTo>
                    <a:pt x="80" y="85"/>
                    <a:pt x="80" y="85"/>
                    <a:pt x="80" y="85"/>
                  </a:cubicBezTo>
                  <a:cubicBezTo>
                    <a:pt x="82" y="98"/>
                    <a:pt x="82" y="98"/>
                    <a:pt x="82" y="98"/>
                  </a:cubicBezTo>
                  <a:cubicBezTo>
                    <a:pt x="99" y="97"/>
                    <a:pt x="99" y="97"/>
                    <a:pt x="99" y="97"/>
                  </a:cubicBezTo>
                  <a:lnTo>
                    <a:pt x="99" y="85"/>
                  </a:lnTo>
                  <a:close/>
                  <a:moveTo>
                    <a:pt x="128" y="33"/>
                  </a:moveTo>
                  <a:cubicBezTo>
                    <a:pt x="102" y="32"/>
                    <a:pt x="102" y="32"/>
                    <a:pt x="102" y="32"/>
                  </a:cubicBezTo>
                  <a:cubicBezTo>
                    <a:pt x="103" y="41"/>
                    <a:pt x="103" y="41"/>
                    <a:pt x="103" y="41"/>
                  </a:cubicBezTo>
                  <a:cubicBezTo>
                    <a:pt x="129" y="41"/>
                    <a:pt x="129" y="41"/>
                    <a:pt x="129" y="41"/>
                  </a:cubicBezTo>
                  <a:lnTo>
                    <a:pt x="128" y="33"/>
                  </a:lnTo>
                  <a:close/>
                  <a:moveTo>
                    <a:pt x="129" y="47"/>
                  </a:moveTo>
                  <a:cubicBezTo>
                    <a:pt x="103" y="47"/>
                    <a:pt x="103" y="47"/>
                    <a:pt x="103" y="47"/>
                  </a:cubicBezTo>
                  <a:cubicBezTo>
                    <a:pt x="103" y="54"/>
                    <a:pt x="103" y="54"/>
                    <a:pt x="103" y="54"/>
                  </a:cubicBezTo>
                  <a:cubicBezTo>
                    <a:pt x="129" y="54"/>
                    <a:pt x="129" y="54"/>
                    <a:pt x="129" y="54"/>
                  </a:cubicBezTo>
                  <a:lnTo>
                    <a:pt x="129" y="47"/>
                  </a:lnTo>
                  <a:close/>
                  <a:moveTo>
                    <a:pt x="129" y="60"/>
                  </a:moveTo>
                  <a:cubicBezTo>
                    <a:pt x="104" y="60"/>
                    <a:pt x="104" y="60"/>
                    <a:pt x="104" y="60"/>
                  </a:cubicBezTo>
                  <a:cubicBezTo>
                    <a:pt x="104" y="67"/>
                    <a:pt x="104" y="67"/>
                    <a:pt x="104" y="67"/>
                  </a:cubicBezTo>
                  <a:cubicBezTo>
                    <a:pt x="130" y="67"/>
                    <a:pt x="130" y="67"/>
                    <a:pt x="130" y="67"/>
                  </a:cubicBezTo>
                  <a:lnTo>
                    <a:pt x="129" y="60"/>
                  </a:lnTo>
                  <a:close/>
                  <a:moveTo>
                    <a:pt x="130" y="73"/>
                  </a:moveTo>
                  <a:cubicBezTo>
                    <a:pt x="104" y="73"/>
                    <a:pt x="104" y="73"/>
                    <a:pt x="104" y="73"/>
                  </a:cubicBezTo>
                  <a:cubicBezTo>
                    <a:pt x="105" y="79"/>
                    <a:pt x="105" y="79"/>
                    <a:pt x="105" y="79"/>
                  </a:cubicBezTo>
                  <a:cubicBezTo>
                    <a:pt x="130" y="79"/>
                    <a:pt x="130" y="79"/>
                    <a:pt x="130" y="79"/>
                  </a:cubicBezTo>
                  <a:lnTo>
                    <a:pt x="130" y="73"/>
                  </a:lnTo>
                  <a:close/>
                  <a:moveTo>
                    <a:pt x="131" y="85"/>
                  </a:moveTo>
                  <a:cubicBezTo>
                    <a:pt x="105" y="85"/>
                    <a:pt x="105" y="85"/>
                    <a:pt x="105" y="85"/>
                  </a:cubicBezTo>
                  <a:cubicBezTo>
                    <a:pt x="106" y="97"/>
                    <a:pt x="106" y="97"/>
                    <a:pt x="106" y="97"/>
                  </a:cubicBezTo>
                  <a:cubicBezTo>
                    <a:pt x="131" y="96"/>
                    <a:pt x="131" y="96"/>
                    <a:pt x="131" y="96"/>
                  </a:cubicBezTo>
                  <a:lnTo>
                    <a:pt x="131" y="85"/>
                  </a:lnTo>
                  <a:close/>
                  <a:moveTo>
                    <a:pt x="163" y="35"/>
                  </a:moveTo>
                  <a:cubicBezTo>
                    <a:pt x="134" y="34"/>
                    <a:pt x="134" y="34"/>
                    <a:pt x="134" y="34"/>
                  </a:cubicBezTo>
                  <a:cubicBezTo>
                    <a:pt x="135" y="41"/>
                    <a:pt x="135" y="41"/>
                    <a:pt x="135" y="41"/>
                  </a:cubicBezTo>
                  <a:cubicBezTo>
                    <a:pt x="163" y="41"/>
                    <a:pt x="163" y="41"/>
                    <a:pt x="163" y="41"/>
                  </a:cubicBezTo>
                  <a:lnTo>
                    <a:pt x="163" y="35"/>
                  </a:lnTo>
                  <a:close/>
                  <a:moveTo>
                    <a:pt x="163" y="47"/>
                  </a:moveTo>
                  <a:cubicBezTo>
                    <a:pt x="135" y="47"/>
                    <a:pt x="135" y="47"/>
                    <a:pt x="135" y="47"/>
                  </a:cubicBezTo>
                  <a:cubicBezTo>
                    <a:pt x="135" y="54"/>
                    <a:pt x="135" y="54"/>
                    <a:pt x="135" y="54"/>
                  </a:cubicBezTo>
                  <a:cubicBezTo>
                    <a:pt x="163" y="54"/>
                    <a:pt x="163" y="54"/>
                    <a:pt x="163" y="54"/>
                  </a:cubicBezTo>
                  <a:lnTo>
                    <a:pt x="163" y="47"/>
                  </a:lnTo>
                  <a:close/>
                  <a:moveTo>
                    <a:pt x="163" y="60"/>
                  </a:moveTo>
                  <a:cubicBezTo>
                    <a:pt x="136" y="60"/>
                    <a:pt x="136" y="60"/>
                    <a:pt x="136" y="60"/>
                  </a:cubicBezTo>
                  <a:cubicBezTo>
                    <a:pt x="136" y="67"/>
                    <a:pt x="136" y="67"/>
                    <a:pt x="136" y="67"/>
                  </a:cubicBezTo>
                  <a:cubicBezTo>
                    <a:pt x="163" y="67"/>
                    <a:pt x="163" y="67"/>
                    <a:pt x="163" y="67"/>
                  </a:cubicBezTo>
                  <a:lnTo>
                    <a:pt x="163" y="60"/>
                  </a:lnTo>
                  <a:close/>
                  <a:moveTo>
                    <a:pt x="163" y="73"/>
                  </a:moveTo>
                  <a:cubicBezTo>
                    <a:pt x="136" y="73"/>
                    <a:pt x="136" y="73"/>
                    <a:pt x="136" y="73"/>
                  </a:cubicBezTo>
                  <a:cubicBezTo>
                    <a:pt x="137" y="79"/>
                    <a:pt x="137" y="79"/>
                    <a:pt x="137" y="79"/>
                  </a:cubicBezTo>
                  <a:cubicBezTo>
                    <a:pt x="163" y="79"/>
                    <a:pt x="163" y="79"/>
                    <a:pt x="163" y="79"/>
                  </a:cubicBezTo>
                  <a:lnTo>
                    <a:pt x="163" y="73"/>
                  </a:lnTo>
                  <a:close/>
                  <a:moveTo>
                    <a:pt x="163" y="85"/>
                  </a:moveTo>
                  <a:cubicBezTo>
                    <a:pt x="137" y="85"/>
                    <a:pt x="137" y="85"/>
                    <a:pt x="137" y="85"/>
                  </a:cubicBezTo>
                  <a:cubicBezTo>
                    <a:pt x="137" y="96"/>
                    <a:pt x="137" y="96"/>
                    <a:pt x="137" y="96"/>
                  </a:cubicBezTo>
                  <a:cubicBezTo>
                    <a:pt x="163" y="96"/>
                    <a:pt x="163" y="96"/>
                    <a:pt x="163" y="96"/>
                  </a:cubicBezTo>
                  <a:lnTo>
                    <a:pt x="163" y="85"/>
                  </a:lnTo>
                  <a:close/>
                  <a:moveTo>
                    <a:pt x="191" y="47"/>
                  </a:moveTo>
                  <a:cubicBezTo>
                    <a:pt x="169" y="47"/>
                    <a:pt x="169" y="47"/>
                    <a:pt x="169" y="47"/>
                  </a:cubicBezTo>
                  <a:cubicBezTo>
                    <a:pt x="169" y="54"/>
                    <a:pt x="169" y="54"/>
                    <a:pt x="169" y="54"/>
                  </a:cubicBezTo>
                  <a:cubicBezTo>
                    <a:pt x="191" y="54"/>
                    <a:pt x="191" y="54"/>
                    <a:pt x="191" y="54"/>
                  </a:cubicBezTo>
                  <a:lnTo>
                    <a:pt x="191" y="47"/>
                  </a:lnTo>
                  <a:close/>
                  <a:moveTo>
                    <a:pt x="191" y="60"/>
                  </a:moveTo>
                  <a:cubicBezTo>
                    <a:pt x="169" y="60"/>
                    <a:pt x="169" y="60"/>
                    <a:pt x="169" y="60"/>
                  </a:cubicBezTo>
                  <a:cubicBezTo>
                    <a:pt x="169" y="67"/>
                    <a:pt x="169" y="67"/>
                    <a:pt x="169" y="67"/>
                  </a:cubicBezTo>
                  <a:cubicBezTo>
                    <a:pt x="191" y="67"/>
                    <a:pt x="191" y="67"/>
                    <a:pt x="191" y="67"/>
                  </a:cubicBezTo>
                  <a:lnTo>
                    <a:pt x="191" y="60"/>
                  </a:lnTo>
                  <a:close/>
                  <a:moveTo>
                    <a:pt x="191" y="73"/>
                  </a:moveTo>
                  <a:cubicBezTo>
                    <a:pt x="169" y="73"/>
                    <a:pt x="169" y="73"/>
                    <a:pt x="169" y="73"/>
                  </a:cubicBezTo>
                  <a:cubicBezTo>
                    <a:pt x="169" y="79"/>
                    <a:pt x="169" y="79"/>
                    <a:pt x="169" y="79"/>
                  </a:cubicBezTo>
                  <a:cubicBezTo>
                    <a:pt x="191" y="79"/>
                    <a:pt x="191" y="79"/>
                    <a:pt x="191" y="79"/>
                  </a:cubicBezTo>
                  <a:lnTo>
                    <a:pt x="191" y="73"/>
                  </a:lnTo>
                  <a:close/>
                  <a:moveTo>
                    <a:pt x="191" y="85"/>
                  </a:moveTo>
                  <a:cubicBezTo>
                    <a:pt x="169" y="85"/>
                    <a:pt x="169" y="85"/>
                    <a:pt x="169" y="85"/>
                  </a:cubicBezTo>
                  <a:cubicBezTo>
                    <a:pt x="169" y="95"/>
                    <a:pt x="169" y="95"/>
                    <a:pt x="169" y="95"/>
                  </a:cubicBezTo>
                  <a:cubicBezTo>
                    <a:pt x="191" y="95"/>
                    <a:pt x="191" y="95"/>
                    <a:pt x="191" y="95"/>
                  </a:cubicBezTo>
                  <a:cubicBezTo>
                    <a:pt x="191" y="95"/>
                    <a:pt x="191" y="95"/>
                    <a:pt x="191" y="95"/>
                  </a:cubicBezTo>
                  <a:cubicBezTo>
                    <a:pt x="191" y="91"/>
                    <a:pt x="191" y="91"/>
                    <a:pt x="191" y="91"/>
                  </a:cubicBezTo>
                  <a:lnTo>
                    <a:pt x="191" y="85"/>
                  </a:lnTo>
                  <a:close/>
                  <a:moveTo>
                    <a:pt x="85" y="133"/>
                  </a:moveTo>
                  <a:cubicBezTo>
                    <a:pt x="97" y="133"/>
                    <a:pt x="106" y="142"/>
                    <a:pt x="106" y="153"/>
                  </a:cubicBezTo>
                  <a:cubicBezTo>
                    <a:pt x="106" y="164"/>
                    <a:pt x="97" y="174"/>
                    <a:pt x="85" y="174"/>
                  </a:cubicBezTo>
                  <a:cubicBezTo>
                    <a:pt x="74" y="174"/>
                    <a:pt x="65" y="164"/>
                    <a:pt x="65" y="153"/>
                  </a:cubicBezTo>
                  <a:cubicBezTo>
                    <a:pt x="65" y="142"/>
                    <a:pt x="74" y="133"/>
                    <a:pt x="85" y="133"/>
                  </a:cubicBezTo>
                  <a:close/>
                  <a:moveTo>
                    <a:pt x="85" y="163"/>
                  </a:moveTo>
                  <a:cubicBezTo>
                    <a:pt x="90" y="163"/>
                    <a:pt x="95" y="158"/>
                    <a:pt x="95" y="153"/>
                  </a:cubicBezTo>
                  <a:cubicBezTo>
                    <a:pt x="95" y="148"/>
                    <a:pt x="90" y="144"/>
                    <a:pt x="85" y="144"/>
                  </a:cubicBezTo>
                  <a:cubicBezTo>
                    <a:pt x="80" y="144"/>
                    <a:pt x="76" y="148"/>
                    <a:pt x="76" y="153"/>
                  </a:cubicBezTo>
                  <a:cubicBezTo>
                    <a:pt x="76" y="158"/>
                    <a:pt x="80" y="163"/>
                    <a:pt x="85" y="163"/>
                  </a:cubicBezTo>
                  <a:close/>
                  <a:moveTo>
                    <a:pt x="171" y="133"/>
                  </a:moveTo>
                  <a:cubicBezTo>
                    <a:pt x="182" y="133"/>
                    <a:pt x="191" y="142"/>
                    <a:pt x="191" y="153"/>
                  </a:cubicBezTo>
                  <a:cubicBezTo>
                    <a:pt x="191" y="164"/>
                    <a:pt x="182" y="174"/>
                    <a:pt x="171" y="174"/>
                  </a:cubicBezTo>
                  <a:cubicBezTo>
                    <a:pt x="159" y="174"/>
                    <a:pt x="150" y="164"/>
                    <a:pt x="150" y="153"/>
                  </a:cubicBezTo>
                  <a:cubicBezTo>
                    <a:pt x="150" y="142"/>
                    <a:pt x="159" y="133"/>
                    <a:pt x="171" y="133"/>
                  </a:cubicBezTo>
                  <a:close/>
                  <a:moveTo>
                    <a:pt x="171" y="163"/>
                  </a:moveTo>
                  <a:cubicBezTo>
                    <a:pt x="176" y="163"/>
                    <a:pt x="180" y="158"/>
                    <a:pt x="180" y="153"/>
                  </a:cubicBezTo>
                  <a:cubicBezTo>
                    <a:pt x="180" y="148"/>
                    <a:pt x="176" y="144"/>
                    <a:pt x="171" y="144"/>
                  </a:cubicBezTo>
                  <a:cubicBezTo>
                    <a:pt x="165" y="144"/>
                    <a:pt x="161" y="148"/>
                    <a:pt x="161" y="153"/>
                  </a:cubicBezTo>
                  <a:cubicBezTo>
                    <a:pt x="161" y="158"/>
                    <a:pt x="165" y="163"/>
                    <a:pt x="171" y="16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xmlns="" id="{D3895A99-87C9-4A17-BBEC-D5BE1758649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 rot="5145695">
              <a:off x="5320634" y="1537188"/>
              <a:ext cx="739775" cy="606425"/>
            </a:xfrm>
            <a:custGeom>
              <a:avLst/>
              <a:gdLst>
                <a:gd name="T0" fmla="*/ 186 w 197"/>
                <a:gd name="T1" fmla="*/ 92 h 161"/>
                <a:gd name="T2" fmla="*/ 185 w 197"/>
                <a:gd name="T3" fmla="*/ 98 h 161"/>
                <a:gd name="T4" fmla="*/ 173 w 197"/>
                <a:gd name="T5" fmla="*/ 141 h 161"/>
                <a:gd name="T6" fmla="*/ 144 w 197"/>
                <a:gd name="T7" fmla="*/ 161 h 161"/>
                <a:gd name="T8" fmla="*/ 55 w 197"/>
                <a:gd name="T9" fmla="*/ 161 h 161"/>
                <a:gd name="T10" fmla="*/ 26 w 197"/>
                <a:gd name="T11" fmla="*/ 141 h 161"/>
                <a:gd name="T12" fmla="*/ 15 w 197"/>
                <a:gd name="T13" fmla="*/ 98 h 161"/>
                <a:gd name="T14" fmla="*/ 14 w 197"/>
                <a:gd name="T15" fmla="*/ 93 h 161"/>
                <a:gd name="T16" fmla="*/ 0 w 197"/>
                <a:gd name="T17" fmla="*/ 76 h 161"/>
                <a:gd name="T18" fmla="*/ 16 w 197"/>
                <a:gd name="T19" fmla="*/ 61 h 161"/>
                <a:gd name="T20" fmla="*/ 38 w 197"/>
                <a:gd name="T21" fmla="*/ 61 h 161"/>
                <a:gd name="T22" fmla="*/ 38 w 197"/>
                <a:gd name="T23" fmla="*/ 60 h 161"/>
                <a:gd name="T24" fmla="*/ 68 w 197"/>
                <a:gd name="T25" fmla="*/ 7 h 161"/>
                <a:gd name="T26" fmla="*/ 83 w 197"/>
                <a:gd name="T27" fmla="*/ 3 h 161"/>
                <a:gd name="T28" fmla="*/ 87 w 197"/>
                <a:gd name="T29" fmla="*/ 17 h 161"/>
                <a:gd name="T30" fmla="*/ 63 w 197"/>
                <a:gd name="T31" fmla="*/ 61 h 161"/>
                <a:gd name="T32" fmla="*/ 132 w 197"/>
                <a:gd name="T33" fmla="*/ 61 h 161"/>
                <a:gd name="T34" fmla="*/ 108 w 197"/>
                <a:gd name="T35" fmla="*/ 17 h 161"/>
                <a:gd name="T36" fmla="*/ 112 w 197"/>
                <a:gd name="T37" fmla="*/ 3 h 161"/>
                <a:gd name="T38" fmla="*/ 126 w 197"/>
                <a:gd name="T39" fmla="*/ 7 h 161"/>
                <a:gd name="T40" fmla="*/ 156 w 197"/>
                <a:gd name="T41" fmla="*/ 60 h 161"/>
                <a:gd name="T42" fmla="*/ 157 w 197"/>
                <a:gd name="T43" fmla="*/ 61 h 161"/>
                <a:gd name="T44" fmla="*/ 181 w 197"/>
                <a:gd name="T45" fmla="*/ 61 h 161"/>
                <a:gd name="T46" fmla="*/ 197 w 197"/>
                <a:gd name="T47" fmla="*/ 76 h 161"/>
                <a:gd name="T48" fmla="*/ 186 w 197"/>
                <a:gd name="T49" fmla="*/ 92 h 161"/>
                <a:gd name="T50" fmla="*/ 69 w 197"/>
                <a:gd name="T51" fmla="*/ 133 h 161"/>
                <a:gd name="T52" fmla="*/ 60 w 197"/>
                <a:gd name="T53" fmla="*/ 98 h 161"/>
                <a:gd name="T54" fmla="*/ 49 w 197"/>
                <a:gd name="T55" fmla="*/ 92 h 161"/>
                <a:gd name="T56" fmla="*/ 43 w 197"/>
                <a:gd name="T57" fmla="*/ 102 h 161"/>
                <a:gd name="T58" fmla="*/ 53 w 197"/>
                <a:gd name="T59" fmla="*/ 137 h 161"/>
                <a:gd name="T60" fmla="*/ 63 w 197"/>
                <a:gd name="T61" fmla="*/ 143 h 161"/>
                <a:gd name="T62" fmla="*/ 69 w 197"/>
                <a:gd name="T63" fmla="*/ 133 h 161"/>
                <a:gd name="T64" fmla="*/ 107 w 197"/>
                <a:gd name="T65" fmla="*/ 99 h 161"/>
                <a:gd name="T66" fmla="*/ 99 w 197"/>
                <a:gd name="T67" fmla="*/ 91 h 161"/>
                <a:gd name="T68" fmla="*/ 90 w 197"/>
                <a:gd name="T69" fmla="*/ 99 h 161"/>
                <a:gd name="T70" fmla="*/ 90 w 197"/>
                <a:gd name="T71" fmla="*/ 135 h 161"/>
                <a:gd name="T72" fmla="*/ 99 w 197"/>
                <a:gd name="T73" fmla="*/ 143 h 161"/>
                <a:gd name="T74" fmla="*/ 107 w 197"/>
                <a:gd name="T75" fmla="*/ 135 h 161"/>
                <a:gd name="T76" fmla="*/ 107 w 197"/>
                <a:gd name="T77" fmla="*/ 99 h 161"/>
                <a:gd name="T78" fmla="*/ 135 w 197"/>
                <a:gd name="T79" fmla="*/ 143 h 161"/>
                <a:gd name="T80" fmla="*/ 145 w 197"/>
                <a:gd name="T81" fmla="*/ 137 h 161"/>
                <a:gd name="T82" fmla="*/ 155 w 197"/>
                <a:gd name="T83" fmla="*/ 102 h 161"/>
                <a:gd name="T84" fmla="*/ 149 w 197"/>
                <a:gd name="T85" fmla="*/ 92 h 161"/>
                <a:gd name="T86" fmla="*/ 138 w 197"/>
                <a:gd name="T87" fmla="*/ 98 h 161"/>
                <a:gd name="T88" fmla="*/ 128 w 197"/>
                <a:gd name="T89" fmla="*/ 133 h 161"/>
                <a:gd name="T90" fmla="*/ 135 w 197"/>
                <a:gd name="T91" fmla="*/ 143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7" h="161">
                  <a:moveTo>
                    <a:pt x="186" y="92"/>
                  </a:moveTo>
                  <a:cubicBezTo>
                    <a:pt x="186" y="94"/>
                    <a:pt x="186" y="96"/>
                    <a:pt x="185" y="98"/>
                  </a:cubicBezTo>
                  <a:cubicBezTo>
                    <a:pt x="173" y="141"/>
                    <a:pt x="173" y="141"/>
                    <a:pt x="173" y="141"/>
                  </a:cubicBezTo>
                  <a:cubicBezTo>
                    <a:pt x="170" y="153"/>
                    <a:pt x="157" y="161"/>
                    <a:pt x="144" y="161"/>
                  </a:cubicBezTo>
                  <a:cubicBezTo>
                    <a:pt x="55" y="161"/>
                    <a:pt x="55" y="161"/>
                    <a:pt x="55" y="161"/>
                  </a:cubicBezTo>
                  <a:cubicBezTo>
                    <a:pt x="42" y="161"/>
                    <a:pt x="29" y="153"/>
                    <a:pt x="26" y="141"/>
                  </a:cubicBezTo>
                  <a:cubicBezTo>
                    <a:pt x="15" y="98"/>
                    <a:pt x="15" y="98"/>
                    <a:pt x="15" y="98"/>
                  </a:cubicBezTo>
                  <a:cubicBezTo>
                    <a:pt x="14" y="96"/>
                    <a:pt x="14" y="95"/>
                    <a:pt x="14" y="93"/>
                  </a:cubicBezTo>
                  <a:cubicBezTo>
                    <a:pt x="6" y="92"/>
                    <a:pt x="0" y="85"/>
                    <a:pt x="0" y="76"/>
                  </a:cubicBezTo>
                  <a:cubicBezTo>
                    <a:pt x="0" y="67"/>
                    <a:pt x="8" y="61"/>
                    <a:pt x="16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1"/>
                    <a:pt x="38" y="61"/>
                    <a:pt x="38" y="60"/>
                  </a:cubicBezTo>
                  <a:cubicBezTo>
                    <a:pt x="68" y="7"/>
                    <a:pt x="68" y="7"/>
                    <a:pt x="68" y="7"/>
                  </a:cubicBezTo>
                  <a:cubicBezTo>
                    <a:pt x="71" y="2"/>
                    <a:pt x="78" y="0"/>
                    <a:pt x="83" y="3"/>
                  </a:cubicBezTo>
                  <a:cubicBezTo>
                    <a:pt x="88" y="6"/>
                    <a:pt x="90" y="12"/>
                    <a:pt x="87" y="17"/>
                  </a:cubicBezTo>
                  <a:cubicBezTo>
                    <a:pt x="63" y="61"/>
                    <a:pt x="63" y="61"/>
                    <a:pt x="63" y="61"/>
                  </a:cubicBezTo>
                  <a:cubicBezTo>
                    <a:pt x="132" y="61"/>
                    <a:pt x="132" y="61"/>
                    <a:pt x="132" y="61"/>
                  </a:cubicBezTo>
                  <a:cubicBezTo>
                    <a:pt x="108" y="17"/>
                    <a:pt x="108" y="17"/>
                    <a:pt x="108" y="17"/>
                  </a:cubicBezTo>
                  <a:cubicBezTo>
                    <a:pt x="105" y="12"/>
                    <a:pt x="107" y="6"/>
                    <a:pt x="112" y="3"/>
                  </a:cubicBezTo>
                  <a:cubicBezTo>
                    <a:pt x="117" y="0"/>
                    <a:pt x="123" y="2"/>
                    <a:pt x="126" y="7"/>
                  </a:cubicBezTo>
                  <a:cubicBezTo>
                    <a:pt x="156" y="60"/>
                    <a:pt x="156" y="60"/>
                    <a:pt x="156" y="60"/>
                  </a:cubicBezTo>
                  <a:cubicBezTo>
                    <a:pt x="156" y="61"/>
                    <a:pt x="156" y="61"/>
                    <a:pt x="157" y="61"/>
                  </a:cubicBezTo>
                  <a:cubicBezTo>
                    <a:pt x="181" y="61"/>
                    <a:pt x="181" y="61"/>
                    <a:pt x="181" y="61"/>
                  </a:cubicBezTo>
                  <a:cubicBezTo>
                    <a:pt x="190" y="61"/>
                    <a:pt x="197" y="67"/>
                    <a:pt x="197" y="76"/>
                  </a:cubicBezTo>
                  <a:cubicBezTo>
                    <a:pt x="197" y="84"/>
                    <a:pt x="192" y="90"/>
                    <a:pt x="186" y="92"/>
                  </a:cubicBezTo>
                  <a:close/>
                  <a:moveTo>
                    <a:pt x="69" y="133"/>
                  </a:moveTo>
                  <a:cubicBezTo>
                    <a:pt x="60" y="98"/>
                    <a:pt x="60" y="98"/>
                    <a:pt x="60" y="98"/>
                  </a:cubicBezTo>
                  <a:cubicBezTo>
                    <a:pt x="58" y="94"/>
                    <a:pt x="54" y="91"/>
                    <a:pt x="49" y="92"/>
                  </a:cubicBezTo>
                  <a:cubicBezTo>
                    <a:pt x="44" y="93"/>
                    <a:pt x="42" y="98"/>
                    <a:pt x="43" y="102"/>
                  </a:cubicBezTo>
                  <a:cubicBezTo>
                    <a:pt x="53" y="137"/>
                    <a:pt x="53" y="137"/>
                    <a:pt x="53" y="137"/>
                  </a:cubicBezTo>
                  <a:cubicBezTo>
                    <a:pt x="54" y="141"/>
                    <a:pt x="59" y="144"/>
                    <a:pt x="63" y="143"/>
                  </a:cubicBezTo>
                  <a:cubicBezTo>
                    <a:pt x="68" y="141"/>
                    <a:pt x="71" y="137"/>
                    <a:pt x="69" y="133"/>
                  </a:cubicBezTo>
                  <a:close/>
                  <a:moveTo>
                    <a:pt x="107" y="99"/>
                  </a:moveTo>
                  <a:cubicBezTo>
                    <a:pt x="107" y="95"/>
                    <a:pt x="103" y="91"/>
                    <a:pt x="99" y="91"/>
                  </a:cubicBezTo>
                  <a:cubicBezTo>
                    <a:pt x="94" y="91"/>
                    <a:pt x="90" y="95"/>
                    <a:pt x="90" y="99"/>
                  </a:cubicBezTo>
                  <a:cubicBezTo>
                    <a:pt x="90" y="135"/>
                    <a:pt x="90" y="135"/>
                    <a:pt x="90" y="135"/>
                  </a:cubicBezTo>
                  <a:cubicBezTo>
                    <a:pt x="90" y="140"/>
                    <a:pt x="94" y="143"/>
                    <a:pt x="99" y="143"/>
                  </a:cubicBezTo>
                  <a:cubicBezTo>
                    <a:pt x="103" y="143"/>
                    <a:pt x="107" y="140"/>
                    <a:pt x="107" y="135"/>
                  </a:cubicBezTo>
                  <a:lnTo>
                    <a:pt x="107" y="99"/>
                  </a:lnTo>
                  <a:close/>
                  <a:moveTo>
                    <a:pt x="135" y="143"/>
                  </a:moveTo>
                  <a:cubicBezTo>
                    <a:pt x="139" y="144"/>
                    <a:pt x="144" y="141"/>
                    <a:pt x="145" y="137"/>
                  </a:cubicBezTo>
                  <a:cubicBezTo>
                    <a:pt x="155" y="102"/>
                    <a:pt x="155" y="102"/>
                    <a:pt x="155" y="102"/>
                  </a:cubicBezTo>
                  <a:cubicBezTo>
                    <a:pt x="156" y="98"/>
                    <a:pt x="154" y="93"/>
                    <a:pt x="149" y="92"/>
                  </a:cubicBezTo>
                  <a:cubicBezTo>
                    <a:pt x="144" y="91"/>
                    <a:pt x="140" y="94"/>
                    <a:pt x="138" y="98"/>
                  </a:cubicBezTo>
                  <a:cubicBezTo>
                    <a:pt x="128" y="133"/>
                    <a:pt x="128" y="133"/>
                    <a:pt x="128" y="133"/>
                  </a:cubicBezTo>
                  <a:cubicBezTo>
                    <a:pt x="127" y="137"/>
                    <a:pt x="130" y="141"/>
                    <a:pt x="135" y="1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" name="Freeform 7">
              <a:extLst>
                <a:ext uri="{FF2B5EF4-FFF2-40B4-BE49-F238E27FC236}">
                  <a16:creationId xmlns:a16="http://schemas.microsoft.com/office/drawing/2014/main" xmlns="" id="{A4148067-0B7D-44A1-AE5A-60F9AB2844F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 rot="20058153">
              <a:off x="4559094" y="2564615"/>
              <a:ext cx="687388" cy="722312"/>
            </a:xfrm>
            <a:custGeom>
              <a:avLst/>
              <a:gdLst>
                <a:gd name="T0" fmla="*/ 164 w 183"/>
                <a:gd name="T1" fmla="*/ 192 h 192"/>
                <a:gd name="T2" fmla="*/ 19 w 183"/>
                <a:gd name="T3" fmla="*/ 192 h 192"/>
                <a:gd name="T4" fmla="*/ 2 w 183"/>
                <a:gd name="T5" fmla="*/ 170 h 192"/>
                <a:gd name="T6" fmla="*/ 18 w 183"/>
                <a:gd name="T7" fmla="*/ 58 h 192"/>
                <a:gd name="T8" fmla="*/ 36 w 183"/>
                <a:gd name="T9" fmla="*/ 44 h 192"/>
                <a:gd name="T10" fmla="*/ 45 w 183"/>
                <a:gd name="T11" fmla="*/ 44 h 192"/>
                <a:gd name="T12" fmla="*/ 91 w 183"/>
                <a:gd name="T13" fmla="*/ 0 h 192"/>
                <a:gd name="T14" fmla="*/ 137 w 183"/>
                <a:gd name="T15" fmla="*/ 44 h 192"/>
                <a:gd name="T16" fmla="*/ 147 w 183"/>
                <a:gd name="T17" fmla="*/ 44 h 192"/>
                <a:gd name="T18" fmla="*/ 165 w 183"/>
                <a:gd name="T19" fmla="*/ 58 h 192"/>
                <a:gd name="T20" fmla="*/ 181 w 183"/>
                <a:gd name="T21" fmla="*/ 170 h 192"/>
                <a:gd name="T22" fmla="*/ 164 w 183"/>
                <a:gd name="T23" fmla="*/ 192 h 192"/>
                <a:gd name="T24" fmla="*/ 39 w 183"/>
                <a:gd name="T25" fmla="*/ 76 h 192"/>
                <a:gd name="T26" fmla="*/ 50 w 183"/>
                <a:gd name="T27" fmla="*/ 88 h 192"/>
                <a:gd name="T28" fmla="*/ 61 w 183"/>
                <a:gd name="T29" fmla="*/ 76 h 192"/>
                <a:gd name="T30" fmla="*/ 50 w 183"/>
                <a:gd name="T31" fmla="*/ 65 h 192"/>
                <a:gd name="T32" fmla="*/ 39 w 183"/>
                <a:gd name="T33" fmla="*/ 76 h 192"/>
                <a:gd name="T34" fmla="*/ 91 w 183"/>
                <a:gd name="T35" fmla="*/ 8 h 192"/>
                <a:gd name="T36" fmla="*/ 52 w 183"/>
                <a:gd name="T37" fmla="*/ 44 h 192"/>
                <a:gd name="T38" fmla="*/ 130 w 183"/>
                <a:gd name="T39" fmla="*/ 44 h 192"/>
                <a:gd name="T40" fmla="*/ 91 w 183"/>
                <a:gd name="T41" fmla="*/ 8 h 192"/>
                <a:gd name="T42" fmla="*/ 134 w 183"/>
                <a:gd name="T43" fmla="*/ 65 h 192"/>
                <a:gd name="T44" fmla="*/ 122 w 183"/>
                <a:gd name="T45" fmla="*/ 76 h 192"/>
                <a:gd name="T46" fmla="*/ 134 w 183"/>
                <a:gd name="T47" fmla="*/ 88 h 192"/>
                <a:gd name="T48" fmla="*/ 145 w 183"/>
                <a:gd name="T49" fmla="*/ 76 h 192"/>
                <a:gd name="T50" fmla="*/ 134 w 183"/>
                <a:gd name="T51" fmla="*/ 65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83" h="192">
                  <a:moveTo>
                    <a:pt x="164" y="192"/>
                  </a:moveTo>
                  <a:cubicBezTo>
                    <a:pt x="19" y="192"/>
                    <a:pt x="19" y="192"/>
                    <a:pt x="19" y="192"/>
                  </a:cubicBezTo>
                  <a:cubicBezTo>
                    <a:pt x="8" y="192"/>
                    <a:pt x="0" y="182"/>
                    <a:pt x="2" y="170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19" y="50"/>
                    <a:pt x="27" y="44"/>
                    <a:pt x="36" y="44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46" y="15"/>
                    <a:pt x="66" y="0"/>
                    <a:pt x="91" y="0"/>
                  </a:cubicBezTo>
                  <a:cubicBezTo>
                    <a:pt x="116" y="0"/>
                    <a:pt x="136" y="15"/>
                    <a:pt x="137" y="44"/>
                  </a:cubicBezTo>
                  <a:cubicBezTo>
                    <a:pt x="147" y="44"/>
                    <a:pt x="147" y="44"/>
                    <a:pt x="147" y="44"/>
                  </a:cubicBezTo>
                  <a:cubicBezTo>
                    <a:pt x="156" y="44"/>
                    <a:pt x="164" y="50"/>
                    <a:pt x="165" y="58"/>
                  </a:cubicBezTo>
                  <a:cubicBezTo>
                    <a:pt x="181" y="170"/>
                    <a:pt x="181" y="170"/>
                    <a:pt x="181" y="170"/>
                  </a:cubicBezTo>
                  <a:cubicBezTo>
                    <a:pt x="183" y="182"/>
                    <a:pt x="175" y="192"/>
                    <a:pt x="164" y="192"/>
                  </a:cubicBezTo>
                  <a:close/>
                  <a:moveTo>
                    <a:pt x="39" y="76"/>
                  </a:moveTo>
                  <a:cubicBezTo>
                    <a:pt x="39" y="82"/>
                    <a:pt x="44" y="88"/>
                    <a:pt x="50" y="88"/>
                  </a:cubicBezTo>
                  <a:cubicBezTo>
                    <a:pt x="56" y="88"/>
                    <a:pt x="61" y="82"/>
                    <a:pt x="61" y="76"/>
                  </a:cubicBezTo>
                  <a:cubicBezTo>
                    <a:pt x="61" y="70"/>
                    <a:pt x="56" y="65"/>
                    <a:pt x="50" y="65"/>
                  </a:cubicBezTo>
                  <a:cubicBezTo>
                    <a:pt x="44" y="65"/>
                    <a:pt x="39" y="70"/>
                    <a:pt x="39" y="76"/>
                  </a:cubicBezTo>
                  <a:close/>
                  <a:moveTo>
                    <a:pt x="91" y="8"/>
                  </a:moveTo>
                  <a:cubicBezTo>
                    <a:pt x="70" y="8"/>
                    <a:pt x="54" y="20"/>
                    <a:pt x="52" y="44"/>
                  </a:cubicBezTo>
                  <a:cubicBezTo>
                    <a:pt x="130" y="44"/>
                    <a:pt x="130" y="44"/>
                    <a:pt x="130" y="44"/>
                  </a:cubicBezTo>
                  <a:cubicBezTo>
                    <a:pt x="129" y="20"/>
                    <a:pt x="112" y="8"/>
                    <a:pt x="91" y="8"/>
                  </a:cubicBezTo>
                  <a:close/>
                  <a:moveTo>
                    <a:pt x="134" y="65"/>
                  </a:moveTo>
                  <a:cubicBezTo>
                    <a:pt x="128" y="65"/>
                    <a:pt x="122" y="70"/>
                    <a:pt x="122" y="76"/>
                  </a:cubicBezTo>
                  <a:cubicBezTo>
                    <a:pt x="122" y="82"/>
                    <a:pt x="128" y="88"/>
                    <a:pt x="134" y="88"/>
                  </a:cubicBezTo>
                  <a:cubicBezTo>
                    <a:pt x="140" y="88"/>
                    <a:pt x="145" y="82"/>
                    <a:pt x="145" y="76"/>
                  </a:cubicBezTo>
                  <a:cubicBezTo>
                    <a:pt x="145" y="70"/>
                    <a:pt x="140" y="65"/>
                    <a:pt x="134" y="6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0" name="Freeform 8">
              <a:extLst>
                <a:ext uri="{FF2B5EF4-FFF2-40B4-BE49-F238E27FC236}">
                  <a16:creationId xmlns:a16="http://schemas.microsoft.com/office/drawing/2014/main" xmlns="" id="{371DDA29-C51B-4BF6-B1A3-59C8BA4FA32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 rot="1164480">
              <a:off x="3703956" y="1701791"/>
              <a:ext cx="720725" cy="695325"/>
            </a:xfrm>
            <a:custGeom>
              <a:avLst/>
              <a:gdLst>
                <a:gd name="T0" fmla="*/ 165 w 192"/>
                <a:gd name="T1" fmla="*/ 65 h 185"/>
                <a:gd name="T2" fmla="*/ 192 w 192"/>
                <a:gd name="T3" fmla="*/ 137 h 185"/>
                <a:gd name="T4" fmla="*/ 0 w 192"/>
                <a:gd name="T5" fmla="*/ 185 h 185"/>
                <a:gd name="T6" fmla="*/ 11 w 192"/>
                <a:gd name="T7" fmla="*/ 137 h 185"/>
                <a:gd name="T8" fmla="*/ 43 w 192"/>
                <a:gd name="T9" fmla="*/ 49 h 185"/>
                <a:gd name="T10" fmla="*/ 105 w 192"/>
                <a:gd name="T11" fmla="*/ 49 h 185"/>
                <a:gd name="T12" fmla="*/ 112 w 192"/>
                <a:gd name="T13" fmla="*/ 36 h 185"/>
                <a:gd name="T14" fmla="*/ 83 w 192"/>
                <a:gd name="T15" fmla="*/ 0 h 185"/>
                <a:gd name="T16" fmla="*/ 164 w 192"/>
                <a:gd name="T17" fmla="*/ 36 h 185"/>
                <a:gd name="T18" fmla="*/ 136 w 192"/>
                <a:gd name="T19" fmla="*/ 49 h 185"/>
                <a:gd name="T20" fmla="*/ 148 w 192"/>
                <a:gd name="T21" fmla="*/ 28 h 185"/>
                <a:gd name="T22" fmla="*/ 100 w 192"/>
                <a:gd name="T23" fmla="*/ 9 h 185"/>
                <a:gd name="T24" fmla="*/ 148 w 192"/>
                <a:gd name="T25" fmla="*/ 28 h 185"/>
                <a:gd name="T26" fmla="*/ 148 w 192"/>
                <a:gd name="T27" fmla="*/ 104 h 185"/>
                <a:gd name="T28" fmla="*/ 136 w 192"/>
                <a:gd name="T29" fmla="*/ 92 h 185"/>
                <a:gd name="T30" fmla="*/ 136 w 192"/>
                <a:gd name="T31" fmla="*/ 116 h 185"/>
                <a:gd name="T32" fmla="*/ 148 w 192"/>
                <a:gd name="T33" fmla="*/ 128 h 185"/>
                <a:gd name="T34" fmla="*/ 136 w 192"/>
                <a:gd name="T35" fmla="*/ 116 h 185"/>
                <a:gd name="T36" fmla="*/ 124 w 192"/>
                <a:gd name="T37" fmla="*/ 104 h 185"/>
                <a:gd name="T38" fmla="*/ 112 w 192"/>
                <a:gd name="T39" fmla="*/ 92 h 185"/>
                <a:gd name="T40" fmla="*/ 112 w 192"/>
                <a:gd name="T41" fmla="*/ 116 h 185"/>
                <a:gd name="T42" fmla="*/ 124 w 192"/>
                <a:gd name="T43" fmla="*/ 128 h 185"/>
                <a:gd name="T44" fmla="*/ 112 w 192"/>
                <a:gd name="T45" fmla="*/ 116 h 185"/>
                <a:gd name="T46" fmla="*/ 124 w 192"/>
                <a:gd name="T47" fmla="*/ 80 h 185"/>
                <a:gd name="T48" fmla="*/ 112 w 192"/>
                <a:gd name="T49" fmla="*/ 68 h 185"/>
                <a:gd name="T50" fmla="*/ 136 w 192"/>
                <a:gd name="T51" fmla="*/ 68 h 185"/>
                <a:gd name="T52" fmla="*/ 148 w 192"/>
                <a:gd name="T53" fmla="*/ 80 h 185"/>
                <a:gd name="T54" fmla="*/ 136 w 192"/>
                <a:gd name="T55" fmla="*/ 68 h 185"/>
                <a:gd name="T56" fmla="*/ 12 w 192"/>
                <a:gd name="T57" fmla="*/ 168 h 185"/>
                <a:gd name="T58" fmla="*/ 179 w 192"/>
                <a:gd name="T59" fmla="*/ 148 h 185"/>
                <a:gd name="T60" fmla="*/ 96 w 192"/>
                <a:gd name="T61" fmla="*/ 68 h 185"/>
                <a:gd name="T62" fmla="*/ 36 w 192"/>
                <a:gd name="T63" fmla="*/ 96 h 185"/>
                <a:gd name="T64" fmla="*/ 96 w 192"/>
                <a:gd name="T65" fmla="*/ 68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2" h="185">
                  <a:moveTo>
                    <a:pt x="147" y="49"/>
                  </a:moveTo>
                  <a:cubicBezTo>
                    <a:pt x="157" y="49"/>
                    <a:pt x="165" y="57"/>
                    <a:pt x="165" y="65"/>
                  </a:cubicBezTo>
                  <a:cubicBezTo>
                    <a:pt x="180" y="137"/>
                    <a:pt x="180" y="137"/>
                    <a:pt x="180" y="137"/>
                  </a:cubicBezTo>
                  <a:cubicBezTo>
                    <a:pt x="192" y="137"/>
                    <a:pt x="192" y="137"/>
                    <a:pt x="192" y="137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0" y="185"/>
                    <a:pt x="0" y="185"/>
                    <a:pt x="0" y="185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11" y="137"/>
                    <a:pt x="11" y="137"/>
                    <a:pt x="11" y="137"/>
                  </a:cubicBezTo>
                  <a:cubicBezTo>
                    <a:pt x="25" y="65"/>
                    <a:pt x="25" y="65"/>
                    <a:pt x="25" y="65"/>
                  </a:cubicBezTo>
                  <a:cubicBezTo>
                    <a:pt x="25" y="57"/>
                    <a:pt x="33" y="49"/>
                    <a:pt x="43" y="49"/>
                  </a:cubicBezTo>
                  <a:cubicBezTo>
                    <a:pt x="43" y="49"/>
                    <a:pt x="70" y="49"/>
                    <a:pt x="95" y="49"/>
                  </a:cubicBezTo>
                  <a:cubicBezTo>
                    <a:pt x="98" y="49"/>
                    <a:pt x="101" y="49"/>
                    <a:pt x="105" y="49"/>
                  </a:cubicBezTo>
                  <a:cubicBezTo>
                    <a:pt x="107" y="49"/>
                    <a:pt x="110" y="49"/>
                    <a:pt x="112" y="49"/>
                  </a:cubicBezTo>
                  <a:cubicBezTo>
                    <a:pt x="112" y="36"/>
                    <a:pt x="112" y="36"/>
                    <a:pt x="112" y="36"/>
                  </a:cubicBezTo>
                  <a:cubicBezTo>
                    <a:pt x="83" y="36"/>
                    <a:pt x="83" y="36"/>
                    <a:pt x="83" y="36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164" y="0"/>
                    <a:pt x="164" y="0"/>
                    <a:pt x="164" y="0"/>
                  </a:cubicBezTo>
                  <a:cubicBezTo>
                    <a:pt x="164" y="36"/>
                    <a:pt x="164" y="36"/>
                    <a:pt x="164" y="36"/>
                  </a:cubicBezTo>
                  <a:cubicBezTo>
                    <a:pt x="136" y="36"/>
                    <a:pt x="136" y="36"/>
                    <a:pt x="136" y="36"/>
                  </a:cubicBezTo>
                  <a:cubicBezTo>
                    <a:pt x="136" y="49"/>
                    <a:pt x="136" y="49"/>
                    <a:pt x="136" y="49"/>
                  </a:cubicBezTo>
                  <a:cubicBezTo>
                    <a:pt x="142" y="49"/>
                    <a:pt x="147" y="49"/>
                    <a:pt x="147" y="49"/>
                  </a:cubicBezTo>
                  <a:close/>
                  <a:moveTo>
                    <a:pt x="148" y="28"/>
                  </a:moveTo>
                  <a:cubicBezTo>
                    <a:pt x="148" y="9"/>
                    <a:pt x="148" y="9"/>
                    <a:pt x="148" y="9"/>
                  </a:cubicBezTo>
                  <a:cubicBezTo>
                    <a:pt x="100" y="9"/>
                    <a:pt x="100" y="9"/>
                    <a:pt x="100" y="9"/>
                  </a:cubicBezTo>
                  <a:cubicBezTo>
                    <a:pt x="100" y="28"/>
                    <a:pt x="100" y="28"/>
                    <a:pt x="100" y="28"/>
                  </a:cubicBezTo>
                  <a:lnTo>
                    <a:pt x="148" y="28"/>
                  </a:lnTo>
                  <a:close/>
                  <a:moveTo>
                    <a:pt x="136" y="104"/>
                  </a:moveTo>
                  <a:cubicBezTo>
                    <a:pt x="148" y="104"/>
                    <a:pt x="148" y="104"/>
                    <a:pt x="148" y="104"/>
                  </a:cubicBezTo>
                  <a:cubicBezTo>
                    <a:pt x="148" y="92"/>
                    <a:pt x="148" y="92"/>
                    <a:pt x="148" y="92"/>
                  </a:cubicBezTo>
                  <a:cubicBezTo>
                    <a:pt x="136" y="92"/>
                    <a:pt x="136" y="92"/>
                    <a:pt x="136" y="92"/>
                  </a:cubicBezTo>
                  <a:lnTo>
                    <a:pt x="136" y="104"/>
                  </a:lnTo>
                  <a:close/>
                  <a:moveTo>
                    <a:pt x="136" y="116"/>
                  </a:moveTo>
                  <a:cubicBezTo>
                    <a:pt x="136" y="128"/>
                    <a:pt x="136" y="128"/>
                    <a:pt x="136" y="128"/>
                  </a:cubicBezTo>
                  <a:cubicBezTo>
                    <a:pt x="140" y="128"/>
                    <a:pt x="142" y="128"/>
                    <a:pt x="148" y="128"/>
                  </a:cubicBezTo>
                  <a:cubicBezTo>
                    <a:pt x="148" y="116"/>
                    <a:pt x="148" y="116"/>
                    <a:pt x="148" y="116"/>
                  </a:cubicBezTo>
                  <a:lnTo>
                    <a:pt x="136" y="116"/>
                  </a:lnTo>
                  <a:close/>
                  <a:moveTo>
                    <a:pt x="112" y="104"/>
                  </a:moveTo>
                  <a:cubicBezTo>
                    <a:pt x="124" y="104"/>
                    <a:pt x="124" y="104"/>
                    <a:pt x="124" y="104"/>
                  </a:cubicBezTo>
                  <a:cubicBezTo>
                    <a:pt x="124" y="92"/>
                    <a:pt x="124" y="92"/>
                    <a:pt x="124" y="92"/>
                  </a:cubicBezTo>
                  <a:cubicBezTo>
                    <a:pt x="112" y="92"/>
                    <a:pt x="112" y="92"/>
                    <a:pt x="112" y="92"/>
                  </a:cubicBezTo>
                  <a:lnTo>
                    <a:pt x="112" y="104"/>
                  </a:lnTo>
                  <a:close/>
                  <a:moveTo>
                    <a:pt x="112" y="116"/>
                  </a:moveTo>
                  <a:cubicBezTo>
                    <a:pt x="112" y="128"/>
                    <a:pt x="112" y="128"/>
                    <a:pt x="112" y="128"/>
                  </a:cubicBezTo>
                  <a:cubicBezTo>
                    <a:pt x="117" y="128"/>
                    <a:pt x="120" y="128"/>
                    <a:pt x="124" y="128"/>
                  </a:cubicBezTo>
                  <a:cubicBezTo>
                    <a:pt x="124" y="116"/>
                    <a:pt x="124" y="116"/>
                    <a:pt x="124" y="116"/>
                  </a:cubicBezTo>
                  <a:lnTo>
                    <a:pt x="112" y="116"/>
                  </a:lnTo>
                  <a:close/>
                  <a:moveTo>
                    <a:pt x="112" y="80"/>
                  </a:moveTo>
                  <a:cubicBezTo>
                    <a:pt x="124" y="80"/>
                    <a:pt x="124" y="80"/>
                    <a:pt x="124" y="80"/>
                  </a:cubicBezTo>
                  <a:cubicBezTo>
                    <a:pt x="124" y="68"/>
                    <a:pt x="124" y="68"/>
                    <a:pt x="124" y="68"/>
                  </a:cubicBezTo>
                  <a:cubicBezTo>
                    <a:pt x="120" y="68"/>
                    <a:pt x="117" y="68"/>
                    <a:pt x="112" y="68"/>
                  </a:cubicBezTo>
                  <a:lnTo>
                    <a:pt x="112" y="80"/>
                  </a:lnTo>
                  <a:close/>
                  <a:moveTo>
                    <a:pt x="136" y="68"/>
                  </a:moveTo>
                  <a:cubicBezTo>
                    <a:pt x="136" y="80"/>
                    <a:pt x="136" y="80"/>
                    <a:pt x="136" y="80"/>
                  </a:cubicBezTo>
                  <a:cubicBezTo>
                    <a:pt x="148" y="80"/>
                    <a:pt x="148" y="80"/>
                    <a:pt x="148" y="80"/>
                  </a:cubicBezTo>
                  <a:cubicBezTo>
                    <a:pt x="148" y="68"/>
                    <a:pt x="148" y="68"/>
                    <a:pt x="148" y="68"/>
                  </a:cubicBezTo>
                  <a:cubicBezTo>
                    <a:pt x="138" y="68"/>
                    <a:pt x="142" y="68"/>
                    <a:pt x="136" y="68"/>
                  </a:cubicBezTo>
                  <a:close/>
                  <a:moveTo>
                    <a:pt x="12" y="148"/>
                  </a:moveTo>
                  <a:cubicBezTo>
                    <a:pt x="12" y="168"/>
                    <a:pt x="12" y="168"/>
                    <a:pt x="12" y="168"/>
                  </a:cubicBezTo>
                  <a:cubicBezTo>
                    <a:pt x="179" y="168"/>
                    <a:pt x="179" y="168"/>
                    <a:pt x="179" y="168"/>
                  </a:cubicBezTo>
                  <a:cubicBezTo>
                    <a:pt x="179" y="148"/>
                    <a:pt x="179" y="148"/>
                    <a:pt x="179" y="148"/>
                  </a:cubicBezTo>
                  <a:lnTo>
                    <a:pt x="12" y="148"/>
                  </a:lnTo>
                  <a:close/>
                  <a:moveTo>
                    <a:pt x="96" y="68"/>
                  </a:moveTo>
                  <a:cubicBezTo>
                    <a:pt x="57" y="68"/>
                    <a:pt x="52" y="68"/>
                    <a:pt x="36" y="68"/>
                  </a:cubicBezTo>
                  <a:cubicBezTo>
                    <a:pt x="36" y="96"/>
                    <a:pt x="36" y="96"/>
                    <a:pt x="36" y="96"/>
                  </a:cubicBezTo>
                  <a:cubicBezTo>
                    <a:pt x="51" y="96"/>
                    <a:pt x="75" y="96"/>
                    <a:pt x="96" y="96"/>
                  </a:cubicBezTo>
                  <a:lnTo>
                    <a:pt x="96" y="6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xmlns="" id="{4492A666-73B0-4083-8FB6-0F57B9264CD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 rot="18356885">
              <a:off x="8109833" y="847785"/>
              <a:ext cx="566738" cy="752475"/>
            </a:xfrm>
            <a:custGeom>
              <a:avLst/>
              <a:gdLst>
                <a:gd name="T0" fmla="*/ 9 w 151"/>
                <a:gd name="T1" fmla="*/ 0 h 200"/>
                <a:gd name="T2" fmla="*/ 0 w 151"/>
                <a:gd name="T3" fmla="*/ 191 h 200"/>
                <a:gd name="T4" fmla="*/ 142 w 151"/>
                <a:gd name="T5" fmla="*/ 200 h 200"/>
                <a:gd name="T6" fmla="*/ 151 w 151"/>
                <a:gd name="T7" fmla="*/ 10 h 200"/>
                <a:gd name="T8" fmla="*/ 50 w 151"/>
                <a:gd name="T9" fmla="*/ 161 h 200"/>
                <a:gd name="T10" fmla="*/ 29 w 151"/>
                <a:gd name="T11" fmla="*/ 165 h 200"/>
                <a:gd name="T12" fmla="*/ 24 w 151"/>
                <a:gd name="T13" fmla="*/ 152 h 200"/>
                <a:gd name="T14" fmla="*/ 46 w 151"/>
                <a:gd name="T15" fmla="*/ 148 h 200"/>
                <a:gd name="T16" fmla="*/ 50 w 151"/>
                <a:gd name="T17" fmla="*/ 161 h 200"/>
                <a:gd name="T18" fmla="*/ 46 w 151"/>
                <a:gd name="T19" fmla="*/ 137 h 200"/>
                <a:gd name="T20" fmla="*/ 24 w 151"/>
                <a:gd name="T21" fmla="*/ 133 h 200"/>
                <a:gd name="T22" fmla="*/ 29 w 151"/>
                <a:gd name="T23" fmla="*/ 120 h 200"/>
                <a:gd name="T24" fmla="*/ 50 w 151"/>
                <a:gd name="T25" fmla="*/ 124 h 200"/>
                <a:gd name="T26" fmla="*/ 50 w 151"/>
                <a:gd name="T27" fmla="*/ 105 h 200"/>
                <a:gd name="T28" fmla="*/ 29 w 151"/>
                <a:gd name="T29" fmla="*/ 109 h 200"/>
                <a:gd name="T30" fmla="*/ 24 w 151"/>
                <a:gd name="T31" fmla="*/ 96 h 200"/>
                <a:gd name="T32" fmla="*/ 46 w 151"/>
                <a:gd name="T33" fmla="*/ 92 h 200"/>
                <a:gd name="T34" fmla="*/ 50 w 151"/>
                <a:gd name="T35" fmla="*/ 105 h 200"/>
                <a:gd name="T36" fmla="*/ 83 w 151"/>
                <a:gd name="T37" fmla="*/ 165 h 200"/>
                <a:gd name="T38" fmla="*/ 63 w 151"/>
                <a:gd name="T39" fmla="*/ 161 h 200"/>
                <a:gd name="T40" fmla="*/ 67 w 151"/>
                <a:gd name="T41" fmla="*/ 148 h 200"/>
                <a:gd name="T42" fmla="*/ 88 w 151"/>
                <a:gd name="T43" fmla="*/ 152 h 200"/>
                <a:gd name="T44" fmla="*/ 88 w 151"/>
                <a:gd name="T45" fmla="*/ 133 h 200"/>
                <a:gd name="T46" fmla="*/ 67 w 151"/>
                <a:gd name="T47" fmla="*/ 137 h 200"/>
                <a:gd name="T48" fmla="*/ 63 w 151"/>
                <a:gd name="T49" fmla="*/ 124 h 200"/>
                <a:gd name="T50" fmla="*/ 83 w 151"/>
                <a:gd name="T51" fmla="*/ 120 h 200"/>
                <a:gd name="T52" fmla="*/ 88 w 151"/>
                <a:gd name="T53" fmla="*/ 133 h 200"/>
                <a:gd name="T54" fmla="*/ 83 w 151"/>
                <a:gd name="T55" fmla="*/ 109 h 200"/>
                <a:gd name="T56" fmla="*/ 63 w 151"/>
                <a:gd name="T57" fmla="*/ 105 h 200"/>
                <a:gd name="T58" fmla="*/ 67 w 151"/>
                <a:gd name="T59" fmla="*/ 92 h 200"/>
                <a:gd name="T60" fmla="*/ 88 w 151"/>
                <a:gd name="T61" fmla="*/ 96 h 200"/>
                <a:gd name="T62" fmla="*/ 128 w 151"/>
                <a:gd name="T63" fmla="*/ 161 h 200"/>
                <a:gd name="T64" fmla="*/ 104 w 151"/>
                <a:gd name="T65" fmla="*/ 164 h 200"/>
                <a:gd name="T66" fmla="*/ 99 w 151"/>
                <a:gd name="T67" fmla="*/ 152 h 200"/>
                <a:gd name="T68" fmla="*/ 123 w 151"/>
                <a:gd name="T69" fmla="*/ 148 h 200"/>
                <a:gd name="T70" fmla="*/ 128 w 151"/>
                <a:gd name="T71" fmla="*/ 161 h 200"/>
                <a:gd name="T72" fmla="*/ 123 w 151"/>
                <a:gd name="T73" fmla="*/ 136 h 200"/>
                <a:gd name="T74" fmla="*/ 99 w 151"/>
                <a:gd name="T75" fmla="*/ 133 h 200"/>
                <a:gd name="T76" fmla="*/ 104 w 151"/>
                <a:gd name="T77" fmla="*/ 120 h 200"/>
                <a:gd name="T78" fmla="*/ 128 w 151"/>
                <a:gd name="T79" fmla="*/ 124 h 200"/>
                <a:gd name="T80" fmla="*/ 128 w 151"/>
                <a:gd name="T81" fmla="*/ 105 h 200"/>
                <a:gd name="T82" fmla="*/ 104 w 151"/>
                <a:gd name="T83" fmla="*/ 108 h 200"/>
                <a:gd name="T84" fmla="*/ 99 w 151"/>
                <a:gd name="T85" fmla="*/ 96 h 200"/>
                <a:gd name="T86" fmla="*/ 123 w 151"/>
                <a:gd name="T87" fmla="*/ 92 h 200"/>
                <a:gd name="T88" fmla="*/ 128 w 151"/>
                <a:gd name="T89" fmla="*/ 105 h 200"/>
                <a:gd name="T90" fmla="*/ 103 w 151"/>
                <a:gd name="T91" fmla="*/ 72 h 200"/>
                <a:gd name="T92" fmla="*/ 103 w 151"/>
                <a:gd name="T93" fmla="*/ 56 h 200"/>
                <a:gd name="T94" fmla="*/ 130 w 151"/>
                <a:gd name="T95" fmla="*/ 63 h 200"/>
                <a:gd name="T96" fmla="*/ 136 w 151"/>
                <a:gd name="T97" fmla="*/ 42 h 200"/>
                <a:gd name="T98" fmla="*/ 22 w 151"/>
                <a:gd name="T99" fmla="*/ 48 h 200"/>
                <a:gd name="T100" fmla="*/ 16 w 151"/>
                <a:gd name="T101" fmla="*/ 23 h 200"/>
                <a:gd name="T102" fmla="*/ 129 w 151"/>
                <a:gd name="T103" fmla="*/ 16 h 200"/>
                <a:gd name="T104" fmla="*/ 136 w 151"/>
                <a:gd name="T105" fmla="*/ 42 h 200"/>
                <a:gd name="T106" fmla="*/ 120 w 151"/>
                <a:gd name="T107" fmla="*/ 23 h 200"/>
                <a:gd name="T108" fmla="*/ 124 w 151"/>
                <a:gd name="T109" fmla="*/ 45 h 200"/>
                <a:gd name="T110" fmla="*/ 127 w 151"/>
                <a:gd name="T111" fmla="*/ 23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51" h="200">
                  <a:moveTo>
                    <a:pt x="142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0" y="196"/>
                    <a:pt x="4" y="200"/>
                    <a:pt x="9" y="200"/>
                  </a:cubicBezTo>
                  <a:cubicBezTo>
                    <a:pt x="142" y="200"/>
                    <a:pt x="142" y="200"/>
                    <a:pt x="142" y="200"/>
                  </a:cubicBezTo>
                  <a:cubicBezTo>
                    <a:pt x="147" y="200"/>
                    <a:pt x="151" y="196"/>
                    <a:pt x="151" y="191"/>
                  </a:cubicBezTo>
                  <a:cubicBezTo>
                    <a:pt x="151" y="10"/>
                    <a:pt x="151" y="10"/>
                    <a:pt x="151" y="10"/>
                  </a:cubicBezTo>
                  <a:cubicBezTo>
                    <a:pt x="151" y="4"/>
                    <a:pt x="147" y="0"/>
                    <a:pt x="142" y="0"/>
                  </a:cubicBezTo>
                  <a:close/>
                  <a:moveTo>
                    <a:pt x="50" y="161"/>
                  </a:moveTo>
                  <a:cubicBezTo>
                    <a:pt x="50" y="163"/>
                    <a:pt x="48" y="165"/>
                    <a:pt x="46" y="165"/>
                  </a:cubicBezTo>
                  <a:cubicBezTo>
                    <a:pt x="29" y="165"/>
                    <a:pt x="29" y="165"/>
                    <a:pt x="29" y="165"/>
                  </a:cubicBezTo>
                  <a:cubicBezTo>
                    <a:pt x="26" y="165"/>
                    <a:pt x="24" y="163"/>
                    <a:pt x="24" y="161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4" y="150"/>
                    <a:pt x="26" y="148"/>
                    <a:pt x="29" y="148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48" y="148"/>
                    <a:pt x="50" y="150"/>
                    <a:pt x="50" y="152"/>
                  </a:cubicBezTo>
                  <a:lnTo>
                    <a:pt x="50" y="161"/>
                  </a:lnTo>
                  <a:close/>
                  <a:moveTo>
                    <a:pt x="50" y="133"/>
                  </a:moveTo>
                  <a:cubicBezTo>
                    <a:pt x="50" y="135"/>
                    <a:pt x="48" y="137"/>
                    <a:pt x="46" y="137"/>
                  </a:cubicBezTo>
                  <a:cubicBezTo>
                    <a:pt x="29" y="137"/>
                    <a:pt x="29" y="137"/>
                    <a:pt x="29" y="137"/>
                  </a:cubicBezTo>
                  <a:cubicBezTo>
                    <a:pt x="26" y="137"/>
                    <a:pt x="24" y="135"/>
                    <a:pt x="24" y="133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24" y="122"/>
                    <a:pt x="26" y="120"/>
                    <a:pt x="29" y="120"/>
                  </a:cubicBezTo>
                  <a:cubicBezTo>
                    <a:pt x="46" y="120"/>
                    <a:pt x="46" y="120"/>
                    <a:pt x="46" y="120"/>
                  </a:cubicBezTo>
                  <a:cubicBezTo>
                    <a:pt x="48" y="120"/>
                    <a:pt x="50" y="122"/>
                    <a:pt x="50" y="124"/>
                  </a:cubicBezTo>
                  <a:lnTo>
                    <a:pt x="50" y="133"/>
                  </a:lnTo>
                  <a:close/>
                  <a:moveTo>
                    <a:pt x="50" y="105"/>
                  </a:moveTo>
                  <a:cubicBezTo>
                    <a:pt x="50" y="107"/>
                    <a:pt x="48" y="109"/>
                    <a:pt x="46" y="109"/>
                  </a:cubicBezTo>
                  <a:cubicBezTo>
                    <a:pt x="29" y="109"/>
                    <a:pt x="29" y="109"/>
                    <a:pt x="29" y="109"/>
                  </a:cubicBezTo>
                  <a:cubicBezTo>
                    <a:pt x="26" y="109"/>
                    <a:pt x="24" y="107"/>
                    <a:pt x="24" y="105"/>
                  </a:cubicBezTo>
                  <a:cubicBezTo>
                    <a:pt x="24" y="96"/>
                    <a:pt x="24" y="96"/>
                    <a:pt x="24" y="96"/>
                  </a:cubicBezTo>
                  <a:cubicBezTo>
                    <a:pt x="24" y="94"/>
                    <a:pt x="26" y="92"/>
                    <a:pt x="29" y="92"/>
                  </a:cubicBezTo>
                  <a:cubicBezTo>
                    <a:pt x="46" y="92"/>
                    <a:pt x="46" y="92"/>
                    <a:pt x="46" y="92"/>
                  </a:cubicBezTo>
                  <a:cubicBezTo>
                    <a:pt x="48" y="92"/>
                    <a:pt x="50" y="94"/>
                    <a:pt x="50" y="96"/>
                  </a:cubicBezTo>
                  <a:lnTo>
                    <a:pt x="50" y="105"/>
                  </a:lnTo>
                  <a:close/>
                  <a:moveTo>
                    <a:pt x="88" y="161"/>
                  </a:moveTo>
                  <a:cubicBezTo>
                    <a:pt x="88" y="163"/>
                    <a:pt x="86" y="165"/>
                    <a:pt x="83" y="165"/>
                  </a:cubicBezTo>
                  <a:cubicBezTo>
                    <a:pt x="67" y="165"/>
                    <a:pt x="67" y="165"/>
                    <a:pt x="67" y="165"/>
                  </a:cubicBezTo>
                  <a:cubicBezTo>
                    <a:pt x="65" y="165"/>
                    <a:pt x="63" y="163"/>
                    <a:pt x="63" y="161"/>
                  </a:cubicBezTo>
                  <a:cubicBezTo>
                    <a:pt x="63" y="152"/>
                    <a:pt x="63" y="152"/>
                    <a:pt x="63" y="152"/>
                  </a:cubicBezTo>
                  <a:cubicBezTo>
                    <a:pt x="63" y="150"/>
                    <a:pt x="65" y="148"/>
                    <a:pt x="67" y="148"/>
                  </a:cubicBezTo>
                  <a:cubicBezTo>
                    <a:pt x="83" y="148"/>
                    <a:pt x="83" y="148"/>
                    <a:pt x="83" y="148"/>
                  </a:cubicBezTo>
                  <a:cubicBezTo>
                    <a:pt x="86" y="148"/>
                    <a:pt x="88" y="150"/>
                    <a:pt x="88" y="152"/>
                  </a:cubicBezTo>
                  <a:lnTo>
                    <a:pt x="88" y="161"/>
                  </a:lnTo>
                  <a:close/>
                  <a:moveTo>
                    <a:pt x="88" y="133"/>
                  </a:moveTo>
                  <a:cubicBezTo>
                    <a:pt x="88" y="135"/>
                    <a:pt x="86" y="137"/>
                    <a:pt x="83" y="137"/>
                  </a:cubicBezTo>
                  <a:cubicBezTo>
                    <a:pt x="67" y="137"/>
                    <a:pt x="67" y="137"/>
                    <a:pt x="67" y="137"/>
                  </a:cubicBezTo>
                  <a:cubicBezTo>
                    <a:pt x="65" y="137"/>
                    <a:pt x="63" y="135"/>
                    <a:pt x="63" y="133"/>
                  </a:cubicBezTo>
                  <a:cubicBezTo>
                    <a:pt x="63" y="124"/>
                    <a:pt x="63" y="124"/>
                    <a:pt x="63" y="124"/>
                  </a:cubicBezTo>
                  <a:cubicBezTo>
                    <a:pt x="63" y="122"/>
                    <a:pt x="65" y="120"/>
                    <a:pt x="67" y="120"/>
                  </a:cubicBezTo>
                  <a:cubicBezTo>
                    <a:pt x="83" y="120"/>
                    <a:pt x="83" y="120"/>
                    <a:pt x="83" y="120"/>
                  </a:cubicBezTo>
                  <a:cubicBezTo>
                    <a:pt x="86" y="120"/>
                    <a:pt x="88" y="122"/>
                    <a:pt x="88" y="124"/>
                  </a:cubicBezTo>
                  <a:lnTo>
                    <a:pt x="88" y="133"/>
                  </a:lnTo>
                  <a:close/>
                  <a:moveTo>
                    <a:pt x="88" y="105"/>
                  </a:moveTo>
                  <a:cubicBezTo>
                    <a:pt x="88" y="107"/>
                    <a:pt x="86" y="109"/>
                    <a:pt x="83" y="109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65" y="109"/>
                    <a:pt x="63" y="107"/>
                    <a:pt x="63" y="105"/>
                  </a:cubicBezTo>
                  <a:cubicBezTo>
                    <a:pt x="63" y="96"/>
                    <a:pt x="63" y="96"/>
                    <a:pt x="63" y="96"/>
                  </a:cubicBezTo>
                  <a:cubicBezTo>
                    <a:pt x="63" y="94"/>
                    <a:pt x="65" y="92"/>
                    <a:pt x="67" y="92"/>
                  </a:cubicBezTo>
                  <a:cubicBezTo>
                    <a:pt x="83" y="92"/>
                    <a:pt x="83" y="92"/>
                    <a:pt x="83" y="92"/>
                  </a:cubicBezTo>
                  <a:cubicBezTo>
                    <a:pt x="86" y="92"/>
                    <a:pt x="88" y="94"/>
                    <a:pt x="88" y="96"/>
                  </a:cubicBezTo>
                  <a:lnTo>
                    <a:pt x="88" y="105"/>
                  </a:lnTo>
                  <a:close/>
                  <a:moveTo>
                    <a:pt x="128" y="161"/>
                  </a:moveTo>
                  <a:cubicBezTo>
                    <a:pt x="128" y="163"/>
                    <a:pt x="125" y="164"/>
                    <a:pt x="123" y="164"/>
                  </a:cubicBezTo>
                  <a:cubicBezTo>
                    <a:pt x="104" y="164"/>
                    <a:pt x="104" y="164"/>
                    <a:pt x="104" y="164"/>
                  </a:cubicBezTo>
                  <a:cubicBezTo>
                    <a:pt x="102" y="164"/>
                    <a:pt x="99" y="163"/>
                    <a:pt x="99" y="161"/>
                  </a:cubicBezTo>
                  <a:cubicBezTo>
                    <a:pt x="99" y="152"/>
                    <a:pt x="99" y="152"/>
                    <a:pt x="99" y="152"/>
                  </a:cubicBezTo>
                  <a:cubicBezTo>
                    <a:pt x="99" y="150"/>
                    <a:pt x="102" y="148"/>
                    <a:pt x="104" y="148"/>
                  </a:cubicBezTo>
                  <a:cubicBezTo>
                    <a:pt x="123" y="148"/>
                    <a:pt x="123" y="148"/>
                    <a:pt x="123" y="148"/>
                  </a:cubicBezTo>
                  <a:cubicBezTo>
                    <a:pt x="125" y="148"/>
                    <a:pt x="128" y="150"/>
                    <a:pt x="128" y="152"/>
                  </a:cubicBezTo>
                  <a:lnTo>
                    <a:pt x="128" y="161"/>
                  </a:lnTo>
                  <a:close/>
                  <a:moveTo>
                    <a:pt x="128" y="133"/>
                  </a:moveTo>
                  <a:cubicBezTo>
                    <a:pt x="128" y="135"/>
                    <a:pt x="125" y="136"/>
                    <a:pt x="123" y="136"/>
                  </a:cubicBezTo>
                  <a:cubicBezTo>
                    <a:pt x="104" y="136"/>
                    <a:pt x="104" y="136"/>
                    <a:pt x="104" y="136"/>
                  </a:cubicBezTo>
                  <a:cubicBezTo>
                    <a:pt x="102" y="136"/>
                    <a:pt x="99" y="135"/>
                    <a:pt x="99" y="133"/>
                  </a:cubicBezTo>
                  <a:cubicBezTo>
                    <a:pt x="99" y="124"/>
                    <a:pt x="99" y="124"/>
                    <a:pt x="99" y="124"/>
                  </a:cubicBezTo>
                  <a:cubicBezTo>
                    <a:pt x="99" y="122"/>
                    <a:pt x="102" y="120"/>
                    <a:pt x="104" y="120"/>
                  </a:cubicBezTo>
                  <a:cubicBezTo>
                    <a:pt x="123" y="120"/>
                    <a:pt x="123" y="120"/>
                    <a:pt x="123" y="120"/>
                  </a:cubicBezTo>
                  <a:cubicBezTo>
                    <a:pt x="125" y="120"/>
                    <a:pt x="128" y="122"/>
                    <a:pt x="128" y="124"/>
                  </a:cubicBezTo>
                  <a:lnTo>
                    <a:pt x="128" y="133"/>
                  </a:lnTo>
                  <a:close/>
                  <a:moveTo>
                    <a:pt x="128" y="105"/>
                  </a:moveTo>
                  <a:cubicBezTo>
                    <a:pt x="128" y="107"/>
                    <a:pt x="125" y="108"/>
                    <a:pt x="123" y="108"/>
                  </a:cubicBezTo>
                  <a:cubicBezTo>
                    <a:pt x="104" y="108"/>
                    <a:pt x="104" y="108"/>
                    <a:pt x="104" y="108"/>
                  </a:cubicBezTo>
                  <a:cubicBezTo>
                    <a:pt x="102" y="108"/>
                    <a:pt x="99" y="107"/>
                    <a:pt x="99" y="105"/>
                  </a:cubicBezTo>
                  <a:cubicBezTo>
                    <a:pt x="99" y="96"/>
                    <a:pt x="99" y="96"/>
                    <a:pt x="99" y="96"/>
                  </a:cubicBezTo>
                  <a:cubicBezTo>
                    <a:pt x="99" y="94"/>
                    <a:pt x="102" y="92"/>
                    <a:pt x="104" y="92"/>
                  </a:cubicBezTo>
                  <a:cubicBezTo>
                    <a:pt x="123" y="92"/>
                    <a:pt x="123" y="92"/>
                    <a:pt x="123" y="92"/>
                  </a:cubicBezTo>
                  <a:cubicBezTo>
                    <a:pt x="125" y="92"/>
                    <a:pt x="128" y="94"/>
                    <a:pt x="128" y="96"/>
                  </a:cubicBezTo>
                  <a:lnTo>
                    <a:pt x="128" y="105"/>
                  </a:lnTo>
                  <a:close/>
                  <a:moveTo>
                    <a:pt x="126" y="72"/>
                  </a:moveTo>
                  <a:cubicBezTo>
                    <a:pt x="103" y="72"/>
                    <a:pt x="103" y="72"/>
                    <a:pt x="103" y="72"/>
                  </a:cubicBezTo>
                  <a:cubicBezTo>
                    <a:pt x="100" y="72"/>
                    <a:pt x="99" y="67"/>
                    <a:pt x="99" y="63"/>
                  </a:cubicBezTo>
                  <a:cubicBezTo>
                    <a:pt x="99" y="60"/>
                    <a:pt x="100" y="56"/>
                    <a:pt x="103" y="56"/>
                  </a:cubicBezTo>
                  <a:cubicBezTo>
                    <a:pt x="126" y="56"/>
                    <a:pt x="126" y="56"/>
                    <a:pt x="126" y="56"/>
                  </a:cubicBezTo>
                  <a:cubicBezTo>
                    <a:pt x="128" y="56"/>
                    <a:pt x="130" y="60"/>
                    <a:pt x="130" y="63"/>
                  </a:cubicBezTo>
                  <a:cubicBezTo>
                    <a:pt x="130" y="67"/>
                    <a:pt x="128" y="72"/>
                    <a:pt x="126" y="72"/>
                  </a:cubicBezTo>
                  <a:close/>
                  <a:moveTo>
                    <a:pt x="136" y="42"/>
                  </a:moveTo>
                  <a:cubicBezTo>
                    <a:pt x="136" y="45"/>
                    <a:pt x="133" y="48"/>
                    <a:pt x="129" y="48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19" y="48"/>
                    <a:pt x="16" y="45"/>
                    <a:pt x="16" y="42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19"/>
                    <a:pt x="19" y="16"/>
                    <a:pt x="22" y="16"/>
                  </a:cubicBezTo>
                  <a:cubicBezTo>
                    <a:pt x="129" y="16"/>
                    <a:pt x="129" y="16"/>
                    <a:pt x="129" y="16"/>
                  </a:cubicBezTo>
                  <a:cubicBezTo>
                    <a:pt x="133" y="16"/>
                    <a:pt x="136" y="19"/>
                    <a:pt x="136" y="23"/>
                  </a:cubicBezTo>
                  <a:lnTo>
                    <a:pt x="136" y="42"/>
                  </a:lnTo>
                  <a:close/>
                  <a:moveTo>
                    <a:pt x="124" y="20"/>
                  </a:moveTo>
                  <a:cubicBezTo>
                    <a:pt x="122" y="20"/>
                    <a:pt x="120" y="21"/>
                    <a:pt x="120" y="23"/>
                  </a:cubicBezTo>
                  <a:cubicBezTo>
                    <a:pt x="120" y="42"/>
                    <a:pt x="120" y="42"/>
                    <a:pt x="120" y="42"/>
                  </a:cubicBezTo>
                  <a:cubicBezTo>
                    <a:pt x="120" y="44"/>
                    <a:pt x="122" y="45"/>
                    <a:pt x="124" y="45"/>
                  </a:cubicBezTo>
                  <a:cubicBezTo>
                    <a:pt x="126" y="45"/>
                    <a:pt x="127" y="44"/>
                    <a:pt x="127" y="42"/>
                  </a:cubicBezTo>
                  <a:cubicBezTo>
                    <a:pt x="127" y="23"/>
                    <a:pt x="127" y="23"/>
                    <a:pt x="127" y="23"/>
                  </a:cubicBezTo>
                  <a:cubicBezTo>
                    <a:pt x="127" y="21"/>
                    <a:pt x="126" y="20"/>
                    <a:pt x="124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4" name="Freeform 11">
              <a:extLst>
                <a:ext uri="{FF2B5EF4-FFF2-40B4-BE49-F238E27FC236}">
                  <a16:creationId xmlns:a16="http://schemas.microsoft.com/office/drawing/2014/main" xmlns="" id="{4204759F-F570-4706-8191-1DC6C8D9B3E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 rot="20567118">
              <a:off x="6851410" y="2471398"/>
              <a:ext cx="750888" cy="752475"/>
            </a:xfrm>
            <a:custGeom>
              <a:avLst/>
              <a:gdLst>
                <a:gd name="T0" fmla="*/ 193 w 200"/>
                <a:gd name="T1" fmla="*/ 148 h 200"/>
                <a:gd name="T2" fmla="*/ 158 w 200"/>
                <a:gd name="T3" fmla="*/ 148 h 200"/>
                <a:gd name="T4" fmla="*/ 134 w 200"/>
                <a:gd name="T5" fmla="*/ 126 h 200"/>
                <a:gd name="T6" fmla="*/ 159 w 200"/>
                <a:gd name="T7" fmla="*/ 104 h 200"/>
                <a:gd name="T8" fmla="*/ 193 w 200"/>
                <a:gd name="T9" fmla="*/ 104 h 200"/>
                <a:gd name="T10" fmla="*/ 200 w 200"/>
                <a:gd name="T11" fmla="*/ 110 h 200"/>
                <a:gd name="T12" fmla="*/ 200 w 200"/>
                <a:gd name="T13" fmla="*/ 141 h 200"/>
                <a:gd name="T14" fmla="*/ 193 w 200"/>
                <a:gd name="T15" fmla="*/ 148 h 200"/>
                <a:gd name="T16" fmla="*/ 152 w 200"/>
                <a:gd name="T17" fmla="*/ 117 h 200"/>
                <a:gd name="T18" fmla="*/ 143 w 200"/>
                <a:gd name="T19" fmla="*/ 126 h 200"/>
                <a:gd name="T20" fmla="*/ 152 w 200"/>
                <a:gd name="T21" fmla="*/ 136 h 200"/>
                <a:gd name="T22" fmla="*/ 162 w 200"/>
                <a:gd name="T23" fmla="*/ 126 h 200"/>
                <a:gd name="T24" fmla="*/ 152 w 200"/>
                <a:gd name="T25" fmla="*/ 117 h 200"/>
                <a:gd name="T26" fmla="*/ 134 w 200"/>
                <a:gd name="T27" fmla="*/ 152 h 200"/>
                <a:gd name="T28" fmla="*/ 192 w 200"/>
                <a:gd name="T29" fmla="*/ 152 h 200"/>
                <a:gd name="T30" fmla="*/ 192 w 200"/>
                <a:gd name="T31" fmla="*/ 166 h 200"/>
                <a:gd name="T32" fmla="*/ 160 w 200"/>
                <a:gd name="T33" fmla="*/ 200 h 200"/>
                <a:gd name="T34" fmla="*/ 33 w 200"/>
                <a:gd name="T35" fmla="*/ 200 h 200"/>
                <a:gd name="T36" fmla="*/ 0 w 200"/>
                <a:gd name="T37" fmla="*/ 166 h 200"/>
                <a:gd name="T38" fmla="*/ 0 w 200"/>
                <a:gd name="T39" fmla="*/ 87 h 200"/>
                <a:gd name="T40" fmla="*/ 33 w 200"/>
                <a:gd name="T41" fmla="*/ 52 h 200"/>
                <a:gd name="T42" fmla="*/ 160 w 200"/>
                <a:gd name="T43" fmla="*/ 52 h 200"/>
                <a:gd name="T44" fmla="*/ 192 w 200"/>
                <a:gd name="T45" fmla="*/ 87 h 200"/>
                <a:gd name="T46" fmla="*/ 192 w 200"/>
                <a:gd name="T47" fmla="*/ 100 h 200"/>
                <a:gd name="T48" fmla="*/ 133 w 200"/>
                <a:gd name="T49" fmla="*/ 100 h 200"/>
                <a:gd name="T50" fmla="*/ 134 w 200"/>
                <a:gd name="T51" fmla="*/ 152 h 200"/>
                <a:gd name="T52" fmla="*/ 117 w 200"/>
                <a:gd name="T53" fmla="*/ 21 h 200"/>
                <a:gd name="T54" fmla="*/ 60 w 200"/>
                <a:gd name="T55" fmla="*/ 44 h 200"/>
                <a:gd name="T56" fmla="*/ 27 w 200"/>
                <a:gd name="T57" fmla="*/ 44 h 200"/>
                <a:gd name="T58" fmla="*/ 121 w 200"/>
                <a:gd name="T59" fmla="*/ 0 h 200"/>
                <a:gd name="T60" fmla="*/ 155 w 200"/>
                <a:gd name="T61" fmla="*/ 44 h 200"/>
                <a:gd name="T62" fmla="*/ 134 w 200"/>
                <a:gd name="T63" fmla="*/ 44 h 200"/>
                <a:gd name="T64" fmla="*/ 117 w 200"/>
                <a:gd name="T65" fmla="*/ 21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0" h="200">
                  <a:moveTo>
                    <a:pt x="193" y="148"/>
                  </a:moveTo>
                  <a:cubicBezTo>
                    <a:pt x="193" y="148"/>
                    <a:pt x="177" y="148"/>
                    <a:pt x="158" y="148"/>
                  </a:cubicBezTo>
                  <a:cubicBezTo>
                    <a:pt x="144" y="148"/>
                    <a:pt x="134" y="144"/>
                    <a:pt x="134" y="126"/>
                  </a:cubicBezTo>
                  <a:cubicBezTo>
                    <a:pt x="134" y="110"/>
                    <a:pt x="144" y="104"/>
                    <a:pt x="159" y="104"/>
                  </a:cubicBezTo>
                  <a:cubicBezTo>
                    <a:pt x="193" y="104"/>
                    <a:pt x="193" y="104"/>
                    <a:pt x="193" y="104"/>
                  </a:cubicBezTo>
                  <a:cubicBezTo>
                    <a:pt x="197" y="104"/>
                    <a:pt x="200" y="107"/>
                    <a:pt x="200" y="110"/>
                  </a:cubicBezTo>
                  <a:cubicBezTo>
                    <a:pt x="200" y="141"/>
                    <a:pt x="200" y="141"/>
                    <a:pt x="200" y="141"/>
                  </a:cubicBezTo>
                  <a:cubicBezTo>
                    <a:pt x="200" y="145"/>
                    <a:pt x="197" y="148"/>
                    <a:pt x="193" y="148"/>
                  </a:cubicBezTo>
                  <a:close/>
                  <a:moveTo>
                    <a:pt x="152" y="117"/>
                  </a:moveTo>
                  <a:cubicBezTo>
                    <a:pt x="147" y="117"/>
                    <a:pt x="143" y="121"/>
                    <a:pt x="143" y="126"/>
                  </a:cubicBezTo>
                  <a:cubicBezTo>
                    <a:pt x="143" y="132"/>
                    <a:pt x="147" y="136"/>
                    <a:pt x="152" y="136"/>
                  </a:cubicBezTo>
                  <a:cubicBezTo>
                    <a:pt x="158" y="136"/>
                    <a:pt x="162" y="132"/>
                    <a:pt x="162" y="126"/>
                  </a:cubicBezTo>
                  <a:cubicBezTo>
                    <a:pt x="162" y="121"/>
                    <a:pt x="158" y="117"/>
                    <a:pt x="152" y="117"/>
                  </a:cubicBezTo>
                  <a:close/>
                  <a:moveTo>
                    <a:pt x="134" y="152"/>
                  </a:moveTo>
                  <a:cubicBezTo>
                    <a:pt x="135" y="152"/>
                    <a:pt x="180" y="152"/>
                    <a:pt x="192" y="152"/>
                  </a:cubicBezTo>
                  <a:cubicBezTo>
                    <a:pt x="192" y="160"/>
                    <a:pt x="192" y="166"/>
                    <a:pt x="192" y="166"/>
                  </a:cubicBezTo>
                  <a:cubicBezTo>
                    <a:pt x="192" y="185"/>
                    <a:pt x="178" y="200"/>
                    <a:pt x="160" y="200"/>
                  </a:cubicBezTo>
                  <a:cubicBezTo>
                    <a:pt x="33" y="200"/>
                    <a:pt x="33" y="200"/>
                    <a:pt x="33" y="200"/>
                  </a:cubicBezTo>
                  <a:cubicBezTo>
                    <a:pt x="15" y="200"/>
                    <a:pt x="0" y="185"/>
                    <a:pt x="0" y="166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68"/>
                    <a:pt x="15" y="52"/>
                    <a:pt x="33" y="52"/>
                  </a:cubicBezTo>
                  <a:cubicBezTo>
                    <a:pt x="160" y="52"/>
                    <a:pt x="160" y="52"/>
                    <a:pt x="160" y="52"/>
                  </a:cubicBezTo>
                  <a:cubicBezTo>
                    <a:pt x="178" y="52"/>
                    <a:pt x="192" y="68"/>
                    <a:pt x="192" y="87"/>
                  </a:cubicBezTo>
                  <a:cubicBezTo>
                    <a:pt x="192" y="87"/>
                    <a:pt x="192" y="92"/>
                    <a:pt x="192" y="100"/>
                  </a:cubicBezTo>
                  <a:cubicBezTo>
                    <a:pt x="179" y="100"/>
                    <a:pt x="150" y="100"/>
                    <a:pt x="133" y="100"/>
                  </a:cubicBezTo>
                  <a:cubicBezTo>
                    <a:pt x="120" y="100"/>
                    <a:pt x="120" y="152"/>
                    <a:pt x="134" y="152"/>
                  </a:cubicBezTo>
                  <a:close/>
                  <a:moveTo>
                    <a:pt x="117" y="21"/>
                  </a:moveTo>
                  <a:cubicBezTo>
                    <a:pt x="60" y="44"/>
                    <a:pt x="60" y="44"/>
                    <a:pt x="60" y="44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55" y="44"/>
                    <a:pt x="155" y="44"/>
                    <a:pt x="155" y="44"/>
                  </a:cubicBezTo>
                  <a:cubicBezTo>
                    <a:pt x="134" y="44"/>
                    <a:pt x="134" y="44"/>
                    <a:pt x="134" y="44"/>
                  </a:cubicBezTo>
                  <a:lnTo>
                    <a:pt x="117" y="2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5" name="Freeform 12">
              <a:extLst>
                <a:ext uri="{FF2B5EF4-FFF2-40B4-BE49-F238E27FC236}">
                  <a16:creationId xmlns:a16="http://schemas.microsoft.com/office/drawing/2014/main" xmlns="" id="{496B9138-47F2-4DB0-A1BF-7D6DD8BBD01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 rot="19786341">
              <a:off x="11120115" y="1879845"/>
              <a:ext cx="946467" cy="852618"/>
            </a:xfrm>
            <a:custGeom>
              <a:avLst/>
              <a:gdLst>
                <a:gd name="T0" fmla="*/ 8 w 200"/>
                <a:gd name="T1" fmla="*/ 180 h 180"/>
                <a:gd name="T2" fmla="*/ 8 w 200"/>
                <a:gd name="T3" fmla="*/ 164 h 180"/>
                <a:gd name="T4" fmla="*/ 20 w 200"/>
                <a:gd name="T5" fmla="*/ 100 h 180"/>
                <a:gd name="T6" fmla="*/ 32 w 200"/>
                <a:gd name="T7" fmla="*/ 164 h 180"/>
                <a:gd name="T8" fmla="*/ 80 w 200"/>
                <a:gd name="T9" fmla="*/ 96 h 180"/>
                <a:gd name="T10" fmla="*/ 88 w 200"/>
                <a:gd name="T11" fmla="*/ 164 h 180"/>
                <a:gd name="T12" fmla="*/ 172 w 200"/>
                <a:gd name="T13" fmla="*/ 100 h 180"/>
                <a:gd name="T14" fmla="*/ 184 w 200"/>
                <a:gd name="T15" fmla="*/ 164 h 180"/>
                <a:gd name="T16" fmla="*/ 200 w 200"/>
                <a:gd name="T17" fmla="*/ 172 h 180"/>
                <a:gd name="T18" fmla="*/ 96 w 200"/>
                <a:gd name="T19" fmla="*/ 129 h 180"/>
                <a:gd name="T20" fmla="*/ 129 w 200"/>
                <a:gd name="T21" fmla="*/ 102 h 180"/>
                <a:gd name="T22" fmla="*/ 96 w 200"/>
                <a:gd name="T23" fmla="*/ 129 h 180"/>
                <a:gd name="T24" fmla="*/ 131 w 200"/>
                <a:gd name="T25" fmla="*/ 152 h 180"/>
                <a:gd name="T26" fmla="*/ 158 w 200"/>
                <a:gd name="T27" fmla="*/ 119 h 180"/>
                <a:gd name="T28" fmla="*/ 100 w 200"/>
                <a:gd name="T29" fmla="*/ 149 h 180"/>
                <a:gd name="T30" fmla="*/ 151 w 200"/>
                <a:gd name="T31" fmla="*/ 104 h 180"/>
                <a:gd name="T32" fmla="*/ 100 w 200"/>
                <a:gd name="T33" fmla="*/ 149 h 180"/>
                <a:gd name="T34" fmla="*/ 64 w 200"/>
                <a:gd name="T35" fmla="*/ 102 h 180"/>
                <a:gd name="T36" fmla="*/ 68 w 200"/>
                <a:gd name="T37" fmla="*/ 116 h 180"/>
                <a:gd name="T38" fmla="*/ 71 w 200"/>
                <a:gd name="T39" fmla="*/ 146 h 180"/>
                <a:gd name="T40" fmla="*/ 57 w 200"/>
                <a:gd name="T41" fmla="*/ 146 h 180"/>
                <a:gd name="T42" fmla="*/ 60 w 200"/>
                <a:gd name="T43" fmla="*/ 115 h 180"/>
                <a:gd name="T44" fmla="*/ 181 w 200"/>
                <a:gd name="T45" fmla="*/ 92 h 180"/>
                <a:gd name="T46" fmla="*/ 163 w 200"/>
                <a:gd name="T47" fmla="*/ 76 h 180"/>
                <a:gd name="T48" fmla="*/ 134 w 200"/>
                <a:gd name="T49" fmla="*/ 76 h 180"/>
                <a:gd name="T50" fmla="*/ 116 w 200"/>
                <a:gd name="T51" fmla="*/ 92 h 180"/>
                <a:gd name="T52" fmla="*/ 99 w 200"/>
                <a:gd name="T53" fmla="*/ 76 h 180"/>
                <a:gd name="T54" fmla="*/ 69 w 200"/>
                <a:gd name="T55" fmla="*/ 76 h 180"/>
                <a:gd name="T56" fmla="*/ 51 w 200"/>
                <a:gd name="T57" fmla="*/ 92 h 180"/>
                <a:gd name="T58" fmla="*/ 34 w 200"/>
                <a:gd name="T59" fmla="*/ 76 h 180"/>
                <a:gd name="T60" fmla="*/ 4 w 200"/>
                <a:gd name="T61" fmla="*/ 76 h 180"/>
                <a:gd name="T62" fmla="*/ 4 w 200"/>
                <a:gd name="T63" fmla="*/ 72 h 180"/>
                <a:gd name="T64" fmla="*/ 196 w 200"/>
                <a:gd name="T65" fmla="*/ 76 h 180"/>
                <a:gd name="T66" fmla="*/ 181 w 200"/>
                <a:gd name="T67" fmla="*/ 92 h 180"/>
                <a:gd name="T68" fmla="*/ 177 w 200"/>
                <a:gd name="T69" fmla="*/ 12 h 180"/>
                <a:gd name="T70" fmla="*/ 4 w 200"/>
                <a:gd name="T71" fmla="*/ 68 h 180"/>
                <a:gd name="T72" fmla="*/ 164 w 200"/>
                <a:gd name="T73" fmla="*/ 64 h 180"/>
                <a:gd name="T74" fmla="*/ 160 w 200"/>
                <a:gd name="T75" fmla="*/ 16 h 180"/>
                <a:gd name="T76" fmla="*/ 164 w 200"/>
                <a:gd name="T77" fmla="*/ 64 h 180"/>
                <a:gd name="T78" fmla="*/ 140 w 200"/>
                <a:gd name="T79" fmla="*/ 64 h 180"/>
                <a:gd name="T80" fmla="*/ 124 w 200"/>
                <a:gd name="T81" fmla="*/ 16 h 180"/>
                <a:gd name="T82" fmla="*/ 96 w 200"/>
                <a:gd name="T83" fmla="*/ 64 h 180"/>
                <a:gd name="T84" fmla="*/ 104 w 200"/>
                <a:gd name="T85" fmla="*/ 16 h 180"/>
                <a:gd name="T86" fmla="*/ 96 w 200"/>
                <a:gd name="T87" fmla="*/ 64 h 180"/>
                <a:gd name="T88" fmla="*/ 76 w 200"/>
                <a:gd name="T89" fmla="*/ 16 h 180"/>
                <a:gd name="T90" fmla="*/ 60 w 200"/>
                <a:gd name="T91" fmla="*/ 64 h 180"/>
                <a:gd name="T92" fmla="*/ 36 w 200"/>
                <a:gd name="T93" fmla="*/ 64 h 180"/>
                <a:gd name="T94" fmla="*/ 40 w 200"/>
                <a:gd name="T95" fmla="*/ 16 h 180"/>
                <a:gd name="T96" fmla="*/ 36 w 200"/>
                <a:gd name="T97" fmla="*/ 64 h 180"/>
                <a:gd name="T98" fmla="*/ 180 w 200"/>
                <a:gd name="T99" fmla="*/ 0 h 180"/>
                <a:gd name="T100" fmla="*/ 20 w 200"/>
                <a:gd name="T101" fmla="*/ 8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00" h="180">
                  <a:moveTo>
                    <a:pt x="192" y="180"/>
                  </a:moveTo>
                  <a:cubicBezTo>
                    <a:pt x="8" y="180"/>
                    <a:pt x="8" y="180"/>
                    <a:pt x="8" y="180"/>
                  </a:cubicBezTo>
                  <a:cubicBezTo>
                    <a:pt x="3" y="180"/>
                    <a:pt x="0" y="177"/>
                    <a:pt x="0" y="172"/>
                  </a:cubicBezTo>
                  <a:cubicBezTo>
                    <a:pt x="0" y="168"/>
                    <a:pt x="3" y="164"/>
                    <a:pt x="8" y="164"/>
                  </a:cubicBezTo>
                  <a:cubicBezTo>
                    <a:pt x="20" y="164"/>
                    <a:pt x="20" y="164"/>
                    <a:pt x="20" y="164"/>
                  </a:cubicBezTo>
                  <a:cubicBezTo>
                    <a:pt x="20" y="100"/>
                    <a:pt x="20" y="100"/>
                    <a:pt x="20" y="100"/>
                  </a:cubicBezTo>
                  <a:cubicBezTo>
                    <a:pt x="32" y="100"/>
                    <a:pt x="32" y="100"/>
                    <a:pt x="32" y="100"/>
                  </a:cubicBezTo>
                  <a:cubicBezTo>
                    <a:pt x="32" y="164"/>
                    <a:pt x="32" y="164"/>
                    <a:pt x="32" y="164"/>
                  </a:cubicBezTo>
                  <a:cubicBezTo>
                    <a:pt x="80" y="164"/>
                    <a:pt x="80" y="164"/>
                    <a:pt x="80" y="164"/>
                  </a:cubicBezTo>
                  <a:cubicBezTo>
                    <a:pt x="80" y="96"/>
                    <a:pt x="80" y="96"/>
                    <a:pt x="80" y="96"/>
                  </a:cubicBezTo>
                  <a:cubicBezTo>
                    <a:pt x="88" y="96"/>
                    <a:pt x="88" y="96"/>
                    <a:pt x="88" y="96"/>
                  </a:cubicBezTo>
                  <a:cubicBezTo>
                    <a:pt x="88" y="164"/>
                    <a:pt x="88" y="164"/>
                    <a:pt x="88" y="164"/>
                  </a:cubicBezTo>
                  <a:cubicBezTo>
                    <a:pt x="172" y="164"/>
                    <a:pt x="172" y="164"/>
                    <a:pt x="172" y="164"/>
                  </a:cubicBezTo>
                  <a:cubicBezTo>
                    <a:pt x="172" y="100"/>
                    <a:pt x="172" y="100"/>
                    <a:pt x="172" y="100"/>
                  </a:cubicBezTo>
                  <a:cubicBezTo>
                    <a:pt x="184" y="100"/>
                    <a:pt x="184" y="100"/>
                    <a:pt x="184" y="100"/>
                  </a:cubicBezTo>
                  <a:cubicBezTo>
                    <a:pt x="184" y="164"/>
                    <a:pt x="184" y="164"/>
                    <a:pt x="184" y="164"/>
                  </a:cubicBezTo>
                  <a:cubicBezTo>
                    <a:pt x="192" y="164"/>
                    <a:pt x="192" y="164"/>
                    <a:pt x="192" y="164"/>
                  </a:cubicBezTo>
                  <a:cubicBezTo>
                    <a:pt x="196" y="164"/>
                    <a:pt x="200" y="168"/>
                    <a:pt x="200" y="172"/>
                  </a:cubicBezTo>
                  <a:cubicBezTo>
                    <a:pt x="200" y="177"/>
                    <a:pt x="196" y="180"/>
                    <a:pt x="192" y="180"/>
                  </a:cubicBezTo>
                  <a:close/>
                  <a:moveTo>
                    <a:pt x="96" y="129"/>
                  </a:moveTo>
                  <a:cubicBezTo>
                    <a:pt x="126" y="99"/>
                    <a:pt x="126" y="99"/>
                    <a:pt x="126" y="99"/>
                  </a:cubicBezTo>
                  <a:cubicBezTo>
                    <a:pt x="129" y="102"/>
                    <a:pt x="129" y="102"/>
                    <a:pt x="129" y="102"/>
                  </a:cubicBezTo>
                  <a:cubicBezTo>
                    <a:pt x="99" y="132"/>
                    <a:pt x="99" y="132"/>
                    <a:pt x="99" y="132"/>
                  </a:cubicBezTo>
                  <a:lnTo>
                    <a:pt x="96" y="129"/>
                  </a:lnTo>
                  <a:close/>
                  <a:moveTo>
                    <a:pt x="161" y="122"/>
                  </a:moveTo>
                  <a:cubicBezTo>
                    <a:pt x="131" y="152"/>
                    <a:pt x="131" y="152"/>
                    <a:pt x="131" y="152"/>
                  </a:cubicBezTo>
                  <a:cubicBezTo>
                    <a:pt x="128" y="149"/>
                    <a:pt x="128" y="149"/>
                    <a:pt x="128" y="149"/>
                  </a:cubicBezTo>
                  <a:cubicBezTo>
                    <a:pt x="158" y="119"/>
                    <a:pt x="158" y="119"/>
                    <a:pt x="158" y="119"/>
                  </a:cubicBezTo>
                  <a:lnTo>
                    <a:pt x="161" y="122"/>
                  </a:lnTo>
                  <a:close/>
                  <a:moveTo>
                    <a:pt x="100" y="149"/>
                  </a:moveTo>
                  <a:cubicBezTo>
                    <a:pt x="148" y="101"/>
                    <a:pt x="148" y="101"/>
                    <a:pt x="148" y="101"/>
                  </a:cubicBezTo>
                  <a:cubicBezTo>
                    <a:pt x="151" y="104"/>
                    <a:pt x="151" y="104"/>
                    <a:pt x="151" y="104"/>
                  </a:cubicBezTo>
                  <a:cubicBezTo>
                    <a:pt x="103" y="152"/>
                    <a:pt x="103" y="152"/>
                    <a:pt x="103" y="152"/>
                  </a:cubicBezTo>
                  <a:lnTo>
                    <a:pt x="100" y="149"/>
                  </a:lnTo>
                  <a:close/>
                  <a:moveTo>
                    <a:pt x="57" y="110"/>
                  </a:moveTo>
                  <a:cubicBezTo>
                    <a:pt x="57" y="106"/>
                    <a:pt x="60" y="102"/>
                    <a:pt x="64" y="102"/>
                  </a:cubicBezTo>
                  <a:cubicBezTo>
                    <a:pt x="68" y="102"/>
                    <a:pt x="71" y="106"/>
                    <a:pt x="71" y="110"/>
                  </a:cubicBezTo>
                  <a:cubicBezTo>
                    <a:pt x="71" y="112"/>
                    <a:pt x="70" y="114"/>
                    <a:pt x="68" y="116"/>
                  </a:cubicBezTo>
                  <a:cubicBezTo>
                    <a:pt x="68" y="140"/>
                    <a:pt x="68" y="140"/>
                    <a:pt x="68" y="140"/>
                  </a:cubicBezTo>
                  <a:cubicBezTo>
                    <a:pt x="70" y="141"/>
                    <a:pt x="71" y="143"/>
                    <a:pt x="71" y="146"/>
                  </a:cubicBezTo>
                  <a:cubicBezTo>
                    <a:pt x="71" y="150"/>
                    <a:pt x="68" y="153"/>
                    <a:pt x="64" y="153"/>
                  </a:cubicBezTo>
                  <a:cubicBezTo>
                    <a:pt x="60" y="153"/>
                    <a:pt x="57" y="150"/>
                    <a:pt x="57" y="146"/>
                  </a:cubicBezTo>
                  <a:cubicBezTo>
                    <a:pt x="57" y="143"/>
                    <a:pt x="58" y="141"/>
                    <a:pt x="60" y="140"/>
                  </a:cubicBezTo>
                  <a:cubicBezTo>
                    <a:pt x="60" y="115"/>
                    <a:pt x="60" y="115"/>
                    <a:pt x="60" y="115"/>
                  </a:cubicBezTo>
                  <a:cubicBezTo>
                    <a:pt x="58" y="114"/>
                    <a:pt x="57" y="112"/>
                    <a:pt x="57" y="110"/>
                  </a:cubicBezTo>
                  <a:close/>
                  <a:moveTo>
                    <a:pt x="181" y="92"/>
                  </a:moveTo>
                  <a:cubicBezTo>
                    <a:pt x="173" y="92"/>
                    <a:pt x="167" y="85"/>
                    <a:pt x="166" y="76"/>
                  </a:cubicBezTo>
                  <a:cubicBezTo>
                    <a:pt x="163" y="76"/>
                    <a:pt x="163" y="76"/>
                    <a:pt x="163" y="76"/>
                  </a:cubicBezTo>
                  <a:cubicBezTo>
                    <a:pt x="163" y="85"/>
                    <a:pt x="156" y="92"/>
                    <a:pt x="148" y="92"/>
                  </a:cubicBezTo>
                  <a:cubicBezTo>
                    <a:pt x="141" y="92"/>
                    <a:pt x="134" y="85"/>
                    <a:pt x="134" y="76"/>
                  </a:cubicBezTo>
                  <a:cubicBezTo>
                    <a:pt x="131" y="76"/>
                    <a:pt x="131" y="76"/>
                    <a:pt x="131" y="76"/>
                  </a:cubicBezTo>
                  <a:cubicBezTo>
                    <a:pt x="130" y="85"/>
                    <a:pt x="124" y="92"/>
                    <a:pt x="116" y="92"/>
                  </a:cubicBezTo>
                  <a:cubicBezTo>
                    <a:pt x="108" y="92"/>
                    <a:pt x="102" y="85"/>
                    <a:pt x="101" y="76"/>
                  </a:cubicBezTo>
                  <a:cubicBezTo>
                    <a:pt x="99" y="76"/>
                    <a:pt x="99" y="76"/>
                    <a:pt x="99" y="76"/>
                  </a:cubicBezTo>
                  <a:cubicBezTo>
                    <a:pt x="98" y="85"/>
                    <a:pt x="92" y="92"/>
                    <a:pt x="84" y="92"/>
                  </a:cubicBezTo>
                  <a:cubicBezTo>
                    <a:pt x="76" y="92"/>
                    <a:pt x="69" y="85"/>
                    <a:pt x="69" y="76"/>
                  </a:cubicBezTo>
                  <a:cubicBezTo>
                    <a:pt x="66" y="76"/>
                    <a:pt x="66" y="76"/>
                    <a:pt x="66" y="76"/>
                  </a:cubicBezTo>
                  <a:cubicBezTo>
                    <a:pt x="66" y="85"/>
                    <a:pt x="59" y="92"/>
                    <a:pt x="51" y="92"/>
                  </a:cubicBezTo>
                  <a:cubicBezTo>
                    <a:pt x="44" y="92"/>
                    <a:pt x="37" y="85"/>
                    <a:pt x="37" y="76"/>
                  </a:cubicBezTo>
                  <a:cubicBezTo>
                    <a:pt x="34" y="76"/>
                    <a:pt x="34" y="76"/>
                    <a:pt x="34" y="76"/>
                  </a:cubicBezTo>
                  <a:cubicBezTo>
                    <a:pt x="33" y="85"/>
                    <a:pt x="27" y="92"/>
                    <a:pt x="19" y="92"/>
                  </a:cubicBezTo>
                  <a:cubicBezTo>
                    <a:pt x="11" y="92"/>
                    <a:pt x="5" y="85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2"/>
                    <a:pt x="4" y="72"/>
                    <a:pt x="4" y="72"/>
                  </a:cubicBezTo>
                  <a:cubicBezTo>
                    <a:pt x="196" y="72"/>
                    <a:pt x="196" y="72"/>
                    <a:pt x="196" y="72"/>
                  </a:cubicBezTo>
                  <a:cubicBezTo>
                    <a:pt x="196" y="76"/>
                    <a:pt x="196" y="76"/>
                    <a:pt x="196" y="76"/>
                  </a:cubicBezTo>
                  <a:cubicBezTo>
                    <a:pt x="196" y="76"/>
                    <a:pt x="196" y="76"/>
                    <a:pt x="196" y="76"/>
                  </a:cubicBezTo>
                  <a:cubicBezTo>
                    <a:pt x="195" y="85"/>
                    <a:pt x="189" y="92"/>
                    <a:pt x="181" y="92"/>
                  </a:cubicBezTo>
                  <a:close/>
                  <a:moveTo>
                    <a:pt x="22" y="12"/>
                  </a:moveTo>
                  <a:cubicBezTo>
                    <a:pt x="177" y="12"/>
                    <a:pt x="177" y="12"/>
                    <a:pt x="177" y="12"/>
                  </a:cubicBezTo>
                  <a:cubicBezTo>
                    <a:pt x="196" y="68"/>
                    <a:pt x="196" y="68"/>
                    <a:pt x="196" y="68"/>
                  </a:cubicBezTo>
                  <a:cubicBezTo>
                    <a:pt x="4" y="68"/>
                    <a:pt x="4" y="68"/>
                    <a:pt x="4" y="68"/>
                  </a:cubicBezTo>
                  <a:lnTo>
                    <a:pt x="22" y="12"/>
                  </a:lnTo>
                  <a:close/>
                  <a:moveTo>
                    <a:pt x="164" y="64"/>
                  </a:moveTo>
                  <a:cubicBezTo>
                    <a:pt x="172" y="64"/>
                    <a:pt x="172" y="64"/>
                    <a:pt x="172" y="64"/>
                  </a:cubicBezTo>
                  <a:cubicBezTo>
                    <a:pt x="160" y="16"/>
                    <a:pt x="160" y="16"/>
                    <a:pt x="160" y="16"/>
                  </a:cubicBezTo>
                  <a:cubicBezTo>
                    <a:pt x="152" y="16"/>
                    <a:pt x="152" y="16"/>
                    <a:pt x="152" y="16"/>
                  </a:cubicBezTo>
                  <a:lnTo>
                    <a:pt x="164" y="64"/>
                  </a:lnTo>
                  <a:close/>
                  <a:moveTo>
                    <a:pt x="132" y="64"/>
                  </a:moveTo>
                  <a:cubicBezTo>
                    <a:pt x="140" y="64"/>
                    <a:pt x="140" y="64"/>
                    <a:pt x="140" y="64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24" y="16"/>
                    <a:pt x="124" y="16"/>
                    <a:pt x="124" y="16"/>
                  </a:cubicBezTo>
                  <a:lnTo>
                    <a:pt x="132" y="64"/>
                  </a:lnTo>
                  <a:close/>
                  <a:moveTo>
                    <a:pt x="96" y="64"/>
                  </a:moveTo>
                  <a:cubicBezTo>
                    <a:pt x="104" y="64"/>
                    <a:pt x="104" y="64"/>
                    <a:pt x="104" y="64"/>
                  </a:cubicBezTo>
                  <a:cubicBezTo>
                    <a:pt x="104" y="16"/>
                    <a:pt x="104" y="16"/>
                    <a:pt x="104" y="16"/>
                  </a:cubicBezTo>
                  <a:cubicBezTo>
                    <a:pt x="96" y="16"/>
                    <a:pt x="96" y="16"/>
                    <a:pt x="96" y="16"/>
                  </a:cubicBezTo>
                  <a:lnTo>
                    <a:pt x="96" y="64"/>
                  </a:lnTo>
                  <a:close/>
                  <a:moveTo>
                    <a:pt x="68" y="64"/>
                  </a:moveTo>
                  <a:cubicBezTo>
                    <a:pt x="76" y="16"/>
                    <a:pt x="76" y="16"/>
                    <a:pt x="76" y="16"/>
                  </a:cubicBezTo>
                  <a:cubicBezTo>
                    <a:pt x="68" y="16"/>
                    <a:pt x="68" y="16"/>
                    <a:pt x="68" y="16"/>
                  </a:cubicBezTo>
                  <a:cubicBezTo>
                    <a:pt x="60" y="64"/>
                    <a:pt x="60" y="64"/>
                    <a:pt x="60" y="64"/>
                  </a:cubicBezTo>
                  <a:lnTo>
                    <a:pt x="68" y="64"/>
                  </a:lnTo>
                  <a:close/>
                  <a:moveTo>
                    <a:pt x="36" y="64"/>
                  </a:moveTo>
                  <a:cubicBezTo>
                    <a:pt x="48" y="16"/>
                    <a:pt x="48" y="16"/>
                    <a:pt x="48" y="16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28" y="64"/>
                    <a:pt x="28" y="64"/>
                    <a:pt x="28" y="64"/>
                  </a:cubicBezTo>
                  <a:lnTo>
                    <a:pt x="36" y="64"/>
                  </a:lnTo>
                  <a:close/>
                  <a:moveTo>
                    <a:pt x="20" y="0"/>
                  </a:moveTo>
                  <a:cubicBezTo>
                    <a:pt x="180" y="0"/>
                    <a:pt x="180" y="0"/>
                    <a:pt x="180" y="0"/>
                  </a:cubicBezTo>
                  <a:cubicBezTo>
                    <a:pt x="180" y="8"/>
                    <a:pt x="180" y="8"/>
                    <a:pt x="180" y="8"/>
                  </a:cubicBezTo>
                  <a:cubicBezTo>
                    <a:pt x="20" y="8"/>
                    <a:pt x="20" y="8"/>
                    <a:pt x="20" y="8"/>
                  </a:cubicBezTo>
                  <a:lnTo>
                    <a:pt x="2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6" name="Freeform 14">
              <a:extLst>
                <a:ext uri="{FF2B5EF4-FFF2-40B4-BE49-F238E27FC236}">
                  <a16:creationId xmlns:a16="http://schemas.microsoft.com/office/drawing/2014/main" xmlns="" id="{756B73AE-EA0D-4846-B7E5-E27EC81F390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441311" y="2325220"/>
              <a:ext cx="825242" cy="825242"/>
            </a:xfrm>
            <a:custGeom>
              <a:avLst/>
              <a:gdLst>
                <a:gd name="T0" fmla="*/ 99 w 197"/>
                <a:gd name="T1" fmla="*/ 197 h 197"/>
                <a:gd name="T2" fmla="*/ 197 w 197"/>
                <a:gd name="T3" fmla="*/ 98 h 197"/>
                <a:gd name="T4" fmla="*/ 99 w 197"/>
                <a:gd name="T5" fmla="*/ 0 h 197"/>
                <a:gd name="T6" fmla="*/ 29 w 197"/>
                <a:gd name="T7" fmla="*/ 29 h 197"/>
                <a:gd name="T8" fmla="*/ 29 w 197"/>
                <a:gd name="T9" fmla="*/ 169 h 197"/>
                <a:gd name="T10" fmla="*/ 99 w 197"/>
                <a:gd name="T11" fmla="*/ 17 h 197"/>
                <a:gd name="T12" fmla="*/ 180 w 197"/>
                <a:gd name="T13" fmla="*/ 98 h 197"/>
                <a:gd name="T14" fmla="*/ 99 w 197"/>
                <a:gd name="T15" fmla="*/ 181 h 197"/>
                <a:gd name="T16" fmla="*/ 17 w 197"/>
                <a:gd name="T17" fmla="*/ 99 h 197"/>
                <a:gd name="T18" fmla="*/ 36 w 197"/>
                <a:gd name="T19" fmla="*/ 118 h 197"/>
                <a:gd name="T20" fmla="*/ 56 w 197"/>
                <a:gd name="T21" fmla="*/ 145 h 197"/>
                <a:gd name="T22" fmla="*/ 41 w 197"/>
                <a:gd name="T23" fmla="*/ 117 h 197"/>
                <a:gd name="T24" fmla="*/ 39 w 197"/>
                <a:gd name="T25" fmla="*/ 95 h 197"/>
                <a:gd name="T26" fmla="*/ 99 w 197"/>
                <a:gd name="T27" fmla="*/ 39 h 197"/>
                <a:gd name="T28" fmla="*/ 143 w 197"/>
                <a:gd name="T29" fmla="*/ 59 h 197"/>
                <a:gd name="T30" fmla="*/ 150 w 197"/>
                <a:gd name="T31" fmla="*/ 71 h 197"/>
                <a:gd name="T32" fmla="*/ 158 w 197"/>
                <a:gd name="T33" fmla="*/ 92 h 197"/>
                <a:gd name="T34" fmla="*/ 157 w 197"/>
                <a:gd name="T35" fmla="*/ 114 h 197"/>
                <a:gd name="T36" fmla="*/ 136 w 197"/>
                <a:gd name="T37" fmla="*/ 125 h 197"/>
                <a:gd name="T38" fmla="*/ 131 w 197"/>
                <a:gd name="T39" fmla="*/ 67 h 197"/>
                <a:gd name="T40" fmla="*/ 117 w 197"/>
                <a:gd name="T41" fmla="*/ 57 h 197"/>
                <a:gd name="T42" fmla="*/ 95 w 197"/>
                <a:gd name="T43" fmla="*/ 54 h 197"/>
                <a:gd name="T44" fmla="*/ 53 w 197"/>
                <a:gd name="T45" fmla="*/ 99 h 197"/>
                <a:gd name="T46" fmla="*/ 71 w 197"/>
                <a:gd name="T47" fmla="*/ 131 h 197"/>
                <a:gd name="T48" fmla="*/ 59 w 197"/>
                <a:gd name="T49" fmla="*/ 99 h 197"/>
                <a:gd name="T50" fmla="*/ 94 w 197"/>
                <a:gd name="T51" fmla="*/ 59 h 197"/>
                <a:gd name="T52" fmla="*/ 115 w 197"/>
                <a:gd name="T53" fmla="*/ 63 h 197"/>
                <a:gd name="T54" fmla="*/ 138 w 197"/>
                <a:gd name="T55" fmla="*/ 99 h 197"/>
                <a:gd name="T56" fmla="*/ 111 w 197"/>
                <a:gd name="T57" fmla="*/ 99 h 197"/>
                <a:gd name="T58" fmla="*/ 99 w 197"/>
                <a:gd name="T59" fmla="*/ 88 h 197"/>
                <a:gd name="T60" fmla="*/ 98 w 197"/>
                <a:gd name="T61" fmla="*/ 111 h 197"/>
                <a:gd name="T62" fmla="*/ 152 w 197"/>
                <a:gd name="T63" fmla="*/ 153 h 197"/>
                <a:gd name="T64" fmla="*/ 150 w 197"/>
                <a:gd name="T65" fmla="*/ 139 h 197"/>
                <a:gd name="T66" fmla="*/ 172 w 197"/>
                <a:gd name="T67" fmla="*/ 103 h 197"/>
                <a:gd name="T68" fmla="*/ 156 w 197"/>
                <a:gd name="T69" fmla="*/ 67 h 197"/>
                <a:gd name="T70" fmla="*/ 150 w 197"/>
                <a:gd name="T71" fmla="*/ 55 h 197"/>
                <a:gd name="T72" fmla="*/ 145 w 197"/>
                <a:gd name="T73" fmla="*/ 52 h 197"/>
                <a:gd name="T74" fmla="*/ 52 w 197"/>
                <a:gd name="T75" fmla="*/ 52 h 197"/>
                <a:gd name="T76" fmla="*/ 25 w 197"/>
                <a:gd name="T77" fmla="*/ 106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97" h="197">
                  <a:moveTo>
                    <a:pt x="29" y="169"/>
                  </a:moveTo>
                  <a:cubicBezTo>
                    <a:pt x="48" y="188"/>
                    <a:pt x="73" y="197"/>
                    <a:pt x="99" y="197"/>
                  </a:cubicBezTo>
                  <a:cubicBezTo>
                    <a:pt x="124" y="197"/>
                    <a:pt x="149" y="188"/>
                    <a:pt x="168" y="169"/>
                  </a:cubicBezTo>
                  <a:cubicBezTo>
                    <a:pt x="188" y="149"/>
                    <a:pt x="197" y="124"/>
                    <a:pt x="197" y="98"/>
                  </a:cubicBezTo>
                  <a:cubicBezTo>
                    <a:pt x="197" y="73"/>
                    <a:pt x="187" y="48"/>
                    <a:pt x="168" y="29"/>
                  </a:cubicBezTo>
                  <a:cubicBezTo>
                    <a:pt x="149" y="10"/>
                    <a:pt x="124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73" y="0"/>
                    <a:pt x="48" y="10"/>
                    <a:pt x="29" y="29"/>
                  </a:cubicBezTo>
                  <a:cubicBezTo>
                    <a:pt x="10" y="48"/>
                    <a:pt x="0" y="74"/>
                    <a:pt x="0" y="99"/>
                  </a:cubicBezTo>
                  <a:cubicBezTo>
                    <a:pt x="0" y="124"/>
                    <a:pt x="10" y="149"/>
                    <a:pt x="29" y="169"/>
                  </a:cubicBezTo>
                  <a:close/>
                  <a:moveTo>
                    <a:pt x="41" y="41"/>
                  </a:moveTo>
                  <a:cubicBezTo>
                    <a:pt x="57" y="25"/>
                    <a:pt x="78" y="17"/>
                    <a:pt x="99" y="17"/>
                  </a:cubicBezTo>
                  <a:cubicBezTo>
                    <a:pt x="120" y="17"/>
                    <a:pt x="140" y="25"/>
                    <a:pt x="156" y="41"/>
                  </a:cubicBezTo>
                  <a:cubicBezTo>
                    <a:pt x="172" y="57"/>
                    <a:pt x="180" y="78"/>
                    <a:pt x="180" y="98"/>
                  </a:cubicBezTo>
                  <a:cubicBezTo>
                    <a:pt x="180" y="119"/>
                    <a:pt x="173" y="141"/>
                    <a:pt x="156" y="157"/>
                  </a:cubicBezTo>
                  <a:cubicBezTo>
                    <a:pt x="140" y="173"/>
                    <a:pt x="120" y="181"/>
                    <a:pt x="99" y="181"/>
                  </a:cubicBezTo>
                  <a:cubicBezTo>
                    <a:pt x="78" y="181"/>
                    <a:pt x="57" y="173"/>
                    <a:pt x="41" y="157"/>
                  </a:cubicBezTo>
                  <a:cubicBezTo>
                    <a:pt x="25" y="141"/>
                    <a:pt x="17" y="120"/>
                    <a:pt x="17" y="99"/>
                  </a:cubicBezTo>
                  <a:cubicBezTo>
                    <a:pt x="17" y="78"/>
                    <a:pt x="25" y="57"/>
                    <a:pt x="41" y="41"/>
                  </a:cubicBezTo>
                  <a:close/>
                  <a:moveTo>
                    <a:pt x="36" y="118"/>
                  </a:moveTo>
                  <a:cubicBezTo>
                    <a:pt x="39" y="128"/>
                    <a:pt x="44" y="137"/>
                    <a:pt x="52" y="145"/>
                  </a:cubicBezTo>
                  <a:cubicBezTo>
                    <a:pt x="53" y="146"/>
                    <a:pt x="55" y="146"/>
                    <a:pt x="56" y="145"/>
                  </a:cubicBezTo>
                  <a:cubicBezTo>
                    <a:pt x="57" y="144"/>
                    <a:pt x="57" y="142"/>
                    <a:pt x="56" y="141"/>
                  </a:cubicBezTo>
                  <a:cubicBezTo>
                    <a:pt x="49" y="134"/>
                    <a:pt x="44" y="126"/>
                    <a:pt x="41" y="117"/>
                  </a:cubicBezTo>
                  <a:cubicBezTo>
                    <a:pt x="45" y="115"/>
                    <a:pt x="48" y="111"/>
                    <a:pt x="48" y="106"/>
                  </a:cubicBezTo>
                  <a:cubicBezTo>
                    <a:pt x="48" y="101"/>
                    <a:pt x="44" y="96"/>
                    <a:pt x="39" y="95"/>
                  </a:cubicBezTo>
                  <a:cubicBezTo>
                    <a:pt x="40" y="81"/>
                    <a:pt x="46" y="67"/>
                    <a:pt x="56" y="57"/>
                  </a:cubicBezTo>
                  <a:cubicBezTo>
                    <a:pt x="68" y="45"/>
                    <a:pt x="83" y="39"/>
                    <a:pt x="99" y="39"/>
                  </a:cubicBezTo>
                  <a:cubicBezTo>
                    <a:pt x="114" y="39"/>
                    <a:pt x="129" y="45"/>
                    <a:pt x="141" y="57"/>
                  </a:cubicBezTo>
                  <a:cubicBezTo>
                    <a:pt x="142" y="57"/>
                    <a:pt x="142" y="58"/>
                    <a:pt x="143" y="59"/>
                  </a:cubicBezTo>
                  <a:cubicBezTo>
                    <a:pt x="142" y="60"/>
                    <a:pt x="142" y="61"/>
                    <a:pt x="142" y="63"/>
                  </a:cubicBezTo>
                  <a:cubicBezTo>
                    <a:pt x="142" y="67"/>
                    <a:pt x="145" y="71"/>
                    <a:pt x="150" y="71"/>
                  </a:cubicBezTo>
                  <a:cubicBezTo>
                    <a:pt x="150" y="71"/>
                    <a:pt x="151" y="71"/>
                    <a:pt x="151" y="71"/>
                  </a:cubicBezTo>
                  <a:cubicBezTo>
                    <a:pt x="155" y="77"/>
                    <a:pt x="157" y="85"/>
                    <a:pt x="158" y="92"/>
                  </a:cubicBezTo>
                  <a:cubicBezTo>
                    <a:pt x="153" y="93"/>
                    <a:pt x="149" y="98"/>
                    <a:pt x="149" y="103"/>
                  </a:cubicBezTo>
                  <a:cubicBezTo>
                    <a:pt x="149" y="108"/>
                    <a:pt x="152" y="112"/>
                    <a:pt x="157" y="114"/>
                  </a:cubicBezTo>
                  <a:cubicBezTo>
                    <a:pt x="155" y="121"/>
                    <a:pt x="151" y="129"/>
                    <a:pt x="146" y="135"/>
                  </a:cubicBezTo>
                  <a:cubicBezTo>
                    <a:pt x="136" y="125"/>
                    <a:pt x="136" y="125"/>
                    <a:pt x="136" y="125"/>
                  </a:cubicBezTo>
                  <a:cubicBezTo>
                    <a:pt x="141" y="117"/>
                    <a:pt x="144" y="108"/>
                    <a:pt x="144" y="99"/>
                  </a:cubicBezTo>
                  <a:cubicBezTo>
                    <a:pt x="144" y="87"/>
                    <a:pt x="140" y="76"/>
                    <a:pt x="131" y="67"/>
                  </a:cubicBezTo>
                  <a:cubicBezTo>
                    <a:pt x="127" y="63"/>
                    <a:pt x="122" y="60"/>
                    <a:pt x="117" y="57"/>
                  </a:cubicBezTo>
                  <a:cubicBezTo>
                    <a:pt x="117" y="57"/>
                    <a:pt x="117" y="57"/>
                    <a:pt x="117" y="57"/>
                  </a:cubicBezTo>
                  <a:cubicBezTo>
                    <a:pt x="117" y="51"/>
                    <a:pt x="112" y="45"/>
                    <a:pt x="106" y="45"/>
                  </a:cubicBezTo>
                  <a:cubicBezTo>
                    <a:pt x="100" y="45"/>
                    <a:pt x="96" y="49"/>
                    <a:pt x="95" y="54"/>
                  </a:cubicBezTo>
                  <a:cubicBezTo>
                    <a:pt x="84" y="55"/>
                    <a:pt x="74" y="59"/>
                    <a:pt x="66" y="67"/>
                  </a:cubicBezTo>
                  <a:cubicBezTo>
                    <a:pt x="58" y="76"/>
                    <a:pt x="53" y="87"/>
                    <a:pt x="53" y="99"/>
                  </a:cubicBezTo>
                  <a:cubicBezTo>
                    <a:pt x="53" y="111"/>
                    <a:pt x="58" y="122"/>
                    <a:pt x="66" y="131"/>
                  </a:cubicBezTo>
                  <a:cubicBezTo>
                    <a:pt x="68" y="132"/>
                    <a:pt x="69" y="132"/>
                    <a:pt x="71" y="131"/>
                  </a:cubicBezTo>
                  <a:cubicBezTo>
                    <a:pt x="72" y="130"/>
                    <a:pt x="72" y="128"/>
                    <a:pt x="71" y="127"/>
                  </a:cubicBezTo>
                  <a:cubicBezTo>
                    <a:pt x="63" y="119"/>
                    <a:pt x="59" y="109"/>
                    <a:pt x="59" y="99"/>
                  </a:cubicBezTo>
                  <a:cubicBezTo>
                    <a:pt x="59" y="89"/>
                    <a:pt x="63" y="79"/>
                    <a:pt x="71" y="71"/>
                  </a:cubicBezTo>
                  <a:cubicBezTo>
                    <a:pt x="77" y="64"/>
                    <a:pt x="86" y="60"/>
                    <a:pt x="94" y="59"/>
                  </a:cubicBezTo>
                  <a:cubicBezTo>
                    <a:pt x="96" y="65"/>
                    <a:pt x="100" y="68"/>
                    <a:pt x="106" y="68"/>
                  </a:cubicBezTo>
                  <a:cubicBezTo>
                    <a:pt x="110" y="68"/>
                    <a:pt x="113" y="66"/>
                    <a:pt x="115" y="63"/>
                  </a:cubicBezTo>
                  <a:cubicBezTo>
                    <a:pt x="119" y="65"/>
                    <a:pt x="123" y="67"/>
                    <a:pt x="127" y="71"/>
                  </a:cubicBezTo>
                  <a:cubicBezTo>
                    <a:pt x="134" y="79"/>
                    <a:pt x="138" y="89"/>
                    <a:pt x="138" y="99"/>
                  </a:cubicBezTo>
                  <a:cubicBezTo>
                    <a:pt x="138" y="106"/>
                    <a:pt x="136" y="114"/>
                    <a:pt x="132" y="120"/>
                  </a:cubicBezTo>
                  <a:cubicBezTo>
                    <a:pt x="111" y="99"/>
                    <a:pt x="111" y="99"/>
                    <a:pt x="111" y="99"/>
                  </a:cubicBezTo>
                  <a:cubicBezTo>
                    <a:pt x="111" y="99"/>
                    <a:pt x="111" y="99"/>
                    <a:pt x="111" y="99"/>
                  </a:cubicBezTo>
                  <a:cubicBezTo>
                    <a:pt x="111" y="93"/>
                    <a:pt x="105" y="88"/>
                    <a:pt x="99" y="88"/>
                  </a:cubicBezTo>
                  <a:cubicBezTo>
                    <a:pt x="93" y="88"/>
                    <a:pt x="88" y="93"/>
                    <a:pt x="88" y="99"/>
                  </a:cubicBezTo>
                  <a:cubicBezTo>
                    <a:pt x="88" y="105"/>
                    <a:pt x="92" y="110"/>
                    <a:pt x="98" y="111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4" y="156"/>
                    <a:pt x="149" y="156"/>
                    <a:pt x="152" y="153"/>
                  </a:cubicBezTo>
                  <a:cubicBezTo>
                    <a:pt x="155" y="149"/>
                    <a:pt x="155" y="144"/>
                    <a:pt x="152" y="141"/>
                  </a:cubicBezTo>
                  <a:cubicBezTo>
                    <a:pt x="150" y="139"/>
                    <a:pt x="150" y="139"/>
                    <a:pt x="150" y="139"/>
                  </a:cubicBezTo>
                  <a:cubicBezTo>
                    <a:pt x="156" y="132"/>
                    <a:pt x="160" y="123"/>
                    <a:pt x="162" y="115"/>
                  </a:cubicBezTo>
                  <a:cubicBezTo>
                    <a:pt x="168" y="114"/>
                    <a:pt x="172" y="109"/>
                    <a:pt x="172" y="103"/>
                  </a:cubicBezTo>
                  <a:cubicBezTo>
                    <a:pt x="172" y="98"/>
                    <a:pt x="169" y="93"/>
                    <a:pt x="164" y="92"/>
                  </a:cubicBezTo>
                  <a:cubicBezTo>
                    <a:pt x="163" y="84"/>
                    <a:pt x="160" y="75"/>
                    <a:pt x="156" y="67"/>
                  </a:cubicBezTo>
                  <a:cubicBezTo>
                    <a:pt x="157" y="66"/>
                    <a:pt x="158" y="65"/>
                    <a:pt x="158" y="63"/>
                  </a:cubicBezTo>
                  <a:cubicBezTo>
                    <a:pt x="158" y="58"/>
                    <a:pt x="154" y="55"/>
                    <a:pt x="150" y="55"/>
                  </a:cubicBezTo>
                  <a:cubicBezTo>
                    <a:pt x="149" y="55"/>
                    <a:pt x="148" y="55"/>
                    <a:pt x="148" y="55"/>
                  </a:cubicBezTo>
                  <a:cubicBezTo>
                    <a:pt x="147" y="54"/>
                    <a:pt x="146" y="53"/>
                    <a:pt x="145" y="52"/>
                  </a:cubicBezTo>
                  <a:cubicBezTo>
                    <a:pt x="132" y="40"/>
                    <a:pt x="115" y="33"/>
                    <a:pt x="99" y="33"/>
                  </a:cubicBezTo>
                  <a:cubicBezTo>
                    <a:pt x="82" y="33"/>
                    <a:pt x="65" y="40"/>
                    <a:pt x="52" y="52"/>
                  </a:cubicBezTo>
                  <a:cubicBezTo>
                    <a:pt x="40" y="64"/>
                    <a:pt x="34" y="80"/>
                    <a:pt x="33" y="95"/>
                  </a:cubicBezTo>
                  <a:cubicBezTo>
                    <a:pt x="28" y="97"/>
                    <a:pt x="25" y="101"/>
                    <a:pt x="25" y="106"/>
                  </a:cubicBezTo>
                  <a:cubicBezTo>
                    <a:pt x="25" y="112"/>
                    <a:pt x="30" y="117"/>
                    <a:pt x="36" y="1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7" name="Freeform 17">
              <a:extLst>
                <a:ext uri="{FF2B5EF4-FFF2-40B4-BE49-F238E27FC236}">
                  <a16:creationId xmlns:a16="http://schemas.microsoft.com/office/drawing/2014/main" xmlns="" id="{5D2CC4F8-CBB2-459A-A3FA-83B00E79A13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 rot="2491482">
              <a:off x="1247068" y="4064312"/>
              <a:ext cx="892239" cy="899464"/>
            </a:xfrm>
            <a:custGeom>
              <a:avLst/>
              <a:gdLst>
                <a:gd name="T0" fmla="*/ 172 w 209"/>
                <a:gd name="T1" fmla="*/ 37 h 210"/>
                <a:gd name="T2" fmla="*/ 37 w 209"/>
                <a:gd name="T3" fmla="*/ 37 h 210"/>
                <a:gd name="T4" fmla="*/ 37 w 209"/>
                <a:gd name="T5" fmla="*/ 172 h 210"/>
                <a:gd name="T6" fmla="*/ 172 w 209"/>
                <a:gd name="T7" fmla="*/ 172 h 210"/>
                <a:gd name="T8" fmla="*/ 172 w 209"/>
                <a:gd name="T9" fmla="*/ 37 h 210"/>
                <a:gd name="T10" fmla="*/ 135 w 209"/>
                <a:gd name="T11" fmla="*/ 158 h 210"/>
                <a:gd name="T12" fmla="*/ 124 w 209"/>
                <a:gd name="T13" fmla="*/ 160 h 210"/>
                <a:gd name="T14" fmla="*/ 105 w 209"/>
                <a:gd name="T15" fmla="*/ 157 h 210"/>
                <a:gd name="T16" fmla="*/ 88 w 209"/>
                <a:gd name="T17" fmla="*/ 153 h 210"/>
                <a:gd name="T18" fmla="*/ 69 w 209"/>
                <a:gd name="T19" fmla="*/ 160 h 210"/>
                <a:gd name="T20" fmla="*/ 61 w 209"/>
                <a:gd name="T21" fmla="*/ 142 h 210"/>
                <a:gd name="T22" fmla="*/ 73 w 209"/>
                <a:gd name="T23" fmla="*/ 128 h 210"/>
                <a:gd name="T24" fmla="*/ 77 w 209"/>
                <a:gd name="T25" fmla="*/ 115 h 210"/>
                <a:gd name="T26" fmla="*/ 77 w 209"/>
                <a:gd name="T27" fmla="*/ 112 h 210"/>
                <a:gd name="T28" fmla="*/ 61 w 209"/>
                <a:gd name="T29" fmla="*/ 112 h 210"/>
                <a:gd name="T30" fmla="*/ 61 w 209"/>
                <a:gd name="T31" fmla="*/ 93 h 210"/>
                <a:gd name="T32" fmla="*/ 73 w 209"/>
                <a:gd name="T33" fmla="*/ 93 h 210"/>
                <a:gd name="T34" fmla="*/ 70 w 209"/>
                <a:gd name="T35" fmla="*/ 75 h 210"/>
                <a:gd name="T36" fmla="*/ 74 w 209"/>
                <a:gd name="T37" fmla="*/ 59 h 210"/>
                <a:gd name="T38" fmla="*/ 87 w 209"/>
                <a:gd name="T39" fmla="*/ 48 h 210"/>
                <a:gd name="T40" fmla="*/ 106 w 209"/>
                <a:gd name="T41" fmla="*/ 44 h 210"/>
                <a:gd name="T42" fmla="*/ 130 w 209"/>
                <a:gd name="T43" fmla="*/ 52 h 210"/>
                <a:gd name="T44" fmla="*/ 141 w 209"/>
                <a:gd name="T45" fmla="*/ 73 h 210"/>
                <a:gd name="T46" fmla="*/ 120 w 209"/>
                <a:gd name="T47" fmla="*/ 76 h 210"/>
                <a:gd name="T48" fmla="*/ 114 w 209"/>
                <a:gd name="T49" fmla="*/ 65 h 210"/>
                <a:gd name="T50" fmla="*/ 105 w 209"/>
                <a:gd name="T51" fmla="*/ 61 h 210"/>
                <a:gd name="T52" fmla="*/ 95 w 209"/>
                <a:gd name="T53" fmla="*/ 65 h 210"/>
                <a:gd name="T54" fmla="*/ 91 w 209"/>
                <a:gd name="T55" fmla="*/ 75 h 210"/>
                <a:gd name="T56" fmla="*/ 92 w 209"/>
                <a:gd name="T57" fmla="*/ 84 h 210"/>
                <a:gd name="T58" fmla="*/ 94 w 209"/>
                <a:gd name="T59" fmla="*/ 93 h 210"/>
                <a:gd name="T60" fmla="*/ 120 w 209"/>
                <a:gd name="T61" fmla="*/ 93 h 210"/>
                <a:gd name="T62" fmla="*/ 120 w 209"/>
                <a:gd name="T63" fmla="*/ 112 h 210"/>
                <a:gd name="T64" fmla="*/ 98 w 209"/>
                <a:gd name="T65" fmla="*/ 112 h 210"/>
                <a:gd name="T66" fmla="*/ 98 w 209"/>
                <a:gd name="T67" fmla="*/ 114 h 210"/>
                <a:gd name="T68" fmla="*/ 96 w 209"/>
                <a:gd name="T69" fmla="*/ 125 h 210"/>
                <a:gd name="T70" fmla="*/ 87 w 209"/>
                <a:gd name="T71" fmla="*/ 139 h 210"/>
                <a:gd name="T72" fmla="*/ 97 w 209"/>
                <a:gd name="T73" fmla="*/ 136 h 210"/>
                <a:gd name="T74" fmla="*/ 102 w 209"/>
                <a:gd name="T75" fmla="*/ 137 h 210"/>
                <a:gd name="T76" fmla="*/ 108 w 209"/>
                <a:gd name="T77" fmla="*/ 138 h 210"/>
                <a:gd name="T78" fmla="*/ 121 w 209"/>
                <a:gd name="T79" fmla="*/ 141 h 210"/>
                <a:gd name="T80" fmla="*/ 136 w 209"/>
                <a:gd name="T81" fmla="*/ 136 h 210"/>
                <a:gd name="T82" fmla="*/ 145 w 209"/>
                <a:gd name="T83" fmla="*/ 155 h 210"/>
                <a:gd name="T84" fmla="*/ 135 w 209"/>
                <a:gd name="T85" fmla="*/ 158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9" h="210">
                  <a:moveTo>
                    <a:pt x="172" y="37"/>
                  </a:moveTo>
                  <a:cubicBezTo>
                    <a:pt x="135" y="0"/>
                    <a:pt x="74" y="0"/>
                    <a:pt x="37" y="37"/>
                  </a:cubicBezTo>
                  <a:cubicBezTo>
                    <a:pt x="0" y="75"/>
                    <a:pt x="0" y="135"/>
                    <a:pt x="37" y="172"/>
                  </a:cubicBezTo>
                  <a:cubicBezTo>
                    <a:pt x="74" y="210"/>
                    <a:pt x="135" y="210"/>
                    <a:pt x="172" y="172"/>
                  </a:cubicBezTo>
                  <a:cubicBezTo>
                    <a:pt x="209" y="135"/>
                    <a:pt x="209" y="75"/>
                    <a:pt x="172" y="37"/>
                  </a:cubicBezTo>
                  <a:close/>
                  <a:moveTo>
                    <a:pt x="135" y="158"/>
                  </a:moveTo>
                  <a:cubicBezTo>
                    <a:pt x="131" y="159"/>
                    <a:pt x="127" y="160"/>
                    <a:pt x="124" y="160"/>
                  </a:cubicBezTo>
                  <a:cubicBezTo>
                    <a:pt x="119" y="160"/>
                    <a:pt x="113" y="159"/>
                    <a:pt x="105" y="157"/>
                  </a:cubicBezTo>
                  <a:cubicBezTo>
                    <a:pt x="98" y="154"/>
                    <a:pt x="92" y="153"/>
                    <a:pt x="88" y="153"/>
                  </a:cubicBezTo>
                  <a:cubicBezTo>
                    <a:pt x="82" y="153"/>
                    <a:pt x="76" y="156"/>
                    <a:pt x="69" y="160"/>
                  </a:cubicBezTo>
                  <a:cubicBezTo>
                    <a:pt x="61" y="142"/>
                    <a:pt x="61" y="142"/>
                    <a:pt x="61" y="142"/>
                  </a:cubicBezTo>
                  <a:cubicBezTo>
                    <a:pt x="67" y="137"/>
                    <a:pt x="71" y="133"/>
                    <a:pt x="73" y="128"/>
                  </a:cubicBezTo>
                  <a:cubicBezTo>
                    <a:pt x="76" y="124"/>
                    <a:pt x="77" y="119"/>
                    <a:pt x="77" y="115"/>
                  </a:cubicBezTo>
                  <a:cubicBezTo>
                    <a:pt x="77" y="114"/>
                    <a:pt x="77" y="114"/>
                    <a:pt x="77" y="112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61" y="93"/>
                    <a:pt x="61" y="93"/>
                    <a:pt x="61" y="93"/>
                  </a:cubicBezTo>
                  <a:cubicBezTo>
                    <a:pt x="73" y="93"/>
                    <a:pt x="73" y="93"/>
                    <a:pt x="73" y="93"/>
                  </a:cubicBezTo>
                  <a:cubicBezTo>
                    <a:pt x="71" y="87"/>
                    <a:pt x="70" y="81"/>
                    <a:pt x="70" y="75"/>
                  </a:cubicBezTo>
                  <a:cubicBezTo>
                    <a:pt x="70" y="70"/>
                    <a:pt x="71" y="64"/>
                    <a:pt x="74" y="59"/>
                  </a:cubicBezTo>
                  <a:cubicBezTo>
                    <a:pt x="77" y="54"/>
                    <a:pt x="82" y="50"/>
                    <a:pt x="87" y="48"/>
                  </a:cubicBezTo>
                  <a:cubicBezTo>
                    <a:pt x="93" y="45"/>
                    <a:pt x="99" y="44"/>
                    <a:pt x="106" y="44"/>
                  </a:cubicBezTo>
                  <a:cubicBezTo>
                    <a:pt x="116" y="44"/>
                    <a:pt x="124" y="46"/>
                    <a:pt x="130" y="52"/>
                  </a:cubicBezTo>
                  <a:cubicBezTo>
                    <a:pt x="136" y="57"/>
                    <a:pt x="139" y="64"/>
                    <a:pt x="141" y="73"/>
                  </a:cubicBezTo>
                  <a:cubicBezTo>
                    <a:pt x="120" y="76"/>
                    <a:pt x="120" y="76"/>
                    <a:pt x="120" y="76"/>
                  </a:cubicBezTo>
                  <a:cubicBezTo>
                    <a:pt x="119" y="71"/>
                    <a:pt x="117" y="67"/>
                    <a:pt x="114" y="65"/>
                  </a:cubicBezTo>
                  <a:cubicBezTo>
                    <a:pt x="112" y="62"/>
                    <a:pt x="109" y="61"/>
                    <a:pt x="105" y="61"/>
                  </a:cubicBezTo>
                  <a:cubicBezTo>
                    <a:pt x="101" y="61"/>
                    <a:pt x="97" y="62"/>
                    <a:pt x="95" y="65"/>
                  </a:cubicBezTo>
                  <a:cubicBezTo>
                    <a:pt x="92" y="68"/>
                    <a:pt x="91" y="71"/>
                    <a:pt x="91" y="75"/>
                  </a:cubicBezTo>
                  <a:cubicBezTo>
                    <a:pt x="91" y="78"/>
                    <a:pt x="91" y="80"/>
                    <a:pt x="92" y="84"/>
                  </a:cubicBezTo>
                  <a:cubicBezTo>
                    <a:pt x="93" y="87"/>
                    <a:pt x="93" y="90"/>
                    <a:pt x="94" y="93"/>
                  </a:cubicBezTo>
                  <a:cubicBezTo>
                    <a:pt x="120" y="93"/>
                    <a:pt x="120" y="93"/>
                    <a:pt x="120" y="93"/>
                  </a:cubicBezTo>
                  <a:cubicBezTo>
                    <a:pt x="120" y="112"/>
                    <a:pt x="120" y="112"/>
                    <a:pt x="120" y="112"/>
                  </a:cubicBezTo>
                  <a:cubicBezTo>
                    <a:pt x="98" y="112"/>
                    <a:pt x="98" y="112"/>
                    <a:pt x="98" y="112"/>
                  </a:cubicBezTo>
                  <a:cubicBezTo>
                    <a:pt x="98" y="114"/>
                    <a:pt x="98" y="113"/>
                    <a:pt x="98" y="114"/>
                  </a:cubicBezTo>
                  <a:cubicBezTo>
                    <a:pt x="98" y="118"/>
                    <a:pt x="97" y="122"/>
                    <a:pt x="96" y="125"/>
                  </a:cubicBezTo>
                  <a:cubicBezTo>
                    <a:pt x="94" y="129"/>
                    <a:pt x="91" y="133"/>
                    <a:pt x="87" y="139"/>
                  </a:cubicBezTo>
                  <a:cubicBezTo>
                    <a:pt x="89" y="137"/>
                    <a:pt x="93" y="136"/>
                    <a:pt x="97" y="136"/>
                  </a:cubicBezTo>
                  <a:cubicBezTo>
                    <a:pt x="99" y="136"/>
                    <a:pt x="100" y="137"/>
                    <a:pt x="102" y="137"/>
                  </a:cubicBezTo>
                  <a:cubicBezTo>
                    <a:pt x="103" y="137"/>
                    <a:pt x="105" y="137"/>
                    <a:pt x="108" y="138"/>
                  </a:cubicBezTo>
                  <a:cubicBezTo>
                    <a:pt x="114" y="140"/>
                    <a:pt x="119" y="141"/>
                    <a:pt x="121" y="141"/>
                  </a:cubicBezTo>
                  <a:cubicBezTo>
                    <a:pt x="125" y="141"/>
                    <a:pt x="130" y="139"/>
                    <a:pt x="136" y="136"/>
                  </a:cubicBezTo>
                  <a:cubicBezTo>
                    <a:pt x="145" y="155"/>
                    <a:pt x="145" y="155"/>
                    <a:pt x="145" y="155"/>
                  </a:cubicBezTo>
                  <a:cubicBezTo>
                    <a:pt x="142" y="156"/>
                    <a:pt x="138" y="157"/>
                    <a:pt x="135" y="15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8" name="Freeform 20">
              <a:extLst>
                <a:ext uri="{FF2B5EF4-FFF2-40B4-BE49-F238E27FC236}">
                  <a16:creationId xmlns:a16="http://schemas.microsoft.com/office/drawing/2014/main" xmlns="" id="{226979AB-B6DB-46F6-8390-5776DF90E78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259057" y="157214"/>
              <a:ext cx="731838" cy="730250"/>
            </a:xfrm>
            <a:custGeom>
              <a:avLst/>
              <a:gdLst>
                <a:gd name="T0" fmla="*/ 414 w 461"/>
                <a:gd name="T1" fmla="*/ 211 h 460"/>
                <a:gd name="T2" fmla="*/ 442 w 461"/>
                <a:gd name="T3" fmla="*/ 116 h 460"/>
                <a:gd name="T4" fmla="*/ 348 w 461"/>
                <a:gd name="T5" fmla="*/ 88 h 460"/>
                <a:gd name="T6" fmla="*/ 301 w 461"/>
                <a:gd name="T7" fmla="*/ 0 h 460"/>
                <a:gd name="T8" fmla="*/ 213 w 461"/>
                <a:gd name="T9" fmla="*/ 48 h 460"/>
                <a:gd name="T10" fmla="*/ 116 w 461"/>
                <a:gd name="T11" fmla="*/ 19 h 460"/>
                <a:gd name="T12" fmla="*/ 88 w 461"/>
                <a:gd name="T13" fmla="*/ 114 h 460"/>
                <a:gd name="T14" fmla="*/ 0 w 461"/>
                <a:gd name="T15" fmla="*/ 161 h 460"/>
                <a:gd name="T16" fmla="*/ 47 w 461"/>
                <a:gd name="T17" fmla="*/ 249 h 460"/>
                <a:gd name="T18" fmla="*/ 19 w 461"/>
                <a:gd name="T19" fmla="*/ 344 h 460"/>
                <a:gd name="T20" fmla="*/ 114 w 461"/>
                <a:gd name="T21" fmla="*/ 372 h 460"/>
                <a:gd name="T22" fmla="*/ 161 w 461"/>
                <a:gd name="T23" fmla="*/ 460 h 460"/>
                <a:gd name="T24" fmla="*/ 248 w 461"/>
                <a:gd name="T25" fmla="*/ 413 h 460"/>
                <a:gd name="T26" fmla="*/ 345 w 461"/>
                <a:gd name="T27" fmla="*/ 441 h 460"/>
                <a:gd name="T28" fmla="*/ 374 w 461"/>
                <a:gd name="T29" fmla="*/ 346 h 460"/>
                <a:gd name="T30" fmla="*/ 461 w 461"/>
                <a:gd name="T31" fmla="*/ 299 h 460"/>
                <a:gd name="T32" fmla="*/ 414 w 461"/>
                <a:gd name="T33" fmla="*/ 211 h 460"/>
                <a:gd name="T34" fmla="*/ 156 w 461"/>
                <a:gd name="T35" fmla="*/ 294 h 460"/>
                <a:gd name="T36" fmla="*/ 133 w 461"/>
                <a:gd name="T37" fmla="*/ 294 h 460"/>
                <a:gd name="T38" fmla="*/ 92 w 461"/>
                <a:gd name="T39" fmla="*/ 225 h 460"/>
                <a:gd name="T40" fmla="*/ 92 w 461"/>
                <a:gd name="T41" fmla="*/ 294 h 460"/>
                <a:gd name="T42" fmla="*/ 69 w 461"/>
                <a:gd name="T43" fmla="*/ 294 h 460"/>
                <a:gd name="T44" fmla="*/ 69 w 461"/>
                <a:gd name="T45" fmla="*/ 195 h 460"/>
                <a:gd name="T46" fmla="*/ 99 w 461"/>
                <a:gd name="T47" fmla="*/ 195 h 460"/>
                <a:gd name="T48" fmla="*/ 133 w 461"/>
                <a:gd name="T49" fmla="*/ 251 h 460"/>
                <a:gd name="T50" fmla="*/ 133 w 461"/>
                <a:gd name="T51" fmla="*/ 195 h 460"/>
                <a:gd name="T52" fmla="*/ 156 w 461"/>
                <a:gd name="T53" fmla="*/ 195 h 460"/>
                <a:gd name="T54" fmla="*/ 156 w 461"/>
                <a:gd name="T55" fmla="*/ 294 h 460"/>
                <a:gd name="T56" fmla="*/ 246 w 461"/>
                <a:gd name="T57" fmla="*/ 213 h 460"/>
                <a:gd name="T58" fmla="*/ 203 w 461"/>
                <a:gd name="T59" fmla="*/ 213 h 460"/>
                <a:gd name="T60" fmla="*/ 203 w 461"/>
                <a:gd name="T61" fmla="*/ 230 h 460"/>
                <a:gd name="T62" fmla="*/ 244 w 461"/>
                <a:gd name="T63" fmla="*/ 230 h 460"/>
                <a:gd name="T64" fmla="*/ 244 w 461"/>
                <a:gd name="T65" fmla="*/ 251 h 460"/>
                <a:gd name="T66" fmla="*/ 203 w 461"/>
                <a:gd name="T67" fmla="*/ 251 h 460"/>
                <a:gd name="T68" fmla="*/ 203 w 461"/>
                <a:gd name="T69" fmla="*/ 275 h 460"/>
                <a:gd name="T70" fmla="*/ 246 w 461"/>
                <a:gd name="T71" fmla="*/ 275 h 460"/>
                <a:gd name="T72" fmla="*/ 246 w 461"/>
                <a:gd name="T73" fmla="*/ 294 h 460"/>
                <a:gd name="T74" fmla="*/ 177 w 461"/>
                <a:gd name="T75" fmla="*/ 294 h 460"/>
                <a:gd name="T76" fmla="*/ 177 w 461"/>
                <a:gd name="T77" fmla="*/ 195 h 460"/>
                <a:gd name="T78" fmla="*/ 246 w 461"/>
                <a:gd name="T79" fmla="*/ 195 h 460"/>
                <a:gd name="T80" fmla="*/ 246 w 461"/>
                <a:gd name="T81" fmla="*/ 213 h 460"/>
                <a:gd name="T82" fmla="*/ 374 w 461"/>
                <a:gd name="T83" fmla="*/ 294 h 460"/>
                <a:gd name="T84" fmla="*/ 345 w 461"/>
                <a:gd name="T85" fmla="*/ 294 h 460"/>
                <a:gd name="T86" fmla="*/ 329 w 461"/>
                <a:gd name="T87" fmla="*/ 232 h 460"/>
                <a:gd name="T88" fmla="*/ 312 w 461"/>
                <a:gd name="T89" fmla="*/ 294 h 460"/>
                <a:gd name="T90" fmla="*/ 284 w 461"/>
                <a:gd name="T91" fmla="*/ 294 h 460"/>
                <a:gd name="T92" fmla="*/ 260 w 461"/>
                <a:gd name="T93" fmla="*/ 195 h 460"/>
                <a:gd name="T94" fmla="*/ 286 w 461"/>
                <a:gd name="T95" fmla="*/ 195 h 460"/>
                <a:gd name="T96" fmla="*/ 301 w 461"/>
                <a:gd name="T97" fmla="*/ 261 h 460"/>
                <a:gd name="T98" fmla="*/ 317 w 461"/>
                <a:gd name="T99" fmla="*/ 195 h 460"/>
                <a:gd name="T100" fmla="*/ 341 w 461"/>
                <a:gd name="T101" fmla="*/ 195 h 460"/>
                <a:gd name="T102" fmla="*/ 357 w 461"/>
                <a:gd name="T103" fmla="*/ 261 h 460"/>
                <a:gd name="T104" fmla="*/ 371 w 461"/>
                <a:gd name="T105" fmla="*/ 195 h 460"/>
                <a:gd name="T106" fmla="*/ 398 w 461"/>
                <a:gd name="T107" fmla="*/ 195 h 460"/>
                <a:gd name="T108" fmla="*/ 374 w 461"/>
                <a:gd name="T109" fmla="*/ 294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61" h="460">
                  <a:moveTo>
                    <a:pt x="414" y="211"/>
                  </a:moveTo>
                  <a:lnTo>
                    <a:pt x="442" y="116"/>
                  </a:lnTo>
                  <a:lnTo>
                    <a:pt x="348" y="88"/>
                  </a:lnTo>
                  <a:lnTo>
                    <a:pt x="301" y="0"/>
                  </a:lnTo>
                  <a:lnTo>
                    <a:pt x="213" y="48"/>
                  </a:lnTo>
                  <a:lnTo>
                    <a:pt x="116" y="19"/>
                  </a:lnTo>
                  <a:lnTo>
                    <a:pt x="88" y="114"/>
                  </a:lnTo>
                  <a:lnTo>
                    <a:pt x="0" y="161"/>
                  </a:lnTo>
                  <a:lnTo>
                    <a:pt x="47" y="249"/>
                  </a:lnTo>
                  <a:lnTo>
                    <a:pt x="19" y="344"/>
                  </a:lnTo>
                  <a:lnTo>
                    <a:pt x="114" y="372"/>
                  </a:lnTo>
                  <a:lnTo>
                    <a:pt x="161" y="460"/>
                  </a:lnTo>
                  <a:lnTo>
                    <a:pt x="248" y="413"/>
                  </a:lnTo>
                  <a:lnTo>
                    <a:pt x="345" y="441"/>
                  </a:lnTo>
                  <a:lnTo>
                    <a:pt x="374" y="346"/>
                  </a:lnTo>
                  <a:lnTo>
                    <a:pt x="461" y="299"/>
                  </a:lnTo>
                  <a:lnTo>
                    <a:pt x="414" y="211"/>
                  </a:lnTo>
                  <a:close/>
                  <a:moveTo>
                    <a:pt x="156" y="294"/>
                  </a:moveTo>
                  <a:lnTo>
                    <a:pt x="133" y="294"/>
                  </a:lnTo>
                  <a:lnTo>
                    <a:pt x="92" y="225"/>
                  </a:lnTo>
                  <a:lnTo>
                    <a:pt x="92" y="294"/>
                  </a:lnTo>
                  <a:lnTo>
                    <a:pt x="69" y="294"/>
                  </a:lnTo>
                  <a:lnTo>
                    <a:pt x="69" y="195"/>
                  </a:lnTo>
                  <a:lnTo>
                    <a:pt x="99" y="195"/>
                  </a:lnTo>
                  <a:lnTo>
                    <a:pt x="133" y="251"/>
                  </a:lnTo>
                  <a:lnTo>
                    <a:pt x="133" y="195"/>
                  </a:lnTo>
                  <a:lnTo>
                    <a:pt x="156" y="195"/>
                  </a:lnTo>
                  <a:lnTo>
                    <a:pt x="156" y="294"/>
                  </a:lnTo>
                  <a:close/>
                  <a:moveTo>
                    <a:pt x="246" y="213"/>
                  </a:moveTo>
                  <a:lnTo>
                    <a:pt x="203" y="213"/>
                  </a:lnTo>
                  <a:lnTo>
                    <a:pt x="203" y="230"/>
                  </a:lnTo>
                  <a:lnTo>
                    <a:pt x="244" y="230"/>
                  </a:lnTo>
                  <a:lnTo>
                    <a:pt x="244" y="251"/>
                  </a:lnTo>
                  <a:lnTo>
                    <a:pt x="203" y="251"/>
                  </a:lnTo>
                  <a:lnTo>
                    <a:pt x="203" y="275"/>
                  </a:lnTo>
                  <a:lnTo>
                    <a:pt x="246" y="275"/>
                  </a:lnTo>
                  <a:lnTo>
                    <a:pt x="246" y="294"/>
                  </a:lnTo>
                  <a:lnTo>
                    <a:pt x="177" y="294"/>
                  </a:lnTo>
                  <a:lnTo>
                    <a:pt x="177" y="195"/>
                  </a:lnTo>
                  <a:lnTo>
                    <a:pt x="246" y="195"/>
                  </a:lnTo>
                  <a:lnTo>
                    <a:pt x="246" y="213"/>
                  </a:lnTo>
                  <a:close/>
                  <a:moveTo>
                    <a:pt x="374" y="294"/>
                  </a:moveTo>
                  <a:lnTo>
                    <a:pt x="345" y="294"/>
                  </a:lnTo>
                  <a:lnTo>
                    <a:pt x="329" y="232"/>
                  </a:lnTo>
                  <a:lnTo>
                    <a:pt x="312" y="294"/>
                  </a:lnTo>
                  <a:lnTo>
                    <a:pt x="284" y="294"/>
                  </a:lnTo>
                  <a:lnTo>
                    <a:pt x="260" y="195"/>
                  </a:lnTo>
                  <a:lnTo>
                    <a:pt x="286" y="195"/>
                  </a:lnTo>
                  <a:lnTo>
                    <a:pt x="301" y="261"/>
                  </a:lnTo>
                  <a:lnTo>
                    <a:pt x="317" y="195"/>
                  </a:lnTo>
                  <a:lnTo>
                    <a:pt x="341" y="195"/>
                  </a:lnTo>
                  <a:lnTo>
                    <a:pt x="357" y="261"/>
                  </a:lnTo>
                  <a:lnTo>
                    <a:pt x="371" y="195"/>
                  </a:lnTo>
                  <a:lnTo>
                    <a:pt x="398" y="195"/>
                  </a:lnTo>
                  <a:lnTo>
                    <a:pt x="374" y="29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 23">
              <a:extLst>
                <a:ext uri="{FF2B5EF4-FFF2-40B4-BE49-F238E27FC236}">
                  <a16:creationId xmlns:a16="http://schemas.microsoft.com/office/drawing/2014/main" xmlns="" id="{A5F92BCF-FED8-4021-B357-22F6BB6E000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 rot="17877841">
              <a:off x="721579" y="4124487"/>
              <a:ext cx="563825" cy="417088"/>
            </a:xfrm>
            <a:custGeom>
              <a:avLst/>
              <a:gdLst>
                <a:gd name="T0" fmla="*/ 163 w 268"/>
                <a:gd name="T1" fmla="*/ 36 h 198"/>
                <a:gd name="T2" fmla="*/ 151 w 268"/>
                <a:gd name="T3" fmla="*/ 87 h 198"/>
                <a:gd name="T4" fmla="*/ 146 w 268"/>
                <a:gd name="T5" fmla="*/ 0 h 198"/>
                <a:gd name="T6" fmla="*/ 97 w 268"/>
                <a:gd name="T7" fmla="*/ 32 h 198"/>
                <a:gd name="T8" fmla="*/ 82 w 268"/>
                <a:gd name="T9" fmla="*/ 105 h 198"/>
                <a:gd name="T10" fmla="*/ 73 w 268"/>
                <a:gd name="T11" fmla="*/ 63 h 198"/>
                <a:gd name="T12" fmla="*/ 138 w 268"/>
                <a:gd name="T13" fmla="*/ 198 h 198"/>
                <a:gd name="T14" fmla="*/ 163 w 268"/>
                <a:gd name="T15" fmla="*/ 36 h 198"/>
                <a:gd name="T16" fmla="*/ 116 w 268"/>
                <a:gd name="T17" fmla="*/ 168 h 198"/>
                <a:gd name="T18" fmla="*/ 103 w 268"/>
                <a:gd name="T19" fmla="*/ 168 h 198"/>
                <a:gd name="T20" fmla="*/ 103 w 268"/>
                <a:gd name="T21" fmla="*/ 144 h 198"/>
                <a:gd name="T22" fmla="*/ 87 w 268"/>
                <a:gd name="T23" fmla="*/ 144 h 198"/>
                <a:gd name="T24" fmla="*/ 87 w 268"/>
                <a:gd name="T25" fmla="*/ 168 h 198"/>
                <a:gd name="T26" fmla="*/ 75 w 268"/>
                <a:gd name="T27" fmla="*/ 168 h 198"/>
                <a:gd name="T28" fmla="*/ 75 w 268"/>
                <a:gd name="T29" fmla="*/ 115 h 198"/>
                <a:gd name="T30" fmla="*/ 87 w 268"/>
                <a:gd name="T31" fmla="*/ 115 h 198"/>
                <a:gd name="T32" fmla="*/ 87 w 268"/>
                <a:gd name="T33" fmla="*/ 136 h 198"/>
                <a:gd name="T34" fmla="*/ 103 w 268"/>
                <a:gd name="T35" fmla="*/ 136 h 198"/>
                <a:gd name="T36" fmla="*/ 103 w 268"/>
                <a:gd name="T37" fmla="*/ 115 h 198"/>
                <a:gd name="T38" fmla="*/ 116 w 268"/>
                <a:gd name="T39" fmla="*/ 115 h 198"/>
                <a:gd name="T40" fmla="*/ 116 w 268"/>
                <a:gd name="T41" fmla="*/ 168 h 198"/>
                <a:gd name="T42" fmla="*/ 158 w 268"/>
                <a:gd name="T43" fmla="*/ 160 h 198"/>
                <a:gd name="T44" fmla="*/ 141 w 268"/>
                <a:gd name="T45" fmla="*/ 166 h 198"/>
                <a:gd name="T46" fmla="*/ 124 w 268"/>
                <a:gd name="T47" fmla="*/ 159 h 198"/>
                <a:gd name="T48" fmla="*/ 118 w 268"/>
                <a:gd name="T49" fmla="*/ 141 h 198"/>
                <a:gd name="T50" fmla="*/ 124 w 268"/>
                <a:gd name="T51" fmla="*/ 123 h 198"/>
                <a:gd name="T52" fmla="*/ 141 w 268"/>
                <a:gd name="T53" fmla="*/ 117 h 198"/>
                <a:gd name="T54" fmla="*/ 158 w 268"/>
                <a:gd name="T55" fmla="*/ 123 h 198"/>
                <a:gd name="T56" fmla="*/ 164 w 268"/>
                <a:gd name="T57" fmla="*/ 141 h 198"/>
                <a:gd name="T58" fmla="*/ 158 w 268"/>
                <a:gd name="T59" fmla="*/ 160 h 198"/>
                <a:gd name="T60" fmla="*/ 187 w 268"/>
                <a:gd name="T61" fmla="*/ 128 h 198"/>
                <a:gd name="T62" fmla="*/ 187 w 268"/>
                <a:gd name="T63" fmla="*/ 168 h 198"/>
                <a:gd name="T64" fmla="*/ 175 w 268"/>
                <a:gd name="T65" fmla="*/ 168 h 198"/>
                <a:gd name="T66" fmla="*/ 175 w 268"/>
                <a:gd name="T67" fmla="*/ 128 h 198"/>
                <a:gd name="T68" fmla="*/ 161 w 268"/>
                <a:gd name="T69" fmla="*/ 128 h 198"/>
                <a:gd name="T70" fmla="*/ 161 w 268"/>
                <a:gd name="T71" fmla="*/ 115 h 198"/>
                <a:gd name="T72" fmla="*/ 201 w 268"/>
                <a:gd name="T73" fmla="*/ 115 h 198"/>
                <a:gd name="T74" fmla="*/ 201 w 268"/>
                <a:gd name="T75" fmla="*/ 128 h 198"/>
                <a:gd name="T76" fmla="*/ 187 w 268"/>
                <a:gd name="T77" fmla="*/ 128 h 198"/>
                <a:gd name="T78" fmla="*/ 148 w 268"/>
                <a:gd name="T79" fmla="*/ 129 h 198"/>
                <a:gd name="T80" fmla="*/ 145 w 268"/>
                <a:gd name="T81" fmla="*/ 127 h 198"/>
                <a:gd name="T82" fmla="*/ 141 w 268"/>
                <a:gd name="T83" fmla="*/ 126 h 198"/>
                <a:gd name="T84" fmla="*/ 137 w 268"/>
                <a:gd name="T85" fmla="*/ 126 h 198"/>
                <a:gd name="T86" fmla="*/ 133 w 268"/>
                <a:gd name="T87" fmla="*/ 129 h 198"/>
                <a:gd name="T88" fmla="*/ 131 w 268"/>
                <a:gd name="T89" fmla="*/ 134 h 198"/>
                <a:gd name="T90" fmla="*/ 130 w 268"/>
                <a:gd name="T91" fmla="*/ 141 h 198"/>
                <a:gd name="T92" fmla="*/ 131 w 268"/>
                <a:gd name="T93" fmla="*/ 149 h 198"/>
                <a:gd name="T94" fmla="*/ 133 w 268"/>
                <a:gd name="T95" fmla="*/ 153 h 198"/>
                <a:gd name="T96" fmla="*/ 137 w 268"/>
                <a:gd name="T97" fmla="*/ 156 h 198"/>
                <a:gd name="T98" fmla="*/ 141 w 268"/>
                <a:gd name="T99" fmla="*/ 157 h 198"/>
                <a:gd name="T100" fmla="*/ 145 w 268"/>
                <a:gd name="T101" fmla="*/ 156 h 198"/>
                <a:gd name="T102" fmla="*/ 148 w 268"/>
                <a:gd name="T103" fmla="*/ 153 h 198"/>
                <a:gd name="T104" fmla="*/ 151 w 268"/>
                <a:gd name="T105" fmla="*/ 149 h 198"/>
                <a:gd name="T106" fmla="*/ 151 w 268"/>
                <a:gd name="T107" fmla="*/ 141 h 198"/>
                <a:gd name="T108" fmla="*/ 151 w 268"/>
                <a:gd name="T109" fmla="*/ 134 h 198"/>
                <a:gd name="T110" fmla="*/ 148 w 268"/>
                <a:gd name="T111" fmla="*/ 129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68" h="198">
                  <a:moveTo>
                    <a:pt x="163" y="36"/>
                  </a:moveTo>
                  <a:cubicBezTo>
                    <a:pt x="184" y="83"/>
                    <a:pt x="155" y="87"/>
                    <a:pt x="151" y="87"/>
                  </a:cubicBezTo>
                  <a:cubicBezTo>
                    <a:pt x="112" y="88"/>
                    <a:pt x="138" y="4"/>
                    <a:pt x="146" y="0"/>
                  </a:cubicBezTo>
                  <a:cubicBezTo>
                    <a:pt x="142" y="0"/>
                    <a:pt x="116" y="0"/>
                    <a:pt x="97" y="32"/>
                  </a:cubicBezTo>
                  <a:cubicBezTo>
                    <a:pt x="77" y="66"/>
                    <a:pt x="106" y="98"/>
                    <a:pt x="82" y="105"/>
                  </a:cubicBezTo>
                  <a:cubicBezTo>
                    <a:pt x="64" y="113"/>
                    <a:pt x="71" y="71"/>
                    <a:pt x="73" y="63"/>
                  </a:cubicBezTo>
                  <a:cubicBezTo>
                    <a:pt x="63" y="62"/>
                    <a:pt x="0" y="198"/>
                    <a:pt x="138" y="198"/>
                  </a:cubicBezTo>
                  <a:cubicBezTo>
                    <a:pt x="268" y="198"/>
                    <a:pt x="204" y="38"/>
                    <a:pt x="163" y="36"/>
                  </a:cubicBezTo>
                  <a:close/>
                  <a:moveTo>
                    <a:pt x="116" y="168"/>
                  </a:moveTo>
                  <a:cubicBezTo>
                    <a:pt x="103" y="168"/>
                    <a:pt x="103" y="168"/>
                    <a:pt x="103" y="168"/>
                  </a:cubicBezTo>
                  <a:cubicBezTo>
                    <a:pt x="103" y="144"/>
                    <a:pt x="103" y="144"/>
                    <a:pt x="103" y="144"/>
                  </a:cubicBezTo>
                  <a:cubicBezTo>
                    <a:pt x="87" y="144"/>
                    <a:pt x="87" y="144"/>
                    <a:pt x="87" y="144"/>
                  </a:cubicBezTo>
                  <a:cubicBezTo>
                    <a:pt x="87" y="168"/>
                    <a:pt x="87" y="168"/>
                    <a:pt x="87" y="168"/>
                  </a:cubicBezTo>
                  <a:cubicBezTo>
                    <a:pt x="75" y="168"/>
                    <a:pt x="75" y="168"/>
                    <a:pt x="75" y="168"/>
                  </a:cubicBezTo>
                  <a:cubicBezTo>
                    <a:pt x="75" y="115"/>
                    <a:pt x="75" y="115"/>
                    <a:pt x="75" y="115"/>
                  </a:cubicBezTo>
                  <a:cubicBezTo>
                    <a:pt x="87" y="115"/>
                    <a:pt x="87" y="115"/>
                    <a:pt x="87" y="115"/>
                  </a:cubicBezTo>
                  <a:cubicBezTo>
                    <a:pt x="87" y="136"/>
                    <a:pt x="87" y="136"/>
                    <a:pt x="87" y="136"/>
                  </a:cubicBezTo>
                  <a:cubicBezTo>
                    <a:pt x="103" y="136"/>
                    <a:pt x="103" y="136"/>
                    <a:pt x="103" y="136"/>
                  </a:cubicBezTo>
                  <a:cubicBezTo>
                    <a:pt x="103" y="115"/>
                    <a:pt x="103" y="115"/>
                    <a:pt x="103" y="115"/>
                  </a:cubicBezTo>
                  <a:cubicBezTo>
                    <a:pt x="116" y="115"/>
                    <a:pt x="116" y="115"/>
                    <a:pt x="116" y="115"/>
                  </a:cubicBezTo>
                  <a:lnTo>
                    <a:pt x="116" y="168"/>
                  </a:lnTo>
                  <a:close/>
                  <a:moveTo>
                    <a:pt x="158" y="160"/>
                  </a:moveTo>
                  <a:cubicBezTo>
                    <a:pt x="154" y="164"/>
                    <a:pt x="148" y="166"/>
                    <a:pt x="141" y="166"/>
                  </a:cubicBezTo>
                  <a:cubicBezTo>
                    <a:pt x="134" y="166"/>
                    <a:pt x="128" y="164"/>
                    <a:pt x="124" y="159"/>
                  </a:cubicBezTo>
                  <a:cubicBezTo>
                    <a:pt x="120" y="155"/>
                    <a:pt x="118" y="149"/>
                    <a:pt x="118" y="141"/>
                  </a:cubicBezTo>
                  <a:cubicBezTo>
                    <a:pt x="118" y="134"/>
                    <a:pt x="120" y="128"/>
                    <a:pt x="124" y="123"/>
                  </a:cubicBezTo>
                  <a:cubicBezTo>
                    <a:pt x="128" y="119"/>
                    <a:pt x="134" y="117"/>
                    <a:pt x="141" y="117"/>
                  </a:cubicBezTo>
                  <a:cubicBezTo>
                    <a:pt x="148" y="117"/>
                    <a:pt x="154" y="119"/>
                    <a:pt x="158" y="123"/>
                  </a:cubicBezTo>
                  <a:cubicBezTo>
                    <a:pt x="162" y="128"/>
                    <a:pt x="164" y="134"/>
                    <a:pt x="164" y="141"/>
                  </a:cubicBezTo>
                  <a:cubicBezTo>
                    <a:pt x="164" y="149"/>
                    <a:pt x="162" y="155"/>
                    <a:pt x="158" y="160"/>
                  </a:cubicBezTo>
                  <a:close/>
                  <a:moveTo>
                    <a:pt x="187" y="128"/>
                  </a:moveTo>
                  <a:cubicBezTo>
                    <a:pt x="187" y="168"/>
                    <a:pt x="187" y="168"/>
                    <a:pt x="187" y="168"/>
                  </a:cubicBezTo>
                  <a:cubicBezTo>
                    <a:pt x="175" y="168"/>
                    <a:pt x="175" y="168"/>
                    <a:pt x="175" y="168"/>
                  </a:cubicBezTo>
                  <a:cubicBezTo>
                    <a:pt x="175" y="128"/>
                    <a:pt x="175" y="128"/>
                    <a:pt x="175" y="128"/>
                  </a:cubicBezTo>
                  <a:cubicBezTo>
                    <a:pt x="161" y="128"/>
                    <a:pt x="161" y="128"/>
                    <a:pt x="161" y="128"/>
                  </a:cubicBezTo>
                  <a:cubicBezTo>
                    <a:pt x="161" y="115"/>
                    <a:pt x="161" y="115"/>
                    <a:pt x="161" y="115"/>
                  </a:cubicBezTo>
                  <a:cubicBezTo>
                    <a:pt x="201" y="115"/>
                    <a:pt x="201" y="115"/>
                    <a:pt x="201" y="115"/>
                  </a:cubicBezTo>
                  <a:cubicBezTo>
                    <a:pt x="201" y="128"/>
                    <a:pt x="201" y="128"/>
                    <a:pt x="201" y="128"/>
                  </a:cubicBezTo>
                  <a:lnTo>
                    <a:pt x="187" y="128"/>
                  </a:lnTo>
                  <a:close/>
                  <a:moveTo>
                    <a:pt x="148" y="129"/>
                  </a:moveTo>
                  <a:cubicBezTo>
                    <a:pt x="147" y="128"/>
                    <a:pt x="146" y="127"/>
                    <a:pt x="145" y="127"/>
                  </a:cubicBezTo>
                  <a:cubicBezTo>
                    <a:pt x="144" y="126"/>
                    <a:pt x="142" y="126"/>
                    <a:pt x="141" y="126"/>
                  </a:cubicBezTo>
                  <a:cubicBezTo>
                    <a:pt x="139" y="126"/>
                    <a:pt x="138" y="126"/>
                    <a:pt x="137" y="126"/>
                  </a:cubicBezTo>
                  <a:cubicBezTo>
                    <a:pt x="136" y="127"/>
                    <a:pt x="135" y="128"/>
                    <a:pt x="133" y="129"/>
                  </a:cubicBezTo>
                  <a:cubicBezTo>
                    <a:pt x="132" y="130"/>
                    <a:pt x="132" y="132"/>
                    <a:pt x="131" y="134"/>
                  </a:cubicBezTo>
                  <a:cubicBezTo>
                    <a:pt x="130" y="136"/>
                    <a:pt x="130" y="139"/>
                    <a:pt x="130" y="141"/>
                  </a:cubicBezTo>
                  <a:cubicBezTo>
                    <a:pt x="130" y="144"/>
                    <a:pt x="130" y="147"/>
                    <a:pt x="131" y="149"/>
                  </a:cubicBezTo>
                  <a:cubicBezTo>
                    <a:pt x="132" y="151"/>
                    <a:pt x="132" y="152"/>
                    <a:pt x="133" y="153"/>
                  </a:cubicBezTo>
                  <a:cubicBezTo>
                    <a:pt x="134" y="155"/>
                    <a:pt x="136" y="156"/>
                    <a:pt x="137" y="156"/>
                  </a:cubicBezTo>
                  <a:cubicBezTo>
                    <a:pt x="138" y="157"/>
                    <a:pt x="139" y="157"/>
                    <a:pt x="141" y="157"/>
                  </a:cubicBezTo>
                  <a:cubicBezTo>
                    <a:pt x="142" y="157"/>
                    <a:pt x="144" y="157"/>
                    <a:pt x="145" y="156"/>
                  </a:cubicBezTo>
                  <a:cubicBezTo>
                    <a:pt x="146" y="156"/>
                    <a:pt x="147" y="155"/>
                    <a:pt x="148" y="153"/>
                  </a:cubicBezTo>
                  <a:cubicBezTo>
                    <a:pt x="149" y="152"/>
                    <a:pt x="150" y="150"/>
                    <a:pt x="151" y="149"/>
                  </a:cubicBezTo>
                  <a:cubicBezTo>
                    <a:pt x="151" y="147"/>
                    <a:pt x="151" y="144"/>
                    <a:pt x="151" y="141"/>
                  </a:cubicBezTo>
                  <a:cubicBezTo>
                    <a:pt x="151" y="139"/>
                    <a:pt x="151" y="136"/>
                    <a:pt x="151" y="134"/>
                  </a:cubicBezTo>
                  <a:cubicBezTo>
                    <a:pt x="150" y="132"/>
                    <a:pt x="149" y="131"/>
                    <a:pt x="148" y="12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0" name="Freeform 25">
              <a:extLst>
                <a:ext uri="{FF2B5EF4-FFF2-40B4-BE49-F238E27FC236}">
                  <a16:creationId xmlns:a16="http://schemas.microsoft.com/office/drawing/2014/main" xmlns="" id="{F18C862C-ABE5-45F9-964F-71D08DA9E1D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849761" y="615610"/>
              <a:ext cx="1016159" cy="1016158"/>
            </a:xfrm>
            <a:custGeom>
              <a:avLst/>
              <a:gdLst>
                <a:gd name="T0" fmla="*/ 104 w 198"/>
                <a:gd name="T1" fmla="*/ 187 h 198"/>
                <a:gd name="T2" fmla="*/ 68 w 198"/>
                <a:gd name="T3" fmla="*/ 179 h 198"/>
                <a:gd name="T4" fmla="*/ 0 w 198"/>
                <a:gd name="T5" fmla="*/ 198 h 198"/>
                <a:gd name="T6" fmla="*/ 31 w 198"/>
                <a:gd name="T7" fmla="*/ 152 h 198"/>
                <a:gd name="T8" fmla="*/ 11 w 198"/>
                <a:gd name="T9" fmla="*/ 93 h 198"/>
                <a:gd name="T10" fmla="*/ 104 w 198"/>
                <a:gd name="T11" fmla="*/ 0 h 198"/>
                <a:gd name="T12" fmla="*/ 198 w 198"/>
                <a:gd name="T13" fmla="*/ 93 h 198"/>
                <a:gd name="T14" fmla="*/ 104 w 198"/>
                <a:gd name="T15" fmla="*/ 187 h 198"/>
                <a:gd name="T16" fmla="*/ 76 w 198"/>
                <a:gd name="T17" fmla="*/ 137 h 198"/>
                <a:gd name="T18" fmla="*/ 89 w 198"/>
                <a:gd name="T19" fmla="*/ 151 h 198"/>
                <a:gd name="T20" fmla="*/ 106 w 198"/>
                <a:gd name="T21" fmla="*/ 134 h 198"/>
                <a:gd name="T22" fmla="*/ 92 w 198"/>
                <a:gd name="T23" fmla="*/ 120 h 198"/>
                <a:gd name="T24" fmla="*/ 76 w 198"/>
                <a:gd name="T25" fmla="*/ 137 h 198"/>
                <a:gd name="T26" fmla="*/ 109 w 198"/>
                <a:gd name="T27" fmla="*/ 33 h 198"/>
                <a:gd name="T28" fmla="*/ 81 w 198"/>
                <a:gd name="T29" fmla="*/ 40 h 198"/>
                <a:gd name="T30" fmla="*/ 84 w 198"/>
                <a:gd name="T31" fmla="*/ 57 h 198"/>
                <a:gd name="T32" fmla="*/ 102 w 198"/>
                <a:gd name="T33" fmla="*/ 53 h 198"/>
                <a:gd name="T34" fmla="*/ 112 w 198"/>
                <a:gd name="T35" fmla="*/ 61 h 198"/>
                <a:gd name="T36" fmla="*/ 99 w 198"/>
                <a:gd name="T37" fmla="*/ 79 h 198"/>
                <a:gd name="T38" fmla="*/ 83 w 198"/>
                <a:gd name="T39" fmla="*/ 107 h 198"/>
                <a:gd name="T40" fmla="*/ 83 w 198"/>
                <a:gd name="T41" fmla="*/ 112 h 198"/>
                <a:gd name="T42" fmla="*/ 106 w 198"/>
                <a:gd name="T43" fmla="*/ 112 h 198"/>
                <a:gd name="T44" fmla="*/ 107 w 198"/>
                <a:gd name="T45" fmla="*/ 108 h 198"/>
                <a:gd name="T46" fmla="*/ 119 w 198"/>
                <a:gd name="T47" fmla="*/ 88 h 198"/>
                <a:gd name="T48" fmla="*/ 137 w 198"/>
                <a:gd name="T49" fmla="*/ 56 h 198"/>
                <a:gd name="T50" fmla="*/ 109 w 198"/>
                <a:gd name="T51" fmla="*/ 33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98" h="198">
                  <a:moveTo>
                    <a:pt x="104" y="187"/>
                  </a:moveTo>
                  <a:cubicBezTo>
                    <a:pt x="91" y="187"/>
                    <a:pt x="79" y="184"/>
                    <a:pt x="68" y="179"/>
                  </a:cubicBezTo>
                  <a:cubicBezTo>
                    <a:pt x="43" y="198"/>
                    <a:pt x="0" y="198"/>
                    <a:pt x="0" y="198"/>
                  </a:cubicBezTo>
                  <a:cubicBezTo>
                    <a:pt x="0" y="198"/>
                    <a:pt x="22" y="183"/>
                    <a:pt x="31" y="152"/>
                  </a:cubicBezTo>
                  <a:cubicBezTo>
                    <a:pt x="19" y="136"/>
                    <a:pt x="11" y="115"/>
                    <a:pt x="11" y="93"/>
                  </a:cubicBezTo>
                  <a:cubicBezTo>
                    <a:pt x="11" y="42"/>
                    <a:pt x="53" y="0"/>
                    <a:pt x="104" y="0"/>
                  </a:cubicBezTo>
                  <a:cubicBezTo>
                    <a:pt x="156" y="0"/>
                    <a:pt x="198" y="42"/>
                    <a:pt x="198" y="93"/>
                  </a:cubicBezTo>
                  <a:cubicBezTo>
                    <a:pt x="198" y="145"/>
                    <a:pt x="156" y="187"/>
                    <a:pt x="104" y="187"/>
                  </a:cubicBezTo>
                  <a:close/>
                  <a:moveTo>
                    <a:pt x="76" y="137"/>
                  </a:moveTo>
                  <a:cubicBezTo>
                    <a:pt x="76" y="145"/>
                    <a:pt x="81" y="151"/>
                    <a:pt x="89" y="151"/>
                  </a:cubicBezTo>
                  <a:cubicBezTo>
                    <a:pt x="99" y="151"/>
                    <a:pt x="106" y="144"/>
                    <a:pt x="106" y="134"/>
                  </a:cubicBezTo>
                  <a:cubicBezTo>
                    <a:pt x="106" y="126"/>
                    <a:pt x="100" y="120"/>
                    <a:pt x="92" y="120"/>
                  </a:cubicBezTo>
                  <a:cubicBezTo>
                    <a:pt x="82" y="120"/>
                    <a:pt x="76" y="128"/>
                    <a:pt x="76" y="137"/>
                  </a:cubicBezTo>
                  <a:close/>
                  <a:moveTo>
                    <a:pt x="109" y="33"/>
                  </a:moveTo>
                  <a:cubicBezTo>
                    <a:pt x="97" y="33"/>
                    <a:pt x="87" y="37"/>
                    <a:pt x="81" y="40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9" y="54"/>
                    <a:pt x="95" y="53"/>
                    <a:pt x="102" y="53"/>
                  </a:cubicBezTo>
                  <a:cubicBezTo>
                    <a:pt x="110" y="53"/>
                    <a:pt x="112" y="56"/>
                    <a:pt x="112" y="61"/>
                  </a:cubicBezTo>
                  <a:cubicBezTo>
                    <a:pt x="112" y="67"/>
                    <a:pt x="105" y="72"/>
                    <a:pt x="99" y="79"/>
                  </a:cubicBezTo>
                  <a:cubicBezTo>
                    <a:pt x="89" y="89"/>
                    <a:pt x="85" y="98"/>
                    <a:pt x="83" y="107"/>
                  </a:cubicBezTo>
                  <a:cubicBezTo>
                    <a:pt x="83" y="109"/>
                    <a:pt x="83" y="110"/>
                    <a:pt x="83" y="112"/>
                  </a:cubicBezTo>
                  <a:cubicBezTo>
                    <a:pt x="106" y="112"/>
                    <a:pt x="106" y="112"/>
                    <a:pt x="106" y="112"/>
                  </a:cubicBezTo>
                  <a:cubicBezTo>
                    <a:pt x="107" y="110"/>
                    <a:pt x="107" y="109"/>
                    <a:pt x="107" y="108"/>
                  </a:cubicBezTo>
                  <a:cubicBezTo>
                    <a:pt x="109" y="100"/>
                    <a:pt x="112" y="94"/>
                    <a:pt x="119" y="88"/>
                  </a:cubicBezTo>
                  <a:cubicBezTo>
                    <a:pt x="128" y="78"/>
                    <a:pt x="137" y="69"/>
                    <a:pt x="137" y="56"/>
                  </a:cubicBezTo>
                  <a:cubicBezTo>
                    <a:pt x="137" y="42"/>
                    <a:pt x="126" y="33"/>
                    <a:pt x="109" y="3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1" name="Freeform 26">
              <a:extLst>
                <a:ext uri="{FF2B5EF4-FFF2-40B4-BE49-F238E27FC236}">
                  <a16:creationId xmlns:a16="http://schemas.microsoft.com/office/drawing/2014/main" xmlns="" id="{5272C1D6-99C9-45EA-BBDB-BF87BC3D1CD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-64979" y="2269146"/>
              <a:ext cx="1136121" cy="1131094"/>
            </a:xfrm>
            <a:custGeom>
              <a:avLst/>
              <a:gdLst>
                <a:gd name="T0" fmla="*/ 0 w 191"/>
                <a:gd name="T1" fmla="*/ 95 h 190"/>
                <a:gd name="T2" fmla="*/ 2 w 191"/>
                <a:gd name="T3" fmla="*/ 78 h 190"/>
                <a:gd name="T4" fmla="*/ 96 w 191"/>
                <a:gd name="T5" fmla="*/ 0 h 190"/>
                <a:gd name="T6" fmla="*/ 96 w 191"/>
                <a:gd name="T7" fmla="*/ 190 h 190"/>
                <a:gd name="T8" fmla="*/ 146 w 191"/>
                <a:gd name="T9" fmla="*/ 72 h 190"/>
                <a:gd name="T10" fmla="*/ 175 w 191"/>
                <a:gd name="T11" fmla="*/ 66 h 190"/>
                <a:gd name="T12" fmla="*/ 139 w 191"/>
                <a:gd name="T13" fmla="*/ 55 h 190"/>
                <a:gd name="T14" fmla="*/ 154 w 191"/>
                <a:gd name="T15" fmla="*/ 34 h 190"/>
                <a:gd name="T16" fmla="*/ 82 w 191"/>
                <a:gd name="T17" fmla="*/ 34 h 190"/>
                <a:gd name="T18" fmla="*/ 106 w 191"/>
                <a:gd name="T19" fmla="*/ 51 h 190"/>
                <a:gd name="T20" fmla="*/ 81 w 191"/>
                <a:gd name="T21" fmla="*/ 43 h 190"/>
                <a:gd name="T22" fmla="*/ 66 w 191"/>
                <a:gd name="T23" fmla="*/ 45 h 190"/>
                <a:gd name="T24" fmla="*/ 36 w 191"/>
                <a:gd name="T25" fmla="*/ 96 h 190"/>
                <a:gd name="T26" fmla="*/ 47 w 191"/>
                <a:gd name="T27" fmla="*/ 107 h 190"/>
                <a:gd name="T28" fmla="*/ 59 w 191"/>
                <a:gd name="T29" fmla="*/ 104 h 190"/>
                <a:gd name="T30" fmla="*/ 101 w 191"/>
                <a:gd name="T31" fmla="*/ 87 h 190"/>
                <a:gd name="T32" fmla="*/ 69 w 191"/>
                <a:gd name="T33" fmla="*/ 115 h 190"/>
                <a:gd name="T34" fmla="*/ 108 w 191"/>
                <a:gd name="T35" fmla="*/ 93 h 190"/>
                <a:gd name="T36" fmla="*/ 110 w 191"/>
                <a:gd name="T37" fmla="*/ 124 h 190"/>
                <a:gd name="T38" fmla="*/ 141 w 191"/>
                <a:gd name="T39" fmla="*/ 117 h 190"/>
                <a:gd name="T40" fmla="*/ 140 w 191"/>
                <a:gd name="T41" fmla="*/ 87 h 190"/>
                <a:gd name="T42" fmla="*/ 157 w 191"/>
                <a:gd name="T43" fmla="*/ 123 h 190"/>
                <a:gd name="T44" fmla="*/ 181 w 191"/>
                <a:gd name="T45" fmla="*/ 95 h 190"/>
                <a:gd name="T46" fmla="*/ 145 w 191"/>
                <a:gd name="T47" fmla="*/ 75 h 190"/>
                <a:gd name="T48" fmla="*/ 30 w 191"/>
                <a:gd name="T49" fmla="*/ 106 h 190"/>
                <a:gd name="T50" fmla="*/ 26 w 191"/>
                <a:gd name="T51" fmla="*/ 107 h 190"/>
                <a:gd name="T52" fmla="*/ 28 w 191"/>
                <a:gd name="T53" fmla="*/ 146 h 190"/>
                <a:gd name="T54" fmla="*/ 43 w 191"/>
                <a:gd name="T55" fmla="*/ 116 h 190"/>
                <a:gd name="T56" fmla="*/ 119 w 191"/>
                <a:gd name="T57" fmla="*/ 166 h 190"/>
                <a:gd name="T58" fmla="*/ 118 w 191"/>
                <a:gd name="T59" fmla="*/ 177 h 190"/>
                <a:gd name="T60" fmla="*/ 143 w 191"/>
                <a:gd name="T61" fmla="*/ 142 h 190"/>
                <a:gd name="T62" fmla="*/ 110 w 191"/>
                <a:gd name="T63" fmla="*/ 131 h 190"/>
                <a:gd name="T64" fmla="*/ 119 w 191"/>
                <a:gd name="T65" fmla="*/ 166 h 190"/>
                <a:gd name="T66" fmla="*/ 159 w 191"/>
                <a:gd name="T67" fmla="*/ 129 h 190"/>
                <a:gd name="T68" fmla="*/ 151 w 191"/>
                <a:gd name="T69" fmla="*/ 141 h 190"/>
                <a:gd name="T70" fmla="*/ 175 w 191"/>
                <a:gd name="T71" fmla="*/ 126 h 190"/>
                <a:gd name="T72" fmla="*/ 112 w 191"/>
                <a:gd name="T73" fmla="*/ 178 h 190"/>
                <a:gd name="T74" fmla="*/ 110 w 191"/>
                <a:gd name="T75" fmla="*/ 173 h 190"/>
                <a:gd name="T76" fmla="*/ 107 w 191"/>
                <a:gd name="T77" fmla="*/ 160 h 190"/>
                <a:gd name="T78" fmla="*/ 67 w 191"/>
                <a:gd name="T79" fmla="*/ 123 h 190"/>
                <a:gd name="T80" fmla="*/ 48 w 191"/>
                <a:gd name="T81" fmla="*/ 127 h 190"/>
                <a:gd name="T82" fmla="*/ 96 w 191"/>
                <a:gd name="T83" fmla="*/ 180 h 190"/>
                <a:gd name="T84" fmla="*/ 19 w 191"/>
                <a:gd name="T85" fmla="*/ 104 h 190"/>
                <a:gd name="T86" fmla="*/ 11 w 191"/>
                <a:gd name="T87" fmla="*/ 92 h 190"/>
                <a:gd name="T88" fmla="*/ 15 w 191"/>
                <a:gd name="T89" fmla="*/ 121 h 190"/>
                <a:gd name="T90" fmla="*/ 18 w 191"/>
                <a:gd name="T91" fmla="*/ 90 h 190"/>
                <a:gd name="T92" fmla="*/ 26 w 191"/>
                <a:gd name="T93" fmla="*/ 86 h 190"/>
                <a:gd name="T94" fmla="*/ 62 w 191"/>
                <a:gd name="T95" fmla="*/ 37 h 190"/>
                <a:gd name="T96" fmla="*/ 42 w 191"/>
                <a:gd name="T97" fmla="*/ 29 h 190"/>
                <a:gd name="T98" fmla="*/ 49 w 191"/>
                <a:gd name="T99" fmla="*/ 24 h 190"/>
                <a:gd name="T100" fmla="*/ 72 w 191"/>
                <a:gd name="T101" fmla="*/ 27 h 190"/>
                <a:gd name="T102" fmla="*/ 121 w 191"/>
                <a:gd name="T103" fmla="*/ 14 h 190"/>
                <a:gd name="T104" fmla="*/ 49 w 191"/>
                <a:gd name="T105" fmla="*/ 24 h 190"/>
                <a:gd name="T106" fmla="*/ 102 w 191"/>
                <a:gd name="T107" fmla="*/ 71 h 190"/>
                <a:gd name="T108" fmla="*/ 138 w 191"/>
                <a:gd name="T109" fmla="*/ 71 h 190"/>
                <a:gd name="T110" fmla="*/ 120 w 191"/>
                <a:gd name="T111" fmla="*/ 60 h 190"/>
                <a:gd name="T112" fmla="*/ 120 w 191"/>
                <a:gd name="T113" fmla="*/ 83 h 190"/>
                <a:gd name="T114" fmla="*/ 120 w 191"/>
                <a:gd name="T115" fmla="*/ 60 h 190"/>
                <a:gd name="T116" fmla="*/ 115 w 191"/>
                <a:gd name="T117" fmla="*/ 71 h 190"/>
                <a:gd name="T118" fmla="*/ 126 w 191"/>
                <a:gd name="T119" fmla="*/ 71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1" h="190">
                  <a:moveTo>
                    <a:pt x="96" y="190"/>
                  </a:moveTo>
                  <a:cubicBezTo>
                    <a:pt x="43" y="190"/>
                    <a:pt x="0" y="147"/>
                    <a:pt x="0" y="95"/>
                  </a:cubicBezTo>
                  <a:cubicBezTo>
                    <a:pt x="0" y="90"/>
                    <a:pt x="1" y="85"/>
                    <a:pt x="2" y="80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10" y="34"/>
                    <a:pt x="49" y="0"/>
                    <a:pt x="96" y="0"/>
                  </a:cubicBezTo>
                  <a:cubicBezTo>
                    <a:pt x="148" y="0"/>
                    <a:pt x="191" y="42"/>
                    <a:pt x="191" y="95"/>
                  </a:cubicBezTo>
                  <a:cubicBezTo>
                    <a:pt x="191" y="147"/>
                    <a:pt x="148" y="190"/>
                    <a:pt x="96" y="190"/>
                  </a:cubicBezTo>
                  <a:close/>
                  <a:moveTo>
                    <a:pt x="145" y="75"/>
                  </a:moveTo>
                  <a:cubicBezTo>
                    <a:pt x="145" y="74"/>
                    <a:pt x="146" y="73"/>
                    <a:pt x="146" y="72"/>
                  </a:cubicBezTo>
                  <a:cubicBezTo>
                    <a:pt x="146" y="70"/>
                    <a:pt x="145" y="68"/>
                    <a:pt x="145" y="67"/>
                  </a:cubicBezTo>
                  <a:cubicBezTo>
                    <a:pt x="154" y="66"/>
                    <a:pt x="164" y="65"/>
                    <a:pt x="175" y="66"/>
                  </a:cubicBezTo>
                  <a:cubicBezTo>
                    <a:pt x="172" y="56"/>
                    <a:pt x="167" y="47"/>
                    <a:pt x="160" y="40"/>
                  </a:cubicBezTo>
                  <a:cubicBezTo>
                    <a:pt x="155" y="42"/>
                    <a:pt x="147" y="47"/>
                    <a:pt x="139" y="55"/>
                  </a:cubicBezTo>
                  <a:cubicBezTo>
                    <a:pt x="138" y="53"/>
                    <a:pt x="136" y="52"/>
                    <a:pt x="134" y="50"/>
                  </a:cubicBezTo>
                  <a:cubicBezTo>
                    <a:pt x="142" y="42"/>
                    <a:pt x="150" y="36"/>
                    <a:pt x="154" y="34"/>
                  </a:cubicBezTo>
                  <a:cubicBezTo>
                    <a:pt x="147" y="27"/>
                    <a:pt x="139" y="22"/>
                    <a:pt x="131" y="18"/>
                  </a:cubicBezTo>
                  <a:cubicBezTo>
                    <a:pt x="123" y="19"/>
                    <a:pt x="103" y="22"/>
                    <a:pt x="82" y="34"/>
                  </a:cubicBezTo>
                  <a:cubicBezTo>
                    <a:pt x="82" y="35"/>
                    <a:pt x="82" y="36"/>
                    <a:pt x="82" y="37"/>
                  </a:cubicBezTo>
                  <a:cubicBezTo>
                    <a:pt x="90" y="40"/>
                    <a:pt x="99" y="45"/>
                    <a:pt x="106" y="51"/>
                  </a:cubicBezTo>
                  <a:cubicBezTo>
                    <a:pt x="105" y="52"/>
                    <a:pt x="103" y="53"/>
                    <a:pt x="102" y="55"/>
                  </a:cubicBezTo>
                  <a:cubicBezTo>
                    <a:pt x="96" y="51"/>
                    <a:pt x="89" y="46"/>
                    <a:pt x="81" y="43"/>
                  </a:cubicBezTo>
                  <a:cubicBezTo>
                    <a:pt x="79" y="45"/>
                    <a:pt x="76" y="47"/>
                    <a:pt x="72" y="47"/>
                  </a:cubicBezTo>
                  <a:cubicBezTo>
                    <a:pt x="70" y="47"/>
                    <a:pt x="68" y="46"/>
                    <a:pt x="66" y="45"/>
                  </a:cubicBezTo>
                  <a:cubicBezTo>
                    <a:pt x="54" y="55"/>
                    <a:pt x="42" y="69"/>
                    <a:pt x="33" y="89"/>
                  </a:cubicBezTo>
                  <a:cubicBezTo>
                    <a:pt x="35" y="91"/>
                    <a:pt x="36" y="93"/>
                    <a:pt x="36" y="96"/>
                  </a:cubicBezTo>
                  <a:cubicBezTo>
                    <a:pt x="36" y="98"/>
                    <a:pt x="36" y="100"/>
                    <a:pt x="35" y="101"/>
                  </a:cubicBezTo>
                  <a:cubicBezTo>
                    <a:pt x="39" y="103"/>
                    <a:pt x="43" y="105"/>
                    <a:pt x="47" y="107"/>
                  </a:cubicBezTo>
                  <a:cubicBezTo>
                    <a:pt x="49" y="105"/>
                    <a:pt x="52" y="103"/>
                    <a:pt x="56" y="103"/>
                  </a:cubicBezTo>
                  <a:cubicBezTo>
                    <a:pt x="57" y="103"/>
                    <a:pt x="58" y="103"/>
                    <a:pt x="59" y="104"/>
                  </a:cubicBezTo>
                  <a:cubicBezTo>
                    <a:pt x="69" y="95"/>
                    <a:pt x="81" y="86"/>
                    <a:pt x="97" y="79"/>
                  </a:cubicBezTo>
                  <a:cubicBezTo>
                    <a:pt x="98" y="82"/>
                    <a:pt x="99" y="85"/>
                    <a:pt x="101" y="87"/>
                  </a:cubicBezTo>
                  <a:cubicBezTo>
                    <a:pt x="89" y="92"/>
                    <a:pt x="77" y="99"/>
                    <a:pt x="66" y="108"/>
                  </a:cubicBezTo>
                  <a:cubicBezTo>
                    <a:pt x="67" y="110"/>
                    <a:pt x="68" y="113"/>
                    <a:pt x="69" y="115"/>
                  </a:cubicBezTo>
                  <a:cubicBezTo>
                    <a:pt x="79" y="119"/>
                    <a:pt x="90" y="121"/>
                    <a:pt x="103" y="123"/>
                  </a:cubicBezTo>
                  <a:cubicBezTo>
                    <a:pt x="103" y="112"/>
                    <a:pt x="105" y="102"/>
                    <a:pt x="108" y="93"/>
                  </a:cubicBezTo>
                  <a:cubicBezTo>
                    <a:pt x="110" y="95"/>
                    <a:pt x="112" y="96"/>
                    <a:pt x="115" y="96"/>
                  </a:cubicBezTo>
                  <a:cubicBezTo>
                    <a:pt x="112" y="104"/>
                    <a:pt x="111" y="114"/>
                    <a:pt x="110" y="124"/>
                  </a:cubicBezTo>
                  <a:cubicBezTo>
                    <a:pt x="118" y="125"/>
                    <a:pt x="126" y="125"/>
                    <a:pt x="134" y="125"/>
                  </a:cubicBezTo>
                  <a:cubicBezTo>
                    <a:pt x="136" y="122"/>
                    <a:pt x="138" y="119"/>
                    <a:pt x="141" y="117"/>
                  </a:cubicBezTo>
                  <a:cubicBezTo>
                    <a:pt x="140" y="109"/>
                    <a:pt x="137" y="101"/>
                    <a:pt x="134" y="93"/>
                  </a:cubicBezTo>
                  <a:cubicBezTo>
                    <a:pt x="136" y="91"/>
                    <a:pt x="138" y="90"/>
                    <a:pt x="140" y="87"/>
                  </a:cubicBezTo>
                  <a:cubicBezTo>
                    <a:pt x="145" y="96"/>
                    <a:pt x="148" y="106"/>
                    <a:pt x="150" y="117"/>
                  </a:cubicBezTo>
                  <a:cubicBezTo>
                    <a:pt x="153" y="118"/>
                    <a:pt x="156" y="120"/>
                    <a:pt x="157" y="123"/>
                  </a:cubicBezTo>
                  <a:cubicBezTo>
                    <a:pt x="164" y="122"/>
                    <a:pt x="170" y="120"/>
                    <a:pt x="177" y="119"/>
                  </a:cubicBezTo>
                  <a:cubicBezTo>
                    <a:pt x="179" y="111"/>
                    <a:pt x="181" y="103"/>
                    <a:pt x="181" y="95"/>
                  </a:cubicBezTo>
                  <a:cubicBezTo>
                    <a:pt x="181" y="87"/>
                    <a:pt x="179" y="80"/>
                    <a:pt x="177" y="73"/>
                  </a:cubicBezTo>
                  <a:cubicBezTo>
                    <a:pt x="172" y="73"/>
                    <a:pt x="160" y="73"/>
                    <a:pt x="145" y="75"/>
                  </a:cubicBezTo>
                  <a:close/>
                  <a:moveTo>
                    <a:pt x="43" y="113"/>
                  </a:moveTo>
                  <a:cubicBezTo>
                    <a:pt x="39" y="111"/>
                    <a:pt x="34" y="108"/>
                    <a:pt x="30" y="106"/>
                  </a:cubicBezTo>
                  <a:cubicBezTo>
                    <a:pt x="29" y="106"/>
                    <a:pt x="28" y="107"/>
                    <a:pt x="26" y="107"/>
                  </a:cubicBezTo>
                  <a:cubicBezTo>
                    <a:pt x="26" y="107"/>
                    <a:pt x="26" y="107"/>
                    <a:pt x="26" y="107"/>
                  </a:cubicBezTo>
                  <a:cubicBezTo>
                    <a:pt x="24" y="115"/>
                    <a:pt x="22" y="124"/>
                    <a:pt x="20" y="134"/>
                  </a:cubicBezTo>
                  <a:cubicBezTo>
                    <a:pt x="22" y="138"/>
                    <a:pt x="25" y="142"/>
                    <a:pt x="28" y="146"/>
                  </a:cubicBezTo>
                  <a:cubicBezTo>
                    <a:pt x="30" y="141"/>
                    <a:pt x="35" y="131"/>
                    <a:pt x="44" y="120"/>
                  </a:cubicBezTo>
                  <a:cubicBezTo>
                    <a:pt x="43" y="119"/>
                    <a:pt x="43" y="117"/>
                    <a:pt x="43" y="116"/>
                  </a:cubicBezTo>
                  <a:cubicBezTo>
                    <a:pt x="43" y="115"/>
                    <a:pt x="43" y="114"/>
                    <a:pt x="43" y="113"/>
                  </a:cubicBezTo>
                  <a:close/>
                  <a:moveTo>
                    <a:pt x="119" y="166"/>
                  </a:moveTo>
                  <a:cubicBezTo>
                    <a:pt x="119" y="167"/>
                    <a:pt x="117" y="171"/>
                    <a:pt x="116" y="172"/>
                  </a:cubicBezTo>
                  <a:cubicBezTo>
                    <a:pt x="117" y="174"/>
                    <a:pt x="117" y="174"/>
                    <a:pt x="118" y="177"/>
                  </a:cubicBezTo>
                  <a:cubicBezTo>
                    <a:pt x="126" y="175"/>
                    <a:pt x="133" y="172"/>
                    <a:pt x="139" y="168"/>
                  </a:cubicBezTo>
                  <a:cubicBezTo>
                    <a:pt x="141" y="162"/>
                    <a:pt x="143" y="153"/>
                    <a:pt x="143" y="142"/>
                  </a:cubicBezTo>
                  <a:cubicBezTo>
                    <a:pt x="138" y="140"/>
                    <a:pt x="135" y="136"/>
                    <a:pt x="134" y="132"/>
                  </a:cubicBezTo>
                  <a:cubicBezTo>
                    <a:pt x="126" y="132"/>
                    <a:pt x="118" y="132"/>
                    <a:pt x="110" y="131"/>
                  </a:cubicBezTo>
                  <a:cubicBezTo>
                    <a:pt x="110" y="140"/>
                    <a:pt x="112" y="149"/>
                    <a:pt x="114" y="160"/>
                  </a:cubicBezTo>
                  <a:cubicBezTo>
                    <a:pt x="116" y="161"/>
                    <a:pt x="119" y="163"/>
                    <a:pt x="119" y="166"/>
                  </a:cubicBezTo>
                  <a:close/>
                  <a:moveTo>
                    <a:pt x="175" y="126"/>
                  </a:moveTo>
                  <a:cubicBezTo>
                    <a:pt x="169" y="127"/>
                    <a:pt x="164" y="128"/>
                    <a:pt x="159" y="129"/>
                  </a:cubicBezTo>
                  <a:cubicBezTo>
                    <a:pt x="159" y="129"/>
                    <a:pt x="159" y="129"/>
                    <a:pt x="159" y="129"/>
                  </a:cubicBezTo>
                  <a:cubicBezTo>
                    <a:pt x="159" y="135"/>
                    <a:pt x="156" y="140"/>
                    <a:pt x="151" y="141"/>
                  </a:cubicBezTo>
                  <a:cubicBezTo>
                    <a:pt x="150" y="148"/>
                    <a:pt x="149" y="155"/>
                    <a:pt x="147" y="162"/>
                  </a:cubicBezTo>
                  <a:cubicBezTo>
                    <a:pt x="159" y="153"/>
                    <a:pt x="169" y="140"/>
                    <a:pt x="175" y="126"/>
                  </a:cubicBezTo>
                  <a:close/>
                  <a:moveTo>
                    <a:pt x="96" y="180"/>
                  </a:moveTo>
                  <a:cubicBezTo>
                    <a:pt x="101" y="180"/>
                    <a:pt x="106" y="179"/>
                    <a:pt x="112" y="178"/>
                  </a:cubicBezTo>
                  <a:cubicBezTo>
                    <a:pt x="111" y="177"/>
                    <a:pt x="111" y="175"/>
                    <a:pt x="110" y="173"/>
                  </a:cubicBezTo>
                  <a:cubicBezTo>
                    <a:pt x="110" y="173"/>
                    <a:pt x="110" y="173"/>
                    <a:pt x="110" y="173"/>
                  </a:cubicBezTo>
                  <a:cubicBezTo>
                    <a:pt x="106" y="173"/>
                    <a:pt x="103" y="170"/>
                    <a:pt x="103" y="166"/>
                  </a:cubicBezTo>
                  <a:cubicBezTo>
                    <a:pt x="103" y="164"/>
                    <a:pt x="104" y="162"/>
                    <a:pt x="107" y="160"/>
                  </a:cubicBezTo>
                  <a:cubicBezTo>
                    <a:pt x="104" y="150"/>
                    <a:pt x="103" y="140"/>
                    <a:pt x="103" y="131"/>
                  </a:cubicBezTo>
                  <a:cubicBezTo>
                    <a:pt x="90" y="129"/>
                    <a:pt x="78" y="126"/>
                    <a:pt x="67" y="123"/>
                  </a:cubicBezTo>
                  <a:cubicBezTo>
                    <a:pt x="65" y="126"/>
                    <a:pt x="61" y="129"/>
                    <a:pt x="56" y="129"/>
                  </a:cubicBezTo>
                  <a:cubicBezTo>
                    <a:pt x="53" y="129"/>
                    <a:pt x="51" y="128"/>
                    <a:pt x="48" y="127"/>
                  </a:cubicBezTo>
                  <a:cubicBezTo>
                    <a:pt x="43" y="134"/>
                    <a:pt x="38" y="143"/>
                    <a:pt x="34" y="154"/>
                  </a:cubicBezTo>
                  <a:cubicBezTo>
                    <a:pt x="50" y="170"/>
                    <a:pt x="71" y="180"/>
                    <a:pt x="96" y="180"/>
                  </a:cubicBezTo>
                  <a:close/>
                  <a:moveTo>
                    <a:pt x="15" y="121"/>
                  </a:moveTo>
                  <a:cubicBezTo>
                    <a:pt x="16" y="117"/>
                    <a:pt x="17" y="111"/>
                    <a:pt x="19" y="104"/>
                  </a:cubicBezTo>
                  <a:cubicBezTo>
                    <a:pt x="17" y="102"/>
                    <a:pt x="16" y="99"/>
                    <a:pt x="16" y="97"/>
                  </a:cubicBezTo>
                  <a:cubicBezTo>
                    <a:pt x="14" y="95"/>
                    <a:pt x="12" y="94"/>
                    <a:pt x="11" y="92"/>
                  </a:cubicBezTo>
                  <a:cubicBezTo>
                    <a:pt x="11" y="93"/>
                    <a:pt x="11" y="94"/>
                    <a:pt x="11" y="95"/>
                  </a:cubicBezTo>
                  <a:cubicBezTo>
                    <a:pt x="11" y="104"/>
                    <a:pt x="12" y="113"/>
                    <a:pt x="15" y="121"/>
                  </a:cubicBezTo>
                  <a:close/>
                  <a:moveTo>
                    <a:pt x="11" y="86"/>
                  </a:moveTo>
                  <a:cubicBezTo>
                    <a:pt x="13" y="87"/>
                    <a:pt x="15" y="89"/>
                    <a:pt x="18" y="90"/>
                  </a:cubicBezTo>
                  <a:cubicBezTo>
                    <a:pt x="20" y="88"/>
                    <a:pt x="23" y="86"/>
                    <a:pt x="26" y="86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34" y="71"/>
                    <a:pt x="45" y="54"/>
                    <a:pt x="62" y="40"/>
                  </a:cubicBezTo>
                  <a:cubicBezTo>
                    <a:pt x="62" y="39"/>
                    <a:pt x="62" y="38"/>
                    <a:pt x="62" y="37"/>
                  </a:cubicBezTo>
                  <a:cubicBezTo>
                    <a:pt x="62" y="36"/>
                    <a:pt x="62" y="36"/>
                    <a:pt x="62" y="35"/>
                  </a:cubicBezTo>
                  <a:cubicBezTo>
                    <a:pt x="56" y="33"/>
                    <a:pt x="49" y="31"/>
                    <a:pt x="42" y="29"/>
                  </a:cubicBezTo>
                  <a:cubicBezTo>
                    <a:pt x="25" y="43"/>
                    <a:pt x="14" y="63"/>
                    <a:pt x="11" y="86"/>
                  </a:cubicBezTo>
                  <a:close/>
                  <a:moveTo>
                    <a:pt x="49" y="24"/>
                  </a:moveTo>
                  <a:cubicBezTo>
                    <a:pt x="52" y="25"/>
                    <a:pt x="58" y="27"/>
                    <a:pt x="66" y="29"/>
                  </a:cubicBezTo>
                  <a:cubicBezTo>
                    <a:pt x="67" y="28"/>
                    <a:pt x="70" y="27"/>
                    <a:pt x="72" y="27"/>
                  </a:cubicBezTo>
                  <a:cubicBezTo>
                    <a:pt x="75" y="27"/>
                    <a:pt x="77" y="28"/>
                    <a:pt x="78" y="29"/>
                  </a:cubicBezTo>
                  <a:cubicBezTo>
                    <a:pt x="90" y="22"/>
                    <a:pt x="104" y="17"/>
                    <a:pt x="121" y="14"/>
                  </a:cubicBezTo>
                  <a:cubicBezTo>
                    <a:pt x="113" y="11"/>
                    <a:pt x="104" y="10"/>
                    <a:pt x="96" y="10"/>
                  </a:cubicBezTo>
                  <a:cubicBezTo>
                    <a:pt x="78" y="10"/>
                    <a:pt x="62" y="15"/>
                    <a:pt x="49" y="24"/>
                  </a:cubicBezTo>
                  <a:close/>
                  <a:moveTo>
                    <a:pt x="120" y="89"/>
                  </a:moveTo>
                  <a:cubicBezTo>
                    <a:pt x="110" y="89"/>
                    <a:pt x="102" y="81"/>
                    <a:pt x="102" y="71"/>
                  </a:cubicBezTo>
                  <a:cubicBezTo>
                    <a:pt x="102" y="62"/>
                    <a:pt x="110" y="54"/>
                    <a:pt x="120" y="54"/>
                  </a:cubicBezTo>
                  <a:cubicBezTo>
                    <a:pt x="130" y="54"/>
                    <a:pt x="138" y="62"/>
                    <a:pt x="138" y="71"/>
                  </a:cubicBezTo>
                  <a:cubicBezTo>
                    <a:pt x="138" y="81"/>
                    <a:pt x="130" y="89"/>
                    <a:pt x="120" y="89"/>
                  </a:cubicBezTo>
                  <a:close/>
                  <a:moveTo>
                    <a:pt x="120" y="60"/>
                  </a:moveTo>
                  <a:cubicBezTo>
                    <a:pt x="114" y="60"/>
                    <a:pt x="109" y="65"/>
                    <a:pt x="109" y="71"/>
                  </a:cubicBezTo>
                  <a:cubicBezTo>
                    <a:pt x="109" y="78"/>
                    <a:pt x="114" y="83"/>
                    <a:pt x="120" y="83"/>
                  </a:cubicBezTo>
                  <a:cubicBezTo>
                    <a:pt x="127" y="83"/>
                    <a:pt x="132" y="78"/>
                    <a:pt x="132" y="71"/>
                  </a:cubicBezTo>
                  <a:cubicBezTo>
                    <a:pt x="132" y="65"/>
                    <a:pt x="127" y="60"/>
                    <a:pt x="120" y="60"/>
                  </a:cubicBezTo>
                  <a:close/>
                  <a:moveTo>
                    <a:pt x="120" y="76"/>
                  </a:moveTo>
                  <a:cubicBezTo>
                    <a:pt x="117" y="76"/>
                    <a:pt x="115" y="74"/>
                    <a:pt x="115" y="71"/>
                  </a:cubicBezTo>
                  <a:cubicBezTo>
                    <a:pt x="115" y="67"/>
                    <a:pt x="117" y="65"/>
                    <a:pt x="120" y="65"/>
                  </a:cubicBezTo>
                  <a:cubicBezTo>
                    <a:pt x="123" y="65"/>
                    <a:pt x="126" y="67"/>
                    <a:pt x="126" y="71"/>
                  </a:cubicBezTo>
                  <a:cubicBezTo>
                    <a:pt x="126" y="74"/>
                    <a:pt x="123" y="76"/>
                    <a:pt x="120" y="7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2" name="Freeform 27">
              <a:extLst>
                <a:ext uri="{FF2B5EF4-FFF2-40B4-BE49-F238E27FC236}">
                  <a16:creationId xmlns:a16="http://schemas.microsoft.com/office/drawing/2014/main" xmlns="" id="{F20ACBF1-F1F1-4EC7-B217-2EBEA63BDD7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 rot="20917578">
              <a:off x="3958060" y="4847123"/>
              <a:ext cx="1121507" cy="1128650"/>
            </a:xfrm>
            <a:custGeom>
              <a:avLst/>
              <a:gdLst>
                <a:gd name="T0" fmla="*/ 0 w 199"/>
                <a:gd name="T1" fmla="*/ 74 h 200"/>
                <a:gd name="T2" fmla="*/ 6 w 199"/>
                <a:gd name="T3" fmla="*/ 103 h 200"/>
                <a:gd name="T4" fmla="*/ 21 w 199"/>
                <a:gd name="T5" fmla="*/ 127 h 200"/>
                <a:gd name="T6" fmla="*/ 45 w 199"/>
                <a:gd name="T7" fmla="*/ 143 h 200"/>
                <a:gd name="T8" fmla="*/ 74 w 199"/>
                <a:gd name="T9" fmla="*/ 149 h 200"/>
                <a:gd name="T10" fmla="*/ 97 w 199"/>
                <a:gd name="T11" fmla="*/ 145 h 200"/>
                <a:gd name="T12" fmla="*/ 117 w 199"/>
                <a:gd name="T13" fmla="*/ 135 h 200"/>
                <a:gd name="T14" fmla="*/ 181 w 199"/>
                <a:gd name="T15" fmla="*/ 200 h 200"/>
                <a:gd name="T16" fmla="*/ 192 w 199"/>
                <a:gd name="T17" fmla="*/ 194 h 200"/>
                <a:gd name="T18" fmla="*/ 199 w 199"/>
                <a:gd name="T19" fmla="*/ 181 h 200"/>
                <a:gd name="T20" fmla="*/ 135 w 199"/>
                <a:gd name="T21" fmla="*/ 117 h 200"/>
                <a:gd name="T22" fmla="*/ 145 w 199"/>
                <a:gd name="T23" fmla="*/ 97 h 200"/>
                <a:gd name="T24" fmla="*/ 149 w 199"/>
                <a:gd name="T25" fmla="*/ 74 h 200"/>
                <a:gd name="T26" fmla="*/ 143 w 199"/>
                <a:gd name="T27" fmla="*/ 45 h 200"/>
                <a:gd name="T28" fmla="*/ 127 w 199"/>
                <a:gd name="T29" fmla="*/ 22 h 200"/>
                <a:gd name="T30" fmla="*/ 103 w 199"/>
                <a:gd name="T31" fmla="*/ 6 h 200"/>
                <a:gd name="T32" fmla="*/ 74 w 199"/>
                <a:gd name="T33" fmla="*/ 0 h 200"/>
                <a:gd name="T34" fmla="*/ 45 w 199"/>
                <a:gd name="T35" fmla="*/ 6 h 200"/>
                <a:gd name="T36" fmla="*/ 21 w 199"/>
                <a:gd name="T37" fmla="*/ 22 h 200"/>
                <a:gd name="T38" fmla="*/ 6 w 199"/>
                <a:gd name="T39" fmla="*/ 45 h 200"/>
                <a:gd name="T40" fmla="*/ 0 w 199"/>
                <a:gd name="T41" fmla="*/ 74 h 200"/>
                <a:gd name="T42" fmla="*/ 22 w 199"/>
                <a:gd name="T43" fmla="*/ 74 h 200"/>
                <a:gd name="T44" fmla="*/ 26 w 199"/>
                <a:gd name="T45" fmla="*/ 54 h 200"/>
                <a:gd name="T46" fmla="*/ 37 w 199"/>
                <a:gd name="T47" fmla="*/ 37 h 200"/>
                <a:gd name="T48" fmla="*/ 54 w 199"/>
                <a:gd name="T49" fmla="*/ 26 h 200"/>
                <a:gd name="T50" fmla="*/ 74 w 199"/>
                <a:gd name="T51" fmla="*/ 22 h 200"/>
                <a:gd name="T52" fmla="*/ 95 w 199"/>
                <a:gd name="T53" fmla="*/ 26 h 200"/>
                <a:gd name="T54" fmla="*/ 111 w 199"/>
                <a:gd name="T55" fmla="*/ 37 h 200"/>
                <a:gd name="T56" fmla="*/ 123 w 199"/>
                <a:gd name="T57" fmla="*/ 54 h 200"/>
                <a:gd name="T58" fmla="*/ 127 w 199"/>
                <a:gd name="T59" fmla="*/ 74 h 200"/>
                <a:gd name="T60" fmla="*/ 123 w 199"/>
                <a:gd name="T61" fmla="*/ 95 h 200"/>
                <a:gd name="T62" fmla="*/ 111 w 199"/>
                <a:gd name="T63" fmla="*/ 112 h 200"/>
                <a:gd name="T64" fmla="*/ 95 w 199"/>
                <a:gd name="T65" fmla="*/ 123 h 200"/>
                <a:gd name="T66" fmla="*/ 74 w 199"/>
                <a:gd name="T67" fmla="*/ 127 h 200"/>
                <a:gd name="T68" fmla="*/ 54 w 199"/>
                <a:gd name="T69" fmla="*/ 123 h 200"/>
                <a:gd name="T70" fmla="*/ 37 w 199"/>
                <a:gd name="T71" fmla="*/ 112 h 200"/>
                <a:gd name="T72" fmla="*/ 26 w 199"/>
                <a:gd name="T73" fmla="*/ 95 h 200"/>
                <a:gd name="T74" fmla="*/ 22 w 199"/>
                <a:gd name="T75" fmla="*/ 74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99" h="200">
                  <a:moveTo>
                    <a:pt x="0" y="74"/>
                  </a:moveTo>
                  <a:cubicBezTo>
                    <a:pt x="0" y="85"/>
                    <a:pt x="2" y="94"/>
                    <a:pt x="6" y="103"/>
                  </a:cubicBezTo>
                  <a:cubicBezTo>
                    <a:pt x="9" y="112"/>
                    <a:pt x="15" y="120"/>
                    <a:pt x="21" y="127"/>
                  </a:cubicBezTo>
                  <a:cubicBezTo>
                    <a:pt x="28" y="134"/>
                    <a:pt x="36" y="139"/>
                    <a:pt x="45" y="143"/>
                  </a:cubicBezTo>
                  <a:cubicBezTo>
                    <a:pt x="54" y="147"/>
                    <a:pt x="64" y="149"/>
                    <a:pt x="74" y="149"/>
                  </a:cubicBezTo>
                  <a:cubicBezTo>
                    <a:pt x="82" y="149"/>
                    <a:pt x="90" y="148"/>
                    <a:pt x="97" y="145"/>
                  </a:cubicBezTo>
                  <a:cubicBezTo>
                    <a:pt x="104" y="143"/>
                    <a:pt x="111" y="140"/>
                    <a:pt x="117" y="135"/>
                  </a:cubicBezTo>
                  <a:cubicBezTo>
                    <a:pt x="181" y="200"/>
                    <a:pt x="181" y="200"/>
                    <a:pt x="181" y="200"/>
                  </a:cubicBezTo>
                  <a:cubicBezTo>
                    <a:pt x="185" y="199"/>
                    <a:pt x="189" y="197"/>
                    <a:pt x="192" y="194"/>
                  </a:cubicBezTo>
                  <a:cubicBezTo>
                    <a:pt x="196" y="191"/>
                    <a:pt x="198" y="186"/>
                    <a:pt x="199" y="181"/>
                  </a:cubicBezTo>
                  <a:cubicBezTo>
                    <a:pt x="135" y="117"/>
                    <a:pt x="135" y="117"/>
                    <a:pt x="135" y="117"/>
                  </a:cubicBezTo>
                  <a:cubicBezTo>
                    <a:pt x="139" y="111"/>
                    <a:pt x="143" y="104"/>
                    <a:pt x="145" y="97"/>
                  </a:cubicBezTo>
                  <a:cubicBezTo>
                    <a:pt x="147" y="90"/>
                    <a:pt x="149" y="82"/>
                    <a:pt x="149" y="74"/>
                  </a:cubicBezTo>
                  <a:cubicBezTo>
                    <a:pt x="149" y="64"/>
                    <a:pt x="147" y="55"/>
                    <a:pt x="143" y="45"/>
                  </a:cubicBezTo>
                  <a:cubicBezTo>
                    <a:pt x="139" y="36"/>
                    <a:pt x="133" y="29"/>
                    <a:pt x="127" y="22"/>
                  </a:cubicBezTo>
                  <a:cubicBezTo>
                    <a:pt x="120" y="15"/>
                    <a:pt x="112" y="10"/>
                    <a:pt x="103" y="6"/>
                  </a:cubicBezTo>
                  <a:cubicBezTo>
                    <a:pt x="94" y="2"/>
                    <a:pt x="84" y="0"/>
                    <a:pt x="74" y="0"/>
                  </a:cubicBezTo>
                  <a:cubicBezTo>
                    <a:pt x="64" y="0"/>
                    <a:pt x="54" y="2"/>
                    <a:pt x="45" y="6"/>
                  </a:cubicBezTo>
                  <a:cubicBezTo>
                    <a:pt x="36" y="10"/>
                    <a:pt x="28" y="15"/>
                    <a:pt x="21" y="22"/>
                  </a:cubicBezTo>
                  <a:cubicBezTo>
                    <a:pt x="15" y="29"/>
                    <a:pt x="9" y="36"/>
                    <a:pt x="6" y="45"/>
                  </a:cubicBezTo>
                  <a:cubicBezTo>
                    <a:pt x="2" y="55"/>
                    <a:pt x="0" y="64"/>
                    <a:pt x="0" y="74"/>
                  </a:cubicBezTo>
                  <a:close/>
                  <a:moveTo>
                    <a:pt x="22" y="74"/>
                  </a:moveTo>
                  <a:cubicBezTo>
                    <a:pt x="22" y="67"/>
                    <a:pt x="23" y="60"/>
                    <a:pt x="26" y="54"/>
                  </a:cubicBezTo>
                  <a:cubicBezTo>
                    <a:pt x="28" y="48"/>
                    <a:pt x="32" y="42"/>
                    <a:pt x="37" y="37"/>
                  </a:cubicBezTo>
                  <a:cubicBezTo>
                    <a:pt x="42" y="32"/>
                    <a:pt x="47" y="29"/>
                    <a:pt x="54" y="26"/>
                  </a:cubicBezTo>
                  <a:cubicBezTo>
                    <a:pt x="60" y="23"/>
                    <a:pt x="67" y="22"/>
                    <a:pt x="74" y="22"/>
                  </a:cubicBezTo>
                  <a:cubicBezTo>
                    <a:pt x="81" y="22"/>
                    <a:pt x="88" y="23"/>
                    <a:pt x="95" y="26"/>
                  </a:cubicBezTo>
                  <a:cubicBezTo>
                    <a:pt x="101" y="29"/>
                    <a:pt x="107" y="32"/>
                    <a:pt x="111" y="37"/>
                  </a:cubicBezTo>
                  <a:cubicBezTo>
                    <a:pt x="116" y="42"/>
                    <a:pt x="120" y="48"/>
                    <a:pt x="123" y="54"/>
                  </a:cubicBezTo>
                  <a:cubicBezTo>
                    <a:pt x="125" y="60"/>
                    <a:pt x="127" y="67"/>
                    <a:pt x="127" y="74"/>
                  </a:cubicBezTo>
                  <a:cubicBezTo>
                    <a:pt x="127" y="82"/>
                    <a:pt x="125" y="89"/>
                    <a:pt x="123" y="95"/>
                  </a:cubicBezTo>
                  <a:cubicBezTo>
                    <a:pt x="120" y="101"/>
                    <a:pt x="116" y="107"/>
                    <a:pt x="111" y="112"/>
                  </a:cubicBezTo>
                  <a:cubicBezTo>
                    <a:pt x="107" y="116"/>
                    <a:pt x="101" y="120"/>
                    <a:pt x="95" y="123"/>
                  </a:cubicBezTo>
                  <a:cubicBezTo>
                    <a:pt x="88" y="126"/>
                    <a:pt x="81" y="127"/>
                    <a:pt x="74" y="127"/>
                  </a:cubicBezTo>
                  <a:cubicBezTo>
                    <a:pt x="67" y="127"/>
                    <a:pt x="60" y="126"/>
                    <a:pt x="54" y="123"/>
                  </a:cubicBezTo>
                  <a:cubicBezTo>
                    <a:pt x="47" y="120"/>
                    <a:pt x="42" y="116"/>
                    <a:pt x="37" y="112"/>
                  </a:cubicBezTo>
                  <a:cubicBezTo>
                    <a:pt x="32" y="107"/>
                    <a:pt x="28" y="101"/>
                    <a:pt x="26" y="95"/>
                  </a:cubicBezTo>
                  <a:cubicBezTo>
                    <a:pt x="23" y="89"/>
                    <a:pt x="22" y="82"/>
                    <a:pt x="22" y="7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3" name="Freeform 28">
              <a:extLst>
                <a:ext uri="{FF2B5EF4-FFF2-40B4-BE49-F238E27FC236}">
                  <a16:creationId xmlns:a16="http://schemas.microsoft.com/office/drawing/2014/main" xmlns="" id="{55088D32-BF33-4DF6-BCD2-05EABF35A4D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 rot="1835288">
              <a:off x="174628" y="3682300"/>
              <a:ext cx="560269" cy="525991"/>
            </a:xfrm>
            <a:custGeom>
              <a:avLst/>
              <a:gdLst>
                <a:gd name="T0" fmla="*/ 20 w 200"/>
                <a:gd name="T1" fmla="*/ 144 h 188"/>
                <a:gd name="T2" fmla="*/ 0 w 200"/>
                <a:gd name="T3" fmla="*/ 20 h 188"/>
                <a:gd name="T4" fmla="*/ 180 w 200"/>
                <a:gd name="T5" fmla="*/ 0 h 188"/>
                <a:gd name="T6" fmla="*/ 200 w 200"/>
                <a:gd name="T7" fmla="*/ 124 h 188"/>
                <a:gd name="T8" fmla="*/ 192 w 200"/>
                <a:gd name="T9" fmla="*/ 20 h 188"/>
                <a:gd name="T10" fmla="*/ 20 w 200"/>
                <a:gd name="T11" fmla="*/ 8 h 188"/>
                <a:gd name="T12" fmla="*/ 8 w 200"/>
                <a:gd name="T13" fmla="*/ 124 h 188"/>
                <a:gd name="T14" fmla="*/ 180 w 200"/>
                <a:gd name="T15" fmla="*/ 136 h 188"/>
                <a:gd name="T16" fmla="*/ 192 w 200"/>
                <a:gd name="T17" fmla="*/ 20 h 188"/>
                <a:gd name="T18" fmla="*/ 159 w 200"/>
                <a:gd name="T19" fmla="*/ 108 h 188"/>
                <a:gd name="T20" fmla="*/ 139 w 200"/>
                <a:gd name="T21" fmla="*/ 100 h 188"/>
                <a:gd name="T22" fmla="*/ 166 w 200"/>
                <a:gd name="T23" fmla="*/ 83 h 188"/>
                <a:gd name="T24" fmla="*/ 166 w 200"/>
                <a:gd name="T25" fmla="*/ 103 h 188"/>
                <a:gd name="T26" fmla="*/ 123 w 200"/>
                <a:gd name="T27" fmla="*/ 48 h 188"/>
                <a:gd name="T28" fmla="*/ 100 w 200"/>
                <a:gd name="T29" fmla="*/ 88 h 188"/>
                <a:gd name="T30" fmla="*/ 64 w 200"/>
                <a:gd name="T31" fmla="*/ 88 h 188"/>
                <a:gd name="T32" fmla="*/ 44 w 200"/>
                <a:gd name="T33" fmla="*/ 48 h 188"/>
                <a:gd name="T34" fmla="*/ 44 w 200"/>
                <a:gd name="T35" fmla="*/ 47 h 188"/>
                <a:gd name="T36" fmla="*/ 24 w 200"/>
                <a:gd name="T37" fmla="*/ 36 h 188"/>
                <a:gd name="T38" fmla="*/ 52 w 200"/>
                <a:gd name="T39" fmla="*/ 24 h 188"/>
                <a:gd name="T40" fmla="*/ 117 w 200"/>
                <a:gd name="T41" fmla="*/ 36 h 188"/>
                <a:gd name="T42" fmla="*/ 129 w 200"/>
                <a:gd name="T43" fmla="*/ 36 h 188"/>
                <a:gd name="T44" fmla="*/ 124 w 200"/>
                <a:gd name="T45" fmla="*/ 48 h 188"/>
                <a:gd name="T46" fmla="*/ 96 w 200"/>
                <a:gd name="T47" fmla="*/ 76 h 188"/>
                <a:gd name="T48" fmla="*/ 60 w 200"/>
                <a:gd name="T49" fmla="*/ 68 h 188"/>
                <a:gd name="T50" fmla="*/ 56 w 200"/>
                <a:gd name="T51" fmla="*/ 48 h 188"/>
                <a:gd name="T52" fmla="*/ 104 w 200"/>
                <a:gd name="T53" fmla="*/ 56 h 188"/>
                <a:gd name="T54" fmla="*/ 111 w 200"/>
                <a:gd name="T55" fmla="*/ 48 h 188"/>
                <a:gd name="T56" fmla="*/ 59 w 200"/>
                <a:gd name="T57" fmla="*/ 93 h 188"/>
                <a:gd name="T58" fmla="*/ 59 w 200"/>
                <a:gd name="T59" fmla="*/ 113 h 188"/>
                <a:gd name="T60" fmla="*/ 59 w 200"/>
                <a:gd name="T61" fmla="*/ 93 h 188"/>
                <a:gd name="T62" fmla="*/ 105 w 200"/>
                <a:gd name="T63" fmla="*/ 103 h 188"/>
                <a:gd name="T64" fmla="*/ 85 w 200"/>
                <a:gd name="T65" fmla="*/ 103 h 188"/>
                <a:gd name="T66" fmla="*/ 64 w 200"/>
                <a:gd name="T67" fmla="*/ 168 h 188"/>
                <a:gd name="T68" fmla="*/ 72 w 200"/>
                <a:gd name="T69" fmla="*/ 152 h 188"/>
                <a:gd name="T70" fmla="*/ 128 w 200"/>
                <a:gd name="T71" fmla="*/ 168 h 188"/>
                <a:gd name="T72" fmla="*/ 156 w 200"/>
                <a:gd name="T73" fmla="*/ 188 h 188"/>
                <a:gd name="T74" fmla="*/ 64 w 200"/>
                <a:gd name="T75" fmla="*/ 168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0" h="188">
                  <a:moveTo>
                    <a:pt x="180" y="144"/>
                  </a:moveTo>
                  <a:cubicBezTo>
                    <a:pt x="20" y="144"/>
                    <a:pt x="20" y="144"/>
                    <a:pt x="20" y="144"/>
                  </a:cubicBezTo>
                  <a:cubicBezTo>
                    <a:pt x="9" y="144"/>
                    <a:pt x="0" y="135"/>
                    <a:pt x="0" y="12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180" y="0"/>
                    <a:pt x="180" y="0"/>
                    <a:pt x="180" y="0"/>
                  </a:cubicBezTo>
                  <a:cubicBezTo>
                    <a:pt x="191" y="0"/>
                    <a:pt x="200" y="9"/>
                    <a:pt x="200" y="20"/>
                  </a:cubicBezTo>
                  <a:cubicBezTo>
                    <a:pt x="200" y="124"/>
                    <a:pt x="200" y="124"/>
                    <a:pt x="200" y="124"/>
                  </a:cubicBezTo>
                  <a:cubicBezTo>
                    <a:pt x="200" y="135"/>
                    <a:pt x="191" y="144"/>
                    <a:pt x="180" y="144"/>
                  </a:cubicBezTo>
                  <a:close/>
                  <a:moveTo>
                    <a:pt x="192" y="20"/>
                  </a:moveTo>
                  <a:cubicBezTo>
                    <a:pt x="192" y="13"/>
                    <a:pt x="186" y="8"/>
                    <a:pt x="18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3" y="8"/>
                    <a:pt x="8" y="13"/>
                    <a:pt x="8" y="20"/>
                  </a:cubicBezTo>
                  <a:cubicBezTo>
                    <a:pt x="8" y="124"/>
                    <a:pt x="8" y="124"/>
                    <a:pt x="8" y="124"/>
                  </a:cubicBezTo>
                  <a:cubicBezTo>
                    <a:pt x="8" y="131"/>
                    <a:pt x="13" y="136"/>
                    <a:pt x="20" y="136"/>
                  </a:cubicBezTo>
                  <a:cubicBezTo>
                    <a:pt x="180" y="136"/>
                    <a:pt x="180" y="136"/>
                    <a:pt x="180" y="136"/>
                  </a:cubicBezTo>
                  <a:cubicBezTo>
                    <a:pt x="186" y="136"/>
                    <a:pt x="192" y="131"/>
                    <a:pt x="192" y="124"/>
                  </a:cubicBezTo>
                  <a:lnTo>
                    <a:pt x="192" y="20"/>
                  </a:lnTo>
                  <a:close/>
                  <a:moveTo>
                    <a:pt x="166" y="103"/>
                  </a:moveTo>
                  <a:cubicBezTo>
                    <a:pt x="159" y="108"/>
                    <a:pt x="159" y="108"/>
                    <a:pt x="159" y="108"/>
                  </a:cubicBezTo>
                  <a:cubicBezTo>
                    <a:pt x="149" y="93"/>
                    <a:pt x="149" y="93"/>
                    <a:pt x="149" y="93"/>
                  </a:cubicBezTo>
                  <a:cubicBezTo>
                    <a:pt x="139" y="100"/>
                    <a:pt x="139" y="100"/>
                    <a:pt x="139" y="100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66" y="83"/>
                    <a:pt x="166" y="83"/>
                    <a:pt x="166" y="83"/>
                  </a:cubicBezTo>
                  <a:cubicBezTo>
                    <a:pt x="155" y="89"/>
                    <a:pt x="155" y="89"/>
                    <a:pt x="155" y="89"/>
                  </a:cubicBezTo>
                  <a:lnTo>
                    <a:pt x="166" y="103"/>
                  </a:lnTo>
                  <a:close/>
                  <a:moveTo>
                    <a:pt x="124" y="48"/>
                  </a:moveTo>
                  <a:cubicBezTo>
                    <a:pt x="123" y="48"/>
                    <a:pt x="123" y="48"/>
                    <a:pt x="123" y="48"/>
                  </a:cubicBezTo>
                  <a:cubicBezTo>
                    <a:pt x="101" y="88"/>
                    <a:pt x="101" y="88"/>
                    <a:pt x="101" y="88"/>
                  </a:cubicBezTo>
                  <a:cubicBezTo>
                    <a:pt x="100" y="88"/>
                    <a:pt x="100" y="88"/>
                    <a:pt x="100" y="88"/>
                  </a:cubicBezTo>
                  <a:cubicBezTo>
                    <a:pt x="89" y="88"/>
                    <a:pt x="89" y="88"/>
                    <a:pt x="89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52" y="88"/>
                    <a:pt x="52" y="88"/>
                    <a:pt x="52" y="88"/>
                  </a:cubicBezTo>
                  <a:cubicBezTo>
                    <a:pt x="44" y="48"/>
                    <a:pt x="44" y="48"/>
                    <a:pt x="44" y="48"/>
                  </a:cubicBezTo>
                  <a:cubicBezTo>
                    <a:pt x="44" y="48"/>
                    <a:pt x="44" y="48"/>
                    <a:pt x="44" y="48"/>
                  </a:cubicBezTo>
                  <a:cubicBezTo>
                    <a:pt x="44" y="47"/>
                    <a:pt x="44" y="47"/>
                    <a:pt x="44" y="47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117" y="36"/>
                    <a:pt x="117" y="36"/>
                    <a:pt x="117" y="36"/>
                  </a:cubicBezTo>
                  <a:cubicBezTo>
                    <a:pt x="124" y="36"/>
                    <a:pt x="124" y="36"/>
                    <a:pt x="124" y="36"/>
                  </a:cubicBezTo>
                  <a:cubicBezTo>
                    <a:pt x="129" y="36"/>
                    <a:pt x="129" y="36"/>
                    <a:pt x="129" y="36"/>
                  </a:cubicBezTo>
                  <a:cubicBezTo>
                    <a:pt x="124" y="47"/>
                    <a:pt x="124" y="47"/>
                    <a:pt x="124" y="47"/>
                  </a:cubicBezTo>
                  <a:lnTo>
                    <a:pt x="124" y="48"/>
                  </a:lnTo>
                  <a:close/>
                  <a:moveTo>
                    <a:pt x="61" y="76"/>
                  </a:moveTo>
                  <a:cubicBezTo>
                    <a:pt x="96" y="76"/>
                    <a:pt x="96" y="76"/>
                    <a:pt x="96" y="76"/>
                  </a:cubicBezTo>
                  <a:cubicBezTo>
                    <a:pt x="100" y="68"/>
                    <a:pt x="100" y="68"/>
                    <a:pt x="100" y="68"/>
                  </a:cubicBezTo>
                  <a:cubicBezTo>
                    <a:pt x="60" y="68"/>
                    <a:pt x="60" y="68"/>
                    <a:pt x="60" y="68"/>
                  </a:cubicBezTo>
                  <a:lnTo>
                    <a:pt x="61" y="76"/>
                  </a:lnTo>
                  <a:close/>
                  <a:moveTo>
                    <a:pt x="56" y="48"/>
                  </a:moveTo>
                  <a:cubicBezTo>
                    <a:pt x="57" y="56"/>
                    <a:pt x="57" y="56"/>
                    <a:pt x="57" y="56"/>
                  </a:cubicBezTo>
                  <a:cubicBezTo>
                    <a:pt x="104" y="56"/>
                    <a:pt x="104" y="56"/>
                    <a:pt x="104" y="56"/>
                  </a:cubicBezTo>
                  <a:cubicBezTo>
                    <a:pt x="104" y="62"/>
                    <a:pt x="104" y="62"/>
                    <a:pt x="104" y="62"/>
                  </a:cubicBezTo>
                  <a:cubicBezTo>
                    <a:pt x="111" y="48"/>
                    <a:pt x="111" y="48"/>
                    <a:pt x="111" y="48"/>
                  </a:cubicBezTo>
                  <a:lnTo>
                    <a:pt x="56" y="48"/>
                  </a:lnTo>
                  <a:close/>
                  <a:moveTo>
                    <a:pt x="59" y="93"/>
                  </a:moveTo>
                  <a:cubicBezTo>
                    <a:pt x="65" y="93"/>
                    <a:pt x="69" y="97"/>
                    <a:pt x="69" y="103"/>
                  </a:cubicBezTo>
                  <a:cubicBezTo>
                    <a:pt x="69" y="109"/>
                    <a:pt x="65" y="113"/>
                    <a:pt x="59" y="113"/>
                  </a:cubicBezTo>
                  <a:cubicBezTo>
                    <a:pt x="53" y="113"/>
                    <a:pt x="49" y="109"/>
                    <a:pt x="49" y="103"/>
                  </a:cubicBezTo>
                  <a:cubicBezTo>
                    <a:pt x="49" y="97"/>
                    <a:pt x="53" y="93"/>
                    <a:pt x="59" y="93"/>
                  </a:cubicBezTo>
                  <a:close/>
                  <a:moveTo>
                    <a:pt x="95" y="93"/>
                  </a:moveTo>
                  <a:cubicBezTo>
                    <a:pt x="101" y="93"/>
                    <a:pt x="105" y="97"/>
                    <a:pt x="105" y="103"/>
                  </a:cubicBezTo>
                  <a:cubicBezTo>
                    <a:pt x="105" y="109"/>
                    <a:pt x="101" y="113"/>
                    <a:pt x="95" y="113"/>
                  </a:cubicBezTo>
                  <a:cubicBezTo>
                    <a:pt x="89" y="113"/>
                    <a:pt x="85" y="109"/>
                    <a:pt x="85" y="103"/>
                  </a:cubicBezTo>
                  <a:cubicBezTo>
                    <a:pt x="85" y="97"/>
                    <a:pt x="89" y="93"/>
                    <a:pt x="95" y="93"/>
                  </a:cubicBezTo>
                  <a:close/>
                  <a:moveTo>
                    <a:pt x="64" y="168"/>
                  </a:moveTo>
                  <a:cubicBezTo>
                    <a:pt x="72" y="168"/>
                    <a:pt x="72" y="168"/>
                    <a:pt x="72" y="168"/>
                  </a:cubicBezTo>
                  <a:cubicBezTo>
                    <a:pt x="72" y="152"/>
                    <a:pt x="72" y="152"/>
                    <a:pt x="72" y="152"/>
                  </a:cubicBezTo>
                  <a:cubicBezTo>
                    <a:pt x="128" y="152"/>
                    <a:pt x="128" y="152"/>
                    <a:pt x="128" y="152"/>
                  </a:cubicBezTo>
                  <a:cubicBezTo>
                    <a:pt x="128" y="168"/>
                    <a:pt x="128" y="168"/>
                    <a:pt x="128" y="168"/>
                  </a:cubicBezTo>
                  <a:cubicBezTo>
                    <a:pt x="136" y="168"/>
                    <a:pt x="136" y="168"/>
                    <a:pt x="136" y="168"/>
                  </a:cubicBezTo>
                  <a:cubicBezTo>
                    <a:pt x="147" y="168"/>
                    <a:pt x="156" y="177"/>
                    <a:pt x="156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77"/>
                    <a:pt x="53" y="168"/>
                    <a:pt x="64" y="16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4" name="Freeform 29">
              <a:extLst>
                <a:ext uri="{FF2B5EF4-FFF2-40B4-BE49-F238E27FC236}">
                  <a16:creationId xmlns:a16="http://schemas.microsoft.com/office/drawing/2014/main" xmlns="" id="{AA9C704A-7843-4631-B043-21CE78A41B1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 rot="1092998">
              <a:off x="4595267" y="1827148"/>
              <a:ext cx="750888" cy="511175"/>
            </a:xfrm>
            <a:custGeom>
              <a:avLst/>
              <a:gdLst>
                <a:gd name="T0" fmla="*/ 199 w 200"/>
                <a:gd name="T1" fmla="*/ 32 h 136"/>
                <a:gd name="T2" fmla="*/ 199 w 200"/>
                <a:gd name="T3" fmla="*/ 31 h 136"/>
                <a:gd name="T4" fmla="*/ 0 w 200"/>
                <a:gd name="T5" fmla="*/ 31 h 136"/>
                <a:gd name="T6" fmla="*/ 0 w 200"/>
                <a:gd name="T7" fmla="*/ 18 h 136"/>
                <a:gd name="T8" fmla="*/ 18 w 200"/>
                <a:gd name="T9" fmla="*/ 0 h 136"/>
                <a:gd name="T10" fmla="*/ 181 w 200"/>
                <a:gd name="T11" fmla="*/ 0 h 136"/>
                <a:gd name="T12" fmla="*/ 199 w 200"/>
                <a:gd name="T13" fmla="*/ 18 h 136"/>
                <a:gd name="T14" fmla="*/ 199 w 200"/>
                <a:gd name="T15" fmla="*/ 32 h 136"/>
                <a:gd name="T16" fmla="*/ 200 w 200"/>
                <a:gd name="T17" fmla="*/ 64 h 136"/>
                <a:gd name="T18" fmla="*/ 200 w 200"/>
                <a:gd name="T19" fmla="*/ 119 h 136"/>
                <a:gd name="T20" fmla="*/ 181 w 200"/>
                <a:gd name="T21" fmla="*/ 136 h 136"/>
                <a:gd name="T22" fmla="*/ 18 w 200"/>
                <a:gd name="T23" fmla="*/ 136 h 136"/>
                <a:gd name="T24" fmla="*/ 0 w 200"/>
                <a:gd name="T25" fmla="*/ 119 h 136"/>
                <a:gd name="T26" fmla="*/ 0 w 200"/>
                <a:gd name="T27" fmla="*/ 64 h 136"/>
                <a:gd name="T28" fmla="*/ 200 w 200"/>
                <a:gd name="T29" fmla="*/ 64 h 136"/>
                <a:gd name="T30" fmla="*/ 76 w 200"/>
                <a:gd name="T31" fmla="*/ 88 h 136"/>
                <a:gd name="T32" fmla="*/ 48 w 200"/>
                <a:gd name="T33" fmla="*/ 88 h 136"/>
                <a:gd name="T34" fmla="*/ 48 w 200"/>
                <a:gd name="T35" fmla="*/ 100 h 136"/>
                <a:gd name="T36" fmla="*/ 76 w 200"/>
                <a:gd name="T37" fmla="*/ 100 h 136"/>
                <a:gd name="T38" fmla="*/ 76 w 200"/>
                <a:gd name="T39" fmla="*/ 88 h 136"/>
                <a:gd name="T40" fmla="*/ 112 w 200"/>
                <a:gd name="T41" fmla="*/ 88 h 136"/>
                <a:gd name="T42" fmla="*/ 88 w 200"/>
                <a:gd name="T43" fmla="*/ 88 h 136"/>
                <a:gd name="T44" fmla="*/ 88 w 200"/>
                <a:gd name="T45" fmla="*/ 100 h 136"/>
                <a:gd name="T46" fmla="*/ 112 w 200"/>
                <a:gd name="T47" fmla="*/ 100 h 136"/>
                <a:gd name="T48" fmla="*/ 112 w 200"/>
                <a:gd name="T49" fmla="*/ 88 h 136"/>
                <a:gd name="T50" fmla="*/ 152 w 200"/>
                <a:gd name="T51" fmla="*/ 88 h 136"/>
                <a:gd name="T52" fmla="*/ 120 w 200"/>
                <a:gd name="T53" fmla="*/ 88 h 136"/>
                <a:gd name="T54" fmla="*/ 120 w 200"/>
                <a:gd name="T55" fmla="*/ 100 h 136"/>
                <a:gd name="T56" fmla="*/ 152 w 200"/>
                <a:gd name="T57" fmla="*/ 100 h 136"/>
                <a:gd name="T58" fmla="*/ 152 w 200"/>
                <a:gd name="T59" fmla="*/ 88 h 136"/>
                <a:gd name="T60" fmla="*/ 12 w 200"/>
                <a:gd name="T61" fmla="*/ 119 h 136"/>
                <a:gd name="T62" fmla="*/ 152 w 200"/>
                <a:gd name="T63" fmla="*/ 119 h 136"/>
                <a:gd name="T64" fmla="*/ 152 w 200"/>
                <a:gd name="T65" fmla="*/ 108 h 136"/>
                <a:gd name="T66" fmla="*/ 12 w 200"/>
                <a:gd name="T67" fmla="*/ 108 h 136"/>
                <a:gd name="T68" fmla="*/ 12 w 200"/>
                <a:gd name="T69" fmla="*/ 119 h 136"/>
                <a:gd name="T70" fmla="*/ 12 w 200"/>
                <a:gd name="T71" fmla="*/ 100 h 136"/>
                <a:gd name="T72" fmla="*/ 40 w 200"/>
                <a:gd name="T73" fmla="*/ 100 h 136"/>
                <a:gd name="T74" fmla="*/ 40 w 200"/>
                <a:gd name="T75" fmla="*/ 88 h 136"/>
                <a:gd name="T76" fmla="*/ 12 w 200"/>
                <a:gd name="T77" fmla="*/ 88 h 136"/>
                <a:gd name="T78" fmla="*/ 12 w 200"/>
                <a:gd name="T79" fmla="*/ 10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00" h="136">
                  <a:moveTo>
                    <a:pt x="199" y="32"/>
                  </a:moveTo>
                  <a:cubicBezTo>
                    <a:pt x="199" y="31"/>
                    <a:pt x="199" y="31"/>
                    <a:pt x="199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191" y="0"/>
                    <a:pt x="199" y="8"/>
                    <a:pt x="199" y="18"/>
                  </a:cubicBezTo>
                  <a:cubicBezTo>
                    <a:pt x="199" y="32"/>
                    <a:pt x="199" y="32"/>
                    <a:pt x="199" y="32"/>
                  </a:cubicBezTo>
                  <a:close/>
                  <a:moveTo>
                    <a:pt x="200" y="64"/>
                  </a:moveTo>
                  <a:cubicBezTo>
                    <a:pt x="200" y="119"/>
                    <a:pt x="200" y="119"/>
                    <a:pt x="200" y="119"/>
                  </a:cubicBezTo>
                  <a:cubicBezTo>
                    <a:pt x="200" y="129"/>
                    <a:pt x="191" y="136"/>
                    <a:pt x="181" y="136"/>
                  </a:cubicBezTo>
                  <a:cubicBezTo>
                    <a:pt x="18" y="136"/>
                    <a:pt x="18" y="136"/>
                    <a:pt x="18" y="136"/>
                  </a:cubicBezTo>
                  <a:cubicBezTo>
                    <a:pt x="8" y="136"/>
                    <a:pt x="0" y="129"/>
                    <a:pt x="0" y="119"/>
                  </a:cubicBezTo>
                  <a:cubicBezTo>
                    <a:pt x="0" y="64"/>
                    <a:pt x="0" y="64"/>
                    <a:pt x="0" y="64"/>
                  </a:cubicBezTo>
                  <a:lnTo>
                    <a:pt x="200" y="64"/>
                  </a:lnTo>
                  <a:close/>
                  <a:moveTo>
                    <a:pt x="76" y="88"/>
                  </a:moveTo>
                  <a:cubicBezTo>
                    <a:pt x="48" y="88"/>
                    <a:pt x="48" y="88"/>
                    <a:pt x="48" y="88"/>
                  </a:cubicBezTo>
                  <a:cubicBezTo>
                    <a:pt x="48" y="100"/>
                    <a:pt x="48" y="100"/>
                    <a:pt x="48" y="100"/>
                  </a:cubicBezTo>
                  <a:cubicBezTo>
                    <a:pt x="76" y="100"/>
                    <a:pt x="76" y="100"/>
                    <a:pt x="76" y="100"/>
                  </a:cubicBezTo>
                  <a:lnTo>
                    <a:pt x="76" y="88"/>
                  </a:lnTo>
                  <a:close/>
                  <a:moveTo>
                    <a:pt x="112" y="88"/>
                  </a:moveTo>
                  <a:cubicBezTo>
                    <a:pt x="88" y="88"/>
                    <a:pt x="88" y="88"/>
                    <a:pt x="88" y="88"/>
                  </a:cubicBezTo>
                  <a:cubicBezTo>
                    <a:pt x="88" y="100"/>
                    <a:pt x="88" y="100"/>
                    <a:pt x="88" y="100"/>
                  </a:cubicBezTo>
                  <a:cubicBezTo>
                    <a:pt x="112" y="100"/>
                    <a:pt x="112" y="100"/>
                    <a:pt x="112" y="100"/>
                  </a:cubicBezTo>
                  <a:lnTo>
                    <a:pt x="112" y="88"/>
                  </a:lnTo>
                  <a:close/>
                  <a:moveTo>
                    <a:pt x="152" y="88"/>
                  </a:moveTo>
                  <a:cubicBezTo>
                    <a:pt x="120" y="88"/>
                    <a:pt x="120" y="88"/>
                    <a:pt x="120" y="88"/>
                  </a:cubicBezTo>
                  <a:cubicBezTo>
                    <a:pt x="120" y="100"/>
                    <a:pt x="120" y="100"/>
                    <a:pt x="120" y="100"/>
                  </a:cubicBezTo>
                  <a:cubicBezTo>
                    <a:pt x="152" y="100"/>
                    <a:pt x="152" y="100"/>
                    <a:pt x="152" y="100"/>
                  </a:cubicBezTo>
                  <a:lnTo>
                    <a:pt x="152" y="88"/>
                  </a:lnTo>
                  <a:close/>
                  <a:moveTo>
                    <a:pt x="12" y="119"/>
                  </a:moveTo>
                  <a:cubicBezTo>
                    <a:pt x="152" y="119"/>
                    <a:pt x="152" y="119"/>
                    <a:pt x="152" y="119"/>
                  </a:cubicBezTo>
                  <a:cubicBezTo>
                    <a:pt x="152" y="108"/>
                    <a:pt x="152" y="108"/>
                    <a:pt x="152" y="108"/>
                  </a:cubicBezTo>
                  <a:cubicBezTo>
                    <a:pt x="12" y="108"/>
                    <a:pt x="12" y="108"/>
                    <a:pt x="12" y="108"/>
                  </a:cubicBezTo>
                  <a:lnTo>
                    <a:pt x="12" y="119"/>
                  </a:lnTo>
                  <a:close/>
                  <a:moveTo>
                    <a:pt x="12" y="100"/>
                  </a:moveTo>
                  <a:cubicBezTo>
                    <a:pt x="40" y="100"/>
                    <a:pt x="40" y="100"/>
                    <a:pt x="40" y="100"/>
                  </a:cubicBezTo>
                  <a:cubicBezTo>
                    <a:pt x="40" y="88"/>
                    <a:pt x="40" y="88"/>
                    <a:pt x="40" y="88"/>
                  </a:cubicBezTo>
                  <a:cubicBezTo>
                    <a:pt x="12" y="88"/>
                    <a:pt x="12" y="88"/>
                    <a:pt x="12" y="88"/>
                  </a:cubicBezTo>
                  <a:lnTo>
                    <a:pt x="12" y="10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5" name="Freeform 36">
              <a:extLst>
                <a:ext uri="{FF2B5EF4-FFF2-40B4-BE49-F238E27FC236}">
                  <a16:creationId xmlns:a16="http://schemas.microsoft.com/office/drawing/2014/main" xmlns="" id="{5456C5B8-E4EE-48E3-8811-D7554A1D095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921052" y="2263598"/>
              <a:ext cx="392613" cy="655277"/>
            </a:xfrm>
            <a:custGeom>
              <a:avLst/>
              <a:gdLst>
                <a:gd name="T0" fmla="*/ 198 w 284"/>
                <a:gd name="T1" fmla="*/ 332 h 474"/>
                <a:gd name="T2" fmla="*/ 170 w 284"/>
                <a:gd name="T3" fmla="*/ 303 h 474"/>
                <a:gd name="T4" fmla="*/ 198 w 284"/>
                <a:gd name="T5" fmla="*/ 275 h 474"/>
                <a:gd name="T6" fmla="*/ 255 w 284"/>
                <a:gd name="T7" fmla="*/ 247 h 474"/>
                <a:gd name="T8" fmla="*/ 284 w 284"/>
                <a:gd name="T9" fmla="*/ 275 h 474"/>
                <a:gd name="T10" fmla="*/ 198 w 284"/>
                <a:gd name="T11" fmla="*/ 303 h 474"/>
                <a:gd name="T12" fmla="*/ 227 w 284"/>
                <a:gd name="T13" fmla="*/ 389 h 474"/>
                <a:gd name="T14" fmla="*/ 198 w 284"/>
                <a:gd name="T15" fmla="*/ 360 h 474"/>
                <a:gd name="T16" fmla="*/ 227 w 284"/>
                <a:gd name="T17" fmla="*/ 332 h 474"/>
                <a:gd name="T18" fmla="*/ 255 w 284"/>
                <a:gd name="T19" fmla="*/ 417 h 474"/>
                <a:gd name="T20" fmla="*/ 227 w 284"/>
                <a:gd name="T21" fmla="*/ 446 h 474"/>
                <a:gd name="T22" fmla="*/ 227 w 284"/>
                <a:gd name="T23" fmla="*/ 389 h 474"/>
                <a:gd name="T24" fmla="*/ 255 w 284"/>
                <a:gd name="T25" fmla="*/ 417 h 474"/>
                <a:gd name="T26" fmla="*/ 170 w 284"/>
                <a:gd name="T27" fmla="*/ 474 h 474"/>
                <a:gd name="T28" fmla="*/ 198 w 284"/>
                <a:gd name="T29" fmla="*/ 446 h 474"/>
                <a:gd name="T30" fmla="*/ 227 w 284"/>
                <a:gd name="T31" fmla="*/ 474 h 474"/>
                <a:gd name="T32" fmla="*/ 142 w 284"/>
                <a:gd name="T33" fmla="*/ 417 h 474"/>
                <a:gd name="T34" fmla="*/ 170 w 284"/>
                <a:gd name="T35" fmla="*/ 389 h 474"/>
                <a:gd name="T36" fmla="*/ 170 w 284"/>
                <a:gd name="T37" fmla="*/ 446 h 474"/>
                <a:gd name="T38" fmla="*/ 142 w 284"/>
                <a:gd name="T39" fmla="*/ 417 h 474"/>
                <a:gd name="T40" fmla="*/ 113 w 284"/>
                <a:gd name="T41" fmla="*/ 332 h 474"/>
                <a:gd name="T42" fmla="*/ 142 w 284"/>
                <a:gd name="T43" fmla="*/ 360 h 474"/>
                <a:gd name="T44" fmla="*/ 113 w 284"/>
                <a:gd name="T45" fmla="*/ 389 h 474"/>
                <a:gd name="T46" fmla="*/ 56 w 284"/>
                <a:gd name="T47" fmla="*/ 360 h 474"/>
                <a:gd name="T48" fmla="*/ 28 w 284"/>
                <a:gd name="T49" fmla="*/ 389 h 474"/>
                <a:gd name="T50" fmla="*/ 0 w 284"/>
                <a:gd name="T51" fmla="*/ 417 h 474"/>
                <a:gd name="T52" fmla="*/ 28 w 284"/>
                <a:gd name="T53" fmla="*/ 0 h 474"/>
                <a:gd name="T54" fmla="*/ 56 w 284"/>
                <a:gd name="T55" fmla="*/ 17 h 474"/>
                <a:gd name="T56" fmla="*/ 28 w 284"/>
                <a:gd name="T57" fmla="*/ 45 h 474"/>
                <a:gd name="T58" fmla="*/ 56 w 284"/>
                <a:gd name="T59" fmla="*/ 360 h 474"/>
                <a:gd name="T60" fmla="*/ 85 w 284"/>
                <a:gd name="T61" fmla="*/ 332 h 474"/>
                <a:gd name="T62" fmla="*/ 56 w 284"/>
                <a:gd name="T63" fmla="*/ 360 h 474"/>
                <a:gd name="T64" fmla="*/ 56 w 284"/>
                <a:gd name="T65" fmla="*/ 74 h 474"/>
                <a:gd name="T66" fmla="*/ 85 w 284"/>
                <a:gd name="T67" fmla="*/ 45 h 474"/>
                <a:gd name="T68" fmla="*/ 113 w 284"/>
                <a:gd name="T69" fmla="*/ 102 h 474"/>
                <a:gd name="T70" fmla="*/ 85 w 284"/>
                <a:gd name="T71" fmla="*/ 74 h 474"/>
                <a:gd name="T72" fmla="*/ 113 w 284"/>
                <a:gd name="T73" fmla="*/ 102 h 474"/>
                <a:gd name="T74" fmla="*/ 113 w 284"/>
                <a:gd name="T75" fmla="*/ 303 h 474"/>
                <a:gd name="T76" fmla="*/ 85 w 284"/>
                <a:gd name="T77" fmla="*/ 332 h 474"/>
                <a:gd name="T78" fmla="*/ 227 w 284"/>
                <a:gd name="T79" fmla="*/ 218 h 474"/>
                <a:gd name="T80" fmla="*/ 255 w 284"/>
                <a:gd name="T81" fmla="*/ 247 h 474"/>
                <a:gd name="T82" fmla="*/ 227 w 284"/>
                <a:gd name="T83" fmla="*/ 218 h 474"/>
                <a:gd name="T84" fmla="*/ 227 w 284"/>
                <a:gd name="T85" fmla="*/ 190 h 474"/>
                <a:gd name="T86" fmla="*/ 198 w 284"/>
                <a:gd name="T87" fmla="*/ 218 h 474"/>
                <a:gd name="T88" fmla="*/ 170 w 284"/>
                <a:gd name="T89" fmla="*/ 161 h 474"/>
                <a:gd name="T90" fmla="*/ 198 w 284"/>
                <a:gd name="T91" fmla="*/ 190 h 474"/>
                <a:gd name="T92" fmla="*/ 170 w 284"/>
                <a:gd name="T93" fmla="*/ 161 h 474"/>
                <a:gd name="T94" fmla="*/ 113 w 284"/>
                <a:gd name="T95" fmla="*/ 133 h 474"/>
                <a:gd name="T96" fmla="*/ 142 w 284"/>
                <a:gd name="T97" fmla="*/ 104 h 474"/>
                <a:gd name="T98" fmla="*/ 170 w 284"/>
                <a:gd name="T99" fmla="*/ 133 h 474"/>
                <a:gd name="T100" fmla="*/ 142 w 284"/>
                <a:gd name="T101" fmla="*/ 161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84" h="474">
                  <a:moveTo>
                    <a:pt x="198" y="303"/>
                  </a:moveTo>
                  <a:lnTo>
                    <a:pt x="198" y="332"/>
                  </a:lnTo>
                  <a:lnTo>
                    <a:pt x="170" y="332"/>
                  </a:lnTo>
                  <a:lnTo>
                    <a:pt x="170" y="303"/>
                  </a:lnTo>
                  <a:lnTo>
                    <a:pt x="170" y="275"/>
                  </a:lnTo>
                  <a:lnTo>
                    <a:pt x="198" y="275"/>
                  </a:lnTo>
                  <a:lnTo>
                    <a:pt x="255" y="275"/>
                  </a:lnTo>
                  <a:lnTo>
                    <a:pt x="255" y="247"/>
                  </a:lnTo>
                  <a:lnTo>
                    <a:pt x="284" y="247"/>
                  </a:lnTo>
                  <a:lnTo>
                    <a:pt x="284" y="275"/>
                  </a:lnTo>
                  <a:lnTo>
                    <a:pt x="284" y="303"/>
                  </a:lnTo>
                  <a:lnTo>
                    <a:pt x="198" y="303"/>
                  </a:lnTo>
                  <a:close/>
                  <a:moveTo>
                    <a:pt x="227" y="360"/>
                  </a:moveTo>
                  <a:lnTo>
                    <a:pt x="227" y="389"/>
                  </a:lnTo>
                  <a:lnTo>
                    <a:pt x="198" y="389"/>
                  </a:lnTo>
                  <a:lnTo>
                    <a:pt x="198" y="360"/>
                  </a:lnTo>
                  <a:lnTo>
                    <a:pt x="198" y="332"/>
                  </a:lnTo>
                  <a:lnTo>
                    <a:pt x="227" y="332"/>
                  </a:lnTo>
                  <a:lnTo>
                    <a:pt x="227" y="360"/>
                  </a:lnTo>
                  <a:close/>
                  <a:moveTo>
                    <a:pt x="255" y="417"/>
                  </a:moveTo>
                  <a:lnTo>
                    <a:pt x="255" y="446"/>
                  </a:lnTo>
                  <a:lnTo>
                    <a:pt x="227" y="446"/>
                  </a:lnTo>
                  <a:lnTo>
                    <a:pt x="227" y="417"/>
                  </a:lnTo>
                  <a:lnTo>
                    <a:pt x="227" y="389"/>
                  </a:lnTo>
                  <a:lnTo>
                    <a:pt x="255" y="389"/>
                  </a:lnTo>
                  <a:lnTo>
                    <a:pt x="255" y="417"/>
                  </a:lnTo>
                  <a:close/>
                  <a:moveTo>
                    <a:pt x="198" y="474"/>
                  </a:moveTo>
                  <a:lnTo>
                    <a:pt x="170" y="474"/>
                  </a:lnTo>
                  <a:lnTo>
                    <a:pt x="170" y="446"/>
                  </a:lnTo>
                  <a:lnTo>
                    <a:pt x="198" y="446"/>
                  </a:lnTo>
                  <a:lnTo>
                    <a:pt x="227" y="446"/>
                  </a:lnTo>
                  <a:lnTo>
                    <a:pt x="227" y="474"/>
                  </a:lnTo>
                  <a:lnTo>
                    <a:pt x="198" y="474"/>
                  </a:lnTo>
                  <a:close/>
                  <a:moveTo>
                    <a:pt x="142" y="417"/>
                  </a:moveTo>
                  <a:lnTo>
                    <a:pt x="142" y="389"/>
                  </a:lnTo>
                  <a:lnTo>
                    <a:pt x="170" y="389"/>
                  </a:lnTo>
                  <a:lnTo>
                    <a:pt x="170" y="417"/>
                  </a:lnTo>
                  <a:lnTo>
                    <a:pt x="170" y="446"/>
                  </a:lnTo>
                  <a:lnTo>
                    <a:pt x="142" y="446"/>
                  </a:lnTo>
                  <a:lnTo>
                    <a:pt x="142" y="417"/>
                  </a:lnTo>
                  <a:close/>
                  <a:moveTo>
                    <a:pt x="113" y="360"/>
                  </a:moveTo>
                  <a:lnTo>
                    <a:pt x="113" y="332"/>
                  </a:lnTo>
                  <a:lnTo>
                    <a:pt x="142" y="332"/>
                  </a:lnTo>
                  <a:lnTo>
                    <a:pt x="142" y="360"/>
                  </a:lnTo>
                  <a:lnTo>
                    <a:pt x="142" y="389"/>
                  </a:lnTo>
                  <a:lnTo>
                    <a:pt x="113" y="389"/>
                  </a:lnTo>
                  <a:lnTo>
                    <a:pt x="113" y="360"/>
                  </a:lnTo>
                  <a:close/>
                  <a:moveTo>
                    <a:pt x="56" y="360"/>
                  </a:moveTo>
                  <a:lnTo>
                    <a:pt x="56" y="389"/>
                  </a:lnTo>
                  <a:lnTo>
                    <a:pt x="28" y="389"/>
                  </a:lnTo>
                  <a:lnTo>
                    <a:pt x="28" y="417"/>
                  </a:lnTo>
                  <a:lnTo>
                    <a:pt x="0" y="417"/>
                  </a:lnTo>
                  <a:lnTo>
                    <a:pt x="0" y="0"/>
                  </a:lnTo>
                  <a:lnTo>
                    <a:pt x="28" y="0"/>
                  </a:lnTo>
                  <a:lnTo>
                    <a:pt x="28" y="17"/>
                  </a:lnTo>
                  <a:lnTo>
                    <a:pt x="56" y="17"/>
                  </a:lnTo>
                  <a:lnTo>
                    <a:pt x="56" y="45"/>
                  </a:lnTo>
                  <a:lnTo>
                    <a:pt x="28" y="45"/>
                  </a:lnTo>
                  <a:lnTo>
                    <a:pt x="28" y="360"/>
                  </a:lnTo>
                  <a:lnTo>
                    <a:pt x="56" y="360"/>
                  </a:lnTo>
                  <a:lnTo>
                    <a:pt x="56" y="332"/>
                  </a:lnTo>
                  <a:lnTo>
                    <a:pt x="85" y="332"/>
                  </a:lnTo>
                  <a:lnTo>
                    <a:pt x="85" y="360"/>
                  </a:lnTo>
                  <a:lnTo>
                    <a:pt x="56" y="360"/>
                  </a:lnTo>
                  <a:close/>
                  <a:moveTo>
                    <a:pt x="85" y="74"/>
                  </a:moveTo>
                  <a:lnTo>
                    <a:pt x="56" y="74"/>
                  </a:lnTo>
                  <a:lnTo>
                    <a:pt x="56" y="45"/>
                  </a:lnTo>
                  <a:lnTo>
                    <a:pt x="85" y="45"/>
                  </a:lnTo>
                  <a:lnTo>
                    <a:pt x="85" y="74"/>
                  </a:lnTo>
                  <a:close/>
                  <a:moveTo>
                    <a:pt x="113" y="102"/>
                  </a:moveTo>
                  <a:lnTo>
                    <a:pt x="85" y="102"/>
                  </a:lnTo>
                  <a:lnTo>
                    <a:pt x="85" y="74"/>
                  </a:lnTo>
                  <a:lnTo>
                    <a:pt x="113" y="74"/>
                  </a:lnTo>
                  <a:lnTo>
                    <a:pt x="113" y="102"/>
                  </a:lnTo>
                  <a:close/>
                  <a:moveTo>
                    <a:pt x="85" y="303"/>
                  </a:moveTo>
                  <a:lnTo>
                    <a:pt x="113" y="303"/>
                  </a:lnTo>
                  <a:lnTo>
                    <a:pt x="113" y="332"/>
                  </a:lnTo>
                  <a:lnTo>
                    <a:pt x="85" y="332"/>
                  </a:lnTo>
                  <a:lnTo>
                    <a:pt x="85" y="303"/>
                  </a:lnTo>
                  <a:close/>
                  <a:moveTo>
                    <a:pt x="227" y="218"/>
                  </a:moveTo>
                  <a:lnTo>
                    <a:pt x="255" y="218"/>
                  </a:lnTo>
                  <a:lnTo>
                    <a:pt x="255" y="247"/>
                  </a:lnTo>
                  <a:lnTo>
                    <a:pt x="227" y="247"/>
                  </a:lnTo>
                  <a:lnTo>
                    <a:pt x="227" y="218"/>
                  </a:lnTo>
                  <a:close/>
                  <a:moveTo>
                    <a:pt x="198" y="190"/>
                  </a:moveTo>
                  <a:lnTo>
                    <a:pt x="227" y="190"/>
                  </a:lnTo>
                  <a:lnTo>
                    <a:pt x="227" y="218"/>
                  </a:lnTo>
                  <a:lnTo>
                    <a:pt x="198" y="218"/>
                  </a:lnTo>
                  <a:lnTo>
                    <a:pt x="198" y="190"/>
                  </a:lnTo>
                  <a:close/>
                  <a:moveTo>
                    <a:pt x="170" y="161"/>
                  </a:moveTo>
                  <a:lnTo>
                    <a:pt x="198" y="161"/>
                  </a:lnTo>
                  <a:lnTo>
                    <a:pt x="198" y="190"/>
                  </a:lnTo>
                  <a:lnTo>
                    <a:pt x="170" y="190"/>
                  </a:lnTo>
                  <a:lnTo>
                    <a:pt x="170" y="161"/>
                  </a:lnTo>
                  <a:close/>
                  <a:moveTo>
                    <a:pt x="142" y="133"/>
                  </a:moveTo>
                  <a:lnTo>
                    <a:pt x="113" y="133"/>
                  </a:lnTo>
                  <a:lnTo>
                    <a:pt x="113" y="104"/>
                  </a:lnTo>
                  <a:lnTo>
                    <a:pt x="142" y="104"/>
                  </a:lnTo>
                  <a:lnTo>
                    <a:pt x="142" y="133"/>
                  </a:lnTo>
                  <a:lnTo>
                    <a:pt x="170" y="133"/>
                  </a:lnTo>
                  <a:lnTo>
                    <a:pt x="170" y="161"/>
                  </a:lnTo>
                  <a:lnTo>
                    <a:pt x="142" y="161"/>
                  </a:lnTo>
                  <a:lnTo>
                    <a:pt x="142" y="1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6" name="Freeform 38">
              <a:extLst>
                <a:ext uri="{FF2B5EF4-FFF2-40B4-BE49-F238E27FC236}">
                  <a16:creationId xmlns:a16="http://schemas.microsoft.com/office/drawing/2014/main" xmlns="" id="{17B353FC-DA41-4E24-A466-E2AF723EDB66}"/>
                </a:ext>
              </a:extLst>
            </p:cNvPr>
            <p:cNvSpPr>
              <a:spLocks/>
            </p:cNvSpPr>
            <p:nvPr userDrawn="1"/>
          </p:nvSpPr>
          <p:spPr bwMode="auto">
            <a:xfrm rot="3939485">
              <a:off x="7392355" y="1719266"/>
              <a:ext cx="544512" cy="749300"/>
            </a:xfrm>
            <a:custGeom>
              <a:avLst/>
              <a:gdLst>
                <a:gd name="T0" fmla="*/ 93 w 145"/>
                <a:gd name="T1" fmla="*/ 114 h 199"/>
                <a:gd name="T2" fmla="*/ 145 w 145"/>
                <a:gd name="T3" fmla="*/ 106 h 199"/>
                <a:gd name="T4" fmla="*/ 0 w 145"/>
                <a:gd name="T5" fmla="*/ 0 h 199"/>
                <a:gd name="T6" fmla="*/ 43 w 145"/>
                <a:gd name="T7" fmla="*/ 175 h 199"/>
                <a:gd name="T8" fmla="*/ 46 w 145"/>
                <a:gd name="T9" fmla="*/ 169 h 199"/>
                <a:gd name="T10" fmla="*/ 70 w 145"/>
                <a:gd name="T11" fmla="*/ 129 h 199"/>
                <a:gd name="T12" fmla="*/ 113 w 145"/>
                <a:gd name="T13" fmla="*/ 192 h 199"/>
                <a:gd name="T14" fmla="*/ 128 w 145"/>
                <a:gd name="T15" fmla="*/ 197 h 199"/>
                <a:gd name="T16" fmla="*/ 133 w 145"/>
                <a:gd name="T17" fmla="*/ 195 h 199"/>
                <a:gd name="T18" fmla="*/ 138 w 145"/>
                <a:gd name="T19" fmla="*/ 180 h 199"/>
                <a:gd name="T20" fmla="*/ 136 w 145"/>
                <a:gd name="T21" fmla="*/ 176 h 199"/>
                <a:gd name="T22" fmla="*/ 93 w 145"/>
                <a:gd name="T23" fmla="*/ 114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5" h="199">
                  <a:moveTo>
                    <a:pt x="93" y="114"/>
                  </a:moveTo>
                  <a:cubicBezTo>
                    <a:pt x="145" y="106"/>
                    <a:pt x="145" y="106"/>
                    <a:pt x="145" y="10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3" y="175"/>
                    <a:pt x="43" y="175"/>
                    <a:pt x="43" y="175"/>
                  </a:cubicBezTo>
                  <a:cubicBezTo>
                    <a:pt x="46" y="169"/>
                    <a:pt x="46" y="169"/>
                    <a:pt x="46" y="169"/>
                  </a:cubicBezTo>
                  <a:cubicBezTo>
                    <a:pt x="70" y="129"/>
                    <a:pt x="70" y="129"/>
                    <a:pt x="70" y="129"/>
                  </a:cubicBezTo>
                  <a:cubicBezTo>
                    <a:pt x="113" y="192"/>
                    <a:pt x="113" y="192"/>
                    <a:pt x="113" y="192"/>
                  </a:cubicBezTo>
                  <a:cubicBezTo>
                    <a:pt x="117" y="197"/>
                    <a:pt x="123" y="199"/>
                    <a:pt x="128" y="197"/>
                  </a:cubicBezTo>
                  <a:cubicBezTo>
                    <a:pt x="130" y="197"/>
                    <a:pt x="131" y="196"/>
                    <a:pt x="133" y="195"/>
                  </a:cubicBezTo>
                  <a:cubicBezTo>
                    <a:pt x="137" y="192"/>
                    <a:pt x="139" y="186"/>
                    <a:pt x="138" y="180"/>
                  </a:cubicBezTo>
                  <a:cubicBezTo>
                    <a:pt x="138" y="179"/>
                    <a:pt x="137" y="177"/>
                    <a:pt x="136" y="176"/>
                  </a:cubicBezTo>
                  <a:lnTo>
                    <a:pt x="93" y="11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7" name="Freeform 39">
              <a:extLst>
                <a:ext uri="{FF2B5EF4-FFF2-40B4-BE49-F238E27FC236}">
                  <a16:creationId xmlns:a16="http://schemas.microsoft.com/office/drawing/2014/main" xmlns="" id="{95F69EA0-F8BA-4DF8-80BA-4EB3AF8F08A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 rot="5400000">
              <a:off x="3167444" y="4702772"/>
              <a:ext cx="725487" cy="766763"/>
            </a:xfrm>
            <a:custGeom>
              <a:avLst/>
              <a:gdLst>
                <a:gd name="T0" fmla="*/ 32 w 193"/>
                <a:gd name="T1" fmla="*/ 24 h 204"/>
                <a:gd name="T2" fmla="*/ 73 w 193"/>
                <a:gd name="T3" fmla="*/ 81 h 204"/>
                <a:gd name="T4" fmla="*/ 68 w 193"/>
                <a:gd name="T5" fmla="*/ 60 h 204"/>
                <a:gd name="T6" fmla="*/ 75 w 193"/>
                <a:gd name="T7" fmla="*/ 47 h 204"/>
                <a:gd name="T8" fmla="*/ 92 w 193"/>
                <a:gd name="T9" fmla="*/ 58 h 204"/>
                <a:gd name="T10" fmla="*/ 99 w 193"/>
                <a:gd name="T11" fmla="*/ 56 h 204"/>
                <a:gd name="T12" fmla="*/ 100 w 193"/>
                <a:gd name="T13" fmla="*/ 42 h 204"/>
                <a:gd name="T14" fmla="*/ 117 w 193"/>
                <a:gd name="T15" fmla="*/ 44 h 204"/>
                <a:gd name="T16" fmla="*/ 119 w 193"/>
                <a:gd name="T17" fmla="*/ 48 h 204"/>
                <a:gd name="T18" fmla="*/ 125 w 193"/>
                <a:gd name="T19" fmla="*/ 57 h 204"/>
                <a:gd name="T20" fmla="*/ 126 w 193"/>
                <a:gd name="T21" fmla="*/ 53 h 204"/>
                <a:gd name="T22" fmla="*/ 137 w 193"/>
                <a:gd name="T23" fmla="*/ 47 h 204"/>
                <a:gd name="T24" fmla="*/ 161 w 193"/>
                <a:gd name="T25" fmla="*/ 132 h 204"/>
                <a:gd name="T26" fmla="*/ 121 w 193"/>
                <a:gd name="T27" fmla="*/ 185 h 204"/>
                <a:gd name="T28" fmla="*/ 76 w 193"/>
                <a:gd name="T29" fmla="*/ 151 h 204"/>
                <a:gd name="T30" fmla="*/ 21 w 193"/>
                <a:gd name="T31" fmla="*/ 131 h 204"/>
                <a:gd name="T32" fmla="*/ 34 w 193"/>
                <a:gd name="T33" fmla="*/ 122 h 204"/>
                <a:gd name="T34" fmla="*/ 64 w 193"/>
                <a:gd name="T35" fmla="*/ 125 h 204"/>
                <a:gd name="T36" fmla="*/ 17 w 193"/>
                <a:gd name="T37" fmla="*/ 33 h 204"/>
                <a:gd name="T38" fmla="*/ 20 w 193"/>
                <a:gd name="T39" fmla="*/ 19 h 204"/>
                <a:gd name="T40" fmla="*/ 12 w 193"/>
                <a:gd name="T41" fmla="*/ 7 h 204"/>
                <a:gd name="T42" fmla="*/ 6 w 193"/>
                <a:gd name="T43" fmla="*/ 40 h 204"/>
                <a:gd name="T44" fmla="*/ 45 w 193"/>
                <a:gd name="T45" fmla="*/ 109 h 204"/>
                <a:gd name="T46" fmla="*/ 19 w 193"/>
                <a:gd name="T47" fmla="*/ 111 h 204"/>
                <a:gd name="T48" fmla="*/ 27 w 193"/>
                <a:gd name="T49" fmla="*/ 157 h 204"/>
                <a:gd name="T50" fmla="*/ 99 w 193"/>
                <a:gd name="T51" fmla="*/ 175 h 204"/>
                <a:gd name="T52" fmla="*/ 116 w 193"/>
                <a:gd name="T53" fmla="*/ 204 h 204"/>
                <a:gd name="T54" fmla="*/ 181 w 193"/>
                <a:gd name="T55" fmla="*/ 166 h 204"/>
                <a:gd name="T56" fmla="*/ 186 w 193"/>
                <a:gd name="T57" fmla="*/ 147 h 204"/>
                <a:gd name="T58" fmla="*/ 161 w 193"/>
                <a:gd name="T59" fmla="*/ 61 h 204"/>
                <a:gd name="T60" fmla="*/ 161 w 193"/>
                <a:gd name="T61" fmla="*/ 60 h 204"/>
                <a:gd name="T62" fmla="*/ 155 w 193"/>
                <a:gd name="T63" fmla="*/ 44 h 204"/>
                <a:gd name="T64" fmla="*/ 128 w 193"/>
                <a:gd name="T65" fmla="*/ 33 h 204"/>
                <a:gd name="T66" fmla="*/ 93 w 193"/>
                <a:gd name="T67" fmla="*/ 30 h 204"/>
                <a:gd name="T68" fmla="*/ 68 w 193"/>
                <a:gd name="T69" fmla="*/ 35 h 204"/>
                <a:gd name="T70" fmla="*/ 59 w 193"/>
                <a:gd name="T71" fmla="*/ 41 h 204"/>
                <a:gd name="T72" fmla="*/ 44 w 193"/>
                <a:gd name="T73" fmla="*/ 16 h 204"/>
                <a:gd name="T74" fmla="*/ 13 w 193"/>
                <a:gd name="T75" fmla="*/ 7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93" h="204">
                  <a:moveTo>
                    <a:pt x="20" y="19"/>
                  </a:moveTo>
                  <a:cubicBezTo>
                    <a:pt x="25" y="16"/>
                    <a:pt x="29" y="19"/>
                    <a:pt x="32" y="24"/>
                  </a:cubicBezTo>
                  <a:cubicBezTo>
                    <a:pt x="32" y="24"/>
                    <a:pt x="65" y="79"/>
                    <a:pt x="65" y="80"/>
                  </a:cubicBezTo>
                  <a:cubicBezTo>
                    <a:pt x="67" y="83"/>
                    <a:pt x="71" y="82"/>
                    <a:pt x="73" y="81"/>
                  </a:cubicBezTo>
                  <a:cubicBezTo>
                    <a:pt x="75" y="79"/>
                    <a:pt x="77" y="75"/>
                    <a:pt x="74" y="69"/>
                  </a:cubicBezTo>
                  <a:cubicBezTo>
                    <a:pt x="68" y="60"/>
                    <a:pt x="68" y="60"/>
                    <a:pt x="68" y="60"/>
                  </a:cubicBezTo>
                  <a:cubicBezTo>
                    <a:pt x="65" y="56"/>
                    <a:pt x="68" y="52"/>
                    <a:pt x="73" y="48"/>
                  </a:cubicBezTo>
                  <a:cubicBezTo>
                    <a:pt x="73" y="48"/>
                    <a:pt x="74" y="47"/>
                    <a:pt x="75" y="47"/>
                  </a:cubicBezTo>
                  <a:cubicBezTo>
                    <a:pt x="79" y="45"/>
                    <a:pt x="83" y="44"/>
                    <a:pt x="86" y="48"/>
                  </a:cubicBezTo>
                  <a:cubicBezTo>
                    <a:pt x="92" y="58"/>
                    <a:pt x="92" y="58"/>
                    <a:pt x="92" y="58"/>
                  </a:cubicBezTo>
                  <a:cubicBezTo>
                    <a:pt x="94" y="61"/>
                    <a:pt x="96" y="61"/>
                    <a:pt x="97" y="61"/>
                  </a:cubicBezTo>
                  <a:cubicBezTo>
                    <a:pt x="99" y="60"/>
                    <a:pt x="99" y="56"/>
                    <a:pt x="99" y="56"/>
                  </a:cubicBezTo>
                  <a:cubicBezTo>
                    <a:pt x="97" y="51"/>
                    <a:pt x="97" y="51"/>
                    <a:pt x="97" y="51"/>
                  </a:cubicBezTo>
                  <a:cubicBezTo>
                    <a:pt x="96" y="47"/>
                    <a:pt x="97" y="44"/>
                    <a:pt x="100" y="42"/>
                  </a:cubicBezTo>
                  <a:cubicBezTo>
                    <a:pt x="101" y="42"/>
                    <a:pt x="102" y="41"/>
                    <a:pt x="104" y="41"/>
                  </a:cubicBezTo>
                  <a:cubicBezTo>
                    <a:pt x="109" y="39"/>
                    <a:pt x="115" y="38"/>
                    <a:pt x="117" y="44"/>
                  </a:cubicBezTo>
                  <a:cubicBezTo>
                    <a:pt x="119" y="48"/>
                    <a:pt x="119" y="48"/>
                    <a:pt x="119" y="48"/>
                  </a:cubicBezTo>
                  <a:cubicBezTo>
                    <a:pt x="119" y="48"/>
                    <a:pt x="119" y="48"/>
                    <a:pt x="119" y="48"/>
                  </a:cubicBezTo>
                  <a:cubicBezTo>
                    <a:pt x="119" y="48"/>
                    <a:pt x="121" y="60"/>
                    <a:pt x="124" y="59"/>
                  </a:cubicBezTo>
                  <a:cubicBezTo>
                    <a:pt x="124" y="58"/>
                    <a:pt x="125" y="58"/>
                    <a:pt x="125" y="57"/>
                  </a:cubicBezTo>
                  <a:cubicBezTo>
                    <a:pt x="125" y="57"/>
                    <a:pt x="125" y="57"/>
                    <a:pt x="125" y="57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6" y="50"/>
                    <a:pt x="127" y="49"/>
                    <a:pt x="128" y="48"/>
                  </a:cubicBezTo>
                  <a:cubicBezTo>
                    <a:pt x="130" y="47"/>
                    <a:pt x="134" y="47"/>
                    <a:pt x="137" y="47"/>
                  </a:cubicBezTo>
                  <a:cubicBezTo>
                    <a:pt x="143" y="47"/>
                    <a:pt x="144" y="53"/>
                    <a:pt x="147" y="64"/>
                  </a:cubicBezTo>
                  <a:cubicBezTo>
                    <a:pt x="161" y="132"/>
                    <a:pt x="161" y="132"/>
                    <a:pt x="161" y="132"/>
                  </a:cubicBezTo>
                  <a:cubicBezTo>
                    <a:pt x="174" y="155"/>
                    <a:pt x="174" y="155"/>
                    <a:pt x="174" y="155"/>
                  </a:cubicBezTo>
                  <a:cubicBezTo>
                    <a:pt x="121" y="185"/>
                    <a:pt x="121" y="185"/>
                    <a:pt x="121" y="185"/>
                  </a:cubicBezTo>
                  <a:cubicBezTo>
                    <a:pt x="108" y="162"/>
                    <a:pt x="108" y="162"/>
                    <a:pt x="108" y="162"/>
                  </a:cubicBezTo>
                  <a:cubicBezTo>
                    <a:pt x="108" y="162"/>
                    <a:pt x="94" y="162"/>
                    <a:pt x="76" y="151"/>
                  </a:cubicBezTo>
                  <a:cubicBezTo>
                    <a:pt x="30" y="143"/>
                    <a:pt x="30" y="143"/>
                    <a:pt x="30" y="143"/>
                  </a:cubicBezTo>
                  <a:cubicBezTo>
                    <a:pt x="24" y="142"/>
                    <a:pt x="20" y="136"/>
                    <a:pt x="21" y="131"/>
                  </a:cubicBezTo>
                  <a:cubicBezTo>
                    <a:pt x="22" y="127"/>
                    <a:pt x="24" y="125"/>
                    <a:pt x="26" y="123"/>
                  </a:cubicBezTo>
                  <a:cubicBezTo>
                    <a:pt x="29" y="122"/>
                    <a:pt x="31" y="121"/>
                    <a:pt x="34" y="122"/>
                  </a:cubicBezTo>
                  <a:cubicBezTo>
                    <a:pt x="60" y="125"/>
                    <a:pt x="60" y="125"/>
                    <a:pt x="60" y="125"/>
                  </a:cubicBezTo>
                  <a:cubicBezTo>
                    <a:pt x="62" y="125"/>
                    <a:pt x="63" y="125"/>
                    <a:pt x="64" y="125"/>
                  </a:cubicBezTo>
                  <a:cubicBezTo>
                    <a:pt x="68" y="123"/>
                    <a:pt x="64" y="113"/>
                    <a:pt x="52" y="92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4" y="28"/>
                    <a:pt x="15" y="22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moveTo>
                    <a:pt x="13" y="7"/>
                  </a:moveTo>
                  <a:cubicBezTo>
                    <a:pt x="13" y="7"/>
                    <a:pt x="13" y="7"/>
                    <a:pt x="12" y="7"/>
                  </a:cubicBezTo>
                  <a:cubicBezTo>
                    <a:pt x="7" y="11"/>
                    <a:pt x="3" y="16"/>
                    <a:pt x="1" y="22"/>
                  </a:cubicBezTo>
                  <a:cubicBezTo>
                    <a:pt x="0" y="29"/>
                    <a:pt x="3" y="34"/>
                    <a:pt x="6" y="40"/>
                  </a:cubicBezTo>
                  <a:cubicBezTo>
                    <a:pt x="40" y="98"/>
                    <a:pt x="40" y="98"/>
                    <a:pt x="40" y="98"/>
                  </a:cubicBezTo>
                  <a:cubicBezTo>
                    <a:pt x="43" y="102"/>
                    <a:pt x="44" y="106"/>
                    <a:pt x="45" y="109"/>
                  </a:cubicBezTo>
                  <a:cubicBezTo>
                    <a:pt x="36" y="108"/>
                    <a:pt x="36" y="108"/>
                    <a:pt x="36" y="108"/>
                  </a:cubicBezTo>
                  <a:cubicBezTo>
                    <a:pt x="30" y="107"/>
                    <a:pt x="24" y="108"/>
                    <a:pt x="19" y="111"/>
                  </a:cubicBezTo>
                  <a:cubicBezTo>
                    <a:pt x="13" y="115"/>
                    <a:pt x="9" y="121"/>
                    <a:pt x="7" y="128"/>
                  </a:cubicBezTo>
                  <a:cubicBezTo>
                    <a:pt x="5" y="142"/>
                    <a:pt x="14" y="154"/>
                    <a:pt x="27" y="157"/>
                  </a:cubicBezTo>
                  <a:cubicBezTo>
                    <a:pt x="71" y="165"/>
                    <a:pt x="71" y="165"/>
                    <a:pt x="71" y="165"/>
                  </a:cubicBezTo>
                  <a:cubicBezTo>
                    <a:pt x="82" y="171"/>
                    <a:pt x="92" y="174"/>
                    <a:pt x="99" y="175"/>
                  </a:cubicBezTo>
                  <a:cubicBezTo>
                    <a:pt x="109" y="192"/>
                    <a:pt x="109" y="192"/>
                    <a:pt x="109" y="192"/>
                  </a:cubicBezTo>
                  <a:cubicBezTo>
                    <a:pt x="116" y="204"/>
                    <a:pt x="116" y="204"/>
                    <a:pt x="116" y="204"/>
                  </a:cubicBezTo>
                  <a:cubicBezTo>
                    <a:pt x="128" y="197"/>
                    <a:pt x="128" y="197"/>
                    <a:pt x="128" y="197"/>
                  </a:cubicBezTo>
                  <a:cubicBezTo>
                    <a:pt x="181" y="166"/>
                    <a:pt x="181" y="166"/>
                    <a:pt x="181" y="166"/>
                  </a:cubicBezTo>
                  <a:cubicBezTo>
                    <a:pt x="193" y="159"/>
                    <a:pt x="193" y="159"/>
                    <a:pt x="193" y="159"/>
                  </a:cubicBezTo>
                  <a:cubicBezTo>
                    <a:pt x="186" y="147"/>
                    <a:pt x="186" y="147"/>
                    <a:pt x="186" y="147"/>
                  </a:cubicBezTo>
                  <a:cubicBezTo>
                    <a:pt x="175" y="127"/>
                    <a:pt x="175" y="127"/>
                    <a:pt x="175" y="127"/>
                  </a:cubicBezTo>
                  <a:cubicBezTo>
                    <a:pt x="161" y="61"/>
                    <a:pt x="161" y="61"/>
                    <a:pt x="161" y="61"/>
                  </a:cubicBezTo>
                  <a:cubicBezTo>
                    <a:pt x="161" y="61"/>
                    <a:pt x="161" y="61"/>
                    <a:pt x="161" y="61"/>
                  </a:cubicBezTo>
                  <a:cubicBezTo>
                    <a:pt x="161" y="60"/>
                    <a:pt x="161" y="60"/>
                    <a:pt x="161" y="60"/>
                  </a:cubicBezTo>
                  <a:cubicBezTo>
                    <a:pt x="160" y="58"/>
                    <a:pt x="160" y="58"/>
                    <a:pt x="160" y="58"/>
                  </a:cubicBezTo>
                  <a:cubicBezTo>
                    <a:pt x="159" y="53"/>
                    <a:pt x="157" y="48"/>
                    <a:pt x="155" y="44"/>
                  </a:cubicBezTo>
                  <a:cubicBezTo>
                    <a:pt x="150" y="35"/>
                    <a:pt x="142" y="33"/>
                    <a:pt x="137" y="33"/>
                  </a:cubicBezTo>
                  <a:cubicBezTo>
                    <a:pt x="134" y="33"/>
                    <a:pt x="131" y="33"/>
                    <a:pt x="128" y="33"/>
                  </a:cubicBezTo>
                  <a:cubicBezTo>
                    <a:pt x="123" y="27"/>
                    <a:pt x="113" y="23"/>
                    <a:pt x="99" y="28"/>
                  </a:cubicBezTo>
                  <a:cubicBezTo>
                    <a:pt x="97" y="28"/>
                    <a:pt x="95" y="29"/>
                    <a:pt x="93" y="30"/>
                  </a:cubicBezTo>
                  <a:cubicBezTo>
                    <a:pt x="92" y="31"/>
                    <a:pt x="90" y="32"/>
                    <a:pt x="89" y="33"/>
                  </a:cubicBezTo>
                  <a:cubicBezTo>
                    <a:pt x="84" y="30"/>
                    <a:pt x="76" y="30"/>
                    <a:pt x="68" y="35"/>
                  </a:cubicBezTo>
                  <a:cubicBezTo>
                    <a:pt x="67" y="35"/>
                    <a:pt x="64" y="37"/>
                    <a:pt x="63" y="38"/>
                  </a:cubicBezTo>
                  <a:cubicBezTo>
                    <a:pt x="61" y="39"/>
                    <a:pt x="60" y="40"/>
                    <a:pt x="59" y="41"/>
                  </a:cubicBezTo>
                  <a:cubicBezTo>
                    <a:pt x="52" y="30"/>
                    <a:pt x="46" y="19"/>
                    <a:pt x="44" y="17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37" y="5"/>
                    <a:pt x="25" y="0"/>
                    <a:pt x="13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8" name="Freeform 40">
              <a:extLst>
                <a:ext uri="{FF2B5EF4-FFF2-40B4-BE49-F238E27FC236}">
                  <a16:creationId xmlns:a16="http://schemas.microsoft.com/office/drawing/2014/main" xmlns="" id="{A2B13456-F2EE-413C-B70B-5374FE47CD3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 rot="4136281">
              <a:off x="2834209" y="6251000"/>
              <a:ext cx="676275" cy="749300"/>
            </a:xfrm>
            <a:custGeom>
              <a:avLst/>
              <a:gdLst>
                <a:gd name="T0" fmla="*/ 96 w 180"/>
                <a:gd name="T1" fmla="*/ 21 h 199"/>
                <a:gd name="T2" fmla="*/ 104 w 180"/>
                <a:gd name="T3" fmla="*/ 88 h 199"/>
                <a:gd name="T4" fmla="*/ 116 w 180"/>
                <a:gd name="T5" fmla="*/ 33 h 199"/>
                <a:gd name="T6" fmla="*/ 127 w 180"/>
                <a:gd name="T7" fmla="*/ 26 h 199"/>
                <a:gd name="T8" fmla="*/ 126 w 180"/>
                <a:gd name="T9" fmla="*/ 87 h 199"/>
                <a:gd name="T10" fmla="*/ 126 w 180"/>
                <a:gd name="T11" fmla="*/ 87 h 199"/>
                <a:gd name="T12" fmla="*/ 129 w 180"/>
                <a:gd name="T13" fmla="*/ 94 h 199"/>
                <a:gd name="T14" fmla="*/ 132 w 180"/>
                <a:gd name="T15" fmla="*/ 91 h 199"/>
                <a:gd name="T16" fmla="*/ 155 w 180"/>
                <a:gd name="T17" fmla="*/ 54 h 199"/>
                <a:gd name="T18" fmla="*/ 163 w 180"/>
                <a:gd name="T19" fmla="*/ 69 h 199"/>
                <a:gd name="T20" fmla="*/ 120 w 180"/>
                <a:gd name="T21" fmla="*/ 170 h 199"/>
                <a:gd name="T22" fmla="*/ 68 w 180"/>
                <a:gd name="T23" fmla="*/ 187 h 199"/>
                <a:gd name="T24" fmla="*/ 47 w 180"/>
                <a:gd name="T25" fmla="*/ 147 h 199"/>
                <a:gd name="T26" fmla="*/ 15 w 180"/>
                <a:gd name="T27" fmla="*/ 107 h 199"/>
                <a:gd name="T28" fmla="*/ 28 w 180"/>
                <a:gd name="T29" fmla="*/ 106 h 199"/>
                <a:gd name="T30" fmla="*/ 52 w 180"/>
                <a:gd name="T31" fmla="*/ 122 h 199"/>
                <a:gd name="T32" fmla="*/ 39 w 180"/>
                <a:gd name="T33" fmla="*/ 42 h 199"/>
                <a:gd name="T34" fmla="*/ 48 w 180"/>
                <a:gd name="T35" fmla="*/ 29 h 199"/>
                <a:gd name="T36" fmla="*/ 72 w 180"/>
                <a:gd name="T37" fmla="*/ 85 h 199"/>
                <a:gd name="T38" fmla="*/ 79 w 180"/>
                <a:gd name="T39" fmla="*/ 94 h 199"/>
                <a:gd name="T40" fmla="*/ 77 w 180"/>
                <a:gd name="T41" fmla="*/ 23 h 199"/>
                <a:gd name="T42" fmla="*/ 86 w 180"/>
                <a:gd name="T43" fmla="*/ 13 h 199"/>
                <a:gd name="T44" fmla="*/ 85 w 180"/>
                <a:gd name="T45" fmla="*/ 0 h 199"/>
                <a:gd name="T46" fmla="*/ 65 w 180"/>
                <a:gd name="T47" fmla="*/ 24 h 199"/>
                <a:gd name="T48" fmla="*/ 42 w 180"/>
                <a:gd name="T49" fmla="*/ 18 h 199"/>
                <a:gd name="T50" fmla="*/ 28 w 180"/>
                <a:gd name="T51" fmla="*/ 45 h 199"/>
                <a:gd name="T52" fmla="*/ 45 w 180"/>
                <a:gd name="T53" fmla="*/ 103 h 199"/>
                <a:gd name="T54" fmla="*/ 22 w 180"/>
                <a:gd name="T55" fmla="*/ 91 h 199"/>
                <a:gd name="T56" fmla="*/ 5 w 180"/>
                <a:gd name="T57" fmla="*/ 99 h 199"/>
                <a:gd name="T58" fmla="*/ 8 w 180"/>
                <a:gd name="T59" fmla="*/ 129 h 199"/>
                <a:gd name="T60" fmla="*/ 55 w 180"/>
                <a:gd name="T61" fmla="*/ 175 h 199"/>
                <a:gd name="T62" fmla="*/ 56 w 180"/>
                <a:gd name="T63" fmla="*/ 199 h 199"/>
                <a:gd name="T64" fmla="*/ 119 w 180"/>
                <a:gd name="T65" fmla="*/ 199 h 199"/>
                <a:gd name="T66" fmla="*/ 132 w 180"/>
                <a:gd name="T67" fmla="*/ 187 h 199"/>
                <a:gd name="T68" fmla="*/ 148 w 180"/>
                <a:gd name="T69" fmla="*/ 129 h 199"/>
                <a:gd name="T70" fmla="*/ 166 w 180"/>
                <a:gd name="T71" fmla="*/ 45 h 199"/>
                <a:gd name="T72" fmla="*/ 146 w 180"/>
                <a:gd name="T73" fmla="*/ 44 h 199"/>
                <a:gd name="T74" fmla="*/ 129 w 180"/>
                <a:gd name="T75" fmla="*/ 14 h 199"/>
                <a:gd name="T76" fmla="*/ 108 w 180"/>
                <a:gd name="T77" fmla="*/ 22 h 199"/>
                <a:gd name="T78" fmla="*/ 86 w 180"/>
                <a:gd name="T79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0" h="199">
                  <a:moveTo>
                    <a:pt x="86" y="13"/>
                  </a:moveTo>
                  <a:cubicBezTo>
                    <a:pt x="91" y="13"/>
                    <a:pt x="95" y="16"/>
                    <a:pt x="96" y="21"/>
                  </a:cubicBezTo>
                  <a:cubicBezTo>
                    <a:pt x="101" y="83"/>
                    <a:pt x="101" y="83"/>
                    <a:pt x="101" y="83"/>
                  </a:cubicBezTo>
                  <a:cubicBezTo>
                    <a:pt x="102" y="87"/>
                    <a:pt x="103" y="88"/>
                    <a:pt x="104" y="88"/>
                  </a:cubicBezTo>
                  <a:cubicBezTo>
                    <a:pt x="106" y="88"/>
                    <a:pt x="107" y="84"/>
                    <a:pt x="107" y="84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7" y="29"/>
                    <a:pt x="121" y="26"/>
                    <a:pt x="126" y="26"/>
                  </a:cubicBezTo>
                  <a:cubicBezTo>
                    <a:pt x="126" y="26"/>
                    <a:pt x="127" y="26"/>
                    <a:pt x="127" y="26"/>
                  </a:cubicBezTo>
                  <a:cubicBezTo>
                    <a:pt x="132" y="27"/>
                    <a:pt x="136" y="32"/>
                    <a:pt x="135" y="37"/>
                  </a:cubicBezTo>
                  <a:cubicBezTo>
                    <a:pt x="126" y="87"/>
                    <a:pt x="126" y="87"/>
                    <a:pt x="126" y="87"/>
                  </a:cubicBezTo>
                  <a:cubicBezTo>
                    <a:pt x="126" y="87"/>
                    <a:pt x="126" y="87"/>
                    <a:pt x="126" y="87"/>
                  </a:cubicBezTo>
                  <a:cubicBezTo>
                    <a:pt x="126" y="87"/>
                    <a:pt x="126" y="87"/>
                    <a:pt x="126" y="87"/>
                  </a:cubicBezTo>
                  <a:cubicBezTo>
                    <a:pt x="126" y="87"/>
                    <a:pt x="126" y="87"/>
                    <a:pt x="126" y="87"/>
                  </a:cubicBezTo>
                  <a:cubicBezTo>
                    <a:pt x="126" y="87"/>
                    <a:pt x="126" y="94"/>
                    <a:pt x="129" y="94"/>
                  </a:cubicBezTo>
                  <a:cubicBezTo>
                    <a:pt x="129" y="94"/>
                    <a:pt x="131" y="93"/>
                    <a:pt x="132" y="91"/>
                  </a:cubicBezTo>
                  <a:cubicBezTo>
                    <a:pt x="132" y="91"/>
                    <a:pt x="132" y="91"/>
                    <a:pt x="132" y="91"/>
                  </a:cubicBezTo>
                  <a:cubicBezTo>
                    <a:pt x="147" y="59"/>
                    <a:pt x="147" y="59"/>
                    <a:pt x="147" y="59"/>
                  </a:cubicBezTo>
                  <a:cubicBezTo>
                    <a:pt x="149" y="56"/>
                    <a:pt x="152" y="54"/>
                    <a:pt x="155" y="54"/>
                  </a:cubicBezTo>
                  <a:cubicBezTo>
                    <a:pt x="157" y="54"/>
                    <a:pt x="158" y="55"/>
                    <a:pt x="160" y="56"/>
                  </a:cubicBezTo>
                  <a:cubicBezTo>
                    <a:pt x="164" y="58"/>
                    <a:pt x="166" y="64"/>
                    <a:pt x="163" y="69"/>
                  </a:cubicBezTo>
                  <a:cubicBezTo>
                    <a:pt x="136" y="125"/>
                    <a:pt x="136" y="125"/>
                    <a:pt x="136" y="125"/>
                  </a:cubicBezTo>
                  <a:cubicBezTo>
                    <a:pt x="136" y="125"/>
                    <a:pt x="130" y="150"/>
                    <a:pt x="120" y="170"/>
                  </a:cubicBezTo>
                  <a:cubicBezTo>
                    <a:pt x="119" y="187"/>
                    <a:pt x="119" y="187"/>
                    <a:pt x="119" y="187"/>
                  </a:cubicBezTo>
                  <a:cubicBezTo>
                    <a:pt x="68" y="187"/>
                    <a:pt x="68" y="187"/>
                    <a:pt x="68" y="187"/>
                  </a:cubicBezTo>
                  <a:cubicBezTo>
                    <a:pt x="68" y="169"/>
                    <a:pt x="68" y="169"/>
                    <a:pt x="68" y="169"/>
                  </a:cubicBezTo>
                  <a:cubicBezTo>
                    <a:pt x="68" y="169"/>
                    <a:pt x="56" y="163"/>
                    <a:pt x="47" y="147"/>
                  </a:cubicBezTo>
                  <a:cubicBezTo>
                    <a:pt x="16" y="120"/>
                    <a:pt x="16" y="120"/>
                    <a:pt x="16" y="120"/>
                  </a:cubicBezTo>
                  <a:cubicBezTo>
                    <a:pt x="12" y="117"/>
                    <a:pt x="11" y="111"/>
                    <a:pt x="15" y="107"/>
                  </a:cubicBezTo>
                  <a:cubicBezTo>
                    <a:pt x="17" y="105"/>
                    <a:pt x="19" y="103"/>
                    <a:pt x="22" y="103"/>
                  </a:cubicBezTo>
                  <a:cubicBezTo>
                    <a:pt x="24" y="103"/>
                    <a:pt x="26" y="104"/>
                    <a:pt x="28" y="106"/>
                  </a:cubicBezTo>
                  <a:cubicBezTo>
                    <a:pt x="46" y="120"/>
                    <a:pt x="46" y="120"/>
                    <a:pt x="46" y="120"/>
                  </a:cubicBezTo>
                  <a:cubicBezTo>
                    <a:pt x="48" y="121"/>
                    <a:pt x="50" y="122"/>
                    <a:pt x="52" y="122"/>
                  </a:cubicBezTo>
                  <a:cubicBezTo>
                    <a:pt x="58" y="122"/>
                    <a:pt x="62" y="115"/>
                    <a:pt x="55" y="91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8" y="37"/>
                    <a:pt x="41" y="31"/>
                    <a:pt x="46" y="30"/>
                  </a:cubicBezTo>
                  <a:cubicBezTo>
                    <a:pt x="47" y="29"/>
                    <a:pt x="48" y="29"/>
                    <a:pt x="48" y="29"/>
                  </a:cubicBezTo>
                  <a:cubicBezTo>
                    <a:pt x="52" y="29"/>
                    <a:pt x="56" y="32"/>
                    <a:pt x="57" y="36"/>
                  </a:cubicBezTo>
                  <a:cubicBezTo>
                    <a:pt x="72" y="85"/>
                    <a:pt x="72" y="85"/>
                    <a:pt x="72" y="85"/>
                  </a:cubicBezTo>
                  <a:cubicBezTo>
                    <a:pt x="73" y="85"/>
                    <a:pt x="73" y="85"/>
                    <a:pt x="73" y="86"/>
                  </a:cubicBezTo>
                  <a:cubicBezTo>
                    <a:pt x="74" y="89"/>
                    <a:pt x="77" y="94"/>
                    <a:pt x="79" y="94"/>
                  </a:cubicBezTo>
                  <a:cubicBezTo>
                    <a:pt x="81" y="94"/>
                    <a:pt x="82" y="91"/>
                    <a:pt x="82" y="83"/>
                  </a:cubicBezTo>
                  <a:cubicBezTo>
                    <a:pt x="77" y="23"/>
                    <a:pt x="77" y="23"/>
                    <a:pt x="77" y="23"/>
                  </a:cubicBezTo>
                  <a:cubicBezTo>
                    <a:pt x="77" y="18"/>
                    <a:pt x="80" y="13"/>
                    <a:pt x="86" y="13"/>
                  </a:cubicBezTo>
                  <a:cubicBezTo>
                    <a:pt x="86" y="13"/>
                    <a:pt x="86" y="13"/>
                    <a:pt x="86" y="13"/>
                  </a:cubicBezTo>
                  <a:moveTo>
                    <a:pt x="86" y="0"/>
                  </a:moveTo>
                  <a:cubicBezTo>
                    <a:pt x="86" y="0"/>
                    <a:pt x="85" y="0"/>
                    <a:pt x="85" y="0"/>
                  </a:cubicBezTo>
                  <a:cubicBezTo>
                    <a:pt x="73" y="1"/>
                    <a:pt x="64" y="12"/>
                    <a:pt x="65" y="24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61" y="20"/>
                    <a:pt x="55" y="17"/>
                    <a:pt x="48" y="17"/>
                  </a:cubicBezTo>
                  <a:cubicBezTo>
                    <a:pt x="46" y="17"/>
                    <a:pt x="44" y="17"/>
                    <a:pt x="42" y="18"/>
                  </a:cubicBezTo>
                  <a:cubicBezTo>
                    <a:pt x="36" y="20"/>
                    <a:pt x="32" y="23"/>
                    <a:pt x="29" y="29"/>
                  </a:cubicBezTo>
                  <a:cubicBezTo>
                    <a:pt x="26" y="34"/>
                    <a:pt x="26" y="40"/>
                    <a:pt x="28" y="45"/>
                  </a:cubicBezTo>
                  <a:cubicBezTo>
                    <a:pt x="43" y="94"/>
                    <a:pt x="43" y="94"/>
                    <a:pt x="43" y="94"/>
                  </a:cubicBezTo>
                  <a:cubicBezTo>
                    <a:pt x="44" y="98"/>
                    <a:pt x="45" y="101"/>
                    <a:pt x="45" y="103"/>
                  </a:cubicBezTo>
                  <a:cubicBezTo>
                    <a:pt x="36" y="96"/>
                    <a:pt x="36" y="96"/>
                    <a:pt x="36" y="96"/>
                  </a:cubicBezTo>
                  <a:cubicBezTo>
                    <a:pt x="32" y="93"/>
                    <a:pt x="27" y="91"/>
                    <a:pt x="22" y="91"/>
                  </a:cubicBezTo>
                  <a:cubicBezTo>
                    <a:pt x="22" y="91"/>
                    <a:pt x="22" y="91"/>
                    <a:pt x="22" y="91"/>
                  </a:cubicBezTo>
                  <a:cubicBezTo>
                    <a:pt x="16" y="91"/>
                    <a:pt x="10" y="94"/>
                    <a:pt x="5" y="99"/>
                  </a:cubicBezTo>
                  <a:cubicBezTo>
                    <a:pt x="2" y="103"/>
                    <a:pt x="0" y="109"/>
                    <a:pt x="0" y="115"/>
                  </a:cubicBezTo>
                  <a:cubicBezTo>
                    <a:pt x="1" y="120"/>
                    <a:pt x="4" y="126"/>
                    <a:pt x="8" y="129"/>
                  </a:cubicBezTo>
                  <a:cubicBezTo>
                    <a:pt x="38" y="155"/>
                    <a:pt x="38" y="155"/>
                    <a:pt x="38" y="155"/>
                  </a:cubicBezTo>
                  <a:cubicBezTo>
                    <a:pt x="44" y="165"/>
                    <a:pt x="51" y="171"/>
                    <a:pt x="55" y="175"/>
                  </a:cubicBezTo>
                  <a:cubicBezTo>
                    <a:pt x="56" y="187"/>
                    <a:pt x="56" y="187"/>
                    <a:pt x="56" y="187"/>
                  </a:cubicBezTo>
                  <a:cubicBezTo>
                    <a:pt x="56" y="199"/>
                    <a:pt x="56" y="199"/>
                    <a:pt x="56" y="199"/>
                  </a:cubicBezTo>
                  <a:cubicBezTo>
                    <a:pt x="68" y="199"/>
                    <a:pt x="68" y="199"/>
                    <a:pt x="68" y="199"/>
                  </a:cubicBezTo>
                  <a:cubicBezTo>
                    <a:pt x="119" y="199"/>
                    <a:pt x="119" y="199"/>
                    <a:pt x="119" y="199"/>
                  </a:cubicBezTo>
                  <a:cubicBezTo>
                    <a:pt x="132" y="199"/>
                    <a:pt x="132" y="199"/>
                    <a:pt x="132" y="199"/>
                  </a:cubicBezTo>
                  <a:cubicBezTo>
                    <a:pt x="132" y="187"/>
                    <a:pt x="132" y="187"/>
                    <a:pt x="132" y="187"/>
                  </a:cubicBezTo>
                  <a:cubicBezTo>
                    <a:pt x="132" y="173"/>
                    <a:pt x="132" y="173"/>
                    <a:pt x="132" y="173"/>
                  </a:cubicBezTo>
                  <a:cubicBezTo>
                    <a:pt x="141" y="155"/>
                    <a:pt x="147" y="135"/>
                    <a:pt x="148" y="129"/>
                  </a:cubicBezTo>
                  <a:cubicBezTo>
                    <a:pt x="174" y="74"/>
                    <a:pt x="174" y="74"/>
                    <a:pt x="174" y="74"/>
                  </a:cubicBezTo>
                  <a:cubicBezTo>
                    <a:pt x="180" y="64"/>
                    <a:pt x="176" y="51"/>
                    <a:pt x="166" y="45"/>
                  </a:cubicBezTo>
                  <a:cubicBezTo>
                    <a:pt x="163" y="43"/>
                    <a:pt x="159" y="42"/>
                    <a:pt x="155" y="42"/>
                  </a:cubicBezTo>
                  <a:cubicBezTo>
                    <a:pt x="152" y="42"/>
                    <a:pt x="149" y="42"/>
                    <a:pt x="146" y="44"/>
                  </a:cubicBezTo>
                  <a:cubicBezTo>
                    <a:pt x="147" y="39"/>
                    <a:pt x="147" y="39"/>
                    <a:pt x="147" y="39"/>
                  </a:cubicBezTo>
                  <a:cubicBezTo>
                    <a:pt x="149" y="27"/>
                    <a:pt x="141" y="16"/>
                    <a:pt x="129" y="14"/>
                  </a:cubicBezTo>
                  <a:cubicBezTo>
                    <a:pt x="128" y="13"/>
                    <a:pt x="127" y="13"/>
                    <a:pt x="126" y="13"/>
                  </a:cubicBezTo>
                  <a:cubicBezTo>
                    <a:pt x="119" y="13"/>
                    <a:pt x="112" y="17"/>
                    <a:pt x="108" y="22"/>
                  </a:cubicBezTo>
                  <a:cubicBezTo>
                    <a:pt x="108" y="20"/>
                    <a:pt x="108" y="20"/>
                    <a:pt x="108" y="20"/>
                  </a:cubicBezTo>
                  <a:cubicBezTo>
                    <a:pt x="107" y="9"/>
                    <a:pt x="98" y="0"/>
                    <a:pt x="8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9" name="Freeform 41">
              <a:extLst>
                <a:ext uri="{FF2B5EF4-FFF2-40B4-BE49-F238E27FC236}">
                  <a16:creationId xmlns:a16="http://schemas.microsoft.com/office/drawing/2014/main" xmlns="" id="{DEBAA31A-EC29-48DD-A0FB-9DB60E7E12E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 rot="17800658">
              <a:off x="6209502" y="3207147"/>
              <a:ext cx="692150" cy="752475"/>
            </a:xfrm>
            <a:custGeom>
              <a:avLst/>
              <a:gdLst>
                <a:gd name="T0" fmla="*/ 132 w 184"/>
                <a:gd name="T1" fmla="*/ 44 h 200"/>
                <a:gd name="T2" fmla="*/ 52 w 184"/>
                <a:gd name="T3" fmla="*/ 44 h 200"/>
                <a:gd name="T4" fmla="*/ 52 w 184"/>
                <a:gd name="T5" fmla="*/ 25 h 200"/>
                <a:gd name="T6" fmla="*/ 132 w 184"/>
                <a:gd name="T7" fmla="*/ 25 h 200"/>
                <a:gd name="T8" fmla="*/ 132 w 184"/>
                <a:gd name="T9" fmla="*/ 44 h 200"/>
                <a:gd name="T10" fmla="*/ 52 w 184"/>
                <a:gd name="T11" fmla="*/ 0 h 200"/>
                <a:gd name="T12" fmla="*/ 132 w 184"/>
                <a:gd name="T13" fmla="*/ 0 h 200"/>
                <a:gd name="T14" fmla="*/ 132 w 184"/>
                <a:gd name="T15" fmla="*/ 16 h 200"/>
                <a:gd name="T16" fmla="*/ 52 w 184"/>
                <a:gd name="T17" fmla="*/ 16 h 200"/>
                <a:gd name="T18" fmla="*/ 52 w 184"/>
                <a:gd name="T19" fmla="*/ 0 h 200"/>
                <a:gd name="T20" fmla="*/ 52 w 184"/>
                <a:gd name="T21" fmla="*/ 52 h 200"/>
                <a:gd name="T22" fmla="*/ 132 w 184"/>
                <a:gd name="T23" fmla="*/ 52 h 200"/>
                <a:gd name="T24" fmla="*/ 132 w 184"/>
                <a:gd name="T25" fmla="*/ 85 h 200"/>
                <a:gd name="T26" fmla="*/ 184 w 184"/>
                <a:gd name="T27" fmla="*/ 85 h 200"/>
                <a:gd name="T28" fmla="*/ 92 w 184"/>
                <a:gd name="T29" fmla="*/ 162 h 200"/>
                <a:gd name="T30" fmla="*/ 0 w 184"/>
                <a:gd name="T31" fmla="*/ 85 h 200"/>
                <a:gd name="T32" fmla="*/ 52 w 184"/>
                <a:gd name="T33" fmla="*/ 85 h 200"/>
                <a:gd name="T34" fmla="*/ 52 w 184"/>
                <a:gd name="T35" fmla="*/ 52 h 200"/>
                <a:gd name="T36" fmla="*/ 9 w 184"/>
                <a:gd name="T37" fmla="*/ 168 h 200"/>
                <a:gd name="T38" fmla="*/ 174 w 184"/>
                <a:gd name="T39" fmla="*/ 168 h 200"/>
                <a:gd name="T40" fmla="*/ 183 w 184"/>
                <a:gd name="T41" fmla="*/ 177 h 200"/>
                <a:gd name="T42" fmla="*/ 183 w 184"/>
                <a:gd name="T43" fmla="*/ 191 h 200"/>
                <a:gd name="T44" fmla="*/ 174 w 184"/>
                <a:gd name="T45" fmla="*/ 200 h 200"/>
                <a:gd name="T46" fmla="*/ 9 w 184"/>
                <a:gd name="T47" fmla="*/ 200 h 200"/>
                <a:gd name="T48" fmla="*/ 0 w 184"/>
                <a:gd name="T49" fmla="*/ 191 h 200"/>
                <a:gd name="T50" fmla="*/ 0 w 184"/>
                <a:gd name="T51" fmla="*/ 177 h 200"/>
                <a:gd name="T52" fmla="*/ 9 w 184"/>
                <a:gd name="T53" fmla="*/ 168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4" h="200">
                  <a:moveTo>
                    <a:pt x="132" y="44"/>
                  </a:moveTo>
                  <a:cubicBezTo>
                    <a:pt x="52" y="44"/>
                    <a:pt x="52" y="44"/>
                    <a:pt x="52" y="44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132" y="25"/>
                    <a:pt x="132" y="25"/>
                    <a:pt x="132" y="25"/>
                  </a:cubicBezTo>
                  <a:lnTo>
                    <a:pt x="132" y="44"/>
                  </a:lnTo>
                  <a:close/>
                  <a:moveTo>
                    <a:pt x="52" y="0"/>
                  </a:moveTo>
                  <a:cubicBezTo>
                    <a:pt x="132" y="0"/>
                    <a:pt x="132" y="0"/>
                    <a:pt x="132" y="0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52" y="16"/>
                    <a:pt x="52" y="16"/>
                    <a:pt x="52" y="16"/>
                  </a:cubicBezTo>
                  <a:lnTo>
                    <a:pt x="52" y="0"/>
                  </a:lnTo>
                  <a:close/>
                  <a:moveTo>
                    <a:pt x="52" y="52"/>
                  </a:moveTo>
                  <a:cubicBezTo>
                    <a:pt x="132" y="52"/>
                    <a:pt x="132" y="52"/>
                    <a:pt x="132" y="52"/>
                  </a:cubicBezTo>
                  <a:cubicBezTo>
                    <a:pt x="132" y="85"/>
                    <a:pt x="132" y="85"/>
                    <a:pt x="132" y="85"/>
                  </a:cubicBezTo>
                  <a:cubicBezTo>
                    <a:pt x="184" y="85"/>
                    <a:pt x="184" y="85"/>
                    <a:pt x="184" y="85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52" y="85"/>
                    <a:pt x="52" y="85"/>
                    <a:pt x="52" y="85"/>
                  </a:cubicBezTo>
                  <a:lnTo>
                    <a:pt x="52" y="52"/>
                  </a:lnTo>
                  <a:close/>
                  <a:moveTo>
                    <a:pt x="9" y="168"/>
                  </a:moveTo>
                  <a:cubicBezTo>
                    <a:pt x="174" y="168"/>
                    <a:pt x="174" y="168"/>
                    <a:pt x="174" y="168"/>
                  </a:cubicBezTo>
                  <a:cubicBezTo>
                    <a:pt x="179" y="168"/>
                    <a:pt x="183" y="172"/>
                    <a:pt x="183" y="177"/>
                  </a:cubicBezTo>
                  <a:cubicBezTo>
                    <a:pt x="183" y="191"/>
                    <a:pt x="183" y="191"/>
                    <a:pt x="183" y="191"/>
                  </a:cubicBezTo>
                  <a:cubicBezTo>
                    <a:pt x="183" y="196"/>
                    <a:pt x="179" y="200"/>
                    <a:pt x="174" y="200"/>
                  </a:cubicBezTo>
                  <a:cubicBezTo>
                    <a:pt x="9" y="200"/>
                    <a:pt x="9" y="200"/>
                    <a:pt x="9" y="200"/>
                  </a:cubicBezTo>
                  <a:cubicBezTo>
                    <a:pt x="4" y="200"/>
                    <a:pt x="0" y="196"/>
                    <a:pt x="0" y="191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0" y="172"/>
                    <a:pt x="4" y="168"/>
                    <a:pt x="9" y="16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0" name="Freeform 43">
              <a:extLst>
                <a:ext uri="{FF2B5EF4-FFF2-40B4-BE49-F238E27FC236}">
                  <a16:creationId xmlns:a16="http://schemas.microsoft.com/office/drawing/2014/main" xmlns="" id="{484A3198-563E-49B2-8B94-359E6D8955E9}"/>
                </a:ext>
              </a:extLst>
            </p:cNvPr>
            <p:cNvSpPr>
              <a:spLocks/>
            </p:cNvSpPr>
            <p:nvPr userDrawn="1"/>
          </p:nvSpPr>
          <p:spPr bwMode="auto">
            <a:xfrm rot="5400000">
              <a:off x="11285330" y="5016889"/>
              <a:ext cx="449186" cy="412150"/>
            </a:xfrm>
            <a:custGeom>
              <a:avLst/>
              <a:gdLst>
                <a:gd name="T0" fmla="*/ 253 w 473"/>
                <a:gd name="T1" fmla="*/ 0 h 434"/>
                <a:gd name="T2" fmla="*/ 0 w 473"/>
                <a:gd name="T3" fmla="*/ 218 h 434"/>
                <a:gd name="T4" fmla="*/ 253 w 473"/>
                <a:gd name="T5" fmla="*/ 434 h 434"/>
                <a:gd name="T6" fmla="*/ 253 w 473"/>
                <a:gd name="T7" fmla="*/ 303 h 434"/>
                <a:gd name="T8" fmla="*/ 473 w 473"/>
                <a:gd name="T9" fmla="*/ 303 h 434"/>
                <a:gd name="T10" fmla="*/ 473 w 473"/>
                <a:gd name="T11" fmla="*/ 133 h 434"/>
                <a:gd name="T12" fmla="*/ 253 w 473"/>
                <a:gd name="T13" fmla="*/ 133 h 434"/>
                <a:gd name="T14" fmla="*/ 253 w 473"/>
                <a:gd name="T15" fmla="*/ 0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3" h="434">
                  <a:moveTo>
                    <a:pt x="253" y="0"/>
                  </a:moveTo>
                  <a:lnTo>
                    <a:pt x="0" y="218"/>
                  </a:lnTo>
                  <a:lnTo>
                    <a:pt x="253" y="434"/>
                  </a:lnTo>
                  <a:lnTo>
                    <a:pt x="253" y="303"/>
                  </a:lnTo>
                  <a:lnTo>
                    <a:pt x="473" y="303"/>
                  </a:lnTo>
                  <a:lnTo>
                    <a:pt x="473" y="133"/>
                  </a:lnTo>
                  <a:lnTo>
                    <a:pt x="253" y="133"/>
                  </a:lnTo>
                  <a:lnTo>
                    <a:pt x="25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1" name="Freeform 44">
              <a:extLst>
                <a:ext uri="{FF2B5EF4-FFF2-40B4-BE49-F238E27FC236}">
                  <a16:creationId xmlns:a16="http://schemas.microsoft.com/office/drawing/2014/main" xmlns="" id="{849E0DF5-430B-4CB5-889D-25480728120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845165" y="-83383"/>
              <a:ext cx="752475" cy="684213"/>
            </a:xfrm>
            <a:custGeom>
              <a:avLst/>
              <a:gdLst>
                <a:gd name="T0" fmla="*/ 218 w 474"/>
                <a:gd name="T1" fmla="*/ 0 h 431"/>
                <a:gd name="T2" fmla="*/ 474 w 474"/>
                <a:gd name="T3" fmla="*/ 215 h 431"/>
                <a:gd name="T4" fmla="*/ 218 w 474"/>
                <a:gd name="T5" fmla="*/ 431 h 431"/>
                <a:gd name="T6" fmla="*/ 218 w 474"/>
                <a:gd name="T7" fmla="*/ 303 h 431"/>
                <a:gd name="T8" fmla="*/ 0 w 474"/>
                <a:gd name="T9" fmla="*/ 303 h 431"/>
                <a:gd name="T10" fmla="*/ 0 w 474"/>
                <a:gd name="T11" fmla="*/ 130 h 431"/>
                <a:gd name="T12" fmla="*/ 218 w 474"/>
                <a:gd name="T13" fmla="*/ 130 h 431"/>
                <a:gd name="T14" fmla="*/ 218 w 474"/>
                <a:gd name="T15" fmla="*/ 0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4" h="431">
                  <a:moveTo>
                    <a:pt x="218" y="0"/>
                  </a:moveTo>
                  <a:lnTo>
                    <a:pt x="474" y="215"/>
                  </a:lnTo>
                  <a:lnTo>
                    <a:pt x="218" y="431"/>
                  </a:lnTo>
                  <a:lnTo>
                    <a:pt x="218" y="303"/>
                  </a:lnTo>
                  <a:lnTo>
                    <a:pt x="0" y="303"/>
                  </a:lnTo>
                  <a:lnTo>
                    <a:pt x="0" y="130"/>
                  </a:lnTo>
                  <a:lnTo>
                    <a:pt x="218" y="130"/>
                  </a:lnTo>
                  <a:lnTo>
                    <a:pt x="21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2" name="Freeform 45">
              <a:extLst>
                <a:ext uri="{FF2B5EF4-FFF2-40B4-BE49-F238E27FC236}">
                  <a16:creationId xmlns:a16="http://schemas.microsoft.com/office/drawing/2014/main" xmlns="" id="{BA4A0FAD-16FC-4723-B9D1-DE87DDAC8F3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945208" y="703944"/>
              <a:ext cx="818640" cy="820397"/>
            </a:xfrm>
            <a:custGeom>
              <a:avLst/>
              <a:gdLst>
                <a:gd name="T0" fmla="*/ 99 w 197"/>
                <a:gd name="T1" fmla="*/ 197 h 197"/>
                <a:gd name="T2" fmla="*/ 22 w 197"/>
                <a:gd name="T3" fmla="*/ 160 h 197"/>
                <a:gd name="T4" fmla="*/ 0 w 197"/>
                <a:gd name="T5" fmla="*/ 174 h 197"/>
                <a:gd name="T6" fmla="*/ 5 w 197"/>
                <a:gd name="T7" fmla="*/ 92 h 197"/>
                <a:gd name="T8" fmla="*/ 81 w 197"/>
                <a:gd name="T9" fmla="*/ 123 h 197"/>
                <a:gd name="T10" fmla="*/ 56 w 197"/>
                <a:gd name="T11" fmla="*/ 138 h 197"/>
                <a:gd name="T12" fmla="*/ 99 w 197"/>
                <a:gd name="T13" fmla="*/ 157 h 197"/>
                <a:gd name="T14" fmla="*/ 157 w 197"/>
                <a:gd name="T15" fmla="*/ 99 h 197"/>
                <a:gd name="T16" fmla="*/ 99 w 197"/>
                <a:gd name="T17" fmla="*/ 40 h 197"/>
                <a:gd name="T18" fmla="*/ 46 w 197"/>
                <a:gd name="T19" fmla="*/ 74 h 197"/>
                <a:gd name="T20" fmla="*/ 10 w 197"/>
                <a:gd name="T21" fmla="*/ 57 h 197"/>
                <a:gd name="T22" fmla="*/ 99 w 197"/>
                <a:gd name="T23" fmla="*/ 0 h 197"/>
                <a:gd name="T24" fmla="*/ 197 w 197"/>
                <a:gd name="T25" fmla="*/ 99 h 197"/>
                <a:gd name="T26" fmla="*/ 99 w 197"/>
                <a:gd name="T27" fmla="*/ 19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7" h="197">
                  <a:moveTo>
                    <a:pt x="99" y="197"/>
                  </a:moveTo>
                  <a:cubicBezTo>
                    <a:pt x="68" y="197"/>
                    <a:pt x="40" y="183"/>
                    <a:pt x="22" y="160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5" y="92"/>
                    <a:pt x="5" y="92"/>
                    <a:pt x="5" y="92"/>
                  </a:cubicBezTo>
                  <a:cubicBezTo>
                    <a:pt x="81" y="123"/>
                    <a:pt x="81" y="123"/>
                    <a:pt x="81" y="123"/>
                  </a:cubicBezTo>
                  <a:cubicBezTo>
                    <a:pt x="56" y="138"/>
                    <a:pt x="56" y="138"/>
                    <a:pt x="56" y="138"/>
                  </a:cubicBezTo>
                  <a:cubicBezTo>
                    <a:pt x="67" y="150"/>
                    <a:pt x="82" y="157"/>
                    <a:pt x="99" y="157"/>
                  </a:cubicBezTo>
                  <a:cubicBezTo>
                    <a:pt x="131" y="157"/>
                    <a:pt x="157" y="131"/>
                    <a:pt x="157" y="99"/>
                  </a:cubicBezTo>
                  <a:cubicBezTo>
                    <a:pt x="157" y="66"/>
                    <a:pt x="131" y="40"/>
                    <a:pt x="99" y="40"/>
                  </a:cubicBezTo>
                  <a:cubicBezTo>
                    <a:pt x="75" y="40"/>
                    <a:pt x="55" y="54"/>
                    <a:pt x="46" y="74"/>
                  </a:cubicBezTo>
                  <a:cubicBezTo>
                    <a:pt x="10" y="57"/>
                    <a:pt x="10" y="57"/>
                    <a:pt x="10" y="57"/>
                  </a:cubicBezTo>
                  <a:cubicBezTo>
                    <a:pt x="25" y="24"/>
                    <a:pt x="60" y="0"/>
                    <a:pt x="99" y="0"/>
                  </a:cubicBezTo>
                  <a:cubicBezTo>
                    <a:pt x="153" y="0"/>
                    <a:pt x="197" y="44"/>
                    <a:pt x="197" y="99"/>
                  </a:cubicBezTo>
                  <a:cubicBezTo>
                    <a:pt x="197" y="153"/>
                    <a:pt x="153" y="197"/>
                    <a:pt x="99" y="19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3" name="Freeform 46">
              <a:extLst>
                <a:ext uri="{FF2B5EF4-FFF2-40B4-BE49-F238E27FC236}">
                  <a16:creationId xmlns:a16="http://schemas.microsoft.com/office/drawing/2014/main" xmlns="" id="{E5F2D3F7-E34C-477F-8379-0E3E2179C3F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444726" y="150070"/>
              <a:ext cx="736600" cy="744538"/>
            </a:xfrm>
            <a:custGeom>
              <a:avLst/>
              <a:gdLst>
                <a:gd name="T0" fmla="*/ 115 w 196"/>
                <a:gd name="T1" fmla="*/ 73 h 198"/>
                <a:gd name="T2" fmla="*/ 134 w 196"/>
                <a:gd name="T3" fmla="*/ 56 h 198"/>
                <a:gd name="T4" fmla="*/ 95 w 196"/>
                <a:gd name="T5" fmla="*/ 40 h 198"/>
                <a:gd name="T6" fmla="*/ 39 w 196"/>
                <a:gd name="T7" fmla="*/ 83 h 198"/>
                <a:gd name="T8" fmla="*/ 0 w 196"/>
                <a:gd name="T9" fmla="*/ 73 h 198"/>
                <a:gd name="T10" fmla="*/ 94 w 196"/>
                <a:gd name="T11" fmla="*/ 0 h 198"/>
                <a:gd name="T12" fmla="*/ 163 w 196"/>
                <a:gd name="T13" fmla="*/ 29 h 198"/>
                <a:gd name="T14" fmla="*/ 182 w 196"/>
                <a:gd name="T15" fmla="*/ 13 h 198"/>
                <a:gd name="T16" fmla="*/ 196 w 196"/>
                <a:gd name="T17" fmla="*/ 95 h 198"/>
                <a:gd name="T18" fmla="*/ 115 w 196"/>
                <a:gd name="T19" fmla="*/ 73 h 198"/>
                <a:gd name="T20" fmla="*/ 61 w 196"/>
                <a:gd name="T21" fmla="*/ 142 h 198"/>
                <a:gd name="T22" fmla="*/ 101 w 196"/>
                <a:gd name="T23" fmla="*/ 158 h 198"/>
                <a:gd name="T24" fmla="*/ 157 w 196"/>
                <a:gd name="T25" fmla="*/ 115 h 198"/>
                <a:gd name="T26" fmla="*/ 196 w 196"/>
                <a:gd name="T27" fmla="*/ 125 h 198"/>
                <a:gd name="T28" fmla="*/ 101 w 196"/>
                <a:gd name="T29" fmla="*/ 198 h 198"/>
                <a:gd name="T30" fmla="*/ 32 w 196"/>
                <a:gd name="T31" fmla="*/ 169 h 198"/>
                <a:gd name="T32" fmla="*/ 14 w 196"/>
                <a:gd name="T33" fmla="*/ 185 h 198"/>
                <a:gd name="T34" fmla="*/ 0 w 196"/>
                <a:gd name="T35" fmla="*/ 103 h 198"/>
                <a:gd name="T36" fmla="*/ 81 w 196"/>
                <a:gd name="T37" fmla="*/ 125 h 198"/>
                <a:gd name="T38" fmla="*/ 61 w 196"/>
                <a:gd name="T39" fmla="*/ 142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6" h="198">
                  <a:moveTo>
                    <a:pt x="115" y="73"/>
                  </a:moveTo>
                  <a:cubicBezTo>
                    <a:pt x="134" y="56"/>
                    <a:pt x="134" y="56"/>
                    <a:pt x="134" y="56"/>
                  </a:cubicBezTo>
                  <a:cubicBezTo>
                    <a:pt x="124" y="48"/>
                    <a:pt x="109" y="40"/>
                    <a:pt x="95" y="40"/>
                  </a:cubicBezTo>
                  <a:cubicBezTo>
                    <a:pt x="68" y="40"/>
                    <a:pt x="45" y="58"/>
                    <a:pt x="39" y="8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11" y="31"/>
                    <a:pt x="49" y="0"/>
                    <a:pt x="94" y="0"/>
                  </a:cubicBezTo>
                  <a:cubicBezTo>
                    <a:pt x="120" y="0"/>
                    <a:pt x="146" y="13"/>
                    <a:pt x="163" y="29"/>
                  </a:cubicBezTo>
                  <a:cubicBezTo>
                    <a:pt x="182" y="13"/>
                    <a:pt x="182" y="13"/>
                    <a:pt x="182" y="13"/>
                  </a:cubicBezTo>
                  <a:cubicBezTo>
                    <a:pt x="196" y="95"/>
                    <a:pt x="196" y="95"/>
                    <a:pt x="196" y="95"/>
                  </a:cubicBezTo>
                  <a:lnTo>
                    <a:pt x="115" y="73"/>
                  </a:lnTo>
                  <a:close/>
                  <a:moveTo>
                    <a:pt x="61" y="142"/>
                  </a:moveTo>
                  <a:cubicBezTo>
                    <a:pt x="71" y="150"/>
                    <a:pt x="87" y="158"/>
                    <a:pt x="101" y="158"/>
                  </a:cubicBezTo>
                  <a:cubicBezTo>
                    <a:pt x="128" y="158"/>
                    <a:pt x="151" y="140"/>
                    <a:pt x="157" y="115"/>
                  </a:cubicBezTo>
                  <a:cubicBezTo>
                    <a:pt x="196" y="125"/>
                    <a:pt x="196" y="125"/>
                    <a:pt x="196" y="125"/>
                  </a:cubicBezTo>
                  <a:cubicBezTo>
                    <a:pt x="185" y="167"/>
                    <a:pt x="147" y="198"/>
                    <a:pt x="101" y="198"/>
                  </a:cubicBezTo>
                  <a:cubicBezTo>
                    <a:pt x="76" y="198"/>
                    <a:pt x="50" y="185"/>
                    <a:pt x="32" y="169"/>
                  </a:cubicBezTo>
                  <a:cubicBezTo>
                    <a:pt x="14" y="185"/>
                    <a:pt x="14" y="185"/>
                    <a:pt x="14" y="185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81" y="125"/>
                    <a:pt x="81" y="125"/>
                    <a:pt x="81" y="125"/>
                  </a:cubicBezTo>
                  <a:lnTo>
                    <a:pt x="61" y="14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4" name="Freeform 53">
              <a:extLst>
                <a:ext uri="{FF2B5EF4-FFF2-40B4-BE49-F238E27FC236}">
                  <a16:creationId xmlns:a16="http://schemas.microsoft.com/office/drawing/2014/main" xmlns="" id="{2ECB0242-A597-4824-AC81-548869BE47E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 rot="19348066">
              <a:off x="5190905" y="5189844"/>
              <a:ext cx="747712" cy="744538"/>
            </a:xfrm>
            <a:custGeom>
              <a:avLst/>
              <a:gdLst>
                <a:gd name="T0" fmla="*/ 199 w 199"/>
                <a:gd name="T1" fmla="*/ 99 h 198"/>
                <a:gd name="T2" fmla="*/ 100 w 199"/>
                <a:gd name="T3" fmla="*/ 0 h 198"/>
                <a:gd name="T4" fmla="*/ 0 w 199"/>
                <a:gd name="T5" fmla="*/ 99 h 198"/>
                <a:gd name="T6" fmla="*/ 100 w 199"/>
                <a:gd name="T7" fmla="*/ 198 h 198"/>
                <a:gd name="T8" fmla="*/ 199 w 199"/>
                <a:gd name="T9" fmla="*/ 99 h 198"/>
                <a:gd name="T10" fmla="*/ 96 w 199"/>
                <a:gd name="T11" fmla="*/ 120 h 198"/>
                <a:gd name="T12" fmla="*/ 36 w 199"/>
                <a:gd name="T13" fmla="*/ 120 h 198"/>
                <a:gd name="T14" fmla="*/ 36 w 199"/>
                <a:gd name="T15" fmla="*/ 76 h 198"/>
                <a:gd name="T16" fmla="*/ 96 w 199"/>
                <a:gd name="T17" fmla="*/ 76 h 198"/>
                <a:gd name="T18" fmla="*/ 96 w 199"/>
                <a:gd name="T19" fmla="*/ 40 h 198"/>
                <a:gd name="T20" fmla="*/ 172 w 199"/>
                <a:gd name="T21" fmla="*/ 98 h 198"/>
                <a:gd name="T22" fmla="*/ 96 w 199"/>
                <a:gd name="T23" fmla="*/ 157 h 198"/>
                <a:gd name="T24" fmla="*/ 96 w 199"/>
                <a:gd name="T25" fmla="*/ 12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9" h="198">
                  <a:moveTo>
                    <a:pt x="199" y="99"/>
                  </a:moveTo>
                  <a:cubicBezTo>
                    <a:pt x="199" y="44"/>
                    <a:pt x="154" y="0"/>
                    <a:pt x="100" y="0"/>
                  </a:cubicBezTo>
                  <a:cubicBezTo>
                    <a:pt x="45" y="0"/>
                    <a:pt x="0" y="44"/>
                    <a:pt x="0" y="99"/>
                  </a:cubicBezTo>
                  <a:cubicBezTo>
                    <a:pt x="0" y="154"/>
                    <a:pt x="45" y="198"/>
                    <a:pt x="100" y="198"/>
                  </a:cubicBezTo>
                  <a:cubicBezTo>
                    <a:pt x="154" y="198"/>
                    <a:pt x="199" y="154"/>
                    <a:pt x="199" y="99"/>
                  </a:cubicBezTo>
                  <a:close/>
                  <a:moveTo>
                    <a:pt x="96" y="120"/>
                  </a:moveTo>
                  <a:cubicBezTo>
                    <a:pt x="36" y="120"/>
                    <a:pt x="36" y="120"/>
                    <a:pt x="36" y="120"/>
                  </a:cubicBezTo>
                  <a:cubicBezTo>
                    <a:pt x="36" y="76"/>
                    <a:pt x="36" y="76"/>
                    <a:pt x="36" y="76"/>
                  </a:cubicBezTo>
                  <a:cubicBezTo>
                    <a:pt x="96" y="76"/>
                    <a:pt x="96" y="76"/>
                    <a:pt x="96" y="76"/>
                  </a:cubicBezTo>
                  <a:cubicBezTo>
                    <a:pt x="96" y="40"/>
                    <a:pt x="96" y="40"/>
                    <a:pt x="96" y="40"/>
                  </a:cubicBezTo>
                  <a:cubicBezTo>
                    <a:pt x="172" y="98"/>
                    <a:pt x="172" y="98"/>
                    <a:pt x="172" y="98"/>
                  </a:cubicBezTo>
                  <a:cubicBezTo>
                    <a:pt x="96" y="157"/>
                    <a:pt x="96" y="157"/>
                    <a:pt x="96" y="157"/>
                  </a:cubicBezTo>
                  <a:lnTo>
                    <a:pt x="96" y="12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5" name="Freeform 54">
              <a:extLst>
                <a:ext uri="{FF2B5EF4-FFF2-40B4-BE49-F238E27FC236}">
                  <a16:creationId xmlns:a16="http://schemas.microsoft.com/office/drawing/2014/main" xmlns="" id="{3FA2CC66-CF58-4754-9490-696E85A0E31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003112" y="1787563"/>
              <a:ext cx="747712" cy="747713"/>
            </a:xfrm>
            <a:custGeom>
              <a:avLst/>
              <a:gdLst>
                <a:gd name="T0" fmla="*/ 99 w 199"/>
                <a:gd name="T1" fmla="*/ 0 h 199"/>
                <a:gd name="T2" fmla="*/ 199 w 199"/>
                <a:gd name="T3" fmla="*/ 100 h 199"/>
                <a:gd name="T4" fmla="*/ 99 w 199"/>
                <a:gd name="T5" fmla="*/ 199 h 199"/>
                <a:gd name="T6" fmla="*/ 0 w 199"/>
                <a:gd name="T7" fmla="*/ 100 h 199"/>
                <a:gd name="T8" fmla="*/ 99 w 199"/>
                <a:gd name="T9" fmla="*/ 0 h 199"/>
                <a:gd name="T10" fmla="*/ 99 w 199"/>
                <a:gd name="T11" fmla="*/ 166 h 199"/>
                <a:gd name="T12" fmla="*/ 158 w 199"/>
                <a:gd name="T13" fmla="*/ 129 h 199"/>
                <a:gd name="T14" fmla="*/ 134 w 199"/>
                <a:gd name="T15" fmla="*/ 118 h 199"/>
                <a:gd name="T16" fmla="*/ 99 w 199"/>
                <a:gd name="T17" fmla="*/ 140 h 199"/>
                <a:gd name="T18" fmla="*/ 60 w 199"/>
                <a:gd name="T19" fmla="*/ 101 h 199"/>
                <a:gd name="T20" fmla="*/ 99 w 199"/>
                <a:gd name="T21" fmla="*/ 63 h 199"/>
                <a:gd name="T22" fmla="*/ 127 w 199"/>
                <a:gd name="T23" fmla="*/ 75 h 199"/>
                <a:gd name="T24" fmla="*/ 111 w 199"/>
                <a:gd name="T25" fmla="*/ 85 h 199"/>
                <a:gd name="T26" fmla="*/ 161 w 199"/>
                <a:gd name="T27" fmla="*/ 105 h 199"/>
                <a:gd name="T28" fmla="*/ 164 w 199"/>
                <a:gd name="T29" fmla="*/ 51 h 199"/>
                <a:gd name="T30" fmla="*/ 150 w 199"/>
                <a:gd name="T31" fmla="*/ 61 h 199"/>
                <a:gd name="T32" fmla="*/ 99 w 199"/>
                <a:gd name="T33" fmla="*/ 36 h 199"/>
                <a:gd name="T34" fmla="*/ 34 w 199"/>
                <a:gd name="T35" fmla="*/ 101 h 199"/>
                <a:gd name="T36" fmla="*/ 99 w 199"/>
                <a:gd name="T37" fmla="*/ 166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99" h="199">
                  <a:moveTo>
                    <a:pt x="99" y="0"/>
                  </a:moveTo>
                  <a:cubicBezTo>
                    <a:pt x="154" y="0"/>
                    <a:pt x="199" y="45"/>
                    <a:pt x="199" y="100"/>
                  </a:cubicBezTo>
                  <a:cubicBezTo>
                    <a:pt x="199" y="154"/>
                    <a:pt x="154" y="199"/>
                    <a:pt x="99" y="199"/>
                  </a:cubicBezTo>
                  <a:cubicBezTo>
                    <a:pt x="45" y="199"/>
                    <a:pt x="0" y="154"/>
                    <a:pt x="0" y="100"/>
                  </a:cubicBezTo>
                  <a:cubicBezTo>
                    <a:pt x="0" y="45"/>
                    <a:pt x="45" y="0"/>
                    <a:pt x="99" y="0"/>
                  </a:cubicBezTo>
                  <a:close/>
                  <a:moveTo>
                    <a:pt x="99" y="166"/>
                  </a:moveTo>
                  <a:cubicBezTo>
                    <a:pt x="125" y="166"/>
                    <a:pt x="147" y="151"/>
                    <a:pt x="158" y="129"/>
                  </a:cubicBezTo>
                  <a:cubicBezTo>
                    <a:pt x="134" y="118"/>
                    <a:pt x="134" y="118"/>
                    <a:pt x="134" y="118"/>
                  </a:cubicBezTo>
                  <a:cubicBezTo>
                    <a:pt x="128" y="131"/>
                    <a:pt x="114" y="140"/>
                    <a:pt x="99" y="140"/>
                  </a:cubicBezTo>
                  <a:cubicBezTo>
                    <a:pt x="78" y="140"/>
                    <a:pt x="60" y="123"/>
                    <a:pt x="60" y="101"/>
                  </a:cubicBezTo>
                  <a:cubicBezTo>
                    <a:pt x="60" y="80"/>
                    <a:pt x="78" y="63"/>
                    <a:pt x="99" y="63"/>
                  </a:cubicBezTo>
                  <a:cubicBezTo>
                    <a:pt x="110" y="63"/>
                    <a:pt x="120" y="67"/>
                    <a:pt x="127" y="75"/>
                  </a:cubicBezTo>
                  <a:cubicBezTo>
                    <a:pt x="111" y="85"/>
                    <a:pt x="111" y="85"/>
                    <a:pt x="111" y="85"/>
                  </a:cubicBezTo>
                  <a:cubicBezTo>
                    <a:pt x="161" y="105"/>
                    <a:pt x="161" y="105"/>
                    <a:pt x="161" y="105"/>
                  </a:cubicBezTo>
                  <a:cubicBezTo>
                    <a:pt x="164" y="51"/>
                    <a:pt x="164" y="51"/>
                    <a:pt x="164" y="51"/>
                  </a:cubicBezTo>
                  <a:cubicBezTo>
                    <a:pt x="150" y="61"/>
                    <a:pt x="150" y="61"/>
                    <a:pt x="150" y="61"/>
                  </a:cubicBezTo>
                  <a:cubicBezTo>
                    <a:pt x="138" y="46"/>
                    <a:pt x="119" y="36"/>
                    <a:pt x="99" y="36"/>
                  </a:cubicBezTo>
                  <a:cubicBezTo>
                    <a:pt x="63" y="36"/>
                    <a:pt x="34" y="65"/>
                    <a:pt x="34" y="101"/>
                  </a:cubicBezTo>
                  <a:cubicBezTo>
                    <a:pt x="34" y="137"/>
                    <a:pt x="63" y="166"/>
                    <a:pt x="99" y="16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6" name="Freeform 55">
              <a:extLst>
                <a:ext uri="{FF2B5EF4-FFF2-40B4-BE49-F238E27FC236}">
                  <a16:creationId xmlns:a16="http://schemas.microsoft.com/office/drawing/2014/main" xmlns="" id="{F72BA134-FFCD-4AF1-8C35-BC6D4F4D17A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848710" y="5440783"/>
              <a:ext cx="657322" cy="658718"/>
            </a:xfrm>
            <a:custGeom>
              <a:avLst/>
              <a:gdLst>
                <a:gd name="T0" fmla="*/ 100 w 199"/>
                <a:gd name="T1" fmla="*/ 0 h 199"/>
                <a:gd name="T2" fmla="*/ 199 w 199"/>
                <a:gd name="T3" fmla="*/ 100 h 199"/>
                <a:gd name="T4" fmla="*/ 100 w 199"/>
                <a:gd name="T5" fmla="*/ 199 h 199"/>
                <a:gd name="T6" fmla="*/ 0 w 199"/>
                <a:gd name="T7" fmla="*/ 100 h 199"/>
                <a:gd name="T8" fmla="*/ 100 w 199"/>
                <a:gd name="T9" fmla="*/ 0 h 199"/>
                <a:gd name="T10" fmla="*/ 156 w 199"/>
                <a:gd name="T11" fmla="*/ 41 h 199"/>
                <a:gd name="T12" fmla="*/ 144 w 199"/>
                <a:gd name="T13" fmla="*/ 52 h 199"/>
                <a:gd name="T14" fmla="*/ 97 w 199"/>
                <a:gd name="T15" fmla="*/ 33 h 199"/>
                <a:gd name="T16" fmla="*/ 33 w 199"/>
                <a:gd name="T17" fmla="*/ 83 h 199"/>
                <a:gd name="T18" fmla="*/ 59 w 199"/>
                <a:gd name="T19" fmla="*/ 89 h 199"/>
                <a:gd name="T20" fmla="*/ 97 w 199"/>
                <a:gd name="T21" fmla="*/ 60 h 199"/>
                <a:gd name="T22" fmla="*/ 124 w 199"/>
                <a:gd name="T23" fmla="*/ 71 h 199"/>
                <a:gd name="T24" fmla="*/ 111 w 199"/>
                <a:gd name="T25" fmla="*/ 82 h 199"/>
                <a:gd name="T26" fmla="*/ 166 w 199"/>
                <a:gd name="T27" fmla="*/ 97 h 199"/>
                <a:gd name="T28" fmla="*/ 156 w 199"/>
                <a:gd name="T29" fmla="*/ 41 h 199"/>
                <a:gd name="T30" fmla="*/ 42 w 199"/>
                <a:gd name="T31" fmla="*/ 159 h 199"/>
                <a:gd name="T32" fmla="*/ 55 w 199"/>
                <a:gd name="T33" fmla="*/ 148 h 199"/>
                <a:gd name="T34" fmla="*/ 102 w 199"/>
                <a:gd name="T35" fmla="*/ 168 h 199"/>
                <a:gd name="T36" fmla="*/ 166 w 199"/>
                <a:gd name="T37" fmla="*/ 118 h 199"/>
                <a:gd name="T38" fmla="*/ 140 w 199"/>
                <a:gd name="T39" fmla="*/ 111 h 199"/>
                <a:gd name="T40" fmla="*/ 101 w 199"/>
                <a:gd name="T41" fmla="*/ 140 h 199"/>
                <a:gd name="T42" fmla="*/ 74 w 199"/>
                <a:gd name="T43" fmla="*/ 129 h 199"/>
                <a:gd name="T44" fmla="*/ 87 w 199"/>
                <a:gd name="T45" fmla="*/ 118 h 199"/>
                <a:gd name="T46" fmla="*/ 32 w 199"/>
                <a:gd name="T47" fmla="*/ 103 h 199"/>
                <a:gd name="T48" fmla="*/ 42 w 199"/>
                <a:gd name="T49" fmla="*/ 15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9" h="199">
                  <a:moveTo>
                    <a:pt x="100" y="0"/>
                  </a:moveTo>
                  <a:cubicBezTo>
                    <a:pt x="154" y="0"/>
                    <a:pt x="199" y="45"/>
                    <a:pt x="199" y="100"/>
                  </a:cubicBezTo>
                  <a:cubicBezTo>
                    <a:pt x="199" y="154"/>
                    <a:pt x="154" y="199"/>
                    <a:pt x="100" y="199"/>
                  </a:cubicBezTo>
                  <a:cubicBezTo>
                    <a:pt x="45" y="199"/>
                    <a:pt x="0" y="154"/>
                    <a:pt x="0" y="100"/>
                  </a:cubicBezTo>
                  <a:cubicBezTo>
                    <a:pt x="0" y="45"/>
                    <a:pt x="45" y="0"/>
                    <a:pt x="100" y="0"/>
                  </a:cubicBezTo>
                  <a:close/>
                  <a:moveTo>
                    <a:pt x="156" y="41"/>
                  </a:moveTo>
                  <a:cubicBezTo>
                    <a:pt x="144" y="52"/>
                    <a:pt x="144" y="52"/>
                    <a:pt x="144" y="52"/>
                  </a:cubicBezTo>
                  <a:cubicBezTo>
                    <a:pt x="132" y="41"/>
                    <a:pt x="114" y="33"/>
                    <a:pt x="97" y="33"/>
                  </a:cubicBezTo>
                  <a:cubicBezTo>
                    <a:pt x="66" y="33"/>
                    <a:pt x="40" y="54"/>
                    <a:pt x="33" y="83"/>
                  </a:cubicBezTo>
                  <a:cubicBezTo>
                    <a:pt x="59" y="89"/>
                    <a:pt x="59" y="89"/>
                    <a:pt x="59" y="89"/>
                  </a:cubicBezTo>
                  <a:cubicBezTo>
                    <a:pt x="63" y="72"/>
                    <a:pt x="79" y="60"/>
                    <a:pt x="97" y="60"/>
                  </a:cubicBezTo>
                  <a:cubicBezTo>
                    <a:pt x="106" y="60"/>
                    <a:pt x="117" y="65"/>
                    <a:pt x="124" y="71"/>
                  </a:cubicBezTo>
                  <a:cubicBezTo>
                    <a:pt x="111" y="82"/>
                    <a:pt x="111" y="82"/>
                    <a:pt x="111" y="82"/>
                  </a:cubicBezTo>
                  <a:cubicBezTo>
                    <a:pt x="166" y="97"/>
                    <a:pt x="166" y="97"/>
                    <a:pt x="166" y="97"/>
                  </a:cubicBezTo>
                  <a:lnTo>
                    <a:pt x="156" y="41"/>
                  </a:lnTo>
                  <a:close/>
                  <a:moveTo>
                    <a:pt x="42" y="159"/>
                  </a:moveTo>
                  <a:cubicBezTo>
                    <a:pt x="55" y="148"/>
                    <a:pt x="55" y="148"/>
                    <a:pt x="55" y="148"/>
                  </a:cubicBezTo>
                  <a:cubicBezTo>
                    <a:pt x="66" y="159"/>
                    <a:pt x="84" y="168"/>
                    <a:pt x="102" y="168"/>
                  </a:cubicBezTo>
                  <a:cubicBezTo>
                    <a:pt x="133" y="168"/>
                    <a:pt x="159" y="146"/>
                    <a:pt x="166" y="118"/>
                  </a:cubicBezTo>
                  <a:cubicBezTo>
                    <a:pt x="140" y="111"/>
                    <a:pt x="140" y="111"/>
                    <a:pt x="140" y="111"/>
                  </a:cubicBezTo>
                  <a:cubicBezTo>
                    <a:pt x="135" y="128"/>
                    <a:pt x="120" y="140"/>
                    <a:pt x="101" y="140"/>
                  </a:cubicBezTo>
                  <a:cubicBezTo>
                    <a:pt x="92" y="140"/>
                    <a:pt x="81" y="135"/>
                    <a:pt x="74" y="129"/>
                  </a:cubicBezTo>
                  <a:cubicBezTo>
                    <a:pt x="87" y="118"/>
                    <a:pt x="87" y="118"/>
                    <a:pt x="87" y="118"/>
                  </a:cubicBezTo>
                  <a:cubicBezTo>
                    <a:pt x="32" y="103"/>
                    <a:pt x="32" y="103"/>
                    <a:pt x="32" y="103"/>
                  </a:cubicBezTo>
                  <a:lnTo>
                    <a:pt x="42" y="15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7" name="Freeform 56">
              <a:extLst>
                <a:ext uri="{FF2B5EF4-FFF2-40B4-BE49-F238E27FC236}">
                  <a16:creationId xmlns:a16="http://schemas.microsoft.com/office/drawing/2014/main" xmlns="" id="{7D87FFED-903C-4482-9BAF-8F205FACE8B9}"/>
                </a:ext>
              </a:extLst>
            </p:cNvPr>
            <p:cNvSpPr>
              <a:spLocks/>
            </p:cNvSpPr>
            <p:nvPr userDrawn="1"/>
          </p:nvSpPr>
          <p:spPr bwMode="auto">
            <a:xfrm rot="18910795">
              <a:off x="11427924" y="15247"/>
              <a:ext cx="754062" cy="741363"/>
            </a:xfrm>
            <a:custGeom>
              <a:avLst/>
              <a:gdLst>
                <a:gd name="T0" fmla="*/ 234 w 475"/>
                <a:gd name="T1" fmla="*/ 0 h 467"/>
                <a:gd name="T2" fmla="*/ 78 w 475"/>
                <a:gd name="T3" fmla="*/ 157 h 467"/>
                <a:gd name="T4" fmla="*/ 78 w 475"/>
                <a:gd name="T5" fmla="*/ 157 h 467"/>
                <a:gd name="T6" fmla="*/ 0 w 475"/>
                <a:gd name="T7" fmla="*/ 235 h 467"/>
                <a:gd name="T8" fmla="*/ 0 w 475"/>
                <a:gd name="T9" fmla="*/ 235 h 467"/>
                <a:gd name="T10" fmla="*/ 0 w 475"/>
                <a:gd name="T11" fmla="*/ 235 h 467"/>
                <a:gd name="T12" fmla="*/ 78 w 475"/>
                <a:gd name="T13" fmla="*/ 311 h 467"/>
                <a:gd name="T14" fmla="*/ 78 w 475"/>
                <a:gd name="T15" fmla="*/ 311 h 467"/>
                <a:gd name="T16" fmla="*/ 234 w 475"/>
                <a:gd name="T17" fmla="*/ 467 h 467"/>
                <a:gd name="T18" fmla="*/ 312 w 475"/>
                <a:gd name="T19" fmla="*/ 389 h 467"/>
                <a:gd name="T20" fmla="*/ 210 w 475"/>
                <a:gd name="T21" fmla="*/ 290 h 467"/>
                <a:gd name="T22" fmla="*/ 475 w 475"/>
                <a:gd name="T23" fmla="*/ 290 h 467"/>
                <a:gd name="T24" fmla="*/ 475 w 475"/>
                <a:gd name="T25" fmla="*/ 185 h 467"/>
                <a:gd name="T26" fmla="*/ 210 w 475"/>
                <a:gd name="T27" fmla="*/ 185 h 467"/>
                <a:gd name="T28" fmla="*/ 312 w 475"/>
                <a:gd name="T29" fmla="*/ 79 h 467"/>
                <a:gd name="T30" fmla="*/ 234 w 475"/>
                <a:gd name="T31" fmla="*/ 0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75" h="467">
                  <a:moveTo>
                    <a:pt x="234" y="0"/>
                  </a:moveTo>
                  <a:lnTo>
                    <a:pt x="78" y="157"/>
                  </a:lnTo>
                  <a:lnTo>
                    <a:pt x="78" y="157"/>
                  </a:lnTo>
                  <a:lnTo>
                    <a:pt x="0" y="235"/>
                  </a:lnTo>
                  <a:lnTo>
                    <a:pt x="0" y="235"/>
                  </a:lnTo>
                  <a:lnTo>
                    <a:pt x="0" y="235"/>
                  </a:lnTo>
                  <a:lnTo>
                    <a:pt x="78" y="311"/>
                  </a:lnTo>
                  <a:lnTo>
                    <a:pt x="78" y="311"/>
                  </a:lnTo>
                  <a:lnTo>
                    <a:pt x="234" y="467"/>
                  </a:lnTo>
                  <a:lnTo>
                    <a:pt x="312" y="389"/>
                  </a:lnTo>
                  <a:lnTo>
                    <a:pt x="210" y="290"/>
                  </a:lnTo>
                  <a:lnTo>
                    <a:pt x="475" y="290"/>
                  </a:lnTo>
                  <a:lnTo>
                    <a:pt x="475" y="185"/>
                  </a:lnTo>
                  <a:lnTo>
                    <a:pt x="210" y="185"/>
                  </a:lnTo>
                  <a:lnTo>
                    <a:pt x="312" y="79"/>
                  </a:lnTo>
                  <a:lnTo>
                    <a:pt x="23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8" name="Freeform 57">
              <a:extLst>
                <a:ext uri="{FF2B5EF4-FFF2-40B4-BE49-F238E27FC236}">
                  <a16:creationId xmlns:a16="http://schemas.microsoft.com/office/drawing/2014/main" xmlns="" id="{AEF1417C-9DDE-4E11-A817-F3DE2EC30761}"/>
                </a:ext>
              </a:extLst>
            </p:cNvPr>
            <p:cNvSpPr>
              <a:spLocks/>
            </p:cNvSpPr>
            <p:nvPr userDrawn="1"/>
          </p:nvSpPr>
          <p:spPr bwMode="auto">
            <a:xfrm rot="19087588">
              <a:off x="193920" y="5083603"/>
              <a:ext cx="747712" cy="741363"/>
            </a:xfrm>
            <a:custGeom>
              <a:avLst/>
              <a:gdLst>
                <a:gd name="T0" fmla="*/ 237 w 471"/>
                <a:gd name="T1" fmla="*/ 0 h 467"/>
                <a:gd name="T2" fmla="*/ 393 w 471"/>
                <a:gd name="T3" fmla="*/ 157 h 467"/>
                <a:gd name="T4" fmla="*/ 393 w 471"/>
                <a:gd name="T5" fmla="*/ 157 h 467"/>
                <a:gd name="T6" fmla="*/ 471 w 471"/>
                <a:gd name="T7" fmla="*/ 235 h 467"/>
                <a:gd name="T8" fmla="*/ 471 w 471"/>
                <a:gd name="T9" fmla="*/ 235 h 467"/>
                <a:gd name="T10" fmla="*/ 471 w 471"/>
                <a:gd name="T11" fmla="*/ 235 h 467"/>
                <a:gd name="T12" fmla="*/ 393 w 471"/>
                <a:gd name="T13" fmla="*/ 311 h 467"/>
                <a:gd name="T14" fmla="*/ 393 w 471"/>
                <a:gd name="T15" fmla="*/ 311 h 467"/>
                <a:gd name="T16" fmla="*/ 237 w 471"/>
                <a:gd name="T17" fmla="*/ 467 h 467"/>
                <a:gd name="T18" fmla="*/ 161 w 471"/>
                <a:gd name="T19" fmla="*/ 389 h 467"/>
                <a:gd name="T20" fmla="*/ 260 w 471"/>
                <a:gd name="T21" fmla="*/ 290 h 467"/>
                <a:gd name="T22" fmla="*/ 0 w 471"/>
                <a:gd name="T23" fmla="*/ 290 h 467"/>
                <a:gd name="T24" fmla="*/ 0 w 471"/>
                <a:gd name="T25" fmla="*/ 185 h 467"/>
                <a:gd name="T26" fmla="*/ 260 w 471"/>
                <a:gd name="T27" fmla="*/ 185 h 467"/>
                <a:gd name="T28" fmla="*/ 161 w 471"/>
                <a:gd name="T29" fmla="*/ 79 h 467"/>
                <a:gd name="T30" fmla="*/ 237 w 471"/>
                <a:gd name="T31" fmla="*/ 0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71" h="467">
                  <a:moveTo>
                    <a:pt x="237" y="0"/>
                  </a:moveTo>
                  <a:lnTo>
                    <a:pt x="393" y="157"/>
                  </a:lnTo>
                  <a:lnTo>
                    <a:pt x="393" y="157"/>
                  </a:lnTo>
                  <a:lnTo>
                    <a:pt x="471" y="235"/>
                  </a:lnTo>
                  <a:lnTo>
                    <a:pt x="471" y="235"/>
                  </a:lnTo>
                  <a:lnTo>
                    <a:pt x="471" y="235"/>
                  </a:lnTo>
                  <a:lnTo>
                    <a:pt x="393" y="311"/>
                  </a:lnTo>
                  <a:lnTo>
                    <a:pt x="393" y="311"/>
                  </a:lnTo>
                  <a:lnTo>
                    <a:pt x="237" y="467"/>
                  </a:lnTo>
                  <a:lnTo>
                    <a:pt x="161" y="389"/>
                  </a:lnTo>
                  <a:lnTo>
                    <a:pt x="260" y="290"/>
                  </a:lnTo>
                  <a:lnTo>
                    <a:pt x="0" y="290"/>
                  </a:lnTo>
                  <a:lnTo>
                    <a:pt x="0" y="185"/>
                  </a:lnTo>
                  <a:lnTo>
                    <a:pt x="260" y="185"/>
                  </a:lnTo>
                  <a:lnTo>
                    <a:pt x="161" y="79"/>
                  </a:lnTo>
                  <a:lnTo>
                    <a:pt x="23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9" name="Freeform 60">
              <a:extLst>
                <a:ext uri="{FF2B5EF4-FFF2-40B4-BE49-F238E27FC236}">
                  <a16:creationId xmlns:a16="http://schemas.microsoft.com/office/drawing/2014/main" xmlns="" id="{A18BDF3C-D67F-4440-9617-66DA7DAA045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726532" y="1262204"/>
              <a:ext cx="584398" cy="616937"/>
            </a:xfrm>
            <a:custGeom>
              <a:avLst/>
              <a:gdLst>
                <a:gd name="T0" fmla="*/ 239 w 449"/>
                <a:gd name="T1" fmla="*/ 190 h 474"/>
                <a:gd name="T2" fmla="*/ 286 w 449"/>
                <a:gd name="T3" fmla="*/ 237 h 474"/>
                <a:gd name="T4" fmla="*/ 49 w 449"/>
                <a:gd name="T5" fmla="*/ 474 h 474"/>
                <a:gd name="T6" fmla="*/ 0 w 449"/>
                <a:gd name="T7" fmla="*/ 427 h 474"/>
                <a:gd name="T8" fmla="*/ 191 w 449"/>
                <a:gd name="T9" fmla="*/ 237 h 474"/>
                <a:gd name="T10" fmla="*/ 0 w 449"/>
                <a:gd name="T11" fmla="*/ 47 h 474"/>
                <a:gd name="T12" fmla="*/ 47 w 449"/>
                <a:gd name="T13" fmla="*/ 0 h 474"/>
                <a:gd name="T14" fmla="*/ 239 w 449"/>
                <a:gd name="T15" fmla="*/ 190 h 474"/>
                <a:gd name="T16" fmla="*/ 239 w 449"/>
                <a:gd name="T17" fmla="*/ 190 h 474"/>
                <a:gd name="T18" fmla="*/ 355 w 449"/>
                <a:gd name="T19" fmla="*/ 237 h 474"/>
                <a:gd name="T20" fmla="*/ 165 w 449"/>
                <a:gd name="T21" fmla="*/ 47 h 474"/>
                <a:gd name="T22" fmla="*/ 213 w 449"/>
                <a:gd name="T23" fmla="*/ 0 h 474"/>
                <a:gd name="T24" fmla="*/ 402 w 449"/>
                <a:gd name="T25" fmla="*/ 190 h 474"/>
                <a:gd name="T26" fmla="*/ 402 w 449"/>
                <a:gd name="T27" fmla="*/ 190 h 474"/>
                <a:gd name="T28" fmla="*/ 449 w 449"/>
                <a:gd name="T29" fmla="*/ 237 h 474"/>
                <a:gd name="T30" fmla="*/ 213 w 449"/>
                <a:gd name="T31" fmla="*/ 474 h 474"/>
                <a:gd name="T32" fmla="*/ 165 w 449"/>
                <a:gd name="T33" fmla="*/ 427 h 474"/>
                <a:gd name="T34" fmla="*/ 355 w 449"/>
                <a:gd name="T35" fmla="*/ 237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49" h="474">
                  <a:moveTo>
                    <a:pt x="239" y="190"/>
                  </a:moveTo>
                  <a:lnTo>
                    <a:pt x="286" y="237"/>
                  </a:lnTo>
                  <a:lnTo>
                    <a:pt x="49" y="474"/>
                  </a:lnTo>
                  <a:lnTo>
                    <a:pt x="0" y="427"/>
                  </a:lnTo>
                  <a:lnTo>
                    <a:pt x="191" y="237"/>
                  </a:lnTo>
                  <a:lnTo>
                    <a:pt x="0" y="47"/>
                  </a:lnTo>
                  <a:lnTo>
                    <a:pt x="47" y="0"/>
                  </a:lnTo>
                  <a:lnTo>
                    <a:pt x="239" y="190"/>
                  </a:lnTo>
                  <a:lnTo>
                    <a:pt x="239" y="190"/>
                  </a:lnTo>
                  <a:close/>
                  <a:moveTo>
                    <a:pt x="355" y="237"/>
                  </a:moveTo>
                  <a:lnTo>
                    <a:pt x="165" y="47"/>
                  </a:lnTo>
                  <a:lnTo>
                    <a:pt x="213" y="0"/>
                  </a:lnTo>
                  <a:lnTo>
                    <a:pt x="402" y="190"/>
                  </a:lnTo>
                  <a:lnTo>
                    <a:pt x="402" y="190"/>
                  </a:lnTo>
                  <a:lnTo>
                    <a:pt x="449" y="237"/>
                  </a:lnTo>
                  <a:lnTo>
                    <a:pt x="213" y="474"/>
                  </a:lnTo>
                  <a:lnTo>
                    <a:pt x="165" y="427"/>
                  </a:lnTo>
                  <a:lnTo>
                    <a:pt x="355" y="23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0" name="Freeform 63">
              <a:extLst>
                <a:ext uri="{FF2B5EF4-FFF2-40B4-BE49-F238E27FC236}">
                  <a16:creationId xmlns:a16="http://schemas.microsoft.com/office/drawing/2014/main" xmlns="" id="{2D0BB7C6-DC4A-43D2-848A-9772354CEDD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1507750" y="5681358"/>
              <a:ext cx="742950" cy="744538"/>
            </a:xfrm>
            <a:custGeom>
              <a:avLst/>
              <a:gdLst>
                <a:gd name="T0" fmla="*/ 99 w 198"/>
                <a:gd name="T1" fmla="*/ 0 h 198"/>
                <a:gd name="T2" fmla="*/ 0 w 198"/>
                <a:gd name="T3" fmla="*/ 99 h 198"/>
                <a:gd name="T4" fmla="*/ 99 w 198"/>
                <a:gd name="T5" fmla="*/ 198 h 198"/>
                <a:gd name="T6" fmla="*/ 198 w 198"/>
                <a:gd name="T7" fmla="*/ 99 h 198"/>
                <a:gd name="T8" fmla="*/ 99 w 198"/>
                <a:gd name="T9" fmla="*/ 0 h 198"/>
                <a:gd name="T10" fmla="*/ 151 w 198"/>
                <a:gd name="T11" fmla="*/ 159 h 198"/>
                <a:gd name="T12" fmla="*/ 146 w 198"/>
                <a:gd name="T13" fmla="*/ 164 h 198"/>
                <a:gd name="T14" fmla="*/ 54 w 198"/>
                <a:gd name="T15" fmla="*/ 164 h 198"/>
                <a:gd name="T16" fmla="*/ 49 w 198"/>
                <a:gd name="T17" fmla="*/ 159 h 198"/>
                <a:gd name="T18" fmla="*/ 49 w 198"/>
                <a:gd name="T19" fmla="*/ 149 h 198"/>
                <a:gd name="T20" fmla="*/ 54 w 198"/>
                <a:gd name="T21" fmla="*/ 144 h 198"/>
                <a:gd name="T22" fmla="*/ 146 w 198"/>
                <a:gd name="T23" fmla="*/ 144 h 198"/>
                <a:gd name="T24" fmla="*/ 151 w 198"/>
                <a:gd name="T25" fmla="*/ 149 h 198"/>
                <a:gd name="T26" fmla="*/ 151 w 198"/>
                <a:gd name="T27" fmla="*/ 159 h 198"/>
                <a:gd name="T28" fmla="*/ 100 w 198"/>
                <a:gd name="T29" fmla="*/ 134 h 198"/>
                <a:gd name="T30" fmla="*/ 48 w 198"/>
                <a:gd name="T31" fmla="*/ 76 h 198"/>
                <a:gd name="T32" fmla="*/ 75 w 198"/>
                <a:gd name="T33" fmla="*/ 76 h 198"/>
                <a:gd name="T34" fmla="*/ 75 w 198"/>
                <a:gd name="T35" fmla="*/ 28 h 198"/>
                <a:gd name="T36" fmla="*/ 123 w 198"/>
                <a:gd name="T37" fmla="*/ 28 h 198"/>
                <a:gd name="T38" fmla="*/ 123 w 198"/>
                <a:gd name="T39" fmla="*/ 76 h 198"/>
                <a:gd name="T40" fmla="*/ 152 w 198"/>
                <a:gd name="T41" fmla="*/ 76 h 198"/>
                <a:gd name="T42" fmla="*/ 100 w 198"/>
                <a:gd name="T43" fmla="*/ 134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98" h="198">
                  <a:moveTo>
                    <a:pt x="99" y="0"/>
                  </a:moveTo>
                  <a:cubicBezTo>
                    <a:pt x="44" y="0"/>
                    <a:pt x="0" y="44"/>
                    <a:pt x="0" y="99"/>
                  </a:cubicBezTo>
                  <a:cubicBezTo>
                    <a:pt x="0" y="154"/>
                    <a:pt x="44" y="198"/>
                    <a:pt x="99" y="198"/>
                  </a:cubicBezTo>
                  <a:cubicBezTo>
                    <a:pt x="154" y="198"/>
                    <a:pt x="198" y="154"/>
                    <a:pt x="198" y="99"/>
                  </a:cubicBezTo>
                  <a:cubicBezTo>
                    <a:pt x="198" y="44"/>
                    <a:pt x="154" y="0"/>
                    <a:pt x="99" y="0"/>
                  </a:cubicBezTo>
                  <a:close/>
                  <a:moveTo>
                    <a:pt x="151" y="159"/>
                  </a:moveTo>
                  <a:cubicBezTo>
                    <a:pt x="151" y="162"/>
                    <a:pt x="149" y="164"/>
                    <a:pt x="146" y="164"/>
                  </a:cubicBezTo>
                  <a:cubicBezTo>
                    <a:pt x="54" y="164"/>
                    <a:pt x="54" y="164"/>
                    <a:pt x="54" y="164"/>
                  </a:cubicBezTo>
                  <a:cubicBezTo>
                    <a:pt x="51" y="164"/>
                    <a:pt x="49" y="162"/>
                    <a:pt x="49" y="159"/>
                  </a:cubicBezTo>
                  <a:cubicBezTo>
                    <a:pt x="49" y="149"/>
                    <a:pt x="49" y="149"/>
                    <a:pt x="49" y="149"/>
                  </a:cubicBezTo>
                  <a:cubicBezTo>
                    <a:pt x="49" y="146"/>
                    <a:pt x="51" y="144"/>
                    <a:pt x="54" y="144"/>
                  </a:cubicBezTo>
                  <a:cubicBezTo>
                    <a:pt x="146" y="144"/>
                    <a:pt x="146" y="144"/>
                    <a:pt x="146" y="144"/>
                  </a:cubicBezTo>
                  <a:cubicBezTo>
                    <a:pt x="149" y="144"/>
                    <a:pt x="151" y="146"/>
                    <a:pt x="151" y="149"/>
                  </a:cubicBezTo>
                  <a:lnTo>
                    <a:pt x="151" y="159"/>
                  </a:lnTo>
                  <a:close/>
                  <a:moveTo>
                    <a:pt x="100" y="134"/>
                  </a:moveTo>
                  <a:cubicBezTo>
                    <a:pt x="48" y="76"/>
                    <a:pt x="48" y="76"/>
                    <a:pt x="48" y="76"/>
                  </a:cubicBezTo>
                  <a:cubicBezTo>
                    <a:pt x="75" y="76"/>
                    <a:pt x="75" y="76"/>
                    <a:pt x="75" y="76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123" y="28"/>
                    <a:pt x="123" y="28"/>
                    <a:pt x="123" y="28"/>
                  </a:cubicBezTo>
                  <a:cubicBezTo>
                    <a:pt x="123" y="76"/>
                    <a:pt x="123" y="76"/>
                    <a:pt x="123" y="76"/>
                  </a:cubicBezTo>
                  <a:cubicBezTo>
                    <a:pt x="152" y="76"/>
                    <a:pt x="152" y="76"/>
                    <a:pt x="152" y="76"/>
                  </a:cubicBezTo>
                  <a:lnTo>
                    <a:pt x="100" y="1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1" name="Freeform 70">
              <a:extLst>
                <a:ext uri="{FF2B5EF4-FFF2-40B4-BE49-F238E27FC236}">
                  <a16:creationId xmlns:a16="http://schemas.microsoft.com/office/drawing/2014/main" xmlns="" id="{2D4426C4-5594-40BF-A00F-9E2AB861827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 rot="2321078">
              <a:off x="6751607" y="4855414"/>
              <a:ext cx="750888" cy="744538"/>
            </a:xfrm>
            <a:custGeom>
              <a:avLst/>
              <a:gdLst>
                <a:gd name="T0" fmla="*/ 179 w 200"/>
                <a:gd name="T1" fmla="*/ 160 h 198"/>
                <a:gd name="T2" fmla="*/ 181 w 200"/>
                <a:gd name="T3" fmla="*/ 198 h 198"/>
                <a:gd name="T4" fmla="*/ 147 w 200"/>
                <a:gd name="T5" fmla="*/ 174 h 198"/>
                <a:gd name="T6" fmla="*/ 140 w 200"/>
                <a:gd name="T7" fmla="*/ 175 h 198"/>
                <a:gd name="T8" fmla="*/ 81 w 200"/>
                <a:gd name="T9" fmla="*/ 115 h 198"/>
                <a:gd name="T10" fmla="*/ 140 w 200"/>
                <a:gd name="T11" fmla="*/ 55 h 198"/>
                <a:gd name="T12" fmla="*/ 200 w 200"/>
                <a:gd name="T13" fmla="*/ 115 h 198"/>
                <a:gd name="T14" fmla="*/ 179 w 200"/>
                <a:gd name="T15" fmla="*/ 160 h 198"/>
                <a:gd name="T16" fmla="*/ 140 w 200"/>
                <a:gd name="T17" fmla="*/ 70 h 198"/>
                <a:gd name="T18" fmla="*/ 96 w 200"/>
                <a:gd name="T19" fmla="*/ 114 h 198"/>
                <a:gd name="T20" fmla="*/ 140 w 200"/>
                <a:gd name="T21" fmla="*/ 158 h 198"/>
                <a:gd name="T22" fmla="*/ 146 w 200"/>
                <a:gd name="T23" fmla="*/ 158 h 198"/>
                <a:gd name="T24" fmla="*/ 168 w 200"/>
                <a:gd name="T25" fmla="*/ 173 h 198"/>
                <a:gd name="T26" fmla="*/ 169 w 200"/>
                <a:gd name="T27" fmla="*/ 147 h 198"/>
                <a:gd name="T28" fmla="*/ 184 w 200"/>
                <a:gd name="T29" fmla="*/ 114 h 198"/>
                <a:gd name="T30" fmla="*/ 140 w 200"/>
                <a:gd name="T31" fmla="*/ 70 h 198"/>
                <a:gd name="T32" fmla="*/ 69 w 200"/>
                <a:gd name="T33" fmla="*/ 119 h 198"/>
                <a:gd name="T34" fmla="*/ 79 w 200"/>
                <a:gd name="T35" fmla="*/ 157 h 198"/>
                <a:gd name="T36" fmla="*/ 79 w 200"/>
                <a:gd name="T37" fmla="*/ 157 h 198"/>
                <a:gd name="T38" fmla="*/ 69 w 200"/>
                <a:gd name="T39" fmla="*/ 156 h 198"/>
                <a:gd name="T40" fmla="*/ 24 w 200"/>
                <a:gd name="T41" fmla="*/ 187 h 198"/>
                <a:gd name="T42" fmla="*/ 27 w 200"/>
                <a:gd name="T43" fmla="*/ 138 h 198"/>
                <a:gd name="T44" fmla="*/ 0 w 200"/>
                <a:gd name="T45" fmla="*/ 78 h 198"/>
                <a:gd name="T46" fmla="*/ 79 w 200"/>
                <a:gd name="T47" fmla="*/ 0 h 198"/>
                <a:gd name="T48" fmla="*/ 150 w 200"/>
                <a:gd name="T49" fmla="*/ 46 h 198"/>
                <a:gd name="T50" fmla="*/ 142 w 200"/>
                <a:gd name="T51" fmla="*/ 45 h 198"/>
                <a:gd name="T52" fmla="*/ 69 w 200"/>
                <a:gd name="T53" fmla="*/ 119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00" h="198">
                  <a:moveTo>
                    <a:pt x="179" y="160"/>
                  </a:moveTo>
                  <a:cubicBezTo>
                    <a:pt x="181" y="198"/>
                    <a:pt x="181" y="198"/>
                    <a:pt x="181" y="198"/>
                  </a:cubicBezTo>
                  <a:cubicBezTo>
                    <a:pt x="147" y="174"/>
                    <a:pt x="147" y="174"/>
                    <a:pt x="147" y="174"/>
                  </a:cubicBezTo>
                  <a:cubicBezTo>
                    <a:pt x="145" y="174"/>
                    <a:pt x="143" y="175"/>
                    <a:pt x="140" y="175"/>
                  </a:cubicBezTo>
                  <a:cubicBezTo>
                    <a:pt x="107" y="175"/>
                    <a:pt x="81" y="148"/>
                    <a:pt x="81" y="115"/>
                  </a:cubicBezTo>
                  <a:cubicBezTo>
                    <a:pt x="81" y="82"/>
                    <a:pt x="107" y="55"/>
                    <a:pt x="140" y="55"/>
                  </a:cubicBezTo>
                  <a:cubicBezTo>
                    <a:pt x="173" y="55"/>
                    <a:pt x="200" y="82"/>
                    <a:pt x="200" y="115"/>
                  </a:cubicBezTo>
                  <a:cubicBezTo>
                    <a:pt x="200" y="133"/>
                    <a:pt x="192" y="149"/>
                    <a:pt x="179" y="160"/>
                  </a:cubicBezTo>
                  <a:close/>
                  <a:moveTo>
                    <a:pt x="140" y="70"/>
                  </a:moveTo>
                  <a:cubicBezTo>
                    <a:pt x="116" y="70"/>
                    <a:pt x="96" y="90"/>
                    <a:pt x="96" y="114"/>
                  </a:cubicBezTo>
                  <a:cubicBezTo>
                    <a:pt x="96" y="138"/>
                    <a:pt x="116" y="158"/>
                    <a:pt x="140" y="158"/>
                  </a:cubicBezTo>
                  <a:cubicBezTo>
                    <a:pt x="142" y="158"/>
                    <a:pt x="144" y="158"/>
                    <a:pt x="146" y="158"/>
                  </a:cubicBezTo>
                  <a:cubicBezTo>
                    <a:pt x="168" y="173"/>
                    <a:pt x="168" y="173"/>
                    <a:pt x="168" y="173"/>
                  </a:cubicBezTo>
                  <a:cubicBezTo>
                    <a:pt x="169" y="147"/>
                    <a:pt x="169" y="147"/>
                    <a:pt x="169" y="147"/>
                  </a:cubicBezTo>
                  <a:cubicBezTo>
                    <a:pt x="178" y="139"/>
                    <a:pt x="184" y="127"/>
                    <a:pt x="184" y="114"/>
                  </a:cubicBezTo>
                  <a:cubicBezTo>
                    <a:pt x="184" y="90"/>
                    <a:pt x="164" y="70"/>
                    <a:pt x="140" y="70"/>
                  </a:cubicBezTo>
                  <a:close/>
                  <a:moveTo>
                    <a:pt x="69" y="119"/>
                  </a:moveTo>
                  <a:cubicBezTo>
                    <a:pt x="69" y="133"/>
                    <a:pt x="72" y="146"/>
                    <a:pt x="79" y="157"/>
                  </a:cubicBezTo>
                  <a:cubicBezTo>
                    <a:pt x="79" y="157"/>
                    <a:pt x="79" y="157"/>
                    <a:pt x="79" y="157"/>
                  </a:cubicBezTo>
                  <a:cubicBezTo>
                    <a:pt x="75" y="157"/>
                    <a:pt x="72" y="156"/>
                    <a:pt x="69" y="156"/>
                  </a:cubicBezTo>
                  <a:cubicBezTo>
                    <a:pt x="24" y="187"/>
                    <a:pt x="24" y="187"/>
                    <a:pt x="24" y="187"/>
                  </a:cubicBezTo>
                  <a:cubicBezTo>
                    <a:pt x="27" y="138"/>
                    <a:pt x="27" y="138"/>
                    <a:pt x="27" y="138"/>
                  </a:cubicBezTo>
                  <a:cubicBezTo>
                    <a:pt x="11" y="123"/>
                    <a:pt x="0" y="102"/>
                    <a:pt x="0" y="78"/>
                  </a:cubicBezTo>
                  <a:cubicBezTo>
                    <a:pt x="0" y="35"/>
                    <a:pt x="35" y="0"/>
                    <a:pt x="79" y="0"/>
                  </a:cubicBezTo>
                  <a:cubicBezTo>
                    <a:pt x="110" y="0"/>
                    <a:pt x="138" y="19"/>
                    <a:pt x="150" y="46"/>
                  </a:cubicBezTo>
                  <a:cubicBezTo>
                    <a:pt x="147" y="45"/>
                    <a:pt x="145" y="45"/>
                    <a:pt x="142" y="45"/>
                  </a:cubicBezTo>
                  <a:cubicBezTo>
                    <a:pt x="101" y="45"/>
                    <a:pt x="69" y="78"/>
                    <a:pt x="69" y="1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2" name="Freeform 71">
              <a:extLst>
                <a:ext uri="{FF2B5EF4-FFF2-40B4-BE49-F238E27FC236}">
                  <a16:creationId xmlns:a16="http://schemas.microsoft.com/office/drawing/2014/main" xmlns="" id="{587345F2-F2AC-4E6C-B74A-14351DD8FA0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287435" y="4726512"/>
              <a:ext cx="668338" cy="741363"/>
            </a:xfrm>
            <a:custGeom>
              <a:avLst/>
              <a:gdLst>
                <a:gd name="T0" fmla="*/ 157 w 178"/>
                <a:gd name="T1" fmla="*/ 53 h 197"/>
                <a:gd name="T2" fmla="*/ 125 w 178"/>
                <a:gd name="T3" fmla="*/ 21 h 197"/>
                <a:gd name="T4" fmla="*/ 141 w 178"/>
                <a:gd name="T5" fmla="*/ 5 h 197"/>
                <a:gd name="T6" fmla="*/ 160 w 178"/>
                <a:gd name="T7" fmla="*/ 5 h 197"/>
                <a:gd name="T8" fmla="*/ 173 w 178"/>
                <a:gd name="T9" fmla="*/ 18 h 197"/>
                <a:gd name="T10" fmla="*/ 173 w 178"/>
                <a:gd name="T11" fmla="*/ 37 h 197"/>
                <a:gd name="T12" fmla="*/ 157 w 178"/>
                <a:gd name="T13" fmla="*/ 53 h 197"/>
                <a:gd name="T14" fmla="*/ 65 w 178"/>
                <a:gd name="T15" fmla="*/ 144 h 197"/>
                <a:gd name="T16" fmla="*/ 33 w 178"/>
                <a:gd name="T17" fmla="*/ 113 h 197"/>
                <a:gd name="T18" fmla="*/ 119 w 178"/>
                <a:gd name="T19" fmla="*/ 28 h 197"/>
                <a:gd name="T20" fmla="*/ 151 w 178"/>
                <a:gd name="T21" fmla="*/ 59 h 197"/>
                <a:gd name="T22" fmla="*/ 65 w 178"/>
                <a:gd name="T23" fmla="*/ 144 h 197"/>
                <a:gd name="T24" fmla="*/ 8 w 178"/>
                <a:gd name="T25" fmla="*/ 170 h 197"/>
                <a:gd name="T26" fmla="*/ 27 w 178"/>
                <a:gd name="T27" fmla="*/ 119 h 197"/>
                <a:gd name="T28" fmla="*/ 59 w 178"/>
                <a:gd name="T29" fmla="*/ 150 h 197"/>
                <a:gd name="T30" fmla="*/ 8 w 178"/>
                <a:gd name="T31" fmla="*/ 170 h 197"/>
                <a:gd name="T32" fmla="*/ 150 w 178"/>
                <a:gd name="T33" fmla="*/ 181 h 197"/>
                <a:gd name="T34" fmla="*/ 158 w 178"/>
                <a:gd name="T35" fmla="*/ 189 h 197"/>
                <a:gd name="T36" fmla="*/ 150 w 178"/>
                <a:gd name="T37" fmla="*/ 197 h 197"/>
                <a:gd name="T38" fmla="*/ 8 w 178"/>
                <a:gd name="T39" fmla="*/ 197 h 197"/>
                <a:gd name="T40" fmla="*/ 0 w 178"/>
                <a:gd name="T41" fmla="*/ 189 h 197"/>
                <a:gd name="T42" fmla="*/ 8 w 178"/>
                <a:gd name="T43" fmla="*/ 181 h 197"/>
                <a:gd name="T44" fmla="*/ 150 w 178"/>
                <a:gd name="T45" fmla="*/ 181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8" h="197">
                  <a:moveTo>
                    <a:pt x="157" y="53"/>
                  </a:moveTo>
                  <a:cubicBezTo>
                    <a:pt x="125" y="21"/>
                    <a:pt x="125" y="21"/>
                    <a:pt x="125" y="21"/>
                  </a:cubicBezTo>
                  <a:cubicBezTo>
                    <a:pt x="141" y="5"/>
                    <a:pt x="141" y="5"/>
                    <a:pt x="141" y="5"/>
                  </a:cubicBezTo>
                  <a:cubicBezTo>
                    <a:pt x="146" y="0"/>
                    <a:pt x="155" y="0"/>
                    <a:pt x="160" y="5"/>
                  </a:cubicBezTo>
                  <a:cubicBezTo>
                    <a:pt x="173" y="18"/>
                    <a:pt x="173" y="18"/>
                    <a:pt x="173" y="18"/>
                  </a:cubicBezTo>
                  <a:cubicBezTo>
                    <a:pt x="178" y="23"/>
                    <a:pt x="178" y="32"/>
                    <a:pt x="173" y="37"/>
                  </a:cubicBezTo>
                  <a:lnTo>
                    <a:pt x="157" y="53"/>
                  </a:lnTo>
                  <a:close/>
                  <a:moveTo>
                    <a:pt x="65" y="144"/>
                  </a:moveTo>
                  <a:cubicBezTo>
                    <a:pt x="33" y="113"/>
                    <a:pt x="33" y="113"/>
                    <a:pt x="33" y="113"/>
                  </a:cubicBezTo>
                  <a:cubicBezTo>
                    <a:pt x="119" y="28"/>
                    <a:pt x="119" y="28"/>
                    <a:pt x="119" y="28"/>
                  </a:cubicBezTo>
                  <a:cubicBezTo>
                    <a:pt x="151" y="59"/>
                    <a:pt x="151" y="59"/>
                    <a:pt x="151" y="59"/>
                  </a:cubicBezTo>
                  <a:lnTo>
                    <a:pt x="65" y="144"/>
                  </a:lnTo>
                  <a:close/>
                  <a:moveTo>
                    <a:pt x="8" y="170"/>
                  </a:moveTo>
                  <a:cubicBezTo>
                    <a:pt x="27" y="119"/>
                    <a:pt x="27" y="119"/>
                    <a:pt x="27" y="119"/>
                  </a:cubicBezTo>
                  <a:cubicBezTo>
                    <a:pt x="59" y="150"/>
                    <a:pt x="59" y="150"/>
                    <a:pt x="59" y="150"/>
                  </a:cubicBezTo>
                  <a:lnTo>
                    <a:pt x="8" y="170"/>
                  </a:lnTo>
                  <a:close/>
                  <a:moveTo>
                    <a:pt x="150" y="181"/>
                  </a:moveTo>
                  <a:cubicBezTo>
                    <a:pt x="154" y="181"/>
                    <a:pt x="158" y="185"/>
                    <a:pt x="158" y="189"/>
                  </a:cubicBezTo>
                  <a:cubicBezTo>
                    <a:pt x="158" y="194"/>
                    <a:pt x="154" y="197"/>
                    <a:pt x="150" y="197"/>
                  </a:cubicBezTo>
                  <a:cubicBezTo>
                    <a:pt x="8" y="197"/>
                    <a:pt x="8" y="197"/>
                    <a:pt x="8" y="197"/>
                  </a:cubicBezTo>
                  <a:cubicBezTo>
                    <a:pt x="4" y="197"/>
                    <a:pt x="0" y="194"/>
                    <a:pt x="0" y="189"/>
                  </a:cubicBezTo>
                  <a:cubicBezTo>
                    <a:pt x="0" y="185"/>
                    <a:pt x="4" y="181"/>
                    <a:pt x="8" y="181"/>
                  </a:cubicBezTo>
                  <a:lnTo>
                    <a:pt x="150" y="18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3" name="Freeform 72">
              <a:extLst>
                <a:ext uri="{FF2B5EF4-FFF2-40B4-BE49-F238E27FC236}">
                  <a16:creationId xmlns:a16="http://schemas.microsoft.com/office/drawing/2014/main" xmlns="" id="{D67505E9-B05E-43A0-A32C-6BDF7E4AD07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 rot="3251596">
              <a:off x="-8378" y="6098394"/>
              <a:ext cx="432925" cy="380865"/>
            </a:xfrm>
            <a:custGeom>
              <a:avLst/>
              <a:gdLst>
                <a:gd name="T0" fmla="*/ 180 w 200"/>
                <a:gd name="T1" fmla="*/ 176 h 176"/>
                <a:gd name="T2" fmla="*/ 20 w 200"/>
                <a:gd name="T3" fmla="*/ 176 h 176"/>
                <a:gd name="T4" fmla="*/ 0 w 200"/>
                <a:gd name="T5" fmla="*/ 156 h 176"/>
                <a:gd name="T6" fmla="*/ 0 w 200"/>
                <a:gd name="T7" fmla="*/ 20 h 176"/>
                <a:gd name="T8" fmla="*/ 20 w 200"/>
                <a:gd name="T9" fmla="*/ 0 h 176"/>
                <a:gd name="T10" fmla="*/ 180 w 200"/>
                <a:gd name="T11" fmla="*/ 0 h 176"/>
                <a:gd name="T12" fmla="*/ 200 w 200"/>
                <a:gd name="T13" fmla="*/ 20 h 176"/>
                <a:gd name="T14" fmla="*/ 200 w 200"/>
                <a:gd name="T15" fmla="*/ 156 h 176"/>
                <a:gd name="T16" fmla="*/ 180 w 200"/>
                <a:gd name="T17" fmla="*/ 176 h 176"/>
                <a:gd name="T18" fmla="*/ 36 w 200"/>
                <a:gd name="T19" fmla="*/ 160 h 176"/>
                <a:gd name="T20" fmla="*/ 164 w 200"/>
                <a:gd name="T21" fmla="*/ 160 h 176"/>
                <a:gd name="T22" fmla="*/ 182 w 200"/>
                <a:gd name="T23" fmla="*/ 147 h 176"/>
                <a:gd name="T24" fmla="*/ 131 w 200"/>
                <a:gd name="T25" fmla="*/ 103 h 176"/>
                <a:gd name="T26" fmla="*/ 100 w 200"/>
                <a:gd name="T27" fmla="*/ 129 h 176"/>
                <a:gd name="T28" fmla="*/ 69 w 200"/>
                <a:gd name="T29" fmla="*/ 103 h 176"/>
                <a:gd name="T30" fmla="*/ 18 w 200"/>
                <a:gd name="T31" fmla="*/ 148 h 176"/>
                <a:gd name="T32" fmla="*/ 36 w 200"/>
                <a:gd name="T33" fmla="*/ 160 h 176"/>
                <a:gd name="T34" fmla="*/ 145 w 200"/>
                <a:gd name="T35" fmla="*/ 90 h 176"/>
                <a:gd name="T36" fmla="*/ 184 w 200"/>
                <a:gd name="T37" fmla="*/ 125 h 176"/>
                <a:gd name="T38" fmla="*/ 184 w 200"/>
                <a:gd name="T39" fmla="*/ 56 h 176"/>
                <a:gd name="T40" fmla="*/ 145 w 200"/>
                <a:gd name="T41" fmla="*/ 90 h 176"/>
                <a:gd name="T42" fmla="*/ 55 w 200"/>
                <a:gd name="T43" fmla="*/ 90 h 176"/>
                <a:gd name="T44" fmla="*/ 16 w 200"/>
                <a:gd name="T45" fmla="*/ 55 h 176"/>
                <a:gd name="T46" fmla="*/ 16 w 200"/>
                <a:gd name="T47" fmla="*/ 126 h 176"/>
                <a:gd name="T48" fmla="*/ 55 w 200"/>
                <a:gd name="T49" fmla="*/ 90 h 176"/>
                <a:gd name="T50" fmla="*/ 164 w 200"/>
                <a:gd name="T51" fmla="*/ 16 h 176"/>
                <a:gd name="T52" fmla="*/ 36 w 200"/>
                <a:gd name="T53" fmla="*/ 16 h 176"/>
                <a:gd name="T54" fmla="*/ 16 w 200"/>
                <a:gd name="T55" fmla="*/ 31 h 176"/>
                <a:gd name="T56" fmla="*/ 100 w 200"/>
                <a:gd name="T57" fmla="*/ 106 h 176"/>
                <a:gd name="T58" fmla="*/ 183 w 200"/>
                <a:gd name="T59" fmla="*/ 33 h 176"/>
                <a:gd name="T60" fmla="*/ 164 w 200"/>
                <a:gd name="T61" fmla="*/ 1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00" h="176">
                  <a:moveTo>
                    <a:pt x="180" y="176"/>
                  </a:moveTo>
                  <a:cubicBezTo>
                    <a:pt x="20" y="176"/>
                    <a:pt x="20" y="176"/>
                    <a:pt x="20" y="176"/>
                  </a:cubicBezTo>
                  <a:cubicBezTo>
                    <a:pt x="8" y="176"/>
                    <a:pt x="0" y="167"/>
                    <a:pt x="0" y="156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8" y="0"/>
                    <a:pt x="20" y="0"/>
                  </a:cubicBezTo>
                  <a:cubicBezTo>
                    <a:pt x="180" y="0"/>
                    <a:pt x="180" y="0"/>
                    <a:pt x="180" y="0"/>
                  </a:cubicBezTo>
                  <a:cubicBezTo>
                    <a:pt x="191" y="0"/>
                    <a:pt x="200" y="9"/>
                    <a:pt x="200" y="20"/>
                  </a:cubicBezTo>
                  <a:cubicBezTo>
                    <a:pt x="200" y="156"/>
                    <a:pt x="200" y="156"/>
                    <a:pt x="200" y="156"/>
                  </a:cubicBezTo>
                  <a:cubicBezTo>
                    <a:pt x="200" y="167"/>
                    <a:pt x="191" y="176"/>
                    <a:pt x="180" y="176"/>
                  </a:cubicBezTo>
                  <a:close/>
                  <a:moveTo>
                    <a:pt x="36" y="160"/>
                  </a:moveTo>
                  <a:cubicBezTo>
                    <a:pt x="164" y="160"/>
                    <a:pt x="164" y="160"/>
                    <a:pt x="164" y="160"/>
                  </a:cubicBezTo>
                  <a:cubicBezTo>
                    <a:pt x="172" y="160"/>
                    <a:pt x="179" y="154"/>
                    <a:pt x="182" y="147"/>
                  </a:cubicBezTo>
                  <a:cubicBezTo>
                    <a:pt x="131" y="103"/>
                    <a:pt x="131" y="103"/>
                    <a:pt x="131" y="103"/>
                  </a:cubicBezTo>
                  <a:cubicBezTo>
                    <a:pt x="100" y="129"/>
                    <a:pt x="100" y="129"/>
                    <a:pt x="100" y="129"/>
                  </a:cubicBezTo>
                  <a:cubicBezTo>
                    <a:pt x="69" y="103"/>
                    <a:pt x="69" y="103"/>
                    <a:pt x="69" y="103"/>
                  </a:cubicBezTo>
                  <a:cubicBezTo>
                    <a:pt x="18" y="148"/>
                    <a:pt x="18" y="148"/>
                    <a:pt x="18" y="148"/>
                  </a:cubicBezTo>
                  <a:cubicBezTo>
                    <a:pt x="21" y="155"/>
                    <a:pt x="28" y="160"/>
                    <a:pt x="36" y="160"/>
                  </a:cubicBezTo>
                  <a:close/>
                  <a:moveTo>
                    <a:pt x="145" y="90"/>
                  </a:moveTo>
                  <a:cubicBezTo>
                    <a:pt x="184" y="125"/>
                    <a:pt x="184" y="125"/>
                    <a:pt x="184" y="125"/>
                  </a:cubicBezTo>
                  <a:cubicBezTo>
                    <a:pt x="184" y="56"/>
                    <a:pt x="184" y="56"/>
                    <a:pt x="184" y="56"/>
                  </a:cubicBezTo>
                  <a:lnTo>
                    <a:pt x="145" y="90"/>
                  </a:lnTo>
                  <a:close/>
                  <a:moveTo>
                    <a:pt x="55" y="90"/>
                  </a:moveTo>
                  <a:cubicBezTo>
                    <a:pt x="16" y="55"/>
                    <a:pt x="16" y="55"/>
                    <a:pt x="16" y="55"/>
                  </a:cubicBezTo>
                  <a:cubicBezTo>
                    <a:pt x="16" y="126"/>
                    <a:pt x="16" y="126"/>
                    <a:pt x="16" y="126"/>
                  </a:cubicBezTo>
                  <a:lnTo>
                    <a:pt x="55" y="90"/>
                  </a:lnTo>
                  <a:close/>
                  <a:moveTo>
                    <a:pt x="164" y="16"/>
                  </a:moveTo>
                  <a:cubicBezTo>
                    <a:pt x="36" y="16"/>
                    <a:pt x="36" y="16"/>
                    <a:pt x="36" y="16"/>
                  </a:cubicBezTo>
                  <a:cubicBezTo>
                    <a:pt x="26" y="16"/>
                    <a:pt x="18" y="22"/>
                    <a:pt x="16" y="31"/>
                  </a:cubicBezTo>
                  <a:cubicBezTo>
                    <a:pt x="100" y="106"/>
                    <a:pt x="100" y="106"/>
                    <a:pt x="100" y="106"/>
                  </a:cubicBezTo>
                  <a:cubicBezTo>
                    <a:pt x="183" y="33"/>
                    <a:pt x="183" y="33"/>
                    <a:pt x="183" y="33"/>
                  </a:cubicBezTo>
                  <a:cubicBezTo>
                    <a:pt x="182" y="23"/>
                    <a:pt x="174" y="16"/>
                    <a:pt x="164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4" name="Freeform 73">
              <a:extLst>
                <a:ext uri="{FF2B5EF4-FFF2-40B4-BE49-F238E27FC236}">
                  <a16:creationId xmlns:a16="http://schemas.microsoft.com/office/drawing/2014/main" xmlns="" id="{4B469D2A-1946-465F-A802-F826F3CFEA2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089464" y="3905155"/>
              <a:ext cx="752475" cy="700088"/>
            </a:xfrm>
            <a:custGeom>
              <a:avLst/>
              <a:gdLst>
                <a:gd name="T0" fmla="*/ 184 w 200"/>
                <a:gd name="T1" fmla="*/ 100 h 186"/>
                <a:gd name="T2" fmla="*/ 184 w 200"/>
                <a:gd name="T3" fmla="*/ 56 h 186"/>
                <a:gd name="T4" fmla="*/ 145 w 200"/>
                <a:gd name="T5" fmla="*/ 90 h 186"/>
                <a:gd name="T6" fmla="*/ 100 w 200"/>
                <a:gd name="T7" fmla="*/ 129 h 186"/>
                <a:gd name="T8" fmla="*/ 69 w 200"/>
                <a:gd name="T9" fmla="*/ 103 h 186"/>
                <a:gd name="T10" fmla="*/ 18 w 200"/>
                <a:gd name="T11" fmla="*/ 148 h 186"/>
                <a:gd name="T12" fmla="*/ 36 w 200"/>
                <a:gd name="T13" fmla="*/ 160 h 186"/>
                <a:gd name="T14" fmla="*/ 109 w 200"/>
                <a:gd name="T15" fmla="*/ 160 h 186"/>
                <a:gd name="T16" fmla="*/ 121 w 200"/>
                <a:gd name="T17" fmla="*/ 176 h 186"/>
                <a:gd name="T18" fmla="*/ 20 w 200"/>
                <a:gd name="T19" fmla="*/ 176 h 186"/>
                <a:gd name="T20" fmla="*/ 0 w 200"/>
                <a:gd name="T21" fmla="*/ 156 h 186"/>
                <a:gd name="T22" fmla="*/ 0 w 200"/>
                <a:gd name="T23" fmla="*/ 20 h 186"/>
                <a:gd name="T24" fmla="*/ 20 w 200"/>
                <a:gd name="T25" fmla="*/ 0 h 186"/>
                <a:gd name="T26" fmla="*/ 180 w 200"/>
                <a:gd name="T27" fmla="*/ 0 h 186"/>
                <a:gd name="T28" fmla="*/ 200 w 200"/>
                <a:gd name="T29" fmla="*/ 20 h 186"/>
                <a:gd name="T30" fmla="*/ 200 w 200"/>
                <a:gd name="T31" fmla="*/ 119 h 186"/>
                <a:gd name="T32" fmla="*/ 184 w 200"/>
                <a:gd name="T33" fmla="*/ 100 h 186"/>
                <a:gd name="T34" fmla="*/ 16 w 200"/>
                <a:gd name="T35" fmla="*/ 126 h 186"/>
                <a:gd name="T36" fmla="*/ 55 w 200"/>
                <a:gd name="T37" fmla="*/ 90 h 186"/>
                <a:gd name="T38" fmla="*/ 16 w 200"/>
                <a:gd name="T39" fmla="*/ 55 h 186"/>
                <a:gd name="T40" fmla="*/ 16 w 200"/>
                <a:gd name="T41" fmla="*/ 126 h 186"/>
                <a:gd name="T42" fmla="*/ 164 w 200"/>
                <a:gd name="T43" fmla="*/ 16 h 186"/>
                <a:gd name="T44" fmla="*/ 36 w 200"/>
                <a:gd name="T45" fmla="*/ 16 h 186"/>
                <a:gd name="T46" fmla="*/ 16 w 200"/>
                <a:gd name="T47" fmla="*/ 31 h 186"/>
                <a:gd name="T48" fmla="*/ 100 w 200"/>
                <a:gd name="T49" fmla="*/ 106 h 186"/>
                <a:gd name="T50" fmla="*/ 184 w 200"/>
                <a:gd name="T51" fmla="*/ 33 h 186"/>
                <a:gd name="T52" fmla="*/ 164 w 200"/>
                <a:gd name="T53" fmla="*/ 16 h 186"/>
                <a:gd name="T54" fmla="*/ 160 w 200"/>
                <a:gd name="T55" fmla="*/ 106 h 186"/>
                <a:gd name="T56" fmla="*/ 200 w 200"/>
                <a:gd name="T57" fmla="*/ 146 h 186"/>
                <a:gd name="T58" fmla="*/ 160 w 200"/>
                <a:gd name="T59" fmla="*/ 186 h 186"/>
                <a:gd name="T60" fmla="*/ 120 w 200"/>
                <a:gd name="T61" fmla="*/ 146 h 186"/>
                <a:gd name="T62" fmla="*/ 160 w 200"/>
                <a:gd name="T63" fmla="*/ 106 h 186"/>
                <a:gd name="T64" fmla="*/ 152 w 200"/>
                <a:gd name="T65" fmla="*/ 176 h 186"/>
                <a:gd name="T66" fmla="*/ 168 w 200"/>
                <a:gd name="T67" fmla="*/ 176 h 186"/>
                <a:gd name="T68" fmla="*/ 168 w 200"/>
                <a:gd name="T69" fmla="*/ 163 h 186"/>
                <a:gd name="T70" fmla="*/ 152 w 200"/>
                <a:gd name="T71" fmla="*/ 163 h 186"/>
                <a:gd name="T72" fmla="*/ 152 w 200"/>
                <a:gd name="T73" fmla="*/ 176 h 186"/>
                <a:gd name="T74" fmla="*/ 152 w 200"/>
                <a:gd name="T75" fmla="*/ 156 h 186"/>
                <a:gd name="T76" fmla="*/ 168 w 200"/>
                <a:gd name="T77" fmla="*/ 156 h 186"/>
                <a:gd name="T78" fmla="*/ 168 w 200"/>
                <a:gd name="T79" fmla="*/ 116 h 186"/>
                <a:gd name="T80" fmla="*/ 152 w 200"/>
                <a:gd name="T81" fmla="*/ 116 h 186"/>
                <a:gd name="T82" fmla="*/ 152 w 200"/>
                <a:gd name="T83" fmla="*/ 15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00" h="186">
                  <a:moveTo>
                    <a:pt x="184" y="100"/>
                  </a:moveTo>
                  <a:cubicBezTo>
                    <a:pt x="184" y="56"/>
                    <a:pt x="184" y="56"/>
                    <a:pt x="184" y="56"/>
                  </a:cubicBezTo>
                  <a:cubicBezTo>
                    <a:pt x="145" y="90"/>
                    <a:pt x="145" y="90"/>
                    <a:pt x="145" y="90"/>
                  </a:cubicBezTo>
                  <a:cubicBezTo>
                    <a:pt x="100" y="129"/>
                    <a:pt x="100" y="129"/>
                    <a:pt x="100" y="129"/>
                  </a:cubicBezTo>
                  <a:cubicBezTo>
                    <a:pt x="69" y="103"/>
                    <a:pt x="69" y="103"/>
                    <a:pt x="69" y="103"/>
                  </a:cubicBezTo>
                  <a:cubicBezTo>
                    <a:pt x="18" y="148"/>
                    <a:pt x="18" y="148"/>
                    <a:pt x="18" y="148"/>
                  </a:cubicBezTo>
                  <a:cubicBezTo>
                    <a:pt x="21" y="155"/>
                    <a:pt x="28" y="160"/>
                    <a:pt x="36" y="160"/>
                  </a:cubicBezTo>
                  <a:cubicBezTo>
                    <a:pt x="109" y="160"/>
                    <a:pt x="109" y="160"/>
                    <a:pt x="109" y="160"/>
                  </a:cubicBezTo>
                  <a:cubicBezTo>
                    <a:pt x="112" y="166"/>
                    <a:pt x="116" y="171"/>
                    <a:pt x="121" y="176"/>
                  </a:cubicBezTo>
                  <a:cubicBezTo>
                    <a:pt x="20" y="176"/>
                    <a:pt x="20" y="176"/>
                    <a:pt x="20" y="176"/>
                  </a:cubicBezTo>
                  <a:cubicBezTo>
                    <a:pt x="9" y="176"/>
                    <a:pt x="0" y="167"/>
                    <a:pt x="0" y="156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180" y="0"/>
                    <a:pt x="180" y="0"/>
                    <a:pt x="180" y="0"/>
                  </a:cubicBezTo>
                  <a:cubicBezTo>
                    <a:pt x="191" y="0"/>
                    <a:pt x="200" y="9"/>
                    <a:pt x="200" y="20"/>
                  </a:cubicBezTo>
                  <a:cubicBezTo>
                    <a:pt x="200" y="119"/>
                    <a:pt x="200" y="119"/>
                    <a:pt x="200" y="119"/>
                  </a:cubicBezTo>
                  <a:cubicBezTo>
                    <a:pt x="195" y="104"/>
                    <a:pt x="191" y="106"/>
                    <a:pt x="184" y="100"/>
                  </a:cubicBezTo>
                  <a:close/>
                  <a:moveTo>
                    <a:pt x="16" y="126"/>
                  </a:moveTo>
                  <a:cubicBezTo>
                    <a:pt x="55" y="90"/>
                    <a:pt x="55" y="90"/>
                    <a:pt x="55" y="90"/>
                  </a:cubicBezTo>
                  <a:cubicBezTo>
                    <a:pt x="16" y="55"/>
                    <a:pt x="16" y="55"/>
                    <a:pt x="16" y="55"/>
                  </a:cubicBezTo>
                  <a:lnTo>
                    <a:pt x="16" y="126"/>
                  </a:lnTo>
                  <a:close/>
                  <a:moveTo>
                    <a:pt x="164" y="16"/>
                  </a:moveTo>
                  <a:cubicBezTo>
                    <a:pt x="36" y="16"/>
                    <a:pt x="36" y="16"/>
                    <a:pt x="36" y="16"/>
                  </a:cubicBezTo>
                  <a:cubicBezTo>
                    <a:pt x="26" y="16"/>
                    <a:pt x="19" y="22"/>
                    <a:pt x="16" y="31"/>
                  </a:cubicBezTo>
                  <a:cubicBezTo>
                    <a:pt x="100" y="106"/>
                    <a:pt x="100" y="106"/>
                    <a:pt x="100" y="106"/>
                  </a:cubicBezTo>
                  <a:cubicBezTo>
                    <a:pt x="184" y="33"/>
                    <a:pt x="184" y="33"/>
                    <a:pt x="184" y="33"/>
                  </a:cubicBezTo>
                  <a:cubicBezTo>
                    <a:pt x="182" y="23"/>
                    <a:pt x="174" y="16"/>
                    <a:pt x="164" y="16"/>
                  </a:cubicBezTo>
                  <a:close/>
                  <a:moveTo>
                    <a:pt x="160" y="106"/>
                  </a:moveTo>
                  <a:cubicBezTo>
                    <a:pt x="182" y="106"/>
                    <a:pt x="200" y="124"/>
                    <a:pt x="200" y="146"/>
                  </a:cubicBezTo>
                  <a:cubicBezTo>
                    <a:pt x="200" y="168"/>
                    <a:pt x="182" y="186"/>
                    <a:pt x="160" y="186"/>
                  </a:cubicBezTo>
                  <a:cubicBezTo>
                    <a:pt x="138" y="186"/>
                    <a:pt x="120" y="168"/>
                    <a:pt x="120" y="146"/>
                  </a:cubicBezTo>
                  <a:cubicBezTo>
                    <a:pt x="120" y="124"/>
                    <a:pt x="138" y="106"/>
                    <a:pt x="160" y="106"/>
                  </a:cubicBezTo>
                  <a:close/>
                  <a:moveTo>
                    <a:pt x="152" y="176"/>
                  </a:moveTo>
                  <a:cubicBezTo>
                    <a:pt x="168" y="176"/>
                    <a:pt x="168" y="176"/>
                    <a:pt x="168" y="176"/>
                  </a:cubicBezTo>
                  <a:cubicBezTo>
                    <a:pt x="168" y="163"/>
                    <a:pt x="168" y="163"/>
                    <a:pt x="168" y="163"/>
                  </a:cubicBezTo>
                  <a:cubicBezTo>
                    <a:pt x="152" y="163"/>
                    <a:pt x="152" y="163"/>
                    <a:pt x="152" y="163"/>
                  </a:cubicBezTo>
                  <a:lnTo>
                    <a:pt x="152" y="176"/>
                  </a:lnTo>
                  <a:close/>
                  <a:moveTo>
                    <a:pt x="152" y="156"/>
                  </a:moveTo>
                  <a:cubicBezTo>
                    <a:pt x="168" y="156"/>
                    <a:pt x="168" y="156"/>
                    <a:pt x="168" y="156"/>
                  </a:cubicBezTo>
                  <a:cubicBezTo>
                    <a:pt x="168" y="116"/>
                    <a:pt x="168" y="116"/>
                    <a:pt x="168" y="116"/>
                  </a:cubicBezTo>
                  <a:cubicBezTo>
                    <a:pt x="152" y="116"/>
                    <a:pt x="152" y="116"/>
                    <a:pt x="152" y="116"/>
                  </a:cubicBezTo>
                  <a:lnTo>
                    <a:pt x="152" y="15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5" name="Freeform 74">
              <a:extLst>
                <a:ext uri="{FF2B5EF4-FFF2-40B4-BE49-F238E27FC236}">
                  <a16:creationId xmlns:a16="http://schemas.microsoft.com/office/drawing/2014/main" xmlns="" id="{B4D530B8-6F09-45A4-BF56-CE7CB1AAE82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 rot="1402556">
              <a:off x="9876487" y="5447298"/>
              <a:ext cx="741363" cy="722313"/>
            </a:xfrm>
            <a:custGeom>
              <a:avLst/>
              <a:gdLst>
                <a:gd name="T0" fmla="*/ 99 w 197"/>
                <a:gd name="T1" fmla="*/ 191 h 192"/>
                <a:gd name="T2" fmla="*/ 99 w 197"/>
                <a:gd name="T3" fmla="*/ 192 h 192"/>
                <a:gd name="T4" fmla="*/ 99 w 197"/>
                <a:gd name="T5" fmla="*/ 191 h 192"/>
                <a:gd name="T6" fmla="*/ 99 w 197"/>
                <a:gd name="T7" fmla="*/ 192 h 192"/>
                <a:gd name="T8" fmla="*/ 99 w 197"/>
                <a:gd name="T9" fmla="*/ 191 h 192"/>
                <a:gd name="T10" fmla="*/ 3 w 197"/>
                <a:gd name="T11" fmla="*/ 64 h 192"/>
                <a:gd name="T12" fmla="*/ 3 w 197"/>
                <a:gd name="T13" fmla="*/ 55 h 192"/>
                <a:gd name="T14" fmla="*/ 51 w 197"/>
                <a:gd name="T15" fmla="*/ 10 h 192"/>
                <a:gd name="T16" fmla="*/ 99 w 197"/>
                <a:gd name="T17" fmla="*/ 49 h 192"/>
                <a:gd name="T18" fmla="*/ 146 w 197"/>
                <a:gd name="T19" fmla="*/ 10 h 192"/>
                <a:gd name="T20" fmla="*/ 194 w 197"/>
                <a:gd name="T21" fmla="*/ 55 h 192"/>
                <a:gd name="T22" fmla="*/ 194 w 197"/>
                <a:gd name="T23" fmla="*/ 64 h 192"/>
                <a:gd name="T24" fmla="*/ 99 w 197"/>
                <a:gd name="T25" fmla="*/ 191 h 192"/>
                <a:gd name="T26" fmla="*/ 27 w 197"/>
                <a:gd name="T27" fmla="*/ 32 h 192"/>
                <a:gd name="T28" fmla="*/ 37 w 197"/>
                <a:gd name="T29" fmla="*/ 108 h 192"/>
                <a:gd name="T30" fmla="*/ 81 w 197"/>
                <a:gd name="T31" fmla="*/ 44 h 192"/>
                <a:gd name="T32" fmla="*/ 27 w 197"/>
                <a:gd name="T33" fmla="*/ 3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7" h="192">
                  <a:moveTo>
                    <a:pt x="99" y="191"/>
                  </a:moveTo>
                  <a:cubicBezTo>
                    <a:pt x="99" y="191"/>
                    <a:pt x="99" y="192"/>
                    <a:pt x="99" y="192"/>
                  </a:cubicBezTo>
                  <a:cubicBezTo>
                    <a:pt x="99" y="192"/>
                    <a:pt x="99" y="192"/>
                    <a:pt x="99" y="191"/>
                  </a:cubicBezTo>
                  <a:cubicBezTo>
                    <a:pt x="99" y="192"/>
                    <a:pt x="99" y="192"/>
                    <a:pt x="99" y="192"/>
                  </a:cubicBezTo>
                  <a:cubicBezTo>
                    <a:pt x="99" y="192"/>
                    <a:pt x="99" y="191"/>
                    <a:pt x="99" y="191"/>
                  </a:cubicBezTo>
                  <a:cubicBezTo>
                    <a:pt x="1" y="127"/>
                    <a:pt x="3" y="64"/>
                    <a:pt x="3" y="64"/>
                  </a:cubicBezTo>
                  <a:cubicBezTo>
                    <a:pt x="3" y="64"/>
                    <a:pt x="3" y="62"/>
                    <a:pt x="3" y="55"/>
                  </a:cubicBezTo>
                  <a:cubicBezTo>
                    <a:pt x="3" y="30"/>
                    <a:pt x="25" y="10"/>
                    <a:pt x="51" y="10"/>
                  </a:cubicBezTo>
                  <a:cubicBezTo>
                    <a:pt x="95" y="10"/>
                    <a:pt x="99" y="49"/>
                    <a:pt x="99" y="49"/>
                  </a:cubicBezTo>
                  <a:cubicBezTo>
                    <a:pt x="99" y="49"/>
                    <a:pt x="103" y="10"/>
                    <a:pt x="146" y="10"/>
                  </a:cubicBezTo>
                  <a:cubicBezTo>
                    <a:pt x="172" y="10"/>
                    <a:pt x="194" y="30"/>
                    <a:pt x="194" y="55"/>
                  </a:cubicBezTo>
                  <a:cubicBezTo>
                    <a:pt x="194" y="62"/>
                    <a:pt x="194" y="64"/>
                    <a:pt x="194" y="64"/>
                  </a:cubicBezTo>
                  <a:cubicBezTo>
                    <a:pt x="194" y="64"/>
                    <a:pt x="197" y="127"/>
                    <a:pt x="99" y="191"/>
                  </a:cubicBezTo>
                  <a:close/>
                  <a:moveTo>
                    <a:pt x="27" y="32"/>
                  </a:moveTo>
                  <a:cubicBezTo>
                    <a:pt x="0" y="66"/>
                    <a:pt x="39" y="112"/>
                    <a:pt x="37" y="108"/>
                  </a:cubicBezTo>
                  <a:cubicBezTo>
                    <a:pt x="5" y="0"/>
                    <a:pt x="81" y="44"/>
                    <a:pt x="81" y="44"/>
                  </a:cubicBezTo>
                  <a:cubicBezTo>
                    <a:pt x="81" y="44"/>
                    <a:pt x="59" y="5"/>
                    <a:pt x="27" y="3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6" name="Freeform 75">
              <a:extLst>
                <a:ext uri="{FF2B5EF4-FFF2-40B4-BE49-F238E27FC236}">
                  <a16:creationId xmlns:a16="http://schemas.microsoft.com/office/drawing/2014/main" xmlns="" id="{3D504071-B401-4542-A45F-E7080962178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825882" y="1647445"/>
              <a:ext cx="735013" cy="684213"/>
            </a:xfrm>
            <a:custGeom>
              <a:avLst/>
              <a:gdLst>
                <a:gd name="T0" fmla="*/ 98 w 196"/>
                <a:gd name="T1" fmla="*/ 181 h 182"/>
                <a:gd name="T2" fmla="*/ 98 w 196"/>
                <a:gd name="T3" fmla="*/ 182 h 182"/>
                <a:gd name="T4" fmla="*/ 98 w 196"/>
                <a:gd name="T5" fmla="*/ 181 h 182"/>
                <a:gd name="T6" fmla="*/ 98 w 196"/>
                <a:gd name="T7" fmla="*/ 182 h 182"/>
                <a:gd name="T8" fmla="*/ 98 w 196"/>
                <a:gd name="T9" fmla="*/ 181 h 182"/>
                <a:gd name="T10" fmla="*/ 2 w 196"/>
                <a:gd name="T11" fmla="*/ 54 h 182"/>
                <a:gd name="T12" fmla="*/ 2 w 196"/>
                <a:gd name="T13" fmla="*/ 45 h 182"/>
                <a:gd name="T14" fmla="*/ 50 w 196"/>
                <a:gd name="T15" fmla="*/ 0 h 182"/>
                <a:gd name="T16" fmla="*/ 98 w 196"/>
                <a:gd name="T17" fmla="*/ 39 h 182"/>
                <a:gd name="T18" fmla="*/ 145 w 196"/>
                <a:gd name="T19" fmla="*/ 0 h 182"/>
                <a:gd name="T20" fmla="*/ 193 w 196"/>
                <a:gd name="T21" fmla="*/ 45 h 182"/>
                <a:gd name="T22" fmla="*/ 193 w 196"/>
                <a:gd name="T23" fmla="*/ 54 h 182"/>
                <a:gd name="T24" fmla="*/ 98 w 196"/>
                <a:gd name="T25" fmla="*/ 181 h 182"/>
                <a:gd name="T26" fmla="*/ 169 w 196"/>
                <a:gd name="T27" fmla="*/ 58 h 182"/>
                <a:gd name="T28" fmla="*/ 142 w 196"/>
                <a:gd name="T29" fmla="*/ 22 h 182"/>
                <a:gd name="T30" fmla="*/ 98 w 196"/>
                <a:gd name="T31" fmla="*/ 68 h 182"/>
                <a:gd name="T32" fmla="*/ 54 w 196"/>
                <a:gd name="T33" fmla="*/ 22 h 182"/>
                <a:gd name="T34" fmla="*/ 25 w 196"/>
                <a:gd name="T35" fmla="*/ 58 h 182"/>
                <a:gd name="T36" fmla="*/ 25 w 196"/>
                <a:gd name="T37" fmla="*/ 64 h 182"/>
                <a:gd name="T38" fmla="*/ 97 w 196"/>
                <a:gd name="T39" fmla="*/ 151 h 182"/>
                <a:gd name="T40" fmla="*/ 97 w 196"/>
                <a:gd name="T41" fmla="*/ 151 h 182"/>
                <a:gd name="T42" fmla="*/ 98 w 196"/>
                <a:gd name="T43" fmla="*/ 151 h 182"/>
                <a:gd name="T44" fmla="*/ 98 w 196"/>
                <a:gd name="T45" fmla="*/ 151 h 182"/>
                <a:gd name="T46" fmla="*/ 98 w 196"/>
                <a:gd name="T47" fmla="*/ 151 h 182"/>
                <a:gd name="T48" fmla="*/ 169 w 196"/>
                <a:gd name="T49" fmla="*/ 64 h 182"/>
                <a:gd name="T50" fmla="*/ 169 w 196"/>
                <a:gd name="T51" fmla="*/ 58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96" h="182">
                  <a:moveTo>
                    <a:pt x="98" y="181"/>
                  </a:moveTo>
                  <a:cubicBezTo>
                    <a:pt x="98" y="181"/>
                    <a:pt x="98" y="182"/>
                    <a:pt x="98" y="182"/>
                  </a:cubicBezTo>
                  <a:cubicBezTo>
                    <a:pt x="98" y="182"/>
                    <a:pt x="98" y="182"/>
                    <a:pt x="98" y="181"/>
                  </a:cubicBezTo>
                  <a:cubicBezTo>
                    <a:pt x="98" y="182"/>
                    <a:pt x="98" y="182"/>
                    <a:pt x="98" y="182"/>
                  </a:cubicBezTo>
                  <a:cubicBezTo>
                    <a:pt x="98" y="182"/>
                    <a:pt x="98" y="181"/>
                    <a:pt x="98" y="181"/>
                  </a:cubicBezTo>
                  <a:cubicBezTo>
                    <a:pt x="0" y="117"/>
                    <a:pt x="2" y="54"/>
                    <a:pt x="2" y="54"/>
                  </a:cubicBezTo>
                  <a:cubicBezTo>
                    <a:pt x="2" y="54"/>
                    <a:pt x="2" y="52"/>
                    <a:pt x="2" y="45"/>
                  </a:cubicBezTo>
                  <a:cubicBezTo>
                    <a:pt x="2" y="20"/>
                    <a:pt x="24" y="0"/>
                    <a:pt x="50" y="0"/>
                  </a:cubicBezTo>
                  <a:cubicBezTo>
                    <a:pt x="94" y="0"/>
                    <a:pt x="98" y="39"/>
                    <a:pt x="98" y="39"/>
                  </a:cubicBezTo>
                  <a:cubicBezTo>
                    <a:pt x="98" y="39"/>
                    <a:pt x="102" y="0"/>
                    <a:pt x="145" y="0"/>
                  </a:cubicBezTo>
                  <a:cubicBezTo>
                    <a:pt x="171" y="0"/>
                    <a:pt x="193" y="20"/>
                    <a:pt x="193" y="45"/>
                  </a:cubicBezTo>
                  <a:cubicBezTo>
                    <a:pt x="193" y="52"/>
                    <a:pt x="193" y="54"/>
                    <a:pt x="193" y="54"/>
                  </a:cubicBezTo>
                  <a:cubicBezTo>
                    <a:pt x="193" y="54"/>
                    <a:pt x="196" y="117"/>
                    <a:pt x="98" y="181"/>
                  </a:cubicBezTo>
                  <a:close/>
                  <a:moveTo>
                    <a:pt x="169" y="58"/>
                  </a:moveTo>
                  <a:cubicBezTo>
                    <a:pt x="169" y="40"/>
                    <a:pt x="161" y="22"/>
                    <a:pt x="142" y="22"/>
                  </a:cubicBezTo>
                  <a:cubicBezTo>
                    <a:pt x="111" y="22"/>
                    <a:pt x="98" y="68"/>
                    <a:pt x="98" y="68"/>
                  </a:cubicBezTo>
                  <a:cubicBezTo>
                    <a:pt x="98" y="68"/>
                    <a:pt x="85" y="22"/>
                    <a:pt x="54" y="22"/>
                  </a:cubicBezTo>
                  <a:cubicBezTo>
                    <a:pt x="35" y="22"/>
                    <a:pt x="25" y="40"/>
                    <a:pt x="25" y="58"/>
                  </a:cubicBezTo>
                  <a:cubicBezTo>
                    <a:pt x="25" y="62"/>
                    <a:pt x="25" y="64"/>
                    <a:pt x="25" y="64"/>
                  </a:cubicBezTo>
                  <a:cubicBezTo>
                    <a:pt x="25" y="64"/>
                    <a:pt x="28" y="105"/>
                    <a:pt x="97" y="151"/>
                  </a:cubicBezTo>
                  <a:cubicBezTo>
                    <a:pt x="97" y="151"/>
                    <a:pt x="97" y="151"/>
                    <a:pt x="97" y="151"/>
                  </a:cubicBezTo>
                  <a:cubicBezTo>
                    <a:pt x="98" y="151"/>
                    <a:pt x="98" y="151"/>
                    <a:pt x="98" y="151"/>
                  </a:cubicBezTo>
                  <a:cubicBezTo>
                    <a:pt x="98" y="151"/>
                    <a:pt x="98" y="151"/>
                    <a:pt x="98" y="151"/>
                  </a:cubicBezTo>
                  <a:cubicBezTo>
                    <a:pt x="98" y="151"/>
                    <a:pt x="98" y="151"/>
                    <a:pt x="98" y="151"/>
                  </a:cubicBezTo>
                  <a:cubicBezTo>
                    <a:pt x="168" y="105"/>
                    <a:pt x="169" y="64"/>
                    <a:pt x="169" y="64"/>
                  </a:cubicBezTo>
                  <a:cubicBezTo>
                    <a:pt x="169" y="64"/>
                    <a:pt x="169" y="62"/>
                    <a:pt x="169" y="5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7" name="Freeform 77">
              <a:extLst>
                <a:ext uri="{FF2B5EF4-FFF2-40B4-BE49-F238E27FC236}">
                  <a16:creationId xmlns:a16="http://schemas.microsoft.com/office/drawing/2014/main" xmlns="" id="{88D86AD1-CB65-46A4-A9B8-7A127A73B24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 rot="19861685">
              <a:off x="8012972" y="5636542"/>
              <a:ext cx="750888" cy="738188"/>
            </a:xfrm>
            <a:custGeom>
              <a:avLst/>
              <a:gdLst>
                <a:gd name="T0" fmla="*/ 160 w 200"/>
                <a:gd name="T1" fmla="*/ 194 h 196"/>
                <a:gd name="T2" fmla="*/ 120 w 200"/>
                <a:gd name="T3" fmla="*/ 154 h 196"/>
                <a:gd name="T4" fmla="*/ 160 w 200"/>
                <a:gd name="T5" fmla="*/ 114 h 196"/>
                <a:gd name="T6" fmla="*/ 200 w 200"/>
                <a:gd name="T7" fmla="*/ 154 h 196"/>
                <a:gd name="T8" fmla="*/ 160 w 200"/>
                <a:gd name="T9" fmla="*/ 194 h 196"/>
                <a:gd name="T10" fmla="*/ 184 w 200"/>
                <a:gd name="T11" fmla="*/ 148 h 196"/>
                <a:gd name="T12" fmla="*/ 168 w 200"/>
                <a:gd name="T13" fmla="*/ 148 h 196"/>
                <a:gd name="T14" fmla="*/ 168 w 200"/>
                <a:gd name="T15" fmla="*/ 132 h 196"/>
                <a:gd name="T16" fmla="*/ 152 w 200"/>
                <a:gd name="T17" fmla="*/ 132 h 196"/>
                <a:gd name="T18" fmla="*/ 152 w 200"/>
                <a:gd name="T19" fmla="*/ 148 h 196"/>
                <a:gd name="T20" fmla="*/ 136 w 200"/>
                <a:gd name="T21" fmla="*/ 148 h 196"/>
                <a:gd name="T22" fmla="*/ 136 w 200"/>
                <a:gd name="T23" fmla="*/ 164 h 196"/>
                <a:gd name="T24" fmla="*/ 152 w 200"/>
                <a:gd name="T25" fmla="*/ 164 h 196"/>
                <a:gd name="T26" fmla="*/ 152 w 200"/>
                <a:gd name="T27" fmla="*/ 180 h 196"/>
                <a:gd name="T28" fmla="*/ 168 w 200"/>
                <a:gd name="T29" fmla="*/ 180 h 196"/>
                <a:gd name="T30" fmla="*/ 168 w 200"/>
                <a:gd name="T31" fmla="*/ 164 h 196"/>
                <a:gd name="T32" fmla="*/ 184 w 200"/>
                <a:gd name="T33" fmla="*/ 164 h 196"/>
                <a:gd name="T34" fmla="*/ 184 w 200"/>
                <a:gd name="T35" fmla="*/ 148 h 196"/>
                <a:gd name="T36" fmla="*/ 80 w 200"/>
                <a:gd name="T37" fmla="*/ 128 h 196"/>
                <a:gd name="T38" fmla="*/ 16 w 200"/>
                <a:gd name="T39" fmla="*/ 64 h 196"/>
                <a:gd name="T40" fmla="*/ 80 w 200"/>
                <a:gd name="T41" fmla="*/ 0 h 196"/>
                <a:gd name="T42" fmla="*/ 144 w 200"/>
                <a:gd name="T43" fmla="*/ 64 h 196"/>
                <a:gd name="T44" fmla="*/ 80 w 200"/>
                <a:gd name="T45" fmla="*/ 128 h 196"/>
                <a:gd name="T46" fmla="*/ 70 w 200"/>
                <a:gd name="T47" fmla="*/ 17 h 196"/>
                <a:gd name="T48" fmla="*/ 31 w 200"/>
                <a:gd name="T49" fmla="*/ 64 h 196"/>
                <a:gd name="T50" fmla="*/ 80 w 200"/>
                <a:gd name="T51" fmla="*/ 113 h 196"/>
                <a:gd name="T52" fmla="*/ 129 w 200"/>
                <a:gd name="T53" fmla="*/ 64 h 196"/>
                <a:gd name="T54" fmla="*/ 70 w 200"/>
                <a:gd name="T55" fmla="*/ 17 h 196"/>
                <a:gd name="T56" fmla="*/ 40 w 200"/>
                <a:gd name="T57" fmla="*/ 132 h 196"/>
                <a:gd name="T58" fmla="*/ 113 w 200"/>
                <a:gd name="T59" fmla="*/ 132 h 196"/>
                <a:gd name="T60" fmla="*/ 108 w 200"/>
                <a:gd name="T61" fmla="*/ 154 h 196"/>
                <a:gd name="T62" fmla="*/ 129 w 200"/>
                <a:gd name="T63" fmla="*/ 196 h 196"/>
                <a:gd name="T64" fmla="*/ 0 w 200"/>
                <a:gd name="T65" fmla="*/ 196 h 196"/>
                <a:gd name="T66" fmla="*/ 20 w 200"/>
                <a:gd name="T67" fmla="*/ 148 h 196"/>
                <a:gd name="T68" fmla="*/ 40 w 200"/>
                <a:gd name="T69" fmla="*/ 132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00" h="196">
                  <a:moveTo>
                    <a:pt x="160" y="194"/>
                  </a:moveTo>
                  <a:cubicBezTo>
                    <a:pt x="138" y="194"/>
                    <a:pt x="120" y="176"/>
                    <a:pt x="120" y="154"/>
                  </a:cubicBezTo>
                  <a:cubicBezTo>
                    <a:pt x="120" y="132"/>
                    <a:pt x="138" y="114"/>
                    <a:pt x="160" y="114"/>
                  </a:cubicBezTo>
                  <a:cubicBezTo>
                    <a:pt x="182" y="114"/>
                    <a:pt x="200" y="132"/>
                    <a:pt x="200" y="154"/>
                  </a:cubicBezTo>
                  <a:cubicBezTo>
                    <a:pt x="200" y="176"/>
                    <a:pt x="182" y="194"/>
                    <a:pt x="160" y="194"/>
                  </a:cubicBezTo>
                  <a:close/>
                  <a:moveTo>
                    <a:pt x="184" y="148"/>
                  </a:moveTo>
                  <a:cubicBezTo>
                    <a:pt x="168" y="148"/>
                    <a:pt x="168" y="148"/>
                    <a:pt x="168" y="148"/>
                  </a:cubicBezTo>
                  <a:cubicBezTo>
                    <a:pt x="168" y="132"/>
                    <a:pt x="168" y="132"/>
                    <a:pt x="168" y="132"/>
                  </a:cubicBezTo>
                  <a:cubicBezTo>
                    <a:pt x="152" y="132"/>
                    <a:pt x="152" y="132"/>
                    <a:pt x="152" y="132"/>
                  </a:cubicBezTo>
                  <a:cubicBezTo>
                    <a:pt x="152" y="148"/>
                    <a:pt x="152" y="148"/>
                    <a:pt x="152" y="148"/>
                  </a:cubicBezTo>
                  <a:cubicBezTo>
                    <a:pt x="136" y="148"/>
                    <a:pt x="136" y="148"/>
                    <a:pt x="136" y="148"/>
                  </a:cubicBezTo>
                  <a:cubicBezTo>
                    <a:pt x="136" y="164"/>
                    <a:pt x="136" y="164"/>
                    <a:pt x="136" y="164"/>
                  </a:cubicBezTo>
                  <a:cubicBezTo>
                    <a:pt x="152" y="164"/>
                    <a:pt x="152" y="164"/>
                    <a:pt x="152" y="164"/>
                  </a:cubicBezTo>
                  <a:cubicBezTo>
                    <a:pt x="152" y="180"/>
                    <a:pt x="152" y="180"/>
                    <a:pt x="152" y="180"/>
                  </a:cubicBezTo>
                  <a:cubicBezTo>
                    <a:pt x="168" y="180"/>
                    <a:pt x="168" y="180"/>
                    <a:pt x="168" y="180"/>
                  </a:cubicBezTo>
                  <a:cubicBezTo>
                    <a:pt x="168" y="164"/>
                    <a:pt x="168" y="164"/>
                    <a:pt x="168" y="164"/>
                  </a:cubicBezTo>
                  <a:cubicBezTo>
                    <a:pt x="184" y="164"/>
                    <a:pt x="184" y="164"/>
                    <a:pt x="184" y="164"/>
                  </a:cubicBezTo>
                  <a:lnTo>
                    <a:pt x="184" y="148"/>
                  </a:lnTo>
                  <a:close/>
                  <a:moveTo>
                    <a:pt x="80" y="128"/>
                  </a:moveTo>
                  <a:cubicBezTo>
                    <a:pt x="45" y="128"/>
                    <a:pt x="16" y="99"/>
                    <a:pt x="16" y="64"/>
                  </a:cubicBezTo>
                  <a:cubicBezTo>
                    <a:pt x="16" y="29"/>
                    <a:pt x="45" y="0"/>
                    <a:pt x="80" y="0"/>
                  </a:cubicBezTo>
                  <a:cubicBezTo>
                    <a:pt x="116" y="0"/>
                    <a:pt x="144" y="29"/>
                    <a:pt x="144" y="64"/>
                  </a:cubicBezTo>
                  <a:cubicBezTo>
                    <a:pt x="144" y="99"/>
                    <a:pt x="116" y="128"/>
                    <a:pt x="80" y="128"/>
                  </a:cubicBezTo>
                  <a:close/>
                  <a:moveTo>
                    <a:pt x="70" y="17"/>
                  </a:moveTo>
                  <a:cubicBezTo>
                    <a:pt x="50" y="24"/>
                    <a:pt x="74" y="49"/>
                    <a:pt x="31" y="64"/>
                  </a:cubicBezTo>
                  <a:cubicBezTo>
                    <a:pt x="31" y="91"/>
                    <a:pt x="53" y="113"/>
                    <a:pt x="80" y="113"/>
                  </a:cubicBezTo>
                  <a:cubicBezTo>
                    <a:pt x="107" y="113"/>
                    <a:pt x="129" y="91"/>
                    <a:pt x="129" y="64"/>
                  </a:cubicBezTo>
                  <a:cubicBezTo>
                    <a:pt x="104" y="43"/>
                    <a:pt x="62" y="53"/>
                    <a:pt x="70" y="17"/>
                  </a:cubicBezTo>
                  <a:close/>
                  <a:moveTo>
                    <a:pt x="40" y="132"/>
                  </a:moveTo>
                  <a:cubicBezTo>
                    <a:pt x="113" y="132"/>
                    <a:pt x="113" y="132"/>
                    <a:pt x="113" y="132"/>
                  </a:cubicBezTo>
                  <a:cubicBezTo>
                    <a:pt x="110" y="139"/>
                    <a:pt x="108" y="146"/>
                    <a:pt x="108" y="154"/>
                  </a:cubicBezTo>
                  <a:cubicBezTo>
                    <a:pt x="108" y="171"/>
                    <a:pt x="117" y="187"/>
                    <a:pt x="129" y="196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20" y="148"/>
                    <a:pt x="20" y="148"/>
                    <a:pt x="20" y="148"/>
                  </a:cubicBezTo>
                  <a:cubicBezTo>
                    <a:pt x="20" y="148"/>
                    <a:pt x="25" y="132"/>
                    <a:pt x="40" y="13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8" name="Freeform 80">
              <a:extLst>
                <a:ext uri="{FF2B5EF4-FFF2-40B4-BE49-F238E27FC236}">
                  <a16:creationId xmlns:a16="http://schemas.microsoft.com/office/drawing/2014/main" xmlns="" id="{2C8F45B0-AD01-4D46-ACC8-1D5B5ABD78C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34001" y="12722"/>
              <a:ext cx="514222" cy="482508"/>
            </a:xfrm>
            <a:custGeom>
              <a:avLst/>
              <a:gdLst>
                <a:gd name="T0" fmla="*/ 151 w 192"/>
                <a:gd name="T1" fmla="*/ 144 h 180"/>
                <a:gd name="T2" fmla="*/ 132 w 192"/>
                <a:gd name="T3" fmla="*/ 128 h 180"/>
                <a:gd name="T4" fmla="*/ 105 w 192"/>
                <a:gd name="T5" fmla="*/ 128 h 180"/>
                <a:gd name="T6" fmla="*/ 108 w 192"/>
                <a:gd name="T7" fmla="*/ 119 h 180"/>
                <a:gd name="T8" fmla="*/ 138 w 192"/>
                <a:gd name="T9" fmla="*/ 104 h 180"/>
                <a:gd name="T10" fmla="*/ 171 w 192"/>
                <a:gd name="T11" fmla="*/ 104 h 180"/>
                <a:gd name="T12" fmla="*/ 182 w 192"/>
                <a:gd name="T13" fmla="*/ 113 h 180"/>
                <a:gd name="T14" fmla="*/ 192 w 192"/>
                <a:gd name="T15" fmla="*/ 144 h 180"/>
                <a:gd name="T16" fmla="*/ 151 w 192"/>
                <a:gd name="T17" fmla="*/ 144 h 180"/>
                <a:gd name="T18" fmla="*/ 146 w 192"/>
                <a:gd name="T19" fmla="*/ 96 h 180"/>
                <a:gd name="T20" fmla="*/ 141 w 192"/>
                <a:gd name="T21" fmla="*/ 95 h 180"/>
                <a:gd name="T22" fmla="*/ 151 w 192"/>
                <a:gd name="T23" fmla="*/ 63 h 180"/>
                <a:gd name="T24" fmla="*/ 129 w 192"/>
                <a:gd name="T25" fmla="*/ 24 h 180"/>
                <a:gd name="T26" fmla="*/ 182 w 192"/>
                <a:gd name="T27" fmla="*/ 59 h 180"/>
                <a:gd name="T28" fmla="*/ 146 w 192"/>
                <a:gd name="T29" fmla="*/ 96 h 180"/>
                <a:gd name="T30" fmla="*/ 140 w 192"/>
                <a:gd name="T31" fmla="*/ 66 h 180"/>
                <a:gd name="T32" fmla="*/ 94 w 192"/>
                <a:gd name="T33" fmla="*/ 112 h 180"/>
                <a:gd name="T34" fmla="*/ 48 w 192"/>
                <a:gd name="T35" fmla="*/ 66 h 180"/>
                <a:gd name="T36" fmla="*/ 94 w 192"/>
                <a:gd name="T37" fmla="*/ 20 h 180"/>
                <a:gd name="T38" fmla="*/ 140 w 192"/>
                <a:gd name="T39" fmla="*/ 66 h 180"/>
                <a:gd name="T40" fmla="*/ 86 w 192"/>
                <a:gd name="T41" fmla="*/ 33 h 180"/>
                <a:gd name="T42" fmla="*/ 58 w 192"/>
                <a:gd name="T43" fmla="*/ 66 h 180"/>
                <a:gd name="T44" fmla="*/ 94 w 192"/>
                <a:gd name="T45" fmla="*/ 102 h 180"/>
                <a:gd name="T46" fmla="*/ 129 w 192"/>
                <a:gd name="T47" fmla="*/ 66 h 180"/>
                <a:gd name="T48" fmla="*/ 86 w 192"/>
                <a:gd name="T49" fmla="*/ 33 h 180"/>
                <a:gd name="T50" fmla="*/ 60 w 192"/>
                <a:gd name="T51" fmla="*/ 23 h 180"/>
                <a:gd name="T52" fmla="*/ 36 w 192"/>
                <a:gd name="T53" fmla="*/ 63 h 180"/>
                <a:gd name="T54" fmla="*/ 46 w 192"/>
                <a:gd name="T55" fmla="*/ 100 h 180"/>
                <a:gd name="T56" fmla="*/ 46 w 192"/>
                <a:gd name="T57" fmla="*/ 100 h 180"/>
                <a:gd name="T58" fmla="*/ 9 w 192"/>
                <a:gd name="T59" fmla="*/ 59 h 180"/>
                <a:gd name="T60" fmla="*/ 60 w 192"/>
                <a:gd name="T61" fmla="*/ 23 h 180"/>
                <a:gd name="T62" fmla="*/ 23 w 192"/>
                <a:gd name="T63" fmla="*/ 104 h 180"/>
                <a:gd name="T64" fmla="*/ 50 w 192"/>
                <a:gd name="T65" fmla="*/ 104 h 180"/>
                <a:gd name="T66" fmla="*/ 80 w 192"/>
                <a:gd name="T67" fmla="*/ 120 h 180"/>
                <a:gd name="T68" fmla="*/ 82 w 192"/>
                <a:gd name="T69" fmla="*/ 128 h 180"/>
                <a:gd name="T70" fmla="*/ 58 w 192"/>
                <a:gd name="T71" fmla="*/ 128 h 180"/>
                <a:gd name="T72" fmla="*/ 40 w 192"/>
                <a:gd name="T73" fmla="*/ 144 h 180"/>
                <a:gd name="T74" fmla="*/ 0 w 192"/>
                <a:gd name="T75" fmla="*/ 144 h 180"/>
                <a:gd name="T76" fmla="*/ 11 w 192"/>
                <a:gd name="T77" fmla="*/ 113 h 180"/>
                <a:gd name="T78" fmla="*/ 23 w 192"/>
                <a:gd name="T79" fmla="*/ 104 h 180"/>
                <a:gd name="T80" fmla="*/ 65 w 192"/>
                <a:gd name="T81" fmla="*/ 132 h 180"/>
                <a:gd name="T82" fmla="*/ 125 w 192"/>
                <a:gd name="T83" fmla="*/ 132 h 180"/>
                <a:gd name="T84" fmla="*/ 140 w 192"/>
                <a:gd name="T85" fmla="*/ 143 h 180"/>
                <a:gd name="T86" fmla="*/ 152 w 192"/>
                <a:gd name="T87" fmla="*/ 180 h 180"/>
                <a:gd name="T88" fmla="*/ 36 w 192"/>
                <a:gd name="T89" fmla="*/ 180 h 180"/>
                <a:gd name="T90" fmla="*/ 51 w 192"/>
                <a:gd name="T91" fmla="*/ 143 h 180"/>
                <a:gd name="T92" fmla="*/ 65 w 192"/>
                <a:gd name="T93" fmla="*/ 132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2" h="180">
                  <a:moveTo>
                    <a:pt x="151" y="144"/>
                  </a:moveTo>
                  <a:cubicBezTo>
                    <a:pt x="150" y="142"/>
                    <a:pt x="145" y="128"/>
                    <a:pt x="132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108" y="119"/>
                    <a:pt x="108" y="119"/>
                    <a:pt x="108" y="119"/>
                  </a:cubicBezTo>
                  <a:cubicBezTo>
                    <a:pt x="120" y="116"/>
                    <a:pt x="130" y="113"/>
                    <a:pt x="138" y="104"/>
                  </a:cubicBezTo>
                  <a:cubicBezTo>
                    <a:pt x="171" y="104"/>
                    <a:pt x="171" y="104"/>
                    <a:pt x="171" y="104"/>
                  </a:cubicBezTo>
                  <a:cubicBezTo>
                    <a:pt x="180" y="104"/>
                    <a:pt x="182" y="113"/>
                    <a:pt x="182" y="113"/>
                  </a:cubicBezTo>
                  <a:cubicBezTo>
                    <a:pt x="192" y="144"/>
                    <a:pt x="192" y="144"/>
                    <a:pt x="192" y="144"/>
                  </a:cubicBezTo>
                  <a:lnTo>
                    <a:pt x="151" y="144"/>
                  </a:lnTo>
                  <a:close/>
                  <a:moveTo>
                    <a:pt x="146" y="96"/>
                  </a:moveTo>
                  <a:cubicBezTo>
                    <a:pt x="144" y="96"/>
                    <a:pt x="143" y="95"/>
                    <a:pt x="141" y="95"/>
                  </a:cubicBezTo>
                  <a:cubicBezTo>
                    <a:pt x="147" y="86"/>
                    <a:pt x="151" y="75"/>
                    <a:pt x="151" y="63"/>
                  </a:cubicBezTo>
                  <a:cubicBezTo>
                    <a:pt x="151" y="38"/>
                    <a:pt x="139" y="34"/>
                    <a:pt x="129" y="24"/>
                  </a:cubicBezTo>
                  <a:cubicBezTo>
                    <a:pt x="102" y="32"/>
                    <a:pt x="182" y="0"/>
                    <a:pt x="182" y="59"/>
                  </a:cubicBezTo>
                  <a:cubicBezTo>
                    <a:pt x="182" y="79"/>
                    <a:pt x="166" y="96"/>
                    <a:pt x="146" y="96"/>
                  </a:cubicBezTo>
                  <a:close/>
                  <a:moveTo>
                    <a:pt x="140" y="66"/>
                  </a:moveTo>
                  <a:cubicBezTo>
                    <a:pt x="140" y="92"/>
                    <a:pt x="119" y="112"/>
                    <a:pt x="94" y="112"/>
                  </a:cubicBezTo>
                  <a:cubicBezTo>
                    <a:pt x="68" y="112"/>
                    <a:pt x="48" y="92"/>
                    <a:pt x="48" y="66"/>
                  </a:cubicBezTo>
                  <a:cubicBezTo>
                    <a:pt x="48" y="41"/>
                    <a:pt x="68" y="20"/>
                    <a:pt x="94" y="20"/>
                  </a:cubicBezTo>
                  <a:cubicBezTo>
                    <a:pt x="119" y="20"/>
                    <a:pt x="140" y="41"/>
                    <a:pt x="140" y="66"/>
                  </a:cubicBezTo>
                  <a:close/>
                  <a:moveTo>
                    <a:pt x="86" y="33"/>
                  </a:moveTo>
                  <a:cubicBezTo>
                    <a:pt x="72" y="38"/>
                    <a:pt x="89" y="56"/>
                    <a:pt x="58" y="66"/>
                  </a:cubicBezTo>
                  <a:cubicBezTo>
                    <a:pt x="58" y="86"/>
                    <a:pt x="74" y="102"/>
                    <a:pt x="94" y="102"/>
                  </a:cubicBezTo>
                  <a:cubicBezTo>
                    <a:pt x="113" y="102"/>
                    <a:pt x="129" y="86"/>
                    <a:pt x="129" y="66"/>
                  </a:cubicBezTo>
                  <a:cubicBezTo>
                    <a:pt x="111" y="52"/>
                    <a:pt x="81" y="58"/>
                    <a:pt x="86" y="33"/>
                  </a:cubicBezTo>
                  <a:close/>
                  <a:moveTo>
                    <a:pt x="60" y="23"/>
                  </a:moveTo>
                  <a:cubicBezTo>
                    <a:pt x="50" y="33"/>
                    <a:pt x="36" y="41"/>
                    <a:pt x="36" y="63"/>
                  </a:cubicBezTo>
                  <a:cubicBezTo>
                    <a:pt x="36" y="75"/>
                    <a:pt x="40" y="90"/>
                    <a:pt x="46" y="100"/>
                  </a:cubicBezTo>
                  <a:cubicBezTo>
                    <a:pt x="46" y="100"/>
                    <a:pt x="46" y="100"/>
                    <a:pt x="46" y="100"/>
                  </a:cubicBezTo>
                  <a:cubicBezTo>
                    <a:pt x="26" y="100"/>
                    <a:pt x="9" y="79"/>
                    <a:pt x="9" y="59"/>
                  </a:cubicBezTo>
                  <a:cubicBezTo>
                    <a:pt x="9" y="3"/>
                    <a:pt x="90" y="29"/>
                    <a:pt x="60" y="23"/>
                  </a:cubicBezTo>
                  <a:close/>
                  <a:moveTo>
                    <a:pt x="23" y="104"/>
                  </a:moveTo>
                  <a:cubicBezTo>
                    <a:pt x="50" y="104"/>
                    <a:pt x="50" y="104"/>
                    <a:pt x="50" y="104"/>
                  </a:cubicBezTo>
                  <a:cubicBezTo>
                    <a:pt x="59" y="115"/>
                    <a:pt x="66" y="118"/>
                    <a:pt x="80" y="120"/>
                  </a:cubicBezTo>
                  <a:cubicBezTo>
                    <a:pt x="82" y="128"/>
                    <a:pt x="82" y="128"/>
                    <a:pt x="82" y="128"/>
                  </a:cubicBezTo>
                  <a:cubicBezTo>
                    <a:pt x="58" y="128"/>
                    <a:pt x="58" y="128"/>
                    <a:pt x="58" y="128"/>
                  </a:cubicBezTo>
                  <a:cubicBezTo>
                    <a:pt x="45" y="128"/>
                    <a:pt x="41" y="142"/>
                    <a:pt x="40" y="144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11" y="113"/>
                    <a:pt x="11" y="113"/>
                    <a:pt x="11" y="113"/>
                  </a:cubicBezTo>
                  <a:cubicBezTo>
                    <a:pt x="11" y="113"/>
                    <a:pt x="14" y="104"/>
                    <a:pt x="23" y="104"/>
                  </a:cubicBezTo>
                  <a:close/>
                  <a:moveTo>
                    <a:pt x="65" y="132"/>
                  </a:moveTo>
                  <a:cubicBezTo>
                    <a:pt x="125" y="132"/>
                    <a:pt x="125" y="132"/>
                    <a:pt x="125" y="132"/>
                  </a:cubicBezTo>
                  <a:cubicBezTo>
                    <a:pt x="136" y="132"/>
                    <a:pt x="140" y="143"/>
                    <a:pt x="140" y="143"/>
                  </a:cubicBezTo>
                  <a:cubicBezTo>
                    <a:pt x="152" y="180"/>
                    <a:pt x="152" y="180"/>
                    <a:pt x="152" y="180"/>
                  </a:cubicBezTo>
                  <a:cubicBezTo>
                    <a:pt x="36" y="180"/>
                    <a:pt x="36" y="180"/>
                    <a:pt x="36" y="180"/>
                  </a:cubicBezTo>
                  <a:cubicBezTo>
                    <a:pt x="51" y="143"/>
                    <a:pt x="51" y="143"/>
                    <a:pt x="51" y="143"/>
                  </a:cubicBezTo>
                  <a:cubicBezTo>
                    <a:pt x="51" y="143"/>
                    <a:pt x="54" y="132"/>
                    <a:pt x="65" y="13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9" name="Freeform 83">
              <a:extLst>
                <a:ext uri="{FF2B5EF4-FFF2-40B4-BE49-F238E27FC236}">
                  <a16:creationId xmlns:a16="http://schemas.microsoft.com/office/drawing/2014/main" xmlns="" id="{4D046E84-BD8D-4F4F-B9BC-6AAC7755F2E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 rot="16200000">
              <a:off x="953803" y="4764419"/>
              <a:ext cx="579438" cy="741363"/>
            </a:xfrm>
            <a:custGeom>
              <a:avLst/>
              <a:gdLst>
                <a:gd name="T0" fmla="*/ 153 w 154"/>
                <a:gd name="T1" fmla="*/ 85 h 197"/>
                <a:gd name="T2" fmla="*/ 78 w 154"/>
                <a:gd name="T3" fmla="*/ 197 h 197"/>
                <a:gd name="T4" fmla="*/ 3 w 154"/>
                <a:gd name="T5" fmla="*/ 101 h 197"/>
                <a:gd name="T6" fmla="*/ 0 w 154"/>
                <a:gd name="T7" fmla="*/ 77 h 197"/>
                <a:gd name="T8" fmla="*/ 77 w 154"/>
                <a:gd name="T9" fmla="*/ 0 h 197"/>
                <a:gd name="T10" fmla="*/ 154 w 154"/>
                <a:gd name="T11" fmla="*/ 77 h 197"/>
                <a:gd name="T12" fmla="*/ 153 w 154"/>
                <a:gd name="T13" fmla="*/ 85 h 197"/>
                <a:gd name="T14" fmla="*/ 77 w 154"/>
                <a:gd name="T15" fmla="*/ 28 h 197"/>
                <a:gd name="T16" fmla="*/ 33 w 154"/>
                <a:gd name="T17" fmla="*/ 71 h 197"/>
                <a:gd name="T18" fmla="*/ 77 w 154"/>
                <a:gd name="T19" fmla="*/ 114 h 197"/>
                <a:gd name="T20" fmla="*/ 120 w 154"/>
                <a:gd name="T21" fmla="*/ 71 h 197"/>
                <a:gd name="T22" fmla="*/ 77 w 154"/>
                <a:gd name="T23" fmla="*/ 28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4" h="197">
                  <a:moveTo>
                    <a:pt x="153" y="85"/>
                  </a:moveTo>
                  <a:cubicBezTo>
                    <a:pt x="150" y="153"/>
                    <a:pt x="78" y="197"/>
                    <a:pt x="78" y="197"/>
                  </a:cubicBezTo>
                  <a:cubicBezTo>
                    <a:pt x="78" y="197"/>
                    <a:pt x="15" y="160"/>
                    <a:pt x="3" y="101"/>
                  </a:cubicBezTo>
                  <a:cubicBezTo>
                    <a:pt x="1" y="93"/>
                    <a:pt x="0" y="85"/>
                    <a:pt x="0" y="77"/>
                  </a:cubicBezTo>
                  <a:cubicBezTo>
                    <a:pt x="0" y="34"/>
                    <a:pt x="34" y="0"/>
                    <a:pt x="77" y="0"/>
                  </a:cubicBezTo>
                  <a:cubicBezTo>
                    <a:pt x="119" y="0"/>
                    <a:pt x="154" y="34"/>
                    <a:pt x="154" y="77"/>
                  </a:cubicBezTo>
                  <a:cubicBezTo>
                    <a:pt x="154" y="80"/>
                    <a:pt x="153" y="83"/>
                    <a:pt x="153" y="85"/>
                  </a:cubicBezTo>
                  <a:close/>
                  <a:moveTo>
                    <a:pt x="77" y="28"/>
                  </a:moveTo>
                  <a:cubicBezTo>
                    <a:pt x="53" y="28"/>
                    <a:pt x="33" y="47"/>
                    <a:pt x="33" y="71"/>
                  </a:cubicBezTo>
                  <a:cubicBezTo>
                    <a:pt x="33" y="95"/>
                    <a:pt x="53" y="114"/>
                    <a:pt x="77" y="114"/>
                  </a:cubicBezTo>
                  <a:cubicBezTo>
                    <a:pt x="100" y="114"/>
                    <a:pt x="120" y="95"/>
                    <a:pt x="120" y="71"/>
                  </a:cubicBezTo>
                  <a:cubicBezTo>
                    <a:pt x="120" y="47"/>
                    <a:pt x="100" y="28"/>
                    <a:pt x="77" y="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0" name="Freeform 84">
              <a:extLst>
                <a:ext uri="{FF2B5EF4-FFF2-40B4-BE49-F238E27FC236}">
                  <a16:creationId xmlns:a16="http://schemas.microsoft.com/office/drawing/2014/main" xmlns="" id="{A2C4DE1F-807A-41E4-AB7C-A52F993C738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 rot="9109649">
              <a:off x="7311862" y="3305164"/>
              <a:ext cx="579438" cy="741363"/>
            </a:xfrm>
            <a:custGeom>
              <a:avLst/>
              <a:gdLst>
                <a:gd name="T0" fmla="*/ 153 w 154"/>
                <a:gd name="T1" fmla="*/ 85 h 197"/>
                <a:gd name="T2" fmla="*/ 78 w 154"/>
                <a:gd name="T3" fmla="*/ 197 h 197"/>
                <a:gd name="T4" fmla="*/ 4 w 154"/>
                <a:gd name="T5" fmla="*/ 101 h 197"/>
                <a:gd name="T6" fmla="*/ 0 w 154"/>
                <a:gd name="T7" fmla="*/ 77 h 197"/>
                <a:gd name="T8" fmla="*/ 77 w 154"/>
                <a:gd name="T9" fmla="*/ 0 h 197"/>
                <a:gd name="T10" fmla="*/ 154 w 154"/>
                <a:gd name="T11" fmla="*/ 77 h 197"/>
                <a:gd name="T12" fmla="*/ 153 w 154"/>
                <a:gd name="T13" fmla="*/ 85 h 197"/>
                <a:gd name="T14" fmla="*/ 77 w 154"/>
                <a:gd name="T15" fmla="*/ 28 h 197"/>
                <a:gd name="T16" fmla="*/ 34 w 154"/>
                <a:gd name="T17" fmla="*/ 71 h 197"/>
                <a:gd name="T18" fmla="*/ 77 w 154"/>
                <a:gd name="T19" fmla="*/ 114 h 197"/>
                <a:gd name="T20" fmla="*/ 120 w 154"/>
                <a:gd name="T21" fmla="*/ 71 h 197"/>
                <a:gd name="T22" fmla="*/ 77 w 154"/>
                <a:gd name="T23" fmla="*/ 28 h 197"/>
                <a:gd name="T24" fmla="*/ 97 w 154"/>
                <a:gd name="T25" fmla="*/ 99 h 197"/>
                <a:gd name="T26" fmla="*/ 77 w 154"/>
                <a:gd name="T27" fmla="*/ 89 h 197"/>
                <a:gd name="T28" fmla="*/ 58 w 154"/>
                <a:gd name="T29" fmla="*/ 99 h 197"/>
                <a:gd name="T30" fmla="*/ 60 w 154"/>
                <a:gd name="T31" fmla="*/ 77 h 197"/>
                <a:gd name="T32" fmla="*/ 46 w 154"/>
                <a:gd name="T33" fmla="*/ 61 h 197"/>
                <a:gd name="T34" fmla="*/ 67 w 154"/>
                <a:gd name="T35" fmla="*/ 57 h 197"/>
                <a:gd name="T36" fmla="*/ 77 w 154"/>
                <a:gd name="T37" fmla="*/ 38 h 197"/>
                <a:gd name="T38" fmla="*/ 88 w 154"/>
                <a:gd name="T39" fmla="*/ 57 h 197"/>
                <a:gd name="T40" fmla="*/ 109 w 154"/>
                <a:gd name="T41" fmla="*/ 61 h 197"/>
                <a:gd name="T42" fmla="*/ 94 w 154"/>
                <a:gd name="T43" fmla="*/ 77 h 197"/>
                <a:gd name="T44" fmla="*/ 97 w 154"/>
                <a:gd name="T45" fmla="*/ 99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4" h="197">
                  <a:moveTo>
                    <a:pt x="153" y="85"/>
                  </a:moveTo>
                  <a:cubicBezTo>
                    <a:pt x="151" y="153"/>
                    <a:pt x="78" y="197"/>
                    <a:pt x="78" y="197"/>
                  </a:cubicBezTo>
                  <a:cubicBezTo>
                    <a:pt x="78" y="197"/>
                    <a:pt x="16" y="159"/>
                    <a:pt x="4" y="101"/>
                  </a:cubicBezTo>
                  <a:cubicBezTo>
                    <a:pt x="1" y="93"/>
                    <a:pt x="0" y="85"/>
                    <a:pt x="0" y="77"/>
                  </a:cubicBezTo>
                  <a:cubicBezTo>
                    <a:pt x="0" y="34"/>
                    <a:pt x="34" y="0"/>
                    <a:pt x="77" y="0"/>
                  </a:cubicBezTo>
                  <a:cubicBezTo>
                    <a:pt x="119" y="0"/>
                    <a:pt x="154" y="34"/>
                    <a:pt x="154" y="77"/>
                  </a:cubicBezTo>
                  <a:cubicBezTo>
                    <a:pt x="154" y="79"/>
                    <a:pt x="154" y="82"/>
                    <a:pt x="153" y="85"/>
                  </a:cubicBezTo>
                  <a:close/>
                  <a:moveTo>
                    <a:pt x="77" y="28"/>
                  </a:moveTo>
                  <a:cubicBezTo>
                    <a:pt x="53" y="28"/>
                    <a:pt x="34" y="47"/>
                    <a:pt x="34" y="71"/>
                  </a:cubicBezTo>
                  <a:cubicBezTo>
                    <a:pt x="34" y="94"/>
                    <a:pt x="53" y="114"/>
                    <a:pt x="77" y="114"/>
                  </a:cubicBezTo>
                  <a:cubicBezTo>
                    <a:pt x="101" y="114"/>
                    <a:pt x="120" y="94"/>
                    <a:pt x="120" y="71"/>
                  </a:cubicBezTo>
                  <a:cubicBezTo>
                    <a:pt x="120" y="47"/>
                    <a:pt x="101" y="28"/>
                    <a:pt x="77" y="28"/>
                  </a:cubicBezTo>
                  <a:close/>
                  <a:moveTo>
                    <a:pt x="97" y="99"/>
                  </a:moveTo>
                  <a:cubicBezTo>
                    <a:pt x="77" y="89"/>
                    <a:pt x="77" y="89"/>
                    <a:pt x="77" y="89"/>
                  </a:cubicBezTo>
                  <a:cubicBezTo>
                    <a:pt x="58" y="99"/>
                    <a:pt x="58" y="99"/>
                    <a:pt x="58" y="99"/>
                  </a:cubicBezTo>
                  <a:cubicBezTo>
                    <a:pt x="60" y="77"/>
                    <a:pt x="60" y="77"/>
                    <a:pt x="60" y="77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67" y="57"/>
                    <a:pt x="67" y="57"/>
                    <a:pt x="67" y="57"/>
                  </a:cubicBezTo>
                  <a:cubicBezTo>
                    <a:pt x="77" y="38"/>
                    <a:pt x="77" y="38"/>
                    <a:pt x="77" y="38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109" y="61"/>
                    <a:pt x="109" y="61"/>
                    <a:pt x="109" y="61"/>
                  </a:cubicBezTo>
                  <a:cubicBezTo>
                    <a:pt x="94" y="77"/>
                    <a:pt x="94" y="77"/>
                    <a:pt x="94" y="77"/>
                  </a:cubicBezTo>
                  <a:lnTo>
                    <a:pt x="97" y="9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1" name="Freeform 85">
              <a:extLst>
                <a:ext uri="{FF2B5EF4-FFF2-40B4-BE49-F238E27FC236}">
                  <a16:creationId xmlns:a16="http://schemas.microsoft.com/office/drawing/2014/main" xmlns="" id="{D70072A5-77AE-40D0-A1F6-115D17133D1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099709" y="2965550"/>
              <a:ext cx="723900" cy="688975"/>
            </a:xfrm>
            <a:custGeom>
              <a:avLst/>
              <a:gdLst>
                <a:gd name="T0" fmla="*/ 227 w 456"/>
                <a:gd name="T1" fmla="*/ 0 h 434"/>
                <a:gd name="T2" fmla="*/ 302 w 456"/>
                <a:gd name="T3" fmla="*/ 135 h 434"/>
                <a:gd name="T4" fmla="*/ 456 w 456"/>
                <a:gd name="T5" fmla="*/ 166 h 434"/>
                <a:gd name="T6" fmla="*/ 350 w 456"/>
                <a:gd name="T7" fmla="*/ 280 h 434"/>
                <a:gd name="T8" fmla="*/ 369 w 456"/>
                <a:gd name="T9" fmla="*/ 434 h 434"/>
                <a:gd name="T10" fmla="*/ 227 w 456"/>
                <a:gd name="T11" fmla="*/ 367 h 434"/>
                <a:gd name="T12" fmla="*/ 87 w 456"/>
                <a:gd name="T13" fmla="*/ 434 h 434"/>
                <a:gd name="T14" fmla="*/ 106 w 456"/>
                <a:gd name="T15" fmla="*/ 280 h 434"/>
                <a:gd name="T16" fmla="*/ 0 w 456"/>
                <a:gd name="T17" fmla="*/ 166 h 434"/>
                <a:gd name="T18" fmla="*/ 153 w 456"/>
                <a:gd name="T19" fmla="*/ 135 h 434"/>
                <a:gd name="T20" fmla="*/ 227 w 456"/>
                <a:gd name="T21" fmla="*/ 0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56" h="434">
                  <a:moveTo>
                    <a:pt x="227" y="0"/>
                  </a:moveTo>
                  <a:lnTo>
                    <a:pt x="302" y="135"/>
                  </a:lnTo>
                  <a:lnTo>
                    <a:pt x="456" y="166"/>
                  </a:lnTo>
                  <a:lnTo>
                    <a:pt x="350" y="280"/>
                  </a:lnTo>
                  <a:lnTo>
                    <a:pt x="369" y="434"/>
                  </a:lnTo>
                  <a:lnTo>
                    <a:pt x="227" y="367"/>
                  </a:lnTo>
                  <a:lnTo>
                    <a:pt x="87" y="434"/>
                  </a:lnTo>
                  <a:lnTo>
                    <a:pt x="106" y="280"/>
                  </a:lnTo>
                  <a:lnTo>
                    <a:pt x="0" y="166"/>
                  </a:lnTo>
                  <a:lnTo>
                    <a:pt x="153" y="135"/>
                  </a:lnTo>
                  <a:lnTo>
                    <a:pt x="22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2" name="Freeform 88">
              <a:extLst>
                <a:ext uri="{FF2B5EF4-FFF2-40B4-BE49-F238E27FC236}">
                  <a16:creationId xmlns:a16="http://schemas.microsoft.com/office/drawing/2014/main" xmlns="" id="{9CAC13A9-76F5-474F-A030-002C9444757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 rot="18080229">
              <a:off x="10645043" y="34042"/>
              <a:ext cx="720725" cy="688975"/>
            </a:xfrm>
            <a:custGeom>
              <a:avLst/>
              <a:gdLst>
                <a:gd name="T0" fmla="*/ 348 w 454"/>
                <a:gd name="T1" fmla="*/ 280 h 434"/>
                <a:gd name="T2" fmla="*/ 369 w 454"/>
                <a:gd name="T3" fmla="*/ 434 h 434"/>
                <a:gd name="T4" fmla="*/ 227 w 454"/>
                <a:gd name="T5" fmla="*/ 367 h 434"/>
                <a:gd name="T6" fmla="*/ 85 w 454"/>
                <a:gd name="T7" fmla="*/ 434 h 434"/>
                <a:gd name="T8" fmla="*/ 106 w 454"/>
                <a:gd name="T9" fmla="*/ 280 h 434"/>
                <a:gd name="T10" fmla="*/ 0 w 454"/>
                <a:gd name="T11" fmla="*/ 166 h 434"/>
                <a:gd name="T12" fmla="*/ 151 w 454"/>
                <a:gd name="T13" fmla="*/ 135 h 434"/>
                <a:gd name="T14" fmla="*/ 227 w 454"/>
                <a:gd name="T15" fmla="*/ 0 h 434"/>
                <a:gd name="T16" fmla="*/ 303 w 454"/>
                <a:gd name="T17" fmla="*/ 135 h 434"/>
                <a:gd name="T18" fmla="*/ 454 w 454"/>
                <a:gd name="T19" fmla="*/ 166 h 434"/>
                <a:gd name="T20" fmla="*/ 348 w 454"/>
                <a:gd name="T21" fmla="*/ 280 h 434"/>
                <a:gd name="T22" fmla="*/ 272 w 454"/>
                <a:gd name="T23" fmla="*/ 168 h 434"/>
                <a:gd name="T24" fmla="*/ 227 w 454"/>
                <a:gd name="T25" fmla="*/ 88 h 434"/>
                <a:gd name="T26" fmla="*/ 182 w 454"/>
                <a:gd name="T27" fmla="*/ 168 h 434"/>
                <a:gd name="T28" fmla="*/ 92 w 454"/>
                <a:gd name="T29" fmla="*/ 187 h 434"/>
                <a:gd name="T30" fmla="*/ 154 w 454"/>
                <a:gd name="T31" fmla="*/ 253 h 434"/>
                <a:gd name="T32" fmla="*/ 144 w 454"/>
                <a:gd name="T33" fmla="*/ 346 h 434"/>
                <a:gd name="T34" fmla="*/ 227 w 454"/>
                <a:gd name="T35" fmla="*/ 306 h 434"/>
                <a:gd name="T36" fmla="*/ 310 w 454"/>
                <a:gd name="T37" fmla="*/ 346 h 434"/>
                <a:gd name="T38" fmla="*/ 298 w 454"/>
                <a:gd name="T39" fmla="*/ 253 h 434"/>
                <a:gd name="T40" fmla="*/ 362 w 454"/>
                <a:gd name="T41" fmla="*/ 187 h 434"/>
                <a:gd name="T42" fmla="*/ 272 w 454"/>
                <a:gd name="T43" fmla="*/ 168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54" h="434">
                  <a:moveTo>
                    <a:pt x="348" y="280"/>
                  </a:moveTo>
                  <a:lnTo>
                    <a:pt x="369" y="434"/>
                  </a:lnTo>
                  <a:lnTo>
                    <a:pt x="227" y="367"/>
                  </a:lnTo>
                  <a:lnTo>
                    <a:pt x="85" y="434"/>
                  </a:lnTo>
                  <a:lnTo>
                    <a:pt x="106" y="280"/>
                  </a:lnTo>
                  <a:lnTo>
                    <a:pt x="0" y="166"/>
                  </a:lnTo>
                  <a:lnTo>
                    <a:pt x="151" y="135"/>
                  </a:lnTo>
                  <a:lnTo>
                    <a:pt x="227" y="0"/>
                  </a:lnTo>
                  <a:lnTo>
                    <a:pt x="303" y="135"/>
                  </a:lnTo>
                  <a:lnTo>
                    <a:pt x="454" y="166"/>
                  </a:lnTo>
                  <a:lnTo>
                    <a:pt x="348" y="280"/>
                  </a:lnTo>
                  <a:close/>
                  <a:moveTo>
                    <a:pt x="272" y="168"/>
                  </a:moveTo>
                  <a:lnTo>
                    <a:pt x="227" y="88"/>
                  </a:lnTo>
                  <a:lnTo>
                    <a:pt x="182" y="168"/>
                  </a:lnTo>
                  <a:lnTo>
                    <a:pt x="92" y="187"/>
                  </a:lnTo>
                  <a:lnTo>
                    <a:pt x="154" y="253"/>
                  </a:lnTo>
                  <a:lnTo>
                    <a:pt x="144" y="346"/>
                  </a:lnTo>
                  <a:lnTo>
                    <a:pt x="227" y="306"/>
                  </a:lnTo>
                  <a:lnTo>
                    <a:pt x="310" y="346"/>
                  </a:lnTo>
                  <a:lnTo>
                    <a:pt x="298" y="253"/>
                  </a:lnTo>
                  <a:lnTo>
                    <a:pt x="362" y="187"/>
                  </a:lnTo>
                  <a:lnTo>
                    <a:pt x="272" y="16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3" name="Freeform 89">
              <a:extLst>
                <a:ext uri="{FF2B5EF4-FFF2-40B4-BE49-F238E27FC236}">
                  <a16:creationId xmlns:a16="http://schemas.microsoft.com/office/drawing/2014/main" xmlns="" id="{3FF2F7F9-C8EA-41B9-A3F9-DEF90684D29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 rot="1334403">
              <a:off x="3179228" y="3951711"/>
              <a:ext cx="725488" cy="555625"/>
            </a:xfrm>
            <a:custGeom>
              <a:avLst/>
              <a:gdLst>
                <a:gd name="T0" fmla="*/ 167 w 193"/>
                <a:gd name="T1" fmla="*/ 14 h 148"/>
                <a:gd name="T2" fmla="*/ 159 w 193"/>
                <a:gd name="T3" fmla="*/ 0 h 148"/>
                <a:gd name="T4" fmla="*/ 139 w 193"/>
                <a:gd name="T5" fmla="*/ 6 h 148"/>
                <a:gd name="T6" fmla="*/ 125 w 193"/>
                <a:gd name="T7" fmla="*/ 20 h 148"/>
                <a:gd name="T8" fmla="*/ 55 w 193"/>
                <a:gd name="T9" fmla="*/ 14 h 148"/>
                <a:gd name="T10" fmla="*/ 47 w 193"/>
                <a:gd name="T11" fmla="*/ 0 h 148"/>
                <a:gd name="T12" fmla="*/ 26 w 193"/>
                <a:gd name="T13" fmla="*/ 6 h 148"/>
                <a:gd name="T14" fmla="*/ 15 w 193"/>
                <a:gd name="T15" fmla="*/ 20 h 148"/>
                <a:gd name="T16" fmla="*/ 0 w 193"/>
                <a:gd name="T17" fmla="*/ 134 h 148"/>
                <a:gd name="T18" fmla="*/ 178 w 193"/>
                <a:gd name="T19" fmla="*/ 148 h 148"/>
                <a:gd name="T20" fmla="*/ 193 w 193"/>
                <a:gd name="T21" fmla="*/ 34 h 148"/>
                <a:gd name="T22" fmla="*/ 146 w 193"/>
                <a:gd name="T23" fmla="*/ 14 h 148"/>
                <a:gd name="T24" fmla="*/ 153 w 193"/>
                <a:gd name="T25" fmla="*/ 7 h 148"/>
                <a:gd name="T26" fmla="*/ 160 w 193"/>
                <a:gd name="T27" fmla="*/ 28 h 148"/>
                <a:gd name="T28" fmla="*/ 153 w 193"/>
                <a:gd name="T29" fmla="*/ 35 h 148"/>
                <a:gd name="T30" fmla="*/ 146 w 193"/>
                <a:gd name="T31" fmla="*/ 14 h 148"/>
                <a:gd name="T32" fmla="*/ 107 w 193"/>
                <a:gd name="T33" fmla="*/ 92 h 148"/>
                <a:gd name="T34" fmla="*/ 107 w 193"/>
                <a:gd name="T35" fmla="*/ 84 h 148"/>
                <a:gd name="T36" fmla="*/ 146 w 193"/>
                <a:gd name="T37" fmla="*/ 88 h 148"/>
                <a:gd name="T38" fmla="*/ 146 w 193"/>
                <a:gd name="T39" fmla="*/ 104 h 148"/>
                <a:gd name="T40" fmla="*/ 108 w 193"/>
                <a:gd name="T41" fmla="*/ 108 h 148"/>
                <a:gd name="T42" fmla="*/ 108 w 193"/>
                <a:gd name="T43" fmla="*/ 100 h 148"/>
                <a:gd name="T44" fmla="*/ 146 w 193"/>
                <a:gd name="T45" fmla="*/ 104 h 148"/>
                <a:gd name="T46" fmla="*/ 68 w 193"/>
                <a:gd name="T47" fmla="*/ 80 h 148"/>
                <a:gd name="T48" fmla="*/ 40 w 193"/>
                <a:gd name="T49" fmla="*/ 80 h 148"/>
                <a:gd name="T50" fmla="*/ 34 w 193"/>
                <a:gd name="T51" fmla="*/ 14 h 148"/>
                <a:gd name="T52" fmla="*/ 41 w 193"/>
                <a:gd name="T53" fmla="*/ 7 h 148"/>
                <a:gd name="T54" fmla="*/ 47 w 193"/>
                <a:gd name="T55" fmla="*/ 28 h 148"/>
                <a:gd name="T56" fmla="*/ 40 w 193"/>
                <a:gd name="T57" fmla="*/ 35 h 148"/>
                <a:gd name="T58" fmla="*/ 34 w 193"/>
                <a:gd name="T59" fmla="*/ 14 h 148"/>
                <a:gd name="T60" fmla="*/ 31 w 193"/>
                <a:gd name="T61" fmla="*/ 123 h 148"/>
                <a:gd name="T62" fmla="*/ 28 w 193"/>
                <a:gd name="T63" fmla="*/ 113 h 148"/>
                <a:gd name="T64" fmla="*/ 44 w 193"/>
                <a:gd name="T65" fmla="*/ 103 h 148"/>
                <a:gd name="T66" fmla="*/ 56 w 193"/>
                <a:gd name="T67" fmla="*/ 107 h 148"/>
                <a:gd name="T68" fmla="*/ 74 w 193"/>
                <a:gd name="T69" fmla="*/ 103 h 148"/>
                <a:gd name="T70" fmla="*/ 83 w 193"/>
                <a:gd name="T71" fmla="*/ 117 h 148"/>
                <a:gd name="T72" fmla="*/ 143 w 193"/>
                <a:gd name="T73" fmla="*/ 124 h 148"/>
                <a:gd name="T74" fmla="*/ 103 w 193"/>
                <a:gd name="T75" fmla="*/ 119 h 148"/>
                <a:gd name="T76" fmla="*/ 143 w 193"/>
                <a:gd name="T77" fmla="*/ 116 h 148"/>
                <a:gd name="T78" fmla="*/ 143 w 193"/>
                <a:gd name="T79" fmla="*/ 124 h 148"/>
                <a:gd name="T80" fmla="*/ 111 w 193"/>
                <a:gd name="T81" fmla="*/ 76 h 148"/>
                <a:gd name="T82" fmla="*/ 111 w 193"/>
                <a:gd name="T83" fmla="*/ 63 h 148"/>
                <a:gd name="T84" fmla="*/ 167 w 193"/>
                <a:gd name="T85" fmla="*/ 6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93" h="148">
                  <a:moveTo>
                    <a:pt x="178" y="20"/>
                  </a:moveTo>
                  <a:cubicBezTo>
                    <a:pt x="178" y="20"/>
                    <a:pt x="167" y="20"/>
                    <a:pt x="167" y="14"/>
                  </a:cubicBezTo>
                  <a:cubicBezTo>
                    <a:pt x="167" y="7"/>
                    <a:pt x="167" y="7"/>
                    <a:pt x="167" y="7"/>
                  </a:cubicBezTo>
                  <a:cubicBezTo>
                    <a:pt x="167" y="7"/>
                    <a:pt x="166" y="0"/>
                    <a:pt x="159" y="0"/>
                  </a:cubicBezTo>
                  <a:cubicBezTo>
                    <a:pt x="146" y="0"/>
                    <a:pt x="146" y="0"/>
                    <a:pt x="146" y="0"/>
                  </a:cubicBezTo>
                  <a:cubicBezTo>
                    <a:pt x="146" y="0"/>
                    <a:pt x="139" y="0"/>
                    <a:pt x="139" y="6"/>
                  </a:cubicBezTo>
                  <a:cubicBezTo>
                    <a:pt x="139" y="13"/>
                    <a:pt x="139" y="13"/>
                    <a:pt x="139" y="13"/>
                  </a:cubicBezTo>
                  <a:cubicBezTo>
                    <a:pt x="139" y="21"/>
                    <a:pt x="125" y="20"/>
                    <a:pt x="125" y="20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9" y="20"/>
                    <a:pt x="55" y="20"/>
                    <a:pt x="55" y="14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5" y="5"/>
                    <a:pt x="55" y="0"/>
                    <a:pt x="47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0"/>
                    <a:pt x="26" y="0"/>
                    <a:pt x="26" y="6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6" y="14"/>
                    <a:pt x="29" y="20"/>
                    <a:pt x="15" y="20"/>
                  </a:cubicBezTo>
                  <a:cubicBezTo>
                    <a:pt x="15" y="20"/>
                    <a:pt x="0" y="19"/>
                    <a:pt x="0" y="34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0" y="134"/>
                    <a:pt x="1" y="148"/>
                    <a:pt x="14" y="148"/>
                  </a:cubicBezTo>
                  <a:cubicBezTo>
                    <a:pt x="178" y="148"/>
                    <a:pt x="178" y="148"/>
                    <a:pt x="178" y="148"/>
                  </a:cubicBezTo>
                  <a:cubicBezTo>
                    <a:pt x="178" y="148"/>
                    <a:pt x="193" y="147"/>
                    <a:pt x="193" y="134"/>
                  </a:cubicBezTo>
                  <a:cubicBezTo>
                    <a:pt x="193" y="34"/>
                    <a:pt x="193" y="34"/>
                    <a:pt x="193" y="34"/>
                  </a:cubicBezTo>
                  <a:cubicBezTo>
                    <a:pt x="193" y="34"/>
                    <a:pt x="192" y="20"/>
                    <a:pt x="178" y="20"/>
                  </a:cubicBezTo>
                  <a:close/>
                  <a:moveTo>
                    <a:pt x="146" y="14"/>
                  </a:moveTo>
                  <a:cubicBezTo>
                    <a:pt x="146" y="10"/>
                    <a:pt x="149" y="7"/>
                    <a:pt x="152" y="7"/>
                  </a:cubicBezTo>
                  <a:cubicBezTo>
                    <a:pt x="153" y="7"/>
                    <a:pt x="153" y="7"/>
                    <a:pt x="153" y="7"/>
                  </a:cubicBezTo>
                  <a:cubicBezTo>
                    <a:pt x="157" y="7"/>
                    <a:pt x="160" y="10"/>
                    <a:pt x="160" y="14"/>
                  </a:cubicBezTo>
                  <a:cubicBezTo>
                    <a:pt x="160" y="28"/>
                    <a:pt x="160" y="28"/>
                    <a:pt x="160" y="28"/>
                  </a:cubicBezTo>
                  <a:cubicBezTo>
                    <a:pt x="160" y="32"/>
                    <a:pt x="157" y="35"/>
                    <a:pt x="153" y="35"/>
                  </a:cubicBezTo>
                  <a:cubicBezTo>
                    <a:pt x="153" y="35"/>
                    <a:pt x="153" y="35"/>
                    <a:pt x="153" y="35"/>
                  </a:cubicBezTo>
                  <a:cubicBezTo>
                    <a:pt x="149" y="35"/>
                    <a:pt x="146" y="32"/>
                    <a:pt x="146" y="28"/>
                  </a:cubicBezTo>
                  <a:lnTo>
                    <a:pt x="146" y="14"/>
                  </a:lnTo>
                  <a:close/>
                  <a:moveTo>
                    <a:pt x="142" y="92"/>
                  </a:moveTo>
                  <a:cubicBezTo>
                    <a:pt x="107" y="92"/>
                    <a:pt x="107" y="92"/>
                    <a:pt x="107" y="92"/>
                  </a:cubicBezTo>
                  <a:cubicBezTo>
                    <a:pt x="105" y="92"/>
                    <a:pt x="104" y="90"/>
                    <a:pt x="104" y="88"/>
                  </a:cubicBezTo>
                  <a:cubicBezTo>
                    <a:pt x="104" y="86"/>
                    <a:pt x="105" y="84"/>
                    <a:pt x="107" y="84"/>
                  </a:cubicBezTo>
                  <a:cubicBezTo>
                    <a:pt x="142" y="84"/>
                    <a:pt x="142" y="84"/>
                    <a:pt x="142" y="84"/>
                  </a:cubicBezTo>
                  <a:cubicBezTo>
                    <a:pt x="144" y="84"/>
                    <a:pt x="146" y="86"/>
                    <a:pt x="146" y="88"/>
                  </a:cubicBezTo>
                  <a:cubicBezTo>
                    <a:pt x="146" y="90"/>
                    <a:pt x="144" y="92"/>
                    <a:pt x="142" y="92"/>
                  </a:cubicBezTo>
                  <a:close/>
                  <a:moveTo>
                    <a:pt x="146" y="104"/>
                  </a:moveTo>
                  <a:cubicBezTo>
                    <a:pt x="146" y="106"/>
                    <a:pt x="144" y="108"/>
                    <a:pt x="142" y="108"/>
                  </a:cubicBezTo>
                  <a:cubicBezTo>
                    <a:pt x="108" y="108"/>
                    <a:pt x="108" y="108"/>
                    <a:pt x="108" y="108"/>
                  </a:cubicBezTo>
                  <a:cubicBezTo>
                    <a:pt x="106" y="108"/>
                    <a:pt x="104" y="106"/>
                    <a:pt x="104" y="104"/>
                  </a:cubicBezTo>
                  <a:cubicBezTo>
                    <a:pt x="104" y="102"/>
                    <a:pt x="106" y="100"/>
                    <a:pt x="108" y="100"/>
                  </a:cubicBezTo>
                  <a:cubicBezTo>
                    <a:pt x="142" y="100"/>
                    <a:pt x="142" y="100"/>
                    <a:pt x="142" y="100"/>
                  </a:cubicBezTo>
                  <a:cubicBezTo>
                    <a:pt x="144" y="100"/>
                    <a:pt x="146" y="102"/>
                    <a:pt x="146" y="104"/>
                  </a:cubicBezTo>
                  <a:close/>
                  <a:moveTo>
                    <a:pt x="54" y="63"/>
                  </a:moveTo>
                  <a:cubicBezTo>
                    <a:pt x="62" y="63"/>
                    <a:pt x="68" y="71"/>
                    <a:pt x="68" y="80"/>
                  </a:cubicBezTo>
                  <a:cubicBezTo>
                    <a:pt x="68" y="89"/>
                    <a:pt x="62" y="97"/>
                    <a:pt x="54" y="97"/>
                  </a:cubicBezTo>
                  <a:cubicBezTo>
                    <a:pt x="46" y="97"/>
                    <a:pt x="40" y="89"/>
                    <a:pt x="40" y="80"/>
                  </a:cubicBezTo>
                  <a:cubicBezTo>
                    <a:pt x="40" y="71"/>
                    <a:pt x="46" y="63"/>
                    <a:pt x="54" y="63"/>
                  </a:cubicBezTo>
                  <a:close/>
                  <a:moveTo>
                    <a:pt x="34" y="14"/>
                  </a:moveTo>
                  <a:cubicBezTo>
                    <a:pt x="34" y="10"/>
                    <a:pt x="36" y="7"/>
                    <a:pt x="40" y="7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5" y="7"/>
                    <a:pt x="47" y="10"/>
                    <a:pt x="47" y="14"/>
                  </a:cubicBezTo>
                  <a:cubicBezTo>
                    <a:pt x="47" y="28"/>
                    <a:pt x="47" y="28"/>
                    <a:pt x="47" y="28"/>
                  </a:cubicBezTo>
                  <a:cubicBezTo>
                    <a:pt x="47" y="32"/>
                    <a:pt x="44" y="35"/>
                    <a:pt x="40" y="35"/>
                  </a:cubicBezTo>
                  <a:cubicBezTo>
                    <a:pt x="40" y="35"/>
                    <a:pt x="40" y="35"/>
                    <a:pt x="40" y="35"/>
                  </a:cubicBezTo>
                  <a:cubicBezTo>
                    <a:pt x="36" y="35"/>
                    <a:pt x="34" y="32"/>
                    <a:pt x="34" y="28"/>
                  </a:cubicBezTo>
                  <a:lnTo>
                    <a:pt x="34" y="14"/>
                  </a:lnTo>
                  <a:close/>
                  <a:moveTo>
                    <a:pt x="79" y="123"/>
                  </a:moveTo>
                  <a:cubicBezTo>
                    <a:pt x="31" y="123"/>
                    <a:pt x="31" y="123"/>
                    <a:pt x="31" y="123"/>
                  </a:cubicBezTo>
                  <a:cubicBezTo>
                    <a:pt x="31" y="123"/>
                    <a:pt x="26" y="122"/>
                    <a:pt x="26" y="117"/>
                  </a:cubicBezTo>
                  <a:cubicBezTo>
                    <a:pt x="28" y="113"/>
                    <a:pt x="28" y="113"/>
                    <a:pt x="28" y="113"/>
                  </a:cubicBezTo>
                  <a:cubicBezTo>
                    <a:pt x="28" y="113"/>
                    <a:pt x="31" y="107"/>
                    <a:pt x="35" y="103"/>
                  </a:cubicBezTo>
                  <a:cubicBezTo>
                    <a:pt x="39" y="98"/>
                    <a:pt x="44" y="103"/>
                    <a:pt x="44" y="103"/>
                  </a:cubicBezTo>
                  <a:cubicBezTo>
                    <a:pt x="44" y="103"/>
                    <a:pt x="46" y="107"/>
                    <a:pt x="54" y="107"/>
                  </a:cubicBezTo>
                  <a:cubicBezTo>
                    <a:pt x="56" y="107"/>
                    <a:pt x="56" y="107"/>
                    <a:pt x="56" y="107"/>
                  </a:cubicBezTo>
                  <a:cubicBezTo>
                    <a:pt x="63" y="107"/>
                    <a:pt x="65" y="103"/>
                    <a:pt x="65" y="103"/>
                  </a:cubicBezTo>
                  <a:cubicBezTo>
                    <a:pt x="65" y="103"/>
                    <a:pt x="70" y="98"/>
                    <a:pt x="74" y="103"/>
                  </a:cubicBezTo>
                  <a:cubicBezTo>
                    <a:pt x="78" y="107"/>
                    <a:pt x="81" y="113"/>
                    <a:pt x="81" y="113"/>
                  </a:cubicBezTo>
                  <a:cubicBezTo>
                    <a:pt x="83" y="117"/>
                    <a:pt x="83" y="117"/>
                    <a:pt x="83" y="117"/>
                  </a:cubicBezTo>
                  <a:cubicBezTo>
                    <a:pt x="83" y="122"/>
                    <a:pt x="79" y="123"/>
                    <a:pt x="79" y="123"/>
                  </a:cubicBezTo>
                  <a:close/>
                  <a:moveTo>
                    <a:pt x="143" y="124"/>
                  </a:moveTo>
                  <a:cubicBezTo>
                    <a:pt x="107" y="124"/>
                    <a:pt x="107" y="124"/>
                    <a:pt x="107" y="124"/>
                  </a:cubicBezTo>
                  <a:cubicBezTo>
                    <a:pt x="105" y="124"/>
                    <a:pt x="103" y="121"/>
                    <a:pt x="103" y="119"/>
                  </a:cubicBezTo>
                  <a:cubicBezTo>
                    <a:pt x="103" y="118"/>
                    <a:pt x="105" y="116"/>
                    <a:pt x="107" y="116"/>
                  </a:cubicBezTo>
                  <a:cubicBezTo>
                    <a:pt x="143" y="116"/>
                    <a:pt x="143" y="116"/>
                    <a:pt x="143" y="116"/>
                  </a:cubicBezTo>
                  <a:cubicBezTo>
                    <a:pt x="145" y="116"/>
                    <a:pt x="146" y="118"/>
                    <a:pt x="146" y="119"/>
                  </a:cubicBezTo>
                  <a:cubicBezTo>
                    <a:pt x="146" y="121"/>
                    <a:pt x="145" y="124"/>
                    <a:pt x="143" y="124"/>
                  </a:cubicBezTo>
                  <a:close/>
                  <a:moveTo>
                    <a:pt x="160" y="76"/>
                  </a:moveTo>
                  <a:cubicBezTo>
                    <a:pt x="111" y="76"/>
                    <a:pt x="111" y="76"/>
                    <a:pt x="111" y="76"/>
                  </a:cubicBezTo>
                  <a:cubicBezTo>
                    <a:pt x="107" y="76"/>
                    <a:pt x="104" y="73"/>
                    <a:pt x="104" y="69"/>
                  </a:cubicBezTo>
                  <a:cubicBezTo>
                    <a:pt x="104" y="65"/>
                    <a:pt x="107" y="63"/>
                    <a:pt x="111" y="63"/>
                  </a:cubicBezTo>
                  <a:cubicBezTo>
                    <a:pt x="160" y="63"/>
                    <a:pt x="160" y="63"/>
                    <a:pt x="160" y="63"/>
                  </a:cubicBezTo>
                  <a:cubicBezTo>
                    <a:pt x="164" y="63"/>
                    <a:pt x="167" y="65"/>
                    <a:pt x="167" y="69"/>
                  </a:cubicBezTo>
                  <a:cubicBezTo>
                    <a:pt x="167" y="73"/>
                    <a:pt x="164" y="76"/>
                    <a:pt x="160" y="7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4" name="Freeform 90">
              <a:extLst>
                <a:ext uri="{FF2B5EF4-FFF2-40B4-BE49-F238E27FC236}">
                  <a16:creationId xmlns:a16="http://schemas.microsoft.com/office/drawing/2014/main" xmlns="" id="{4E797AD0-2704-47E4-AE55-ADBDD509C4C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 rot="10009264">
              <a:off x="5961723" y="5065555"/>
              <a:ext cx="676275" cy="752475"/>
            </a:xfrm>
            <a:custGeom>
              <a:avLst/>
              <a:gdLst>
                <a:gd name="T0" fmla="*/ 160 w 180"/>
                <a:gd name="T1" fmla="*/ 200 h 200"/>
                <a:gd name="T2" fmla="*/ 52 w 180"/>
                <a:gd name="T3" fmla="*/ 200 h 200"/>
                <a:gd name="T4" fmla="*/ 32 w 180"/>
                <a:gd name="T5" fmla="*/ 180 h 200"/>
                <a:gd name="T6" fmla="*/ 32 w 180"/>
                <a:gd name="T7" fmla="*/ 48 h 200"/>
                <a:gd name="T8" fmla="*/ 52 w 180"/>
                <a:gd name="T9" fmla="*/ 28 h 200"/>
                <a:gd name="T10" fmla="*/ 160 w 180"/>
                <a:gd name="T11" fmla="*/ 28 h 200"/>
                <a:gd name="T12" fmla="*/ 180 w 180"/>
                <a:gd name="T13" fmla="*/ 48 h 200"/>
                <a:gd name="T14" fmla="*/ 180 w 180"/>
                <a:gd name="T15" fmla="*/ 180 h 200"/>
                <a:gd name="T16" fmla="*/ 160 w 180"/>
                <a:gd name="T17" fmla="*/ 200 h 200"/>
                <a:gd name="T18" fmla="*/ 168 w 180"/>
                <a:gd name="T19" fmla="*/ 40 h 200"/>
                <a:gd name="T20" fmla="*/ 44 w 180"/>
                <a:gd name="T21" fmla="*/ 40 h 200"/>
                <a:gd name="T22" fmla="*/ 44 w 180"/>
                <a:gd name="T23" fmla="*/ 172 h 200"/>
                <a:gd name="T24" fmla="*/ 168 w 180"/>
                <a:gd name="T25" fmla="*/ 172 h 200"/>
                <a:gd name="T26" fmla="*/ 168 w 180"/>
                <a:gd name="T27" fmla="*/ 40 h 200"/>
                <a:gd name="T28" fmla="*/ 136 w 180"/>
                <a:gd name="T29" fmla="*/ 15 h 200"/>
                <a:gd name="T30" fmla="*/ 148 w 180"/>
                <a:gd name="T31" fmla="*/ 15 h 200"/>
                <a:gd name="T32" fmla="*/ 148 w 180"/>
                <a:gd name="T33" fmla="*/ 24 h 200"/>
                <a:gd name="T34" fmla="*/ 136 w 180"/>
                <a:gd name="T35" fmla="*/ 24 h 200"/>
                <a:gd name="T36" fmla="*/ 136 w 180"/>
                <a:gd name="T37" fmla="*/ 15 h 200"/>
                <a:gd name="T38" fmla="*/ 136 w 180"/>
                <a:gd name="T39" fmla="*/ 12 h 200"/>
                <a:gd name="T40" fmla="*/ 12 w 180"/>
                <a:gd name="T41" fmla="*/ 12 h 200"/>
                <a:gd name="T42" fmla="*/ 12 w 180"/>
                <a:gd name="T43" fmla="*/ 144 h 200"/>
                <a:gd name="T44" fmla="*/ 16 w 180"/>
                <a:gd name="T45" fmla="*/ 144 h 200"/>
                <a:gd name="T46" fmla="*/ 20 w 180"/>
                <a:gd name="T47" fmla="*/ 144 h 200"/>
                <a:gd name="T48" fmla="*/ 28 w 180"/>
                <a:gd name="T49" fmla="*/ 144 h 200"/>
                <a:gd name="T50" fmla="*/ 28 w 180"/>
                <a:gd name="T51" fmla="*/ 172 h 200"/>
                <a:gd name="T52" fmla="*/ 16 w 180"/>
                <a:gd name="T53" fmla="*/ 172 h 200"/>
                <a:gd name="T54" fmla="*/ 16 w 180"/>
                <a:gd name="T55" fmla="*/ 171 h 200"/>
                <a:gd name="T56" fmla="*/ 0 w 180"/>
                <a:gd name="T57" fmla="*/ 152 h 200"/>
                <a:gd name="T58" fmla="*/ 0 w 180"/>
                <a:gd name="T59" fmla="*/ 20 h 200"/>
                <a:gd name="T60" fmla="*/ 20 w 180"/>
                <a:gd name="T61" fmla="*/ 0 h 200"/>
                <a:gd name="T62" fmla="*/ 128 w 180"/>
                <a:gd name="T63" fmla="*/ 0 h 200"/>
                <a:gd name="T64" fmla="*/ 147 w 180"/>
                <a:gd name="T65" fmla="*/ 15 h 200"/>
                <a:gd name="T66" fmla="*/ 136 w 180"/>
                <a:gd name="T67" fmla="*/ 15 h 200"/>
                <a:gd name="T68" fmla="*/ 136 w 180"/>
                <a:gd name="T69" fmla="*/ 12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0" h="200">
                  <a:moveTo>
                    <a:pt x="160" y="200"/>
                  </a:moveTo>
                  <a:cubicBezTo>
                    <a:pt x="52" y="200"/>
                    <a:pt x="52" y="200"/>
                    <a:pt x="52" y="200"/>
                  </a:cubicBezTo>
                  <a:cubicBezTo>
                    <a:pt x="40" y="200"/>
                    <a:pt x="32" y="191"/>
                    <a:pt x="32" y="180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2" y="37"/>
                    <a:pt x="40" y="28"/>
                    <a:pt x="52" y="28"/>
                  </a:cubicBezTo>
                  <a:cubicBezTo>
                    <a:pt x="160" y="28"/>
                    <a:pt x="160" y="28"/>
                    <a:pt x="160" y="28"/>
                  </a:cubicBezTo>
                  <a:cubicBezTo>
                    <a:pt x="171" y="28"/>
                    <a:pt x="180" y="37"/>
                    <a:pt x="180" y="48"/>
                  </a:cubicBezTo>
                  <a:cubicBezTo>
                    <a:pt x="180" y="180"/>
                    <a:pt x="180" y="180"/>
                    <a:pt x="180" y="180"/>
                  </a:cubicBezTo>
                  <a:cubicBezTo>
                    <a:pt x="180" y="191"/>
                    <a:pt x="171" y="200"/>
                    <a:pt x="160" y="200"/>
                  </a:cubicBezTo>
                  <a:close/>
                  <a:moveTo>
                    <a:pt x="168" y="40"/>
                  </a:moveTo>
                  <a:cubicBezTo>
                    <a:pt x="44" y="40"/>
                    <a:pt x="44" y="40"/>
                    <a:pt x="44" y="40"/>
                  </a:cubicBezTo>
                  <a:cubicBezTo>
                    <a:pt x="44" y="172"/>
                    <a:pt x="44" y="172"/>
                    <a:pt x="44" y="172"/>
                  </a:cubicBezTo>
                  <a:cubicBezTo>
                    <a:pt x="168" y="172"/>
                    <a:pt x="168" y="172"/>
                    <a:pt x="168" y="172"/>
                  </a:cubicBezTo>
                  <a:lnTo>
                    <a:pt x="168" y="40"/>
                  </a:lnTo>
                  <a:close/>
                  <a:moveTo>
                    <a:pt x="136" y="15"/>
                  </a:moveTo>
                  <a:cubicBezTo>
                    <a:pt x="148" y="15"/>
                    <a:pt x="148" y="15"/>
                    <a:pt x="148" y="15"/>
                  </a:cubicBezTo>
                  <a:cubicBezTo>
                    <a:pt x="148" y="24"/>
                    <a:pt x="148" y="24"/>
                    <a:pt x="148" y="24"/>
                  </a:cubicBezTo>
                  <a:cubicBezTo>
                    <a:pt x="136" y="24"/>
                    <a:pt x="136" y="24"/>
                    <a:pt x="136" y="24"/>
                  </a:cubicBezTo>
                  <a:lnTo>
                    <a:pt x="136" y="15"/>
                  </a:lnTo>
                  <a:close/>
                  <a:moveTo>
                    <a:pt x="136" y="12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12" y="144"/>
                    <a:pt x="12" y="144"/>
                    <a:pt x="12" y="144"/>
                  </a:cubicBezTo>
                  <a:cubicBezTo>
                    <a:pt x="16" y="144"/>
                    <a:pt x="16" y="144"/>
                    <a:pt x="16" y="14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28" y="144"/>
                    <a:pt x="28" y="144"/>
                    <a:pt x="28" y="144"/>
                  </a:cubicBezTo>
                  <a:cubicBezTo>
                    <a:pt x="28" y="172"/>
                    <a:pt x="28" y="172"/>
                    <a:pt x="28" y="172"/>
                  </a:cubicBezTo>
                  <a:cubicBezTo>
                    <a:pt x="16" y="172"/>
                    <a:pt x="16" y="172"/>
                    <a:pt x="16" y="172"/>
                  </a:cubicBezTo>
                  <a:cubicBezTo>
                    <a:pt x="16" y="171"/>
                    <a:pt x="16" y="171"/>
                    <a:pt x="16" y="171"/>
                  </a:cubicBezTo>
                  <a:cubicBezTo>
                    <a:pt x="6" y="169"/>
                    <a:pt x="0" y="161"/>
                    <a:pt x="0" y="152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8" y="0"/>
                    <a:pt x="20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7" y="0"/>
                    <a:pt x="145" y="6"/>
                    <a:pt x="147" y="15"/>
                  </a:cubicBezTo>
                  <a:cubicBezTo>
                    <a:pt x="136" y="15"/>
                    <a:pt x="136" y="15"/>
                    <a:pt x="136" y="15"/>
                  </a:cubicBezTo>
                  <a:lnTo>
                    <a:pt x="136" y="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5" name="Freeform 91">
              <a:extLst>
                <a:ext uri="{FF2B5EF4-FFF2-40B4-BE49-F238E27FC236}">
                  <a16:creationId xmlns:a16="http://schemas.microsoft.com/office/drawing/2014/main" xmlns="" id="{29879EEA-CBDA-4E57-BD57-979127DB7F1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 rot="20847450">
              <a:off x="9102181" y="4506643"/>
              <a:ext cx="1026145" cy="965401"/>
            </a:xfrm>
            <a:custGeom>
              <a:avLst/>
              <a:gdLst>
                <a:gd name="T0" fmla="*/ 180 w 200"/>
                <a:gd name="T1" fmla="*/ 152 h 188"/>
                <a:gd name="T2" fmla="*/ 163 w 200"/>
                <a:gd name="T3" fmla="*/ 152 h 188"/>
                <a:gd name="T4" fmla="*/ 138 w 200"/>
                <a:gd name="T5" fmla="*/ 188 h 188"/>
                <a:gd name="T6" fmla="*/ 114 w 200"/>
                <a:gd name="T7" fmla="*/ 152 h 188"/>
                <a:gd name="T8" fmla="*/ 20 w 200"/>
                <a:gd name="T9" fmla="*/ 152 h 188"/>
                <a:gd name="T10" fmla="*/ 0 w 200"/>
                <a:gd name="T11" fmla="*/ 132 h 188"/>
                <a:gd name="T12" fmla="*/ 0 w 200"/>
                <a:gd name="T13" fmla="*/ 20 h 188"/>
                <a:gd name="T14" fmla="*/ 20 w 200"/>
                <a:gd name="T15" fmla="*/ 0 h 188"/>
                <a:gd name="T16" fmla="*/ 180 w 200"/>
                <a:gd name="T17" fmla="*/ 0 h 188"/>
                <a:gd name="T18" fmla="*/ 200 w 200"/>
                <a:gd name="T19" fmla="*/ 20 h 188"/>
                <a:gd name="T20" fmla="*/ 200 w 200"/>
                <a:gd name="T21" fmla="*/ 132 h 188"/>
                <a:gd name="T22" fmla="*/ 180 w 200"/>
                <a:gd name="T23" fmla="*/ 152 h 188"/>
                <a:gd name="T24" fmla="*/ 43 w 200"/>
                <a:gd name="T25" fmla="*/ 60 h 188"/>
                <a:gd name="T26" fmla="*/ 24 w 200"/>
                <a:gd name="T27" fmla="*/ 78 h 188"/>
                <a:gd name="T28" fmla="*/ 43 w 200"/>
                <a:gd name="T29" fmla="*/ 97 h 188"/>
                <a:gd name="T30" fmla="*/ 61 w 200"/>
                <a:gd name="T31" fmla="*/ 78 h 188"/>
                <a:gd name="T32" fmla="*/ 43 w 200"/>
                <a:gd name="T33" fmla="*/ 60 h 188"/>
                <a:gd name="T34" fmla="*/ 99 w 200"/>
                <a:gd name="T35" fmla="*/ 60 h 188"/>
                <a:gd name="T36" fmla="*/ 80 w 200"/>
                <a:gd name="T37" fmla="*/ 78 h 188"/>
                <a:gd name="T38" fmla="*/ 99 w 200"/>
                <a:gd name="T39" fmla="*/ 97 h 188"/>
                <a:gd name="T40" fmla="*/ 117 w 200"/>
                <a:gd name="T41" fmla="*/ 78 h 188"/>
                <a:gd name="T42" fmla="*/ 99 w 200"/>
                <a:gd name="T43" fmla="*/ 60 h 188"/>
                <a:gd name="T44" fmla="*/ 155 w 200"/>
                <a:gd name="T45" fmla="*/ 60 h 188"/>
                <a:gd name="T46" fmla="*/ 136 w 200"/>
                <a:gd name="T47" fmla="*/ 78 h 188"/>
                <a:gd name="T48" fmla="*/ 155 w 200"/>
                <a:gd name="T49" fmla="*/ 97 h 188"/>
                <a:gd name="T50" fmla="*/ 173 w 200"/>
                <a:gd name="T51" fmla="*/ 78 h 188"/>
                <a:gd name="T52" fmla="*/ 155 w 200"/>
                <a:gd name="T53" fmla="*/ 6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00" h="188">
                  <a:moveTo>
                    <a:pt x="180" y="152"/>
                  </a:moveTo>
                  <a:cubicBezTo>
                    <a:pt x="163" y="152"/>
                    <a:pt x="163" y="152"/>
                    <a:pt x="163" y="152"/>
                  </a:cubicBezTo>
                  <a:cubicBezTo>
                    <a:pt x="138" y="188"/>
                    <a:pt x="138" y="188"/>
                    <a:pt x="138" y="188"/>
                  </a:cubicBezTo>
                  <a:cubicBezTo>
                    <a:pt x="114" y="152"/>
                    <a:pt x="114" y="152"/>
                    <a:pt x="114" y="152"/>
                  </a:cubicBezTo>
                  <a:cubicBezTo>
                    <a:pt x="20" y="152"/>
                    <a:pt x="20" y="152"/>
                    <a:pt x="20" y="152"/>
                  </a:cubicBezTo>
                  <a:cubicBezTo>
                    <a:pt x="8" y="152"/>
                    <a:pt x="0" y="143"/>
                    <a:pt x="0" y="132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8" y="0"/>
                    <a:pt x="20" y="0"/>
                  </a:cubicBezTo>
                  <a:cubicBezTo>
                    <a:pt x="180" y="0"/>
                    <a:pt x="180" y="0"/>
                    <a:pt x="180" y="0"/>
                  </a:cubicBezTo>
                  <a:cubicBezTo>
                    <a:pt x="191" y="0"/>
                    <a:pt x="200" y="9"/>
                    <a:pt x="200" y="20"/>
                  </a:cubicBezTo>
                  <a:cubicBezTo>
                    <a:pt x="200" y="132"/>
                    <a:pt x="200" y="132"/>
                    <a:pt x="200" y="132"/>
                  </a:cubicBezTo>
                  <a:cubicBezTo>
                    <a:pt x="200" y="143"/>
                    <a:pt x="191" y="152"/>
                    <a:pt x="180" y="152"/>
                  </a:cubicBezTo>
                  <a:close/>
                  <a:moveTo>
                    <a:pt x="43" y="60"/>
                  </a:moveTo>
                  <a:cubicBezTo>
                    <a:pt x="33" y="60"/>
                    <a:pt x="24" y="68"/>
                    <a:pt x="24" y="78"/>
                  </a:cubicBezTo>
                  <a:cubicBezTo>
                    <a:pt x="24" y="88"/>
                    <a:pt x="33" y="97"/>
                    <a:pt x="43" y="97"/>
                  </a:cubicBezTo>
                  <a:cubicBezTo>
                    <a:pt x="53" y="97"/>
                    <a:pt x="61" y="88"/>
                    <a:pt x="61" y="78"/>
                  </a:cubicBezTo>
                  <a:cubicBezTo>
                    <a:pt x="61" y="68"/>
                    <a:pt x="53" y="60"/>
                    <a:pt x="43" y="60"/>
                  </a:cubicBezTo>
                  <a:close/>
                  <a:moveTo>
                    <a:pt x="99" y="60"/>
                  </a:moveTo>
                  <a:cubicBezTo>
                    <a:pt x="89" y="60"/>
                    <a:pt x="80" y="68"/>
                    <a:pt x="80" y="78"/>
                  </a:cubicBezTo>
                  <a:cubicBezTo>
                    <a:pt x="80" y="88"/>
                    <a:pt x="89" y="97"/>
                    <a:pt x="99" y="97"/>
                  </a:cubicBezTo>
                  <a:cubicBezTo>
                    <a:pt x="109" y="97"/>
                    <a:pt x="117" y="88"/>
                    <a:pt x="117" y="78"/>
                  </a:cubicBezTo>
                  <a:cubicBezTo>
                    <a:pt x="117" y="68"/>
                    <a:pt x="109" y="60"/>
                    <a:pt x="99" y="60"/>
                  </a:cubicBezTo>
                  <a:close/>
                  <a:moveTo>
                    <a:pt x="155" y="60"/>
                  </a:moveTo>
                  <a:cubicBezTo>
                    <a:pt x="145" y="60"/>
                    <a:pt x="136" y="68"/>
                    <a:pt x="136" y="78"/>
                  </a:cubicBezTo>
                  <a:cubicBezTo>
                    <a:pt x="136" y="88"/>
                    <a:pt x="145" y="97"/>
                    <a:pt x="155" y="97"/>
                  </a:cubicBezTo>
                  <a:cubicBezTo>
                    <a:pt x="165" y="97"/>
                    <a:pt x="173" y="88"/>
                    <a:pt x="173" y="78"/>
                  </a:cubicBezTo>
                  <a:cubicBezTo>
                    <a:pt x="173" y="68"/>
                    <a:pt x="165" y="60"/>
                    <a:pt x="155" y="6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6" name="Freeform 92">
              <a:extLst>
                <a:ext uri="{FF2B5EF4-FFF2-40B4-BE49-F238E27FC236}">
                  <a16:creationId xmlns:a16="http://schemas.microsoft.com/office/drawing/2014/main" xmlns="" id="{57D3002A-DADE-4E14-8B5D-C25D74B42B9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754729" y="3037079"/>
              <a:ext cx="508000" cy="782638"/>
            </a:xfrm>
            <a:custGeom>
              <a:avLst/>
              <a:gdLst>
                <a:gd name="T0" fmla="*/ 79 w 135"/>
                <a:gd name="T1" fmla="*/ 0 h 208"/>
                <a:gd name="T2" fmla="*/ 60 w 135"/>
                <a:gd name="T3" fmla="*/ 0 h 208"/>
                <a:gd name="T4" fmla="*/ 60 w 135"/>
                <a:gd name="T5" fmla="*/ 141 h 208"/>
                <a:gd name="T6" fmla="*/ 2 w 135"/>
                <a:gd name="T7" fmla="*/ 168 h 208"/>
                <a:gd name="T8" fmla="*/ 7 w 135"/>
                <a:gd name="T9" fmla="*/ 188 h 208"/>
                <a:gd name="T10" fmla="*/ 80 w 135"/>
                <a:gd name="T11" fmla="*/ 176 h 208"/>
                <a:gd name="T12" fmla="*/ 88 w 135"/>
                <a:gd name="T13" fmla="*/ 136 h 208"/>
                <a:gd name="T14" fmla="*/ 88 w 135"/>
                <a:gd name="T15" fmla="*/ 51 h 208"/>
                <a:gd name="T16" fmla="*/ 114 w 135"/>
                <a:gd name="T17" fmla="*/ 81 h 208"/>
                <a:gd name="T18" fmla="*/ 110 w 135"/>
                <a:gd name="T19" fmla="*/ 112 h 208"/>
                <a:gd name="T20" fmla="*/ 108 w 135"/>
                <a:gd name="T21" fmla="*/ 118 h 208"/>
                <a:gd name="T22" fmla="*/ 122 w 135"/>
                <a:gd name="T23" fmla="*/ 107 h 208"/>
                <a:gd name="T24" fmla="*/ 127 w 135"/>
                <a:gd name="T25" fmla="*/ 90 h 208"/>
                <a:gd name="T26" fmla="*/ 79 w 135"/>
                <a:gd name="T27" fmla="*/ 0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5" h="208">
                  <a:moveTo>
                    <a:pt x="79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60" y="141"/>
                    <a:pt x="60" y="141"/>
                    <a:pt x="60" y="141"/>
                  </a:cubicBezTo>
                  <a:cubicBezTo>
                    <a:pt x="34" y="130"/>
                    <a:pt x="7" y="145"/>
                    <a:pt x="2" y="168"/>
                  </a:cubicBezTo>
                  <a:cubicBezTo>
                    <a:pt x="0" y="176"/>
                    <a:pt x="4" y="184"/>
                    <a:pt x="7" y="188"/>
                  </a:cubicBezTo>
                  <a:cubicBezTo>
                    <a:pt x="24" y="208"/>
                    <a:pt x="63" y="199"/>
                    <a:pt x="80" y="176"/>
                  </a:cubicBezTo>
                  <a:cubicBezTo>
                    <a:pt x="88" y="166"/>
                    <a:pt x="88" y="158"/>
                    <a:pt x="88" y="136"/>
                  </a:cubicBezTo>
                  <a:cubicBezTo>
                    <a:pt x="88" y="51"/>
                    <a:pt x="88" y="51"/>
                    <a:pt x="88" y="51"/>
                  </a:cubicBezTo>
                  <a:cubicBezTo>
                    <a:pt x="98" y="59"/>
                    <a:pt x="110" y="66"/>
                    <a:pt x="114" y="81"/>
                  </a:cubicBezTo>
                  <a:cubicBezTo>
                    <a:pt x="117" y="90"/>
                    <a:pt x="113" y="104"/>
                    <a:pt x="110" y="112"/>
                  </a:cubicBezTo>
                  <a:cubicBezTo>
                    <a:pt x="109" y="114"/>
                    <a:pt x="107" y="116"/>
                    <a:pt x="108" y="118"/>
                  </a:cubicBezTo>
                  <a:cubicBezTo>
                    <a:pt x="116" y="124"/>
                    <a:pt x="119" y="112"/>
                    <a:pt x="122" y="107"/>
                  </a:cubicBezTo>
                  <a:cubicBezTo>
                    <a:pt x="124" y="102"/>
                    <a:pt x="126" y="95"/>
                    <a:pt x="127" y="90"/>
                  </a:cubicBezTo>
                  <a:cubicBezTo>
                    <a:pt x="135" y="41"/>
                    <a:pt x="84" y="38"/>
                    <a:pt x="79" y="0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7" name="Freeform 94">
              <a:extLst>
                <a:ext uri="{FF2B5EF4-FFF2-40B4-BE49-F238E27FC236}">
                  <a16:creationId xmlns:a16="http://schemas.microsoft.com/office/drawing/2014/main" xmlns="" id="{3D1F4C11-4F16-42CE-B317-C620E9EE36D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975795" y="4753204"/>
              <a:ext cx="899679" cy="863617"/>
            </a:xfrm>
            <a:custGeom>
              <a:avLst/>
              <a:gdLst>
                <a:gd name="T0" fmla="*/ 188 w 200"/>
                <a:gd name="T1" fmla="*/ 0 h 192"/>
                <a:gd name="T2" fmla="*/ 44 w 200"/>
                <a:gd name="T3" fmla="*/ 0 h 192"/>
                <a:gd name="T4" fmla="*/ 40 w 200"/>
                <a:gd name="T5" fmla="*/ 0 h 192"/>
                <a:gd name="T6" fmla="*/ 32 w 200"/>
                <a:gd name="T7" fmla="*/ 0 h 192"/>
                <a:gd name="T8" fmla="*/ 32 w 200"/>
                <a:gd name="T9" fmla="*/ 36 h 192"/>
                <a:gd name="T10" fmla="*/ 0 w 200"/>
                <a:gd name="T11" fmla="*/ 36 h 192"/>
                <a:gd name="T12" fmla="*/ 0 w 200"/>
                <a:gd name="T13" fmla="*/ 48 h 192"/>
                <a:gd name="T14" fmla="*/ 0 w 200"/>
                <a:gd name="T15" fmla="*/ 152 h 192"/>
                <a:gd name="T16" fmla="*/ 40 w 200"/>
                <a:gd name="T17" fmla="*/ 192 h 192"/>
                <a:gd name="T18" fmla="*/ 64 w 200"/>
                <a:gd name="T19" fmla="*/ 192 h 192"/>
                <a:gd name="T20" fmla="*/ 136 w 200"/>
                <a:gd name="T21" fmla="*/ 192 h 192"/>
                <a:gd name="T22" fmla="*/ 160 w 200"/>
                <a:gd name="T23" fmla="*/ 192 h 192"/>
                <a:gd name="T24" fmla="*/ 200 w 200"/>
                <a:gd name="T25" fmla="*/ 152 h 192"/>
                <a:gd name="T26" fmla="*/ 200 w 200"/>
                <a:gd name="T27" fmla="*/ 12 h 192"/>
                <a:gd name="T28" fmla="*/ 200 w 200"/>
                <a:gd name="T29" fmla="*/ 0 h 192"/>
                <a:gd name="T30" fmla="*/ 188 w 200"/>
                <a:gd name="T31" fmla="*/ 0 h 192"/>
                <a:gd name="T32" fmla="*/ 32 w 200"/>
                <a:gd name="T33" fmla="*/ 140 h 192"/>
                <a:gd name="T34" fmla="*/ 22 w 200"/>
                <a:gd name="T35" fmla="*/ 166 h 192"/>
                <a:gd name="T36" fmla="*/ 12 w 200"/>
                <a:gd name="T37" fmla="*/ 140 h 192"/>
                <a:gd name="T38" fmla="*/ 12 w 200"/>
                <a:gd name="T39" fmla="*/ 48 h 192"/>
                <a:gd name="T40" fmla="*/ 32 w 200"/>
                <a:gd name="T41" fmla="*/ 48 h 192"/>
                <a:gd name="T42" fmla="*/ 32 w 200"/>
                <a:gd name="T43" fmla="*/ 140 h 192"/>
                <a:gd name="T44" fmla="*/ 188 w 200"/>
                <a:gd name="T45" fmla="*/ 140 h 192"/>
                <a:gd name="T46" fmla="*/ 148 w 200"/>
                <a:gd name="T47" fmla="*/ 180 h 192"/>
                <a:gd name="T48" fmla="*/ 136 w 200"/>
                <a:gd name="T49" fmla="*/ 180 h 192"/>
                <a:gd name="T50" fmla="*/ 64 w 200"/>
                <a:gd name="T51" fmla="*/ 180 h 192"/>
                <a:gd name="T52" fmla="*/ 52 w 200"/>
                <a:gd name="T53" fmla="*/ 180 h 192"/>
                <a:gd name="T54" fmla="*/ 35 w 200"/>
                <a:gd name="T55" fmla="*/ 176 h 192"/>
                <a:gd name="T56" fmla="*/ 44 w 200"/>
                <a:gd name="T57" fmla="*/ 152 h 192"/>
                <a:gd name="T58" fmla="*/ 44 w 200"/>
                <a:gd name="T59" fmla="*/ 12 h 192"/>
                <a:gd name="T60" fmla="*/ 188 w 200"/>
                <a:gd name="T61" fmla="*/ 12 h 192"/>
                <a:gd name="T62" fmla="*/ 188 w 200"/>
                <a:gd name="T63" fmla="*/ 140 h 192"/>
                <a:gd name="T64" fmla="*/ 100 w 200"/>
                <a:gd name="T65" fmla="*/ 128 h 192"/>
                <a:gd name="T66" fmla="*/ 60 w 200"/>
                <a:gd name="T67" fmla="*/ 128 h 192"/>
                <a:gd name="T68" fmla="*/ 60 w 200"/>
                <a:gd name="T69" fmla="*/ 140 h 192"/>
                <a:gd name="T70" fmla="*/ 100 w 200"/>
                <a:gd name="T71" fmla="*/ 140 h 192"/>
                <a:gd name="T72" fmla="*/ 100 w 200"/>
                <a:gd name="T73" fmla="*/ 128 h 192"/>
                <a:gd name="T74" fmla="*/ 100 w 200"/>
                <a:gd name="T75" fmla="*/ 108 h 192"/>
                <a:gd name="T76" fmla="*/ 60 w 200"/>
                <a:gd name="T77" fmla="*/ 108 h 192"/>
                <a:gd name="T78" fmla="*/ 60 w 200"/>
                <a:gd name="T79" fmla="*/ 120 h 192"/>
                <a:gd name="T80" fmla="*/ 100 w 200"/>
                <a:gd name="T81" fmla="*/ 120 h 192"/>
                <a:gd name="T82" fmla="*/ 100 w 200"/>
                <a:gd name="T83" fmla="*/ 108 h 192"/>
                <a:gd name="T84" fmla="*/ 100 w 200"/>
                <a:gd name="T85" fmla="*/ 88 h 192"/>
                <a:gd name="T86" fmla="*/ 60 w 200"/>
                <a:gd name="T87" fmla="*/ 88 h 192"/>
                <a:gd name="T88" fmla="*/ 60 w 200"/>
                <a:gd name="T89" fmla="*/ 100 h 192"/>
                <a:gd name="T90" fmla="*/ 100 w 200"/>
                <a:gd name="T91" fmla="*/ 100 h 192"/>
                <a:gd name="T92" fmla="*/ 100 w 200"/>
                <a:gd name="T93" fmla="*/ 88 h 192"/>
                <a:gd name="T94" fmla="*/ 168 w 200"/>
                <a:gd name="T95" fmla="*/ 36 h 192"/>
                <a:gd name="T96" fmla="*/ 60 w 200"/>
                <a:gd name="T97" fmla="*/ 36 h 192"/>
                <a:gd name="T98" fmla="*/ 60 w 200"/>
                <a:gd name="T99" fmla="*/ 52 h 192"/>
                <a:gd name="T100" fmla="*/ 168 w 200"/>
                <a:gd name="T101" fmla="*/ 52 h 192"/>
                <a:gd name="T102" fmla="*/ 168 w 200"/>
                <a:gd name="T103" fmla="*/ 36 h 192"/>
                <a:gd name="T104" fmla="*/ 100 w 200"/>
                <a:gd name="T105" fmla="*/ 68 h 192"/>
                <a:gd name="T106" fmla="*/ 60 w 200"/>
                <a:gd name="T107" fmla="*/ 68 h 192"/>
                <a:gd name="T108" fmla="*/ 60 w 200"/>
                <a:gd name="T109" fmla="*/ 80 h 192"/>
                <a:gd name="T110" fmla="*/ 100 w 200"/>
                <a:gd name="T111" fmla="*/ 80 h 192"/>
                <a:gd name="T112" fmla="*/ 100 w 200"/>
                <a:gd name="T113" fmla="*/ 68 h 192"/>
                <a:gd name="T114" fmla="*/ 112 w 200"/>
                <a:gd name="T115" fmla="*/ 140 h 192"/>
                <a:gd name="T116" fmla="*/ 168 w 200"/>
                <a:gd name="T117" fmla="*/ 140 h 192"/>
                <a:gd name="T118" fmla="*/ 168 w 200"/>
                <a:gd name="T119" fmla="*/ 68 h 192"/>
                <a:gd name="T120" fmla="*/ 112 w 200"/>
                <a:gd name="T121" fmla="*/ 68 h 192"/>
                <a:gd name="T122" fmla="*/ 112 w 200"/>
                <a:gd name="T123" fmla="*/ 14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00" h="192">
                  <a:moveTo>
                    <a:pt x="188" y="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174"/>
                    <a:pt x="17" y="192"/>
                    <a:pt x="40" y="192"/>
                  </a:cubicBezTo>
                  <a:cubicBezTo>
                    <a:pt x="64" y="192"/>
                    <a:pt x="64" y="192"/>
                    <a:pt x="64" y="192"/>
                  </a:cubicBezTo>
                  <a:cubicBezTo>
                    <a:pt x="136" y="192"/>
                    <a:pt x="136" y="192"/>
                    <a:pt x="136" y="192"/>
                  </a:cubicBezTo>
                  <a:cubicBezTo>
                    <a:pt x="160" y="192"/>
                    <a:pt x="160" y="192"/>
                    <a:pt x="160" y="192"/>
                  </a:cubicBezTo>
                  <a:cubicBezTo>
                    <a:pt x="182" y="192"/>
                    <a:pt x="200" y="174"/>
                    <a:pt x="200" y="152"/>
                  </a:cubicBezTo>
                  <a:cubicBezTo>
                    <a:pt x="200" y="12"/>
                    <a:pt x="200" y="12"/>
                    <a:pt x="200" y="12"/>
                  </a:cubicBezTo>
                  <a:cubicBezTo>
                    <a:pt x="200" y="0"/>
                    <a:pt x="200" y="0"/>
                    <a:pt x="200" y="0"/>
                  </a:cubicBezTo>
                  <a:lnTo>
                    <a:pt x="188" y="0"/>
                  </a:lnTo>
                  <a:close/>
                  <a:moveTo>
                    <a:pt x="32" y="140"/>
                  </a:moveTo>
                  <a:cubicBezTo>
                    <a:pt x="32" y="150"/>
                    <a:pt x="28" y="159"/>
                    <a:pt x="22" y="166"/>
                  </a:cubicBezTo>
                  <a:cubicBezTo>
                    <a:pt x="15" y="159"/>
                    <a:pt x="12" y="150"/>
                    <a:pt x="12" y="140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32" y="48"/>
                    <a:pt x="32" y="48"/>
                    <a:pt x="32" y="48"/>
                  </a:cubicBezTo>
                  <a:lnTo>
                    <a:pt x="32" y="140"/>
                  </a:lnTo>
                  <a:close/>
                  <a:moveTo>
                    <a:pt x="188" y="140"/>
                  </a:moveTo>
                  <a:cubicBezTo>
                    <a:pt x="188" y="162"/>
                    <a:pt x="170" y="180"/>
                    <a:pt x="148" y="180"/>
                  </a:cubicBezTo>
                  <a:cubicBezTo>
                    <a:pt x="136" y="180"/>
                    <a:pt x="136" y="180"/>
                    <a:pt x="136" y="180"/>
                  </a:cubicBezTo>
                  <a:cubicBezTo>
                    <a:pt x="64" y="180"/>
                    <a:pt x="64" y="180"/>
                    <a:pt x="64" y="180"/>
                  </a:cubicBezTo>
                  <a:cubicBezTo>
                    <a:pt x="52" y="180"/>
                    <a:pt x="52" y="180"/>
                    <a:pt x="52" y="180"/>
                  </a:cubicBezTo>
                  <a:cubicBezTo>
                    <a:pt x="46" y="180"/>
                    <a:pt x="40" y="178"/>
                    <a:pt x="35" y="176"/>
                  </a:cubicBezTo>
                  <a:cubicBezTo>
                    <a:pt x="40" y="169"/>
                    <a:pt x="44" y="161"/>
                    <a:pt x="44" y="15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188" y="12"/>
                    <a:pt x="188" y="12"/>
                    <a:pt x="188" y="12"/>
                  </a:cubicBezTo>
                  <a:lnTo>
                    <a:pt x="188" y="140"/>
                  </a:lnTo>
                  <a:close/>
                  <a:moveTo>
                    <a:pt x="100" y="128"/>
                  </a:moveTo>
                  <a:cubicBezTo>
                    <a:pt x="60" y="128"/>
                    <a:pt x="60" y="128"/>
                    <a:pt x="60" y="128"/>
                  </a:cubicBezTo>
                  <a:cubicBezTo>
                    <a:pt x="60" y="140"/>
                    <a:pt x="60" y="140"/>
                    <a:pt x="60" y="140"/>
                  </a:cubicBezTo>
                  <a:cubicBezTo>
                    <a:pt x="100" y="140"/>
                    <a:pt x="100" y="140"/>
                    <a:pt x="100" y="140"/>
                  </a:cubicBezTo>
                  <a:lnTo>
                    <a:pt x="100" y="128"/>
                  </a:lnTo>
                  <a:close/>
                  <a:moveTo>
                    <a:pt x="100" y="108"/>
                  </a:moveTo>
                  <a:cubicBezTo>
                    <a:pt x="60" y="108"/>
                    <a:pt x="60" y="108"/>
                    <a:pt x="60" y="108"/>
                  </a:cubicBezTo>
                  <a:cubicBezTo>
                    <a:pt x="60" y="120"/>
                    <a:pt x="60" y="120"/>
                    <a:pt x="60" y="120"/>
                  </a:cubicBezTo>
                  <a:cubicBezTo>
                    <a:pt x="100" y="120"/>
                    <a:pt x="100" y="120"/>
                    <a:pt x="100" y="120"/>
                  </a:cubicBezTo>
                  <a:lnTo>
                    <a:pt x="100" y="108"/>
                  </a:lnTo>
                  <a:close/>
                  <a:moveTo>
                    <a:pt x="100" y="88"/>
                  </a:moveTo>
                  <a:cubicBezTo>
                    <a:pt x="60" y="88"/>
                    <a:pt x="60" y="88"/>
                    <a:pt x="60" y="88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100" y="100"/>
                    <a:pt x="100" y="100"/>
                    <a:pt x="100" y="100"/>
                  </a:cubicBezTo>
                  <a:lnTo>
                    <a:pt x="100" y="88"/>
                  </a:lnTo>
                  <a:close/>
                  <a:moveTo>
                    <a:pt x="168" y="36"/>
                  </a:moveTo>
                  <a:cubicBezTo>
                    <a:pt x="60" y="36"/>
                    <a:pt x="60" y="36"/>
                    <a:pt x="60" y="36"/>
                  </a:cubicBezTo>
                  <a:cubicBezTo>
                    <a:pt x="60" y="52"/>
                    <a:pt x="60" y="52"/>
                    <a:pt x="60" y="52"/>
                  </a:cubicBezTo>
                  <a:cubicBezTo>
                    <a:pt x="168" y="52"/>
                    <a:pt x="168" y="52"/>
                    <a:pt x="168" y="52"/>
                  </a:cubicBezTo>
                  <a:lnTo>
                    <a:pt x="168" y="36"/>
                  </a:lnTo>
                  <a:close/>
                  <a:moveTo>
                    <a:pt x="100" y="68"/>
                  </a:moveTo>
                  <a:cubicBezTo>
                    <a:pt x="60" y="68"/>
                    <a:pt x="60" y="68"/>
                    <a:pt x="60" y="68"/>
                  </a:cubicBezTo>
                  <a:cubicBezTo>
                    <a:pt x="60" y="80"/>
                    <a:pt x="60" y="80"/>
                    <a:pt x="60" y="80"/>
                  </a:cubicBezTo>
                  <a:cubicBezTo>
                    <a:pt x="100" y="80"/>
                    <a:pt x="100" y="80"/>
                    <a:pt x="100" y="80"/>
                  </a:cubicBezTo>
                  <a:lnTo>
                    <a:pt x="100" y="68"/>
                  </a:lnTo>
                  <a:close/>
                  <a:moveTo>
                    <a:pt x="112" y="140"/>
                  </a:moveTo>
                  <a:cubicBezTo>
                    <a:pt x="168" y="140"/>
                    <a:pt x="168" y="140"/>
                    <a:pt x="168" y="140"/>
                  </a:cubicBezTo>
                  <a:cubicBezTo>
                    <a:pt x="168" y="68"/>
                    <a:pt x="168" y="68"/>
                    <a:pt x="168" y="68"/>
                  </a:cubicBezTo>
                  <a:cubicBezTo>
                    <a:pt x="112" y="68"/>
                    <a:pt x="112" y="68"/>
                    <a:pt x="112" y="68"/>
                  </a:cubicBezTo>
                  <a:lnTo>
                    <a:pt x="112" y="14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8" name="Freeform 95">
              <a:extLst>
                <a:ext uri="{FF2B5EF4-FFF2-40B4-BE49-F238E27FC236}">
                  <a16:creationId xmlns:a16="http://schemas.microsoft.com/office/drawing/2014/main" xmlns="" id="{8656751E-2D58-448D-8535-B2286046B87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 rot="3027353">
              <a:off x="4701560" y="3325485"/>
              <a:ext cx="466725" cy="752475"/>
            </a:xfrm>
            <a:custGeom>
              <a:avLst/>
              <a:gdLst>
                <a:gd name="T0" fmla="*/ 70 w 124"/>
                <a:gd name="T1" fmla="*/ 160 h 200"/>
                <a:gd name="T2" fmla="*/ 70 w 124"/>
                <a:gd name="T3" fmla="*/ 184 h 200"/>
                <a:gd name="T4" fmla="*/ 97 w 124"/>
                <a:gd name="T5" fmla="*/ 184 h 200"/>
                <a:gd name="T6" fmla="*/ 97 w 124"/>
                <a:gd name="T7" fmla="*/ 200 h 200"/>
                <a:gd name="T8" fmla="*/ 25 w 124"/>
                <a:gd name="T9" fmla="*/ 200 h 200"/>
                <a:gd name="T10" fmla="*/ 25 w 124"/>
                <a:gd name="T11" fmla="*/ 184 h 200"/>
                <a:gd name="T12" fmla="*/ 53 w 124"/>
                <a:gd name="T13" fmla="*/ 184 h 200"/>
                <a:gd name="T14" fmla="*/ 53 w 124"/>
                <a:gd name="T15" fmla="*/ 160 h 200"/>
                <a:gd name="T16" fmla="*/ 0 w 124"/>
                <a:gd name="T17" fmla="*/ 98 h 200"/>
                <a:gd name="T18" fmla="*/ 0 w 124"/>
                <a:gd name="T19" fmla="*/ 76 h 200"/>
                <a:gd name="T20" fmla="*/ 17 w 124"/>
                <a:gd name="T21" fmla="*/ 76 h 200"/>
                <a:gd name="T22" fmla="*/ 17 w 124"/>
                <a:gd name="T23" fmla="*/ 98 h 200"/>
                <a:gd name="T24" fmla="*/ 30 w 124"/>
                <a:gd name="T25" fmla="*/ 130 h 200"/>
                <a:gd name="T26" fmla="*/ 62 w 124"/>
                <a:gd name="T27" fmla="*/ 144 h 200"/>
                <a:gd name="T28" fmla="*/ 94 w 124"/>
                <a:gd name="T29" fmla="*/ 130 h 200"/>
                <a:gd name="T30" fmla="*/ 105 w 124"/>
                <a:gd name="T31" fmla="*/ 98 h 200"/>
                <a:gd name="T32" fmla="*/ 105 w 124"/>
                <a:gd name="T33" fmla="*/ 76 h 200"/>
                <a:gd name="T34" fmla="*/ 124 w 124"/>
                <a:gd name="T35" fmla="*/ 76 h 200"/>
                <a:gd name="T36" fmla="*/ 124 w 124"/>
                <a:gd name="T37" fmla="*/ 98 h 200"/>
                <a:gd name="T38" fmla="*/ 70 w 124"/>
                <a:gd name="T39" fmla="*/ 160 h 200"/>
                <a:gd name="T40" fmla="*/ 63 w 124"/>
                <a:gd name="T41" fmla="*/ 132 h 200"/>
                <a:gd name="T42" fmla="*/ 29 w 124"/>
                <a:gd name="T43" fmla="*/ 97 h 200"/>
                <a:gd name="T44" fmla="*/ 29 w 124"/>
                <a:gd name="T45" fmla="*/ 88 h 200"/>
                <a:gd name="T46" fmla="*/ 77 w 124"/>
                <a:gd name="T47" fmla="*/ 88 h 200"/>
                <a:gd name="T48" fmla="*/ 77 w 124"/>
                <a:gd name="T49" fmla="*/ 80 h 200"/>
                <a:gd name="T50" fmla="*/ 29 w 124"/>
                <a:gd name="T51" fmla="*/ 80 h 200"/>
                <a:gd name="T52" fmla="*/ 29 w 124"/>
                <a:gd name="T53" fmla="*/ 64 h 200"/>
                <a:gd name="T54" fmla="*/ 77 w 124"/>
                <a:gd name="T55" fmla="*/ 64 h 200"/>
                <a:gd name="T56" fmla="*/ 77 w 124"/>
                <a:gd name="T57" fmla="*/ 56 h 200"/>
                <a:gd name="T58" fmla="*/ 29 w 124"/>
                <a:gd name="T59" fmla="*/ 56 h 200"/>
                <a:gd name="T60" fmla="*/ 29 w 124"/>
                <a:gd name="T61" fmla="*/ 44 h 200"/>
                <a:gd name="T62" fmla="*/ 77 w 124"/>
                <a:gd name="T63" fmla="*/ 44 h 200"/>
                <a:gd name="T64" fmla="*/ 77 w 124"/>
                <a:gd name="T65" fmla="*/ 36 h 200"/>
                <a:gd name="T66" fmla="*/ 29 w 124"/>
                <a:gd name="T67" fmla="*/ 36 h 200"/>
                <a:gd name="T68" fmla="*/ 63 w 124"/>
                <a:gd name="T69" fmla="*/ 0 h 200"/>
                <a:gd name="T70" fmla="*/ 97 w 124"/>
                <a:gd name="T71" fmla="*/ 36 h 200"/>
                <a:gd name="T72" fmla="*/ 97 w 124"/>
                <a:gd name="T73" fmla="*/ 97 h 200"/>
                <a:gd name="T74" fmla="*/ 63 w 124"/>
                <a:gd name="T75" fmla="*/ 132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4" h="200">
                  <a:moveTo>
                    <a:pt x="70" y="160"/>
                  </a:moveTo>
                  <a:cubicBezTo>
                    <a:pt x="70" y="184"/>
                    <a:pt x="70" y="184"/>
                    <a:pt x="70" y="184"/>
                  </a:cubicBezTo>
                  <a:cubicBezTo>
                    <a:pt x="97" y="184"/>
                    <a:pt x="97" y="184"/>
                    <a:pt x="97" y="184"/>
                  </a:cubicBezTo>
                  <a:cubicBezTo>
                    <a:pt x="97" y="200"/>
                    <a:pt x="97" y="200"/>
                    <a:pt x="97" y="200"/>
                  </a:cubicBezTo>
                  <a:cubicBezTo>
                    <a:pt x="25" y="200"/>
                    <a:pt x="25" y="200"/>
                    <a:pt x="25" y="200"/>
                  </a:cubicBezTo>
                  <a:cubicBezTo>
                    <a:pt x="25" y="184"/>
                    <a:pt x="25" y="184"/>
                    <a:pt x="25" y="184"/>
                  </a:cubicBezTo>
                  <a:cubicBezTo>
                    <a:pt x="53" y="184"/>
                    <a:pt x="53" y="184"/>
                    <a:pt x="53" y="184"/>
                  </a:cubicBezTo>
                  <a:cubicBezTo>
                    <a:pt x="53" y="160"/>
                    <a:pt x="53" y="160"/>
                    <a:pt x="53" y="160"/>
                  </a:cubicBezTo>
                  <a:cubicBezTo>
                    <a:pt x="23" y="156"/>
                    <a:pt x="0" y="130"/>
                    <a:pt x="0" y="9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7" y="76"/>
                    <a:pt x="17" y="76"/>
                    <a:pt x="17" y="76"/>
                  </a:cubicBezTo>
                  <a:cubicBezTo>
                    <a:pt x="17" y="98"/>
                    <a:pt x="17" y="98"/>
                    <a:pt x="17" y="98"/>
                  </a:cubicBezTo>
                  <a:cubicBezTo>
                    <a:pt x="17" y="111"/>
                    <a:pt x="22" y="122"/>
                    <a:pt x="30" y="130"/>
                  </a:cubicBezTo>
                  <a:cubicBezTo>
                    <a:pt x="38" y="139"/>
                    <a:pt x="49" y="144"/>
                    <a:pt x="62" y="144"/>
                  </a:cubicBezTo>
                  <a:cubicBezTo>
                    <a:pt x="75" y="144"/>
                    <a:pt x="86" y="139"/>
                    <a:pt x="94" y="130"/>
                  </a:cubicBezTo>
                  <a:cubicBezTo>
                    <a:pt x="102" y="122"/>
                    <a:pt x="105" y="111"/>
                    <a:pt x="105" y="98"/>
                  </a:cubicBezTo>
                  <a:cubicBezTo>
                    <a:pt x="105" y="76"/>
                    <a:pt x="105" y="76"/>
                    <a:pt x="105" y="76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130"/>
                    <a:pt x="100" y="156"/>
                    <a:pt x="70" y="160"/>
                  </a:cubicBezTo>
                  <a:close/>
                  <a:moveTo>
                    <a:pt x="63" y="132"/>
                  </a:moveTo>
                  <a:cubicBezTo>
                    <a:pt x="45" y="132"/>
                    <a:pt x="29" y="116"/>
                    <a:pt x="29" y="97"/>
                  </a:cubicBezTo>
                  <a:cubicBezTo>
                    <a:pt x="29" y="88"/>
                    <a:pt x="29" y="88"/>
                    <a:pt x="29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0"/>
                    <a:pt x="77" y="80"/>
                    <a:pt x="77" y="80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29" y="56"/>
                    <a:pt x="29" y="56"/>
                    <a:pt x="29" y="56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77" y="44"/>
                    <a:pt x="77" y="44"/>
                    <a:pt x="77" y="44"/>
                  </a:cubicBezTo>
                  <a:cubicBezTo>
                    <a:pt x="77" y="36"/>
                    <a:pt x="77" y="36"/>
                    <a:pt x="77" y="36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30" y="17"/>
                    <a:pt x="46" y="0"/>
                    <a:pt x="63" y="0"/>
                  </a:cubicBezTo>
                  <a:cubicBezTo>
                    <a:pt x="82" y="0"/>
                    <a:pt x="97" y="16"/>
                    <a:pt x="97" y="36"/>
                  </a:cubicBezTo>
                  <a:cubicBezTo>
                    <a:pt x="97" y="97"/>
                    <a:pt x="97" y="97"/>
                    <a:pt x="97" y="97"/>
                  </a:cubicBezTo>
                  <a:cubicBezTo>
                    <a:pt x="97" y="116"/>
                    <a:pt x="82" y="132"/>
                    <a:pt x="63" y="13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9" name="Freeform 102">
              <a:extLst>
                <a:ext uri="{FF2B5EF4-FFF2-40B4-BE49-F238E27FC236}">
                  <a16:creationId xmlns:a16="http://schemas.microsoft.com/office/drawing/2014/main" xmlns="" id="{75507D16-B5E0-4722-A421-342360C4415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 rot="2445294">
              <a:off x="5837983" y="4025925"/>
              <a:ext cx="800036" cy="801727"/>
            </a:xfrm>
            <a:custGeom>
              <a:avLst/>
              <a:gdLst>
                <a:gd name="T0" fmla="*/ 176 w 200"/>
                <a:gd name="T1" fmla="*/ 0 h 200"/>
                <a:gd name="T2" fmla="*/ 24 w 200"/>
                <a:gd name="T3" fmla="*/ 0 h 200"/>
                <a:gd name="T4" fmla="*/ 0 w 200"/>
                <a:gd name="T5" fmla="*/ 24 h 200"/>
                <a:gd name="T6" fmla="*/ 0 w 200"/>
                <a:gd name="T7" fmla="*/ 200 h 200"/>
                <a:gd name="T8" fmla="*/ 200 w 200"/>
                <a:gd name="T9" fmla="*/ 200 h 200"/>
                <a:gd name="T10" fmla="*/ 200 w 200"/>
                <a:gd name="T11" fmla="*/ 24 h 200"/>
                <a:gd name="T12" fmla="*/ 176 w 200"/>
                <a:gd name="T13" fmla="*/ 0 h 200"/>
                <a:gd name="T14" fmla="*/ 116 w 200"/>
                <a:gd name="T15" fmla="*/ 16 h 200"/>
                <a:gd name="T16" fmla="*/ 128 w 200"/>
                <a:gd name="T17" fmla="*/ 28 h 200"/>
                <a:gd name="T18" fmla="*/ 116 w 200"/>
                <a:gd name="T19" fmla="*/ 40 h 200"/>
                <a:gd name="T20" fmla="*/ 104 w 200"/>
                <a:gd name="T21" fmla="*/ 28 h 200"/>
                <a:gd name="T22" fmla="*/ 116 w 200"/>
                <a:gd name="T23" fmla="*/ 16 h 200"/>
                <a:gd name="T24" fmla="*/ 76 w 200"/>
                <a:gd name="T25" fmla="*/ 16 h 200"/>
                <a:gd name="T26" fmla="*/ 88 w 200"/>
                <a:gd name="T27" fmla="*/ 28 h 200"/>
                <a:gd name="T28" fmla="*/ 76 w 200"/>
                <a:gd name="T29" fmla="*/ 40 h 200"/>
                <a:gd name="T30" fmla="*/ 64 w 200"/>
                <a:gd name="T31" fmla="*/ 28 h 200"/>
                <a:gd name="T32" fmla="*/ 76 w 200"/>
                <a:gd name="T33" fmla="*/ 16 h 200"/>
                <a:gd name="T34" fmla="*/ 36 w 200"/>
                <a:gd name="T35" fmla="*/ 16 h 200"/>
                <a:gd name="T36" fmla="*/ 48 w 200"/>
                <a:gd name="T37" fmla="*/ 28 h 200"/>
                <a:gd name="T38" fmla="*/ 36 w 200"/>
                <a:gd name="T39" fmla="*/ 40 h 200"/>
                <a:gd name="T40" fmla="*/ 24 w 200"/>
                <a:gd name="T41" fmla="*/ 28 h 200"/>
                <a:gd name="T42" fmla="*/ 36 w 200"/>
                <a:gd name="T43" fmla="*/ 16 h 200"/>
                <a:gd name="T44" fmla="*/ 184 w 200"/>
                <a:gd name="T45" fmla="*/ 184 h 200"/>
                <a:gd name="T46" fmla="*/ 16 w 200"/>
                <a:gd name="T47" fmla="*/ 184 h 200"/>
                <a:gd name="T48" fmla="*/ 16 w 200"/>
                <a:gd name="T49" fmla="*/ 56 h 200"/>
                <a:gd name="T50" fmla="*/ 184 w 200"/>
                <a:gd name="T51" fmla="*/ 56 h 200"/>
                <a:gd name="T52" fmla="*/ 184 w 200"/>
                <a:gd name="T53" fmla="*/ 184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00" h="200">
                  <a:moveTo>
                    <a:pt x="17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200" y="200"/>
                    <a:pt x="200" y="200"/>
                    <a:pt x="200" y="200"/>
                  </a:cubicBezTo>
                  <a:cubicBezTo>
                    <a:pt x="200" y="24"/>
                    <a:pt x="200" y="24"/>
                    <a:pt x="200" y="24"/>
                  </a:cubicBezTo>
                  <a:cubicBezTo>
                    <a:pt x="200" y="11"/>
                    <a:pt x="189" y="0"/>
                    <a:pt x="176" y="0"/>
                  </a:cubicBezTo>
                  <a:close/>
                  <a:moveTo>
                    <a:pt x="116" y="16"/>
                  </a:moveTo>
                  <a:cubicBezTo>
                    <a:pt x="123" y="16"/>
                    <a:pt x="128" y="22"/>
                    <a:pt x="128" y="28"/>
                  </a:cubicBezTo>
                  <a:cubicBezTo>
                    <a:pt x="128" y="35"/>
                    <a:pt x="123" y="40"/>
                    <a:pt x="116" y="40"/>
                  </a:cubicBezTo>
                  <a:cubicBezTo>
                    <a:pt x="110" y="40"/>
                    <a:pt x="104" y="35"/>
                    <a:pt x="104" y="28"/>
                  </a:cubicBezTo>
                  <a:cubicBezTo>
                    <a:pt x="104" y="22"/>
                    <a:pt x="110" y="16"/>
                    <a:pt x="116" y="16"/>
                  </a:cubicBezTo>
                  <a:close/>
                  <a:moveTo>
                    <a:pt x="76" y="16"/>
                  </a:moveTo>
                  <a:cubicBezTo>
                    <a:pt x="83" y="16"/>
                    <a:pt x="88" y="22"/>
                    <a:pt x="88" y="28"/>
                  </a:cubicBezTo>
                  <a:cubicBezTo>
                    <a:pt x="88" y="35"/>
                    <a:pt x="83" y="40"/>
                    <a:pt x="76" y="40"/>
                  </a:cubicBezTo>
                  <a:cubicBezTo>
                    <a:pt x="70" y="40"/>
                    <a:pt x="64" y="35"/>
                    <a:pt x="64" y="28"/>
                  </a:cubicBezTo>
                  <a:cubicBezTo>
                    <a:pt x="64" y="22"/>
                    <a:pt x="70" y="16"/>
                    <a:pt x="76" y="16"/>
                  </a:cubicBezTo>
                  <a:close/>
                  <a:moveTo>
                    <a:pt x="36" y="16"/>
                  </a:moveTo>
                  <a:cubicBezTo>
                    <a:pt x="43" y="16"/>
                    <a:pt x="48" y="22"/>
                    <a:pt x="48" y="28"/>
                  </a:cubicBezTo>
                  <a:cubicBezTo>
                    <a:pt x="48" y="35"/>
                    <a:pt x="43" y="40"/>
                    <a:pt x="36" y="40"/>
                  </a:cubicBezTo>
                  <a:cubicBezTo>
                    <a:pt x="30" y="40"/>
                    <a:pt x="24" y="35"/>
                    <a:pt x="24" y="28"/>
                  </a:cubicBezTo>
                  <a:cubicBezTo>
                    <a:pt x="24" y="22"/>
                    <a:pt x="30" y="16"/>
                    <a:pt x="36" y="16"/>
                  </a:cubicBezTo>
                  <a:close/>
                  <a:moveTo>
                    <a:pt x="184" y="184"/>
                  </a:moveTo>
                  <a:cubicBezTo>
                    <a:pt x="16" y="184"/>
                    <a:pt x="16" y="184"/>
                    <a:pt x="16" y="184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84" y="56"/>
                    <a:pt x="184" y="56"/>
                    <a:pt x="184" y="56"/>
                  </a:cubicBezTo>
                  <a:lnTo>
                    <a:pt x="184" y="18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0" name="Freeform 108">
              <a:extLst>
                <a:ext uri="{FF2B5EF4-FFF2-40B4-BE49-F238E27FC236}">
                  <a16:creationId xmlns:a16="http://schemas.microsoft.com/office/drawing/2014/main" xmlns="" id="{9191C03C-2C6F-4677-9085-A9C6BE7852A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 rot="20655417">
              <a:off x="-24404" y="4398739"/>
              <a:ext cx="720725" cy="708025"/>
            </a:xfrm>
            <a:custGeom>
              <a:avLst/>
              <a:gdLst>
                <a:gd name="T0" fmla="*/ 123 w 192"/>
                <a:gd name="T1" fmla="*/ 175 h 188"/>
                <a:gd name="T2" fmla="*/ 123 w 192"/>
                <a:gd name="T3" fmla="*/ 148 h 188"/>
                <a:gd name="T4" fmla="*/ 68 w 192"/>
                <a:gd name="T5" fmla="*/ 149 h 188"/>
                <a:gd name="T6" fmla="*/ 68 w 192"/>
                <a:gd name="T7" fmla="*/ 176 h 188"/>
                <a:gd name="T8" fmla="*/ 56 w 192"/>
                <a:gd name="T9" fmla="*/ 182 h 188"/>
                <a:gd name="T10" fmla="*/ 60 w 192"/>
                <a:gd name="T11" fmla="*/ 188 h 188"/>
                <a:gd name="T12" fmla="*/ 130 w 192"/>
                <a:gd name="T13" fmla="*/ 188 h 188"/>
                <a:gd name="T14" fmla="*/ 135 w 192"/>
                <a:gd name="T15" fmla="*/ 183 h 188"/>
                <a:gd name="T16" fmla="*/ 123 w 192"/>
                <a:gd name="T17" fmla="*/ 175 h 188"/>
                <a:gd name="T18" fmla="*/ 173 w 192"/>
                <a:gd name="T19" fmla="*/ 0 h 188"/>
                <a:gd name="T20" fmla="*/ 18 w 192"/>
                <a:gd name="T21" fmla="*/ 0 h 188"/>
                <a:gd name="T22" fmla="*/ 0 w 192"/>
                <a:gd name="T23" fmla="*/ 19 h 188"/>
                <a:gd name="T24" fmla="*/ 0 w 192"/>
                <a:gd name="T25" fmla="*/ 126 h 188"/>
                <a:gd name="T26" fmla="*/ 18 w 192"/>
                <a:gd name="T27" fmla="*/ 144 h 188"/>
                <a:gd name="T28" fmla="*/ 173 w 192"/>
                <a:gd name="T29" fmla="*/ 144 h 188"/>
                <a:gd name="T30" fmla="*/ 192 w 192"/>
                <a:gd name="T31" fmla="*/ 126 h 188"/>
                <a:gd name="T32" fmla="*/ 192 w 192"/>
                <a:gd name="T33" fmla="*/ 19 h 188"/>
                <a:gd name="T34" fmla="*/ 173 w 192"/>
                <a:gd name="T35" fmla="*/ 0 h 188"/>
                <a:gd name="T36" fmla="*/ 180 w 192"/>
                <a:gd name="T37" fmla="*/ 100 h 188"/>
                <a:gd name="T38" fmla="*/ 167 w 192"/>
                <a:gd name="T39" fmla="*/ 112 h 188"/>
                <a:gd name="T40" fmla="*/ 24 w 192"/>
                <a:gd name="T41" fmla="*/ 112 h 188"/>
                <a:gd name="T42" fmla="*/ 11 w 192"/>
                <a:gd name="T43" fmla="*/ 100 h 188"/>
                <a:gd name="T44" fmla="*/ 11 w 192"/>
                <a:gd name="T45" fmla="*/ 25 h 188"/>
                <a:gd name="T46" fmla="*/ 24 w 192"/>
                <a:gd name="T47" fmla="*/ 12 h 188"/>
                <a:gd name="T48" fmla="*/ 167 w 192"/>
                <a:gd name="T49" fmla="*/ 12 h 188"/>
                <a:gd name="T50" fmla="*/ 180 w 192"/>
                <a:gd name="T51" fmla="*/ 25 h 188"/>
                <a:gd name="T52" fmla="*/ 180 w 192"/>
                <a:gd name="T53" fmla="*/ 10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2" h="188">
                  <a:moveTo>
                    <a:pt x="123" y="175"/>
                  </a:moveTo>
                  <a:cubicBezTo>
                    <a:pt x="123" y="148"/>
                    <a:pt x="123" y="148"/>
                    <a:pt x="123" y="148"/>
                  </a:cubicBezTo>
                  <a:cubicBezTo>
                    <a:pt x="68" y="149"/>
                    <a:pt x="68" y="149"/>
                    <a:pt x="68" y="149"/>
                  </a:cubicBezTo>
                  <a:cubicBezTo>
                    <a:pt x="68" y="176"/>
                    <a:pt x="68" y="176"/>
                    <a:pt x="68" y="176"/>
                  </a:cubicBezTo>
                  <a:cubicBezTo>
                    <a:pt x="56" y="182"/>
                    <a:pt x="56" y="182"/>
                    <a:pt x="56" y="182"/>
                  </a:cubicBezTo>
                  <a:cubicBezTo>
                    <a:pt x="56" y="182"/>
                    <a:pt x="53" y="188"/>
                    <a:pt x="60" y="188"/>
                  </a:cubicBezTo>
                  <a:cubicBezTo>
                    <a:pt x="130" y="188"/>
                    <a:pt x="130" y="188"/>
                    <a:pt x="130" y="188"/>
                  </a:cubicBezTo>
                  <a:cubicBezTo>
                    <a:pt x="130" y="188"/>
                    <a:pt x="138" y="185"/>
                    <a:pt x="135" y="183"/>
                  </a:cubicBezTo>
                  <a:cubicBezTo>
                    <a:pt x="133" y="180"/>
                    <a:pt x="123" y="175"/>
                    <a:pt x="123" y="175"/>
                  </a:cubicBezTo>
                  <a:close/>
                  <a:moveTo>
                    <a:pt x="173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9"/>
                    <a:pt x="0" y="19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0" y="136"/>
                    <a:pt x="8" y="144"/>
                    <a:pt x="18" y="144"/>
                  </a:cubicBezTo>
                  <a:cubicBezTo>
                    <a:pt x="173" y="144"/>
                    <a:pt x="173" y="144"/>
                    <a:pt x="173" y="144"/>
                  </a:cubicBezTo>
                  <a:cubicBezTo>
                    <a:pt x="183" y="144"/>
                    <a:pt x="192" y="136"/>
                    <a:pt x="192" y="126"/>
                  </a:cubicBezTo>
                  <a:cubicBezTo>
                    <a:pt x="192" y="19"/>
                    <a:pt x="192" y="19"/>
                    <a:pt x="192" y="19"/>
                  </a:cubicBezTo>
                  <a:cubicBezTo>
                    <a:pt x="192" y="9"/>
                    <a:pt x="183" y="0"/>
                    <a:pt x="173" y="0"/>
                  </a:cubicBezTo>
                  <a:close/>
                  <a:moveTo>
                    <a:pt x="180" y="100"/>
                  </a:moveTo>
                  <a:cubicBezTo>
                    <a:pt x="180" y="107"/>
                    <a:pt x="174" y="112"/>
                    <a:pt x="167" y="112"/>
                  </a:cubicBezTo>
                  <a:cubicBezTo>
                    <a:pt x="24" y="112"/>
                    <a:pt x="24" y="112"/>
                    <a:pt x="24" y="112"/>
                  </a:cubicBezTo>
                  <a:cubicBezTo>
                    <a:pt x="17" y="112"/>
                    <a:pt x="11" y="107"/>
                    <a:pt x="11" y="100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18"/>
                    <a:pt x="17" y="12"/>
                    <a:pt x="24" y="12"/>
                  </a:cubicBezTo>
                  <a:cubicBezTo>
                    <a:pt x="167" y="12"/>
                    <a:pt x="167" y="12"/>
                    <a:pt x="167" y="12"/>
                  </a:cubicBezTo>
                  <a:cubicBezTo>
                    <a:pt x="174" y="12"/>
                    <a:pt x="180" y="18"/>
                    <a:pt x="180" y="25"/>
                  </a:cubicBezTo>
                  <a:lnTo>
                    <a:pt x="180" y="10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1" name="Freeform 110">
              <a:extLst>
                <a:ext uri="{FF2B5EF4-FFF2-40B4-BE49-F238E27FC236}">
                  <a16:creationId xmlns:a16="http://schemas.microsoft.com/office/drawing/2014/main" xmlns="" id="{150006E1-3AC9-45D4-9889-5D1CF4C1924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 rot="20200010">
              <a:off x="1099703" y="3104802"/>
              <a:ext cx="750888" cy="738188"/>
            </a:xfrm>
            <a:custGeom>
              <a:avLst/>
              <a:gdLst>
                <a:gd name="T0" fmla="*/ 69 w 473"/>
                <a:gd name="T1" fmla="*/ 181 h 465"/>
                <a:gd name="T2" fmla="*/ 10 w 473"/>
                <a:gd name="T3" fmla="*/ 121 h 465"/>
                <a:gd name="T4" fmla="*/ 10 w 473"/>
                <a:gd name="T5" fmla="*/ 240 h 465"/>
                <a:gd name="T6" fmla="*/ 69 w 473"/>
                <a:gd name="T7" fmla="*/ 181 h 465"/>
                <a:gd name="T8" fmla="*/ 464 w 473"/>
                <a:gd name="T9" fmla="*/ 98 h 465"/>
                <a:gd name="T10" fmla="*/ 445 w 473"/>
                <a:gd name="T11" fmla="*/ 0 h 465"/>
                <a:gd name="T12" fmla="*/ 0 w 473"/>
                <a:gd name="T13" fmla="*/ 81 h 465"/>
                <a:gd name="T14" fmla="*/ 85 w 473"/>
                <a:gd name="T15" fmla="*/ 166 h 465"/>
                <a:gd name="T16" fmla="*/ 464 w 473"/>
                <a:gd name="T17" fmla="*/ 98 h 465"/>
                <a:gd name="T18" fmla="*/ 414 w 473"/>
                <a:gd name="T19" fmla="*/ 24 h 465"/>
                <a:gd name="T20" fmla="*/ 440 w 473"/>
                <a:gd name="T21" fmla="*/ 67 h 465"/>
                <a:gd name="T22" fmla="*/ 443 w 473"/>
                <a:gd name="T23" fmla="*/ 83 h 465"/>
                <a:gd name="T24" fmla="*/ 388 w 473"/>
                <a:gd name="T25" fmla="*/ 93 h 465"/>
                <a:gd name="T26" fmla="*/ 355 w 473"/>
                <a:gd name="T27" fmla="*/ 36 h 465"/>
                <a:gd name="T28" fmla="*/ 414 w 473"/>
                <a:gd name="T29" fmla="*/ 24 h 465"/>
                <a:gd name="T30" fmla="*/ 291 w 473"/>
                <a:gd name="T31" fmla="*/ 45 h 465"/>
                <a:gd name="T32" fmla="*/ 324 w 473"/>
                <a:gd name="T33" fmla="*/ 105 h 465"/>
                <a:gd name="T34" fmla="*/ 265 w 473"/>
                <a:gd name="T35" fmla="*/ 117 h 465"/>
                <a:gd name="T36" fmla="*/ 232 w 473"/>
                <a:gd name="T37" fmla="*/ 57 h 465"/>
                <a:gd name="T38" fmla="*/ 291 w 473"/>
                <a:gd name="T39" fmla="*/ 45 h 465"/>
                <a:gd name="T40" fmla="*/ 171 w 473"/>
                <a:gd name="T41" fmla="*/ 69 h 465"/>
                <a:gd name="T42" fmla="*/ 204 w 473"/>
                <a:gd name="T43" fmla="*/ 126 h 465"/>
                <a:gd name="T44" fmla="*/ 144 w 473"/>
                <a:gd name="T45" fmla="*/ 138 h 465"/>
                <a:gd name="T46" fmla="*/ 109 w 473"/>
                <a:gd name="T47" fmla="*/ 79 h 465"/>
                <a:gd name="T48" fmla="*/ 171 w 473"/>
                <a:gd name="T49" fmla="*/ 69 h 465"/>
                <a:gd name="T50" fmla="*/ 97 w 473"/>
                <a:gd name="T51" fmla="*/ 181 h 465"/>
                <a:gd name="T52" fmla="*/ 10 w 473"/>
                <a:gd name="T53" fmla="*/ 268 h 465"/>
                <a:gd name="T54" fmla="*/ 10 w 473"/>
                <a:gd name="T55" fmla="*/ 465 h 465"/>
                <a:gd name="T56" fmla="*/ 473 w 473"/>
                <a:gd name="T57" fmla="*/ 465 h 465"/>
                <a:gd name="T58" fmla="*/ 473 w 473"/>
                <a:gd name="T59" fmla="*/ 181 h 465"/>
                <a:gd name="T60" fmla="*/ 97 w 473"/>
                <a:gd name="T61" fmla="*/ 181 h 465"/>
                <a:gd name="T62" fmla="*/ 376 w 473"/>
                <a:gd name="T63" fmla="*/ 370 h 465"/>
                <a:gd name="T64" fmla="*/ 111 w 473"/>
                <a:gd name="T65" fmla="*/ 370 h 465"/>
                <a:gd name="T66" fmla="*/ 111 w 473"/>
                <a:gd name="T67" fmla="*/ 342 h 465"/>
                <a:gd name="T68" fmla="*/ 376 w 473"/>
                <a:gd name="T69" fmla="*/ 342 h 465"/>
                <a:gd name="T70" fmla="*/ 376 w 473"/>
                <a:gd name="T71" fmla="*/ 370 h 465"/>
                <a:gd name="T72" fmla="*/ 376 w 473"/>
                <a:gd name="T73" fmla="*/ 304 h 465"/>
                <a:gd name="T74" fmla="*/ 111 w 473"/>
                <a:gd name="T75" fmla="*/ 304 h 465"/>
                <a:gd name="T76" fmla="*/ 111 w 473"/>
                <a:gd name="T77" fmla="*/ 275 h 465"/>
                <a:gd name="T78" fmla="*/ 376 w 473"/>
                <a:gd name="T79" fmla="*/ 275 h 465"/>
                <a:gd name="T80" fmla="*/ 376 w 473"/>
                <a:gd name="T81" fmla="*/ 304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73" h="465">
                  <a:moveTo>
                    <a:pt x="69" y="181"/>
                  </a:moveTo>
                  <a:lnTo>
                    <a:pt x="10" y="121"/>
                  </a:lnTo>
                  <a:lnTo>
                    <a:pt x="10" y="240"/>
                  </a:lnTo>
                  <a:lnTo>
                    <a:pt x="69" y="181"/>
                  </a:lnTo>
                  <a:close/>
                  <a:moveTo>
                    <a:pt x="464" y="98"/>
                  </a:moveTo>
                  <a:lnTo>
                    <a:pt x="445" y="0"/>
                  </a:lnTo>
                  <a:lnTo>
                    <a:pt x="0" y="81"/>
                  </a:lnTo>
                  <a:lnTo>
                    <a:pt x="85" y="166"/>
                  </a:lnTo>
                  <a:lnTo>
                    <a:pt x="464" y="98"/>
                  </a:lnTo>
                  <a:close/>
                  <a:moveTo>
                    <a:pt x="414" y="24"/>
                  </a:moveTo>
                  <a:lnTo>
                    <a:pt x="440" y="67"/>
                  </a:lnTo>
                  <a:lnTo>
                    <a:pt x="443" y="83"/>
                  </a:lnTo>
                  <a:lnTo>
                    <a:pt x="388" y="93"/>
                  </a:lnTo>
                  <a:lnTo>
                    <a:pt x="355" y="36"/>
                  </a:lnTo>
                  <a:lnTo>
                    <a:pt x="414" y="24"/>
                  </a:lnTo>
                  <a:close/>
                  <a:moveTo>
                    <a:pt x="291" y="45"/>
                  </a:moveTo>
                  <a:lnTo>
                    <a:pt x="324" y="105"/>
                  </a:lnTo>
                  <a:lnTo>
                    <a:pt x="265" y="117"/>
                  </a:lnTo>
                  <a:lnTo>
                    <a:pt x="232" y="57"/>
                  </a:lnTo>
                  <a:lnTo>
                    <a:pt x="291" y="45"/>
                  </a:lnTo>
                  <a:close/>
                  <a:moveTo>
                    <a:pt x="171" y="69"/>
                  </a:moveTo>
                  <a:lnTo>
                    <a:pt x="204" y="126"/>
                  </a:lnTo>
                  <a:lnTo>
                    <a:pt x="144" y="138"/>
                  </a:lnTo>
                  <a:lnTo>
                    <a:pt x="109" y="79"/>
                  </a:lnTo>
                  <a:lnTo>
                    <a:pt x="171" y="69"/>
                  </a:lnTo>
                  <a:close/>
                  <a:moveTo>
                    <a:pt x="97" y="181"/>
                  </a:moveTo>
                  <a:lnTo>
                    <a:pt x="10" y="268"/>
                  </a:lnTo>
                  <a:lnTo>
                    <a:pt x="10" y="465"/>
                  </a:lnTo>
                  <a:lnTo>
                    <a:pt x="473" y="465"/>
                  </a:lnTo>
                  <a:lnTo>
                    <a:pt x="473" y="181"/>
                  </a:lnTo>
                  <a:lnTo>
                    <a:pt x="97" y="181"/>
                  </a:lnTo>
                  <a:close/>
                  <a:moveTo>
                    <a:pt x="376" y="370"/>
                  </a:moveTo>
                  <a:lnTo>
                    <a:pt x="111" y="370"/>
                  </a:lnTo>
                  <a:lnTo>
                    <a:pt x="111" y="342"/>
                  </a:lnTo>
                  <a:lnTo>
                    <a:pt x="376" y="342"/>
                  </a:lnTo>
                  <a:lnTo>
                    <a:pt x="376" y="370"/>
                  </a:lnTo>
                  <a:close/>
                  <a:moveTo>
                    <a:pt x="376" y="304"/>
                  </a:moveTo>
                  <a:lnTo>
                    <a:pt x="111" y="304"/>
                  </a:lnTo>
                  <a:lnTo>
                    <a:pt x="111" y="275"/>
                  </a:lnTo>
                  <a:lnTo>
                    <a:pt x="376" y="275"/>
                  </a:lnTo>
                  <a:lnTo>
                    <a:pt x="376" y="30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2" name="Freeform 112">
              <a:extLst>
                <a:ext uri="{FF2B5EF4-FFF2-40B4-BE49-F238E27FC236}">
                  <a16:creationId xmlns:a16="http://schemas.microsoft.com/office/drawing/2014/main" xmlns="" id="{8C79C008-EDCB-45F6-9D12-D4BA2FCBBD0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 rot="1680850">
              <a:off x="4904703" y="4249179"/>
              <a:ext cx="750888" cy="747713"/>
            </a:xfrm>
            <a:custGeom>
              <a:avLst/>
              <a:gdLst>
                <a:gd name="T0" fmla="*/ 12 w 200"/>
                <a:gd name="T1" fmla="*/ 199 h 199"/>
                <a:gd name="T2" fmla="*/ 0 w 200"/>
                <a:gd name="T3" fmla="*/ 95 h 199"/>
                <a:gd name="T4" fmla="*/ 0 w 200"/>
                <a:gd name="T5" fmla="*/ 72 h 199"/>
                <a:gd name="T6" fmla="*/ 100 w 200"/>
                <a:gd name="T7" fmla="*/ 0 h 199"/>
                <a:gd name="T8" fmla="*/ 200 w 200"/>
                <a:gd name="T9" fmla="*/ 72 h 199"/>
                <a:gd name="T10" fmla="*/ 200 w 200"/>
                <a:gd name="T11" fmla="*/ 95 h 199"/>
                <a:gd name="T12" fmla="*/ 188 w 200"/>
                <a:gd name="T13" fmla="*/ 199 h 199"/>
                <a:gd name="T14" fmla="*/ 180 w 200"/>
                <a:gd name="T15" fmla="*/ 191 h 199"/>
                <a:gd name="T16" fmla="*/ 100 w 200"/>
                <a:gd name="T17" fmla="*/ 138 h 199"/>
                <a:gd name="T18" fmla="*/ 21 w 200"/>
                <a:gd name="T19" fmla="*/ 191 h 199"/>
                <a:gd name="T20" fmla="*/ 148 w 200"/>
                <a:gd name="T21" fmla="*/ 118 h 199"/>
                <a:gd name="T22" fmla="*/ 52 w 200"/>
                <a:gd name="T23" fmla="*/ 67 h 199"/>
                <a:gd name="T24" fmla="*/ 79 w 200"/>
                <a:gd name="T25" fmla="*/ 137 h 199"/>
                <a:gd name="T26" fmla="*/ 121 w 200"/>
                <a:gd name="T27" fmla="*/ 137 h 199"/>
                <a:gd name="T28" fmla="*/ 71 w 200"/>
                <a:gd name="T29" fmla="*/ 142 h 199"/>
                <a:gd name="T30" fmla="*/ 8 w 200"/>
                <a:gd name="T31" fmla="*/ 178 h 199"/>
                <a:gd name="T32" fmla="*/ 186 w 200"/>
                <a:gd name="T33" fmla="*/ 69 h 199"/>
                <a:gd name="T34" fmla="*/ 14 w 200"/>
                <a:gd name="T35" fmla="*/ 69 h 199"/>
                <a:gd name="T36" fmla="*/ 8 w 200"/>
                <a:gd name="T37" fmla="*/ 87 h 199"/>
                <a:gd name="T38" fmla="*/ 16 w 200"/>
                <a:gd name="T39" fmla="*/ 80 h 199"/>
                <a:gd name="T40" fmla="*/ 100 w 200"/>
                <a:gd name="T41" fmla="*/ 25 h 199"/>
                <a:gd name="T42" fmla="*/ 184 w 200"/>
                <a:gd name="T43" fmla="*/ 80 h 199"/>
                <a:gd name="T44" fmla="*/ 192 w 200"/>
                <a:gd name="T45" fmla="*/ 88 h 199"/>
                <a:gd name="T46" fmla="*/ 192 w 200"/>
                <a:gd name="T47" fmla="*/ 100 h 199"/>
                <a:gd name="T48" fmla="*/ 192 w 200"/>
                <a:gd name="T49" fmla="*/ 178 h 199"/>
                <a:gd name="T50" fmla="*/ 68 w 200"/>
                <a:gd name="T51" fmla="*/ 107 h 199"/>
                <a:gd name="T52" fmla="*/ 132 w 200"/>
                <a:gd name="T53" fmla="*/ 111 h 199"/>
                <a:gd name="T54" fmla="*/ 68 w 200"/>
                <a:gd name="T55" fmla="*/ 107 h 199"/>
                <a:gd name="T56" fmla="*/ 132 w 200"/>
                <a:gd name="T57" fmla="*/ 95 h 199"/>
                <a:gd name="T58" fmla="*/ 68 w 200"/>
                <a:gd name="T59" fmla="*/ 99 h 199"/>
                <a:gd name="T60" fmla="*/ 68 w 200"/>
                <a:gd name="T61" fmla="*/ 83 h 199"/>
                <a:gd name="T62" fmla="*/ 132 w 200"/>
                <a:gd name="T63" fmla="*/ 87 h 199"/>
                <a:gd name="T64" fmla="*/ 68 w 200"/>
                <a:gd name="T65" fmla="*/ 83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0" h="199">
                  <a:moveTo>
                    <a:pt x="188" y="199"/>
                  </a:moveTo>
                  <a:cubicBezTo>
                    <a:pt x="12" y="199"/>
                    <a:pt x="12" y="199"/>
                    <a:pt x="12" y="199"/>
                  </a:cubicBezTo>
                  <a:cubicBezTo>
                    <a:pt x="6" y="199"/>
                    <a:pt x="0" y="194"/>
                    <a:pt x="0" y="187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89"/>
                    <a:pt x="0" y="78"/>
                    <a:pt x="0" y="72"/>
                  </a:cubicBezTo>
                  <a:cubicBezTo>
                    <a:pt x="0" y="64"/>
                    <a:pt x="6" y="61"/>
                    <a:pt x="6" y="61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94" y="61"/>
                    <a:pt x="194" y="61"/>
                    <a:pt x="194" y="61"/>
                  </a:cubicBezTo>
                  <a:cubicBezTo>
                    <a:pt x="194" y="61"/>
                    <a:pt x="200" y="64"/>
                    <a:pt x="200" y="72"/>
                  </a:cubicBezTo>
                  <a:cubicBezTo>
                    <a:pt x="200" y="78"/>
                    <a:pt x="200" y="89"/>
                    <a:pt x="200" y="95"/>
                  </a:cubicBezTo>
                  <a:cubicBezTo>
                    <a:pt x="200" y="95"/>
                    <a:pt x="200" y="95"/>
                    <a:pt x="200" y="95"/>
                  </a:cubicBezTo>
                  <a:cubicBezTo>
                    <a:pt x="200" y="187"/>
                    <a:pt x="200" y="187"/>
                    <a:pt x="200" y="187"/>
                  </a:cubicBezTo>
                  <a:cubicBezTo>
                    <a:pt x="200" y="194"/>
                    <a:pt x="195" y="199"/>
                    <a:pt x="188" y="199"/>
                  </a:cubicBezTo>
                  <a:close/>
                  <a:moveTo>
                    <a:pt x="21" y="191"/>
                  </a:moveTo>
                  <a:cubicBezTo>
                    <a:pt x="180" y="191"/>
                    <a:pt x="180" y="191"/>
                    <a:pt x="180" y="191"/>
                  </a:cubicBezTo>
                  <a:cubicBezTo>
                    <a:pt x="183" y="191"/>
                    <a:pt x="185" y="190"/>
                    <a:pt x="187" y="189"/>
                  </a:cubicBezTo>
                  <a:cubicBezTo>
                    <a:pt x="100" y="138"/>
                    <a:pt x="100" y="138"/>
                    <a:pt x="100" y="138"/>
                  </a:cubicBezTo>
                  <a:cubicBezTo>
                    <a:pt x="13" y="189"/>
                    <a:pt x="13" y="189"/>
                    <a:pt x="13" y="189"/>
                  </a:cubicBezTo>
                  <a:cubicBezTo>
                    <a:pt x="15" y="190"/>
                    <a:pt x="18" y="191"/>
                    <a:pt x="21" y="191"/>
                  </a:cubicBezTo>
                  <a:close/>
                  <a:moveTo>
                    <a:pt x="121" y="137"/>
                  </a:moveTo>
                  <a:cubicBezTo>
                    <a:pt x="148" y="118"/>
                    <a:pt x="148" y="118"/>
                    <a:pt x="148" y="118"/>
                  </a:cubicBezTo>
                  <a:cubicBezTo>
                    <a:pt x="148" y="67"/>
                    <a:pt x="148" y="67"/>
                    <a:pt x="148" y="67"/>
                  </a:cubicBezTo>
                  <a:cubicBezTo>
                    <a:pt x="52" y="67"/>
                    <a:pt x="52" y="67"/>
                    <a:pt x="52" y="67"/>
                  </a:cubicBezTo>
                  <a:cubicBezTo>
                    <a:pt x="52" y="118"/>
                    <a:pt x="52" y="118"/>
                    <a:pt x="52" y="118"/>
                  </a:cubicBezTo>
                  <a:cubicBezTo>
                    <a:pt x="79" y="137"/>
                    <a:pt x="79" y="137"/>
                    <a:pt x="79" y="137"/>
                  </a:cubicBezTo>
                  <a:cubicBezTo>
                    <a:pt x="100" y="125"/>
                    <a:pt x="100" y="125"/>
                    <a:pt x="100" y="125"/>
                  </a:cubicBezTo>
                  <a:lnTo>
                    <a:pt x="121" y="137"/>
                  </a:lnTo>
                  <a:close/>
                  <a:moveTo>
                    <a:pt x="8" y="178"/>
                  </a:moveTo>
                  <a:cubicBezTo>
                    <a:pt x="71" y="142"/>
                    <a:pt x="71" y="142"/>
                    <a:pt x="71" y="142"/>
                  </a:cubicBezTo>
                  <a:cubicBezTo>
                    <a:pt x="8" y="99"/>
                    <a:pt x="8" y="99"/>
                    <a:pt x="8" y="99"/>
                  </a:cubicBezTo>
                  <a:lnTo>
                    <a:pt x="8" y="178"/>
                  </a:lnTo>
                  <a:close/>
                  <a:moveTo>
                    <a:pt x="192" y="80"/>
                  </a:moveTo>
                  <a:cubicBezTo>
                    <a:pt x="192" y="72"/>
                    <a:pt x="186" y="69"/>
                    <a:pt x="186" y="69"/>
                  </a:cubicBezTo>
                  <a:cubicBezTo>
                    <a:pt x="100" y="13"/>
                    <a:pt x="100" y="13"/>
                    <a:pt x="100" y="13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4" y="69"/>
                    <a:pt x="8" y="72"/>
                    <a:pt x="8" y="80"/>
                  </a:cubicBezTo>
                  <a:cubicBezTo>
                    <a:pt x="8" y="84"/>
                    <a:pt x="8" y="87"/>
                    <a:pt x="8" y="87"/>
                  </a:cubicBezTo>
                  <a:cubicBezTo>
                    <a:pt x="16" y="93"/>
                    <a:pt x="16" y="93"/>
                    <a:pt x="16" y="93"/>
                  </a:cubicBezTo>
                  <a:cubicBezTo>
                    <a:pt x="16" y="88"/>
                    <a:pt x="16" y="83"/>
                    <a:pt x="16" y="80"/>
                  </a:cubicBezTo>
                  <a:cubicBezTo>
                    <a:pt x="16" y="75"/>
                    <a:pt x="21" y="73"/>
                    <a:pt x="21" y="73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179" y="73"/>
                    <a:pt x="179" y="73"/>
                    <a:pt x="179" y="73"/>
                  </a:cubicBezTo>
                  <a:cubicBezTo>
                    <a:pt x="179" y="73"/>
                    <a:pt x="184" y="75"/>
                    <a:pt x="184" y="80"/>
                  </a:cubicBezTo>
                  <a:cubicBezTo>
                    <a:pt x="184" y="83"/>
                    <a:pt x="184" y="89"/>
                    <a:pt x="184" y="93"/>
                  </a:cubicBezTo>
                  <a:cubicBezTo>
                    <a:pt x="192" y="88"/>
                    <a:pt x="192" y="88"/>
                    <a:pt x="192" y="88"/>
                  </a:cubicBezTo>
                  <a:cubicBezTo>
                    <a:pt x="192" y="88"/>
                    <a:pt x="192" y="81"/>
                    <a:pt x="192" y="80"/>
                  </a:cubicBezTo>
                  <a:close/>
                  <a:moveTo>
                    <a:pt x="192" y="100"/>
                  </a:moveTo>
                  <a:cubicBezTo>
                    <a:pt x="130" y="142"/>
                    <a:pt x="130" y="142"/>
                    <a:pt x="130" y="142"/>
                  </a:cubicBezTo>
                  <a:cubicBezTo>
                    <a:pt x="192" y="178"/>
                    <a:pt x="192" y="178"/>
                    <a:pt x="192" y="178"/>
                  </a:cubicBezTo>
                  <a:lnTo>
                    <a:pt x="192" y="100"/>
                  </a:lnTo>
                  <a:close/>
                  <a:moveTo>
                    <a:pt x="68" y="107"/>
                  </a:moveTo>
                  <a:cubicBezTo>
                    <a:pt x="132" y="107"/>
                    <a:pt x="132" y="107"/>
                    <a:pt x="132" y="107"/>
                  </a:cubicBezTo>
                  <a:cubicBezTo>
                    <a:pt x="132" y="111"/>
                    <a:pt x="132" y="111"/>
                    <a:pt x="132" y="111"/>
                  </a:cubicBezTo>
                  <a:cubicBezTo>
                    <a:pt x="68" y="111"/>
                    <a:pt x="68" y="111"/>
                    <a:pt x="68" y="111"/>
                  </a:cubicBezTo>
                  <a:lnTo>
                    <a:pt x="68" y="107"/>
                  </a:lnTo>
                  <a:close/>
                  <a:moveTo>
                    <a:pt x="68" y="95"/>
                  </a:moveTo>
                  <a:cubicBezTo>
                    <a:pt x="132" y="95"/>
                    <a:pt x="132" y="95"/>
                    <a:pt x="132" y="95"/>
                  </a:cubicBezTo>
                  <a:cubicBezTo>
                    <a:pt x="132" y="99"/>
                    <a:pt x="132" y="99"/>
                    <a:pt x="132" y="99"/>
                  </a:cubicBezTo>
                  <a:cubicBezTo>
                    <a:pt x="68" y="99"/>
                    <a:pt x="68" y="99"/>
                    <a:pt x="68" y="99"/>
                  </a:cubicBezTo>
                  <a:lnTo>
                    <a:pt x="68" y="95"/>
                  </a:lnTo>
                  <a:close/>
                  <a:moveTo>
                    <a:pt x="68" y="83"/>
                  </a:moveTo>
                  <a:cubicBezTo>
                    <a:pt x="132" y="83"/>
                    <a:pt x="132" y="83"/>
                    <a:pt x="132" y="83"/>
                  </a:cubicBezTo>
                  <a:cubicBezTo>
                    <a:pt x="132" y="87"/>
                    <a:pt x="132" y="87"/>
                    <a:pt x="132" y="87"/>
                  </a:cubicBezTo>
                  <a:cubicBezTo>
                    <a:pt x="68" y="87"/>
                    <a:pt x="68" y="87"/>
                    <a:pt x="68" y="87"/>
                  </a:cubicBezTo>
                  <a:lnTo>
                    <a:pt x="68" y="8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3" name="Freeform 113">
              <a:extLst>
                <a:ext uri="{FF2B5EF4-FFF2-40B4-BE49-F238E27FC236}">
                  <a16:creationId xmlns:a16="http://schemas.microsoft.com/office/drawing/2014/main" xmlns="" id="{89782CFF-94D2-4567-8CA1-313FB1A81F6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565638" y="997812"/>
              <a:ext cx="601663" cy="752475"/>
            </a:xfrm>
            <a:custGeom>
              <a:avLst/>
              <a:gdLst>
                <a:gd name="T0" fmla="*/ 143 w 160"/>
                <a:gd name="T1" fmla="*/ 0 h 200"/>
                <a:gd name="T2" fmla="*/ 16 w 160"/>
                <a:gd name="T3" fmla="*/ 0 h 200"/>
                <a:gd name="T4" fmla="*/ 0 w 160"/>
                <a:gd name="T5" fmla="*/ 17 h 200"/>
                <a:gd name="T6" fmla="*/ 0 w 160"/>
                <a:gd name="T7" fmla="*/ 183 h 200"/>
                <a:gd name="T8" fmla="*/ 16 w 160"/>
                <a:gd name="T9" fmla="*/ 200 h 200"/>
                <a:gd name="T10" fmla="*/ 143 w 160"/>
                <a:gd name="T11" fmla="*/ 200 h 200"/>
                <a:gd name="T12" fmla="*/ 160 w 160"/>
                <a:gd name="T13" fmla="*/ 183 h 200"/>
                <a:gd name="T14" fmla="*/ 160 w 160"/>
                <a:gd name="T15" fmla="*/ 17 h 200"/>
                <a:gd name="T16" fmla="*/ 143 w 160"/>
                <a:gd name="T17" fmla="*/ 0 h 200"/>
                <a:gd name="T18" fmla="*/ 78 w 160"/>
                <a:gd name="T19" fmla="*/ 193 h 200"/>
                <a:gd name="T20" fmla="*/ 68 w 160"/>
                <a:gd name="T21" fmla="*/ 183 h 200"/>
                <a:gd name="T22" fmla="*/ 78 w 160"/>
                <a:gd name="T23" fmla="*/ 173 h 200"/>
                <a:gd name="T24" fmla="*/ 88 w 160"/>
                <a:gd name="T25" fmla="*/ 183 h 200"/>
                <a:gd name="T26" fmla="*/ 78 w 160"/>
                <a:gd name="T27" fmla="*/ 193 h 200"/>
                <a:gd name="T28" fmla="*/ 148 w 160"/>
                <a:gd name="T29" fmla="*/ 164 h 200"/>
                <a:gd name="T30" fmla="*/ 12 w 160"/>
                <a:gd name="T31" fmla="*/ 164 h 200"/>
                <a:gd name="T32" fmla="*/ 12 w 160"/>
                <a:gd name="T33" fmla="*/ 12 h 200"/>
                <a:gd name="T34" fmla="*/ 148 w 160"/>
                <a:gd name="T35" fmla="*/ 12 h 200"/>
                <a:gd name="T36" fmla="*/ 148 w 160"/>
                <a:gd name="T37" fmla="*/ 164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0" h="200">
                  <a:moveTo>
                    <a:pt x="143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7"/>
                  </a:cubicBezTo>
                  <a:cubicBezTo>
                    <a:pt x="0" y="183"/>
                    <a:pt x="0" y="183"/>
                    <a:pt x="0" y="183"/>
                  </a:cubicBezTo>
                  <a:cubicBezTo>
                    <a:pt x="0" y="192"/>
                    <a:pt x="7" y="200"/>
                    <a:pt x="16" y="200"/>
                  </a:cubicBezTo>
                  <a:cubicBezTo>
                    <a:pt x="143" y="200"/>
                    <a:pt x="143" y="200"/>
                    <a:pt x="143" y="200"/>
                  </a:cubicBezTo>
                  <a:cubicBezTo>
                    <a:pt x="152" y="200"/>
                    <a:pt x="160" y="192"/>
                    <a:pt x="160" y="183"/>
                  </a:cubicBezTo>
                  <a:cubicBezTo>
                    <a:pt x="160" y="17"/>
                    <a:pt x="160" y="17"/>
                    <a:pt x="160" y="17"/>
                  </a:cubicBezTo>
                  <a:cubicBezTo>
                    <a:pt x="160" y="7"/>
                    <a:pt x="152" y="0"/>
                    <a:pt x="143" y="0"/>
                  </a:cubicBezTo>
                  <a:moveTo>
                    <a:pt x="78" y="193"/>
                  </a:moveTo>
                  <a:cubicBezTo>
                    <a:pt x="73" y="193"/>
                    <a:pt x="68" y="188"/>
                    <a:pt x="68" y="183"/>
                  </a:cubicBezTo>
                  <a:cubicBezTo>
                    <a:pt x="68" y="177"/>
                    <a:pt x="73" y="173"/>
                    <a:pt x="78" y="173"/>
                  </a:cubicBezTo>
                  <a:cubicBezTo>
                    <a:pt x="84" y="173"/>
                    <a:pt x="88" y="177"/>
                    <a:pt x="88" y="183"/>
                  </a:cubicBezTo>
                  <a:cubicBezTo>
                    <a:pt x="88" y="188"/>
                    <a:pt x="84" y="193"/>
                    <a:pt x="78" y="193"/>
                  </a:cubicBezTo>
                  <a:moveTo>
                    <a:pt x="148" y="164"/>
                  </a:moveTo>
                  <a:cubicBezTo>
                    <a:pt x="12" y="164"/>
                    <a:pt x="12" y="164"/>
                    <a:pt x="12" y="164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48" y="12"/>
                    <a:pt x="148" y="12"/>
                    <a:pt x="148" y="12"/>
                  </a:cubicBezTo>
                  <a:lnTo>
                    <a:pt x="148" y="16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4" name="Freeform 114">
              <a:extLst>
                <a:ext uri="{FF2B5EF4-FFF2-40B4-BE49-F238E27FC236}">
                  <a16:creationId xmlns:a16="http://schemas.microsoft.com/office/drawing/2014/main" xmlns="" id="{3AC3E247-05C2-4237-B097-D0E8C2B68BA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 rot="4669559">
              <a:off x="2266840" y="3095065"/>
              <a:ext cx="742950" cy="744538"/>
            </a:xfrm>
            <a:custGeom>
              <a:avLst/>
              <a:gdLst>
                <a:gd name="T0" fmla="*/ 195 w 198"/>
                <a:gd name="T1" fmla="*/ 46 h 198"/>
                <a:gd name="T2" fmla="*/ 152 w 198"/>
                <a:gd name="T3" fmla="*/ 4 h 198"/>
                <a:gd name="T4" fmla="*/ 3 w 198"/>
                <a:gd name="T5" fmla="*/ 152 h 198"/>
                <a:gd name="T6" fmla="*/ 46 w 198"/>
                <a:gd name="T7" fmla="*/ 195 h 198"/>
                <a:gd name="T8" fmla="*/ 60 w 198"/>
                <a:gd name="T9" fmla="*/ 195 h 198"/>
                <a:gd name="T10" fmla="*/ 113 w 198"/>
                <a:gd name="T11" fmla="*/ 142 h 198"/>
                <a:gd name="T12" fmla="*/ 112 w 198"/>
                <a:gd name="T13" fmla="*/ 112 h 198"/>
                <a:gd name="T14" fmla="*/ 139 w 198"/>
                <a:gd name="T15" fmla="*/ 115 h 198"/>
                <a:gd name="T16" fmla="*/ 195 w 198"/>
                <a:gd name="T17" fmla="*/ 60 h 198"/>
                <a:gd name="T18" fmla="*/ 195 w 198"/>
                <a:gd name="T19" fmla="*/ 46 h 198"/>
                <a:gd name="T20" fmla="*/ 92 w 198"/>
                <a:gd name="T21" fmla="*/ 142 h 198"/>
                <a:gd name="T22" fmla="*/ 63 w 198"/>
                <a:gd name="T23" fmla="*/ 172 h 198"/>
                <a:gd name="T24" fmla="*/ 43 w 198"/>
                <a:gd name="T25" fmla="*/ 172 h 198"/>
                <a:gd name="T26" fmla="*/ 33 w 198"/>
                <a:gd name="T27" fmla="*/ 162 h 198"/>
                <a:gd name="T28" fmla="*/ 33 w 198"/>
                <a:gd name="T29" fmla="*/ 142 h 198"/>
                <a:gd name="T30" fmla="*/ 63 w 198"/>
                <a:gd name="T31" fmla="*/ 112 h 198"/>
                <a:gd name="T32" fmla="*/ 83 w 198"/>
                <a:gd name="T33" fmla="*/ 112 h 198"/>
                <a:gd name="T34" fmla="*/ 92 w 198"/>
                <a:gd name="T35" fmla="*/ 122 h 198"/>
                <a:gd name="T36" fmla="*/ 92 w 198"/>
                <a:gd name="T37" fmla="*/ 142 h 198"/>
                <a:gd name="T38" fmla="*/ 172 w 198"/>
                <a:gd name="T39" fmla="*/ 63 h 198"/>
                <a:gd name="T40" fmla="*/ 142 w 198"/>
                <a:gd name="T41" fmla="*/ 93 h 198"/>
                <a:gd name="T42" fmla="*/ 122 w 198"/>
                <a:gd name="T43" fmla="*/ 93 h 198"/>
                <a:gd name="T44" fmla="*/ 112 w 198"/>
                <a:gd name="T45" fmla="*/ 83 h 198"/>
                <a:gd name="T46" fmla="*/ 112 w 198"/>
                <a:gd name="T47" fmla="*/ 63 h 198"/>
                <a:gd name="T48" fmla="*/ 142 w 198"/>
                <a:gd name="T49" fmla="*/ 33 h 198"/>
                <a:gd name="T50" fmla="*/ 162 w 198"/>
                <a:gd name="T51" fmla="*/ 33 h 198"/>
                <a:gd name="T52" fmla="*/ 172 w 198"/>
                <a:gd name="T53" fmla="*/ 43 h 198"/>
                <a:gd name="T54" fmla="*/ 172 w 198"/>
                <a:gd name="T55" fmla="*/ 63 h 198"/>
                <a:gd name="T56" fmla="*/ 31 w 198"/>
                <a:gd name="T57" fmla="*/ 91 h 198"/>
                <a:gd name="T58" fmla="*/ 44 w 198"/>
                <a:gd name="T59" fmla="*/ 83 h 198"/>
                <a:gd name="T60" fmla="*/ 30 w 198"/>
                <a:gd name="T61" fmla="*/ 74 h 198"/>
                <a:gd name="T62" fmla="*/ 14 w 198"/>
                <a:gd name="T63" fmla="*/ 91 h 198"/>
                <a:gd name="T64" fmla="*/ 0 w 198"/>
                <a:gd name="T65" fmla="*/ 148 h 198"/>
                <a:gd name="T66" fmla="*/ 26 w 198"/>
                <a:gd name="T67" fmla="*/ 122 h 198"/>
                <a:gd name="T68" fmla="*/ 31 w 198"/>
                <a:gd name="T69" fmla="*/ 91 h 198"/>
                <a:gd name="T70" fmla="*/ 83 w 198"/>
                <a:gd name="T71" fmla="*/ 45 h 198"/>
                <a:gd name="T72" fmla="*/ 91 w 198"/>
                <a:gd name="T73" fmla="*/ 31 h 198"/>
                <a:gd name="T74" fmla="*/ 122 w 198"/>
                <a:gd name="T75" fmla="*/ 27 h 198"/>
                <a:gd name="T76" fmla="*/ 148 w 198"/>
                <a:gd name="T77" fmla="*/ 0 h 198"/>
                <a:gd name="T78" fmla="*/ 91 w 198"/>
                <a:gd name="T79" fmla="*/ 14 h 198"/>
                <a:gd name="T80" fmla="*/ 74 w 198"/>
                <a:gd name="T81" fmla="*/ 30 h 198"/>
                <a:gd name="T82" fmla="*/ 83 w 198"/>
                <a:gd name="T83" fmla="*/ 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98" h="198">
                  <a:moveTo>
                    <a:pt x="195" y="46"/>
                  </a:moveTo>
                  <a:cubicBezTo>
                    <a:pt x="152" y="4"/>
                    <a:pt x="152" y="4"/>
                    <a:pt x="152" y="4"/>
                  </a:cubicBezTo>
                  <a:cubicBezTo>
                    <a:pt x="3" y="152"/>
                    <a:pt x="3" y="152"/>
                    <a:pt x="3" y="152"/>
                  </a:cubicBezTo>
                  <a:cubicBezTo>
                    <a:pt x="46" y="195"/>
                    <a:pt x="46" y="195"/>
                    <a:pt x="46" y="195"/>
                  </a:cubicBezTo>
                  <a:cubicBezTo>
                    <a:pt x="50" y="198"/>
                    <a:pt x="56" y="198"/>
                    <a:pt x="60" y="195"/>
                  </a:cubicBezTo>
                  <a:cubicBezTo>
                    <a:pt x="60" y="195"/>
                    <a:pt x="85" y="169"/>
                    <a:pt x="113" y="142"/>
                  </a:cubicBezTo>
                  <a:cubicBezTo>
                    <a:pt x="117" y="137"/>
                    <a:pt x="107" y="117"/>
                    <a:pt x="112" y="112"/>
                  </a:cubicBezTo>
                  <a:cubicBezTo>
                    <a:pt x="116" y="107"/>
                    <a:pt x="135" y="119"/>
                    <a:pt x="139" y="115"/>
                  </a:cubicBezTo>
                  <a:cubicBezTo>
                    <a:pt x="168" y="86"/>
                    <a:pt x="195" y="60"/>
                    <a:pt x="195" y="60"/>
                  </a:cubicBezTo>
                  <a:cubicBezTo>
                    <a:pt x="198" y="56"/>
                    <a:pt x="198" y="50"/>
                    <a:pt x="195" y="46"/>
                  </a:cubicBezTo>
                  <a:close/>
                  <a:moveTo>
                    <a:pt x="92" y="142"/>
                  </a:moveTo>
                  <a:cubicBezTo>
                    <a:pt x="63" y="172"/>
                    <a:pt x="63" y="172"/>
                    <a:pt x="63" y="172"/>
                  </a:cubicBezTo>
                  <a:cubicBezTo>
                    <a:pt x="57" y="177"/>
                    <a:pt x="48" y="177"/>
                    <a:pt x="43" y="172"/>
                  </a:cubicBezTo>
                  <a:cubicBezTo>
                    <a:pt x="33" y="162"/>
                    <a:pt x="33" y="162"/>
                    <a:pt x="33" y="162"/>
                  </a:cubicBezTo>
                  <a:cubicBezTo>
                    <a:pt x="28" y="156"/>
                    <a:pt x="28" y="148"/>
                    <a:pt x="33" y="142"/>
                  </a:cubicBezTo>
                  <a:cubicBezTo>
                    <a:pt x="63" y="112"/>
                    <a:pt x="63" y="112"/>
                    <a:pt x="63" y="112"/>
                  </a:cubicBezTo>
                  <a:cubicBezTo>
                    <a:pt x="68" y="107"/>
                    <a:pt x="77" y="107"/>
                    <a:pt x="83" y="112"/>
                  </a:cubicBezTo>
                  <a:cubicBezTo>
                    <a:pt x="92" y="122"/>
                    <a:pt x="92" y="122"/>
                    <a:pt x="92" y="122"/>
                  </a:cubicBezTo>
                  <a:cubicBezTo>
                    <a:pt x="98" y="128"/>
                    <a:pt x="98" y="137"/>
                    <a:pt x="92" y="142"/>
                  </a:cubicBezTo>
                  <a:close/>
                  <a:moveTo>
                    <a:pt x="172" y="63"/>
                  </a:moveTo>
                  <a:cubicBezTo>
                    <a:pt x="142" y="93"/>
                    <a:pt x="142" y="93"/>
                    <a:pt x="142" y="93"/>
                  </a:cubicBezTo>
                  <a:cubicBezTo>
                    <a:pt x="136" y="98"/>
                    <a:pt x="128" y="98"/>
                    <a:pt x="122" y="93"/>
                  </a:cubicBezTo>
                  <a:cubicBezTo>
                    <a:pt x="112" y="83"/>
                    <a:pt x="112" y="83"/>
                    <a:pt x="112" y="83"/>
                  </a:cubicBezTo>
                  <a:cubicBezTo>
                    <a:pt x="107" y="77"/>
                    <a:pt x="107" y="68"/>
                    <a:pt x="112" y="63"/>
                  </a:cubicBezTo>
                  <a:cubicBezTo>
                    <a:pt x="142" y="33"/>
                    <a:pt x="142" y="33"/>
                    <a:pt x="142" y="33"/>
                  </a:cubicBezTo>
                  <a:cubicBezTo>
                    <a:pt x="147" y="28"/>
                    <a:pt x="156" y="28"/>
                    <a:pt x="162" y="33"/>
                  </a:cubicBezTo>
                  <a:cubicBezTo>
                    <a:pt x="172" y="43"/>
                    <a:pt x="172" y="43"/>
                    <a:pt x="172" y="43"/>
                  </a:cubicBezTo>
                  <a:cubicBezTo>
                    <a:pt x="177" y="49"/>
                    <a:pt x="177" y="57"/>
                    <a:pt x="172" y="63"/>
                  </a:cubicBezTo>
                  <a:close/>
                  <a:moveTo>
                    <a:pt x="31" y="91"/>
                  </a:moveTo>
                  <a:cubicBezTo>
                    <a:pt x="37" y="86"/>
                    <a:pt x="41" y="87"/>
                    <a:pt x="44" y="83"/>
                  </a:cubicBezTo>
                  <a:cubicBezTo>
                    <a:pt x="48" y="78"/>
                    <a:pt x="38" y="75"/>
                    <a:pt x="30" y="74"/>
                  </a:cubicBezTo>
                  <a:cubicBezTo>
                    <a:pt x="22" y="72"/>
                    <a:pt x="17" y="82"/>
                    <a:pt x="14" y="91"/>
                  </a:cubicBezTo>
                  <a:cubicBezTo>
                    <a:pt x="12" y="100"/>
                    <a:pt x="0" y="148"/>
                    <a:pt x="0" y="148"/>
                  </a:cubicBezTo>
                  <a:cubicBezTo>
                    <a:pt x="26" y="122"/>
                    <a:pt x="26" y="122"/>
                    <a:pt x="26" y="122"/>
                  </a:cubicBezTo>
                  <a:cubicBezTo>
                    <a:pt x="26" y="122"/>
                    <a:pt x="26" y="97"/>
                    <a:pt x="31" y="91"/>
                  </a:cubicBezTo>
                  <a:close/>
                  <a:moveTo>
                    <a:pt x="83" y="45"/>
                  </a:moveTo>
                  <a:cubicBezTo>
                    <a:pt x="87" y="41"/>
                    <a:pt x="85" y="37"/>
                    <a:pt x="91" y="31"/>
                  </a:cubicBezTo>
                  <a:cubicBezTo>
                    <a:pt x="97" y="26"/>
                    <a:pt x="122" y="27"/>
                    <a:pt x="122" y="27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48" y="0"/>
                    <a:pt x="100" y="12"/>
                    <a:pt x="91" y="14"/>
                  </a:cubicBezTo>
                  <a:cubicBezTo>
                    <a:pt x="82" y="17"/>
                    <a:pt x="72" y="22"/>
                    <a:pt x="74" y="30"/>
                  </a:cubicBezTo>
                  <a:cubicBezTo>
                    <a:pt x="75" y="38"/>
                    <a:pt x="78" y="48"/>
                    <a:pt x="83" y="4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5" name="Freeform 124">
              <a:extLst>
                <a:ext uri="{FF2B5EF4-FFF2-40B4-BE49-F238E27FC236}">
                  <a16:creationId xmlns:a16="http://schemas.microsoft.com/office/drawing/2014/main" xmlns="" id="{4864236B-1C31-474A-96F6-085AE54712A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 rot="2436245">
              <a:off x="6966888" y="4093733"/>
              <a:ext cx="349593" cy="449070"/>
            </a:xfrm>
            <a:custGeom>
              <a:avLst/>
              <a:gdLst>
                <a:gd name="T0" fmla="*/ 12 w 156"/>
                <a:gd name="T1" fmla="*/ 200 h 200"/>
                <a:gd name="T2" fmla="*/ 0 w 156"/>
                <a:gd name="T3" fmla="*/ 37 h 200"/>
                <a:gd name="T4" fmla="*/ 12 w 156"/>
                <a:gd name="T5" fmla="*/ 175 h 200"/>
                <a:gd name="T6" fmla="*/ 50 w 156"/>
                <a:gd name="T7" fmla="*/ 187 h 200"/>
                <a:gd name="T8" fmla="*/ 64 w 156"/>
                <a:gd name="T9" fmla="*/ 24 h 200"/>
                <a:gd name="T10" fmla="*/ 156 w 156"/>
                <a:gd name="T11" fmla="*/ 37 h 200"/>
                <a:gd name="T12" fmla="*/ 144 w 156"/>
                <a:gd name="T13" fmla="*/ 200 h 200"/>
                <a:gd name="T14" fmla="*/ 128 w 156"/>
                <a:gd name="T15" fmla="*/ 180 h 200"/>
                <a:gd name="T16" fmla="*/ 116 w 156"/>
                <a:gd name="T17" fmla="*/ 168 h 200"/>
                <a:gd name="T18" fmla="*/ 116 w 156"/>
                <a:gd name="T19" fmla="*/ 164 h 200"/>
                <a:gd name="T20" fmla="*/ 128 w 156"/>
                <a:gd name="T21" fmla="*/ 152 h 200"/>
                <a:gd name="T22" fmla="*/ 116 w 156"/>
                <a:gd name="T23" fmla="*/ 164 h 200"/>
                <a:gd name="T24" fmla="*/ 128 w 156"/>
                <a:gd name="T25" fmla="*/ 148 h 200"/>
                <a:gd name="T26" fmla="*/ 116 w 156"/>
                <a:gd name="T27" fmla="*/ 136 h 200"/>
                <a:gd name="T28" fmla="*/ 116 w 156"/>
                <a:gd name="T29" fmla="*/ 132 h 200"/>
                <a:gd name="T30" fmla="*/ 128 w 156"/>
                <a:gd name="T31" fmla="*/ 120 h 200"/>
                <a:gd name="T32" fmla="*/ 116 w 156"/>
                <a:gd name="T33" fmla="*/ 132 h 200"/>
                <a:gd name="T34" fmla="*/ 112 w 156"/>
                <a:gd name="T35" fmla="*/ 180 h 200"/>
                <a:gd name="T36" fmla="*/ 100 w 156"/>
                <a:gd name="T37" fmla="*/ 168 h 200"/>
                <a:gd name="T38" fmla="*/ 100 w 156"/>
                <a:gd name="T39" fmla="*/ 164 h 200"/>
                <a:gd name="T40" fmla="*/ 112 w 156"/>
                <a:gd name="T41" fmla="*/ 152 h 200"/>
                <a:gd name="T42" fmla="*/ 100 w 156"/>
                <a:gd name="T43" fmla="*/ 164 h 200"/>
                <a:gd name="T44" fmla="*/ 112 w 156"/>
                <a:gd name="T45" fmla="*/ 148 h 200"/>
                <a:gd name="T46" fmla="*/ 100 w 156"/>
                <a:gd name="T47" fmla="*/ 136 h 200"/>
                <a:gd name="T48" fmla="*/ 100 w 156"/>
                <a:gd name="T49" fmla="*/ 132 h 200"/>
                <a:gd name="T50" fmla="*/ 112 w 156"/>
                <a:gd name="T51" fmla="*/ 120 h 200"/>
                <a:gd name="T52" fmla="*/ 100 w 156"/>
                <a:gd name="T53" fmla="*/ 132 h 200"/>
                <a:gd name="T54" fmla="*/ 96 w 156"/>
                <a:gd name="T55" fmla="*/ 180 h 200"/>
                <a:gd name="T56" fmla="*/ 84 w 156"/>
                <a:gd name="T57" fmla="*/ 168 h 200"/>
                <a:gd name="T58" fmla="*/ 84 w 156"/>
                <a:gd name="T59" fmla="*/ 164 h 200"/>
                <a:gd name="T60" fmla="*/ 96 w 156"/>
                <a:gd name="T61" fmla="*/ 152 h 200"/>
                <a:gd name="T62" fmla="*/ 84 w 156"/>
                <a:gd name="T63" fmla="*/ 164 h 200"/>
                <a:gd name="T64" fmla="*/ 96 w 156"/>
                <a:gd name="T65" fmla="*/ 148 h 200"/>
                <a:gd name="T66" fmla="*/ 84 w 156"/>
                <a:gd name="T67" fmla="*/ 136 h 200"/>
                <a:gd name="T68" fmla="*/ 84 w 156"/>
                <a:gd name="T69" fmla="*/ 132 h 200"/>
                <a:gd name="T70" fmla="*/ 96 w 156"/>
                <a:gd name="T71" fmla="*/ 120 h 200"/>
                <a:gd name="T72" fmla="*/ 84 w 156"/>
                <a:gd name="T73" fmla="*/ 132 h 200"/>
                <a:gd name="T74" fmla="*/ 137 w 156"/>
                <a:gd name="T75" fmla="*/ 35 h 200"/>
                <a:gd name="T76" fmla="*/ 76 w 156"/>
                <a:gd name="T77" fmla="*/ 42 h 200"/>
                <a:gd name="T78" fmla="*/ 82 w 156"/>
                <a:gd name="T79" fmla="*/ 76 h 200"/>
                <a:gd name="T80" fmla="*/ 144 w 156"/>
                <a:gd name="T81" fmla="*/ 69 h 200"/>
                <a:gd name="T82" fmla="*/ 144 w 156"/>
                <a:gd name="T83" fmla="*/ 120 h 200"/>
                <a:gd name="T84" fmla="*/ 132 w 156"/>
                <a:gd name="T85" fmla="*/ 132 h 200"/>
                <a:gd name="T86" fmla="*/ 144 w 156"/>
                <a:gd name="T87" fmla="*/ 120 h 200"/>
                <a:gd name="T88" fmla="*/ 132 w 156"/>
                <a:gd name="T89" fmla="*/ 136 h 200"/>
                <a:gd name="T90" fmla="*/ 144 w 156"/>
                <a:gd name="T91" fmla="*/ 148 h 200"/>
                <a:gd name="T92" fmla="*/ 144 w 156"/>
                <a:gd name="T93" fmla="*/ 152 h 200"/>
                <a:gd name="T94" fmla="*/ 132 w 156"/>
                <a:gd name="T95" fmla="*/ 164 h 200"/>
                <a:gd name="T96" fmla="*/ 144 w 156"/>
                <a:gd name="T97" fmla="*/ 152 h 200"/>
                <a:gd name="T98" fmla="*/ 132 w 156"/>
                <a:gd name="T99" fmla="*/ 168 h 200"/>
                <a:gd name="T100" fmla="*/ 144 w 156"/>
                <a:gd name="T101" fmla="*/ 180 h 200"/>
                <a:gd name="T102" fmla="*/ 50 w 156"/>
                <a:gd name="T103" fmla="*/ 180 h 200"/>
                <a:gd name="T104" fmla="*/ 20 w 156"/>
                <a:gd name="T105" fmla="*/ 173 h 200"/>
                <a:gd name="T106" fmla="*/ 26 w 156"/>
                <a:gd name="T107" fmla="*/ 12 h 200"/>
                <a:gd name="T108" fmla="*/ 36 w 156"/>
                <a:gd name="T109" fmla="*/ 0 h 200"/>
                <a:gd name="T110" fmla="*/ 44 w 156"/>
                <a:gd name="T111" fmla="*/ 12 h 200"/>
                <a:gd name="T112" fmla="*/ 56 w 156"/>
                <a:gd name="T113" fmla="*/ 18 h 200"/>
                <a:gd name="T114" fmla="*/ 50 w 156"/>
                <a:gd name="T115" fmla="*/ 18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6" h="200">
                  <a:moveTo>
                    <a:pt x="144" y="200"/>
                  </a:moveTo>
                  <a:cubicBezTo>
                    <a:pt x="12" y="200"/>
                    <a:pt x="12" y="200"/>
                    <a:pt x="12" y="200"/>
                  </a:cubicBezTo>
                  <a:cubicBezTo>
                    <a:pt x="5" y="200"/>
                    <a:pt x="0" y="194"/>
                    <a:pt x="0" y="18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0"/>
                    <a:pt x="5" y="25"/>
                    <a:pt x="12" y="25"/>
                  </a:cubicBezTo>
                  <a:cubicBezTo>
                    <a:pt x="12" y="175"/>
                    <a:pt x="12" y="175"/>
                    <a:pt x="12" y="175"/>
                  </a:cubicBezTo>
                  <a:cubicBezTo>
                    <a:pt x="12" y="182"/>
                    <a:pt x="18" y="187"/>
                    <a:pt x="25" y="187"/>
                  </a:cubicBezTo>
                  <a:cubicBezTo>
                    <a:pt x="50" y="187"/>
                    <a:pt x="50" y="187"/>
                    <a:pt x="50" y="187"/>
                  </a:cubicBezTo>
                  <a:cubicBezTo>
                    <a:pt x="57" y="187"/>
                    <a:pt x="64" y="182"/>
                    <a:pt x="64" y="175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144" y="24"/>
                    <a:pt x="144" y="24"/>
                    <a:pt x="144" y="24"/>
                  </a:cubicBezTo>
                  <a:cubicBezTo>
                    <a:pt x="151" y="24"/>
                    <a:pt x="156" y="30"/>
                    <a:pt x="156" y="37"/>
                  </a:cubicBezTo>
                  <a:cubicBezTo>
                    <a:pt x="156" y="187"/>
                    <a:pt x="156" y="187"/>
                    <a:pt x="156" y="187"/>
                  </a:cubicBezTo>
                  <a:cubicBezTo>
                    <a:pt x="156" y="194"/>
                    <a:pt x="151" y="200"/>
                    <a:pt x="144" y="200"/>
                  </a:cubicBezTo>
                  <a:close/>
                  <a:moveTo>
                    <a:pt x="116" y="180"/>
                  </a:moveTo>
                  <a:cubicBezTo>
                    <a:pt x="128" y="180"/>
                    <a:pt x="128" y="180"/>
                    <a:pt x="128" y="180"/>
                  </a:cubicBezTo>
                  <a:cubicBezTo>
                    <a:pt x="128" y="168"/>
                    <a:pt x="128" y="168"/>
                    <a:pt x="128" y="168"/>
                  </a:cubicBezTo>
                  <a:cubicBezTo>
                    <a:pt x="116" y="168"/>
                    <a:pt x="116" y="168"/>
                    <a:pt x="116" y="168"/>
                  </a:cubicBezTo>
                  <a:lnTo>
                    <a:pt x="116" y="180"/>
                  </a:lnTo>
                  <a:close/>
                  <a:moveTo>
                    <a:pt x="116" y="164"/>
                  </a:moveTo>
                  <a:cubicBezTo>
                    <a:pt x="128" y="164"/>
                    <a:pt x="128" y="164"/>
                    <a:pt x="128" y="164"/>
                  </a:cubicBezTo>
                  <a:cubicBezTo>
                    <a:pt x="128" y="152"/>
                    <a:pt x="128" y="152"/>
                    <a:pt x="128" y="152"/>
                  </a:cubicBezTo>
                  <a:cubicBezTo>
                    <a:pt x="116" y="152"/>
                    <a:pt x="116" y="152"/>
                    <a:pt x="116" y="152"/>
                  </a:cubicBezTo>
                  <a:lnTo>
                    <a:pt x="116" y="164"/>
                  </a:lnTo>
                  <a:close/>
                  <a:moveTo>
                    <a:pt x="116" y="148"/>
                  </a:moveTo>
                  <a:cubicBezTo>
                    <a:pt x="128" y="148"/>
                    <a:pt x="128" y="148"/>
                    <a:pt x="128" y="148"/>
                  </a:cubicBezTo>
                  <a:cubicBezTo>
                    <a:pt x="128" y="136"/>
                    <a:pt x="128" y="136"/>
                    <a:pt x="128" y="136"/>
                  </a:cubicBezTo>
                  <a:cubicBezTo>
                    <a:pt x="116" y="136"/>
                    <a:pt x="116" y="136"/>
                    <a:pt x="116" y="136"/>
                  </a:cubicBezTo>
                  <a:lnTo>
                    <a:pt x="116" y="148"/>
                  </a:lnTo>
                  <a:close/>
                  <a:moveTo>
                    <a:pt x="116" y="132"/>
                  </a:moveTo>
                  <a:cubicBezTo>
                    <a:pt x="128" y="132"/>
                    <a:pt x="128" y="132"/>
                    <a:pt x="128" y="132"/>
                  </a:cubicBezTo>
                  <a:cubicBezTo>
                    <a:pt x="128" y="120"/>
                    <a:pt x="128" y="120"/>
                    <a:pt x="128" y="120"/>
                  </a:cubicBezTo>
                  <a:cubicBezTo>
                    <a:pt x="116" y="120"/>
                    <a:pt x="116" y="120"/>
                    <a:pt x="116" y="120"/>
                  </a:cubicBezTo>
                  <a:lnTo>
                    <a:pt x="116" y="132"/>
                  </a:lnTo>
                  <a:close/>
                  <a:moveTo>
                    <a:pt x="100" y="180"/>
                  </a:moveTo>
                  <a:cubicBezTo>
                    <a:pt x="112" y="180"/>
                    <a:pt x="112" y="180"/>
                    <a:pt x="112" y="180"/>
                  </a:cubicBezTo>
                  <a:cubicBezTo>
                    <a:pt x="112" y="168"/>
                    <a:pt x="112" y="168"/>
                    <a:pt x="112" y="168"/>
                  </a:cubicBezTo>
                  <a:cubicBezTo>
                    <a:pt x="100" y="168"/>
                    <a:pt x="100" y="168"/>
                    <a:pt x="100" y="168"/>
                  </a:cubicBezTo>
                  <a:lnTo>
                    <a:pt x="100" y="180"/>
                  </a:lnTo>
                  <a:close/>
                  <a:moveTo>
                    <a:pt x="100" y="164"/>
                  </a:moveTo>
                  <a:cubicBezTo>
                    <a:pt x="112" y="164"/>
                    <a:pt x="112" y="164"/>
                    <a:pt x="112" y="164"/>
                  </a:cubicBezTo>
                  <a:cubicBezTo>
                    <a:pt x="112" y="152"/>
                    <a:pt x="112" y="152"/>
                    <a:pt x="112" y="152"/>
                  </a:cubicBezTo>
                  <a:cubicBezTo>
                    <a:pt x="100" y="152"/>
                    <a:pt x="100" y="152"/>
                    <a:pt x="100" y="152"/>
                  </a:cubicBezTo>
                  <a:lnTo>
                    <a:pt x="100" y="164"/>
                  </a:lnTo>
                  <a:close/>
                  <a:moveTo>
                    <a:pt x="100" y="148"/>
                  </a:moveTo>
                  <a:cubicBezTo>
                    <a:pt x="112" y="148"/>
                    <a:pt x="112" y="148"/>
                    <a:pt x="112" y="148"/>
                  </a:cubicBezTo>
                  <a:cubicBezTo>
                    <a:pt x="112" y="136"/>
                    <a:pt x="112" y="136"/>
                    <a:pt x="112" y="136"/>
                  </a:cubicBezTo>
                  <a:cubicBezTo>
                    <a:pt x="100" y="136"/>
                    <a:pt x="100" y="136"/>
                    <a:pt x="100" y="136"/>
                  </a:cubicBezTo>
                  <a:lnTo>
                    <a:pt x="100" y="148"/>
                  </a:lnTo>
                  <a:close/>
                  <a:moveTo>
                    <a:pt x="100" y="132"/>
                  </a:moveTo>
                  <a:cubicBezTo>
                    <a:pt x="112" y="132"/>
                    <a:pt x="112" y="132"/>
                    <a:pt x="112" y="132"/>
                  </a:cubicBezTo>
                  <a:cubicBezTo>
                    <a:pt x="112" y="120"/>
                    <a:pt x="112" y="120"/>
                    <a:pt x="112" y="120"/>
                  </a:cubicBezTo>
                  <a:cubicBezTo>
                    <a:pt x="100" y="120"/>
                    <a:pt x="100" y="120"/>
                    <a:pt x="100" y="120"/>
                  </a:cubicBezTo>
                  <a:lnTo>
                    <a:pt x="100" y="132"/>
                  </a:lnTo>
                  <a:close/>
                  <a:moveTo>
                    <a:pt x="84" y="180"/>
                  </a:moveTo>
                  <a:cubicBezTo>
                    <a:pt x="96" y="180"/>
                    <a:pt x="96" y="180"/>
                    <a:pt x="96" y="180"/>
                  </a:cubicBezTo>
                  <a:cubicBezTo>
                    <a:pt x="96" y="168"/>
                    <a:pt x="96" y="168"/>
                    <a:pt x="96" y="168"/>
                  </a:cubicBezTo>
                  <a:cubicBezTo>
                    <a:pt x="84" y="168"/>
                    <a:pt x="84" y="168"/>
                    <a:pt x="84" y="168"/>
                  </a:cubicBezTo>
                  <a:lnTo>
                    <a:pt x="84" y="180"/>
                  </a:lnTo>
                  <a:close/>
                  <a:moveTo>
                    <a:pt x="84" y="164"/>
                  </a:moveTo>
                  <a:cubicBezTo>
                    <a:pt x="96" y="164"/>
                    <a:pt x="96" y="164"/>
                    <a:pt x="96" y="164"/>
                  </a:cubicBezTo>
                  <a:cubicBezTo>
                    <a:pt x="96" y="152"/>
                    <a:pt x="96" y="152"/>
                    <a:pt x="96" y="152"/>
                  </a:cubicBezTo>
                  <a:cubicBezTo>
                    <a:pt x="84" y="152"/>
                    <a:pt x="84" y="152"/>
                    <a:pt x="84" y="152"/>
                  </a:cubicBezTo>
                  <a:lnTo>
                    <a:pt x="84" y="164"/>
                  </a:lnTo>
                  <a:close/>
                  <a:moveTo>
                    <a:pt x="84" y="148"/>
                  </a:moveTo>
                  <a:cubicBezTo>
                    <a:pt x="96" y="148"/>
                    <a:pt x="96" y="148"/>
                    <a:pt x="96" y="148"/>
                  </a:cubicBezTo>
                  <a:cubicBezTo>
                    <a:pt x="96" y="136"/>
                    <a:pt x="96" y="136"/>
                    <a:pt x="96" y="136"/>
                  </a:cubicBezTo>
                  <a:cubicBezTo>
                    <a:pt x="84" y="136"/>
                    <a:pt x="84" y="136"/>
                    <a:pt x="84" y="136"/>
                  </a:cubicBezTo>
                  <a:lnTo>
                    <a:pt x="84" y="148"/>
                  </a:lnTo>
                  <a:close/>
                  <a:moveTo>
                    <a:pt x="84" y="132"/>
                  </a:moveTo>
                  <a:cubicBezTo>
                    <a:pt x="96" y="132"/>
                    <a:pt x="96" y="132"/>
                    <a:pt x="96" y="132"/>
                  </a:cubicBezTo>
                  <a:cubicBezTo>
                    <a:pt x="96" y="120"/>
                    <a:pt x="96" y="120"/>
                    <a:pt x="96" y="120"/>
                  </a:cubicBezTo>
                  <a:cubicBezTo>
                    <a:pt x="84" y="120"/>
                    <a:pt x="84" y="120"/>
                    <a:pt x="84" y="120"/>
                  </a:cubicBezTo>
                  <a:lnTo>
                    <a:pt x="84" y="132"/>
                  </a:lnTo>
                  <a:close/>
                  <a:moveTo>
                    <a:pt x="144" y="42"/>
                  </a:moveTo>
                  <a:cubicBezTo>
                    <a:pt x="144" y="38"/>
                    <a:pt x="141" y="35"/>
                    <a:pt x="137" y="35"/>
                  </a:cubicBezTo>
                  <a:cubicBezTo>
                    <a:pt x="82" y="35"/>
                    <a:pt x="82" y="35"/>
                    <a:pt x="82" y="35"/>
                  </a:cubicBezTo>
                  <a:cubicBezTo>
                    <a:pt x="78" y="35"/>
                    <a:pt x="76" y="38"/>
                    <a:pt x="76" y="42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73"/>
                    <a:pt x="78" y="76"/>
                    <a:pt x="82" y="76"/>
                  </a:cubicBezTo>
                  <a:cubicBezTo>
                    <a:pt x="137" y="76"/>
                    <a:pt x="137" y="76"/>
                    <a:pt x="137" y="76"/>
                  </a:cubicBezTo>
                  <a:cubicBezTo>
                    <a:pt x="141" y="76"/>
                    <a:pt x="144" y="73"/>
                    <a:pt x="144" y="69"/>
                  </a:cubicBezTo>
                  <a:lnTo>
                    <a:pt x="144" y="42"/>
                  </a:lnTo>
                  <a:close/>
                  <a:moveTo>
                    <a:pt x="144" y="120"/>
                  </a:moveTo>
                  <a:cubicBezTo>
                    <a:pt x="132" y="120"/>
                    <a:pt x="132" y="120"/>
                    <a:pt x="132" y="120"/>
                  </a:cubicBezTo>
                  <a:cubicBezTo>
                    <a:pt x="132" y="132"/>
                    <a:pt x="132" y="132"/>
                    <a:pt x="132" y="132"/>
                  </a:cubicBezTo>
                  <a:cubicBezTo>
                    <a:pt x="144" y="132"/>
                    <a:pt x="144" y="132"/>
                    <a:pt x="144" y="132"/>
                  </a:cubicBezTo>
                  <a:lnTo>
                    <a:pt x="144" y="120"/>
                  </a:lnTo>
                  <a:close/>
                  <a:moveTo>
                    <a:pt x="144" y="136"/>
                  </a:moveTo>
                  <a:cubicBezTo>
                    <a:pt x="132" y="136"/>
                    <a:pt x="132" y="136"/>
                    <a:pt x="132" y="136"/>
                  </a:cubicBezTo>
                  <a:cubicBezTo>
                    <a:pt x="132" y="148"/>
                    <a:pt x="132" y="148"/>
                    <a:pt x="132" y="148"/>
                  </a:cubicBezTo>
                  <a:cubicBezTo>
                    <a:pt x="144" y="148"/>
                    <a:pt x="144" y="148"/>
                    <a:pt x="144" y="148"/>
                  </a:cubicBezTo>
                  <a:lnTo>
                    <a:pt x="144" y="136"/>
                  </a:lnTo>
                  <a:close/>
                  <a:moveTo>
                    <a:pt x="144" y="152"/>
                  </a:moveTo>
                  <a:cubicBezTo>
                    <a:pt x="132" y="152"/>
                    <a:pt x="132" y="152"/>
                    <a:pt x="132" y="152"/>
                  </a:cubicBezTo>
                  <a:cubicBezTo>
                    <a:pt x="132" y="164"/>
                    <a:pt x="132" y="164"/>
                    <a:pt x="132" y="164"/>
                  </a:cubicBezTo>
                  <a:cubicBezTo>
                    <a:pt x="144" y="164"/>
                    <a:pt x="144" y="164"/>
                    <a:pt x="144" y="164"/>
                  </a:cubicBezTo>
                  <a:lnTo>
                    <a:pt x="144" y="152"/>
                  </a:lnTo>
                  <a:close/>
                  <a:moveTo>
                    <a:pt x="144" y="168"/>
                  </a:moveTo>
                  <a:cubicBezTo>
                    <a:pt x="132" y="168"/>
                    <a:pt x="132" y="168"/>
                    <a:pt x="132" y="168"/>
                  </a:cubicBezTo>
                  <a:cubicBezTo>
                    <a:pt x="132" y="180"/>
                    <a:pt x="132" y="180"/>
                    <a:pt x="132" y="180"/>
                  </a:cubicBezTo>
                  <a:cubicBezTo>
                    <a:pt x="144" y="180"/>
                    <a:pt x="144" y="180"/>
                    <a:pt x="144" y="180"/>
                  </a:cubicBezTo>
                  <a:lnTo>
                    <a:pt x="144" y="168"/>
                  </a:lnTo>
                  <a:close/>
                  <a:moveTo>
                    <a:pt x="50" y="180"/>
                  </a:moveTo>
                  <a:cubicBezTo>
                    <a:pt x="26" y="180"/>
                    <a:pt x="26" y="180"/>
                    <a:pt x="26" y="180"/>
                  </a:cubicBezTo>
                  <a:cubicBezTo>
                    <a:pt x="22" y="180"/>
                    <a:pt x="20" y="177"/>
                    <a:pt x="20" y="173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5"/>
                    <a:pt x="22" y="12"/>
                    <a:pt x="2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3" y="12"/>
                    <a:pt x="56" y="15"/>
                    <a:pt x="56" y="18"/>
                  </a:cubicBezTo>
                  <a:cubicBezTo>
                    <a:pt x="56" y="173"/>
                    <a:pt x="56" y="173"/>
                    <a:pt x="56" y="173"/>
                  </a:cubicBezTo>
                  <a:cubicBezTo>
                    <a:pt x="56" y="177"/>
                    <a:pt x="53" y="180"/>
                    <a:pt x="50" y="18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6" name="Freeform 125">
              <a:extLst>
                <a:ext uri="{FF2B5EF4-FFF2-40B4-BE49-F238E27FC236}">
                  <a16:creationId xmlns:a16="http://schemas.microsoft.com/office/drawing/2014/main" xmlns="" id="{64788498-C0C7-4B9A-BAFC-37B37DE3257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 rot="1463989">
              <a:off x="10195748" y="1653787"/>
              <a:ext cx="511175" cy="752475"/>
            </a:xfrm>
            <a:custGeom>
              <a:avLst/>
              <a:gdLst>
                <a:gd name="T0" fmla="*/ 80 w 136"/>
                <a:gd name="T1" fmla="*/ 38 h 200"/>
                <a:gd name="T2" fmla="*/ 80 w 136"/>
                <a:gd name="T3" fmla="*/ 57 h 200"/>
                <a:gd name="T4" fmla="*/ 69 w 136"/>
                <a:gd name="T5" fmla="*/ 69 h 200"/>
                <a:gd name="T6" fmla="*/ 56 w 136"/>
                <a:gd name="T7" fmla="*/ 57 h 200"/>
                <a:gd name="T8" fmla="*/ 56 w 136"/>
                <a:gd name="T9" fmla="*/ 38 h 200"/>
                <a:gd name="T10" fmla="*/ 69 w 136"/>
                <a:gd name="T11" fmla="*/ 25 h 200"/>
                <a:gd name="T12" fmla="*/ 80 w 136"/>
                <a:gd name="T13" fmla="*/ 38 h 200"/>
                <a:gd name="T14" fmla="*/ 94 w 136"/>
                <a:gd name="T15" fmla="*/ 200 h 200"/>
                <a:gd name="T16" fmla="*/ 44 w 136"/>
                <a:gd name="T17" fmla="*/ 200 h 200"/>
                <a:gd name="T18" fmla="*/ 0 w 136"/>
                <a:gd name="T19" fmla="*/ 157 h 200"/>
                <a:gd name="T20" fmla="*/ 0 w 136"/>
                <a:gd name="T21" fmla="*/ 44 h 200"/>
                <a:gd name="T22" fmla="*/ 44 w 136"/>
                <a:gd name="T23" fmla="*/ 0 h 200"/>
                <a:gd name="T24" fmla="*/ 60 w 136"/>
                <a:gd name="T25" fmla="*/ 0 h 200"/>
                <a:gd name="T26" fmla="*/ 60 w 136"/>
                <a:gd name="T27" fmla="*/ 20 h 200"/>
                <a:gd name="T28" fmla="*/ 48 w 136"/>
                <a:gd name="T29" fmla="*/ 38 h 200"/>
                <a:gd name="T30" fmla="*/ 48 w 136"/>
                <a:gd name="T31" fmla="*/ 57 h 200"/>
                <a:gd name="T32" fmla="*/ 60 w 136"/>
                <a:gd name="T33" fmla="*/ 74 h 200"/>
                <a:gd name="T34" fmla="*/ 60 w 136"/>
                <a:gd name="T35" fmla="*/ 88 h 200"/>
                <a:gd name="T36" fmla="*/ 76 w 136"/>
                <a:gd name="T37" fmla="*/ 88 h 200"/>
                <a:gd name="T38" fmla="*/ 76 w 136"/>
                <a:gd name="T39" fmla="*/ 74 h 200"/>
                <a:gd name="T40" fmla="*/ 88 w 136"/>
                <a:gd name="T41" fmla="*/ 57 h 200"/>
                <a:gd name="T42" fmla="*/ 88 w 136"/>
                <a:gd name="T43" fmla="*/ 38 h 200"/>
                <a:gd name="T44" fmla="*/ 76 w 136"/>
                <a:gd name="T45" fmla="*/ 20 h 200"/>
                <a:gd name="T46" fmla="*/ 76 w 136"/>
                <a:gd name="T47" fmla="*/ 0 h 200"/>
                <a:gd name="T48" fmla="*/ 94 w 136"/>
                <a:gd name="T49" fmla="*/ 0 h 200"/>
                <a:gd name="T50" fmla="*/ 136 w 136"/>
                <a:gd name="T51" fmla="*/ 44 h 200"/>
                <a:gd name="T52" fmla="*/ 136 w 136"/>
                <a:gd name="T53" fmla="*/ 157 h 200"/>
                <a:gd name="T54" fmla="*/ 94 w 136"/>
                <a:gd name="T55" fmla="*/ 2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36" h="200">
                  <a:moveTo>
                    <a:pt x="80" y="38"/>
                  </a:moveTo>
                  <a:cubicBezTo>
                    <a:pt x="80" y="57"/>
                    <a:pt x="80" y="57"/>
                    <a:pt x="80" y="57"/>
                  </a:cubicBezTo>
                  <a:cubicBezTo>
                    <a:pt x="80" y="64"/>
                    <a:pt x="76" y="69"/>
                    <a:pt x="69" y="69"/>
                  </a:cubicBezTo>
                  <a:cubicBezTo>
                    <a:pt x="62" y="69"/>
                    <a:pt x="56" y="64"/>
                    <a:pt x="56" y="57"/>
                  </a:cubicBezTo>
                  <a:cubicBezTo>
                    <a:pt x="56" y="38"/>
                    <a:pt x="56" y="38"/>
                    <a:pt x="56" y="38"/>
                  </a:cubicBezTo>
                  <a:cubicBezTo>
                    <a:pt x="56" y="31"/>
                    <a:pt x="62" y="25"/>
                    <a:pt x="69" y="25"/>
                  </a:cubicBezTo>
                  <a:cubicBezTo>
                    <a:pt x="76" y="25"/>
                    <a:pt x="80" y="31"/>
                    <a:pt x="80" y="38"/>
                  </a:cubicBezTo>
                  <a:close/>
                  <a:moveTo>
                    <a:pt x="94" y="200"/>
                  </a:moveTo>
                  <a:cubicBezTo>
                    <a:pt x="44" y="200"/>
                    <a:pt x="44" y="200"/>
                    <a:pt x="44" y="200"/>
                  </a:cubicBezTo>
                  <a:cubicBezTo>
                    <a:pt x="20" y="200"/>
                    <a:pt x="0" y="181"/>
                    <a:pt x="0" y="157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20"/>
                    <a:pt x="20" y="0"/>
                    <a:pt x="44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3" y="23"/>
                    <a:pt x="48" y="30"/>
                    <a:pt x="48" y="38"/>
                  </a:cubicBezTo>
                  <a:cubicBezTo>
                    <a:pt x="48" y="57"/>
                    <a:pt x="48" y="57"/>
                    <a:pt x="48" y="57"/>
                  </a:cubicBezTo>
                  <a:cubicBezTo>
                    <a:pt x="48" y="65"/>
                    <a:pt x="53" y="72"/>
                    <a:pt x="60" y="74"/>
                  </a:cubicBezTo>
                  <a:cubicBezTo>
                    <a:pt x="60" y="88"/>
                    <a:pt x="60" y="88"/>
                    <a:pt x="60" y="88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83" y="72"/>
                    <a:pt x="88" y="65"/>
                    <a:pt x="88" y="57"/>
                  </a:cubicBezTo>
                  <a:cubicBezTo>
                    <a:pt x="88" y="38"/>
                    <a:pt x="88" y="38"/>
                    <a:pt x="88" y="38"/>
                  </a:cubicBezTo>
                  <a:cubicBezTo>
                    <a:pt x="88" y="30"/>
                    <a:pt x="83" y="23"/>
                    <a:pt x="76" y="2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118" y="0"/>
                    <a:pt x="136" y="20"/>
                    <a:pt x="136" y="44"/>
                  </a:cubicBezTo>
                  <a:cubicBezTo>
                    <a:pt x="136" y="157"/>
                    <a:pt x="136" y="157"/>
                    <a:pt x="136" y="157"/>
                  </a:cubicBezTo>
                  <a:cubicBezTo>
                    <a:pt x="136" y="181"/>
                    <a:pt x="118" y="200"/>
                    <a:pt x="94" y="20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7" name="Freeform 28">
              <a:extLst>
                <a:ext uri="{FF2B5EF4-FFF2-40B4-BE49-F238E27FC236}">
                  <a16:creationId xmlns:a16="http://schemas.microsoft.com/office/drawing/2014/main" xmlns="" id="{7ED1033F-59B4-4F94-A840-AEB8846CBAA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 rot="19968536">
              <a:off x="11364899" y="904585"/>
              <a:ext cx="754483" cy="708323"/>
            </a:xfrm>
            <a:custGeom>
              <a:avLst/>
              <a:gdLst>
                <a:gd name="T0" fmla="*/ 20 w 200"/>
                <a:gd name="T1" fmla="*/ 144 h 188"/>
                <a:gd name="T2" fmla="*/ 0 w 200"/>
                <a:gd name="T3" fmla="*/ 20 h 188"/>
                <a:gd name="T4" fmla="*/ 180 w 200"/>
                <a:gd name="T5" fmla="*/ 0 h 188"/>
                <a:gd name="T6" fmla="*/ 200 w 200"/>
                <a:gd name="T7" fmla="*/ 124 h 188"/>
                <a:gd name="T8" fmla="*/ 192 w 200"/>
                <a:gd name="T9" fmla="*/ 20 h 188"/>
                <a:gd name="T10" fmla="*/ 20 w 200"/>
                <a:gd name="T11" fmla="*/ 8 h 188"/>
                <a:gd name="T12" fmla="*/ 8 w 200"/>
                <a:gd name="T13" fmla="*/ 124 h 188"/>
                <a:gd name="T14" fmla="*/ 180 w 200"/>
                <a:gd name="T15" fmla="*/ 136 h 188"/>
                <a:gd name="T16" fmla="*/ 192 w 200"/>
                <a:gd name="T17" fmla="*/ 20 h 188"/>
                <a:gd name="T18" fmla="*/ 159 w 200"/>
                <a:gd name="T19" fmla="*/ 108 h 188"/>
                <a:gd name="T20" fmla="*/ 139 w 200"/>
                <a:gd name="T21" fmla="*/ 100 h 188"/>
                <a:gd name="T22" fmla="*/ 166 w 200"/>
                <a:gd name="T23" fmla="*/ 83 h 188"/>
                <a:gd name="T24" fmla="*/ 166 w 200"/>
                <a:gd name="T25" fmla="*/ 103 h 188"/>
                <a:gd name="T26" fmla="*/ 123 w 200"/>
                <a:gd name="T27" fmla="*/ 48 h 188"/>
                <a:gd name="T28" fmla="*/ 100 w 200"/>
                <a:gd name="T29" fmla="*/ 88 h 188"/>
                <a:gd name="T30" fmla="*/ 64 w 200"/>
                <a:gd name="T31" fmla="*/ 88 h 188"/>
                <a:gd name="T32" fmla="*/ 44 w 200"/>
                <a:gd name="T33" fmla="*/ 48 h 188"/>
                <a:gd name="T34" fmla="*/ 44 w 200"/>
                <a:gd name="T35" fmla="*/ 47 h 188"/>
                <a:gd name="T36" fmla="*/ 24 w 200"/>
                <a:gd name="T37" fmla="*/ 36 h 188"/>
                <a:gd name="T38" fmla="*/ 52 w 200"/>
                <a:gd name="T39" fmla="*/ 24 h 188"/>
                <a:gd name="T40" fmla="*/ 117 w 200"/>
                <a:gd name="T41" fmla="*/ 36 h 188"/>
                <a:gd name="T42" fmla="*/ 129 w 200"/>
                <a:gd name="T43" fmla="*/ 36 h 188"/>
                <a:gd name="T44" fmla="*/ 124 w 200"/>
                <a:gd name="T45" fmla="*/ 48 h 188"/>
                <a:gd name="T46" fmla="*/ 96 w 200"/>
                <a:gd name="T47" fmla="*/ 76 h 188"/>
                <a:gd name="T48" fmla="*/ 60 w 200"/>
                <a:gd name="T49" fmla="*/ 68 h 188"/>
                <a:gd name="T50" fmla="*/ 56 w 200"/>
                <a:gd name="T51" fmla="*/ 48 h 188"/>
                <a:gd name="T52" fmla="*/ 104 w 200"/>
                <a:gd name="T53" fmla="*/ 56 h 188"/>
                <a:gd name="T54" fmla="*/ 111 w 200"/>
                <a:gd name="T55" fmla="*/ 48 h 188"/>
                <a:gd name="T56" fmla="*/ 59 w 200"/>
                <a:gd name="T57" fmla="*/ 93 h 188"/>
                <a:gd name="T58" fmla="*/ 59 w 200"/>
                <a:gd name="T59" fmla="*/ 113 h 188"/>
                <a:gd name="T60" fmla="*/ 59 w 200"/>
                <a:gd name="T61" fmla="*/ 93 h 188"/>
                <a:gd name="T62" fmla="*/ 105 w 200"/>
                <a:gd name="T63" fmla="*/ 103 h 188"/>
                <a:gd name="T64" fmla="*/ 85 w 200"/>
                <a:gd name="T65" fmla="*/ 103 h 188"/>
                <a:gd name="T66" fmla="*/ 64 w 200"/>
                <a:gd name="T67" fmla="*/ 168 h 188"/>
                <a:gd name="T68" fmla="*/ 72 w 200"/>
                <a:gd name="T69" fmla="*/ 152 h 188"/>
                <a:gd name="T70" fmla="*/ 128 w 200"/>
                <a:gd name="T71" fmla="*/ 168 h 188"/>
                <a:gd name="T72" fmla="*/ 156 w 200"/>
                <a:gd name="T73" fmla="*/ 188 h 188"/>
                <a:gd name="T74" fmla="*/ 64 w 200"/>
                <a:gd name="T75" fmla="*/ 168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0" h="188">
                  <a:moveTo>
                    <a:pt x="180" y="144"/>
                  </a:moveTo>
                  <a:cubicBezTo>
                    <a:pt x="20" y="144"/>
                    <a:pt x="20" y="144"/>
                    <a:pt x="20" y="144"/>
                  </a:cubicBezTo>
                  <a:cubicBezTo>
                    <a:pt x="9" y="144"/>
                    <a:pt x="0" y="135"/>
                    <a:pt x="0" y="12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180" y="0"/>
                    <a:pt x="180" y="0"/>
                    <a:pt x="180" y="0"/>
                  </a:cubicBezTo>
                  <a:cubicBezTo>
                    <a:pt x="191" y="0"/>
                    <a:pt x="200" y="9"/>
                    <a:pt x="200" y="20"/>
                  </a:cubicBezTo>
                  <a:cubicBezTo>
                    <a:pt x="200" y="124"/>
                    <a:pt x="200" y="124"/>
                    <a:pt x="200" y="124"/>
                  </a:cubicBezTo>
                  <a:cubicBezTo>
                    <a:pt x="200" y="135"/>
                    <a:pt x="191" y="144"/>
                    <a:pt x="180" y="144"/>
                  </a:cubicBezTo>
                  <a:close/>
                  <a:moveTo>
                    <a:pt x="192" y="20"/>
                  </a:moveTo>
                  <a:cubicBezTo>
                    <a:pt x="192" y="13"/>
                    <a:pt x="186" y="8"/>
                    <a:pt x="18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3" y="8"/>
                    <a:pt x="8" y="13"/>
                    <a:pt x="8" y="20"/>
                  </a:cubicBezTo>
                  <a:cubicBezTo>
                    <a:pt x="8" y="124"/>
                    <a:pt x="8" y="124"/>
                    <a:pt x="8" y="124"/>
                  </a:cubicBezTo>
                  <a:cubicBezTo>
                    <a:pt x="8" y="131"/>
                    <a:pt x="13" y="136"/>
                    <a:pt x="20" y="136"/>
                  </a:cubicBezTo>
                  <a:cubicBezTo>
                    <a:pt x="180" y="136"/>
                    <a:pt x="180" y="136"/>
                    <a:pt x="180" y="136"/>
                  </a:cubicBezTo>
                  <a:cubicBezTo>
                    <a:pt x="186" y="136"/>
                    <a:pt x="192" y="131"/>
                    <a:pt x="192" y="124"/>
                  </a:cubicBezTo>
                  <a:lnTo>
                    <a:pt x="192" y="20"/>
                  </a:lnTo>
                  <a:close/>
                  <a:moveTo>
                    <a:pt x="166" y="103"/>
                  </a:moveTo>
                  <a:cubicBezTo>
                    <a:pt x="159" y="108"/>
                    <a:pt x="159" y="108"/>
                    <a:pt x="159" y="108"/>
                  </a:cubicBezTo>
                  <a:cubicBezTo>
                    <a:pt x="149" y="93"/>
                    <a:pt x="149" y="93"/>
                    <a:pt x="149" y="93"/>
                  </a:cubicBezTo>
                  <a:cubicBezTo>
                    <a:pt x="139" y="100"/>
                    <a:pt x="139" y="100"/>
                    <a:pt x="139" y="100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66" y="83"/>
                    <a:pt x="166" y="83"/>
                    <a:pt x="166" y="83"/>
                  </a:cubicBezTo>
                  <a:cubicBezTo>
                    <a:pt x="155" y="89"/>
                    <a:pt x="155" y="89"/>
                    <a:pt x="155" y="89"/>
                  </a:cubicBezTo>
                  <a:lnTo>
                    <a:pt x="166" y="103"/>
                  </a:lnTo>
                  <a:close/>
                  <a:moveTo>
                    <a:pt x="124" y="48"/>
                  </a:moveTo>
                  <a:cubicBezTo>
                    <a:pt x="123" y="48"/>
                    <a:pt x="123" y="48"/>
                    <a:pt x="123" y="48"/>
                  </a:cubicBezTo>
                  <a:cubicBezTo>
                    <a:pt x="101" y="88"/>
                    <a:pt x="101" y="88"/>
                    <a:pt x="101" y="88"/>
                  </a:cubicBezTo>
                  <a:cubicBezTo>
                    <a:pt x="100" y="88"/>
                    <a:pt x="100" y="88"/>
                    <a:pt x="100" y="88"/>
                  </a:cubicBezTo>
                  <a:cubicBezTo>
                    <a:pt x="89" y="88"/>
                    <a:pt x="89" y="88"/>
                    <a:pt x="89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52" y="88"/>
                    <a:pt x="52" y="88"/>
                    <a:pt x="52" y="88"/>
                  </a:cubicBezTo>
                  <a:cubicBezTo>
                    <a:pt x="44" y="48"/>
                    <a:pt x="44" y="48"/>
                    <a:pt x="44" y="48"/>
                  </a:cubicBezTo>
                  <a:cubicBezTo>
                    <a:pt x="44" y="48"/>
                    <a:pt x="44" y="48"/>
                    <a:pt x="44" y="48"/>
                  </a:cubicBezTo>
                  <a:cubicBezTo>
                    <a:pt x="44" y="47"/>
                    <a:pt x="44" y="47"/>
                    <a:pt x="44" y="47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117" y="36"/>
                    <a:pt x="117" y="36"/>
                    <a:pt x="117" y="36"/>
                  </a:cubicBezTo>
                  <a:cubicBezTo>
                    <a:pt x="124" y="36"/>
                    <a:pt x="124" y="36"/>
                    <a:pt x="124" y="36"/>
                  </a:cubicBezTo>
                  <a:cubicBezTo>
                    <a:pt x="129" y="36"/>
                    <a:pt x="129" y="36"/>
                    <a:pt x="129" y="36"/>
                  </a:cubicBezTo>
                  <a:cubicBezTo>
                    <a:pt x="124" y="47"/>
                    <a:pt x="124" y="47"/>
                    <a:pt x="124" y="47"/>
                  </a:cubicBezTo>
                  <a:lnTo>
                    <a:pt x="124" y="48"/>
                  </a:lnTo>
                  <a:close/>
                  <a:moveTo>
                    <a:pt x="61" y="76"/>
                  </a:moveTo>
                  <a:cubicBezTo>
                    <a:pt x="96" y="76"/>
                    <a:pt x="96" y="76"/>
                    <a:pt x="96" y="76"/>
                  </a:cubicBezTo>
                  <a:cubicBezTo>
                    <a:pt x="100" y="68"/>
                    <a:pt x="100" y="68"/>
                    <a:pt x="100" y="68"/>
                  </a:cubicBezTo>
                  <a:cubicBezTo>
                    <a:pt x="60" y="68"/>
                    <a:pt x="60" y="68"/>
                    <a:pt x="60" y="68"/>
                  </a:cubicBezTo>
                  <a:lnTo>
                    <a:pt x="61" y="76"/>
                  </a:lnTo>
                  <a:close/>
                  <a:moveTo>
                    <a:pt x="56" y="48"/>
                  </a:moveTo>
                  <a:cubicBezTo>
                    <a:pt x="57" y="56"/>
                    <a:pt x="57" y="56"/>
                    <a:pt x="57" y="56"/>
                  </a:cubicBezTo>
                  <a:cubicBezTo>
                    <a:pt x="104" y="56"/>
                    <a:pt x="104" y="56"/>
                    <a:pt x="104" y="56"/>
                  </a:cubicBezTo>
                  <a:cubicBezTo>
                    <a:pt x="104" y="62"/>
                    <a:pt x="104" y="62"/>
                    <a:pt x="104" y="62"/>
                  </a:cubicBezTo>
                  <a:cubicBezTo>
                    <a:pt x="111" y="48"/>
                    <a:pt x="111" y="48"/>
                    <a:pt x="111" y="48"/>
                  </a:cubicBezTo>
                  <a:lnTo>
                    <a:pt x="56" y="48"/>
                  </a:lnTo>
                  <a:close/>
                  <a:moveTo>
                    <a:pt x="59" y="93"/>
                  </a:moveTo>
                  <a:cubicBezTo>
                    <a:pt x="65" y="93"/>
                    <a:pt x="69" y="97"/>
                    <a:pt x="69" y="103"/>
                  </a:cubicBezTo>
                  <a:cubicBezTo>
                    <a:pt x="69" y="109"/>
                    <a:pt x="65" y="113"/>
                    <a:pt x="59" y="113"/>
                  </a:cubicBezTo>
                  <a:cubicBezTo>
                    <a:pt x="53" y="113"/>
                    <a:pt x="49" y="109"/>
                    <a:pt x="49" y="103"/>
                  </a:cubicBezTo>
                  <a:cubicBezTo>
                    <a:pt x="49" y="97"/>
                    <a:pt x="53" y="93"/>
                    <a:pt x="59" y="93"/>
                  </a:cubicBezTo>
                  <a:close/>
                  <a:moveTo>
                    <a:pt x="95" y="93"/>
                  </a:moveTo>
                  <a:cubicBezTo>
                    <a:pt x="101" y="93"/>
                    <a:pt x="105" y="97"/>
                    <a:pt x="105" y="103"/>
                  </a:cubicBezTo>
                  <a:cubicBezTo>
                    <a:pt x="105" y="109"/>
                    <a:pt x="101" y="113"/>
                    <a:pt x="95" y="113"/>
                  </a:cubicBezTo>
                  <a:cubicBezTo>
                    <a:pt x="89" y="113"/>
                    <a:pt x="85" y="109"/>
                    <a:pt x="85" y="103"/>
                  </a:cubicBezTo>
                  <a:cubicBezTo>
                    <a:pt x="85" y="97"/>
                    <a:pt x="89" y="93"/>
                    <a:pt x="95" y="93"/>
                  </a:cubicBezTo>
                  <a:close/>
                  <a:moveTo>
                    <a:pt x="64" y="168"/>
                  </a:moveTo>
                  <a:cubicBezTo>
                    <a:pt x="72" y="168"/>
                    <a:pt x="72" y="168"/>
                    <a:pt x="72" y="168"/>
                  </a:cubicBezTo>
                  <a:cubicBezTo>
                    <a:pt x="72" y="152"/>
                    <a:pt x="72" y="152"/>
                    <a:pt x="72" y="152"/>
                  </a:cubicBezTo>
                  <a:cubicBezTo>
                    <a:pt x="128" y="152"/>
                    <a:pt x="128" y="152"/>
                    <a:pt x="128" y="152"/>
                  </a:cubicBezTo>
                  <a:cubicBezTo>
                    <a:pt x="128" y="168"/>
                    <a:pt x="128" y="168"/>
                    <a:pt x="128" y="168"/>
                  </a:cubicBezTo>
                  <a:cubicBezTo>
                    <a:pt x="136" y="168"/>
                    <a:pt x="136" y="168"/>
                    <a:pt x="136" y="168"/>
                  </a:cubicBezTo>
                  <a:cubicBezTo>
                    <a:pt x="147" y="168"/>
                    <a:pt x="156" y="177"/>
                    <a:pt x="156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77"/>
                    <a:pt x="53" y="168"/>
                    <a:pt x="64" y="16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8" name="Freeform 38">
              <a:extLst>
                <a:ext uri="{FF2B5EF4-FFF2-40B4-BE49-F238E27FC236}">
                  <a16:creationId xmlns:a16="http://schemas.microsoft.com/office/drawing/2014/main" xmlns="" id="{EAE8D6F1-1459-4839-9580-340EFD16623A}"/>
                </a:ext>
              </a:extLst>
            </p:cNvPr>
            <p:cNvSpPr>
              <a:spLocks/>
            </p:cNvSpPr>
            <p:nvPr userDrawn="1"/>
          </p:nvSpPr>
          <p:spPr bwMode="auto">
            <a:xfrm rot="6110587">
              <a:off x="3914384" y="11279"/>
              <a:ext cx="544512" cy="749300"/>
            </a:xfrm>
            <a:custGeom>
              <a:avLst/>
              <a:gdLst>
                <a:gd name="T0" fmla="*/ 93 w 145"/>
                <a:gd name="T1" fmla="*/ 114 h 199"/>
                <a:gd name="T2" fmla="*/ 145 w 145"/>
                <a:gd name="T3" fmla="*/ 106 h 199"/>
                <a:gd name="T4" fmla="*/ 0 w 145"/>
                <a:gd name="T5" fmla="*/ 0 h 199"/>
                <a:gd name="T6" fmla="*/ 43 w 145"/>
                <a:gd name="T7" fmla="*/ 175 h 199"/>
                <a:gd name="T8" fmla="*/ 46 w 145"/>
                <a:gd name="T9" fmla="*/ 169 h 199"/>
                <a:gd name="T10" fmla="*/ 70 w 145"/>
                <a:gd name="T11" fmla="*/ 129 h 199"/>
                <a:gd name="T12" fmla="*/ 113 w 145"/>
                <a:gd name="T13" fmla="*/ 192 h 199"/>
                <a:gd name="T14" fmla="*/ 128 w 145"/>
                <a:gd name="T15" fmla="*/ 197 h 199"/>
                <a:gd name="T16" fmla="*/ 133 w 145"/>
                <a:gd name="T17" fmla="*/ 195 h 199"/>
                <a:gd name="T18" fmla="*/ 138 w 145"/>
                <a:gd name="T19" fmla="*/ 180 h 199"/>
                <a:gd name="T20" fmla="*/ 136 w 145"/>
                <a:gd name="T21" fmla="*/ 176 h 199"/>
                <a:gd name="T22" fmla="*/ 93 w 145"/>
                <a:gd name="T23" fmla="*/ 114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5" h="199">
                  <a:moveTo>
                    <a:pt x="93" y="114"/>
                  </a:moveTo>
                  <a:cubicBezTo>
                    <a:pt x="145" y="106"/>
                    <a:pt x="145" y="106"/>
                    <a:pt x="145" y="10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3" y="175"/>
                    <a:pt x="43" y="175"/>
                    <a:pt x="43" y="175"/>
                  </a:cubicBezTo>
                  <a:cubicBezTo>
                    <a:pt x="46" y="169"/>
                    <a:pt x="46" y="169"/>
                    <a:pt x="46" y="169"/>
                  </a:cubicBezTo>
                  <a:cubicBezTo>
                    <a:pt x="70" y="129"/>
                    <a:pt x="70" y="129"/>
                    <a:pt x="70" y="129"/>
                  </a:cubicBezTo>
                  <a:cubicBezTo>
                    <a:pt x="113" y="192"/>
                    <a:pt x="113" y="192"/>
                    <a:pt x="113" y="192"/>
                  </a:cubicBezTo>
                  <a:cubicBezTo>
                    <a:pt x="117" y="197"/>
                    <a:pt x="123" y="199"/>
                    <a:pt x="128" y="197"/>
                  </a:cubicBezTo>
                  <a:cubicBezTo>
                    <a:pt x="130" y="197"/>
                    <a:pt x="131" y="196"/>
                    <a:pt x="133" y="195"/>
                  </a:cubicBezTo>
                  <a:cubicBezTo>
                    <a:pt x="137" y="192"/>
                    <a:pt x="139" y="186"/>
                    <a:pt x="138" y="180"/>
                  </a:cubicBezTo>
                  <a:cubicBezTo>
                    <a:pt x="138" y="179"/>
                    <a:pt x="137" y="177"/>
                    <a:pt x="136" y="176"/>
                  </a:cubicBezTo>
                  <a:lnTo>
                    <a:pt x="93" y="11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9" name="Freeform 36">
              <a:extLst>
                <a:ext uri="{FF2B5EF4-FFF2-40B4-BE49-F238E27FC236}">
                  <a16:creationId xmlns:a16="http://schemas.microsoft.com/office/drawing/2014/main" xmlns="" id="{B7B16FDF-9E33-4C4D-B829-668B87F9660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 rot="16859567">
              <a:off x="10311362" y="547581"/>
              <a:ext cx="392613" cy="655277"/>
            </a:xfrm>
            <a:custGeom>
              <a:avLst/>
              <a:gdLst>
                <a:gd name="T0" fmla="*/ 198 w 284"/>
                <a:gd name="T1" fmla="*/ 332 h 474"/>
                <a:gd name="T2" fmla="*/ 170 w 284"/>
                <a:gd name="T3" fmla="*/ 303 h 474"/>
                <a:gd name="T4" fmla="*/ 198 w 284"/>
                <a:gd name="T5" fmla="*/ 275 h 474"/>
                <a:gd name="T6" fmla="*/ 255 w 284"/>
                <a:gd name="T7" fmla="*/ 247 h 474"/>
                <a:gd name="T8" fmla="*/ 284 w 284"/>
                <a:gd name="T9" fmla="*/ 275 h 474"/>
                <a:gd name="T10" fmla="*/ 198 w 284"/>
                <a:gd name="T11" fmla="*/ 303 h 474"/>
                <a:gd name="T12" fmla="*/ 227 w 284"/>
                <a:gd name="T13" fmla="*/ 389 h 474"/>
                <a:gd name="T14" fmla="*/ 198 w 284"/>
                <a:gd name="T15" fmla="*/ 360 h 474"/>
                <a:gd name="T16" fmla="*/ 227 w 284"/>
                <a:gd name="T17" fmla="*/ 332 h 474"/>
                <a:gd name="T18" fmla="*/ 255 w 284"/>
                <a:gd name="T19" fmla="*/ 417 h 474"/>
                <a:gd name="T20" fmla="*/ 227 w 284"/>
                <a:gd name="T21" fmla="*/ 446 h 474"/>
                <a:gd name="T22" fmla="*/ 227 w 284"/>
                <a:gd name="T23" fmla="*/ 389 h 474"/>
                <a:gd name="T24" fmla="*/ 255 w 284"/>
                <a:gd name="T25" fmla="*/ 417 h 474"/>
                <a:gd name="T26" fmla="*/ 170 w 284"/>
                <a:gd name="T27" fmla="*/ 474 h 474"/>
                <a:gd name="T28" fmla="*/ 198 w 284"/>
                <a:gd name="T29" fmla="*/ 446 h 474"/>
                <a:gd name="T30" fmla="*/ 227 w 284"/>
                <a:gd name="T31" fmla="*/ 474 h 474"/>
                <a:gd name="T32" fmla="*/ 142 w 284"/>
                <a:gd name="T33" fmla="*/ 417 h 474"/>
                <a:gd name="T34" fmla="*/ 170 w 284"/>
                <a:gd name="T35" fmla="*/ 389 h 474"/>
                <a:gd name="T36" fmla="*/ 170 w 284"/>
                <a:gd name="T37" fmla="*/ 446 h 474"/>
                <a:gd name="T38" fmla="*/ 142 w 284"/>
                <a:gd name="T39" fmla="*/ 417 h 474"/>
                <a:gd name="T40" fmla="*/ 113 w 284"/>
                <a:gd name="T41" fmla="*/ 332 h 474"/>
                <a:gd name="T42" fmla="*/ 142 w 284"/>
                <a:gd name="T43" fmla="*/ 360 h 474"/>
                <a:gd name="T44" fmla="*/ 113 w 284"/>
                <a:gd name="T45" fmla="*/ 389 h 474"/>
                <a:gd name="T46" fmla="*/ 56 w 284"/>
                <a:gd name="T47" fmla="*/ 360 h 474"/>
                <a:gd name="T48" fmla="*/ 28 w 284"/>
                <a:gd name="T49" fmla="*/ 389 h 474"/>
                <a:gd name="T50" fmla="*/ 0 w 284"/>
                <a:gd name="T51" fmla="*/ 417 h 474"/>
                <a:gd name="T52" fmla="*/ 28 w 284"/>
                <a:gd name="T53" fmla="*/ 0 h 474"/>
                <a:gd name="T54" fmla="*/ 56 w 284"/>
                <a:gd name="T55" fmla="*/ 17 h 474"/>
                <a:gd name="T56" fmla="*/ 28 w 284"/>
                <a:gd name="T57" fmla="*/ 45 h 474"/>
                <a:gd name="T58" fmla="*/ 56 w 284"/>
                <a:gd name="T59" fmla="*/ 360 h 474"/>
                <a:gd name="T60" fmla="*/ 85 w 284"/>
                <a:gd name="T61" fmla="*/ 332 h 474"/>
                <a:gd name="T62" fmla="*/ 56 w 284"/>
                <a:gd name="T63" fmla="*/ 360 h 474"/>
                <a:gd name="T64" fmla="*/ 56 w 284"/>
                <a:gd name="T65" fmla="*/ 74 h 474"/>
                <a:gd name="T66" fmla="*/ 85 w 284"/>
                <a:gd name="T67" fmla="*/ 45 h 474"/>
                <a:gd name="T68" fmla="*/ 113 w 284"/>
                <a:gd name="T69" fmla="*/ 102 h 474"/>
                <a:gd name="T70" fmla="*/ 85 w 284"/>
                <a:gd name="T71" fmla="*/ 74 h 474"/>
                <a:gd name="T72" fmla="*/ 113 w 284"/>
                <a:gd name="T73" fmla="*/ 102 h 474"/>
                <a:gd name="T74" fmla="*/ 113 w 284"/>
                <a:gd name="T75" fmla="*/ 303 h 474"/>
                <a:gd name="T76" fmla="*/ 85 w 284"/>
                <a:gd name="T77" fmla="*/ 332 h 474"/>
                <a:gd name="T78" fmla="*/ 227 w 284"/>
                <a:gd name="T79" fmla="*/ 218 h 474"/>
                <a:gd name="T80" fmla="*/ 255 w 284"/>
                <a:gd name="T81" fmla="*/ 247 h 474"/>
                <a:gd name="T82" fmla="*/ 227 w 284"/>
                <a:gd name="T83" fmla="*/ 218 h 474"/>
                <a:gd name="T84" fmla="*/ 227 w 284"/>
                <a:gd name="T85" fmla="*/ 190 h 474"/>
                <a:gd name="T86" fmla="*/ 198 w 284"/>
                <a:gd name="T87" fmla="*/ 218 h 474"/>
                <a:gd name="T88" fmla="*/ 170 w 284"/>
                <a:gd name="T89" fmla="*/ 161 h 474"/>
                <a:gd name="T90" fmla="*/ 198 w 284"/>
                <a:gd name="T91" fmla="*/ 190 h 474"/>
                <a:gd name="T92" fmla="*/ 170 w 284"/>
                <a:gd name="T93" fmla="*/ 161 h 474"/>
                <a:gd name="T94" fmla="*/ 113 w 284"/>
                <a:gd name="T95" fmla="*/ 133 h 474"/>
                <a:gd name="T96" fmla="*/ 142 w 284"/>
                <a:gd name="T97" fmla="*/ 104 h 474"/>
                <a:gd name="T98" fmla="*/ 170 w 284"/>
                <a:gd name="T99" fmla="*/ 133 h 474"/>
                <a:gd name="T100" fmla="*/ 142 w 284"/>
                <a:gd name="T101" fmla="*/ 161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84" h="474">
                  <a:moveTo>
                    <a:pt x="198" y="303"/>
                  </a:moveTo>
                  <a:lnTo>
                    <a:pt x="198" y="332"/>
                  </a:lnTo>
                  <a:lnTo>
                    <a:pt x="170" y="332"/>
                  </a:lnTo>
                  <a:lnTo>
                    <a:pt x="170" y="303"/>
                  </a:lnTo>
                  <a:lnTo>
                    <a:pt x="170" y="275"/>
                  </a:lnTo>
                  <a:lnTo>
                    <a:pt x="198" y="275"/>
                  </a:lnTo>
                  <a:lnTo>
                    <a:pt x="255" y="275"/>
                  </a:lnTo>
                  <a:lnTo>
                    <a:pt x="255" y="247"/>
                  </a:lnTo>
                  <a:lnTo>
                    <a:pt x="284" y="247"/>
                  </a:lnTo>
                  <a:lnTo>
                    <a:pt x="284" y="275"/>
                  </a:lnTo>
                  <a:lnTo>
                    <a:pt x="284" y="303"/>
                  </a:lnTo>
                  <a:lnTo>
                    <a:pt x="198" y="303"/>
                  </a:lnTo>
                  <a:close/>
                  <a:moveTo>
                    <a:pt x="227" y="360"/>
                  </a:moveTo>
                  <a:lnTo>
                    <a:pt x="227" y="389"/>
                  </a:lnTo>
                  <a:lnTo>
                    <a:pt x="198" y="389"/>
                  </a:lnTo>
                  <a:lnTo>
                    <a:pt x="198" y="360"/>
                  </a:lnTo>
                  <a:lnTo>
                    <a:pt x="198" y="332"/>
                  </a:lnTo>
                  <a:lnTo>
                    <a:pt x="227" y="332"/>
                  </a:lnTo>
                  <a:lnTo>
                    <a:pt x="227" y="360"/>
                  </a:lnTo>
                  <a:close/>
                  <a:moveTo>
                    <a:pt x="255" y="417"/>
                  </a:moveTo>
                  <a:lnTo>
                    <a:pt x="255" y="446"/>
                  </a:lnTo>
                  <a:lnTo>
                    <a:pt x="227" y="446"/>
                  </a:lnTo>
                  <a:lnTo>
                    <a:pt x="227" y="417"/>
                  </a:lnTo>
                  <a:lnTo>
                    <a:pt x="227" y="389"/>
                  </a:lnTo>
                  <a:lnTo>
                    <a:pt x="255" y="389"/>
                  </a:lnTo>
                  <a:lnTo>
                    <a:pt x="255" y="417"/>
                  </a:lnTo>
                  <a:close/>
                  <a:moveTo>
                    <a:pt x="198" y="474"/>
                  </a:moveTo>
                  <a:lnTo>
                    <a:pt x="170" y="474"/>
                  </a:lnTo>
                  <a:lnTo>
                    <a:pt x="170" y="446"/>
                  </a:lnTo>
                  <a:lnTo>
                    <a:pt x="198" y="446"/>
                  </a:lnTo>
                  <a:lnTo>
                    <a:pt x="227" y="446"/>
                  </a:lnTo>
                  <a:lnTo>
                    <a:pt x="227" y="474"/>
                  </a:lnTo>
                  <a:lnTo>
                    <a:pt x="198" y="474"/>
                  </a:lnTo>
                  <a:close/>
                  <a:moveTo>
                    <a:pt x="142" y="417"/>
                  </a:moveTo>
                  <a:lnTo>
                    <a:pt x="142" y="389"/>
                  </a:lnTo>
                  <a:lnTo>
                    <a:pt x="170" y="389"/>
                  </a:lnTo>
                  <a:lnTo>
                    <a:pt x="170" y="417"/>
                  </a:lnTo>
                  <a:lnTo>
                    <a:pt x="170" y="446"/>
                  </a:lnTo>
                  <a:lnTo>
                    <a:pt x="142" y="446"/>
                  </a:lnTo>
                  <a:lnTo>
                    <a:pt x="142" y="417"/>
                  </a:lnTo>
                  <a:close/>
                  <a:moveTo>
                    <a:pt x="113" y="360"/>
                  </a:moveTo>
                  <a:lnTo>
                    <a:pt x="113" y="332"/>
                  </a:lnTo>
                  <a:lnTo>
                    <a:pt x="142" y="332"/>
                  </a:lnTo>
                  <a:lnTo>
                    <a:pt x="142" y="360"/>
                  </a:lnTo>
                  <a:lnTo>
                    <a:pt x="142" y="389"/>
                  </a:lnTo>
                  <a:lnTo>
                    <a:pt x="113" y="389"/>
                  </a:lnTo>
                  <a:lnTo>
                    <a:pt x="113" y="360"/>
                  </a:lnTo>
                  <a:close/>
                  <a:moveTo>
                    <a:pt x="56" y="360"/>
                  </a:moveTo>
                  <a:lnTo>
                    <a:pt x="56" y="389"/>
                  </a:lnTo>
                  <a:lnTo>
                    <a:pt x="28" y="389"/>
                  </a:lnTo>
                  <a:lnTo>
                    <a:pt x="28" y="417"/>
                  </a:lnTo>
                  <a:lnTo>
                    <a:pt x="0" y="417"/>
                  </a:lnTo>
                  <a:lnTo>
                    <a:pt x="0" y="0"/>
                  </a:lnTo>
                  <a:lnTo>
                    <a:pt x="28" y="0"/>
                  </a:lnTo>
                  <a:lnTo>
                    <a:pt x="28" y="17"/>
                  </a:lnTo>
                  <a:lnTo>
                    <a:pt x="56" y="17"/>
                  </a:lnTo>
                  <a:lnTo>
                    <a:pt x="56" y="45"/>
                  </a:lnTo>
                  <a:lnTo>
                    <a:pt x="28" y="45"/>
                  </a:lnTo>
                  <a:lnTo>
                    <a:pt x="28" y="360"/>
                  </a:lnTo>
                  <a:lnTo>
                    <a:pt x="56" y="360"/>
                  </a:lnTo>
                  <a:lnTo>
                    <a:pt x="56" y="332"/>
                  </a:lnTo>
                  <a:lnTo>
                    <a:pt x="85" y="332"/>
                  </a:lnTo>
                  <a:lnTo>
                    <a:pt x="85" y="360"/>
                  </a:lnTo>
                  <a:lnTo>
                    <a:pt x="56" y="360"/>
                  </a:lnTo>
                  <a:close/>
                  <a:moveTo>
                    <a:pt x="85" y="74"/>
                  </a:moveTo>
                  <a:lnTo>
                    <a:pt x="56" y="74"/>
                  </a:lnTo>
                  <a:lnTo>
                    <a:pt x="56" y="45"/>
                  </a:lnTo>
                  <a:lnTo>
                    <a:pt x="85" y="45"/>
                  </a:lnTo>
                  <a:lnTo>
                    <a:pt x="85" y="74"/>
                  </a:lnTo>
                  <a:close/>
                  <a:moveTo>
                    <a:pt x="113" y="102"/>
                  </a:moveTo>
                  <a:lnTo>
                    <a:pt x="85" y="102"/>
                  </a:lnTo>
                  <a:lnTo>
                    <a:pt x="85" y="74"/>
                  </a:lnTo>
                  <a:lnTo>
                    <a:pt x="113" y="74"/>
                  </a:lnTo>
                  <a:lnTo>
                    <a:pt x="113" y="102"/>
                  </a:lnTo>
                  <a:close/>
                  <a:moveTo>
                    <a:pt x="85" y="303"/>
                  </a:moveTo>
                  <a:lnTo>
                    <a:pt x="113" y="303"/>
                  </a:lnTo>
                  <a:lnTo>
                    <a:pt x="113" y="332"/>
                  </a:lnTo>
                  <a:lnTo>
                    <a:pt x="85" y="332"/>
                  </a:lnTo>
                  <a:lnTo>
                    <a:pt x="85" y="303"/>
                  </a:lnTo>
                  <a:close/>
                  <a:moveTo>
                    <a:pt x="227" y="218"/>
                  </a:moveTo>
                  <a:lnTo>
                    <a:pt x="255" y="218"/>
                  </a:lnTo>
                  <a:lnTo>
                    <a:pt x="255" y="247"/>
                  </a:lnTo>
                  <a:lnTo>
                    <a:pt x="227" y="247"/>
                  </a:lnTo>
                  <a:lnTo>
                    <a:pt x="227" y="218"/>
                  </a:lnTo>
                  <a:close/>
                  <a:moveTo>
                    <a:pt x="198" y="190"/>
                  </a:moveTo>
                  <a:lnTo>
                    <a:pt x="227" y="190"/>
                  </a:lnTo>
                  <a:lnTo>
                    <a:pt x="227" y="218"/>
                  </a:lnTo>
                  <a:lnTo>
                    <a:pt x="198" y="218"/>
                  </a:lnTo>
                  <a:lnTo>
                    <a:pt x="198" y="190"/>
                  </a:lnTo>
                  <a:close/>
                  <a:moveTo>
                    <a:pt x="170" y="161"/>
                  </a:moveTo>
                  <a:lnTo>
                    <a:pt x="198" y="161"/>
                  </a:lnTo>
                  <a:lnTo>
                    <a:pt x="198" y="190"/>
                  </a:lnTo>
                  <a:lnTo>
                    <a:pt x="170" y="190"/>
                  </a:lnTo>
                  <a:lnTo>
                    <a:pt x="170" y="161"/>
                  </a:lnTo>
                  <a:close/>
                  <a:moveTo>
                    <a:pt x="142" y="133"/>
                  </a:moveTo>
                  <a:lnTo>
                    <a:pt x="113" y="133"/>
                  </a:lnTo>
                  <a:lnTo>
                    <a:pt x="113" y="104"/>
                  </a:lnTo>
                  <a:lnTo>
                    <a:pt x="142" y="104"/>
                  </a:lnTo>
                  <a:lnTo>
                    <a:pt x="142" y="133"/>
                  </a:lnTo>
                  <a:lnTo>
                    <a:pt x="170" y="133"/>
                  </a:lnTo>
                  <a:lnTo>
                    <a:pt x="170" y="161"/>
                  </a:lnTo>
                  <a:lnTo>
                    <a:pt x="142" y="161"/>
                  </a:lnTo>
                  <a:lnTo>
                    <a:pt x="142" y="1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0" name="Freeform 88">
              <a:extLst>
                <a:ext uri="{FF2B5EF4-FFF2-40B4-BE49-F238E27FC236}">
                  <a16:creationId xmlns:a16="http://schemas.microsoft.com/office/drawing/2014/main" xmlns="" id="{AC3F1791-BFAD-4617-9EE9-A51868C24F9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 rot="18080229">
              <a:off x="1723533" y="2626350"/>
              <a:ext cx="593375" cy="567235"/>
            </a:xfrm>
            <a:custGeom>
              <a:avLst/>
              <a:gdLst>
                <a:gd name="T0" fmla="*/ 348 w 454"/>
                <a:gd name="T1" fmla="*/ 280 h 434"/>
                <a:gd name="T2" fmla="*/ 369 w 454"/>
                <a:gd name="T3" fmla="*/ 434 h 434"/>
                <a:gd name="T4" fmla="*/ 227 w 454"/>
                <a:gd name="T5" fmla="*/ 367 h 434"/>
                <a:gd name="T6" fmla="*/ 85 w 454"/>
                <a:gd name="T7" fmla="*/ 434 h 434"/>
                <a:gd name="T8" fmla="*/ 106 w 454"/>
                <a:gd name="T9" fmla="*/ 280 h 434"/>
                <a:gd name="T10" fmla="*/ 0 w 454"/>
                <a:gd name="T11" fmla="*/ 166 h 434"/>
                <a:gd name="T12" fmla="*/ 151 w 454"/>
                <a:gd name="T13" fmla="*/ 135 h 434"/>
                <a:gd name="T14" fmla="*/ 227 w 454"/>
                <a:gd name="T15" fmla="*/ 0 h 434"/>
                <a:gd name="T16" fmla="*/ 303 w 454"/>
                <a:gd name="T17" fmla="*/ 135 h 434"/>
                <a:gd name="T18" fmla="*/ 454 w 454"/>
                <a:gd name="T19" fmla="*/ 166 h 434"/>
                <a:gd name="T20" fmla="*/ 348 w 454"/>
                <a:gd name="T21" fmla="*/ 280 h 434"/>
                <a:gd name="T22" fmla="*/ 272 w 454"/>
                <a:gd name="T23" fmla="*/ 168 h 434"/>
                <a:gd name="T24" fmla="*/ 227 w 454"/>
                <a:gd name="T25" fmla="*/ 88 h 434"/>
                <a:gd name="T26" fmla="*/ 182 w 454"/>
                <a:gd name="T27" fmla="*/ 168 h 434"/>
                <a:gd name="T28" fmla="*/ 92 w 454"/>
                <a:gd name="T29" fmla="*/ 187 h 434"/>
                <a:gd name="T30" fmla="*/ 154 w 454"/>
                <a:gd name="T31" fmla="*/ 253 h 434"/>
                <a:gd name="T32" fmla="*/ 144 w 454"/>
                <a:gd name="T33" fmla="*/ 346 h 434"/>
                <a:gd name="T34" fmla="*/ 227 w 454"/>
                <a:gd name="T35" fmla="*/ 306 h 434"/>
                <a:gd name="T36" fmla="*/ 310 w 454"/>
                <a:gd name="T37" fmla="*/ 346 h 434"/>
                <a:gd name="T38" fmla="*/ 298 w 454"/>
                <a:gd name="T39" fmla="*/ 253 h 434"/>
                <a:gd name="T40" fmla="*/ 362 w 454"/>
                <a:gd name="T41" fmla="*/ 187 h 434"/>
                <a:gd name="T42" fmla="*/ 272 w 454"/>
                <a:gd name="T43" fmla="*/ 168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54" h="434">
                  <a:moveTo>
                    <a:pt x="348" y="280"/>
                  </a:moveTo>
                  <a:lnTo>
                    <a:pt x="369" y="434"/>
                  </a:lnTo>
                  <a:lnTo>
                    <a:pt x="227" y="367"/>
                  </a:lnTo>
                  <a:lnTo>
                    <a:pt x="85" y="434"/>
                  </a:lnTo>
                  <a:lnTo>
                    <a:pt x="106" y="280"/>
                  </a:lnTo>
                  <a:lnTo>
                    <a:pt x="0" y="166"/>
                  </a:lnTo>
                  <a:lnTo>
                    <a:pt x="151" y="135"/>
                  </a:lnTo>
                  <a:lnTo>
                    <a:pt x="227" y="0"/>
                  </a:lnTo>
                  <a:lnTo>
                    <a:pt x="303" y="135"/>
                  </a:lnTo>
                  <a:lnTo>
                    <a:pt x="454" y="166"/>
                  </a:lnTo>
                  <a:lnTo>
                    <a:pt x="348" y="280"/>
                  </a:lnTo>
                  <a:close/>
                  <a:moveTo>
                    <a:pt x="272" y="168"/>
                  </a:moveTo>
                  <a:lnTo>
                    <a:pt x="227" y="88"/>
                  </a:lnTo>
                  <a:lnTo>
                    <a:pt x="182" y="168"/>
                  </a:lnTo>
                  <a:lnTo>
                    <a:pt x="92" y="187"/>
                  </a:lnTo>
                  <a:lnTo>
                    <a:pt x="154" y="253"/>
                  </a:lnTo>
                  <a:lnTo>
                    <a:pt x="144" y="346"/>
                  </a:lnTo>
                  <a:lnTo>
                    <a:pt x="227" y="306"/>
                  </a:lnTo>
                  <a:lnTo>
                    <a:pt x="310" y="346"/>
                  </a:lnTo>
                  <a:lnTo>
                    <a:pt x="298" y="253"/>
                  </a:lnTo>
                  <a:lnTo>
                    <a:pt x="362" y="187"/>
                  </a:lnTo>
                  <a:lnTo>
                    <a:pt x="272" y="16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grpSp>
          <p:nvGrpSpPr>
            <p:cNvPr id="71" name="Group 4">
              <a:extLst>
                <a:ext uri="{FF2B5EF4-FFF2-40B4-BE49-F238E27FC236}">
                  <a16:creationId xmlns:a16="http://schemas.microsoft.com/office/drawing/2014/main" xmlns="" id="{096C314F-C137-4359-A5B9-696E8900E4B6}"/>
                </a:ext>
              </a:extLst>
            </p:cNvPr>
            <p:cNvGrpSpPr>
              <a:grpSpLocks noChangeAspect="1"/>
            </p:cNvGrpSpPr>
            <p:nvPr userDrawn="1"/>
          </p:nvGrpSpPr>
          <p:grpSpPr bwMode="auto">
            <a:xfrm rot="20193509">
              <a:off x="11298631" y="3800225"/>
              <a:ext cx="542757" cy="1014720"/>
              <a:chOff x="2490" y="1429"/>
              <a:chExt cx="782" cy="1462"/>
            </a:xfrm>
            <a:grpFill/>
          </p:grpSpPr>
          <p:sp>
            <p:nvSpPr>
              <p:cNvPr id="168" name="Freeform 5">
                <a:extLst>
                  <a:ext uri="{FF2B5EF4-FFF2-40B4-BE49-F238E27FC236}">
                    <a16:creationId xmlns:a16="http://schemas.microsoft.com/office/drawing/2014/main" xmlns="" id="{F48A6374-1949-4F64-BE01-87F6EAC5278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652" y="1429"/>
                <a:ext cx="453" cy="646"/>
              </a:xfrm>
              <a:custGeom>
                <a:avLst/>
                <a:gdLst>
                  <a:gd name="T0" fmla="*/ 176 w 190"/>
                  <a:gd name="T1" fmla="*/ 101 h 272"/>
                  <a:gd name="T2" fmla="*/ 178 w 190"/>
                  <a:gd name="T3" fmla="*/ 82 h 272"/>
                  <a:gd name="T4" fmla="*/ 96 w 190"/>
                  <a:gd name="T5" fmla="*/ 0 h 272"/>
                  <a:gd name="T6" fmla="*/ 14 w 190"/>
                  <a:gd name="T7" fmla="*/ 82 h 272"/>
                  <a:gd name="T8" fmla="*/ 17 w 190"/>
                  <a:gd name="T9" fmla="*/ 103 h 272"/>
                  <a:gd name="T10" fmla="*/ 0 w 190"/>
                  <a:gd name="T11" fmla="*/ 272 h 272"/>
                  <a:gd name="T12" fmla="*/ 190 w 190"/>
                  <a:gd name="T13" fmla="*/ 272 h 272"/>
                  <a:gd name="T14" fmla="*/ 176 w 190"/>
                  <a:gd name="T15" fmla="*/ 101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0" h="272">
                    <a:moveTo>
                      <a:pt x="176" y="101"/>
                    </a:moveTo>
                    <a:cubicBezTo>
                      <a:pt x="177" y="95"/>
                      <a:pt x="178" y="89"/>
                      <a:pt x="178" y="82"/>
                    </a:cubicBezTo>
                    <a:cubicBezTo>
                      <a:pt x="178" y="37"/>
                      <a:pt x="141" y="0"/>
                      <a:pt x="96" y="0"/>
                    </a:cubicBezTo>
                    <a:cubicBezTo>
                      <a:pt x="51" y="0"/>
                      <a:pt x="14" y="37"/>
                      <a:pt x="14" y="82"/>
                    </a:cubicBezTo>
                    <a:cubicBezTo>
                      <a:pt x="14" y="89"/>
                      <a:pt x="15" y="96"/>
                      <a:pt x="17" y="103"/>
                    </a:cubicBezTo>
                    <a:cubicBezTo>
                      <a:pt x="18" y="135"/>
                      <a:pt x="66" y="224"/>
                      <a:pt x="0" y="272"/>
                    </a:cubicBezTo>
                    <a:cubicBezTo>
                      <a:pt x="190" y="272"/>
                      <a:pt x="190" y="272"/>
                      <a:pt x="190" y="272"/>
                    </a:cubicBezTo>
                    <a:cubicBezTo>
                      <a:pt x="118" y="227"/>
                      <a:pt x="174" y="133"/>
                      <a:pt x="176" y="10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9" name="Freeform 6">
                <a:extLst>
                  <a:ext uri="{FF2B5EF4-FFF2-40B4-BE49-F238E27FC236}">
                    <a16:creationId xmlns:a16="http://schemas.microsoft.com/office/drawing/2014/main" xmlns="" id="{67426B65-E6CD-461E-8307-025AC81E9F51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2490" y="2075"/>
                <a:ext cx="782" cy="816"/>
              </a:xfrm>
              <a:custGeom>
                <a:avLst/>
                <a:gdLst>
                  <a:gd name="T0" fmla="*/ 246 w 328"/>
                  <a:gd name="T1" fmla="*/ 38 h 344"/>
                  <a:gd name="T2" fmla="*/ 301 w 328"/>
                  <a:gd name="T3" fmla="*/ 38 h 344"/>
                  <a:gd name="T4" fmla="*/ 320 w 328"/>
                  <a:gd name="T5" fmla="*/ 19 h 344"/>
                  <a:gd name="T6" fmla="*/ 301 w 328"/>
                  <a:gd name="T7" fmla="*/ 0 h 344"/>
                  <a:gd name="T8" fmla="*/ 258 w 328"/>
                  <a:gd name="T9" fmla="*/ 0 h 344"/>
                  <a:gd name="T10" fmla="*/ 68 w 328"/>
                  <a:gd name="T11" fmla="*/ 0 h 344"/>
                  <a:gd name="T12" fmla="*/ 23 w 328"/>
                  <a:gd name="T13" fmla="*/ 0 h 344"/>
                  <a:gd name="T14" fmla="*/ 4 w 328"/>
                  <a:gd name="T15" fmla="*/ 19 h 344"/>
                  <a:gd name="T16" fmla="*/ 23 w 328"/>
                  <a:gd name="T17" fmla="*/ 38 h 344"/>
                  <a:gd name="T18" fmla="*/ 82 w 328"/>
                  <a:gd name="T19" fmla="*/ 38 h 344"/>
                  <a:gd name="T20" fmla="*/ 0 w 328"/>
                  <a:gd name="T21" fmla="*/ 180 h 344"/>
                  <a:gd name="T22" fmla="*/ 164 w 328"/>
                  <a:gd name="T23" fmla="*/ 344 h 344"/>
                  <a:gd name="T24" fmla="*/ 328 w 328"/>
                  <a:gd name="T25" fmla="*/ 180 h 344"/>
                  <a:gd name="T26" fmla="*/ 246 w 328"/>
                  <a:gd name="T27" fmla="*/ 38 h 344"/>
                  <a:gd name="T28" fmla="*/ 164 w 328"/>
                  <a:gd name="T29" fmla="*/ 305 h 344"/>
                  <a:gd name="T30" fmla="*/ 39 w 328"/>
                  <a:gd name="T31" fmla="*/ 180 h 344"/>
                  <a:gd name="T32" fmla="*/ 164 w 328"/>
                  <a:gd name="T33" fmla="*/ 55 h 344"/>
                  <a:gd name="T34" fmla="*/ 289 w 328"/>
                  <a:gd name="T35" fmla="*/ 180 h 344"/>
                  <a:gd name="T36" fmla="*/ 164 w 328"/>
                  <a:gd name="T37" fmla="*/ 305 h 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28" h="344">
                    <a:moveTo>
                      <a:pt x="246" y="38"/>
                    </a:moveTo>
                    <a:cubicBezTo>
                      <a:pt x="301" y="38"/>
                      <a:pt x="301" y="38"/>
                      <a:pt x="301" y="38"/>
                    </a:cubicBezTo>
                    <a:cubicBezTo>
                      <a:pt x="312" y="38"/>
                      <a:pt x="320" y="29"/>
                      <a:pt x="320" y="19"/>
                    </a:cubicBezTo>
                    <a:cubicBezTo>
                      <a:pt x="320" y="9"/>
                      <a:pt x="312" y="0"/>
                      <a:pt x="301" y="0"/>
                    </a:cubicBezTo>
                    <a:cubicBezTo>
                      <a:pt x="258" y="0"/>
                      <a:pt x="258" y="0"/>
                      <a:pt x="258" y="0"/>
                    </a:cubicBezTo>
                    <a:cubicBezTo>
                      <a:pt x="68" y="0"/>
                      <a:pt x="68" y="0"/>
                      <a:pt x="68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3" y="0"/>
                      <a:pt x="4" y="9"/>
                      <a:pt x="4" y="19"/>
                    </a:cubicBezTo>
                    <a:cubicBezTo>
                      <a:pt x="4" y="29"/>
                      <a:pt x="13" y="38"/>
                      <a:pt x="23" y="38"/>
                    </a:cubicBezTo>
                    <a:cubicBezTo>
                      <a:pt x="82" y="38"/>
                      <a:pt x="82" y="38"/>
                      <a:pt x="82" y="38"/>
                    </a:cubicBezTo>
                    <a:cubicBezTo>
                      <a:pt x="33" y="66"/>
                      <a:pt x="0" y="119"/>
                      <a:pt x="0" y="180"/>
                    </a:cubicBezTo>
                    <a:cubicBezTo>
                      <a:pt x="0" y="271"/>
                      <a:pt x="74" y="344"/>
                      <a:pt x="164" y="344"/>
                    </a:cubicBezTo>
                    <a:cubicBezTo>
                      <a:pt x="255" y="344"/>
                      <a:pt x="328" y="271"/>
                      <a:pt x="328" y="180"/>
                    </a:cubicBezTo>
                    <a:cubicBezTo>
                      <a:pt x="328" y="119"/>
                      <a:pt x="295" y="66"/>
                      <a:pt x="246" y="38"/>
                    </a:cubicBezTo>
                    <a:close/>
                    <a:moveTo>
                      <a:pt x="164" y="305"/>
                    </a:moveTo>
                    <a:cubicBezTo>
                      <a:pt x="95" y="305"/>
                      <a:pt x="39" y="249"/>
                      <a:pt x="39" y="180"/>
                    </a:cubicBezTo>
                    <a:cubicBezTo>
                      <a:pt x="39" y="111"/>
                      <a:pt x="95" y="55"/>
                      <a:pt x="164" y="55"/>
                    </a:cubicBezTo>
                    <a:cubicBezTo>
                      <a:pt x="233" y="55"/>
                      <a:pt x="289" y="111"/>
                      <a:pt x="289" y="180"/>
                    </a:cubicBezTo>
                    <a:cubicBezTo>
                      <a:pt x="289" y="249"/>
                      <a:pt x="233" y="305"/>
                      <a:pt x="164" y="30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72" name="Group 4">
              <a:extLst>
                <a:ext uri="{FF2B5EF4-FFF2-40B4-BE49-F238E27FC236}">
                  <a16:creationId xmlns:a16="http://schemas.microsoft.com/office/drawing/2014/main" xmlns="" id="{3081BE46-5EC8-45EC-B5F4-B12B7F341AD6}"/>
                </a:ext>
              </a:extLst>
            </p:cNvPr>
            <p:cNvGrpSpPr>
              <a:grpSpLocks noChangeAspect="1"/>
            </p:cNvGrpSpPr>
            <p:nvPr userDrawn="1"/>
          </p:nvGrpSpPr>
          <p:grpSpPr bwMode="auto">
            <a:xfrm rot="2112827">
              <a:off x="5409433" y="3249254"/>
              <a:ext cx="542757" cy="1014720"/>
              <a:chOff x="2490" y="1429"/>
              <a:chExt cx="782" cy="1462"/>
            </a:xfrm>
            <a:grpFill/>
          </p:grpSpPr>
          <p:sp>
            <p:nvSpPr>
              <p:cNvPr id="166" name="Freeform 5">
                <a:extLst>
                  <a:ext uri="{FF2B5EF4-FFF2-40B4-BE49-F238E27FC236}">
                    <a16:creationId xmlns:a16="http://schemas.microsoft.com/office/drawing/2014/main" xmlns="" id="{0883EBF8-9A7D-4A84-8381-CEE2A0BE0AC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652" y="1429"/>
                <a:ext cx="453" cy="646"/>
              </a:xfrm>
              <a:custGeom>
                <a:avLst/>
                <a:gdLst>
                  <a:gd name="T0" fmla="*/ 176 w 190"/>
                  <a:gd name="T1" fmla="*/ 101 h 272"/>
                  <a:gd name="T2" fmla="*/ 178 w 190"/>
                  <a:gd name="T3" fmla="*/ 82 h 272"/>
                  <a:gd name="T4" fmla="*/ 96 w 190"/>
                  <a:gd name="T5" fmla="*/ 0 h 272"/>
                  <a:gd name="T6" fmla="*/ 14 w 190"/>
                  <a:gd name="T7" fmla="*/ 82 h 272"/>
                  <a:gd name="T8" fmla="*/ 17 w 190"/>
                  <a:gd name="T9" fmla="*/ 103 h 272"/>
                  <a:gd name="T10" fmla="*/ 0 w 190"/>
                  <a:gd name="T11" fmla="*/ 272 h 272"/>
                  <a:gd name="T12" fmla="*/ 190 w 190"/>
                  <a:gd name="T13" fmla="*/ 272 h 272"/>
                  <a:gd name="T14" fmla="*/ 176 w 190"/>
                  <a:gd name="T15" fmla="*/ 101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0" h="272">
                    <a:moveTo>
                      <a:pt x="176" y="101"/>
                    </a:moveTo>
                    <a:cubicBezTo>
                      <a:pt x="177" y="95"/>
                      <a:pt x="178" y="89"/>
                      <a:pt x="178" y="82"/>
                    </a:cubicBezTo>
                    <a:cubicBezTo>
                      <a:pt x="178" y="37"/>
                      <a:pt x="141" y="0"/>
                      <a:pt x="96" y="0"/>
                    </a:cubicBezTo>
                    <a:cubicBezTo>
                      <a:pt x="51" y="0"/>
                      <a:pt x="14" y="37"/>
                      <a:pt x="14" y="82"/>
                    </a:cubicBezTo>
                    <a:cubicBezTo>
                      <a:pt x="14" y="89"/>
                      <a:pt x="15" y="96"/>
                      <a:pt x="17" y="103"/>
                    </a:cubicBezTo>
                    <a:cubicBezTo>
                      <a:pt x="18" y="135"/>
                      <a:pt x="66" y="224"/>
                      <a:pt x="0" y="272"/>
                    </a:cubicBezTo>
                    <a:cubicBezTo>
                      <a:pt x="190" y="272"/>
                      <a:pt x="190" y="272"/>
                      <a:pt x="190" y="272"/>
                    </a:cubicBezTo>
                    <a:cubicBezTo>
                      <a:pt x="118" y="227"/>
                      <a:pt x="174" y="133"/>
                      <a:pt x="176" y="10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7" name="Freeform 6">
                <a:extLst>
                  <a:ext uri="{FF2B5EF4-FFF2-40B4-BE49-F238E27FC236}">
                    <a16:creationId xmlns:a16="http://schemas.microsoft.com/office/drawing/2014/main" xmlns="" id="{4ACE8D92-4954-43EF-B917-1521A634621F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2490" y="2075"/>
                <a:ext cx="782" cy="816"/>
              </a:xfrm>
              <a:custGeom>
                <a:avLst/>
                <a:gdLst>
                  <a:gd name="T0" fmla="*/ 246 w 328"/>
                  <a:gd name="T1" fmla="*/ 38 h 344"/>
                  <a:gd name="T2" fmla="*/ 301 w 328"/>
                  <a:gd name="T3" fmla="*/ 38 h 344"/>
                  <a:gd name="T4" fmla="*/ 320 w 328"/>
                  <a:gd name="T5" fmla="*/ 19 h 344"/>
                  <a:gd name="T6" fmla="*/ 301 w 328"/>
                  <a:gd name="T7" fmla="*/ 0 h 344"/>
                  <a:gd name="T8" fmla="*/ 258 w 328"/>
                  <a:gd name="T9" fmla="*/ 0 h 344"/>
                  <a:gd name="T10" fmla="*/ 68 w 328"/>
                  <a:gd name="T11" fmla="*/ 0 h 344"/>
                  <a:gd name="T12" fmla="*/ 23 w 328"/>
                  <a:gd name="T13" fmla="*/ 0 h 344"/>
                  <a:gd name="T14" fmla="*/ 4 w 328"/>
                  <a:gd name="T15" fmla="*/ 19 h 344"/>
                  <a:gd name="T16" fmla="*/ 23 w 328"/>
                  <a:gd name="T17" fmla="*/ 38 h 344"/>
                  <a:gd name="T18" fmla="*/ 82 w 328"/>
                  <a:gd name="T19" fmla="*/ 38 h 344"/>
                  <a:gd name="T20" fmla="*/ 0 w 328"/>
                  <a:gd name="T21" fmla="*/ 180 h 344"/>
                  <a:gd name="T22" fmla="*/ 164 w 328"/>
                  <a:gd name="T23" fmla="*/ 344 h 344"/>
                  <a:gd name="T24" fmla="*/ 328 w 328"/>
                  <a:gd name="T25" fmla="*/ 180 h 344"/>
                  <a:gd name="T26" fmla="*/ 246 w 328"/>
                  <a:gd name="T27" fmla="*/ 38 h 344"/>
                  <a:gd name="T28" fmla="*/ 164 w 328"/>
                  <a:gd name="T29" fmla="*/ 305 h 344"/>
                  <a:gd name="T30" fmla="*/ 39 w 328"/>
                  <a:gd name="T31" fmla="*/ 180 h 344"/>
                  <a:gd name="T32" fmla="*/ 164 w 328"/>
                  <a:gd name="T33" fmla="*/ 55 h 344"/>
                  <a:gd name="T34" fmla="*/ 289 w 328"/>
                  <a:gd name="T35" fmla="*/ 180 h 344"/>
                  <a:gd name="T36" fmla="*/ 164 w 328"/>
                  <a:gd name="T37" fmla="*/ 305 h 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28" h="344">
                    <a:moveTo>
                      <a:pt x="246" y="38"/>
                    </a:moveTo>
                    <a:cubicBezTo>
                      <a:pt x="301" y="38"/>
                      <a:pt x="301" y="38"/>
                      <a:pt x="301" y="38"/>
                    </a:cubicBezTo>
                    <a:cubicBezTo>
                      <a:pt x="312" y="38"/>
                      <a:pt x="320" y="29"/>
                      <a:pt x="320" y="19"/>
                    </a:cubicBezTo>
                    <a:cubicBezTo>
                      <a:pt x="320" y="9"/>
                      <a:pt x="312" y="0"/>
                      <a:pt x="301" y="0"/>
                    </a:cubicBezTo>
                    <a:cubicBezTo>
                      <a:pt x="258" y="0"/>
                      <a:pt x="258" y="0"/>
                      <a:pt x="258" y="0"/>
                    </a:cubicBezTo>
                    <a:cubicBezTo>
                      <a:pt x="68" y="0"/>
                      <a:pt x="68" y="0"/>
                      <a:pt x="68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3" y="0"/>
                      <a:pt x="4" y="9"/>
                      <a:pt x="4" y="19"/>
                    </a:cubicBezTo>
                    <a:cubicBezTo>
                      <a:pt x="4" y="29"/>
                      <a:pt x="13" y="38"/>
                      <a:pt x="23" y="38"/>
                    </a:cubicBezTo>
                    <a:cubicBezTo>
                      <a:pt x="82" y="38"/>
                      <a:pt x="82" y="38"/>
                      <a:pt x="82" y="38"/>
                    </a:cubicBezTo>
                    <a:cubicBezTo>
                      <a:pt x="33" y="66"/>
                      <a:pt x="0" y="119"/>
                      <a:pt x="0" y="180"/>
                    </a:cubicBezTo>
                    <a:cubicBezTo>
                      <a:pt x="0" y="271"/>
                      <a:pt x="74" y="344"/>
                      <a:pt x="164" y="344"/>
                    </a:cubicBezTo>
                    <a:cubicBezTo>
                      <a:pt x="255" y="344"/>
                      <a:pt x="328" y="271"/>
                      <a:pt x="328" y="180"/>
                    </a:cubicBezTo>
                    <a:cubicBezTo>
                      <a:pt x="328" y="119"/>
                      <a:pt x="295" y="66"/>
                      <a:pt x="246" y="38"/>
                    </a:cubicBezTo>
                    <a:close/>
                    <a:moveTo>
                      <a:pt x="164" y="305"/>
                    </a:moveTo>
                    <a:cubicBezTo>
                      <a:pt x="95" y="305"/>
                      <a:pt x="39" y="249"/>
                      <a:pt x="39" y="180"/>
                    </a:cubicBezTo>
                    <a:cubicBezTo>
                      <a:pt x="39" y="111"/>
                      <a:pt x="95" y="55"/>
                      <a:pt x="164" y="55"/>
                    </a:cubicBezTo>
                    <a:cubicBezTo>
                      <a:pt x="233" y="55"/>
                      <a:pt x="289" y="111"/>
                      <a:pt x="289" y="180"/>
                    </a:cubicBezTo>
                    <a:cubicBezTo>
                      <a:pt x="289" y="249"/>
                      <a:pt x="233" y="305"/>
                      <a:pt x="164" y="30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73" name="组合 72">
              <a:extLst>
                <a:ext uri="{FF2B5EF4-FFF2-40B4-BE49-F238E27FC236}">
                  <a16:creationId xmlns:a16="http://schemas.microsoft.com/office/drawing/2014/main" xmlns="" id="{D4232456-1574-4E7C-97F8-5904A9BE8C74}"/>
                </a:ext>
              </a:extLst>
            </p:cNvPr>
            <p:cNvGrpSpPr/>
            <p:nvPr userDrawn="1"/>
          </p:nvGrpSpPr>
          <p:grpSpPr>
            <a:xfrm rot="3686359">
              <a:off x="1675391" y="1798715"/>
              <a:ext cx="430997" cy="1230792"/>
              <a:chOff x="9469654" y="2159644"/>
              <a:chExt cx="752475" cy="2148831"/>
            </a:xfrm>
            <a:grpFill/>
          </p:grpSpPr>
          <p:sp>
            <p:nvSpPr>
              <p:cNvPr id="163" name="Freeform 11">
                <a:extLst>
                  <a:ext uri="{FF2B5EF4-FFF2-40B4-BE49-F238E27FC236}">
                    <a16:creationId xmlns:a16="http://schemas.microsoft.com/office/drawing/2014/main" xmlns="" id="{4E9D70A5-E131-4B22-9FFF-C9523F7A7EE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9469654" y="2954337"/>
                <a:ext cx="752475" cy="1354138"/>
              </a:xfrm>
              <a:custGeom>
                <a:avLst/>
                <a:gdLst>
                  <a:gd name="T0" fmla="*/ 166 w 198"/>
                  <a:gd name="T1" fmla="*/ 0 h 359"/>
                  <a:gd name="T2" fmla="*/ 31 w 198"/>
                  <a:gd name="T3" fmla="*/ 0 h 359"/>
                  <a:gd name="T4" fmla="*/ 0 w 198"/>
                  <a:gd name="T5" fmla="*/ 31 h 359"/>
                  <a:gd name="T6" fmla="*/ 0 w 198"/>
                  <a:gd name="T7" fmla="*/ 31 h 359"/>
                  <a:gd name="T8" fmla="*/ 0 w 198"/>
                  <a:gd name="T9" fmla="*/ 32 h 359"/>
                  <a:gd name="T10" fmla="*/ 0 w 198"/>
                  <a:gd name="T11" fmla="*/ 323 h 359"/>
                  <a:gd name="T12" fmla="*/ 1 w 198"/>
                  <a:gd name="T13" fmla="*/ 323 h 359"/>
                  <a:gd name="T14" fmla="*/ 0 w 198"/>
                  <a:gd name="T15" fmla="*/ 327 h 359"/>
                  <a:gd name="T16" fmla="*/ 0 w 198"/>
                  <a:gd name="T17" fmla="*/ 328 h 359"/>
                  <a:gd name="T18" fmla="*/ 31 w 198"/>
                  <a:gd name="T19" fmla="*/ 359 h 359"/>
                  <a:gd name="T20" fmla="*/ 167 w 198"/>
                  <a:gd name="T21" fmla="*/ 359 h 359"/>
                  <a:gd name="T22" fmla="*/ 198 w 198"/>
                  <a:gd name="T23" fmla="*/ 328 h 359"/>
                  <a:gd name="T24" fmla="*/ 198 w 198"/>
                  <a:gd name="T25" fmla="*/ 327 h 359"/>
                  <a:gd name="T26" fmla="*/ 198 w 198"/>
                  <a:gd name="T27" fmla="*/ 323 h 359"/>
                  <a:gd name="T28" fmla="*/ 198 w 198"/>
                  <a:gd name="T29" fmla="*/ 323 h 359"/>
                  <a:gd name="T30" fmla="*/ 197 w 198"/>
                  <a:gd name="T31" fmla="*/ 32 h 359"/>
                  <a:gd name="T32" fmla="*/ 197 w 198"/>
                  <a:gd name="T33" fmla="*/ 31 h 359"/>
                  <a:gd name="T34" fmla="*/ 197 w 198"/>
                  <a:gd name="T35" fmla="*/ 30 h 359"/>
                  <a:gd name="T36" fmla="*/ 166 w 198"/>
                  <a:gd name="T37" fmla="*/ 0 h 3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98" h="359">
                    <a:moveTo>
                      <a:pt x="166" y="0"/>
                    </a:moveTo>
                    <a:cubicBezTo>
                      <a:pt x="31" y="0"/>
                      <a:pt x="31" y="0"/>
                      <a:pt x="31" y="0"/>
                    </a:cubicBezTo>
                    <a:cubicBezTo>
                      <a:pt x="14" y="0"/>
                      <a:pt x="0" y="14"/>
                      <a:pt x="0" y="31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323"/>
                      <a:pt x="0" y="323"/>
                      <a:pt x="0" y="323"/>
                    </a:cubicBezTo>
                    <a:cubicBezTo>
                      <a:pt x="1" y="323"/>
                      <a:pt x="1" y="323"/>
                      <a:pt x="1" y="323"/>
                    </a:cubicBezTo>
                    <a:cubicBezTo>
                      <a:pt x="0" y="324"/>
                      <a:pt x="0" y="326"/>
                      <a:pt x="0" y="327"/>
                    </a:cubicBezTo>
                    <a:cubicBezTo>
                      <a:pt x="0" y="328"/>
                      <a:pt x="0" y="328"/>
                      <a:pt x="0" y="328"/>
                    </a:cubicBezTo>
                    <a:cubicBezTo>
                      <a:pt x="0" y="345"/>
                      <a:pt x="14" y="359"/>
                      <a:pt x="31" y="359"/>
                    </a:cubicBezTo>
                    <a:cubicBezTo>
                      <a:pt x="167" y="359"/>
                      <a:pt x="167" y="359"/>
                      <a:pt x="167" y="359"/>
                    </a:cubicBezTo>
                    <a:cubicBezTo>
                      <a:pt x="184" y="359"/>
                      <a:pt x="198" y="345"/>
                      <a:pt x="198" y="328"/>
                    </a:cubicBezTo>
                    <a:cubicBezTo>
                      <a:pt x="198" y="327"/>
                      <a:pt x="198" y="327"/>
                      <a:pt x="198" y="327"/>
                    </a:cubicBezTo>
                    <a:cubicBezTo>
                      <a:pt x="198" y="325"/>
                      <a:pt x="198" y="324"/>
                      <a:pt x="198" y="323"/>
                    </a:cubicBezTo>
                    <a:cubicBezTo>
                      <a:pt x="198" y="323"/>
                      <a:pt x="198" y="323"/>
                      <a:pt x="198" y="323"/>
                    </a:cubicBezTo>
                    <a:cubicBezTo>
                      <a:pt x="197" y="32"/>
                      <a:pt x="197" y="32"/>
                      <a:pt x="197" y="32"/>
                    </a:cubicBezTo>
                    <a:cubicBezTo>
                      <a:pt x="197" y="31"/>
                      <a:pt x="197" y="31"/>
                      <a:pt x="197" y="31"/>
                    </a:cubicBezTo>
                    <a:cubicBezTo>
                      <a:pt x="197" y="30"/>
                      <a:pt x="197" y="30"/>
                      <a:pt x="197" y="30"/>
                    </a:cubicBezTo>
                    <a:cubicBezTo>
                      <a:pt x="197" y="13"/>
                      <a:pt x="183" y="0"/>
                      <a:pt x="166" y="0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4" name="Freeform 14">
                <a:extLst>
                  <a:ext uri="{FF2B5EF4-FFF2-40B4-BE49-F238E27FC236}">
                    <a16:creationId xmlns:a16="http://schemas.microsoft.com/office/drawing/2014/main" xmlns="" id="{0DF628A6-537D-4E98-8DD8-B603CEB5B10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9502992" y="2710497"/>
                <a:ext cx="681038" cy="217488"/>
              </a:xfrm>
              <a:custGeom>
                <a:avLst/>
                <a:gdLst>
                  <a:gd name="T0" fmla="*/ 179 w 179"/>
                  <a:gd name="T1" fmla="*/ 30 h 58"/>
                  <a:gd name="T2" fmla="*/ 151 w 179"/>
                  <a:gd name="T3" fmla="*/ 58 h 58"/>
                  <a:gd name="T4" fmla="*/ 28 w 179"/>
                  <a:gd name="T5" fmla="*/ 58 h 58"/>
                  <a:gd name="T6" fmla="*/ 0 w 179"/>
                  <a:gd name="T7" fmla="*/ 30 h 58"/>
                  <a:gd name="T8" fmla="*/ 0 w 179"/>
                  <a:gd name="T9" fmla="*/ 28 h 58"/>
                  <a:gd name="T10" fmla="*/ 28 w 179"/>
                  <a:gd name="T11" fmla="*/ 0 h 58"/>
                  <a:gd name="T12" fmla="*/ 151 w 179"/>
                  <a:gd name="T13" fmla="*/ 0 h 58"/>
                  <a:gd name="T14" fmla="*/ 179 w 179"/>
                  <a:gd name="T15" fmla="*/ 28 h 58"/>
                  <a:gd name="T16" fmla="*/ 179 w 179"/>
                  <a:gd name="T17" fmla="*/ 3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9" h="58">
                    <a:moveTo>
                      <a:pt x="179" y="30"/>
                    </a:moveTo>
                    <a:cubicBezTo>
                      <a:pt x="179" y="46"/>
                      <a:pt x="167" y="58"/>
                      <a:pt x="151" y="58"/>
                    </a:cubicBezTo>
                    <a:cubicBezTo>
                      <a:pt x="28" y="58"/>
                      <a:pt x="28" y="58"/>
                      <a:pt x="28" y="58"/>
                    </a:cubicBezTo>
                    <a:cubicBezTo>
                      <a:pt x="12" y="58"/>
                      <a:pt x="0" y="46"/>
                      <a:pt x="0" y="30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13"/>
                      <a:pt x="12" y="0"/>
                      <a:pt x="28" y="0"/>
                    </a:cubicBezTo>
                    <a:cubicBezTo>
                      <a:pt x="151" y="0"/>
                      <a:pt x="151" y="0"/>
                      <a:pt x="151" y="0"/>
                    </a:cubicBezTo>
                    <a:cubicBezTo>
                      <a:pt x="167" y="0"/>
                      <a:pt x="179" y="12"/>
                      <a:pt x="179" y="28"/>
                    </a:cubicBezTo>
                    <a:lnTo>
                      <a:pt x="179" y="3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5" name="任意多边形 169">
                <a:extLst>
                  <a:ext uri="{FF2B5EF4-FFF2-40B4-BE49-F238E27FC236}">
                    <a16:creationId xmlns:a16="http://schemas.microsoft.com/office/drawing/2014/main" xmlns="" id="{BD347BA9-C807-4AA5-8033-2354D514EB01}"/>
                  </a:ext>
                </a:extLst>
              </p:cNvPr>
              <p:cNvSpPr/>
              <p:nvPr userDrawn="1"/>
            </p:nvSpPr>
            <p:spPr>
              <a:xfrm>
                <a:off x="9552205" y="2159644"/>
                <a:ext cx="563563" cy="517625"/>
              </a:xfrm>
              <a:custGeom>
                <a:avLst/>
                <a:gdLst>
                  <a:gd name="connsiteX0" fmla="*/ 289397 w 563563"/>
                  <a:gd name="connsiteY0" fmla="*/ 0 h 517625"/>
                  <a:gd name="connsiteX1" fmla="*/ 392209 w 563563"/>
                  <a:gd name="connsiteY1" fmla="*/ 101862 h 517625"/>
                  <a:gd name="connsiteX2" fmla="*/ 392209 w 563563"/>
                  <a:gd name="connsiteY2" fmla="*/ 252767 h 517625"/>
                  <a:gd name="connsiteX3" fmla="*/ 498829 w 563563"/>
                  <a:gd name="connsiteY3" fmla="*/ 328220 h 517625"/>
                  <a:gd name="connsiteX4" fmla="*/ 563563 w 563563"/>
                  <a:gd name="connsiteY4" fmla="*/ 422537 h 517625"/>
                  <a:gd name="connsiteX5" fmla="*/ 563563 w 563563"/>
                  <a:gd name="connsiteY5" fmla="*/ 500886 h 517625"/>
                  <a:gd name="connsiteX6" fmla="*/ 563563 w 563563"/>
                  <a:gd name="connsiteY6" fmla="*/ 517625 h 517625"/>
                  <a:gd name="connsiteX7" fmla="*/ 0 w 563563"/>
                  <a:gd name="connsiteY7" fmla="*/ 517625 h 517625"/>
                  <a:gd name="connsiteX8" fmla="*/ 0 w 563563"/>
                  <a:gd name="connsiteY8" fmla="*/ 513787 h 517625"/>
                  <a:gd name="connsiteX9" fmla="*/ 0 w 563563"/>
                  <a:gd name="connsiteY9" fmla="*/ 422537 h 517625"/>
                  <a:gd name="connsiteX10" fmla="*/ 64734 w 563563"/>
                  <a:gd name="connsiteY10" fmla="*/ 328220 h 517625"/>
                  <a:gd name="connsiteX11" fmla="*/ 186585 w 563563"/>
                  <a:gd name="connsiteY11" fmla="*/ 252767 h 517625"/>
                  <a:gd name="connsiteX12" fmla="*/ 186585 w 563563"/>
                  <a:gd name="connsiteY12" fmla="*/ 101862 h 517625"/>
                  <a:gd name="connsiteX13" fmla="*/ 289397 w 563563"/>
                  <a:gd name="connsiteY13" fmla="*/ 0 h 51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63563" h="517625">
                    <a:moveTo>
                      <a:pt x="289397" y="0"/>
                    </a:moveTo>
                    <a:cubicBezTo>
                      <a:pt x="346515" y="0"/>
                      <a:pt x="392209" y="45272"/>
                      <a:pt x="392209" y="101862"/>
                    </a:cubicBezTo>
                    <a:cubicBezTo>
                      <a:pt x="392209" y="101862"/>
                      <a:pt x="392209" y="101862"/>
                      <a:pt x="392209" y="252767"/>
                    </a:cubicBezTo>
                    <a:cubicBezTo>
                      <a:pt x="392209" y="252767"/>
                      <a:pt x="445519" y="279176"/>
                      <a:pt x="498829" y="328220"/>
                    </a:cubicBezTo>
                    <a:cubicBezTo>
                      <a:pt x="552139" y="377265"/>
                      <a:pt x="563563" y="422537"/>
                      <a:pt x="563563" y="422537"/>
                    </a:cubicBezTo>
                    <a:cubicBezTo>
                      <a:pt x="563563" y="422537"/>
                      <a:pt x="563563" y="422537"/>
                      <a:pt x="563563" y="500886"/>
                    </a:cubicBezTo>
                    <a:lnTo>
                      <a:pt x="563563" y="517625"/>
                    </a:lnTo>
                    <a:lnTo>
                      <a:pt x="0" y="517625"/>
                    </a:lnTo>
                    <a:lnTo>
                      <a:pt x="0" y="513787"/>
                    </a:lnTo>
                    <a:cubicBezTo>
                      <a:pt x="0" y="496103"/>
                      <a:pt x="0" y="467808"/>
                      <a:pt x="0" y="422537"/>
                    </a:cubicBezTo>
                    <a:cubicBezTo>
                      <a:pt x="0" y="422537"/>
                      <a:pt x="11424" y="377265"/>
                      <a:pt x="64734" y="328220"/>
                    </a:cubicBezTo>
                    <a:cubicBezTo>
                      <a:pt x="118044" y="279176"/>
                      <a:pt x="186585" y="252767"/>
                      <a:pt x="186585" y="252767"/>
                    </a:cubicBezTo>
                    <a:cubicBezTo>
                      <a:pt x="186585" y="252767"/>
                      <a:pt x="186585" y="252767"/>
                      <a:pt x="186585" y="101862"/>
                    </a:cubicBezTo>
                    <a:cubicBezTo>
                      <a:pt x="186585" y="45272"/>
                      <a:pt x="232279" y="0"/>
                      <a:pt x="28939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74" name="组合 73">
              <a:extLst>
                <a:ext uri="{FF2B5EF4-FFF2-40B4-BE49-F238E27FC236}">
                  <a16:creationId xmlns:a16="http://schemas.microsoft.com/office/drawing/2014/main" xmlns="" id="{B0CB0EB0-0D3F-4E26-A1D6-84D3CF6AE678}"/>
                </a:ext>
              </a:extLst>
            </p:cNvPr>
            <p:cNvGrpSpPr/>
            <p:nvPr userDrawn="1"/>
          </p:nvGrpSpPr>
          <p:grpSpPr>
            <a:xfrm rot="14625855">
              <a:off x="9103382" y="5494084"/>
              <a:ext cx="428290" cy="1223063"/>
              <a:chOff x="9469654" y="2159644"/>
              <a:chExt cx="752475" cy="2148831"/>
            </a:xfrm>
            <a:grpFill/>
          </p:grpSpPr>
          <p:sp>
            <p:nvSpPr>
              <p:cNvPr id="160" name="Freeform 11">
                <a:extLst>
                  <a:ext uri="{FF2B5EF4-FFF2-40B4-BE49-F238E27FC236}">
                    <a16:creationId xmlns:a16="http://schemas.microsoft.com/office/drawing/2014/main" xmlns="" id="{91D71D5A-E14D-4887-A8C8-FEC41E0649B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9469654" y="2954337"/>
                <a:ext cx="752475" cy="1354138"/>
              </a:xfrm>
              <a:custGeom>
                <a:avLst/>
                <a:gdLst>
                  <a:gd name="T0" fmla="*/ 166 w 198"/>
                  <a:gd name="T1" fmla="*/ 0 h 359"/>
                  <a:gd name="T2" fmla="*/ 31 w 198"/>
                  <a:gd name="T3" fmla="*/ 0 h 359"/>
                  <a:gd name="T4" fmla="*/ 0 w 198"/>
                  <a:gd name="T5" fmla="*/ 31 h 359"/>
                  <a:gd name="T6" fmla="*/ 0 w 198"/>
                  <a:gd name="T7" fmla="*/ 31 h 359"/>
                  <a:gd name="T8" fmla="*/ 0 w 198"/>
                  <a:gd name="T9" fmla="*/ 32 h 359"/>
                  <a:gd name="T10" fmla="*/ 0 w 198"/>
                  <a:gd name="T11" fmla="*/ 323 h 359"/>
                  <a:gd name="T12" fmla="*/ 1 w 198"/>
                  <a:gd name="T13" fmla="*/ 323 h 359"/>
                  <a:gd name="T14" fmla="*/ 0 w 198"/>
                  <a:gd name="T15" fmla="*/ 327 h 359"/>
                  <a:gd name="T16" fmla="*/ 0 w 198"/>
                  <a:gd name="T17" fmla="*/ 328 h 359"/>
                  <a:gd name="T18" fmla="*/ 31 w 198"/>
                  <a:gd name="T19" fmla="*/ 359 h 359"/>
                  <a:gd name="T20" fmla="*/ 167 w 198"/>
                  <a:gd name="T21" fmla="*/ 359 h 359"/>
                  <a:gd name="T22" fmla="*/ 198 w 198"/>
                  <a:gd name="T23" fmla="*/ 328 h 359"/>
                  <a:gd name="T24" fmla="*/ 198 w 198"/>
                  <a:gd name="T25" fmla="*/ 327 h 359"/>
                  <a:gd name="T26" fmla="*/ 198 w 198"/>
                  <a:gd name="T27" fmla="*/ 323 h 359"/>
                  <a:gd name="T28" fmla="*/ 198 w 198"/>
                  <a:gd name="T29" fmla="*/ 323 h 359"/>
                  <a:gd name="T30" fmla="*/ 197 w 198"/>
                  <a:gd name="T31" fmla="*/ 32 h 359"/>
                  <a:gd name="T32" fmla="*/ 197 w 198"/>
                  <a:gd name="T33" fmla="*/ 31 h 359"/>
                  <a:gd name="T34" fmla="*/ 197 w 198"/>
                  <a:gd name="T35" fmla="*/ 30 h 359"/>
                  <a:gd name="T36" fmla="*/ 166 w 198"/>
                  <a:gd name="T37" fmla="*/ 0 h 3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98" h="359">
                    <a:moveTo>
                      <a:pt x="166" y="0"/>
                    </a:moveTo>
                    <a:cubicBezTo>
                      <a:pt x="31" y="0"/>
                      <a:pt x="31" y="0"/>
                      <a:pt x="31" y="0"/>
                    </a:cubicBezTo>
                    <a:cubicBezTo>
                      <a:pt x="14" y="0"/>
                      <a:pt x="0" y="14"/>
                      <a:pt x="0" y="31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323"/>
                      <a:pt x="0" y="323"/>
                      <a:pt x="0" y="323"/>
                    </a:cubicBezTo>
                    <a:cubicBezTo>
                      <a:pt x="1" y="323"/>
                      <a:pt x="1" y="323"/>
                      <a:pt x="1" y="323"/>
                    </a:cubicBezTo>
                    <a:cubicBezTo>
                      <a:pt x="0" y="324"/>
                      <a:pt x="0" y="326"/>
                      <a:pt x="0" y="327"/>
                    </a:cubicBezTo>
                    <a:cubicBezTo>
                      <a:pt x="0" y="328"/>
                      <a:pt x="0" y="328"/>
                      <a:pt x="0" y="328"/>
                    </a:cubicBezTo>
                    <a:cubicBezTo>
                      <a:pt x="0" y="345"/>
                      <a:pt x="14" y="359"/>
                      <a:pt x="31" y="359"/>
                    </a:cubicBezTo>
                    <a:cubicBezTo>
                      <a:pt x="167" y="359"/>
                      <a:pt x="167" y="359"/>
                      <a:pt x="167" y="359"/>
                    </a:cubicBezTo>
                    <a:cubicBezTo>
                      <a:pt x="184" y="359"/>
                      <a:pt x="198" y="345"/>
                      <a:pt x="198" y="328"/>
                    </a:cubicBezTo>
                    <a:cubicBezTo>
                      <a:pt x="198" y="327"/>
                      <a:pt x="198" y="327"/>
                      <a:pt x="198" y="327"/>
                    </a:cubicBezTo>
                    <a:cubicBezTo>
                      <a:pt x="198" y="325"/>
                      <a:pt x="198" y="324"/>
                      <a:pt x="198" y="323"/>
                    </a:cubicBezTo>
                    <a:cubicBezTo>
                      <a:pt x="198" y="323"/>
                      <a:pt x="198" y="323"/>
                      <a:pt x="198" y="323"/>
                    </a:cubicBezTo>
                    <a:cubicBezTo>
                      <a:pt x="197" y="32"/>
                      <a:pt x="197" y="32"/>
                      <a:pt x="197" y="32"/>
                    </a:cubicBezTo>
                    <a:cubicBezTo>
                      <a:pt x="197" y="31"/>
                      <a:pt x="197" y="31"/>
                      <a:pt x="197" y="31"/>
                    </a:cubicBezTo>
                    <a:cubicBezTo>
                      <a:pt x="197" y="30"/>
                      <a:pt x="197" y="30"/>
                      <a:pt x="197" y="30"/>
                    </a:cubicBezTo>
                    <a:cubicBezTo>
                      <a:pt x="197" y="13"/>
                      <a:pt x="183" y="0"/>
                      <a:pt x="166" y="0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1" name="Freeform 14">
                <a:extLst>
                  <a:ext uri="{FF2B5EF4-FFF2-40B4-BE49-F238E27FC236}">
                    <a16:creationId xmlns:a16="http://schemas.microsoft.com/office/drawing/2014/main" xmlns="" id="{A0A7546B-E1EC-493D-BDA4-BD5C498379B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9502992" y="2710497"/>
                <a:ext cx="681038" cy="217488"/>
              </a:xfrm>
              <a:custGeom>
                <a:avLst/>
                <a:gdLst>
                  <a:gd name="T0" fmla="*/ 179 w 179"/>
                  <a:gd name="T1" fmla="*/ 30 h 58"/>
                  <a:gd name="T2" fmla="*/ 151 w 179"/>
                  <a:gd name="T3" fmla="*/ 58 h 58"/>
                  <a:gd name="T4" fmla="*/ 28 w 179"/>
                  <a:gd name="T5" fmla="*/ 58 h 58"/>
                  <a:gd name="T6" fmla="*/ 0 w 179"/>
                  <a:gd name="T7" fmla="*/ 30 h 58"/>
                  <a:gd name="T8" fmla="*/ 0 w 179"/>
                  <a:gd name="T9" fmla="*/ 28 h 58"/>
                  <a:gd name="T10" fmla="*/ 28 w 179"/>
                  <a:gd name="T11" fmla="*/ 0 h 58"/>
                  <a:gd name="T12" fmla="*/ 151 w 179"/>
                  <a:gd name="T13" fmla="*/ 0 h 58"/>
                  <a:gd name="T14" fmla="*/ 179 w 179"/>
                  <a:gd name="T15" fmla="*/ 28 h 58"/>
                  <a:gd name="T16" fmla="*/ 179 w 179"/>
                  <a:gd name="T17" fmla="*/ 3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9" h="58">
                    <a:moveTo>
                      <a:pt x="179" y="30"/>
                    </a:moveTo>
                    <a:cubicBezTo>
                      <a:pt x="179" y="46"/>
                      <a:pt x="167" y="58"/>
                      <a:pt x="151" y="58"/>
                    </a:cubicBezTo>
                    <a:cubicBezTo>
                      <a:pt x="28" y="58"/>
                      <a:pt x="28" y="58"/>
                      <a:pt x="28" y="58"/>
                    </a:cubicBezTo>
                    <a:cubicBezTo>
                      <a:pt x="12" y="58"/>
                      <a:pt x="0" y="46"/>
                      <a:pt x="0" y="30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13"/>
                      <a:pt x="12" y="0"/>
                      <a:pt x="28" y="0"/>
                    </a:cubicBezTo>
                    <a:cubicBezTo>
                      <a:pt x="151" y="0"/>
                      <a:pt x="151" y="0"/>
                      <a:pt x="151" y="0"/>
                    </a:cubicBezTo>
                    <a:cubicBezTo>
                      <a:pt x="167" y="0"/>
                      <a:pt x="179" y="12"/>
                      <a:pt x="179" y="28"/>
                    </a:cubicBezTo>
                    <a:lnTo>
                      <a:pt x="179" y="3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2" name="任意多边形 166">
                <a:extLst>
                  <a:ext uri="{FF2B5EF4-FFF2-40B4-BE49-F238E27FC236}">
                    <a16:creationId xmlns:a16="http://schemas.microsoft.com/office/drawing/2014/main" xmlns="" id="{3104842B-C2F7-4ED8-AC06-16BBF819E96C}"/>
                  </a:ext>
                </a:extLst>
              </p:cNvPr>
              <p:cNvSpPr/>
              <p:nvPr userDrawn="1"/>
            </p:nvSpPr>
            <p:spPr>
              <a:xfrm>
                <a:off x="9552205" y="2159644"/>
                <a:ext cx="563563" cy="517625"/>
              </a:xfrm>
              <a:custGeom>
                <a:avLst/>
                <a:gdLst>
                  <a:gd name="connsiteX0" fmla="*/ 289397 w 563563"/>
                  <a:gd name="connsiteY0" fmla="*/ 0 h 517625"/>
                  <a:gd name="connsiteX1" fmla="*/ 392209 w 563563"/>
                  <a:gd name="connsiteY1" fmla="*/ 101862 h 517625"/>
                  <a:gd name="connsiteX2" fmla="*/ 392209 w 563563"/>
                  <a:gd name="connsiteY2" fmla="*/ 252767 h 517625"/>
                  <a:gd name="connsiteX3" fmla="*/ 498829 w 563563"/>
                  <a:gd name="connsiteY3" fmla="*/ 328220 h 517625"/>
                  <a:gd name="connsiteX4" fmla="*/ 563563 w 563563"/>
                  <a:gd name="connsiteY4" fmla="*/ 422537 h 517625"/>
                  <a:gd name="connsiteX5" fmla="*/ 563563 w 563563"/>
                  <a:gd name="connsiteY5" fmla="*/ 500886 h 517625"/>
                  <a:gd name="connsiteX6" fmla="*/ 563563 w 563563"/>
                  <a:gd name="connsiteY6" fmla="*/ 517625 h 517625"/>
                  <a:gd name="connsiteX7" fmla="*/ 0 w 563563"/>
                  <a:gd name="connsiteY7" fmla="*/ 517625 h 517625"/>
                  <a:gd name="connsiteX8" fmla="*/ 0 w 563563"/>
                  <a:gd name="connsiteY8" fmla="*/ 513787 h 517625"/>
                  <a:gd name="connsiteX9" fmla="*/ 0 w 563563"/>
                  <a:gd name="connsiteY9" fmla="*/ 422537 h 517625"/>
                  <a:gd name="connsiteX10" fmla="*/ 64734 w 563563"/>
                  <a:gd name="connsiteY10" fmla="*/ 328220 h 517625"/>
                  <a:gd name="connsiteX11" fmla="*/ 186585 w 563563"/>
                  <a:gd name="connsiteY11" fmla="*/ 252767 h 517625"/>
                  <a:gd name="connsiteX12" fmla="*/ 186585 w 563563"/>
                  <a:gd name="connsiteY12" fmla="*/ 101862 h 517625"/>
                  <a:gd name="connsiteX13" fmla="*/ 289397 w 563563"/>
                  <a:gd name="connsiteY13" fmla="*/ 0 h 51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63563" h="517625">
                    <a:moveTo>
                      <a:pt x="289397" y="0"/>
                    </a:moveTo>
                    <a:cubicBezTo>
                      <a:pt x="346515" y="0"/>
                      <a:pt x="392209" y="45272"/>
                      <a:pt x="392209" y="101862"/>
                    </a:cubicBezTo>
                    <a:cubicBezTo>
                      <a:pt x="392209" y="101862"/>
                      <a:pt x="392209" y="101862"/>
                      <a:pt x="392209" y="252767"/>
                    </a:cubicBezTo>
                    <a:cubicBezTo>
                      <a:pt x="392209" y="252767"/>
                      <a:pt x="445519" y="279176"/>
                      <a:pt x="498829" y="328220"/>
                    </a:cubicBezTo>
                    <a:cubicBezTo>
                      <a:pt x="552139" y="377265"/>
                      <a:pt x="563563" y="422537"/>
                      <a:pt x="563563" y="422537"/>
                    </a:cubicBezTo>
                    <a:cubicBezTo>
                      <a:pt x="563563" y="422537"/>
                      <a:pt x="563563" y="422537"/>
                      <a:pt x="563563" y="500886"/>
                    </a:cubicBezTo>
                    <a:lnTo>
                      <a:pt x="563563" y="517625"/>
                    </a:lnTo>
                    <a:lnTo>
                      <a:pt x="0" y="517625"/>
                    </a:lnTo>
                    <a:lnTo>
                      <a:pt x="0" y="513787"/>
                    </a:lnTo>
                    <a:cubicBezTo>
                      <a:pt x="0" y="496103"/>
                      <a:pt x="0" y="467808"/>
                      <a:pt x="0" y="422537"/>
                    </a:cubicBezTo>
                    <a:cubicBezTo>
                      <a:pt x="0" y="422537"/>
                      <a:pt x="11424" y="377265"/>
                      <a:pt x="64734" y="328220"/>
                    </a:cubicBezTo>
                    <a:cubicBezTo>
                      <a:pt x="118044" y="279176"/>
                      <a:pt x="186585" y="252767"/>
                      <a:pt x="186585" y="252767"/>
                    </a:cubicBezTo>
                    <a:cubicBezTo>
                      <a:pt x="186585" y="252767"/>
                      <a:pt x="186585" y="252767"/>
                      <a:pt x="186585" y="101862"/>
                    </a:cubicBezTo>
                    <a:cubicBezTo>
                      <a:pt x="186585" y="45272"/>
                      <a:pt x="232279" y="0"/>
                      <a:pt x="28939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75" name="Group 35">
              <a:extLst>
                <a:ext uri="{FF2B5EF4-FFF2-40B4-BE49-F238E27FC236}">
                  <a16:creationId xmlns:a16="http://schemas.microsoft.com/office/drawing/2014/main" xmlns="" id="{99C9C3D2-F603-4363-8D0C-F4A783347F81}"/>
                </a:ext>
              </a:extLst>
            </p:cNvPr>
            <p:cNvGrpSpPr>
              <a:grpSpLocks noChangeAspect="1"/>
            </p:cNvGrpSpPr>
            <p:nvPr userDrawn="1"/>
          </p:nvGrpSpPr>
          <p:grpSpPr bwMode="auto">
            <a:xfrm rot="19202932">
              <a:off x="8590908" y="-129566"/>
              <a:ext cx="1185863" cy="1506538"/>
              <a:chOff x="2503" y="1682"/>
              <a:chExt cx="747" cy="949"/>
            </a:xfrm>
            <a:grpFill/>
          </p:grpSpPr>
          <p:sp>
            <p:nvSpPr>
              <p:cNvPr id="157" name="Oval 36">
                <a:extLst>
                  <a:ext uri="{FF2B5EF4-FFF2-40B4-BE49-F238E27FC236}">
                    <a16:creationId xmlns:a16="http://schemas.microsoft.com/office/drawing/2014/main" xmlns="" id="{F4E10F5B-A27A-4C28-8986-C8B7AF915188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2594" y="2474"/>
                <a:ext cx="140" cy="14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8" name="Freeform 37">
                <a:extLst>
                  <a:ext uri="{FF2B5EF4-FFF2-40B4-BE49-F238E27FC236}">
                    <a16:creationId xmlns:a16="http://schemas.microsoft.com/office/drawing/2014/main" xmlns="" id="{A2FCF606-0EB1-4E66-A13C-508B8D5F13D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758" y="2262"/>
                <a:ext cx="379" cy="369"/>
              </a:xfrm>
              <a:custGeom>
                <a:avLst/>
                <a:gdLst>
                  <a:gd name="T0" fmla="*/ 46 w 159"/>
                  <a:gd name="T1" fmla="*/ 152 h 155"/>
                  <a:gd name="T2" fmla="*/ 2 w 159"/>
                  <a:gd name="T3" fmla="*/ 107 h 155"/>
                  <a:gd name="T4" fmla="*/ 8 w 159"/>
                  <a:gd name="T5" fmla="*/ 30 h 155"/>
                  <a:gd name="T6" fmla="*/ 30 w 159"/>
                  <a:gd name="T7" fmla="*/ 30 h 155"/>
                  <a:gd name="T8" fmla="*/ 34 w 159"/>
                  <a:gd name="T9" fmla="*/ 89 h 155"/>
                  <a:gd name="T10" fmla="*/ 91 w 159"/>
                  <a:gd name="T11" fmla="*/ 89 h 155"/>
                  <a:gd name="T12" fmla="*/ 83 w 159"/>
                  <a:gd name="T13" fmla="*/ 61 h 155"/>
                  <a:gd name="T14" fmla="*/ 97 w 159"/>
                  <a:gd name="T15" fmla="*/ 26 h 155"/>
                  <a:gd name="T16" fmla="*/ 147 w 159"/>
                  <a:gd name="T17" fmla="*/ 0 h 155"/>
                  <a:gd name="T18" fmla="*/ 159 w 159"/>
                  <a:gd name="T19" fmla="*/ 18 h 155"/>
                  <a:gd name="T20" fmla="*/ 124 w 159"/>
                  <a:gd name="T21" fmla="*/ 53 h 155"/>
                  <a:gd name="T22" fmla="*/ 137 w 159"/>
                  <a:gd name="T23" fmla="*/ 79 h 155"/>
                  <a:gd name="T24" fmla="*/ 141 w 159"/>
                  <a:gd name="T25" fmla="*/ 122 h 155"/>
                  <a:gd name="T26" fmla="*/ 46 w 159"/>
                  <a:gd name="T27" fmla="*/ 152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9" h="155">
                    <a:moveTo>
                      <a:pt x="46" y="152"/>
                    </a:moveTo>
                    <a:cubicBezTo>
                      <a:pt x="22" y="151"/>
                      <a:pt x="0" y="145"/>
                      <a:pt x="2" y="107"/>
                    </a:cubicBezTo>
                    <a:cubicBezTo>
                      <a:pt x="4" y="72"/>
                      <a:pt x="8" y="30"/>
                      <a:pt x="8" y="30"/>
                    </a:cubicBezTo>
                    <a:cubicBezTo>
                      <a:pt x="30" y="30"/>
                      <a:pt x="30" y="30"/>
                      <a:pt x="30" y="30"/>
                    </a:cubicBezTo>
                    <a:cubicBezTo>
                      <a:pt x="34" y="89"/>
                      <a:pt x="34" y="89"/>
                      <a:pt x="34" y="89"/>
                    </a:cubicBezTo>
                    <a:cubicBezTo>
                      <a:pt x="91" y="89"/>
                      <a:pt x="91" y="89"/>
                      <a:pt x="91" y="89"/>
                    </a:cubicBezTo>
                    <a:cubicBezTo>
                      <a:pt x="83" y="61"/>
                      <a:pt x="83" y="61"/>
                      <a:pt x="83" y="61"/>
                    </a:cubicBezTo>
                    <a:cubicBezTo>
                      <a:pt x="83" y="61"/>
                      <a:pt x="74" y="39"/>
                      <a:pt x="97" y="26"/>
                    </a:cubicBezTo>
                    <a:cubicBezTo>
                      <a:pt x="121" y="13"/>
                      <a:pt x="147" y="0"/>
                      <a:pt x="147" y="0"/>
                    </a:cubicBezTo>
                    <a:cubicBezTo>
                      <a:pt x="159" y="18"/>
                      <a:pt x="159" y="18"/>
                      <a:pt x="159" y="18"/>
                    </a:cubicBezTo>
                    <a:cubicBezTo>
                      <a:pt x="124" y="53"/>
                      <a:pt x="124" y="53"/>
                      <a:pt x="124" y="53"/>
                    </a:cubicBezTo>
                    <a:cubicBezTo>
                      <a:pt x="124" y="53"/>
                      <a:pt x="131" y="65"/>
                      <a:pt x="137" y="79"/>
                    </a:cubicBezTo>
                    <a:cubicBezTo>
                      <a:pt x="143" y="91"/>
                      <a:pt x="147" y="104"/>
                      <a:pt x="141" y="122"/>
                    </a:cubicBezTo>
                    <a:cubicBezTo>
                      <a:pt x="130" y="155"/>
                      <a:pt x="76" y="153"/>
                      <a:pt x="46" y="15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9" name="Freeform 38">
                <a:extLst>
                  <a:ext uri="{FF2B5EF4-FFF2-40B4-BE49-F238E27FC236}">
                    <a16:creationId xmlns:a16="http://schemas.microsoft.com/office/drawing/2014/main" xmlns="" id="{309A3531-E5BA-4A83-BC1C-5E414C89011D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2503" y="1682"/>
                <a:ext cx="747" cy="578"/>
              </a:xfrm>
              <a:custGeom>
                <a:avLst/>
                <a:gdLst>
                  <a:gd name="T0" fmla="*/ 288 w 313"/>
                  <a:gd name="T1" fmla="*/ 109 h 243"/>
                  <a:gd name="T2" fmla="*/ 264 w 313"/>
                  <a:gd name="T3" fmla="*/ 120 h 243"/>
                  <a:gd name="T4" fmla="*/ 287 w 313"/>
                  <a:gd name="T5" fmla="*/ 47 h 243"/>
                  <a:gd name="T6" fmla="*/ 292 w 313"/>
                  <a:gd name="T7" fmla="*/ 34 h 243"/>
                  <a:gd name="T8" fmla="*/ 5 w 313"/>
                  <a:gd name="T9" fmla="*/ 34 h 243"/>
                  <a:gd name="T10" fmla="*/ 11 w 313"/>
                  <a:gd name="T11" fmla="*/ 46 h 243"/>
                  <a:gd name="T12" fmla="*/ 32 w 313"/>
                  <a:gd name="T13" fmla="*/ 64 h 243"/>
                  <a:gd name="T14" fmla="*/ 12 w 313"/>
                  <a:gd name="T15" fmla="*/ 78 h 243"/>
                  <a:gd name="T16" fmla="*/ 20 w 313"/>
                  <a:gd name="T17" fmla="*/ 164 h 243"/>
                  <a:gd name="T18" fmla="*/ 39 w 313"/>
                  <a:gd name="T19" fmla="*/ 195 h 243"/>
                  <a:gd name="T20" fmla="*/ 46 w 313"/>
                  <a:gd name="T21" fmla="*/ 165 h 243"/>
                  <a:gd name="T22" fmla="*/ 52 w 313"/>
                  <a:gd name="T23" fmla="*/ 195 h 243"/>
                  <a:gd name="T24" fmla="*/ 71 w 313"/>
                  <a:gd name="T25" fmla="*/ 151 h 243"/>
                  <a:gd name="T26" fmla="*/ 43 w 313"/>
                  <a:gd name="T27" fmla="*/ 78 h 243"/>
                  <a:gd name="T28" fmla="*/ 42 w 313"/>
                  <a:gd name="T29" fmla="*/ 67 h 243"/>
                  <a:gd name="T30" fmla="*/ 38 w 313"/>
                  <a:gd name="T31" fmla="*/ 37 h 243"/>
                  <a:gd name="T32" fmla="*/ 154 w 313"/>
                  <a:gd name="T33" fmla="*/ 19 h 243"/>
                  <a:gd name="T34" fmla="*/ 153 w 313"/>
                  <a:gd name="T35" fmla="*/ 170 h 243"/>
                  <a:gd name="T36" fmla="*/ 112 w 313"/>
                  <a:gd name="T37" fmla="*/ 238 h 243"/>
                  <a:gd name="T38" fmla="*/ 116 w 313"/>
                  <a:gd name="T39" fmla="*/ 217 h 243"/>
                  <a:gd name="T40" fmla="*/ 128 w 313"/>
                  <a:gd name="T41" fmla="*/ 216 h 243"/>
                  <a:gd name="T42" fmla="*/ 155 w 313"/>
                  <a:gd name="T43" fmla="*/ 243 h 243"/>
                  <a:gd name="T44" fmla="*/ 172 w 313"/>
                  <a:gd name="T45" fmla="*/ 243 h 243"/>
                  <a:gd name="T46" fmla="*/ 198 w 313"/>
                  <a:gd name="T47" fmla="*/ 216 h 243"/>
                  <a:gd name="T48" fmla="*/ 159 w 313"/>
                  <a:gd name="T49" fmla="*/ 170 h 243"/>
                  <a:gd name="T50" fmla="*/ 259 w 313"/>
                  <a:gd name="T51" fmla="*/ 36 h 243"/>
                  <a:gd name="T52" fmla="*/ 236 w 313"/>
                  <a:gd name="T53" fmla="*/ 120 h 243"/>
                  <a:gd name="T54" fmla="*/ 214 w 313"/>
                  <a:gd name="T55" fmla="*/ 174 h 243"/>
                  <a:gd name="T56" fmla="*/ 241 w 313"/>
                  <a:gd name="T57" fmla="*/ 164 h 243"/>
                  <a:gd name="T58" fmla="*/ 263 w 313"/>
                  <a:gd name="T59" fmla="*/ 159 h 243"/>
                  <a:gd name="T60" fmla="*/ 297 w 313"/>
                  <a:gd name="T61" fmla="*/ 174 h 243"/>
                  <a:gd name="T62" fmla="*/ 313 w 313"/>
                  <a:gd name="T63" fmla="*/ 129 h 243"/>
                  <a:gd name="T64" fmla="*/ 32 w 313"/>
                  <a:gd name="T65" fmla="*/ 70 h 243"/>
                  <a:gd name="T66" fmla="*/ 35 w 313"/>
                  <a:gd name="T67" fmla="*/ 73 h 243"/>
                  <a:gd name="T68" fmla="*/ 32 w 313"/>
                  <a:gd name="T69" fmla="*/ 75 h 243"/>
                  <a:gd name="T70" fmla="*/ 124 w 313"/>
                  <a:gd name="T71" fmla="*/ 194 h 243"/>
                  <a:gd name="T72" fmla="*/ 124 w 313"/>
                  <a:gd name="T73" fmla="*/ 190 h 243"/>
                  <a:gd name="T74" fmla="*/ 124 w 313"/>
                  <a:gd name="T75" fmla="*/ 194 h 243"/>
                  <a:gd name="T76" fmla="*/ 279 w 313"/>
                  <a:gd name="T77" fmla="*/ 126 h 243"/>
                  <a:gd name="T78" fmla="*/ 284 w 313"/>
                  <a:gd name="T79" fmla="*/ 126 h 243"/>
                  <a:gd name="T80" fmla="*/ 296 w 313"/>
                  <a:gd name="T81" fmla="*/ 129 h 243"/>
                  <a:gd name="T82" fmla="*/ 296 w 313"/>
                  <a:gd name="T83" fmla="*/ 124 h 243"/>
                  <a:gd name="T84" fmla="*/ 296 w 313"/>
                  <a:gd name="T85" fmla="*/ 129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13" h="243">
                    <a:moveTo>
                      <a:pt x="313" y="129"/>
                    </a:moveTo>
                    <a:cubicBezTo>
                      <a:pt x="313" y="114"/>
                      <a:pt x="300" y="109"/>
                      <a:pt x="288" y="109"/>
                    </a:cubicBezTo>
                    <a:cubicBezTo>
                      <a:pt x="269" y="109"/>
                      <a:pt x="264" y="120"/>
                      <a:pt x="264" y="120"/>
                    </a:cubicBezTo>
                    <a:cubicBezTo>
                      <a:pt x="264" y="120"/>
                      <a:pt x="264" y="120"/>
                      <a:pt x="264" y="120"/>
                    </a:cubicBezTo>
                    <a:cubicBezTo>
                      <a:pt x="264" y="38"/>
                      <a:pt x="264" y="38"/>
                      <a:pt x="264" y="38"/>
                    </a:cubicBezTo>
                    <a:cubicBezTo>
                      <a:pt x="272" y="40"/>
                      <a:pt x="279" y="43"/>
                      <a:pt x="287" y="47"/>
                    </a:cubicBezTo>
                    <a:cubicBezTo>
                      <a:pt x="291" y="48"/>
                      <a:pt x="295" y="46"/>
                      <a:pt x="296" y="43"/>
                    </a:cubicBezTo>
                    <a:cubicBezTo>
                      <a:pt x="298" y="39"/>
                      <a:pt x="296" y="35"/>
                      <a:pt x="292" y="34"/>
                    </a:cubicBezTo>
                    <a:cubicBezTo>
                      <a:pt x="214" y="0"/>
                      <a:pt x="140" y="2"/>
                      <a:pt x="92" y="10"/>
                    </a:cubicBezTo>
                    <a:cubicBezTo>
                      <a:pt x="40" y="18"/>
                      <a:pt x="7" y="33"/>
                      <a:pt x="5" y="34"/>
                    </a:cubicBezTo>
                    <a:cubicBezTo>
                      <a:pt x="2" y="36"/>
                      <a:pt x="0" y="40"/>
                      <a:pt x="2" y="43"/>
                    </a:cubicBezTo>
                    <a:cubicBezTo>
                      <a:pt x="4" y="47"/>
                      <a:pt x="8" y="48"/>
                      <a:pt x="11" y="46"/>
                    </a:cubicBezTo>
                    <a:cubicBezTo>
                      <a:pt x="11" y="46"/>
                      <a:pt x="19" y="43"/>
                      <a:pt x="32" y="38"/>
                    </a:cubicBezTo>
                    <a:cubicBezTo>
                      <a:pt x="32" y="64"/>
                      <a:pt x="32" y="64"/>
                      <a:pt x="32" y="64"/>
                    </a:cubicBezTo>
                    <a:cubicBezTo>
                      <a:pt x="27" y="65"/>
                      <a:pt x="26" y="69"/>
                      <a:pt x="22" y="70"/>
                    </a:cubicBezTo>
                    <a:cubicBezTo>
                      <a:pt x="18" y="72"/>
                      <a:pt x="12" y="73"/>
                      <a:pt x="12" y="78"/>
                    </a:cubicBezTo>
                    <a:cubicBezTo>
                      <a:pt x="13" y="85"/>
                      <a:pt x="20" y="85"/>
                      <a:pt x="26" y="85"/>
                    </a:cubicBezTo>
                    <a:cubicBezTo>
                      <a:pt x="26" y="85"/>
                      <a:pt x="25" y="124"/>
                      <a:pt x="20" y="164"/>
                    </a:cubicBezTo>
                    <a:cubicBezTo>
                      <a:pt x="15" y="195"/>
                      <a:pt x="15" y="195"/>
                      <a:pt x="15" y="195"/>
                    </a:cubicBezTo>
                    <a:cubicBezTo>
                      <a:pt x="39" y="195"/>
                      <a:pt x="39" y="195"/>
                      <a:pt x="39" y="195"/>
                    </a:cubicBezTo>
                    <a:cubicBezTo>
                      <a:pt x="39" y="176"/>
                      <a:pt x="39" y="176"/>
                      <a:pt x="39" y="176"/>
                    </a:cubicBezTo>
                    <a:cubicBezTo>
                      <a:pt x="39" y="176"/>
                      <a:pt x="38" y="165"/>
                      <a:pt x="46" y="165"/>
                    </a:cubicBezTo>
                    <a:cubicBezTo>
                      <a:pt x="52" y="165"/>
                      <a:pt x="52" y="173"/>
                      <a:pt x="52" y="177"/>
                    </a:cubicBezTo>
                    <a:cubicBezTo>
                      <a:pt x="52" y="195"/>
                      <a:pt x="52" y="195"/>
                      <a:pt x="52" y="195"/>
                    </a:cubicBezTo>
                    <a:cubicBezTo>
                      <a:pt x="79" y="195"/>
                      <a:pt x="79" y="195"/>
                      <a:pt x="79" y="195"/>
                    </a:cubicBezTo>
                    <a:cubicBezTo>
                      <a:pt x="79" y="195"/>
                      <a:pt x="81" y="167"/>
                      <a:pt x="71" y="151"/>
                    </a:cubicBezTo>
                    <a:cubicBezTo>
                      <a:pt x="61" y="133"/>
                      <a:pt x="44" y="125"/>
                      <a:pt x="43" y="104"/>
                    </a:cubicBezTo>
                    <a:cubicBezTo>
                      <a:pt x="43" y="78"/>
                      <a:pt x="43" y="78"/>
                      <a:pt x="43" y="78"/>
                    </a:cubicBezTo>
                    <a:cubicBezTo>
                      <a:pt x="43" y="78"/>
                      <a:pt x="52" y="80"/>
                      <a:pt x="55" y="70"/>
                    </a:cubicBezTo>
                    <a:cubicBezTo>
                      <a:pt x="55" y="70"/>
                      <a:pt x="49" y="63"/>
                      <a:pt x="42" y="67"/>
                    </a:cubicBezTo>
                    <a:cubicBezTo>
                      <a:pt x="42" y="67"/>
                      <a:pt x="40" y="65"/>
                      <a:pt x="38" y="64"/>
                    </a:cubicBezTo>
                    <a:cubicBezTo>
                      <a:pt x="38" y="37"/>
                      <a:pt x="38" y="37"/>
                      <a:pt x="38" y="37"/>
                    </a:cubicBezTo>
                    <a:cubicBezTo>
                      <a:pt x="52" y="32"/>
                      <a:pt x="71" y="27"/>
                      <a:pt x="95" y="23"/>
                    </a:cubicBezTo>
                    <a:cubicBezTo>
                      <a:pt x="112" y="21"/>
                      <a:pt x="132" y="19"/>
                      <a:pt x="154" y="19"/>
                    </a:cubicBezTo>
                    <a:cubicBezTo>
                      <a:pt x="154" y="170"/>
                      <a:pt x="154" y="170"/>
                      <a:pt x="154" y="170"/>
                    </a:cubicBezTo>
                    <a:cubicBezTo>
                      <a:pt x="153" y="170"/>
                      <a:pt x="153" y="170"/>
                      <a:pt x="153" y="170"/>
                    </a:cubicBezTo>
                    <a:cubicBezTo>
                      <a:pt x="125" y="170"/>
                      <a:pt x="114" y="186"/>
                      <a:pt x="114" y="186"/>
                    </a:cubicBezTo>
                    <a:cubicBezTo>
                      <a:pt x="93" y="212"/>
                      <a:pt x="112" y="238"/>
                      <a:pt x="112" y="238"/>
                    </a:cubicBezTo>
                    <a:cubicBezTo>
                      <a:pt x="119" y="235"/>
                      <a:pt x="119" y="235"/>
                      <a:pt x="119" y="235"/>
                    </a:cubicBezTo>
                    <a:cubicBezTo>
                      <a:pt x="119" y="235"/>
                      <a:pt x="114" y="226"/>
                      <a:pt x="116" y="217"/>
                    </a:cubicBezTo>
                    <a:cubicBezTo>
                      <a:pt x="117" y="206"/>
                      <a:pt x="123" y="207"/>
                      <a:pt x="123" y="207"/>
                    </a:cubicBezTo>
                    <a:cubicBezTo>
                      <a:pt x="129" y="206"/>
                      <a:pt x="128" y="216"/>
                      <a:pt x="128" y="216"/>
                    </a:cubicBezTo>
                    <a:cubicBezTo>
                      <a:pt x="128" y="243"/>
                      <a:pt x="128" y="243"/>
                      <a:pt x="128" y="243"/>
                    </a:cubicBezTo>
                    <a:cubicBezTo>
                      <a:pt x="155" y="243"/>
                      <a:pt x="155" y="243"/>
                      <a:pt x="155" y="243"/>
                    </a:cubicBezTo>
                    <a:cubicBezTo>
                      <a:pt x="155" y="243"/>
                      <a:pt x="154" y="231"/>
                      <a:pt x="163" y="231"/>
                    </a:cubicBezTo>
                    <a:cubicBezTo>
                      <a:pt x="163" y="231"/>
                      <a:pt x="172" y="229"/>
                      <a:pt x="172" y="243"/>
                    </a:cubicBezTo>
                    <a:cubicBezTo>
                      <a:pt x="198" y="242"/>
                      <a:pt x="198" y="242"/>
                      <a:pt x="198" y="242"/>
                    </a:cubicBezTo>
                    <a:cubicBezTo>
                      <a:pt x="198" y="242"/>
                      <a:pt x="198" y="224"/>
                      <a:pt x="198" y="216"/>
                    </a:cubicBezTo>
                    <a:cubicBezTo>
                      <a:pt x="198" y="206"/>
                      <a:pt x="196" y="198"/>
                      <a:pt x="196" y="198"/>
                    </a:cubicBezTo>
                    <a:cubicBezTo>
                      <a:pt x="190" y="177"/>
                      <a:pt x="170" y="172"/>
                      <a:pt x="159" y="170"/>
                    </a:cubicBezTo>
                    <a:cubicBezTo>
                      <a:pt x="159" y="19"/>
                      <a:pt x="159" y="19"/>
                      <a:pt x="159" y="19"/>
                    </a:cubicBezTo>
                    <a:cubicBezTo>
                      <a:pt x="189" y="20"/>
                      <a:pt x="223" y="24"/>
                      <a:pt x="259" y="36"/>
                    </a:cubicBezTo>
                    <a:cubicBezTo>
                      <a:pt x="259" y="120"/>
                      <a:pt x="259" y="120"/>
                      <a:pt x="259" y="120"/>
                    </a:cubicBezTo>
                    <a:cubicBezTo>
                      <a:pt x="236" y="120"/>
                      <a:pt x="236" y="120"/>
                      <a:pt x="236" y="120"/>
                    </a:cubicBezTo>
                    <a:cubicBezTo>
                      <a:pt x="236" y="120"/>
                      <a:pt x="214" y="120"/>
                      <a:pt x="214" y="145"/>
                    </a:cubicBezTo>
                    <a:cubicBezTo>
                      <a:pt x="214" y="174"/>
                      <a:pt x="214" y="174"/>
                      <a:pt x="214" y="174"/>
                    </a:cubicBezTo>
                    <a:cubicBezTo>
                      <a:pt x="244" y="174"/>
                      <a:pt x="244" y="174"/>
                      <a:pt x="244" y="174"/>
                    </a:cubicBezTo>
                    <a:cubicBezTo>
                      <a:pt x="244" y="174"/>
                      <a:pt x="241" y="169"/>
                      <a:pt x="241" y="164"/>
                    </a:cubicBezTo>
                    <a:cubicBezTo>
                      <a:pt x="241" y="161"/>
                      <a:pt x="242" y="159"/>
                      <a:pt x="246" y="159"/>
                    </a:cubicBezTo>
                    <a:cubicBezTo>
                      <a:pt x="263" y="159"/>
                      <a:pt x="263" y="159"/>
                      <a:pt x="263" y="159"/>
                    </a:cubicBezTo>
                    <a:cubicBezTo>
                      <a:pt x="263" y="174"/>
                      <a:pt x="263" y="174"/>
                      <a:pt x="263" y="174"/>
                    </a:cubicBezTo>
                    <a:cubicBezTo>
                      <a:pt x="297" y="174"/>
                      <a:pt x="297" y="174"/>
                      <a:pt x="297" y="174"/>
                    </a:cubicBezTo>
                    <a:cubicBezTo>
                      <a:pt x="297" y="174"/>
                      <a:pt x="289" y="163"/>
                      <a:pt x="289" y="151"/>
                    </a:cubicBezTo>
                    <a:cubicBezTo>
                      <a:pt x="299" y="151"/>
                      <a:pt x="313" y="147"/>
                      <a:pt x="313" y="129"/>
                    </a:cubicBezTo>
                    <a:close/>
                    <a:moveTo>
                      <a:pt x="30" y="73"/>
                    </a:moveTo>
                    <a:cubicBezTo>
                      <a:pt x="30" y="71"/>
                      <a:pt x="31" y="71"/>
                      <a:pt x="32" y="70"/>
                    </a:cubicBezTo>
                    <a:cubicBezTo>
                      <a:pt x="32" y="70"/>
                      <a:pt x="32" y="70"/>
                      <a:pt x="32" y="70"/>
                    </a:cubicBezTo>
                    <a:cubicBezTo>
                      <a:pt x="34" y="70"/>
                      <a:pt x="35" y="71"/>
                      <a:pt x="35" y="73"/>
                    </a:cubicBezTo>
                    <a:cubicBezTo>
                      <a:pt x="35" y="74"/>
                      <a:pt x="34" y="75"/>
                      <a:pt x="32" y="75"/>
                    </a:cubicBezTo>
                    <a:cubicBezTo>
                      <a:pt x="32" y="75"/>
                      <a:pt x="32" y="75"/>
                      <a:pt x="32" y="75"/>
                    </a:cubicBezTo>
                    <a:cubicBezTo>
                      <a:pt x="31" y="74"/>
                      <a:pt x="30" y="74"/>
                      <a:pt x="30" y="73"/>
                    </a:cubicBezTo>
                    <a:close/>
                    <a:moveTo>
                      <a:pt x="124" y="194"/>
                    </a:moveTo>
                    <a:cubicBezTo>
                      <a:pt x="123" y="194"/>
                      <a:pt x="122" y="193"/>
                      <a:pt x="122" y="192"/>
                    </a:cubicBezTo>
                    <a:cubicBezTo>
                      <a:pt x="122" y="191"/>
                      <a:pt x="123" y="190"/>
                      <a:pt x="124" y="190"/>
                    </a:cubicBezTo>
                    <a:cubicBezTo>
                      <a:pt x="126" y="190"/>
                      <a:pt x="127" y="191"/>
                      <a:pt x="127" y="192"/>
                    </a:cubicBezTo>
                    <a:cubicBezTo>
                      <a:pt x="127" y="193"/>
                      <a:pt x="126" y="194"/>
                      <a:pt x="124" y="194"/>
                    </a:cubicBezTo>
                    <a:close/>
                    <a:moveTo>
                      <a:pt x="281" y="129"/>
                    </a:moveTo>
                    <a:cubicBezTo>
                      <a:pt x="280" y="129"/>
                      <a:pt x="279" y="128"/>
                      <a:pt x="279" y="126"/>
                    </a:cubicBezTo>
                    <a:cubicBezTo>
                      <a:pt x="279" y="125"/>
                      <a:pt x="280" y="124"/>
                      <a:pt x="281" y="124"/>
                    </a:cubicBezTo>
                    <a:cubicBezTo>
                      <a:pt x="283" y="124"/>
                      <a:pt x="284" y="125"/>
                      <a:pt x="284" y="126"/>
                    </a:cubicBezTo>
                    <a:cubicBezTo>
                      <a:pt x="284" y="128"/>
                      <a:pt x="283" y="129"/>
                      <a:pt x="281" y="129"/>
                    </a:cubicBezTo>
                    <a:close/>
                    <a:moveTo>
                      <a:pt x="296" y="129"/>
                    </a:moveTo>
                    <a:cubicBezTo>
                      <a:pt x="295" y="129"/>
                      <a:pt x="294" y="128"/>
                      <a:pt x="294" y="126"/>
                    </a:cubicBezTo>
                    <a:cubicBezTo>
                      <a:pt x="294" y="125"/>
                      <a:pt x="295" y="124"/>
                      <a:pt x="296" y="124"/>
                    </a:cubicBezTo>
                    <a:cubicBezTo>
                      <a:pt x="297" y="124"/>
                      <a:pt x="298" y="125"/>
                      <a:pt x="298" y="126"/>
                    </a:cubicBezTo>
                    <a:cubicBezTo>
                      <a:pt x="298" y="128"/>
                      <a:pt x="297" y="129"/>
                      <a:pt x="296" y="12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76" name="组合 75">
              <a:extLst>
                <a:ext uri="{FF2B5EF4-FFF2-40B4-BE49-F238E27FC236}">
                  <a16:creationId xmlns:a16="http://schemas.microsoft.com/office/drawing/2014/main" xmlns="" id="{344DEA00-8DA8-4803-AE43-F9240CF26068}"/>
                </a:ext>
              </a:extLst>
            </p:cNvPr>
            <p:cNvGrpSpPr/>
            <p:nvPr userDrawn="1"/>
          </p:nvGrpSpPr>
          <p:grpSpPr>
            <a:xfrm rot="670385">
              <a:off x="7868779" y="4732314"/>
              <a:ext cx="282094" cy="805573"/>
              <a:chOff x="9469654" y="2159644"/>
              <a:chExt cx="752475" cy="2148831"/>
            </a:xfrm>
            <a:grpFill/>
          </p:grpSpPr>
          <p:sp>
            <p:nvSpPr>
              <p:cNvPr id="154" name="Freeform 11">
                <a:extLst>
                  <a:ext uri="{FF2B5EF4-FFF2-40B4-BE49-F238E27FC236}">
                    <a16:creationId xmlns:a16="http://schemas.microsoft.com/office/drawing/2014/main" xmlns="" id="{4391C558-4B62-444F-A42D-3931A210063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9469654" y="2954337"/>
                <a:ext cx="752475" cy="1354138"/>
              </a:xfrm>
              <a:custGeom>
                <a:avLst/>
                <a:gdLst>
                  <a:gd name="T0" fmla="*/ 166 w 198"/>
                  <a:gd name="T1" fmla="*/ 0 h 359"/>
                  <a:gd name="T2" fmla="*/ 31 w 198"/>
                  <a:gd name="T3" fmla="*/ 0 h 359"/>
                  <a:gd name="T4" fmla="*/ 0 w 198"/>
                  <a:gd name="T5" fmla="*/ 31 h 359"/>
                  <a:gd name="T6" fmla="*/ 0 w 198"/>
                  <a:gd name="T7" fmla="*/ 31 h 359"/>
                  <a:gd name="T8" fmla="*/ 0 w 198"/>
                  <a:gd name="T9" fmla="*/ 32 h 359"/>
                  <a:gd name="T10" fmla="*/ 0 w 198"/>
                  <a:gd name="T11" fmla="*/ 323 h 359"/>
                  <a:gd name="T12" fmla="*/ 1 w 198"/>
                  <a:gd name="T13" fmla="*/ 323 h 359"/>
                  <a:gd name="T14" fmla="*/ 0 w 198"/>
                  <a:gd name="T15" fmla="*/ 327 h 359"/>
                  <a:gd name="T16" fmla="*/ 0 w 198"/>
                  <a:gd name="T17" fmla="*/ 328 h 359"/>
                  <a:gd name="T18" fmla="*/ 31 w 198"/>
                  <a:gd name="T19" fmla="*/ 359 h 359"/>
                  <a:gd name="T20" fmla="*/ 167 w 198"/>
                  <a:gd name="T21" fmla="*/ 359 h 359"/>
                  <a:gd name="T22" fmla="*/ 198 w 198"/>
                  <a:gd name="T23" fmla="*/ 328 h 359"/>
                  <a:gd name="T24" fmla="*/ 198 w 198"/>
                  <a:gd name="T25" fmla="*/ 327 h 359"/>
                  <a:gd name="T26" fmla="*/ 198 w 198"/>
                  <a:gd name="T27" fmla="*/ 323 h 359"/>
                  <a:gd name="T28" fmla="*/ 198 w 198"/>
                  <a:gd name="T29" fmla="*/ 323 h 359"/>
                  <a:gd name="T30" fmla="*/ 197 w 198"/>
                  <a:gd name="T31" fmla="*/ 32 h 359"/>
                  <a:gd name="T32" fmla="*/ 197 w 198"/>
                  <a:gd name="T33" fmla="*/ 31 h 359"/>
                  <a:gd name="T34" fmla="*/ 197 w 198"/>
                  <a:gd name="T35" fmla="*/ 30 h 359"/>
                  <a:gd name="T36" fmla="*/ 166 w 198"/>
                  <a:gd name="T37" fmla="*/ 0 h 3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98" h="359">
                    <a:moveTo>
                      <a:pt x="166" y="0"/>
                    </a:moveTo>
                    <a:cubicBezTo>
                      <a:pt x="31" y="0"/>
                      <a:pt x="31" y="0"/>
                      <a:pt x="31" y="0"/>
                    </a:cubicBezTo>
                    <a:cubicBezTo>
                      <a:pt x="14" y="0"/>
                      <a:pt x="0" y="14"/>
                      <a:pt x="0" y="31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323"/>
                      <a:pt x="0" y="323"/>
                      <a:pt x="0" y="323"/>
                    </a:cubicBezTo>
                    <a:cubicBezTo>
                      <a:pt x="1" y="323"/>
                      <a:pt x="1" y="323"/>
                      <a:pt x="1" y="323"/>
                    </a:cubicBezTo>
                    <a:cubicBezTo>
                      <a:pt x="0" y="324"/>
                      <a:pt x="0" y="326"/>
                      <a:pt x="0" y="327"/>
                    </a:cubicBezTo>
                    <a:cubicBezTo>
                      <a:pt x="0" y="328"/>
                      <a:pt x="0" y="328"/>
                      <a:pt x="0" y="328"/>
                    </a:cubicBezTo>
                    <a:cubicBezTo>
                      <a:pt x="0" y="345"/>
                      <a:pt x="14" y="359"/>
                      <a:pt x="31" y="359"/>
                    </a:cubicBezTo>
                    <a:cubicBezTo>
                      <a:pt x="167" y="359"/>
                      <a:pt x="167" y="359"/>
                      <a:pt x="167" y="359"/>
                    </a:cubicBezTo>
                    <a:cubicBezTo>
                      <a:pt x="184" y="359"/>
                      <a:pt x="198" y="345"/>
                      <a:pt x="198" y="328"/>
                    </a:cubicBezTo>
                    <a:cubicBezTo>
                      <a:pt x="198" y="327"/>
                      <a:pt x="198" y="327"/>
                      <a:pt x="198" y="327"/>
                    </a:cubicBezTo>
                    <a:cubicBezTo>
                      <a:pt x="198" y="325"/>
                      <a:pt x="198" y="324"/>
                      <a:pt x="198" y="323"/>
                    </a:cubicBezTo>
                    <a:cubicBezTo>
                      <a:pt x="198" y="323"/>
                      <a:pt x="198" y="323"/>
                      <a:pt x="198" y="323"/>
                    </a:cubicBezTo>
                    <a:cubicBezTo>
                      <a:pt x="197" y="32"/>
                      <a:pt x="197" y="32"/>
                      <a:pt x="197" y="32"/>
                    </a:cubicBezTo>
                    <a:cubicBezTo>
                      <a:pt x="197" y="31"/>
                      <a:pt x="197" y="31"/>
                      <a:pt x="197" y="31"/>
                    </a:cubicBezTo>
                    <a:cubicBezTo>
                      <a:pt x="197" y="30"/>
                      <a:pt x="197" y="30"/>
                      <a:pt x="197" y="30"/>
                    </a:cubicBezTo>
                    <a:cubicBezTo>
                      <a:pt x="197" y="13"/>
                      <a:pt x="183" y="0"/>
                      <a:pt x="166" y="0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5" name="Freeform 14">
                <a:extLst>
                  <a:ext uri="{FF2B5EF4-FFF2-40B4-BE49-F238E27FC236}">
                    <a16:creationId xmlns:a16="http://schemas.microsoft.com/office/drawing/2014/main" xmlns="" id="{138AC104-5AD3-48EE-9993-24382F9CF9C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9502992" y="2710497"/>
                <a:ext cx="681038" cy="217488"/>
              </a:xfrm>
              <a:custGeom>
                <a:avLst/>
                <a:gdLst>
                  <a:gd name="T0" fmla="*/ 179 w 179"/>
                  <a:gd name="T1" fmla="*/ 30 h 58"/>
                  <a:gd name="T2" fmla="*/ 151 w 179"/>
                  <a:gd name="T3" fmla="*/ 58 h 58"/>
                  <a:gd name="T4" fmla="*/ 28 w 179"/>
                  <a:gd name="T5" fmla="*/ 58 h 58"/>
                  <a:gd name="T6" fmla="*/ 0 w 179"/>
                  <a:gd name="T7" fmla="*/ 30 h 58"/>
                  <a:gd name="T8" fmla="*/ 0 w 179"/>
                  <a:gd name="T9" fmla="*/ 28 h 58"/>
                  <a:gd name="T10" fmla="*/ 28 w 179"/>
                  <a:gd name="T11" fmla="*/ 0 h 58"/>
                  <a:gd name="T12" fmla="*/ 151 w 179"/>
                  <a:gd name="T13" fmla="*/ 0 h 58"/>
                  <a:gd name="T14" fmla="*/ 179 w 179"/>
                  <a:gd name="T15" fmla="*/ 28 h 58"/>
                  <a:gd name="T16" fmla="*/ 179 w 179"/>
                  <a:gd name="T17" fmla="*/ 3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9" h="58">
                    <a:moveTo>
                      <a:pt x="179" y="30"/>
                    </a:moveTo>
                    <a:cubicBezTo>
                      <a:pt x="179" y="46"/>
                      <a:pt x="167" y="58"/>
                      <a:pt x="151" y="58"/>
                    </a:cubicBezTo>
                    <a:cubicBezTo>
                      <a:pt x="28" y="58"/>
                      <a:pt x="28" y="58"/>
                      <a:pt x="28" y="58"/>
                    </a:cubicBezTo>
                    <a:cubicBezTo>
                      <a:pt x="12" y="58"/>
                      <a:pt x="0" y="46"/>
                      <a:pt x="0" y="30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13"/>
                      <a:pt x="12" y="0"/>
                      <a:pt x="28" y="0"/>
                    </a:cubicBezTo>
                    <a:cubicBezTo>
                      <a:pt x="151" y="0"/>
                      <a:pt x="151" y="0"/>
                      <a:pt x="151" y="0"/>
                    </a:cubicBezTo>
                    <a:cubicBezTo>
                      <a:pt x="167" y="0"/>
                      <a:pt x="179" y="12"/>
                      <a:pt x="179" y="28"/>
                    </a:cubicBezTo>
                    <a:lnTo>
                      <a:pt x="179" y="3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6" name="任意多边形 160">
                <a:extLst>
                  <a:ext uri="{FF2B5EF4-FFF2-40B4-BE49-F238E27FC236}">
                    <a16:creationId xmlns:a16="http://schemas.microsoft.com/office/drawing/2014/main" xmlns="" id="{B8318613-B364-47E8-BBF8-D57C298D9DB8}"/>
                  </a:ext>
                </a:extLst>
              </p:cNvPr>
              <p:cNvSpPr/>
              <p:nvPr userDrawn="1"/>
            </p:nvSpPr>
            <p:spPr>
              <a:xfrm>
                <a:off x="9552205" y="2159644"/>
                <a:ext cx="563563" cy="517625"/>
              </a:xfrm>
              <a:custGeom>
                <a:avLst/>
                <a:gdLst>
                  <a:gd name="connsiteX0" fmla="*/ 289397 w 563563"/>
                  <a:gd name="connsiteY0" fmla="*/ 0 h 517625"/>
                  <a:gd name="connsiteX1" fmla="*/ 392209 w 563563"/>
                  <a:gd name="connsiteY1" fmla="*/ 101862 h 517625"/>
                  <a:gd name="connsiteX2" fmla="*/ 392209 w 563563"/>
                  <a:gd name="connsiteY2" fmla="*/ 252767 h 517625"/>
                  <a:gd name="connsiteX3" fmla="*/ 498829 w 563563"/>
                  <a:gd name="connsiteY3" fmla="*/ 328220 h 517625"/>
                  <a:gd name="connsiteX4" fmla="*/ 563563 w 563563"/>
                  <a:gd name="connsiteY4" fmla="*/ 422537 h 517625"/>
                  <a:gd name="connsiteX5" fmla="*/ 563563 w 563563"/>
                  <a:gd name="connsiteY5" fmla="*/ 500886 h 517625"/>
                  <a:gd name="connsiteX6" fmla="*/ 563563 w 563563"/>
                  <a:gd name="connsiteY6" fmla="*/ 517625 h 517625"/>
                  <a:gd name="connsiteX7" fmla="*/ 0 w 563563"/>
                  <a:gd name="connsiteY7" fmla="*/ 517625 h 517625"/>
                  <a:gd name="connsiteX8" fmla="*/ 0 w 563563"/>
                  <a:gd name="connsiteY8" fmla="*/ 513787 h 517625"/>
                  <a:gd name="connsiteX9" fmla="*/ 0 w 563563"/>
                  <a:gd name="connsiteY9" fmla="*/ 422537 h 517625"/>
                  <a:gd name="connsiteX10" fmla="*/ 64734 w 563563"/>
                  <a:gd name="connsiteY10" fmla="*/ 328220 h 517625"/>
                  <a:gd name="connsiteX11" fmla="*/ 186585 w 563563"/>
                  <a:gd name="connsiteY11" fmla="*/ 252767 h 517625"/>
                  <a:gd name="connsiteX12" fmla="*/ 186585 w 563563"/>
                  <a:gd name="connsiteY12" fmla="*/ 101862 h 517625"/>
                  <a:gd name="connsiteX13" fmla="*/ 289397 w 563563"/>
                  <a:gd name="connsiteY13" fmla="*/ 0 h 51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63563" h="517625">
                    <a:moveTo>
                      <a:pt x="289397" y="0"/>
                    </a:moveTo>
                    <a:cubicBezTo>
                      <a:pt x="346515" y="0"/>
                      <a:pt x="392209" y="45272"/>
                      <a:pt x="392209" y="101862"/>
                    </a:cubicBezTo>
                    <a:cubicBezTo>
                      <a:pt x="392209" y="101862"/>
                      <a:pt x="392209" y="101862"/>
                      <a:pt x="392209" y="252767"/>
                    </a:cubicBezTo>
                    <a:cubicBezTo>
                      <a:pt x="392209" y="252767"/>
                      <a:pt x="445519" y="279176"/>
                      <a:pt x="498829" y="328220"/>
                    </a:cubicBezTo>
                    <a:cubicBezTo>
                      <a:pt x="552139" y="377265"/>
                      <a:pt x="563563" y="422537"/>
                      <a:pt x="563563" y="422537"/>
                    </a:cubicBezTo>
                    <a:cubicBezTo>
                      <a:pt x="563563" y="422537"/>
                      <a:pt x="563563" y="422537"/>
                      <a:pt x="563563" y="500886"/>
                    </a:cubicBezTo>
                    <a:lnTo>
                      <a:pt x="563563" y="517625"/>
                    </a:lnTo>
                    <a:lnTo>
                      <a:pt x="0" y="517625"/>
                    </a:lnTo>
                    <a:lnTo>
                      <a:pt x="0" y="513787"/>
                    </a:lnTo>
                    <a:cubicBezTo>
                      <a:pt x="0" y="496103"/>
                      <a:pt x="0" y="467808"/>
                      <a:pt x="0" y="422537"/>
                    </a:cubicBezTo>
                    <a:cubicBezTo>
                      <a:pt x="0" y="422537"/>
                      <a:pt x="11424" y="377265"/>
                      <a:pt x="64734" y="328220"/>
                    </a:cubicBezTo>
                    <a:cubicBezTo>
                      <a:pt x="118044" y="279176"/>
                      <a:pt x="186585" y="252767"/>
                      <a:pt x="186585" y="252767"/>
                    </a:cubicBezTo>
                    <a:cubicBezTo>
                      <a:pt x="186585" y="252767"/>
                      <a:pt x="186585" y="252767"/>
                      <a:pt x="186585" y="101862"/>
                    </a:cubicBezTo>
                    <a:cubicBezTo>
                      <a:pt x="186585" y="45272"/>
                      <a:pt x="232279" y="0"/>
                      <a:pt x="28939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77" name="Group 4">
              <a:extLst>
                <a:ext uri="{FF2B5EF4-FFF2-40B4-BE49-F238E27FC236}">
                  <a16:creationId xmlns:a16="http://schemas.microsoft.com/office/drawing/2014/main" xmlns="" id="{1409C996-31F6-417F-9537-A5586CDB10A4}"/>
                </a:ext>
              </a:extLst>
            </p:cNvPr>
            <p:cNvGrpSpPr>
              <a:grpSpLocks noChangeAspect="1"/>
            </p:cNvGrpSpPr>
            <p:nvPr userDrawn="1"/>
          </p:nvGrpSpPr>
          <p:grpSpPr bwMode="auto">
            <a:xfrm rot="18344534">
              <a:off x="7427848" y="4018982"/>
              <a:ext cx="352657" cy="659317"/>
              <a:chOff x="2490" y="1429"/>
              <a:chExt cx="782" cy="1462"/>
            </a:xfrm>
            <a:grpFill/>
          </p:grpSpPr>
          <p:sp>
            <p:nvSpPr>
              <p:cNvPr id="152" name="Freeform 5">
                <a:extLst>
                  <a:ext uri="{FF2B5EF4-FFF2-40B4-BE49-F238E27FC236}">
                    <a16:creationId xmlns:a16="http://schemas.microsoft.com/office/drawing/2014/main" xmlns="" id="{3071F997-205D-4A50-80F9-69F8E2B55D4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652" y="1429"/>
                <a:ext cx="453" cy="646"/>
              </a:xfrm>
              <a:custGeom>
                <a:avLst/>
                <a:gdLst>
                  <a:gd name="T0" fmla="*/ 176 w 190"/>
                  <a:gd name="T1" fmla="*/ 101 h 272"/>
                  <a:gd name="T2" fmla="*/ 178 w 190"/>
                  <a:gd name="T3" fmla="*/ 82 h 272"/>
                  <a:gd name="T4" fmla="*/ 96 w 190"/>
                  <a:gd name="T5" fmla="*/ 0 h 272"/>
                  <a:gd name="T6" fmla="*/ 14 w 190"/>
                  <a:gd name="T7" fmla="*/ 82 h 272"/>
                  <a:gd name="T8" fmla="*/ 17 w 190"/>
                  <a:gd name="T9" fmla="*/ 103 h 272"/>
                  <a:gd name="T10" fmla="*/ 0 w 190"/>
                  <a:gd name="T11" fmla="*/ 272 h 272"/>
                  <a:gd name="T12" fmla="*/ 190 w 190"/>
                  <a:gd name="T13" fmla="*/ 272 h 272"/>
                  <a:gd name="T14" fmla="*/ 176 w 190"/>
                  <a:gd name="T15" fmla="*/ 101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0" h="272">
                    <a:moveTo>
                      <a:pt x="176" y="101"/>
                    </a:moveTo>
                    <a:cubicBezTo>
                      <a:pt x="177" y="95"/>
                      <a:pt x="178" y="89"/>
                      <a:pt x="178" y="82"/>
                    </a:cubicBezTo>
                    <a:cubicBezTo>
                      <a:pt x="178" y="37"/>
                      <a:pt x="141" y="0"/>
                      <a:pt x="96" y="0"/>
                    </a:cubicBezTo>
                    <a:cubicBezTo>
                      <a:pt x="51" y="0"/>
                      <a:pt x="14" y="37"/>
                      <a:pt x="14" y="82"/>
                    </a:cubicBezTo>
                    <a:cubicBezTo>
                      <a:pt x="14" y="89"/>
                      <a:pt x="15" y="96"/>
                      <a:pt x="17" y="103"/>
                    </a:cubicBezTo>
                    <a:cubicBezTo>
                      <a:pt x="18" y="135"/>
                      <a:pt x="66" y="224"/>
                      <a:pt x="0" y="272"/>
                    </a:cubicBezTo>
                    <a:cubicBezTo>
                      <a:pt x="190" y="272"/>
                      <a:pt x="190" y="272"/>
                      <a:pt x="190" y="272"/>
                    </a:cubicBezTo>
                    <a:cubicBezTo>
                      <a:pt x="118" y="227"/>
                      <a:pt x="174" y="133"/>
                      <a:pt x="176" y="10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3" name="Freeform 6">
                <a:extLst>
                  <a:ext uri="{FF2B5EF4-FFF2-40B4-BE49-F238E27FC236}">
                    <a16:creationId xmlns:a16="http://schemas.microsoft.com/office/drawing/2014/main" xmlns="" id="{6414AF14-EE9E-4A0F-95C9-E9E3A8E5E651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2490" y="2075"/>
                <a:ext cx="782" cy="816"/>
              </a:xfrm>
              <a:custGeom>
                <a:avLst/>
                <a:gdLst>
                  <a:gd name="T0" fmla="*/ 246 w 328"/>
                  <a:gd name="T1" fmla="*/ 38 h 344"/>
                  <a:gd name="T2" fmla="*/ 301 w 328"/>
                  <a:gd name="T3" fmla="*/ 38 h 344"/>
                  <a:gd name="T4" fmla="*/ 320 w 328"/>
                  <a:gd name="T5" fmla="*/ 19 h 344"/>
                  <a:gd name="T6" fmla="*/ 301 w 328"/>
                  <a:gd name="T7" fmla="*/ 0 h 344"/>
                  <a:gd name="T8" fmla="*/ 258 w 328"/>
                  <a:gd name="T9" fmla="*/ 0 h 344"/>
                  <a:gd name="T10" fmla="*/ 68 w 328"/>
                  <a:gd name="T11" fmla="*/ 0 h 344"/>
                  <a:gd name="T12" fmla="*/ 23 w 328"/>
                  <a:gd name="T13" fmla="*/ 0 h 344"/>
                  <a:gd name="T14" fmla="*/ 4 w 328"/>
                  <a:gd name="T15" fmla="*/ 19 h 344"/>
                  <a:gd name="T16" fmla="*/ 23 w 328"/>
                  <a:gd name="T17" fmla="*/ 38 h 344"/>
                  <a:gd name="T18" fmla="*/ 82 w 328"/>
                  <a:gd name="T19" fmla="*/ 38 h 344"/>
                  <a:gd name="T20" fmla="*/ 0 w 328"/>
                  <a:gd name="T21" fmla="*/ 180 h 344"/>
                  <a:gd name="T22" fmla="*/ 164 w 328"/>
                  <a:gd name="T23" fmla="*/ 344 h 344"/>
                  <a:gd name="T24" fmla="*/ 328 w 328"/>
                  <a:gd name="T25" fmla="*/ 180 h 344"/>
                  <a:gd name="T26" fmla="*/ 246 w 328"/>
                  <a:gd name="T27" fmla="*/ 38 h 344"/>
                  <a:gd name="T28" fmla="*/ 164 w 328"/>
                  <a:gd name="T29" fmla="*/ 305 h 344"/>
                  <a:gd name="T30" fmla="*/ 39 w 328"/>
                  <a:gd name="T31" fmla="*/ 180 h 344"/>
                  <a:gd name="T32" fmla="*/ 164 w 328"/>
                  <a:gd name="T33" fmla="*/ 55 h 344"/>
                  <a:gd name="T34" fmla="*/ 289 w 328"/>
                  <a:gd name="T35" fmla="*/ 180 h 344"/>
                  <a:gd name="T36" fmla="*/ 164 w 328"/>
                  <a:gd name="T37" fmla="*/ 305 h 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28" h="344">
                    <a:moveTo>
                      <a:pt x="246" y="38"/>
                    </a:moveTo>
                    <a:cubicBezTo>
                      <a:pt x="301" y="38"/>
                      <a:pt x="301" y="38"/>
                      <a:pt x="301" y="38"/>
                    </a:cubicBezTo>
                    <a:cubicBezTo>
                      <a:pt x="312" y="38"/>
                      <a:pt x="320" y="29"/>
                      <a:pt x="320" y="19"/>
                    </a:cubicBezTo>
                    <a:cubicBezTo>
                      <a:pt x="320" y="9"/>
                      <a:pt x="312" y="0"/>
                      <a:pt x="301" y="0"/>
                    </a:cubicBezTo>
                    <a:cubicBezTo>
                      <a:pt x="258" y="0"/>
                      <a:pt x="258" y="0"/>
                      <a:pt x="258" y="0"/>
                    </a:cubicBezTo>
                    <a:cubicBezTo>
                      <a:pt x="68" y="0"/>
                      <a:pt x="68" y="0"/>
                      <a:pt x="68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3" y="0"/>
                      <a:pt x="4" y="9"/>
                      <a:pt x="4" y="19"/>
                    </a:cubicBezTo>
                    <a:cubicBezTo>
                      <a:pt x="4" y="29"/>
                      <a:pt x="13" y="38"/>
                      <a:pt x="23" y="38"/>
                    </a:cubicBezTo>
                    <a:cubicBezTo>
                      <a:pt x="82" y="38"/>
                      <a:pt x="82" y="38"/>
                      <a:pt x="82" y="38"/>
                    </a:cubicBezTo>
                    <a:cubicBezTo>
                      <a:pt x="33" y="66"/>
                      <a:pt x="0" y="119"/>
                      <a:pt x="0" y="180"/>
                    </a:cubicBezTo>
                    <a:cubicBezTo>
                      <a:pt x="0" y="271"/>
                      <a:pt x="74" y="344"/>
                      <a:pt x="164" y="344"/>
                    </a:cubicBezTo>
                    <a:cubicBezTo>
                      <a:pt x="255" y="344"/>
                      <a:pt x="328" y="271"/>
                      <a:pt x="328" y="180"/>
                    </a:cubicBezTo>
                    <a:cubicBezTo>
                      <a:pt x="328" y="119"/>
                      <a:pt x="295" y="66"/>
                      <a:pt x="246" y="38"/>
                    </a:cubicBezTo>
                    <a:close/>
                    <a:moveTo>
                      <a:pt x="164" y="305"/>
                    </a:moveTo>
                    <a:cubicBezTo>
                      <a:pt x="95" y="305"/>
                      <a:pt x="39" y="249"/>
                      <a:pt x="39" y="180"/>
                    </a:cubicBezTo>
                    <a:cubicBezTo>
                      <a:pt x="39" y="111"/>
                      <a:pt x="95" y="55"/>
                      <a:pt x="164" y="55"/>
                    </a:cubicBezTo>
                    <a:cubicBezTo>
                      <a:pt x="233" y="55"/>
                      <a:pt x="289" y="111"/>
                      <a:pt x="289" y="180"/>
                    </a:cubicBezTo>
                    <a:cubicBezTo>
                      <a:pt x="289" y="249"/>
                      <a:pt x="233" y="305"/>
                      <a:pt x="164" y="30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78" name="组合 77">
              <a:extLst>
                <a:ext uri="{FF2B5EF4-FFF2-40B4-BE49-F238E27FC236}">
                  <a16:creationId xmlns:a16="http://schemas.microsoft.com/office/drawing/2014/main" xmlns="" id="{E6883AF9-061C-467E-8F4F-FFF52D4DA0F6}"/>
                </a:ext>
              </a:extLst>
            </p:cNvPr>
            <p:cNvGrpSpPr/>
            <p:nvPr userDrawn="1"/>
          </p:nvGrpSpPr>
          <p:grpSpPr>
            <a:xfrm rot="1588421">
              <a:off x="2012300" y="3787880"/>
              <a:ext cx="1240338" cy="634328"/>
              <a:chOff x="10078074" y="1730681"/>
              <a:chExt cx="695325" cy="355600"/>
            </a:xfrm>
            <a:grpFill/>
          </p:grpSpPr>
          <p:sp>
            <p:nvSpPr>
              <p:cNvPr id="150" name="Oval 53">
                <a:extLst>
                  <a:ext uri="{FF2B5EF4-FFF2-40B4-BE49-F238E27FC236}">
                    <a16:creationId xmlns:a16="http://schemas.microsoft.com/office/drawing/2014/main" xmlns="" id="{01E09337-F36A-4854-B4AB-451361F1586C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0078074" y="1730681"/>
                <a:ext cx="173038" cy="17145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1" name="Freeform 54">
                <a:extLst>
                  <a:ext uri="{FF2B5EF4-FFF2-40B4-BE49-F238E27FC236}">
                    <a16:creationId xmlns:a16="http://schemas.microsoft.com/office/drawing/2014/main" xmlns="" id="{A4D395C5-FDA8-43D7-BBA6-7BCD370FE0F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0160624" y="1765606"/>
                <a:ext cx="612775" cy="320675"/>
              </a:xfrm>
              <a:custGeom>
                <a:avLst/>
                <a:gdLst>
                  <a:gd name="T0" fmla="*/ 87 w 162"/>
                  <a:gd name="T1" fmla="*/ 5 h 85"/>
                  <a:gd name="T2" fmla="*/ 36 w 162"/>
                  <a:gd name="T3" fmla="*/ 24 h 85"/>
                  <a:gd name="T4" fmla="*/ 0 w 162"/>
                  <a:gd name="T5" fmla="*/ 85 h 85"/>
                  <a:gd name="T6" fmla="*/ 17 w 162"/>
                  <a:gd name="T7" fmla="*/ 85 h 85"/>
                  <a:gd name="T8" fmla="*/ 43 w 162"/>
                  <a:gd name="T9" fmla="*/ 61 h 85"/>
                  <a:gd name="T10" fmla="*/ 92 w 162"/>
                  <a:gd name="T11" fmla="*/ 61 h 85"/>
                  <a:gd name="T12" fmla="*/ 125 w 162"/>
                  <a:gd name="T13" fmla="*/ 85 h 85"/>
                  <a:gd name="T14" fmla="*/ 162 w 162"/>
                  <a:gd name="T15" fmla="*/ 85 h 85"/>
                  <a:gd name="T16" fmla="*/ 162 w 162"/>
                  <a:gd name="T17" fmla="*/ 66 h 85"/>
                  <a:gd name="T18" fmla="*/ 129 w 162"/>
                  <a:gd name="T19" fmla="*/ 61 h 85"/>
                  <a:gd name="T20" fmla="*/ 87 w 162"/>
                  <a:gd name="T21" fmla="*/ 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2" h="85">
                    <a:moveTo>
                      <a:pt x="87" y="5"/>
                    </a:moveTo>
                    <a:cubicBezTo>
                      <a:pt x="87" y="5"/>
                      <a:pt x="59" y="0"/>
                      <a:pt x="36" y="24"/>
                    </a:cubicBezTo>
                    <a:cubicBezTo>
                      <a:pt x="12" y="47"/>
                      <a:pt x="0" y="85"/>
                      <a:pt x="0" y="85"/>
                    </a:cubicBezTo>
                    <a:cubicBezTo>
                      <a:pt x="17" y="85"/>
                      <a:pt x="17" y="85"/>
                      <a:pt x="17" y="85"/>
                    </a:cubicBezTo>
                    <a:cubicBezTo>
                      <a:pt x="43" y="61"/>
                      <a:pt x="43" y="61"/>
                      <a:pt x="43" y="61"/>
                    </a:cubicBezTo>
                    <a:cubicBezTo>
                      <a:pt x="92" y="61"/>
                      <a:pt x="92" y="61"/>
                      <a:pt x="92" y="61"/>
                    </a:cubicBezTo>
                    <a:cubicBezTo>
                      <a:pt x="92" y="61"/>
                      <a:pt x="92" y="85"/>
                      <a:pt x="125" y="85"/>
                    </a:cubicBezTo>
                    <a:cubicBezTo>
                      <a:pt x="162" y="85"/>
                      <a:pt x="162" y="85"/>
                      <a:pt x="162" y="85"/>
                    </a:cubicBezTo>
                    <a:cubicBezTo>
                      <a:pt x="162" y="66"/>
                      <a:pt x="162" y="66"/>
                      <a:pt x="162" y="66"/>
                    </a:cubicBezTo>
                    <a:cubicBezTo>
                      <a:pt x="129" y="61"/>
                      <a:pt x="129" y="61"/>
                      <a:pt x="129" y="61"/>
                    </a:cubicBezTo>
                    <a:cubicBezTo>
                      <a:pt x="129" y="61"/>
                      <a:pt x="144" y="10"/>
                      <a:pt x="87" y="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79" name="Group 57">
              <a:extLst>
                <a:ext uri="{FF2B5EF4-FFF2-40B4-BE49-F238E27FC236}">
                  <a16:creationId xmlns:a16="http://schemas.microsoft.com/office/drawing/2014/main" xmlns="" id="{A49182B4-73FF-4C95-B83E-9A16466AD776}"/>
                </a:ext>
              </a:extLst>
            </p:cNvPr>
            <p:cNvGrpSpPr>
              <a:grpSpLocks noChangeAspect="1"/>
            </p:cNvGrpSpPr>
            <p:nvPr userDrawn="1"/>
          </p:nvGrpSpPr>
          <p:grpSpPr bwMode="auto">
            <a:xfrm>
              <a:off x="771236" y="688287"/>
              <a:ext cx="674688" cy="869950"/>
              <a:chOff x="2671" y="1887"/>
              <a:chExt cx="425" cy="548"/>
            </a:xfrm>
            <a:grpFill/>
          </p:grpSpPr>
          <p:sp>
            <p:nvSpPr>
              <p:cNvPr id="145" name="Freeform 58">
                <a:extLst>
                  <a:ext uri="{FF2B5EF4-FFF2-40B4-BE49-F238E27FC236}">
                    <a16:creationId xmlns:a16="http://schemas.microsoft.com/office/drawing/2014/main" xmlns="" id="{3CF5224A-5739-4D4F-8AC5-2EB3B5A178D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796" y="2400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6" name="Freeform 59">
                <a:extLst>
                  <a:ext uri="{FF2B5EF4-FFF2-40B4-BE49-F238E27FC236}">
                    <a16:creationId xmlns:a16="http://schemas.microsoft.com/office/drawing/2014/main" xmlns="" id="{36BF5DEE-B5D4-448B-96B9-C7049D6A4AC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964" y="2400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7" name="Freeform 60">
                <a:extLst>
                  <a:ext uri="{FF2B5EF4-FFF2-40B4-BE49-F238E27FC236}">
                    <a16:creationId xmlns:a16="http://schemas.microsoft.com/office/drawing/2014/main" xmlns="" id="{59E5822C-39FD-4088-8DAC-3B25DF8D945A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2671" y="1887"/>
                <a:ext cx="425" cy="548"/>
              </a:xfrm>
              <a:custGeom>
                <a:avLst/>
                <a:gdLst>
                  <a:gd name="T0" fmla="*/ 155 w 177"/>
                  <a:gd name="T1" fmla="*/ 195 h 229"/>
                  <a:gd name="T2" fmla="*/ 174 w 177"/>
                  <a:gd name="T3" fmla="*/ 169 h 229"/>
                  <a:gd name="T4" fmla="*/ 173 w 177"/>
                  <a:gd name="T5" fmla="*/ 147 h 229"/>
                  <a:gd name="T6" fmla="*/ 160 w 177"/>
                  <a:gd name="T7" fmla="*/ 121 h 229"/>
                  <a:gd name="T8" fmla="*/ 147 w 177"/>
                  <a:gd name="T9" fmla="*/ 91 h 229"/>
                  <a:gd name="T10" fmla="*/ 22 w 177"/>
                  <a:gd name="T11" fmla="*/ 65 h 229"/>
                  <a:gd name="T12" fmla="*/ 12 w 177"/>
                  <a:gd name="T13" fmla="*/ 110 h 229"/>
                  <a:gd name="T14" fmla="*/ 16 w 177"/>
                  <a:gd name="T15" fmla="*/ 122 h 229"/>
                  <a:gd name="T16" fmla="*/ 0 w 177"/>
                  <a:gd name="T17" fmla="*/ 169 h 229"/>
                  <a:gd name="T18" fmla="*/ 15 w 177"/>
                  <a:gd name="T19" fmla="*/ 193 h 229"/>
                  <a:gd name="T20" fmla="*/ 20 w 177"/>
                  <a:gd name="T21" fmla="*/ 195 h 229"/>
                  <a:gd name="T22" fmla="*/ 52 w 177"/>
                  <a:gd name="T23" fmla="*/ 215 h 229"/>
                  <a:gd name="T24" fmla="*/ 55 w 177"/>
                  <a:gd name="T25" fmla="*/ 219 h 229"/>
                  <a:gd name="T26" fmla="*/ 87 w 177"/>
                  <a:gd name="T27" fmla="*/ 220 h 229"/>
                  <a:gd name="T28" fmla="*/ 120 w 177"/>
                  <a:gd name="T29" fmla="*/ 219 h 229"/>
                  <a:gd name="T30" fmla="*/ 123 w 177"/>
                  <a:gd name="T31" fmla="*/ 215 h 229"/>
                  <a:gd name="T32" fmla="*/ 148 w 177"/>
                  <a:gd name="T33" fmla="*/ 215 h 229"/>
                  <a:gd name="T34" fmla="*/ 168 w 177"/>
                  <a:gd name="T35" fmla="*/ 174 h 229"/>
                  <a:gd name="T36" fmla="*/ 158 w 177"/>
                  <a:gd name="T37" fmla="*/ 161 h 229"/>
                  <a:gd name="T38" fmla="*/ 167 w 177"/>
                  <a:gd name="T39" fmla="*/ 141 h 229"/>
                  <a:gd name="T40" fmla="*/ 151 w 177"/>
                  <a:gd name="T41" fmla="*/ 128 h 229"/>
                  <a:gd name="T42" fmla="*/ 155 w 177"/>
                  <a:gd name="T43" fmla="*/ 107 h 229"/>
                  <a:gd name="T44" fmla="*/ 140 w 177"/>
                  <a:gd name="T45" fmla="*/ 103 h 229"/>
                  <a:gd name="T46" fmla="*/ 87 w 177"/>
                  <a:gd name="T47" fmla="*/ 6 h 229"/>
                  <a:gd name="T48" fmla="*/ 29 w 177"/>
                  <a:gd name="T49" fmla="*/ 65 h 229"/>
                  <a:gd name="T50" fmla="*/ 31 w 177"/>
                  <a:gd name="T51" fmla="*/ 98 h 229"/>
                  <a:gd name="T52" fmla="*/ 21 w 177"/>
                  <a:gd name="T53" fmla="*/ 117 h 229"/>
                  <a:gd name="T54" fmla="*/ 9 w 177"/>
                  <a:gd name="T55" fmla="*/ 138 h 229"/>
                  <a:gd name="T56" fmla="*/ 18 w 177"/>
                  <a:gd name="T57" fmla="*/ 150 h 229"/>
                  <a:gd name="T58" fmla="*/ 17 w 177"/>
                  <a:gd name="T59" fmla="*/ 186 h 229"/>
                  <a:gd name="T60" fmla="*/ 7 w 177"/>
                  <a:gd name="T61" fmla="*/ 171 h 229"/>
                  <a:gd name="T62" fmla="*/ 17 w 177"/>
                  <a:gd name="T63" fmla="*/ 186 h 229"/>
                  <a:gd name="T64" fmla="*/ 27 w 177"/>
                  <a:gd name="T65" fmla="*/ 197 h 229"/>
                  <a:gd name="T66" fmla="*/ 36 w 177"/>
                  <a:gd name="T67" fmla="*/ 212 h 229"/>
                  <a:gd name="T68" fmla="*/ 61 w 177"/>
                  <a:gd name="T69" fmla="*/ 215 h 229"/>
                  <a:gd name="T70" fmla="*/ 84 w 177"/>
                  <a:gd name="T71" fmla="*/ 212 h 229"/>
                  <a:gd name="T72" fmla="*/ 106 w 177"/>
                  <a:gd name="T73" fmla="*/ 221 h 229"/>
                  <a:gd name="T74" fmla="*/ 91 w 177"/>
                  <a:gd name="T75" fmla="*/ 211 h 229"/>
                  <a:gd name="T76" fmla="*/ 114 w 177"/>
                  <a:gd name="T77" fmla="*/ 215 h 229"/>
                  <a:gd name="T78" fmla="*/ 25 w 177"/>
                  <a:gd name="T79" fmla="*/ 152 h 229"/>
                  <a:gd name="T80" fmla="*/ 40 w 177"/>
                  <a:gd name="T81" fmla="*/ 109 h 229"/>
                  <a:gd name="T82" fmla="*/ 150 w 177"/>
                  <a:gd name="T83" fmla="*/ 151 h 229"/>
                  <a:gd name="T84" fmla="*/ 144 w 177"/>
                  <a:gd name="T85" fmla="*/ 185 h 229"/>
                  <a:gd name="T86" fmla="*/ 139 w 177"/>
                  <a:gd name="T87" fmla="*/ 212 h 229"/>
                  <a:gd name="T88" fmla="*/ 146 w 177"/>
                  <a:gd name="T89" fmla="*/ 192 h 229"/>
                  <a:gd name="T90" fmla="*/ 147 w 177"/>
                  <a:gd name="T91" fmla="*/ 207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77" h="229">
                    <a:moveTo>
                      <a:pt x="152" y="210"/>
                    </a:moveTo>
                    <a:cubicBezTo>
                      <a:pt x="155" y="206"/>
                      <a:pt x="156" y="200"/>
                      <a:pt x="155" y="195"/>
                    </a:cubicBezTo>
                    <a:cubicBezTo>
                      <a:pt x="155" y="195"/>
                      <a:pt x="155" y="195"/>
                      <a:pt x="155" y="195"/>
                    </a:cubicBezTo>
                    <a:cubicBezTo>
                      <a:pt x="155" y="195"/>
                      <a:pt x="154" y="194"/>
                      <a:pt x="154" y="194"/>
                    </a:cubicBezTo>
                    <a:cubicBezTo>
                      <a:pt x="156" y="194"/>
                      <a:pt x="158" y="193"/>
                      <a:pt x="160" y="193"/>
                    </a:cubicBezTo>
                    <a:cubicBezTo>
                      <a:pt x="170" y="190"/>
                      <a:pt x="177" y="180"/>
                      <a:pt x="174" y="169"/>
                    </a:cubicBezTo>
                    <a:cubicBezTo>
                      <a:pt x="174" y="169"/>
                      <a:pt x="174" y="169"/>
                      <a:pt x="174" y="169"/>
                    </a:cubicBezTo>
                    <a:cubicBezTo>
                      <a:pt x="173" y="164"/>
                      <a:pt x="170" y="159"/>
                      <a:pt x="165" y="157"/>
                    </a:cubicBezTo>
                    <a:cubicBezTo>
                      <a:pt x="169" y="154"/>
                      <a:pt x="171" y="151"/>
                      <a:pt x="173" y="147"/>
                    </a:cubicBezTo>
                    <a:cubicBezTo>
                      <a:pt x="174" y="143"/>
                      <a:pt x="174" y="140"/>
                      <a:pt x="173" y="136"/>
                    </a:cubicBezTo>
                    <a:cubicBezTo>
                      <a:pt x="171" y="129"/>
                      <a:pt x="166" y="124"/>
                      <a:pt x="159" y="122"/>
                    </a:cubicBezTo>
                    <a:cubicBezTo>
                      <a:pt x="159" y="121"/>
                      <a:pt x="159" y="121"/>
                      <a:pt x="160" y="121"/>
                    </a:cubicBezTo>
                    <a:cubicBezTo>
                      <a:pt x="161" y="117"/>
                      <a:pt x="162" y="114"/>
                      <a:pt x="162" y="110"/>
                    </a:cubicBezTo>
                    <a:cubicBezTo>
                      <a:pt x="162" y="109"/>
                      <a:pt x="162" y="107"/>
                      <a:pt x="162" y="106"/>
                    </a:cubicBezTo>
                    <a:cubicBezTo>
                      <a:pt x="160" y="98"/>
                      <a:pt x="154" y="93"/>
                      <a:pt x="147" y="91"/>
                    </a:cubicBezTo>
                    <a:cubicBezTo>
                      <a:pt x="151" y="83"/>
                      <a:pt x="153" y="74"/>
                      <a:pt x="153" y="65"/>
                    </a:cubicBezTo>
                    <a:cubicBezTo>
                      <a:pt x="153" y="29"/>
                      <a:pt x="123" y="0"/>
                      <a:pt x="87" y="0"/>
                    </a:cubicBezTo>
                    <a:cubicBezTo>
                      <a:pt x="51" y="0"/>
                      <a:pt x="22" y="29"/>
                      <a:pt x="22" y="65"/>
                    </a:cubicBezTo>
                    <a:cubicBezTo>
                      <a:pt x="22" y="74"/>
                      <a:pt x="24" y="83"/>
                      <a:pt x="28" y="91"/>
                    </a:cubicBezTo>
                    <a:cubicBezTo>
                      <a:pt x="21" y="93"/>
                      <a:pt x="15" y="98"/>
                      <a:pt x="13" y="106"/>
                    </a:cubicBezTo>
                    <a:cubicBezTo>
                      <a:pt x="13" y="107"/>
                      <a:pt x="12" y="109"/>
                      <a:pt x="12" y="110"/>
                    </a:cubicBezTo>
                    <a:cubicBezTo>
                      <a:pt x="12" y="112"/>
                      <a:pt x="13" y="114"/>
                      <a:pt x="13" y="116"/>
                    </a:cubicBezTo>
                    <a:cubicBezTo>
                      <a:pt x="14" y="118"/>
                      <a:pt x="14" y="119"/>
                      <a:pt x="15" y="121"/>
                    </a:cubicBezTo>
                    <a:cubicBezTo>
                      <a:pt x="16" y="121"/>
                      <a:pt x="16" y="121"/>
                      <a:pt x="16" y="122"/>
                    </a:cubicBezTo>
                    <a:cubicBezTo>
                      <a:pt x="9" y="124"/>
                      <a:pt x="4" y="129"/>
                      <a:pt x="2" y="136"/>
                    </a:cubicBezTo>
                    <a:cubicBezTo>
                      <a:pt x="0" y="144"/>
                      <a:pt x="3" y="152"/>
                      <a:pt x="10" y="157"/>
                    </a:cubicBezTo>
                    <a:cubicBezTo>
                      <a:pt x="5" y="159"/>
                      <a:pt x="2" y="164"/>
                      <a:pt x="0" y="169"/>
                    </a:cubicBezTo>
                    <a:cubicBezTo>
                      <a:pt x="0" y="171"/>
                      <a:pt x="0" y="172"/>
                      <a:pt x="0" y="174"/>
                    </a:cubicBezTo>
                    <a:cubicBezTo>
                      <a:pt x="0" y="177"/>
                      <a:pt x="1" y="181"/>
                      <a:pt x="3" y="184"/>
                    </a:cubicBezTo>
                    <a:cubicBezTo>
                      <a:pt x="5" y="189"/>
                      <a:pt x="10" y="192"/>
                      <a:pt x="15" y="193"/>
                    </a:cubicBezTo>
                    <a:cubicBezTo>
                      <a:pt x="17" y="193"/>
                      <a:pt x="19" y="194"/>
                      <a:pt x="21" y="194"/>
                    </a:cubicBezTo>
                    <a:cubicBezTo>
                      <a:pt x="20" y="194"/>
                      <a:pt x="20" y="195"/>
                      <a:pt x="20" y="195"/>
                    </a:cubicBezTo>
                    <a:cubicBezTo>
                      <a:pt x="20" y="195"/>
                      <a:pt x="20" y="195"/>
                      <a:pt x="20" y="195"/>
                    </a:cubicBezTo>
                    <a:cubicBezTo>
                      <a:pt x="18" y="203"/>
                      <a:pt x="21" y="210"/>
                      <a:pt x="26" y="215"/>
                    </a:cubicBezTo>
                    <a:cubicBezTo>
                      <a:pt x="29" y="217"/>
                      <a:pt x="31" y="218"/>
                      <a:pt x="35" y="219"/>
                    </a:cubicBezTo>
                    <a:cubicBezTo>
                      <a:pt x="41" y="221"/>
                      <a:pt x="47" y="219"/>
                      <a:pt x="52" y="215"/>
                    </a:cubicBezTo>
                    <a:cubicBezTo>
                      <a:pt x="52" y="215"/>
                      <a:pt x="52" y="214"/>
                      <a:pt x="53" y="214"/>
                    </a:cubicBezTo>
                    <a:cubicBezTo>
                      <a:pt x="53" y="214"/>
                      <a:pt x="53" y="215"/>
                      <a:pt x="53" y="215"/>
                    </a:cubicBezTo>
                    <a:cubicBezTo>
                      <a:pt x="54" y="216"/>
                      <a:pt x="54" y="217"/>
                      <a:pt x="55" y="219"/>
                    </a:cubicBezTo>
                    <a:cubicBezTo>
                      <a:pt x="58" y="223"/>
                      <a:pt x="62" y="226"/>
                      <a:pt x="67" y="228"/>
                    </a:cubicBezTo>
                    <a:cubicBezTo>
                      <a:pt x="72" y="229"/>
                      <a:pt x="77" y="228"/>
                      <a:pt x="82" y="225"/>
                    </a:cubicBezTo>
                    <a:cubicBezTo>
                      <a:pt x="84" y="224"/>
                      <a:pt x="86" y="222"/>
                      <a:pt x="87" y="220"/>
                    </a:cubicBezTo>
                    <a:cubicBezTo>
                      <a:pt x="89" y="222"/>
                      <a:pt x="91" y="224"/>
                      <a:pt x="93" y="225"/>
                    </a:cubicBezTo>
                    <a:cubicBezTo>
                      <a:pt x="97" y="228"/>
                      <a:pt x="103" y="229"/>
                      <a:pt x="108" y="228"/>
                    </a:cubicBezTo>
                    <a:cubicBezTo>
                      <a:pt x="113" y="226"/>
                      <a:pt x="117" y="223"/>
                      <a:pt x="120" y="219"/>
                    </a:cubicBezTo>
                    <a:cubicBezTo>
                      <a:pt x="121" y="217"/>
                      <a:pt x="121" y="216"/>
                      <a:pt x="122" y="215"/>
                    </a:cubicBezTo>
                    <a:cubicBezTo>
                      <a:pt x="122" y="215"/>
                      <a:pt x="122" y="214"/>
                      <a:pt x="122" y="214"/>
                    </a:cubicBezTo>
                    <a:cubicBezTo>
                      <a:pt x="122" y="214"/>
                      <a:pt x="123" y="215"/>
                      <a:pt x="123" y="215"/>
                    </a:cubicBezTo>
                    <a:cubicBezTo>
                      <a:pt x="124" y="216"/>
                      <a:pt x="125" y="216"/>
                      <a:pt x="125" y="217"/>
                    </a:cubicBezTo>
                    <a:cubicBezTo>
                      <a:pt x="130" y="219"/>
                      <a:pt x="135" y="220"/>
                      <a:pt x="140" y="219"/>
                    </a:cubicBezTo>
                    <a:cubicBezTo>
                      <a:pt x="143" y="218"/>
                      <a:pt x="146" y="217"/>
                      <a:pt x="148" y="215"/>
                    </a:cubicBezTo>
                    <a:cubicBezTo>
                      <a:pt x="150" y="214"/>
                      <a:pt x="151" y="212"/>
                      <a:pt x="152" y="210"/>
                    </a:cubicBezTo>
                    <a:close/>
                    <a:moveTo>
                      <a:pt x="168" y="171"/>
                    </a:moveTo>
                    <a:cubicBezTo>
                      <a:pt x="168" y="172"/>
                      <a:pt x="168" y="173"/>
                      <a:pt x="168" y="174"/>
                    </a:cubicBezTo>
                    <a:cubicBezTo>
                      <a:pt x="168" y="180"/>
                      <a:pt x="164" y="185"/>
                      <a:pt x="158" y="186"/>
                    </a:cubicBezTo>
                    <a:cubicBezTo>
                      <a:pt x="156" y="187"/>
                      <a:pt x="153" y="187"/>
                      <a:pt x="151" y="186"/>
                    </a:cubicBezTo>
                    <a:cubicBezTo>
                      <a:pt x="157" y="177"/>
                      <a:pt x="158" y="168"/>
                      <a:pt x="158" y="161"/>
                    </a:cubicBezTo>
                    <a:cubicBezTo>
                      <a:pt x="163" y="163"/>
                      <a:pt x="166" y="166"/>
                      <a:pt x="168" y="171"/>
                    </a:cubicBezTo>
                    <a:close/>
                    <a:moveTo>
                      <a:pt x="166" y="138"/>
                    </a:moveTo>
                    <a:cubicBezTo>
                      <a:pt x="166" y="139"/>
                      <a:pt x="167" y="140"/>
                      <a:pt x="167" y="141"/>
                    </a:cubicBezTo>
                    <a:cubicBezTo>
                      <a:pt x="167" y="146"/>
                      <a:pt x="163" y="151"/>
                      <a:pt x="157" y="153"/>
                    </a:cubicBezTo>
                    <a:cubicBezTo>
                      <a:pt x="157" y="151"/>
                      <a:pt x="157" y="150"/>
                      <a:pt x="157" y="150"/>
                    </a:cubicBezTo>
                    <a:cubicBezTo>
                      <a:pt x="155" y="142"/>
                      <a:pt x="153" y="135"/>
                      <a:pt x="151" y="128"/>
                    </a:cubicBezTo>
                    <a:cubicBezTo>
                      <a:pt x="158" y="127"/>
                      <a:pt x="165" y="131"/>
                      <a:pt x="166" y="138"/>
                    </a:cubicBezTo>
                    <a:close/>
                    <a:moveTo>
                      <a:pt x="155" y="107"/>
                    </a:moveTo>
                    <a:cubicBezTo>
                      <a:pt x="155" y="107"/>
                      <a:pt x="155" y="107"/>
                      <a:pt x="155" y="107"/>
                    </a:cubicBezTo>
                    <a:cubicBezTo>
                      <a:pt x="156" y="111"/>
                      <a:pt x="155" y="114"/>
                      <a:pt x="154" y="117"/>
                    </a:cubicBezTo>
                    <a:cubicBezTo>
                      <a:pt x="152" y="119"/>
                      <a:pt x="151" y="121"/>
                      <a:pt x="148" y="122"/>
                    </a:cubicBezTo>
                    <a:cubicBezTo>
                      <a:pt x="146" y="115"/>
                      <a:pt x="143" y="109"/>
                      <a:pt x="140" y="103"/>
                    </a:cubicBezTo>
                    <a:cubicBezTo>
                      <a:pt x="141" y="101"/>
                      <a:pt x="143" y="100"/>
                      <a:pt x="144" y="98"/>
                    </a:cubicBezTo>
                    <a:cubicBezTo>
                      <a:pt x="149" y="98"/>
                      <a:pt x="154" y="102"/>
                      <a:pt x="155" y="107"/>
                    </a:cubicBezTo>
                    <a:close/>
                    <a:moveTo>
                      <a:pt x="87" y="6"/>
                    </a:moveTo>
                    <a:cubicBezTo>
                      <a:pt x="120" y="6"/>
                      <a:pt x="146" y="33"/>
                      <a:pt x="146" y="65"/>
                    </a:cubicBezTo>
                    <a:cubicBezTo>
                      <a:pt x="146" y="97"/>
                      <a:pt x="120" y="123"/>
                      <a:pt x="87" y="123"/>
                    </a:cubicBezTo>
                    <a:cubicBezTo>
                      <a:pt x="55" y="123"/>
                      <a:pt x="29" y="97"/>
                      <a:pt x="29" y="65"/>
                    </a:cubicBezTo>
                    <a:cubicBezTo>
                      <a:pt x="29" y="33"/>
                      <a:pt x="55" y="6"/>
                      <a:pt x="87" y="6"/>
                    </a:cubicBezTo>
                    <a:close/>
                    <a:moveTo>
                      <a:pt x="20" y="107"/>
                    </a:moveTo>
                    <a:cubicBezTo>
                      <a:pt x="21" y="102"/>
                      <a:pt x="26" y="98"/>
                      <a:pt x="31" y="98"/>
                    </a:cubicBezTo>
                    <a:cubicBezTo>
                      <a:pt x="32" y="100"/>
                      <a:pt x="33" y="101"/>
                      <a:pt x="35" y="103"/>
                    </a:cubicBezTo>
                    <a:cubicBezTo>
                      <a:pt x="32" y="109"/>
                      <a:pt x="29" y="115"/>
                      <a:pt x="26" y="122"/>
                    </a:cubicBezTo>
                    <a:cubicBezTo>
                      <a:pt x="24" y="121"/>
                      <a:pt x="22" y="119"/>
                      <a:pt x="21" y="117"/>
                    </a:cubicBezTo>
                    <a:cubicBezTo>
                      <a:pt x="19" y="114"/>
                      <a:pt x="19" y="111"/>
                      <a:pt x="20" y="107"/>
                    </a:cubicBezTo>
                    <a:close/>
                    <a:moveTo>
                      <a:pt x="8" y="141"/>
                    </a:moveTo>
                    <a:cubicBezTo>
                      <a:pt x="8" y="140"/>
                      <a:pt x="8" y="139"/>
                      <a:pt x="9" y="138"/>
                    </a:cubicBezTo>
                    <a:cubicBezTo>
                      <a:pt x="10" y="131"/>
                      <a:pt x="17" y="127"/>
                      <a:pt x="24" y="128"/>
                    </a:cubicBezTo>
                    <a:cubicBezTo>
                      <a:pt x="24" y="128"/>
                      <a:pt x="24" y="128"/>
                      <a:pt x="24" y="128"/>
                    </a:cubicBezTo>
                    <a:cubicBezTo>
                      <a:pt x="22" y="135"/>
                      <a:pt x="20" y="142"/>
                      <a:pt x="18" y="150"/>
                    </a:cubicBezTo>
                    <a:cubicBezTo>
                      <a:pt x="18" y="150"/>
                      <a:pt x="18" y="151"/>
                      <a:pt x="17" y="153"/>
                    </a:cubicBezTo>
                    <a:cubicBezTo>
                      <a:pt x="12" y="151"/>
                      <a:pt x="8" y="146"/>
                      <a:pt x="8" y="141"/>
                    </a:cubicBezTo>
                    <a:close/>
                    <a:moveTo>
                      <a:pt x="17" y="186"/>
                    </a:moveTo>
                    <a:cubicBezTo>
                      <a:pt x="13" y="185"/>
                      <a:pt x="10" y="183"/>
                      <a:pt x="9" y="181"/>
                    </a:cubicBezTo>
                    <a:cubicBezTo>
                      <a:pt x="7" y="178"/>
                      <a:pt x="6" y="174"/>
                      <a:pt x="7" y="171"/>
                    </a:cubicBezTo>
                    <a:cubicBezTo>
                      <a:pt x="7" y="171"/>
                      <a:pt x="7" y="171"/>
                      <a:pt x="7" y="171"/>
                    </a:cubicBezTo>
                    <a:cubicBezTo>
                      <a:pt x="8" y="166"/>
                      <a:pt x="12" y="163"/>
                      <a:pt x="17" y="161"/>
                    </a:cubicBezTo>
                    <a:cubicBezTo>
                      <a:pt x="17" y="168"/>
                      <a:pt x="18" y="177"/>
                      <a:pt x="24" y="186"/>
                    </a:cubicBezTo>
                    <a:cubicBezTo>
                      <a:pt x="21" y="187"/>
                      <a:pt x="19" y="187"/>
                      <a:pt x="17" y="186"/>
                    </a:cubicBezTo>
                    <a:close/>
                    <a:moveTo>
                      <a:pt x="36" y="212"/>
                    </a:moveTo>
                    <a:cubicBezTo>
                      <a:pt x="30" y="211"/>
                      <a:pt x="26" y="206"/>
                      <a:pt x="26" y="200"/>
                    </a:cubicBezTo>
                    <a:cubicBezTo>
                      <a:pt x="26" y="199"/>
                      <a:pt x="27" y="198"/>
                      <a:pt x="27" y="197"/>
                    </a:cubicBezTo>
                    <a:cubicBezTo>
                      <a:pt x="27" y="195"/>
                      <a:pt x="28" y="194"/>
                      <a:pt x="29" y="192"/>
                    </a:cubicBezTo>
                    <a:cubicBezTo>
                      <a:pt x="34" y="198"/>
                      <a:pt x="42" y="203"/>
                      <a:pt x="50" y="206"/>
                    </a:cubicBezTo>
                    <a:cubicBezTo>
                      <a:pt x="48" y="211"/>
                      <a:pt x="42" y="214"/>
                      <a:pt x="36" y="212"/>
                    </a:cubicBezTo>
                    <a:close/>
                    <a:moveTo>
                      <a:pt x="78" y="219"/>
                    </a:moveTo>
                    <a:cubicBezTo>
                      <a:pt x="75" y="221"/>
                      <a:pt x="72" y="222"/>
                      <a:pt x="69" y="221"/>
                    </a:cubicBezTo>
                    <a:cubicBezTo>
                      <a:pt x="65" y="220"/>
                      <a:pt x="63" y="218"/>
                      <a:pt x="61" y="215"/>
                    </a:cubicBezTo>
                    <a:cubicBezTo>
                      <a:pt x="60" y="213"/>
                      <a:pt x="59" y="211"/>
                      <a:pt x="59" y="208"/>
                    </a:cubicBezTo>
                    <a:cubicBezTo>
                      <a:pt x="66" y="210"/>
                      <a:pt x="75" y="211"/>
                      <a:pt x="84" y="211"/>
                    </a:cubicBezTo>
                    <a:cubicBezTo>
                      <a:pt x="84" y="211"/>
                      <a:pt x="84" y="212"/>
                      <a:pt x="84" y="212"/>
                    </a:cubicBezTo>
                    <a:cubicBezTo>
                      <a:pt x="83" y="215"/>
                      <a:pt x="81" y="218"/>
                      <a:pt x="78" y="219"/>
                    </a:cubicBezTo>
                    <a:close/>
                    <a:moveTo>
                      <a:pt x="114" y="215"/>
                    </a:moveTo>
                    <a:cubicBezTo>
                      <a:pt x="112" y="218"/>
                      <a:pt x="109" y="220"/>
                      <a:pt x="106" y="221"/>
                    </a:cubicBezTo>
                    <a:cubicBezTo>
                      <a:pt x="103" y="222"/>
                      <a:pt x="99" y="221"/>
                      <a:pt x="97" y="219"/>
                    </a:cubicBezTo>
                    <a:cubicBezTo>
                      <a:pt x="94" y="218"/>
                      <a:pt x="92" y="215"/>
                      <a:pt x="91" y="211"/>
                    </a:cubicBezTo>
                    <a:cubicBezTo>
                      <a:pt x="91" y="211"/>
                      <a:pt x="91" y="211"/>
                      <a:pt x="91" y="211"/>
                    </a:cubicBezTo>
                    <a:cubicBezTo>
                      <a:pt x="100" y="211"/>
                      <a:pt x="108" y="210"/>
                      <a:pt x="116" y="208"/>
                    </a:cubicBezTo>
                    <a:cubicBezTo>
                      <a:pt x="116" y="208"/>
                      <a:pt x="116" y="208"/>
                      <a:pt x="116" y="208"/>
                    </a:cubicBezTo>
                    <a:cubicBezTo>
                      <a:pt x="116" y="211"/>
                      <a:pt x="115" y="213"/>
                      <a:pt x="114" y="215"/>
                    </a:cubicBezTo>
                    <a:close/>
                    <a:moveTo>
                      <a:pt x="87" y="204"/>
                    </a:moveTo>
                    <a:cubicBezTo>
                      <a:pt x="60" y="204"/>
                      <a:pt x="41" y="198"/>
                      <a:pt x="31" y="185"/>
                    </a:cubicBezTo>
                    <a:cubicBezTo>
                      <a:pt x="20" y="170"/>
                      <a:pt x="25" y="152"/>
                      <a:pt x="25" y="152"/>
                    </a:cubicBezTo>
                    <a:cubicBezTo>
                      <a:pt x="25" y="151"/>
                      <a:pt x="25" y="151"/>
                      <a:pt x="25" y="151"/>
                    </a:cubicBezTo>
                    <a:cubicBezTo>
                      <a:pt x="25" y="151"/>
                      <a:pt x="25" y="151"/>
                      <a:pt x="25" y="151"/>
                    </a:cubicBezTo>
                    <a:cubicBezTo>
                      <a:pt x="28" y="135"/>
                      <a:pt x="34" y="120"/>
                      <a:pt x="40" y="109"/>
                    </a:cubicBezTo>
                    <a:cubicBezTo>
                      <a:pt x="52" y="122"/>
                      <a:pt x="69" y="130"/>
                      <a:pt x="87" y="130"/>
                    </a:cubicBezTo>
                    <a:cubicBezTo>
                      <a:pt x="106" y="130"/>
                      <a:pt x="123" y="122"/>
                      <a:pt x="135" y="109"/>
                    </a:cubicBezTo>
                    <a:cubicBezTo>
                      <a:pt x="141" y="120"/>
                      <a:pt x="146" y="135"/>
                      <a:pt x="150" y="151"/>
                    </a:cubicBezTo>
                    <a:cubicBezTo>
                      <a:pt x="150" y="151"/>
                      <a:pt x="150" y="151"/>
                      <a:pt x="150" y="151"/>
                    </a:cubicBezTo>
                    <a:cubicBezTo>
                      <a:pt x="150" y="152"/>
                      <a:pt x="150" y="152"/>
                      <a:pt x="150" y="152"/>
                    </a:cubicBezTo>
                    <a:cubicBezTo>
                      <a:pt x="150" y="152"/>
                      <a:pt x="155" y="170"/>
                      <a:pt x="144" y="185"/>
                    </a:cubicBezTo>
                    <a:cubicBezTo>
                      <a:pt x="134" y="198"/>
                      <a:pt x="115" y="204"/>
                      <a:pt x="87" y="204"/>
                    </a:cubicBezTo>
                    <a:close/>
                    <a:moveTo>
                      <a:pt x="147" y="207"/>
                    </a:moveTo>
                    <a:cubicBezTo>
                      <a:pt x="145" y="209"/>
                      <a:pt x="142" y="211"/>
                      <a:pt x="139" y="212"/>
                    </a:cubicBezTo>
                    <a:cubicBezTo>
                      <a:pt x="135" y="213"/>
                      <a:pt x="132" y="213"/>
                      <a:pt x="129" y="211"/>
                    </a:cubicBezTo>
                    <a:cubicBezTo>
                      <a:pt x="127" y="210"/>
                      <a:pt x="125" y="208"/>
                      <a:pt x="124" y="206"/>
                    </a:cubicBezTo>
                    <a:cubicBezTo>
                      <a:pt x="133" y="203"/>
                      <a:pt x="141" y="198"/>
                      <a:pt x="146" y="192"/>
                    </a:cubicBezTo>
                    <a:cubicBezTo>
                      <a:pt x="147" y="194"/>
                      <a:pt x="148" y="195"/>
                      <a:pt x="148" y="197"/>
                    </a:cubicBezTo>
                    <a:cubicBezTo>
                      <a:pt x="148" y="198"/>
                      <a:pt x="148" y="199"/>
                      <a:pt x="148" y="200"/>
                    </a:cubicBezTo>
                    <a:cubicBezTo>
                      <a:pt x="148" y="202"/>
                      <a:pt x="148" y="205"/>
                      <a:pt x="147" y="20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8" name="Freeform 61">
                <a:extLst>
                  <a:ext uri="{FF2B5EF4-FFF2-40B4-BE49-F238E27FC236}">
                    <a16:creationId xmlns:a16="http://schemas.microsoft.com/office/drawing/2014/main" xmlns="" id="{7B1F9C16-5559-4CC9-878B-8271C17D691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719" y="2148"/>
                <a:ext cx="324" cy="228"/>
              </a:xfrm>
              <a:custGeom>
                <a:avLst/>
                <a:gdLst>
                  <a:gd name="T0" fmla="*/ 124 w 135"/>
                  <a:gd name="T1" fmla="*/ 76 h 95"/>
                  <a:gd name="T2" fmla="*/ 130 w 135"/>
                  <a:gd name="T3" fmla="*/ 43 h 95"/>
                  <a:gd name="T4" fmla="*/ 130 w 135"/>
                  <a:gd name="T5" fmla="*/ 42 h 95"/>
                  <a:gd name="T6" fmla="*/ 130 w 135"/>
                  <a:gd name="T7" fmla="*/ 42 h 95"/>
                  <a:gd name="T8" fmla="*/ 115 w 135"/>
                  <a:gd name="T9" fmla="*/ 0 h 95"/>
                  <a:gd name="T10" fmla="*/ 67 w 135"/>
                  <a:gd name="T11" fmla="*/ 21 h 95"/>
                  <a:gd name="T12" fmla="*/ 20 w 135"/>
                  <a:gd name="T13" fmla="*/ 0 h 95"/>
                  <a:gd name="T14" fmla="*/ 5 w 135"/>
                  <a:gd name="T15" fmla="*/ 42 h 95"/>
                  <a:gd name="T16" fmla="*/ 5 w 135"/>
                  <a:gd name="T17" fmla="*/ 42 h 95"/>
                  <a:gd name="T18" fmla="*/ 5 w 135"/>
                  <a:gd name="T19" fmla="*/ 43 h 95"/>
                  <a:gd name="T20" fmla="*/ 11 w 135"/>
                  <a:gd name="T21" fmla="*/ 76 h 95"/>
                  <a:gd name="T22" fmla="*/ 67 w 135"/>
                  <a:gd name="T23" fmla="*/ 95 h 95"/>
                  <a:gd name="T24" fmla="*/ 124 w 135"/>
                  <a:gd name="T25" fmla="*/ 76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5" h="95">
                    <a:moveTo>
                      <a:pt x="124" y="76"/>
                    </a:moveTo>
                    <a:cubicBezTo>
                      <a:pt x="135" y="61"/>
                      <a:pt x="130" y="43"/>
                      <a:pt x="130" y="43"/>
                    </a:cubicBezTo>
                    <a:cubicBezTo>
                      <a:pt x="130" y="42"/>
                      <a:pt x="130" y="42"/>
                      <a:pt x="130" y="42"/>
                    </a:cubicBezTo>
                    <a:cubicBezTo>
                      <a:pt x="130" y="42"/>
                      <a:pt x="130" y="42"/>
                      <a:pt x="130" y="42"/>
                    </a:cubicBezTo>
                    <a:cubicBezTo>
                      <a:pt x="126" y="26"/>
                      <a:pt x="121" y="11"/>
                      <a:pt x="115" y="0"/>
                    </a:cubicBezTo>
                    <a:cubicBezTo>
                      <a:pt x="103" y="13"/>
                      <a:pt x="86" y="21"/>
                      <a:pt x="67" y="21"/>
                    </a:cubicBezTo>
                    <a:cubicBezTo>
                      <a:pt x="49" y="21"/>
                      <a:pt x="32" y="13"/>
                      <a:pt x="20" y="0"/>
                    </a:cubicBezTo>
                    <a:cubicBezTo>
                      <a:pt x="14" y="11"/>
                      <a:pt x="8" y="26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3"/>
                      <a:pt x="5" y="43"/>
                      <a:pt x="5" y="43"/>
                    </a:cubicBezTo>
                    <a:cubicBezTo>
                      <a:pt x="5" y="43"/>
                      <a:pt x="0" y="61"/>
                      <a:pt x="11" y="76"/>
                    </a:cubicBezTo>
                    <a:cubicBezTo>
                      <a:pt x="21" y="89"/>
                      <a:pt x="40" y="95"/>
                      <a:pt x="67" y="95"/>
                    </a:cubicBezTo>
                    <a:cubicBezTo>
                      <a:pt x="95" y="95"/>
                      <a:pt x="114" y="89"/>
                      <a:pt x="124" y="7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9" name="Oval 62">
                <a:extLst>
                  <a:ext uri="{FF2B5EF4-FFF2-40B4-BE49-F238E27FC236}">
                    <a16:creationId xmlns:a16="http://schemas.microsoft.com/office/drawing/2014/main" xmlns="" id="{D0E83487-1DC8-4DC7-8B65-93B84AB2BCB7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2741" y="1901"/>
                <a:ext cx="281" cy="281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80" name="Group 4">
              <a:extLst>
                <a:ext uri="{FF2B5EF4-FFF2-40B4-BE49-F238E27FC236}">
                  <a16:creationId xmlns:a16="http://schemas.microsoft.com/office/drawing/2014/main" xmlns="" id="{7FE27492-D6AE-4A8C-8C1C-064A424915F0}"/>
                </a:ext>
              </a:extLst>
            </p:cNvPr>
            <p:cNvGrpSpPr>
              <a:grpSpLocks noChangeAspect="1"/>
            </p:cNvGrpSpPr>
            <p:nvPr userDrawn="1"/>
          </p:nvGrpSpPr>
          <p:grpSpPr bwMode="auto">
            <a:xfrm rot="20384769">
              <a:off x="3550356" y="5647699"/>
              <a:ext cx="542757" cy="1014720"/>
              <a:chOff x="2490" y="1429"/>
              <a:chExt cx="782" cy="1462"/>
            </a:xfrm>
            <a:grpFill/>
          </p:grpSpPr>
          <p:sp>
            <p:nvSpPr>
              <p:cNvPr id="143" name="Freeform 5">
                <a:extLst>
                  <a:ext uri="{FF2B5EF4-FFF2-40B4-BE49-F238E27FC236}">
                    <a16:creationId xmlns:a16="http://schemas.microsoft.com/office/drawing/2014/main" xmlns="" id="{7477B05E-0DEE-4535-8FC6-B7E4BDB99A0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652" y="1429"/>
                <a:ext cx="453" cy="646"/>
              </a:xfrm>
              <a:custGeom>
                <a:avLst/>
                <a:gdLst>
                  <a:gd name="T0" fmla="*/ 176 w 190"/>
                  <a:gd name="T1" fmla="*/ 101 h 272"/>
                  <a:gd name="T2" fmla="*/ 178 w 190"/>
                  <a:gd name="T3" fmla="*/ 82 h 272"/>
                  <a:gd name="T4" fmla="*/ 96 w 190"/>
                  <a:gd name="T5" fmla="*/ 0 h 272"/>
                  <a:gd name="T6" fmla="*/ 14 w 190"/>
                  <a:gd name="T7" fmla="*/ 82 h 272"/>
                  <a:gd name="T8" fmla="*/ 17 w 190"/>
                  <a:gd name="T9" fmla="*/ 103 h 272"/>
                  <a:gd name="T10" fmla="*/ 0 w 190"/>
                  <a:gd name="T11" fmla="*/ 272 h 272"/>
                  <a:gd name="T12" fmla="*/ 190 w 190"/>
                  <a:gd name="T13" fmla="*/ 272 h 272"/>
                  <a:gd name="T14" fmla="*/ 176 w 190"/>
                  <a:gd name="T15" fmla="*/ 101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0" h="272">
                    <a:moveTo>
                      <a:pt x="176" y="101"/>
                    </a:moveTo>
                    <a:cubicBezTo>
                      <a:pt x="177" y="95"/>
                      <a:pt x="178" y="89"/>
                      <a:pt x="178" y="82"/>
                    </a:cubicBezTo>
                    <a:cubicBezTo>
                      <a:pt x="178" y="37"/>
                      <a:pt x="141" y="0"/>
                      <a:pt x="96" y="0"/>
                    </a:cubicBezTo>
                    <a:cubicBezTo>
                      <a:pt x="51" y="0"/>
                      <a:pt x="14" y="37"/>
                      <a:pt x="14" y="82"/>
                    </a:cubicBezTo>
                    <a:cubicBezTo>
                      <a:pt x="14" y="89"/>
                      <a:pt x="15" y="96"/>
                      <a:pt x="17" y="103"/>
                    </a:cubicBezTo>
                    <a:cubicBezTo>
                      <a:pt x="18" y="135"/>
                      <a:pt x="66" y="224"/>
                      <a:pt x="0" y="272"/>
                    </a:cubicBezTo>
                    <a:cubicBezTo>
                      <a:pt x="190" y="272"/>
                      <a:pt x="190" y="272"/>
                      <a:pt x="190" y="272"/>
                    </a:cubicBezTo>
                    <a:cubicBezTo>
                      <a:pt x="118" y="227"/>
                      <a:pt x="174" y="133"/>
                      <a:pt x="176" y="10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4" name="Freeform 6">
                <a:extLst>
                  <a:ext uri="{FF2B5EF4-FFF2-40B4-BE49-F238E27FC236}">
                    <a16:creationId xmlns:a16="http://schemas.microsoft.com/office/drawing/2014/main" xmlns="" id="{CAF3E31D-E987-4899-A087-695C75265560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2490" y="2075"/>
                <a:ext cx="782" cy="816"/>
              </a:xfrm>
              <a:custGeom>
                <a:avLst/>
                <a:gdLst>
                  <a:gd name="T0" fmla="*/ 246 w 328"/>
                  <a:gd name="T1" fmla="*/ 38 h 344"/>
                  <a:gd name="T2" fmla="*/ 301 w 328"/>
                  <a:gd name="T3" fmla="*/ 38 h 344"/>
                  <a:gd name="T4" fmla="*/ 320 w 328"/>
                  <a:gd name="T5" fmla="*/ 19 h 344"/>
                  <a:gd name="T6" fmla="*/ 301 w 328"/>
                  <a:gd name="T7" fmla="*/ 0 h 344"/>
                  <a:gd name="T8" fmla="*/ 258 w 328"/>
                  <a:gd name="T9" fmla="*/ 0 h 344"/>
                  <a:gd name="T10" fmla="*/ 68 w 328"/>
                  <a:gd name="T11" fmla="*/ 0 h 344"/>
                  <a:gd name="T12" fmla="*/ 23 w 328"/>
                  <a:gd name="T13" fmla="*/ 0 h 344"/>
                  <a:gd name="T14" fmla="*/ 4 w 328"/>
                  <a:gd name="T15" fmla="*/ 19 h 344"/>
                  <a:gd name="T16" fmla="*/ 23 w 328"/>
                  <a:gd name="T17" fmla="*/ 38 h 344"/>
                  <a:gd name="T18" fmla="*/ 82 w 328"/>
                  <a:gd name="T19" fmla="*/ 38 h 344"/>
                  <a:gd name="T20" fmla="*/ 0 w 328"/>
                  <a:gd name="T21" fmla="*/ 180 h 344"/>
                  <a:gd name="T22" fmla="*/ 164 w 328"/>
                  <a:gd name="T23" fmla="*/ 344 h 344"/>
                  <a:gd name="T24" fmla="*/ 328 w 328"/>
                  <a:gd name="T25" fmla="*/ 180 h 344"/>
                  <a:gd name="T26" fmla="*/ 246 w 328"/>
                  <a:gd name="T27" fmla="*/ 38 h 344"/>
                  <a:gd name="T28" fmla="*/ 164 w 328"/>
                  <a:gd name="T29" fmla="*/ 305 h 344"/>
                  <a:gd name="T30" fmla="*/ 39 w 328"/>
                  <a:gd name="T31" fmla="*/ 180 h 344"/>
                  <a:gd name="T32" fmla="*/ 164 w 328"/>
                  <a:gd name="T33" fmla="*/ 55 h 344"/>
                  <a:gd name="T34" fmla="*/ 289 w 328"/>
                  <a:gd name="T35" fmla="*/ 180 h 344"/>
                  <a:gd name="T36" fmla="*/ 164 w 328"/>
                  <a:gd name="T37" fmla="*/ 305 h 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28" h="344">
                    <a:moveTo>
                      <a:pt x="246" y="38"/>
                    </a:moveTo>
                    <a:cubicBezTo>
                      <a:pt x="301" y="38"/>
                      <a:pt x="301" y="38"/>
                      <a:pt x="301" y="38"/>
                    </a:cubicBezTo>
                    <a:cubicBezTo>
                      <a:pt x="312" y="38"/>
                      <a:pt x="320" y="29"/>
                      <a:pt x="320" y="19"/>
                    </a:cubicBezTo>
                    <a:cubicBezTo>
                      <a:pt x="320" y="9"/>
                      <a:pt x="312" y="0"/>
                      <a:pt x="301" y="0"/>
                    </a:cubicBezTo>
                    <a:cubicBezTo>
                      <a:pt x="258" y="0"/>
                      <a:pt x="258" y="0"/>
                      <a:pt x="258" y="0"/>
                    </a:cubicBezTo>
                    <a:cubicBezTo>
                      <a:pt x="68" y="0"/>
                      <a:pt x="68" y="0"/>
                      <a:pt x="68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3" y="0"/>
                      <a:pt x="4" y="9"/>
                      <a:pt x="4" y="19"/>
                    </a:cubicBezTo>
                    <a:cubicBezTo>
                      <a:pt x="4" y="29"/>
                      <a:pt x="13" y="38"/>
                      <a:pt x="23" y="38"/>
                    </a:cubicBezTo>
                    <a:cubicBezTo>
                      <a:pt x="82" y="38"/>
                      <a:pt x="82" y="38"/>
                      <a:pt x="82" y="38"/>
                    </a:cubicBezTo>
                    <a:cubicBezTo>
                      <a:pt x="33" y="66"/>
                      <a:pt x="0" y="119"/>
                      <a:pt x="0" y="180"/>
                    </a:cubicBezTo>
                    <a:cubicBezTo>
                      <a:pt x="0" y="271"/>
                      <a:pt x="74" y="344"/>
                      <a:pt x="164" y="344"/>
                    </a:cubicBezTo>
                    <a:cubicBezTo>
                      <a:pt x="255" y="344"/>
                      <a:pt x="328" y="271"/>
                      <a:pt x="328" y="180"/>
                    </a:cubicBezTo>
                    <a:cubicBezTo>
                      <a:pt x="328" y="119"/>
                      <a:pt x="295" y="66"/>
                      <a:pt x="246" y="38"/>
                    </a:cubicBezTo>
                    <a:close/>
                    <a:moveTo>
                      <a:pt x="164" y="305"/>
                    </a:moveTo>
                    <a:cubicBezTo>
                      <a:pt x="95" y="305"/>
                      <a:pt x="39" y="249"/>
                      <a:pt x="39" y="180"/>
                    </a:cubicBezTo>
                    <a:cubicBezTo>
                      <a:pt x="39" y="111"/>
                      <a:pt x="95" y="55"/>
                      <a:pt x="164" y="55"/>
                    </a:cubicBezTo>
                    <a:cubicBezTo>
                      <a:pt x="233" y="55"/>
                      <a:pt x="289" y="111"/>
                      <a:pt x="289" y="180"/>
                    </a:cubicBezTo>
                    <a:cubicBezTo>
                      <a:pt x="289" y="249"/>
                      <a:pt x="233" y="305"/>
                      <a:pt x="164" y="30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81" name="Group 65">
              <a:extLst>
                <a:ext uri="{FF2B5EF4-FFF2-40B4-BE49-F238E27FC236}">
                  <a16:creationId xmlns:a16="http://schemas.microsoft.com/office/drawing/2014/main" xmlns="" id="{24BF41A5-69F9-4E5B-A5EA-BBAB7E052991}"/>
                </a:ext>
              </a:extLst>
            </p:cNvPr>
            <p:cNvGrpSpPr>
              <a:grpSpLocks noChangeAspect="1"/>
            </p:cNvGrpSpPr>
            <p:nvPr userDrawn="1"/>
          </p:nvGrpSpPr>
          <p:grpSpPr bwMode="auto">
            <a:xfrm>
              <a:off x="4752501" y="-20975"/>
              <a:ext cx="1426490" cy="1396254"/>
              <a:chOff x="2208" y="1508"/>
              <a:chExt cx="1321" cy="1293"/>
            </a:xfrm>
            <a:grpFill/>
          </p:grpSpPr>
          <p:sp>
            <p:nvSpPr>
              <p:cNvPr id="141" name="Freeform 66">
                <a:extLst>
                  <a:ext uri="{FF2B5EF4-FFF2-40B4-BE49-F238E27FC236}">
                    <a16:creationId xmlns:a16="http://schemas.microsoft.com/office/drawing/2014/main" xmlns="" id="{34AECAB0-6093-4EEB-AA15-6204A4869680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2949" y="1807"/>
                <a:ext cx="580" cy="823"/>
              </a:xfrm>
              <a:custGeom>
                <a:avLst/>
                <a:gdLst>
                  <a:gd name="T0" fmla="*/ 227 w 244"/>
                  <a:gd name="T1" fmla="*/ 217 h 346"/>
                  <a:gd name="T2" fmla="*/ 180 w 244"/>
                  <a:gd name="T3" fmla="*/ 125 h 346"/>
                  <a:gd name="T4" fmla="*/ 193 w 244"/>
                  <a:gd name="T5" fmla="*/ 83 h 346"/>
                  <a:gd name="T6" fmla="*/ 193 w 244"/>
                  <a:gd name="T7" fmla="*/ 77 h 346"/>
                  <a:gd name="T8" fmla="*/ 200 w 244"/>
                  <a:gd name="T9" fmla="*/ 7 h 346"/>
                  <a:gd name="T10" fmla="*/ 154 w 244"/>
                  <a:gd name="T11" fmla="*/ 19 h 346"/>
                  <a:gd name="T12" fmla="*/ 122 w 244"/>
                  <a:gd name="T13" fmla="*/ 12 h 346"/>
                  <a:gd name="T14" fmla="*/ 90 w 244"/>
                  <a:gd name="T15" fmla="*/ 19 h 346"/>
                  <a:gd name="T16" fmla="*/ 45 w 244"/>
                  <a:gd name="T17" fmla="*/ 7 h 346"/>
                  <a:gd name="T18" fmla="*/ 51 w 244"/>
                  <a:gd name="T19" fmla="*/ 77 h 346"/>
                  <a:gd name="T20" fmla="*/ 51 w 244"/>
                  <a:gd name="T21" fmla="*/ 83 h 346"/>
                  <a:gd name="T22" fmla="*/ 54 w 244"/>
                  <a:gd name="T23" fmla="*/ 105 h 346"/>
                  <a:gd name="T24" fmla="*/ 99 w 244"/>
                  <a:gd name="T25" fmla="*/ 172 h 346"/>
                  <a:gd name="T26" fmla="*/ 103 w 244"/>
                  <a:gd name="T27" fmla="*/ 336 h 346"/>
                  <a:gd name="T28" fmla="*/ 99 w 244"/>
                  <a:gd name="T29" fmla="*/ 344 h 346"/>
                  <a:gd name="T30" fmla="*/ 137 w 244"/>
                  <a:gd name="T31" fmla="*/ 345 h 346"/>
                  <a:gd name="T32" fmla="*/ 227 w 244"/>
                  <a:gd name="T33" fmla="*/ 217 h 346"/>
                  <a:gd name="T34" fmla="*/ 146 w 244"/>
                  <a:gd name="T35" fmla="*/ 58 h 346"/>
                  <a:gd name="T36" fmla="*/ 153 w 244"/>
                  <a:gd name="T37" fmla="*/ 65 h 346"/>
                  <a:gd name="T38" fmla="*/ 146 w 244"/>
                  <a:gd name="T39" fmla="*/ 72 h 346"/>
                  <a:gd name="T40" fmla="*/ 139 w 244"/>
                  <a:gd name="T41" fmla="*/ 65 h 346"/>
                  <a:gd name="T42" fmla="*/ 146 w 244"/>
                  <a:gd name="T43" fmla="*/ 58 h 346"/>
                  <a:gd name="T44" fmla="*/ 103 w 244"/>
                  <a:gd name="T45" fmla="*/ 65 h 346"/>
                  <a:gd name="T46" fmla="*/ 97 w 244"/>
                  <a:gd name="T47" fmla="*/ 72 h 346"/>
                  <a:gd name="T48" fmla="*/ 90 w 244"/>
                  <a:gd name="T49" fmla="*/ 65 h 346"/>
                  <a:gd name="T50" fmla="*/ 97 w 244"/>
                  <a:gd name="T51" fmla="*/ 58 h 346"/>
                  <a:gd name="T52" fmla="*/ 103 w 244"/>
                  <a:gd name="T53" fmla="*/ 65 h 346"/>
                  <a:gd name="T54" fmla="*/ 107 w 244"/>
                  <a:gd name="T55" fmla="*/ 93 h 346"/>
                  <a:gd name="T56" fmla="*/ 122 w 244"/>
                  <a:gd name="T57" fmla="*/ 78 h 346"/>
                  <a:gd name="T58" fmla="*/ 138 w 244"/>
                  <a:gd name="T59" fmla="*/ 93 h 346"/>
                  <a:gd name="T60" fmla="*/ 122 w 244"/>
                  <a:gd name="T61" fmla="*/ 117 h 346"/>
                  <a:gd name="T62" fmla="*/ 107 w 244"/>
                  <a:gd name="T63" fmla="*/ 93 h 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44" h="346">
                    <a:moveTo>
                      <a:pt x="227" y="217"/>
                    </a:moveTo>
                    <a:cubicBezTo>
                      <a:pt x="224" y="175"/>
                      <a:pt x="207" y="143"/>
                      <a:pt x="180" y="125"/>
                    </a:cubicBezTo>
                    <a:cubicBezTo>
                      <a:pt x="188" y="113"/>
                      <a:pt x="193" y="99"/>
                      <a:pt x="193" y="83"/>
                    </a:cubicBezTo>
                    <a:cubicBezTo>
                      <a:pt x="193" y="81"/>
                      <a:pt x="193" y="79"/>
                      <a:pt x="193" y="77"/>
                    </a:cubicBezTo>
                    <a:cubicBezTo>
                      <a:pt x="244" y="61"/>
                      <a:pt x="229" y="17"/>
                      <a:pt x="200" y="7"/>
                    </a:cubicBezTo>
                    <a:cubicBezTo>
                      <a:pt x="178" y="0"/>
                      <a:pt x="161" y="12"/>
                      <a:pt x="154" y="19"/>
                    </a:cubicBezTo>
                    <a:cubicBezTo>
                      <a:pt x="144" y="14"/>
                      <a:pt x="133" y="12"/>
                      <a:pt x="122" y="12"/>
                    </a:cubicBezTo>
                    <a:cubicBezTo>
                      <a:pt x="111" y="12"/>
                      <a:pt x="100" y="14"/>
                      <a:pt x="90" y="19"/>
                    </a:cubicBezTo>
                    <a:cubicBezTo>
                      <a:pt x="83" y="12"/>
                      <a:pt x="66" y="0"/>
                      <a:pt x="45" y="7"/>
                    </a:cubicBezTo>
                    <a:cubicBezTo>
                      <a:pt x="15" y="17"/>
                      <a:pt x="0" y="61"/>
                      <a:pt x="51" y="77"/>
                    </a:cubicBezTo>
                    <a:cubicBezTo>
                      <a:pt x="51" y="79"/>
                      <a:pt x="51" y="81"/>
                      <a:pt x="51" y="83"/>
                    </a:cubicBezTo>
                    <a:cubicBezTo>
                      <a:pt x="51" y="91"/>
                      <a:pt x="52" y="98"/>
                      <a:pt x="54" y="105"/>
                    </a:cubicBezTo>
                    <a:cubicBezTo>
                      <a:pt x="71" y="124"/>
                      <a:pt x="87" y="147"/>
                      <a:pt x="99" y="172"/>
                    </a:cubicBezTo>
                    <a:cubicBezTo>
                      <a:pt x="119" y="212"/>
                      <a:pt x="135" y="273"/>
                      <a:pt x="103" y="336"/>
                    </a:cubicBezTo>
                    <a:cubicBezTo>
                      <a:pt x="102" y="339"/>
                      <a:pt x="100" y="341"/>
                      <a:pt x="99" y="344"/>
                    </a:cubicBezTo>
                    <a:cubicBezTo>
                      <a:pt x="113" y="346"/>
                      <a:pt x="126" y="346"/>
                      <a:pt x="137" y="345"/>
                    </a:cubicBezTo>
                    <a:cubicBezTo>
                      <a:pt x="213" y="340"/>
                      <a:pt x="231" y="275"/>
                      <a:pt x="227" y="217"/>
                    </a:cubicBezTo>
                    <a:close/>
                    <a:moveTo>
                      <a:pt x="146" y="58"/>
                    </a:moveTo>
                    <a:cubicBezTo>
                      <a:pt x="150" y="58"/>
                      <a:pt x="153" y="61"/>
                      <a:pt x="153" y="65"/>
                    </a:cubicBezTo>
                    <a:cubicBezTo>
                      <a:pt x="153" y="69"/>
                      <a:pt x="150" y="72"/>
                      <a:pt x="146" y="72"/>
                    </a:cubicBezTo>
                    <a:cubicBezTo>
                      <a:pt x="142" y="72"/>
                      <a:pt x="139" y="69"/>
                      <a:pt x="139" y="65"/>
                    </a:cubicBezTo>
                    <a:cubicBezTo>
                      <a:pt x="139" y="61"/>
                      <a:pt x="142" y="58"/>
                      <a:pt x="146" y="58"/>
                    </a:cubicBezTo>
                    <a:close/>
                    <a:moveTo>
                      <a:pt x="103" y="65"/>
                    </a:moveTo>
                    <a:cubicBezTo>
                      <a:pt x="103" y="69"/>
                      <a:pt x="100" y="72"/>
                      <a:pt x="97" y="72"/>
                    </a:cubicBezTo>
                    <a:cubicBezTo>
                      <a:pt x="93" y="72"/>
                      <a:pt x="90" y="69"/>
                      <a:pt x="90" y="65"/>
                    </a:cubicBezTo>
                    <a:cubicBezTo>
                      <a:pt x="90" y="61"/>
                      <a:pt x="93" y="58"/>
                      <a:pt x="97" y="58"/>
                    </a:cubicBezTo>
                    <a:cubicBezTo>
                      <a:pt x="100" y="58"/>
                      <a:pt x="103" y="61"/>
                      <a:pt x="103" y="65"/>
                    </a:cubicBezTo>
                    <a:close/>
                    <a:moveTo>
                      <a:pt x="107" y="93"/>
                    </a:moveTo>
                    <a:cubicBezTo>
                      <a:pt x="114" y="76"/>
                      <a:pt x="122" y="78"/>
                      <a:pt x="122" y="78"/>
                    </a:cubicBezTo>
                    <a:cubicBezTo>
                      <a:pt x="122" y="78"/>
                      <a:pt x="131" y="76"/>
                      <a:pt x="138" y="93"/>
                    </a:cubicBezTo>
                    <a:cubicBezTo>
                      <a:pt x="145" y="113"/>
                      <a:pt x="135" y="117"/>
                      <a:pt x="122" y="117"/>
                    </a:cubicBezTo>
                    <a:cubicBezTo>
                      <a:pt x="110" y="117"/>
                      <a:pt x="99" y="112"/>
                      <a:pt x="107" y="9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2" name="Freeform 67">
                <a:extLst>
                  <a:ext uri="{FF2B5EF4-FFF2-40B4-BE49-F238E27FC236}">
                    <a16:creationId xmlns:a16="http://schemas.microsoft.com/office/drawing/2014/main" xmlns="" id="{554EAB91-EADD-4C0E-BFCE-040AAF512E77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2208" y="1508"/>
                <a:ext cx="1031" cy="1293"/>
              </a:xfrm>
              <a:custGeom>
                <a:avLst/>
                <a:gdLst>
                  <a:gd name="T0" fmla="*/ 165 w 434"/>
                  <a:gd name="T1" fmla="*/ 244 h 544"/>
                  <a:gd name="T2" fmla="*/ 64 w 434"/>
                  <a:gd name="T3" fmla="*/ 333 h 544"/>
                  <a:gd name="T4" fmla="*/ 84 w 434"/>
                  <a:gd name="T5" fmla="*/ 380 h 544"/>
                  <a:gd name="T6" fmla="*/ 195 w 434"/>
                  <a:gd name="T7" fmla="*/ 346 h 544"/>
                  <a:gd name="T8" fmla="*/ 233 w 434"/>
                  <a:gd name="T9" fmla="*/ 435 h 544"/>
                  <a:gd name="T10" fmla="*/ 132 w 434"/>
                  <a:gd name="T11" fmla="*/ 489 h 544"/>
                  <a:gd name="T12" fmla="*/ 154 w 434"/>
                  <a:gd name="T13" fmla="*/ 539 h 544"/>
                  <a:gd name="T14" fmla="*/ 404 w 434"/>
                  <a:gd name="T15" fmla="*/ 457 h 544"/>
                  <a:gd name="T16" fmla="*/ 401 w 434"/>
                  <a:gd name="T17" fmla="*/ 303 h 544"/>
                  <a:gd name="T18" fmla="*/ 294 w 434"/>
                  <a:gd name="T19" fmla="*/ 191 h 544"/>
                  <a:gd name="T20" fmla="*/ 300 w 434"/>
                  <a:gd name="T21" fmla="*/ 180 h 544"/>
                  <a:gd name="T22" fmla="*/ 309 w 434"/>
                  <a:gd name="T23" fmla="*/ 134 h 544"/>
                  <a:gd name="T24" fmla="*/ 309 w 434"/>
                  <a:gd name="T25" fmla="*/ 124 h 544"/>
                  <a:gd name="T26" fmla="*/ 319 w 434"/>
                  <a:gd name="T27" fmla="*/ 12 h 544"/>
                  <a:gd name="T28" fmla="*/ 246 w 434"/>
                  <a:gd name="T29" fmla="*/ 31 h 544"/>
                  <a:gd name="T30" fmla="*/ 195 w 434"/>
                  <a:gd name="T31" fmla="*/ 19 h 544"/>
                  <a:gd name="T32" fmla="*/ 144 w 434"/>
                  <a:gd name="T33" fmla="*/ 31 h 544"/>
                  <a:gd name="T34" fmla="*/ 71 w 434"/>
                  <a:gd name="T35" fmla="*/ 12 h 544"/>
                  <a:gd name="T36" fmla="*/ 81 w 434"/>
                  <a:gd name="T37" fmla="*/ 124 h 544"/>
                  <a:gd name="T38" fmla="*/ 81 w 434"/>
                  <a:gd name="T39" fmla="*/ 134 h 544"/>
                  <a:gd name="T40" fmla="*/ 150 w 434"/>
                  <a:gd name="T41" fmla="*/ 239 h 544"/>
                  <a:gd name="T42" fmla="*/ 165 w 434"/>
                  <a:gd name="T43" fmla="*/ 244 h 544"/>
                  <a:gd name="T44" fmla="*/ 248 w 434"/>
                  <a:gd name="T45" fmla="*/ 112 h 544"/>
                  <a:gd name="T46" fmla="*/ 258 w 434"/>
                  <a:gd name="T47" fmla="*/ 123 h 544"/>
                  <a:gd name="T48" fmla="*/ 248 w 434"/>
                  <a:gd name="T49" fmla="*/ 133 h 544"/>
                  <a:gd name="T50" fmla="*/ 237 w 434"/>
                  <a:gd name="T51" fmla="*/ 123 h 544"/>
                  <a:gd name="T52" fmla="*/ 248 w 434"/>
                  <a:gd name="T53" fmla="*/ 112 h 544"/>
                  <a:gd name="T54" fmla="*/ 165 w 434"/>
                  <a:gd name="T55" fmla="*/ 149 h 544"/>
                  <a:gd name="T56" fmla="*/ 194 w 434"/>
                  <a:gd name="T57" fmla="*/ 118 h 544"/>
                  <a:gd name="T58" fmla="*/ 225 w 434"/>
                  <a:gd name="T59" fmla="*/ 149 h 544"/>
                  <a:gd name="T60" fmla="*/ 196 w 434"/>
                  <a:gd name="T61" fmla="*/ 195 h 544"/>
                  <a:gd name="T62" fmla="*/ 165 w 434"/>
                  <a:gd name="T63" fmla="*/ 149 h 544"/>
                  <a:gd name="T64" fmla="*/ 132 w 434"/>
                  <a:gd name="T65" fmla="*/ 123 h 544"/>
                  <a:gd name="T66" fmla="*/ 142 w 434"/>
                  <a:gd name="T67" fmla="*/ 112 h 544"/>
                  <a:gd name="T68" fmla="*/ 153 w 434"/>
                  <a:gd name="T69" fmla="*/ 123 h 544"/>
                  <a:gd name="T70" fmla="*/ 142 w 434"/>
                  <a:gd name="T71" fmla="*/ 133 h 544"/>
                  <a:gd name="T72" fmla="*/ 132 w 434"/>
                  <a:gd name="T73" fmla="*/ 123 h 5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34" h="544">
                    <a:moveTo>
                      <a:pt x="165" y="244"/>
                    </a:moveTo>
                    <a:cubicBezTo>
                      <a:pt x="143" y="257"/>
                      <a:pt x="106" y="284"/>
                      <a:pt x="64" y="333"/>
                    </a:cubicBezTo>
                    <a:cubicBezTo>
                      <a:pt x="84" y="380"/>
                      <a:pt x="84" y="380"/>
                      <a:pt x="84" y="380"/>
                    </a:cubicBezTo>
                    <a:cubicBezTo>
                      <a:pt x="94" y="377"/>
                      <a:pt x="195" y="346"/>
                      <a:pt x="195" y="346"/>
                    </a:cubicBezTo>
                    <a:cubicBezTo>
                      <a:pt x="233" y="435"/>
                      <a:pt x="233" y="435"/>
                      <a:pt x="233" y="435"/>
                    </a:cubicBezTo>
                    <a:cubicBezTo>
                      <a:pt x="233" y="435"/>
                      <a:pt x="142" y="484"/>
                      <a:pt x="132" y="489"/>
                    </a:cubicBezTo>
                    <a:cubicBezTo>
                      <a:pt x="154" y="539"/>
                      <a:pt x="154" y="539"/>
                      <a:pt x="154" y="539"/>
                    </a:cubicBezTo>
                    <a:cubicBezTo>
                      <a:pt x="188" y="541"/>
                      <a:pt x="360" y="544"/>
                      <a:pt x="404" y="457"/>
                    </a:cubicBezTo>
                    <a:cubicBezTo>
                      <a:pt x="434" y="398"/>
                      <a:pt x="419" y="341"/>
                      <a:pt x="401" y="303"/>
                    </a:cubicBezTo>
                    <a:cubicBezTo>
                      <a:pt x="374" y="249"/>
                      <a:pt x="328" y="204"/>
                      <a:pt x="294" y="191"/>
                    </a:cubicBezTo>
                    <a:cubicBezTo>
                      <a:pt x="296" y="187"/>
                      <a:pt x="298" y="184"/>
                      <a:pt x="300" y="180"/>
                    </a:cubicBezTo>
                    <a:cubicBezTo>
                      <a:pt x="306" y="166"/>
                      <a:pt x="309" y="150"/>
                      <a:pt x="309" y="134"/>
                    </a:cubicBezTo>
                    <a:cubicBezTo>
                      <a:pt x="309" y="131"/>
                      <a:pt x="309" y="127"/>
                      <a:pt x="309" y="124"/>
                    </a:cubicBezTo>
                    <a:cubicBezTo>
                      <a:pt x="390" y="99"/>
                      <a:pt x="366" y="28"/>
                      <a:pt x="319" y="12"/>
                    </a:cubicBezTo>
                    <a:cubicBezTo>
                      <a:pt x="285" y="0"/>
                      <a:pt x="258" y="19"/>
                      <a:pt x="246" y="31"/>
                    </a:cubicBezTo>
                    <a:cubicBezTo>
                      <a:pt x="230" y="24"/>
                      <a:pt x="213" y="19"/>
                      <a:pt x="195" y="19"/>
                    </a:cubicBezTo>
                    <a:cubicBezTo>
                      <a:pt x="177" y="19"/>
                      <a:pt x="160" y="24"/>
                      <a:pt x="144" y="31"/>
                    </a:cubicBezTo>
                    <a:cubicBezTo>
                      <a:pt x="132" y="19"/>
                      <a:pt x="105" y="0"/>
                      <a:pt x="71" y="12"/>
                    </a:cubicBezTo>
                    <a:cubicBezTo>
                      <a:pt x="24" y="28"/>
                      <a:pt x="0" y="99"/>
                      <a:pt x="81" y="124"/>
                    </a:cubicBezTo>
                    <a:cubicBezTo>
                      <a:pt x="81" y="127"/>
                      <a:pt x="81" y="131"/>
                      <a:pt x="81" y="134"/>
                    </a:cubicBezTo>
                    <a:cubicBezTo>
                      <a:pt x="81" y="181"/>
                      <a:pt x="109" y="221"/>
                      <a:pt x="150" y="239"/>
                    </a:cubicBezTo>
                    <a:cubicBezTo>
                      <a:pt x="155" y="241"/>
                      <a:pt x="160" y="243"/>
                      <a:pt x="165" y="244"/>
                    </a:cubicBezTo>
                    <a:close/>
                    <a:moveTo>
                      <a:pt x="248" y="112"/>
                    </a:moveTo>
                    <a:cubicBezTo>
                      <a:pt x="254" y="112"/>
                      <a:pt x="258" y="117"/>
                      <a:pt x="258" y="123"/>
                    </a:cubicBezTo>
                    <a:cubicBezTo>
                      <a:pt x="258" y="129"/>
                      <a:pt x="254" y="133"/>
                      <a:pt x="248" y="133"/>
                    </a:cubicBezTo>
                    <a:cubicBezTo>
                      <a:pt x="242" y="133"/>
                      <a:pt x="237" y="129"/>
                      <a:pt x="237" y="123"/>
                    </a:cubicBezTo>
                    <a:cubicBezTo>
                      <a:pt x="237" y="117"/>
                      <a:pt x="242" y="112"/>
                      <a:pt x="248" y="112"/>
                    </a:cubicBezTo>
                    <a:close/>
                    <a:moveTo>
                      <a:pt x="165" y="149"/>
                    </a:moveTo>
                    <a:cubicBezTo>
                      <a:pt x="179" y="114"/>
                      <a:pt x="194" y="118"/>
                      <a:pt x="194" y="118"/>
                    </a:cubicBezTo>
                    <a:cubicBezTo>
                      <a:pt x="194" y="118"/>
                      <a:pt x="212" y="115"/>
                      <a:pt x="225" y="149"/>
                    </a:cubicBezTo>
                    <a:cubicBezTo>
                      <a:pt x="239" y="186"/>
                      <a:pt x="220" y="195"/>
                      <a:pt x="196" y="195"/>
                    </a:cubicBezTo>
                    <a:cubicBezTo>
                      <a:pt x="171" y="195"/>
                      <a:pt x="150" y="186"/>
                      <a:pt x="165" y="149"/>
                    </a:cubicBezTo>
                    <a:close/>
                    <a:moveTo>
                      <a:pt x="132" y="123"/>
                    </a:moveTo>
                    <a:cubicBezTo>
                      <a:pt x="132" y="117"/>
                      <a:pt x="137" y="112"/>
                      <a:pt x="142" y="112"/>
                    </a:cubicBezTo>
                    <a:cubicBezTo>
                      <a:pt x="148" y="112"/>
                      <a:pt x="153" y="117"/>
                      <a:pt x="153" y="123"/>
                    </a:cubicBezTo>
                    <a:cubicBezTo>
                      <a:pt x="153" y="129"/>
                      <a:pt x="148" y="133"/>
                      <a:pt x="142" y="133"/>
                    </a:cubicBezTo>
                    <a:cubicBezTo>
                      <a:pt x="137" y="133"/>
                      <a:pt x="132" y="129"/>
                      <a:pt x="132" y="12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82" name="Group 70">
              <a:extLst>
                <a:ext uri="{FF2B5EF4-FFF2-40B4-BE49-F238E27FC236}">
                  <a16:creationId xmlns:a16="http://schemas.microsoft.com/office/drawing/2014/main" xmlns="" id="{8D1419D5-A5EA-48D2-A9CE-C1A9299B3551}"/>
                </a:ext>
              </a:extLst>
            </p:cNvPr>
            <p:cNvGrpSpPr>
              <a:grpSpLocks noChangeAspect="1"/>
            </p:cNvGrpSpPr>
            <p:nvPr userDrawn="1"/>
          </p:nvGrpSpPr>
          <p:grpSpPr bwMode="auto">
            <a:xfrm rot="1187272">
              <a:off x="2574844" y="-137511"/>
              <a:ext cx="696926" cy="867919"/>
              <a:chOff x="2343" y="1490"/>
              <a:chExt cx="1076" cy="1340"/>
            </a:xfrm>
            <a:grpFill/>
          </p:grpSpPr>
          <p:sp>
            <p:nvSpPr>
              <p:cNvPr id="136" name="Oval 72">
                <a:extLst>
                  <a:ext uri="{FF2B5EF4-FFF2-40B4-BE49-F238E27FC236}">
                    <a16:creationId xmlns:a16="http://schemas.microsoft.com/office/drawing/2014/main" xmlns="" id="{94307D23-687E-405B-A557-0DC7F697AB09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2953" y="1699"/>
                <a:ext cx="42" cy="45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7" name="Oval 73">
                <a:extLst>
                  <a:ext uri="{FF2B5EF4-FFF2-40B4-BE49-F238E27FC236}">
                    <a16:creationId xmlns:a16="http://schemas.microsoft.com/office/drawing/2014/main" xmlns="" id="{24645B03-F146-4282-AF23-4241AA74218D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2767" y="1699"/>
                <a:ext cx="43" cy="45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8" name="Freeform 74">
                <a:extLst>
                  <a:ext uri="{FF2B5EF4-FFF2-40B4-BE49-F238E27FC236}">
                    <a16:creationId xmlns:a16="http://schemas.microsoft.com/office/drawing/2014/main" xmlns="" id="{971C9C93-0A3C-46F3-9C48-66A281B75A9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767" y="1832"/>
                <a:ext cx="228" cy="81"/>
              </a:xfrm>
              <a:custGeom>
                <a:avLst/>
                <a:gdLst>
                  <a:gd name="T0" fmla="*/ 0 w 96"/>
                  <a:gd name="T1" fmla="*/ 34 h 34"/>
                  <a:gd name="T2" fmla="*/ 96 w 96"/>
                  <a:gd name="T3" fmla="*/ 34 h 34"/>
                  <a:gd name="T4" fmla="*/ 48 w 96"/>
                  <a:gd name="T5" fmla="*/ 0 h 34"/>
                  <a:gd name="T6" fmla="*/ 0 w 96"/>
                  <a:gd name="T7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6" h="34">
                    <a:moveTo>
                      <a:pt x="0" y="34"/>
                    </a:moveTo>
                    <a:cubicBezTo>
                      <a:pt x="96" y="34"/>
                      <a:pt x="96" y="34"/>
                      <a:pt x="96" y="34"/>
                    </a:cubicBezTo>
                    <a:cubicBezTo>
                      <a:pt x="83" y="24"/>
                      <a:pt x="51" y="2"/>
                      <a:pt x="48" y="0"/>
                    </a:cubicBezTo>
                    <a:cubicBezTo>
                      <a:pt x="45" y="2"/>
                      <a:pt x="14" y="24"/>
                      <a:pt x="0" y="3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9" name="Freeform 75">
                <a:extLst>
                  <a:ext uri="{FF2B5EF4-FFF2-40B4-BE49-F238E27FC236}">
                    <a16:creationId xmlns:a16="http://schemas.microsoft.com/office/drawing/2014/main" xmlns="" id="{41204782-2CE5-4419-B223-1A8B0D6567C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767" y="1930"/>
                <a:ext cx="228" cy="80"/>
              </a:xfrm>
              <a:custGeom>
                <a:avLst/>
                <a:gdLst>
                  <a:gd name="T0" fmla="*/ 48 w 96"/>
                  <a:gd name="T1" fmla="*/ 34 h 34"/>
                  <a:gd name="T2" fmla="*/ 96 w 96"/>
                  <a:gd name="T3" fmla="*/ 0 h 34"/>
                  <a:gd name="T4" fmla="*/ 0 w 96"/>
                  <a:gd name="T5" fmla="*/ 0 h 34"/>
                  <a:gd name="T6" fmla="*/ 48 w 96"/>
                  <a:gd name="T7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6" h="34">
                    <a:moveTo>
                      <a:pt x="48" y="34"/>
                    </a:moveTo>
                    <a:cubicBezTo>
                      <a:pt x="51" y="31"/>
                      <a:pt x="83" y="10"/>
                      <a:pt x="9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" y="10"/>
                      <a:pt x="45" y="31"/>
                      <a:pt x="48" y="3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0" name="Freeform 76">
                <a:extLst>
                  <a:ext uri="{FF2B5EF4-FFF2-40B4-BE49-F238E27FC236}">
                    <a16:creationId xmlns:a16="http://schemas.microsoft.com/office/drawing/2014/main" xmlns="" id="{085A8E75-1B0E-458C-9A7F-E0AAD97BE82A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2343" y="1490"/>
                <a:ext cx="1076" cy="1340"/>
              </a:xfrm>
              <a:custGeom>
                <a:avLst/>
                <a:gdLst>
                  <a:gd name="T0" fmla="*/ 452 w 452"/>
                  <a:gd name="T1" fmla="*/ 402 h 564"/>
                  <a:gd name="T2" fmla="*/ 367 w 452"/>
                  <a:gd name="T3" fmla="*/ 269 h 564"/>
                  <a:gd name="T4" fmla="*/ 360 w 452"/>
                  <a:gd name="T5" fmla="*/ 135 h 564"/>
                  <a:gd name="T6" fmla="*/ 226 w 452"/>
                  <a:gd name="T7" fmla="*/ 0 h 564"/>
                  <a:gd name="T8" fmla="*/ 92 w 452"/>
                  <a:gd name="T9" fmla="*/ 135 h 564"/>
                  <a:gd name="T10" fmla="*/ 85 w 452"/>
                  <a:gd name="T11" fmla="*/ 269 h 564"/>
                  <a:gd name="T12" fmla="*/ 0 w 452"/>
                  <a:gd name="T13" fmla="*/ 402 h 564"/>
                  <a:gd name="T14" fmla="*/ 83 w 452"/>
                  <a:gd name="T15" fmla="*/ 406 h 564"/>
                  <a:gd name="T16" fmla="*/ 83 w 452"/>
                  <a:gd name="T17" fmla="*/ 558 h 564"/>
                  <a:gd name="T18" fmla="*/ 83 w 452"/>
                  <a:gd name="T19" fmla="*/ 564 h 564"/>
                  <a:gd name="T20" fmla="*/ 369 w 452"/>
                  <a:gd name="T21" fmla="*/ 564 h 564"/>
                  <a:gd name="T22" fmla="*/ 369 w 452"/>
                  <a:gd name="T23" fmla="*/ 552 h 564"/>
                  <a:gd name="T24" fmla="*/ 369 w 452"/>
                  <a:gd name="T25" fmla="*/ 552 h 564"/>
                  <a:gd name="T26" fmla="*/ 369 w 452"/>
                  <a:gd name="T27" fmla="*/ 406 h 564"/>
                  <a:gd name="T28" fmla="*/ 452 w 452"/>
                  <a:gd name="T29" fmla="*/ 402 h 564"/>
                  <a:gd name="T30" fmla="*/ 265 w 452"/>
                  <a:gd name="T31" fmla="*/ 69 h 564"/>
                  <a:gd name="T32" fmla="*/ 293 w 452"/>
                  <a:gd name="T33" fmla="*/ 98 h 564"/>
                  <a:gd name="T34" fmla="*/ 265 w 452"/>
                  <a:gd name="T35" fmla="*/ 126 h 564"/>
                  <a:gd name="T36" fmla="*/ 237 w 452"/>
                  <a:gd name="T37" fmla="*/ 98 h 564"/>
                  <a:gd name="T38" fmla="*/ 265 w 452"/>
                  <a:gd name="T39" fmla="*/ 69 h 564"/>
                  <a:gd name="T40" fmla="*/ 226 w 452"/>
                  <a:gd name="T41" fmla="*/ 135 h 564"/>
                  <a:gd name="T42" fmla="*/ 293 w 452"/>
                  <a:gd name="T43" fmla="*/ 181 h 564"/>
                  <a:gd name="T44" fmla="*/ 226 w 452"/>
                  <a:gd name="T45" fmla="*/ 228 h 564"/>
                  <a:gd name="T46" fmla="*/ 159 w 452"/>
                  <a:gd name="T47" fmla="*/ 181 h 564"/>
                  <a:gd name="T48" fmla="*/ 224 w 452"/>
                  <a:gd name="T49" fmla="*/ 137 h 564"/>
                  <a:gd name="T50" fmla="*/ 226 w 452"/>
                  <a:gd name="T51" fmla="*/ 135 h 564"/>
                  <a:gd name="T52" fmla="*/ 187 w 452"/>
                  <a:gd name="T53" fmla="*/ 69 h 564"/>
                  <a:gd name="T54" fmla="*/ 216 w 452"/>
                  <a:gd name="T55" fmla="*/ 98 h 564"/>
                  <a:gd name="T56" fmla="*/ 187 w 452"/>
                  <a:gd name="T57" fmla="*/ 126 h 564"/>
                  <a:gd name="T58" fmla="*/ 159 w 452"/>
                  <a:gd name="T59" fmla="*/ 98 h 564"/>
                  <a:gd name="T60" fmla="*/ 187 w 452"/>
                  <a:gd name="T61" fmla="*/ 69 h 564"/>
                  <a:gd name="T62" fmla="*/ 116 w 452"/>
                  <a:gd name="T63" fmla="*/ 552 h 564"/>
                  <a:gd name="T64" fmla="*/ 159 w 452"/>
                  <a:gd name="T65" fmla="*/ 527 h 564"/>
                  <a:gd name="T66" fmla="*/ 202 w 452"/>
                  <a:gd name="T67" fmla="*/ 552 h 564"/>
                  <a:gd name="T68" fmla="*/ 116 w 452"/>
                  <a:gd name="T69" fmla="*/ 552 h 564"/>
                  <a:gd name="T70" fmla="*/ 214 w 452"/>
                  <a:gd name="T71" fmla="*/ 552 h 564"/>
                  <a:gd name="T72" fmla="*/ 159 w 452"/>
                  <a:gd name="T73" fmla="*/ 515 h 564"/>
                  <a:gd name="T74" fmla="*/ 131 w 452"/>
                  <a:gd name="T75" fmla="*/ 520 h 564"/>
                  <a:gd name="T76" fmla="*/ 133 w 452"/>
                  <a:gd name="T77" fmla="*/ 381 h 564"/>
                  <a:gd name="T78" fmla="*/ 229 w 452"/>
                  <a:gd name="T79" fmla="*/ 267 h 564"/>
                  <a:gd name="T80" fmla="*/ 321 w 452"/>
                  <a:gd name="T81" fmla="*/ 386 h 564"/>
                  <a:gd name="T82" fmla="*/ 322 w 452"/>
                  <a:gd name="T83" fmla="*/ 523 h 564"/>
                  <a:gd name="T84" fmla="*/ 289 w 452"/>
                  <a:gd name="T85" fmla="*/ 515 h 564"/>
                  <a:gd name="T86" fmla="*/ 233 w 452"/>
                  <a:gd name="T87" fmla="*/ 552 h 564"/>
                  <a:gd name="T88" fmla="*/ 214 w 452"/>
                  <a:gd name="T89" fmla="*/ 552 h 564"/>
                  <a:gd name="T90" fmla="*/ 246 w 452"/>
                  <a:gd name="T91" fmla="*/ 552 h 564"/>
                  <a:gd name="T92" fmla="*/ 289 w 452"/>
                  <a:gd name="T93" fmla="*/ 527 h 564"/>
                  <a:gd name="T94" fmla="*/ 332 w 452"/>
                  <a:gd name="T95" fmla="*/ 552 h 564"/>
                  <a:gd name="T96" fmla="*/ 246 w 452"/>
                  <a:gd name="T97" fmla="*/ 552 h 5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52" h="564">
                    <a:moveTo>
                      <a:pt x="452" y="402"/>
                    </a:moveTo>
                    <a:cubicBezTo>
                      <a:pt x="395" y="372"/>
                      <a:pt x="373" y="323"/>
                      <a:pt x="367" y="269"/>
                    </a:cubicBezTo>
                    <a:cubicBezTo>
                      <a:pt x="366" y="209"/>
                      <a:pt x="364" y="156"/>
                      <a:pt x="360" y="135"/>
                    </a:cubicBezTo>
                    <a:cubicBezTo>
                      <a:pt x="348" y="62"/>
                      <a:pt x="313" y="0"/>
                      <a:pt x="226" y="0"/>
                    </a:cubicBezTo>
                    <a:cubicBezTo>
                      <a:pt x="139" y="0"/>
                      <a:pt x="104" y="62"/>
                      <a:pt x="92" y="135"/>
                    </a:cubicBezTo>
                    <a:cubicBezTo>
                      <a:pt x="88" y="156"/>
                      <a:pt x="86" y="209"/>
                      <a:pt x="85" y="269"/>
                    </a:cubicBezTo>
                    <a:cubicBezTo>
                      <a:pt x="79" y="323"/>
                      <a:pt x="57" y="372"/>
                      <a:pt x="0" y="402"/>
                    </a:cubicBezTo>
                    <a:cubicBezTo>
                      <a:pt x="0" y="402"/>
                      <a:pt x="42" y="426"/>
                      <a:pt x="83" y="406"/>
                    </a:cubicBezTo>
                    <a:cubicBezTo>
                      <a:pt x="83" y="465"/>
                      <a:pt x="83" y="558"/>
                      <a:pt x="83" y="558"/>
                    </a:cubicBezTo>
                    <a:cubicBezTo>
                      <a:pt x="83" y="564"/>
                      <a:pt x="83" y="564"/>
                      <a:pt x="83" y="564"/>
                    </a:cubicBezTo>
                    <a:cubicBezTo>
                      <a:pt x="369" y="564"/>
                      <a:pt x="369" y="564"/>
                      <a:pt x="369" y="564"/>
                    </a:cubicBezTo>
                    <a:cubicBezTo>
                      <a:pt x="369" y="552"/>
                      <a:pt x="369" y="552"/>
                      <a:pt x="369" y="552"/>
                    </a:cubicBezTo>
                    <a:cubicBezTo>
                      <a:pt x="369" y="552"/>
                      <a:pt x="369" y="552"/>
                      <a:pt x="369" y="552"/>
                    </a:cubicBezTo>
                    <a:cubicBezTo>
                      <a:pt x="369" y="530"/>
                      <a:pt x="369" y="456"/>
                      <a:pt x="369" y="406"/>
                    </a:cubicBezTo>
                    <a:cubicBezTo>
                      <a:pt x="410" y="426"/>
                      <a:pt x="452" y="402"/>
                      <a:pt x="452" y="402"/>
                    </a:cubicBezTo>
                    <a:close/>
                    <a:moveTo>
                      <a:pt x="265" y="69"/>
                    </a:moveTo>
                    <a:cubicBezTo>
                      <a:pt x="281" y="69"/>
                      <a:pt x="293" y="82"/>
                      <a:pt x="293" y="98"/>
                    </a:cubicBezTo>
                    <a:cubicBezTo>
                      <a:pt x="293" y="113"/>
                      <a:pt x="281" y="126"/>
                      <a:pt x="265" y="126"/>
                    </a:cubicBezTo>
                    <a:cubicBezTo>
                      <a:pt x="249" y="126"/>
                      <a:pt x="237" y="113"/>
                      <a:pt x="237" y="98"/>
                    </a:cubicBezTo>
                    <a:cubicBezTo>
                      <a:pt x="237" y="82"/>
                      <a:pt x="249" y="69"/>
                      <a:pt x="265" y="69"/>
                    </a:cubicBezTo>
                    <a:close/>
                    <a:moveTo>
                      <a:pt x="226" y="135"/>
                    </a:moveTo>
                    <a:cubicBezTo>
                      <a:pt x="293" y="181"/>
                      <a:pt x="293" y="181"/>
                      <a:pt x="293" y="181"/>
                    </a:cubicBezTo>
                    <a:cubicBezTo>
                      <a:pt x="226" y="228"/>
                      <a:pt x="226" y="228"/>
                      <a:pt x="226" y="228"/>
                    </a:cubicBezTo>
                    <a:cubicBezTo>
                      <a:pt x="159" y="181"/>
                      <a:pt x="159" y="181"/>
                      <a:pt x="159" y="181"/>
                    </a:cubicBezTo>
                    <a:cubicBezTo>
                      <a:pt x="224" y="137"/>
                      <a:pt x="224" y="137"/>
                      <a:pt x="224" y="137"/>
                    </a:cubicBezTo>
                    <a:lnTo>
                      <a:pt x="226" y="135"/>
                    </a:lnTo>
                    <a:close/>
                    <a:moveTo>
                      <a:pt x="187" y="69"/>
                    </a:moveTo>
                    <a:cubicBezTo>
                      <a:pt x="203" y="69"/>
                      <a:pt x="216" y="82"/>
                      <a:pt x="216" y="98"/>
                    </a:cubicBezTo>
                    <a:cubicBezTo>
                      <a:pt x="216" y="113"/>
                      <a:pt x="203" y="126"/>
                      <a:pt x="187" y="126"/>
                    </a:cubicBezTo>
                    <a:cubicBezTo>
                      <a:pt x="171" y="126"/>
                      <a:pt x="159" y="113"/>
                      <a:pt x="159" y="98"/>
                    </a:cubicBezTo>
                    <a:cubicBezTo>
                      <a:pt x="159" y="82"/>
                      <a:pt x="171" y="69"/>
                      <a:pt x="187" y="69"/>
                    </a:cubicBezTo>
                    <a:close/>
                    <a:moveTo>
                      <a:pt x="116" y="552"/>
                    </a:moveTo>
                    <a:cubicBezTo>
                      <a:pt x="119" y="543"/>
                      <a:pt x="129" y="527"/>
                      <a:pt x="159" y="527"/>
                    </a:cubicBezTo>
                    <a:cubicBezTo>
                      <a:pt x="188" y="527"/>
                      <a:pt x="198" y="543"/>
                      <a:pt x="202" y="552"/>
                    </a:cubicBezTo>
                    <a:cubicBezTo>
                      <a:pt x="190" y="552"/>
                      <a:pt x="128" y="552"/>
                      <a:pt x="116" y="552"/>
                    </a:cubicBezTo>
                    <a:close/>
                    <a:moveTo>
                      <a:pt x="214" y="552"/>
                    </a:moveTo>
                    <a:cubicBezTo>
                      <a:pt x="211" y="540"/>
                      <a:pt x="199" y="515"/>
                      <a:pt x="159" y="515"/>
                    </a:cubicBezTo>
                    <a:cubicBezTo>
                      <a:pt x="147" y="515"/>
                      <a:pt x="138" y="517"/>
                      <a:pt x="131" y="520"/>
                    </a:cubicBezTo>
                    <a:cubicBezTo>
                      <a:pt x="131" y="478"/>
                      <a:pt x="132" y="411"/>
                      <a:pt x="133" y="381"/>
                    </a:cubicBezTo>
                    <a:cubicBezTo>
                      <a:pt x="135" y="328"/>
                      <a:pt x="155" y="267"/>
                      <a:pt x="229" y="267"/>
                    </a:cubicBezTo>
                    <a:cubicBezTo>
                      <a:pt x="303" y="267"/>
                      <a:pt x="318" y="328"/>
                      <a:pt x="321" y="386"/>
                    </a:cubicBezTo>
                    <a:cubicBezTo>
                      <a:pt x="322" y="410"/>
                      <a:pt x="322" y="480"/>
                      <a:pt x="322" y="523"/>
                    </a:cubicBezTo>
                    <a:cubicBezTo>
                      <a:pt x="314" y="518"/>
                      <a:pt x="303" y="515"/>
                      <a:pt x="289" y="515"/>
                    </a:cubicBezTo>
                    <a:cubicBezTo>
                      <a:pt x="249" y="515"/>
                      <a:pt x="237" y="540"/>
                      <a:pt x="233" y="552"/>
                    </a:cubicBezTo>
                    <a:lnTo>
                      <a:pt x="214" y="552"/>
                    </a:lnTo>
                    <a:close/>
                    <a:moveTo>
                      <a:pt x="246" y="552"/>
                    </a:moveTo>
                    <a:cubicBezTo>
                      <a:pt x="249" y="543"/>
                      <a:pt x="259" y="527"/>
                      <a:pt x="289" y="527"/>
                    </a:cubicBezTo>
                    <a:cubicBezTo>
                      <a:pt x="318" y="527"/>
                      <a:pt x="328" y="543"/>
                      <a:pt x="332" y="552"/>
                    </a:cubicBezTo>
                    <a:cubicBezTo>
                      <a:pt x="320" y="552"/>
                      <a:pt x="258" y="552"/>
                      <a:pt x="246" y="55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83" name="组合 82">
              <a:extLst>
                <a:ext uri="{FF2B5EF4-FFF2-40B4-BE49-F238E27FC236}">
                  <a16:creationId xmlns:a16="http://schemas.microsoft.com/office/drawing/2014/main" xmlns="" id="{DC20EFB8-2A6E-48E2-BF41-9E28945BB101}"/>
                </a:ext>
              </a:extLst>
            </p:cNvPr>
            <p:cNvGrpSpPr/>
            <p:nvPr userDrawn="1"/>
          </p:nvGrpSpPr>
          <p:grpSpPr>
            <a:xfrm rot="19675956">
              <a:off x="7990249" y="2420029"/>
              <a:ext cx="374558" cy="1069622"/>
              <a:chOff x="9469654" y="2159644"/>
              <a:chExt cx="752475" cy="2148831"/>
            </a:xfrm>
            <a:grpFill/>
          </p:grpSpPr>
          <p:sp>
            <p:nvSpPr>
              <p:cNvPr id="133" name="Freeform 11">
                <a:extLst>
                  <a:ext uri="{FF2B5EF4-FFF2-40B4-BE49-F238E27FC236}">
                    <a16:creationId xmlns:a16="http://schemas.microsoft.com/office/drawing/2014/main" xmlns="" id="{1654B8AC-55DC-49AF-82FA-AD12CF76801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9469654" y="2954337"/>
                <a:ext cx="752475" cy="1354138"/>
              </a:xfrm>
              <a:custGeom>
                <a:avLst/>
                <a:gdLst>
                  <a:gd name="T0" fmla="*/ 166 w 198"/>
                  <a:gd name="T1" fmla="*/ 0 h 359"/>
                  <a:gd name="T2" fmla="*/ 31 w 198"/>
                  <a:gd name="T3" fmla="*/ 0 h 359"/>
                  <a:gd name="T4" fmla="*/ 0 w 198"/>
                  <a:gd name="T5" fmla="*/ 31 h 359"/>
                  <a:gd name="T6" fmla="*/ 0 w 198"/>
                  <a:gd name="T7" fmla="*/ 31 h 359"/>
                  <a:gd name="T8" fmla="*/ 0 w 198"/>
                  <a:gd name="T9" fmla="*/ 32 h 359"/>
                  <a:gd name="T10" fmla="*/ 0 w 198"/>
                  <a:gd name="T11" fmla="*/ 323 h 359"/>
                  <a:gd name="T12" fmla="*/ 1 w 198"/>
                  <a:gd name="T13" fmla="*/ 323 h 359"/>
                  <a:gd name="T14" fmla="*/ 0 w 198"/>
                  <a:gd name="T15" fmla="*/ 327 h 359"/>
                  <a:gd name="T16" fmla="*/ 0 w 198"/>
                  <a:gd name="T17" fmla="*/ 328 h 359"/>
                  <a:gd name="T18" fmla="*/ 31 w 198"/>
                  <a:gd name="T19" fmla="*/ 359 h 359"/>
                  <a:gd name="T20" fmla="*/ 167 w 198"/>
                  <a:gd name="T21" fmla="*/ 359 h 359"/>
                  <a:gd name="T22" fmla="*/ 198 w 198"/>
                  <a:gd name="T23" fmla="*/ 328 h 359"/>
                  <a:gd name="T24" fmla="*/ 198 w 198"/>
                  <a:gd name="T25" fmla="*/ 327 h 359"/>
                  <a:gd name="T26" fmla="*/ 198 w 198"/>
                  <a:gd name="T27" fmla="*/ 323 h 359"/>
                  <a:gd name="T28" fmla="*/ 198 w 198"/>
                  <a:gd name="T29" fmla="*/ 323 h 359"/>
                  <a:gd name="T30" fmla="*/ 197 w 198"/>
                  <a:gd name="T31" fmla="*/ 32 h 359"/>
                  <a:gd name="T32" fmla="*/ 197 w 198"/>
                  <a:gd name="T33" fmla="*/ 31 h 359"/>
                  <a:gd name="T34" fmla="*/ 197 w 198"/>
                  <a:gd name="T35" fmla="*/ 30 h 359"/>
                  <a:gd name="T36" fmla="*/ 166 w 198"/>
                  <a:gd name="T37" fmla="*/ 0 h 3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98" h="359">
                    <a:moveTo>
                      <a:pt x="166" y="0"/>
                    </a:moveTo>
                    <a:cubicBezTo>
                      <a:pt x="31" y="0"/>
                      <a:pt x="31" y="0"/>
                      <a:pt x="31" y="0"/>
                    </a:cubicBezTo>
                    <a:cubicBezTo>
                      <a:pt x="14" y="0"/>
                      <a:pt x="0" y="14"/>
                      <a:pt x="0" y="31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323"/>
                      <a:pt x="0" y="323"/>
                      <a:pt x="0" y="323"/>
                    </a:cubicBezTo>
                    <a:cubicBezTo>
                      <a:pt x="1" y="323"/>
                      <a:pt x="1" y="323"/>
                      <a:pt x="1" y="323"/>
                    </a:cubicBezTo>
                    <a:cubicBezTo>
                      <a:pt x="0" y="324"/>
                      <a:pt x="0" y="326"/>
                      <a:pt x="0" y="327"/>
                    </a:cubicBezTo>
                    <a:cubicBezTo>
                      <a:pt x="0" y="328"/>
                      <a:pt x="0" y="328"/>
                      <a:pt x="0" y="328"/>
                    </a:cubicBezTo>
                    <a:cubicBezTo>
                      <a:pt x="0" y="345"/>
                      <a:pt x="14" y="359"/>
                      <a:pt x="31" y="359"/>
                    </a:cubicBezTo>
                    <a:cubicBezTo>
                      <a:pt x="167" y="359"/>
                      <a:pt x="167" y="359"/>
                      <a:pt x="167" y="359"/>
                    </a:cubicBezTo>
                    <a:cubicBezTo>
                      <a:pt x="184" y="359"/>
                      <a:pt x="198" y="345"/>
                      <a:pt x="198" y="328"/>
                    </a:cubicBezTo>
                    <a:cubicBezTo>
                      <a:pt x="198" y="327"/>
                      <a:pt x="198" y="327"/>
                      <a:pt x="198" y="327"/>
                    </a:cubicBezTo>
                    <a:cubicBezTo>
                      <a:pt x="198" y="325"/>
                      <a:pt x="198" y="324"/>
                      <a:pt x="198" y="323"/>
                    </a:cubicBezTo>
                    <a:cubicBezTo>
                      <a:pt x="198" y="323"/>
                      <a:pt x="198" y="323"/>
                      <a:pt x="198" y="323"/>
                    </a:cubicBezTo>
                    <a:cubicBezTo>
                      <a:pt x="197" y="32"/>
                      <a:pt x="197" y="32"/>
                      <a:pt x="197" y="32"/>
                    </a:cubicBezTo>
                    <a:cubicBezTo>
                      <a:pt x="197" y="31"/>
                      <a:pt x="197" y="31"/>
                      <a:pt x="197" y="31"/>
                    </a:cubicBezTo>
                    <a:cubicBezTo>
                      <a:pt x="197" y="30"/>
                      <a:pt x="197" y="30"/>
                      <a:pt x="197" y="30"/>
                    </a:cubicBezTo>
                    <a:cubicBezTo>
                      <a:pt x="197" y="13"/>
                      <a:pt x="183" y="0"/>
                      <a:pt x="166" y="0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4" name="Freeform 14">
                <a:extLst>
                  <a:ext uri="{FF2B5EF4-FFF2-40B4-BE49-F238E27FC236}">
                    <a16:creationId xmlns:a16="http://schemas.microsoft.com/office/drawing/2014/main" xmlns="" id="{A7685BC0-4B3D-4281-8DE2-E42E7D3D44B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9502992" y="2710497"/>
                <a:ext cx="681038" cy="217488"/>
              </a:xfrm>
              <a:custGeom>
                <a:avLst/>
                <a:gdLst>
                  <a:gd name="T0" fmla="*/ 179 w 179"/>
                  <a:gd name="T1" fmla="*/ 30 h 58"/>
                  <a:gd name="T2" fmla="*/ 151 w 179"/>
                  <a:gd name="T3" fmla="*/ 58 h 58"/>
                  <a:gd name="T4" fmla="*/ 28 w 179"/>
                  <a:gd name="T5" fmla="*/ 58 h 58"/>
                  <a:gd name="T6" fmla="*/ 0 w 179"/>
                  <a:gd name="T7" fmla="*/ 30 h 58"/>
                  <a:gd name="T8" fmla="*/ 0 w 179"/>
                  <a:gd name="T9" fmla="*/ 28 h 58"/>
                  <a:gd name="T10" fmla="*/ 28 w 179"/>
                  <a:gd name="T11" fmla="*/ 0 h 58"/>
                  <a:gd name="T12" fmla="*/ 151 w 179"/>
                  <a:gd name="T13" fmla="*/ 0 h 58"/>
                  <a:gd name="T14" fmla="*/ 179 w 179"/>
                  <a:gd name="T15" fmla="*/ 28 h 58"/>
                  <a:gd name="T16" fmla="*/ 179 w 179"/>
                  <a:gd name="T17" fmla="*/ 3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9" h="58">
                    <a:moveTo>
                      <a:pt x="179" y="30"/>
                    </a:moveTo>
                    <a:cubicBezTo>
                      <a:pt x="179" y="46"/>
                      <a:pt x="167" y="58"/>
                      <a:pt x="151" y="58"/>
                    </a:cubicBezTo>
                    <a:cubicBezTo>
                      <a:pt x="28" y="58"/>
                      <a:pt x="28" y="58"/>
                      <a:pt x="28" y="58"/>
                    </a:cubicBezTo>
                    <a:cubicBezTo>
                      <a:pt x="12" y="58"/>
                      <a:pt x="0" y="46"/>
                      <a:pt x="0" y="30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13"/>
                      <a:pt x="12" y="0"/>
                      <a:pt x="28" y="0"/>
                    </a:cubicBezTo>
                    <a:cubicBezTo>
                      <a:pt x="151" y="0"/>
                      <a:pt x="151" y="0"/>
                      <a:pt x="151" y="0"/>
                    </a:cubicBezTo>
                    <a:cubicBezTo>
                      <a:pt x="167" y="0"/>
                      <a:pt x="179" y="12"/>
                      <a:pt x="179" y="28"/>
                    </a:cubicBezTo>
                    <a:lnTo>
                      <a:pt x="179" y="3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5" name="任意多边形 139">
                <a:extLst>
                  <a:ext uri="{FF2B5EF4-FFF2-40B4-BE49-F238E27FC236}">
                    <a16:creationId xmlns:a16="http://schemas.microsoft.com/office/drawing/2014/main" xmlns="" id="{9E573AEF-4AE4-402E-8055-A48C547150B0}"/>
                  </a:ext>
                </a:extLst>
              </p:cNvPr>
              <p:cNvSpPr/>
              <p:nvPr userDrawn="1"/>
            </p:nvSpPr>
            <p:spPr>
              <a:xfrm>
                <a:off x="9552205" y="2159644"/>
                <a:ext cx="563563" cy="517625"/>
              </a:xfrm>
              <a:custGeom>
                <a:avLst/>
                <a:gdLst>
                  <a:gd name="connsiteX0" fmla="*/ 289397 w 563563"/>
                  <a:gd name="connsiteY0" fmla="*/ 0 h 517625"/>
                  <a:gd name="connsiteX1" fmla="*/ 392209 w 563563"/>
                  <a:gd name="connsiteY1" fmla="*/ 101862 h 517625"/>
                  <a:gd name="connsiteX2" fmla="*/ 392209 w 563563"/>
                  <a:gd name="connsiteY2" fmla="*/ 252767 h 517625"/>
                  <a:gd name="connsiteX3" fmla="*/ 498829 w 563563"/>
                  <a:gd name="connsiteY3" fmla="*/ 328220 h 517625"/>
                  <a:gd name="connsiteX4" fmla="*/ 563563 w 563563"/>
                  <a:gd name="connsiteY4" fmla="*/ 422537 h 517625"/>
                  <a:gd name="connsiteX5" fmla="*/ 563563 w 563563"/>
                  <a:gd name="connsiteY5" fmla="*/ 500886 h 517625"/>
                  <a:gd name="connsiteX6" fmla="*/ 563563 w 563563"/>
                  <a:gd name="connsiteY6" fmla="*/ 517625 h 517625"/>
                  <a:gd name="connsiteX7" fmla="*/ 0 w 563563"/>
                  <a:gd name="connsiteY7" fmla="*/ 517625 h 517625"/>
                  <a:gd name="connsiteX8" fmla="*/ 0 w 563563"/>
                  <a:gd name="connsiteY8" fmla="*/ 513787 h 517625"/>
                  <a:gd name="connsiteX9" fmla="*/ 0 w 563563"/>
                  <a:gd name="connsiteY9" fmla="*/ 422537 h 517625"/>
                  <a:gd name="connsiteX10" fmla="*/ 64734 w 563563"/>
                  <a:gd name="connsiteY10" fmla="*/ 328220 h 517625"/>
                  <a:gd name="connsiteX11" fmla="*/ 186585 w 563563"/>
                  <a:gd name="connsiteY11" fmla="*/ 252767 h 517625"/>
                  <a:gd name="connsiteX12" fmla="*/ 186585 w 563563"/>
                  <a:gd name="connsiteY12" fmla="*/ 101862 h 517625"/>
                  <a:gd name="connsiteX13" fmla="*/ 289397 w 563563"/>
                  <a:gd name="connsiteY13" fmla="*/ 0 h 51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63563" h="517625">
                    <a:moveTo>
                      <a:pt x="289397" y="0"/>
                    </a:moveTo>
                    <a:cubicBezTo>
                      <a:pt x="346515" y="0"/>
                      <a:pt x="392209" y="45272"/>
                      <a:pt x="392209" y="101862"/>
                    </a:cubicBezTo>
                    <a:cubicBezTo>
                      <a:pt x="392209" y="101862"/>
                      <a:pt x="392209" y="101862"/>
                      <a:pt x="392209" y="252767"/>
                    </a:cubicBezTo>
                    <a:cubicBezTo>
                      <a:pt x="392209" y="252767"/>
                      <a:pt x="445519" y="279176"/>
                      <a:pt x="498829" y="328220"/>
                    </a:cubicBezTo>
                    <a:cubicBezTo>
                      <a:pt x="552139" y="377265"/>
                      <a:pt x="563563" y="422537"/>
                      <a:pt x="563563" y="422537"/>
                    </a:cubicBezTo>
                    <a:cubicBezTo>
                      <a:pt x="563563" y="422537"/>
                      <a:pt x="563563" y="422537"/>
                      <a:pt x="563563" y="500886"/>
                    </a:cubicBezTo>
                    <a:lnTo>
                      <a:pt x="563563" y="517625"/>
                    </a:lnTo>
                    <a:lnTo>
                      <a:pt x="0" y="517625"/>
                    </a:lnTo>
                    <a:lnTo>
                      <a:pt x="0" y="513787"/>
                    </a:lnTo>
                    <a:cubicBezTo>
                      <a:pt x="0" y="496103"/>
                      <a:pt x="0" y="467808"/>
                      <a:pt x="0" y="422537"/>
                    </a:cubicBezTo>
                    <a:cubicBezTo>
                      <a:pt x="0" y="422537"/>
                      <a:pt x="11424" y="377265"/>
                      <a:pt x="64734" y="328220"/>
                    </a:cubicBezTo>
                    <a:cubicBezTo>
                      <a:pt x="118044" y="279176"/>
                      <a:pt x="186585" y="252767"/>
                      <a:pt x="186585" y="252767"/>
                    </a:cubicBezTo>
                    <a:cubicBezTo>
                      <a:pt x="186585" y="252767"/>
                      <a:pt x="186585" y="252767"/>
                      <a:pt x="186585" y="101862"/>
                    </a:cubicBezTo>
                    <a:cubicBezTo>
                      <a:pt x="186585" y="45272"/>
                      <a:pt x="232279" y="0"/>
                      <a:pt x="28939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84" name="组合 83">
              <a:extLst>
                <a:ext uri="{FF2B5EF4-FFF2-40B4-BE49-F238E27FC236}">
                  <a16:creationId xmlns:a16="http://schemas.microsoft.com/office/drawing/2014/main" xmlns="" id="{D852D867-4F89-400E-9276-A6F188725C11}"/>
                </a:ext>
              </a:extLst>
            </p:cNvPr>
            <p:cNvGrpSpPr/>
            <p:nvPr userDrawn="1"/>
          </p:nvGrpSpPr>
          <p:grpSpPr>
            <a:xfrm rot="19599641">
              <a:off x="8622723" y="3034862"/>
              <a:ext cx="1240338" cy="634328"/>
              <a:chOff x="10078074" y="1730681"/>
              <a:chExt cx="695325" cy="355600"/>
            </a:xfrm>
            <a:grpFill/>
          </p:grpSpPr>
          <p:sp>
            <p:nvSpPr>
              <p:cNvPr id="131" name="Oval 53">
                <a:extLst>
                  <a:ext uri="{FF2B5EF4-FFF2-40B4-BE49-F238E27FC236}">
                    <a16:creationId xmlns:a16="http://schemas.microsoft.com/office/drawing/2014/main" xmlns="" id="{99081792-066E-4B8F-B9B5-27A91A5E0C67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0078074" y="1730681"/>
                <a:ext cx="173038" cy="17145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2" name="Freeform 54">
                <a:extLst>
                  <a:ext uri="{FF2B5EF4-FFF2-40B4-BE49-F238E27FC236}">
                    <a16:creationId xmlns:a16="http://schemas.microsoft.com/office/drawing/2014/main" xmlns="" id="{A87E1377-3D1D-4517-AB49-30A4D696AD9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0160624" y="1765606"/>
                <a:ext cx="612775" cy="320675"/>
              </a:xfrm>
              <a:custGeom>
                <a:avLst/>
                <a:gdLst>
                  <a:gd name="T0" fmla="*/ 87 w 162"/>
                  <a:gd name="T1" fmla="*/ 5 h 85"/>
                  <a:gd name="T2" fmla="*/ 36 w 162"/>
                  <a:gd name="T3" fmla="*/ 24 h 85"/>
                  <a:gd name="T4" fmla="*/ 0 w 162"/>
                  <a:gd name="T5" fmla="*/ 85 h 85"/>
                  <a:gd name="T6" fmla="*/ 17 w 162"/>
                  <a:gd name="T7" fmla="*/ 85 h 85"/>
                  <a:gd name="T8" fmla="*/ 43 w 162"/>
                  <a:gd name="T9" fmla="*/ 61 h 85"/>
                  <a:gd name="T10" fmla="*/ 92 w 162"/>
                  <a:gd name="T11" fmla="*/ 61 h 85"/>
                  <a:gd name="T12" fmla="*/ 125 w 162"/>
                  <a:gd name="T13" fmla="*/ 85 h 85"/>
                  <a:gd name="T14" fmla="*/ 162 w 162"/>
                  <a:gd name="T15" fmla="*/ 85 h 85"/>
                  <a:gd name="T16" fmla="*/ 162 w 162"/>
                  <a:gd name="T17" fmla="*/ 66 h 85"/>
                  <a:gd name="T18" fmla="*/ 129 w 162"/>
                  <a:gd name="T19" fmla="*/ 61 h 85"/>
                  <a:gd name="T20" fmla="*/ 87 w 162"/>
                  <a:gd name="T21" fmla="*/ 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2" h="85">
                    <a:moveTo>
                      <a:pt x="87" y="5"/>
                    </a:moveTo>
                    <a:cubicBezTo>
                      <a:pt x="87" y="5"/>
                      <a:pt x="59" y="0"/>
                      <a:pt x="36" y="24"/>
                    </a:cubicBezTo>
                    <a:cubicBezTo>
                      <a:pt x="12" y="47"/>
                      <a:pt x="0" y="85"/>
                      <a:pt x="0" y="85"/>
                    </a:cubicBezTo>
                    <a:cubicBezTo>
                      <a:pt x="17" y="85"/>
                      <a:pt x="17" y="85"/>
                      <a:pt x="17" y="85"/>
                    </a:cubicBezTo>
                    <a:cubicBezTo>
                      <a:pt x="43" y="61"/>
                      <a:pt x="43" y="61"/>
                      <a:pt x="43" y="61"/>
                    </a:cubicBezTo>
                    <a:cubicBezTo>
                      <a:pt x="92" y="61"/>
                      <a:pt x="92" y="61"/>
                      <a:pt x="92" y="61"/>
                    </a:cubicBezTo>
                    <a:cubicBezTo>
                      <a:pt x="92" y="61"/>
                      <a:pt x="92" y="85"/>
                      <a:pt x="125" y="85"/>
                    </a:cubicBezTo>
                    <a:cubicBezTo>
                      <a:pt x="162" y="85"/>
                      <a:pt x="162" y="85"/>
                      <a:pt x="162" y="85"/>
                    </a:cubicBezTo>
                    <a:cubicBezTo>
                      <a:pt x="162" y="66"/>
                      <a:pt x="162" y="66"/>
                      <a:pt x="162" y="66"/>
                    </a:cubicBezTo>
                    <a:cubicBezTo>
                      <a:pt x="129" y="61"/>
                      <a:pt x="129" y="61"/>
                      <a:pt x="129" y="61"/>
                    </a:cubicBezTo>
                    <a:cubicBezTo>
                      <a:pt x="129" y="61"/>
                      <a:pt x="144" y="10"/>
                      <a:pt x="87" y="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85" name="Freeform 40">
              <a:extLst>
                <a:ext uri="{FF2B5EF4-FFF2-40B4-BE49-F238E27FC236}">
                  <a16:creationId xmlns:a16="http://schemas.microsoft.com/office/drawing/2014/main" xmlns="" id="{CCB0157A-810A-4C8B-926C-2738C5E74A0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 rot="4136281" flipH="1" flipV="1">
              <a:off x="4057595" y="4214936"/>
              <a:ext cx="676275" cy="749300"/>
            </a:xfrm>
            <a:custGeom>
              <a:avLst/>
              <a:gdLst>
                <a:gd name="T0" fmla="*/ 96 w 180"/>
                <a:gd name="T1" fmla="*/ 21 h 199"/>
                <a:gd name="T2" fmla="*/ 104 w 180"/>
                <a:gd name="T3" fmla="*/ 88 h 199"/>
                <a:gd name="T4" fmla="*/ 116 w 180"/>
                <a:gd name="T5" fmla="*/ 33 h 199"/>
                <a:gd name="T6" fmla="*/ 127 w 180"/>
                <a:gd name="T7" fmla="*/ 26 h 199"/>
                <a:gd name="T8" fmla="*/ 126 w 180"/>
                <a:gd name="T9" fmla="*/ 87 h 199"/>
                <a:gd name="T10" fmla="*/ 126 w 180"/>
                <a:gd name="T11" fmla="*/ 87 h 199"/>
                <a:gd name="T12" fmla="*/ 129 w 180"/>
                <a:gd name="T13" fmla="*/ 94 h 199"/>
                <a:gd name="T14" fmla="*/ 132 w 180"/>
                <a:gd name="T15" fmla="*/ 91 h 199"/>
                <a:gd name="T16" fmla="*/ 155 w 180"/>
                <a:gd name="T17" fmla="*/ 54 h 199"/>
                <a:gd name="T18" fmla="*/ 163 w 180"/>
                <a:gd name="T19" fmla="*/ 69 h 199"/>
                <a:gd name="T20" fmla="*/ 120 w 180"/>
                <a:gd name="T21" fmla="*/ 170 h 199"/>
                <a:gd name="T22" fmla="*/ 68 w 180"/>
                <a:gd name="T23" fmla="*/ 187 h 199"/>
                <a:gd name="T24" fmla="*/ 47 w 180"/>
                <a:gd name="T25" fmla="*/ 147 h 199"/>
                <a:gd name="T26" fmla="*/ 15 w 180"/>
                <a:gd name="T27" fmla="*/ 107 h 199"/>
                <a:gd name="T28" fmla="*/ 28 w 180"/>
                <a:gd name="T29" fmla="*/ 106 h 199"/>
                <a:gd name="T30" fmla="*/ 52 w 180"/>
                <a:gd name="T31" fmla="*/ 122 h 199"/>
                <a:gd name="T32" fmla="*/ 39 w 180"/>
                <a:gd name="T33" fmla="*/ 42 h 199"/>
                <a:gd name="T34" fmla="*/ 48 w 180"/>
                <a:gd name="T35" fmla="*/ 29 h 199"/>
                <a:gd name="T36" fmla="*/ 72 w 180"/>
                <a:gd name="T37" fmla="*/ 85 h 199"/>
                <a:gd name="T38" fmla="*/ 79 w 180"/>
                <a:gd name="T39" fmla="*/ 94 h 199"/>
                <a:gd name="T40" fmla="*/ 77 w 180"/>
                <a:gd name="T41" fmla="*/ 23 h 199"/>
                <a:gd name="T42" fmla="*/ 86 w 180"/>
                <a:gd name="T43" fmla="*/ 13 h 199"/>
                <a:gd name="T44" fmla="*/ 85 w 180"/>
                <a:gd name="T45" fmla="*/ 0 h 199"/>
                <a:gd name="T46" fmla="*/ 65 w 180"/>
                <a:gd name="T47" fmla="*/ 24 h 199"/>
                <a:gd name="T48" fmla="*/ 42 w 180"/>
                <a:gd name="T49" fmla="*/ 18 h 199"/>
                <a:gd name="T50" fmla="*/ 28 w 180"/>
                <a:gd name="T51" fmla="*/ 45 h 199"/>
                <a:gd name="T52" fmla="*/ 45 w 180"/>
                <a:gd name="T53" fmla="*/ 103 h 199"/>
                <a:gd name="T54" fmla="*/ 22 w 180"/>
                <a:gd name="T55" fmla="*/ 91 h 199"/>
                <a:gd name="T56" fmla="*/ 5 w 180"/>
                <a:gd name="T57" fmla="*/ 99 h 199"/>
                <a:gd name="T58" fmla="*/ 8 w 180"/>
                <a:gd name="T59" fmla="*/ 129 h 199"/>
                <a:gd name="T60" fmla="*/ 55 w 180"/>
                <a:gd name="T61" fmla="*/ 175 h 199"/>
                <a:gd name="T62" fmla="*/ 56 w 180"/>
                <a:gd name="T63" fmla="*/ 199 h 199"/>
                <a:gd name="T64" fmla="*/ 119 w 180"/>
                <a:gd name="T65" fmla="*/ 199 h 199"/>
                <a:gd name="T66" fmla="*/ 132 w 180"/>
                <a:gd name="T67" fmla="*/ 187 h 199"/>
                <a:gd name="T68" fmla="*/ 148 w 180"/>
                <a:gd name="T69" fmla="*/ 129 h 199"/>
                <a:gd name="T70" fmla="*/ 166 w 180"/>
                <a:gd name="T71" fmla="*/ 45 h 199"/>
                <a:gd name="T72" fmla="*/ 146 w 180"/>
                <a:gd name="T73" fmla="*/ 44 h 199"/>
                <a:gd name="T74" fmla="*/ 129 w 180"/>
                <a:gd name="T75" fmla="*/ 14 h 199"/>
                <a:gd name="T76" fmla="*/ 108 w 180"/>
                <a:gd name="T77" fmla="*/ 22 h 199"/>
                <a:gd name="T78" fmla="*/ 86 w 180"/>
                <a:gd name="T79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0" h="199">
                  <a:moveTo>
                    <a:pt x="86" y="13"/>
                  </a:moveTo>
                  <a:cubicBezTo>
                    <a:pt x="91" y="13"/>
                    <a:pt x="95" y="16"/>
                    <a:pt x="96" y="21"/>
                  </a:cubicBezTo>
                  <a:cubicBezTo>
                    <a:pt x="101" y="83"/>
                    <a:pt x="101" y="83"/>
                    <a:pt x="101" y="83"/>
                  </a:cubicBezTo>
                  <a:cubicBezTo>
                    <a:pt x="102" y="87"/>
                    <a:pt x="103" y="88"/>
                    <a:pt x="104" y="88"/>
                  </a:cubicBezTo>
                  <a:cubicBezTo>
                    <a:pt x="106" y="88"/>
                    <a:pt x="107" y="84"/>
                    <a:pt x="107" y="84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7" y="29"/>
                    <a:pt x="121" y="26"/>
                    <a:pt x="126" y="26"/>
                  </a:cubicBezTo>
                  <a:cubicBezTo>
                    <a:pt x="126" y="26"/>
                    <a:pt x="127" y="26"/>
                    <a:pt x="127" y="26"/>
                  </a:cubicBezTo>
                  <a:cubicBezTo>
                    <a:pt x="132" y="27"/>
                    <a:pt x="136" y="32"/>
                    <a:pt x="135" y="37"/>
                  </a:cubicBezTo>
                  <a:cubicBezTo>
                    <a:pt x="126" y="87"/>
                    <a:pt x="126" y="87"/>
                    <a:pt x="126" y="87"/>
                  </a:cubicBezTo>
                  <a:cubicBezTo>
                    <a:pt x="126" y="87"/>
                    <a:pt x="126" y="87"/>
                    <a:pt x="126" y="87"/>
                  </a:cubicBezTo>
                  <a:cubicBezTo>
                    <a:pt x="126" y="87"/>
                    <a:pt x="126" y="87"/>
                    <a:pt x="126" y="87"/>
                  </a:cubicBezTo>
                  <a:cubicBezTo>
                    <a:pt x="126" y="87"/>
                    <a:pt x="126" y="87"/>
                    <a:pt x="126" y="87"/>
                  </a:cubicBezTo>
                  <a:cubicBezTo>
                    <a:pt x="126" y="87"/>
                    <a:pt x="126" y="94"/>
                    <a:pt x="129" y="94"/>
                  </a:cubicBezTo>
                  <a:cubicBezTo>
                    <a:pt x="129" y="94"/>
                    <a:pt x="131" y="93"/>
                    <a:pt x="132" y="91"/>
                  </a:cubicBezTo>
                  <a:cubicBezTo>
                    <a:pt x="132" y="91"/>
                    <a:pt x="132" y="91"/>
                    <a:pt x="132" y="91"/>
                  </a:cubicBezTo>
                  <a:cubicBezTo>
                    <a:pt x="147" y="59"/>
                    <a:pt x="147" y="59"/>
                    <a:pt x="147" y="59"/>
                  </a:cubicBezTo>
                  <a:cubicBezTo>
                    <a:pt x="149" y="56"/>
                    <a:pt x="152" y="54"/>
                    <a:pt x="155" y="54"/>
                  </a:cubicBezTo>
                  <a:cubicBezTo>
                    <a:pt x="157" y="54"/>
                    <a:pt x="158" y="55"/>
                    <a:pt x="160" y="56"/>
                  </a:cubicBezTo>
                  <a:cubicBezTo>
                    <a:pt x="164" y="58"/>
                    <a:pt x="166" y="64"/>
                    <a:pt x="163" y="69"/>
                  </a:cubicBezTo>
                  <a:cubicBezTo>
                    <a:pt x="136" y="125"/>
                    <a:pt x="136" y="125"/>
                    <a:pt x="136" y="125"/>
                  </a:cubicBezTo>
                  <a:cubicBezTo>
                    <a:pt x="136" y="125"/>
                    <a:pt x="130" y="150"/>
                    <a:pt x="120" y="170"/>
                  </a:cubicBezTo>
                  <a:cubicBezTo>
                    <a:pt x="119" y="187"/>
                    <a:pt x="119" y="187"/>
                    <a:pt x="119" y="187"/>
                  </a:cubicBezTo>
                  <a:cubicBezTo>
                    <a:pt x="68" y="187"/>
                    <a:pt x="68" y="187"/>
                    <a:pt x="68" y="187"/>
                  </a:cubicBezTo>
                  <a:cubicBezTo>
                    <a:pt x="68" y="169"/>
                    <a:pt x="68" y="169"/>
                    <a:pt x="68" y="169"/>
                  </a:cubicBezTo>
                  <a:cubicBezTo>
                    <a:pt x="68" y="169"/>
                    <a:pt x="56" y="163"/>
                    <a:pt x="47" y="147"/>
                  </a:cubicBezTo>
                  <a:cubicBezTo>
                    <a:pt x="16" y="120"/>
                    <a:pt x="16" y="120"/>
                    <a:pt x="16" y="120"/>
                  </a:cubicBezTo>
                  <a:cubicBezTo>
                    <a:pt x="12" y="117"/>
                    <a:pt x="11" y="111"/>
                    <a:pt x="15" y="107"/>
                  </a:cubicBezTo>
                  <a:cubicBezTo>
                    <a:pt x="17" y="105"/>
                    <a:pt x="19" y="103"/>
                    <a:pt x="22" y="103"/>
                  </a:cubicBezTo>
                  <a:cubicBezTo>
                    <a:pt x="24" y="103"/>
                    <a:pt x="26" y="104"/>
                    <a:pt x="28" y="106"/>
                  </a:cubicBezTo>
                  <a:cubicBezTo>
                    <a:pt x="46" y="120"/>
                    <a:pt x="46" y="120"/>
                    <a:pt x="46" y="120"/>
                  </a:cubicBezTo>
                  <a:cubicBezTo>
                    <a:pt x="48" y="121"/>
                    <a:pt x="50" y="122"/>
                    <a:pt x="52" y="122"/>
                  </a:cubicBezTo>
                  <a:cubicBezTo>
                    <a:pt x="58" y="122"/>
                    <a:pt x="62" y="115"/>
                    <a:pt x="55" y="91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8" y="37"/>
                    <a:pt x="41" y="31"/>
                    <a:pt x="46" y="30"/>
                  </a:cubicBezTo>
                  <a:cubicBezTo>
                    <a:pt x="47" y="29"/>
                    <a:pt x="48" y="29"/>
                    <a:pt x="48" y="29"/>
                  </a:cubicBezTo>
                  <a:cubicBezTo>
                    <a:pt x="52" y="29"/>
                    <a:pt x="56" y="32"/>
                    <a:pt x="57" y="36"/>
                  </a:cubicBezTo>
                  <a:cubicBezTo>
                    <a:pt x="72" y="85"/>
                    <a:pt x="72" y="85"/>
                    <a:pt x="72" y="85"/>
                  </a:cubicBezTo>
                  <a:cubicBezTo>
                    <a:pt x="73" y="85"/>
                    <a:pt x="73" y="85"/>
                    <a:pt x="73" y="86"/>
                  </a:cubicBezTo>
                  <a:cubicBezTo>
                    <a:pt x="74" y="89"/>
                    <a:pt x="77" y="94"/>
                    <a:pt x="79" y="94"/>
                  </a:cubicBezTo>
                  <a:cubicBezTo>
                    <a:pt x="81" y="94"/>
                    <a:pt x="82" y="91"/>
                    <a:pt x="82" y="83"/>
                  </a:cubicBezTo>
                  <a:cubicBezTo>
                    <a:pt x="77" y="23"/>
                    <a:pt x="77" y="23"/>
                    <a:pt x="77" y="23"/>
                  </a:cubicBezTo>
                  <a:cubicBezTo>
                    <a:pt x="77" y="18"/>
                    <a:pt x="80" y="13"/>
                    <a:pt x="86" y="13"/>
                  </a:cubicBezTo>
                  <a:cubicBezTo>
                    <a:pt x="86" y="13"/>
                    <a:pt x="86" y="13"/>
                    <a:pt x="86" y="13"/>
                  </a:cubicBezTo>
                  <a:moveTo>
                    <a:pt x="86" y="0"/>
                  </a:moveTo>
                  <a:cubicBezTo>
                    <a:pt x="86" y="0"/>
                    <a:pt x="85" y="0"/>
                    <a:pt x="85" y="0"/>
                  </a:cubicBezTo>
                  <a:cubicBezTo>
                    <a:pt x="73" y="1"/>
                    <a:pt x="64" y="12"/>
                    <a:pt x="65" y="24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61" y="20"/>
                    <a:pt x="55" y="17"/>
                    <a:pt x="48" y="17"/>
                  </a:cubicBezTo>
                  <a:cubicBezTo>
                    <a:pt x="46" y="17"/>
                    <a:pt x="44" y="17"/>
                    <a:pt x="42" y="18"/>
                  </a:cubicBezTo>
                  <a:cubicBezTo>
                    <a:pt x="36" y="20"/>
                    <a:pt x="32" y="23"/>
                    <a:pt x="29" y="29"/>
                  </a:cubicBezTo>
                  <a:cubicBezTo>
                    <a:pt x="26" y="34"/>
                    <a:pt x="26" y="40"/>
                    <a:pt x="28" y="45"/>
                  </a:cubicBezTo>
                  <a:cubicBezTo>
                    <a:pt x="43" y="94"/>
                    <a:pt x="43" y="94"/>
                    <a:pt x="43" y="94"/>
                  </a:cubicBezTo>
                  <a:cubicBezTo>
                    <a:pt x="44" y="98"/>
                    <a:pt x="45" y="101"/>
                    <a:pt x="45" y="103"/>
                  </a:cubicBezTo>
                  <a:cubicBezTo>
                    <a:pt x="36" y="96"/>
                    <a:pt x="36" y="96"/>
                    <a:pt x="36" y="96"/>
                  </a:cubicBezTo>
                  <a:cubicBezTo>
                    <a:pt x="32" y="93"/>
                    <a:pt x="27" y="91"/>
                    <a:pt x="22" y="91"/>
                  </a:cubicBezTo>
                  <a:cubicBezTo>
                    <a:pt x="22" y="91"/>
                    <a:pt x="22" y="91"/>
                    <a:pt x="22" y="91"/>
                  </a:cubicBezTo>
                  <a:cubicBezTo>
                    <a:pt x="16" y="91"/>
                    <a:pt x="10" y="94"/>
                    <a:pt x="5" y="99"/>
                  </a:cubicBezTo>
                  <a:cubicBezTo>
                    <a:pt x="2" y="103"/>
                    <a:pt x="0" y="109"/>
                    <a:pt x="0" y="115"/>
                  </a:cubicBezTo>
                  <a:cubicBezTo>
                    <a:pt x="1" y="120"/>
                    <a:pt x="4" y="126"/>
                    <a:pt x="8" y="129"/>
                  </a:cubicBezTo>
                  <a:cubicBezTo>
                    <a:pt x="38" y="155"/>
                    <a:pt x="38" y="155"/>
                    <a:pt x="38" y="155"/>
                  </a:cubicBezTo>
                  <a:cubicBezTo>
                    <a:pt x="44" y="165"/>
                    <a:pt x="51" y="171"/>
                    <a:pt x="55" y="175"/>
                  </a:cubicBezTo>
                  <a:cubicBezTo>
                    <a:pt x="56" y="187"/>
                    <a:pt x="56" y="187"/>
                    <a:pt x="56" y="187"/>
                  </a:cubicBezTo>
                  <a:cubicBezTo>
                    <a:pt x="56" y="199"/>
                    <a:pt x="56" y="199"/>
                    <a:pt x="56" y="199"/>
                  </a:cubicBezTo>
                  <a:cubicBezTo>
                    <a:pt x="68" y="199"/>
                    <a:pt x="68" y="199"/>
                    <a:pt x="68" y="199"/>
                  </a:cubicBezTo>
                  <a:cubicBezTo>
                    <a:pt x="119" y="199"/>
                    <a:pt x="119" y="199"/>
                    <a:pt x="119" y="199"/>
                  </a:cubicBezTo>
                  <a:cubicBezTo>
                    <a:pt x="132" y="199"/>
                    <a:pt x="132" y="199"/>
                    <a:pt x="132" y="199"/>
                  </a:cubicBezTo>
                  <a:cubicBezTo>
                    <a:pt x="132" y="187"/>
                    <a:pt x="132" y="187"/>
                    <a:pt x="132" y="187"/>
                  </a:cubicBezTo>
                  <a:cubicBezTo>
                    <a:pt x="132" y="173"/>
                    <a:pt x="132" y="173"/>
                    <a:pt x="132" y="173"/>
                  </a:cubicBezTo>
                  <a:cubicBezTo>
                    <a:pt x="141" y="155"/>
                    <a:pt x="147" y="135"/>
                    <a:pt x="148" y="129"/>
                  </a:cubicBezTo>
                  <a:cubicBezTo>
                    <a:pt x="174" y="74"/>
                    <a:pt x="174" y="74"/>
                    <a:pt x="174" y="74"/>
                  </a:cubicBezTo>
                  <a:cubicBezTo>
                    <a:pt x="180" y="64"/>
                    <a:pt x="176" y="51"/>
                    <a:pt x="166" y="45"/>
                  </a:cubicBezTo>
                  <a:cubicBezTo>
                    <a:pt x="163" y="43"/>
                    <a:pt x="159" y="42"/>
                    <a:pt x="155" y="42"/>
                  </a:cubicBezTo>
                  <a:cubicBezTo>
                    <a:pt x="152" y="42"/>
                    <a:pt x="149" y="42"/>
                    <a:pt x="146" y="44"/>
                  </a:cubicBezTo>
                  <a:cubicBezTo>
                    <a:pt x="147" y="39"/>
                    <a:pt x="147" y="39"/>
                    <a:pt x="147" y="39"/>
                  </a:cubicBezTo>
                  <a:cubicBezTo>
                    <a:pt x="149" y="27"/>
                    <a:pt x="141" y="16"/>
                    <a:pt x="129" y="14"/>
                  </a:cubicBezTo>
                  <a:cubicBezTo>
                    <a:pt x="128" y="13"/>
                    <a:pt x="127" y="13"/>
                    <a:pt x="126" y="13"/>
                  </a:cubicBezTo>
                  <a:cubicBezTo>
                    <a:pt x="119" y="13"/>
                    <a:pt x="112" y="17"/>
                    <a:pt x="108" y="22"/>
                  </a:cubicBezTo>
                  <a:cubicBezTo>
                    <a:pt x="108" y="20"/>
                    <a:pt x="108" y="20"/>
                    <a:pt x="108" y="20"/>
                  </a:cubicBezTo>
                  <a:cubicBezTo>
                    <a:pt x="107" y="9"/>
                    <a:pt x="98" y="0"/>
                    <a:pt x="8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6" name="Freeform 42">
              <a:extLst>
                <a:ext uri="{FF2B5EF4-FFF2-40B4-BE49-F238E27FC236}">
                  <a16:creationId xmlns:a16="http://schemas.microsoft.com/office/drawing/2014/main" xmlns="" id="{479DBDCD-7851-4E1E-909F-12D1F9CCC2D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 flipH="1" flipV="1">
              <a:off x="7348708" y="5932775"/>
              <a:ext cx="736600" cy="738188"/>
            </a:xfrm>
            <a:custGeom>
              <a:avLst/>
              <a:gdLst>
                <a:gd name="T0" fmla="*/ 195 w 196"/>
                <a:gd name="T1" fmla="*/ 194 h 196"/>
                <a:gd name="T2" fmla="*/ 190 w 196"/>
                <a:gd name="T3" fmla="*/ 196 h 196"/>
                <a:gd name="T4" fmla="*/ 118 w 196"/>
                <a:gd name="T5" fmla="*/ 196 h 196"/>
                <a:gd name="T6" fmla="*/ 113 w 196"/>
                <a:gd name="T7" fmla="*/ 194 h 196"/>
                <a:gd name="T8" fmla="*/ 112 w 196"/>
                <a:gd name="T9" fmla="*/ 192 h 196"/>
                <a:gd name="T10" fmla="*/ 113 w 196"/>
                <a:gd name="T11" fmla="*/ 185 h 196"/>
                <a:gd name="T12" fmla="*/ 135 w 196"/>
                <a:gd name="T13" fmla="*/ 169 h 196"/>
                <a:gd name="T14" fmla="*/ 103 w 196"/>
                <a:gd name="T15" fmla="*/ 136 h 196"/>
                <a:gd name="T16" fmla="*/ 103 w 196"/>
                <a:gd name="T17" fmla="*/ 136 h 196"/>
                <a:gd name="T18" fmla="*/ 103 w 196"/>
                <a:gd name="T19" fmla="*/ 136 h 196"/>
                <a:gd name="T20" fmla="*/ 103 w 196"/>
                <a:gd name="T21" fmla="*/ 102 h 196"/>
                <a:gd name="T22" fmla="*/ 136 w 196"/>
                <a:gd name="T23" fmla="*/ 102 h 196"/>
                <a:gd name="T24" fmla="*/ 137 w 196"/>
                <a:gd name="T25" fmla="*/ 103 h 196"/>
                <a:gd name="T26" fmla="*/ 137 w 196"/>
                <a:gd name="T27" fmla="*/ 103 h 196"/>
                <a:gd name="T28" fmla="*/ 169 w 196"/>
                <a:gd name="T29" fmla="*/ 135 h 196"/>
                <a:gd name="T30" fmla="*/ 186 w 196"/>
                <a:gd name="T31" fmla="*/ 113 h 196"/>
                <a:gd name="T32" fmla="*/ 192 w 196"/>
                <a:gd name="T33" fmla="*/ 112 h 196"/>
                <a:gd name="T34" fmla="*/ 196 w 196"/>
                <a:gd name="T35" fmla="*/ 118 h 196"/>
                <a:gd name="T36" fmla="*/ 196 w 196"/>
                <a:gd name="T37" fmla="*/ 190 h 196"/>
                <a:gd name="T38" fmla="*/ 195 w 196"/>
                <a:gd name="T39" fmla="*/ 194 h 196"/>
                <a:gd name="T40" fmla="*/ 60 w 196"/>
                <a:gd name="T41" fmla="*/ 94 h 196"/>
                <a:gd name="T42" fmla="*/ 59 w 196"/>
                <a:gd name="T43" fmla="*/ 94 h 196"/>
                <a:gd name="T44" fmla="*/ 59 w 196"/>
                <a:gd name="T45" fmla="*/ 94 h 196"/>
                <a:gd name="T46" fmla="*/ 27 w 196"/>
                <a:gd name="T47" fmla="*/ 61 h 196"/>
                <a:gd name="T48" fmla="*/ 10 w 196"/>
                <a:gd name="T49" fmla="*/ 83 h 196"/>
                <a:gd name="T50" fmla="*/ 3 w 196"/>
                <a:gd name="T51" fmla="*/ 85 h 196"/>
                <a:gd name="T52" fmla="*/ 0 w 196"/>
                <a:gd name="T53" fmla="*/ 79 h 196"/>
                <a:gd name="T54" fmla="*/ 0 w 196"/>
                <a:gd name="T55" fmla="*/ 7 h 196"/>
                <a:gd name="T56" fmla="*/ 1 w 196"/>
                <a:gd name="T57" fmla="*/ 2 h 196"/>
                <a:gd name="T58" fmla="*/ 6 w 196"/>
                <a:gd name="T59" fmla="*/ 0 h 196"/>
                <a:gd name="T60" fmla="*/ 78 w 196"/>
                <a:gd name="T61" fmla="*/ 0 h 196"/>
                <a:gd name="T62" fmla="*/ 82 w 196"/>
                <a:gd name="T63" fmla="*/ 2 h 196"/>
                <a:gd name="T64" fmla="*/ 84 w 196"/>
                <a:gd name="T65" fmla="*/ 4 h 196"/>
                <a:gd name="T66" fmla="*/ 82 w 196"/>
                <a:gd name="T67" fmla="*/ 11 h 196"/>
                <a:gd name="T68" fmla="*/ 58 w 196"/>
                <a:gd name="T69" fmla="*/ 27 h 196"/>
                <a:gd name="T70" fmla="*/ 93 w 196"/>
                <a:gd name="T71" fmla="*/ 60 h 196"/>
                <a:gd name="T72" fmla="*/ 93 w 196"/>
                <a:gd name="T73" fmla="*/ 60 h 196"/>
                <a:gd name="T74" fmla="*/ 93 w 196"/>
                <a:gd name="T75" fmla="*/ 60 h 196"/>
                <a:gd name="T76" fmla="*/ 91 w 196"/>
                <a:gd name="T77" fmla="*/ 94 h 196"/>
                <a:gd name="T78" fmla="*/ 60 w 196"/>
                <a:gd name="T79" fmla="*/ 9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96" h="196">
                  <a:moveTo>
                    <a:pt x="195" y="194"/>
                  </a:moveTo>
                  <a:cubicBezTo>
                    <a:pt x="193" y="195"/>
                    <a:pt x="192" y="196"/>
                    <a:pt x="190" y="196"/>
                  </a:cubicBezTo>
                  <a:cubicBezTo>
                    <a:pt x="118" y="196"/>
                    <a:pt x="118" y="196"/>
                    <a:pt x="118" y="196"/>
                  </a:cubicBezTo>
                  <a:cubicBezTo>
                    <a:pt x="116" y="196"/>
                    <a:pt x="115" y="195"/>
                    <a:pt x="113" y="194"/>
                  </a:cubicBezTo>
                  <a:cubicBezTo>
                    <a:pt x="113" y="194"/>
                    <a:pt x="112" y="193"/>
                    <a:pt x="112" y="192"/>
                  </a:cubicBezTo>
                  <a:cubicBezTo>
                    <a:pt x="111" y="190"/>
                    <a:pt x="112" y="187"/>
                    <a:pt x="113" y="185"/>
                  </a:cubicBezTo>
                  <a:cubicBezTo>
                    <a:pt x="135" y="169"/>
                    <a:pt x="135" y="169"/>
                    <a:pt x="135" y="169"/>
                  </a:cubicBezTo>
                  <a:cubicBezTo>
                    <a:pt x="103" y="136"/>
                    <a:pt x="103" y="136"/>
                    <a:pt x="103" y="136"/>
                  </a:cubicBezTo>
                  <a:cubicBezTo>
                    <a:pt x="103" y="136"/>
                    <a:pt x="103" y="136"/>
                    <a:pt x="103" y="136"/>
                  </a:cubicBezTo>
                  <a:cubicBezTo>
                    <a:pt x="103" y="136"/>
                    <a:pt x="103" y="136"/>
                    <a:pt x="103" y="136"/>
                  </a:cubicBezTo>
                  <a:cubicBezTo>
                    <a:pt x="93" y="127"/>
                    <a:pt x="93" y="112"/>
                    <a:pt x="103" y="102"/>
                  </a:cubicBezTo>
                  <a:cubicBezTo>
                    <a:pt x="112" y="93"/>
                    <a:pt x="127" y="93"/>
                    <a:pt x="136" y="102"/>
                  </a:cubicBezTo>
                  <a:cubicBezTo>
                    <a:pt x="136" y="102"/>
                    <a:pt x="137" y="103"/>
                    <a:pt x="137" y="103"/>
                  </a:cubicBezTo>
                  <a:cubicBezTo>
                    <a:pt x="137" y="103"/>
                    <a:pt x="137" y="103"/>
                    <a:pt x="137" y="103"/>
                  </a:cubicBezTo>
                  <a:cubicBezTo>
                    <a:pt x="169" y="135"/>
                    <a:pt x="169" y="135"/>
                    <a:pt x="169" y="135"/>
                  </a:cubicBezTo>
                  <a:cubicBezTo>
                    <a:pt x="186" y="113"/>
                    <a:pt x="186" y="113"/>
                    <a:pt x="186" y="113"/>
                  </a:cubicBezTo>
                  <a:cubicBezTo>
                    <a:pt x="187" y="111"/>
                    <a:pt x="190" y="111"/>
                    <a:pt x="192" y="112"/>
                  </a:cubicBezTo>
                  <a:cubicBezTo>
                    <a:pt x="195" y="113"/>
                    <a:pt x="196" y="115"/>
                    <a:pt x="196" y="118"/>
                  </a:cubicBezTo>
                  <a:cubicBezTo>
                    <a:pt x="196" y="190"/>
                    <a:pt x="196" y="190"/>
                    <a:pt x="196" y="190"/>
                  </a:cubicBezTo>
                  <a:cubicBezTo>
                    <a:pt x="196" y="191"/>
                    <a:pt x="196" y="193"/>
                    <a:pt x="195" y="194"/>
                  </a:cubicBezTo>
                  <a:close/>
                  <a:moveTo>
                    <a:pt x="60" y="94"/>
                  </a:moveTo>
                  <a:cubicBezTo>
                    <a:pt x="59" y="94"/>
                    <a:pt x="59" y="94"/>
                    <a:pt x="59" y="94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27" y="61"/>
                    <a:pt x="27" y="61"/>
                    <a:pt x="27" y="61"/>
                  </a:cubicBezTo>
                  <a:cubicBezTo>
                    <a:pt x="10" y="83"/>
                    <a:pt x="10" y="83"/>
                    <a:pt x="10" y="83"/>
                  </a:cubicBezTo>
                  <a:cubicBezTo>
                    <a:pt x="8" y="85"/>
                    <a:pt x="6" y="86"/>
                    <a:pt x="3" y="85"/>
                  </a:cubicBezTo>
                  <a:cubicBezTo>
                    <a:pt x="1" y="84"/>
                    <a:pt x="0" y="81"/>
                    <a:pt x="0" y="79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5"/>
                    <a:pt x="0" y="3"/>
                    <a:pt x="1" y="2"/>
                  </a:cubicBezTo>
                  <a:cubicBezTo>
                    <a:pt x="3" y="1"/>
                    <a:pt x="4" y="0"/>
                    <a:pt x="6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0" y="0"/>
                    <a:pt x="81" y="1"/>
                    <a:pt x="82" y="2"/>
                  </a:cubicBezTo>
                  <a:cubicBezTo>
                    <a:pt x="83" y="3"/>
                    <a:pt x="84" y="3"/>
                    <a:pt x="84" y="4"/>
                  </a:cubicBezTo>
                  <a:cubicBezTo>
                    <a:pt x="85" y="6"/>
                    <a:pt x="84" y="9"/>
                    <a:pt x="82" y="11"/>
                  </a:cubicBezTo>
                  <a:cubicBezTo>
                    <a:pt x="58" y="27"/>
                    <a:pt x="58" y="27"/>
                    <a:pt x="58" y="27"/>
                  </a:cubicBezTo>
                  <a:cubicBezTo>
                    <a:pt x="93" y="60"/>
                    <a:pt x="93" y="60"/>
                    <a:pt x="93" y="60"/>
                  </a:cubicBezTo>
                  <a:cubicBezTo>
                    <a:pt x="93" y="60"/>
                    <a:pt x="93" y="60"/>
                    <a:pt x="93" y="60"/>
                  </a:cubicBezTo>
                  <a:cubicBezTo>
                    <a:pt x="93" y="60"/>
                    <a:pt x="93" y="60"/>
                    <a:pt x="93" y="60"/>
                  </a:cubicBezTo>
                  <a:cubicBezTo>
                    <a:pt x="103" y="70"/>
                    <a:pt x="101" y="85"/>
                    <a:pt x="91" y="94"/>
                  </a:cubicBezTo>
                  <a:cubicBezTo>
                    <a:pt x="82" y="103"/>
                    <a:pt x="69" y="103"/>
                    <a:pt x="60" y="9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7" name="Freeform 53">
              <a:extLst>
                <a:ext uri="{FF2B5EF4-FFF2-40B4-BE49-F238E27FC236}">
                  <a16:creationId xmlns:a16="http://schemas.microsoft.com/office/drawing/2014/main" xmlns="" id="{24F8E5B3-5896-429F-AA8E-CBA2784D982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 rot="19348066" flipH="1" flipV="1">
              <a:off x="652486" y="1643390"/>
              <a:ext cx="747712" cy="744538"/>
            </a:xfrm>
            <a:custGeom>
              <a:avLst/>
              <a:gdLst>
                <a:gd name="T0" fmla="*/ 199 w 199"/>
                <a:gd name="T1" fmla="*/ 99 h 198"/>
                <a:gd name="T2" fmla="*/ 100 w 199"/>
                <a:gd name="T3" fmla="*/ 0 h 198"/>
                <a:gd name="T4" fmla="*/ 0 w 199"/>
                <a:gd name="T5" fmla="*/ 99 h 198"/>
                <a:gd name="T6" fmla="*/ 100 w 199"/>
                <a:gd name="T7" fmla="*/ 198 h 198"/>
                <a:gd name="T8" fmla="*/ 199 w 199"/>
                <a:gd name="T9" fmla="*/ 99 h 198"/>
                <a:gd name="T10" fmla="*/ 96 w 199"/>
                <a:gd name="T11" fmla="*/ 120 h 198"/>
                <a:gd name="T12" fmla="*/ 36 w 199"/>
                <a:gd name="T13" fmla="*/ 120 h 198"/>
                <a:gd name="T14" fmla="*/ 36 w 199"/>
                <a:gd name="T15" fmla="*/ 76 h 198"/>
                <a:gd name="T16" fmla="*/ 96 w 199"/>
                <a:gd name="T17" fmla="*/ 76 h 198"/>
                <a:gd name="T18" fmla="*/ 96 w 199"/>
                <a:gd name="T19" fmla="*/ 40 h 198"/>
                <a:gd name="T20" fmla="*/ 172 w 199"/>
                <a:gd name="T21" fmla="*/ 98 h 198"/>
                <a:gd name="T22" fmla="*/ 96 w 199"/>
                <a:gd name="T23" fmla="*/ 157 h 198"/>
                <a:gd name="T24" fmla="*/ 96 w 199"/>
                <a:gd name="T25" fmla="*/ 12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9" h="198">
                  <a:moveTo>
                    <a:pt x="199" y="99"/>
                  </a:moveTo>
                  <a:cubicBezTo>
                    <a:pt x="199" y="44"/>
                    <a:pt x="154" y="0"/>
                    <a:pt x="100" y="0"/>
                  </a:cubicBezTo>
                  <a:cubicBezTo>
                    <a:pt x="45" y="0"/>
                    <a:pt x="0" y="44"/>
                    <a:pt x="0" y="99"/>
                  </a:cubicBezTo>
                  <a:cubicBezTo>
                    <a:pt x="0" y="154"/>
                    <a:pt x="45" y="198"/>
                    <a:pt x="100" y="198"/>
                  </a:cubicBezTo>
                  <a:cubicBezTo>
                    <a:pt x="154" y="198"/>
                    <a:pt x="199" y="154"/>
                    <a:pt x="199" y="99"/>
                  </a:cubicBezTo>
                  <a:close/>
                  <a:moveTo>
                    <a:pt x="96" y="120"/>
                  </a:moveTo>
                  <a:cubicBezTo>
                    <a:pt x="36" y="120"/>
                    <a:pt x="36" y="120"/>
                    <a:pt x="36" y="120"/>
                  </a:cubicBezTo>
                  <a:cubicBezTo>
                    <a:pt x="36" y="76"/>
                    <a:pt x="36" y="76"/>
                    <a:pt x="36" y="76"/>
                  </a:cubicBezTo>
                  <a:cubicBezTo>
                    <a:pt x="96" y="76"/>
                    <a:pt x="96" y="76"/>
                    <a:pt x="96" y="76"/>
                  </a:cubicBezTo>
                  <a:cubicBezTo>
                    <a:pt x="96" y="40"/>
                    <a:pt x="96" y="40"/>
                    <a:pt x="96" y="40"/>
                  </a:cubicBezTo>
                  <a:cubicBezTo>
                    <a:pt x="172" y="98"/>
                    <a:pt x="172" y="98"/>
                    <a:pt x="172" y="98"/>
                  </a:cubicBezTo>
                  <a:cubicBezTo>
                    <a:pt x="96" y="157"/>
                    <a:pt x="96" y="157"/>
                    <a:pt x="96" y="157"/>
                  </a:cubicBezTo>
                  <a:lnTo>
                    <a:pt x="96" y="12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8" name="Freeform 55">
              <a:extLst>
                <a:ext uri="{FF2B5EF4-FFF2-40B4-BE49-F238E27FC236}">
                  <a16:creationId xmlns:a16="http://schemas.microsoft.com/office/drawing/2014/main" xmlns="" id="{81B80244-B6D3-476B-B19A-85A668DA5AF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 flipH="1" flipV="1">
              <a:off x="9523279" y="6283862"/>
              <a:ext cx="657322" cy="658718"/>
            </a:xfrm>
            <a:custGeom>
              <a:avLst/>
              <a:gdLst>
                <a:gd name="T0" fmla="*/ 100 w 199"/>
                <a:gd name="T1" fmla="*/ 0 h 199"/>
                <a:gd name="T2" fmla="*/ 199 w 199"/>
                <a:gd name="T3" fmla="*/ 100 h 199"/>
                <a:gd name="T4" fmla="*/ 100 w 199"/>
                <a:gd name="T5" fmla="*/ 199 h 199"/>
                <a:gd name="T6" fmla="*/ 0 w 199"/>
                <a:gd name="T7" fmla="*/ 100 h 199"/>
                <a:gd name="T8" fmla="*/ 100 w 199"/>
                <a:gd name="T9" fmla="*/ 0 h 199"/>
                <a:gd name="T10" fmla="*/ 156 w 199"/>
                <a:gd name="T11" fmla="*/ 41 h 199"/>
                <a:gd name="T12" fmla="*/ 144 w 199"/>
                <a:gd name="T13" fmla="*/ 52 h 199"/>
                <a:gd name="T14" fmla="*/ 97 w 199"/>
                <a:gd name="T15" fmla="*/ 33 h 199"/>
                <a:gd name="T16" fmla="*/ 33 w 199"/>
                <a:gd name="T17" fmla="*/ 83 h 199"/>
                <a:gd name="T18" fmla="*/ 59 w 199"/>
                <a:gd name="T19" fmla="*/ 89 h 199"/>
                <a:gd name="T20" fmla="*/ 97 w 199"/>
                <a:gd name="T21" fmla="*/ 60 h 199"/>
                <a:gd name="T22" fmla="*/ 124 w 199"/>
                <a:gd name="T23" fmla="*/ 71 h 199"/>
                <a:gd name="T24" fmla="*/ 111 w 199"/>
                <a:gd name="T25" fmla="*/ 82 h 199"/>
                <a:gd name="T26" fmla="*/ 166 w 199"/>
                <a:gd name="T27" fmla="*/ 97 h 199"/>
                <a:gd name="T28" fmla="*/ 156 w 199"/>
                <a:gd name="T29" fmla="*/ 41 h 199"/>
                <a:gd name="T30" fmla="*/ 42 w 199"/>
                <a:gd name="T31" fmla="*/ 159 h 199"/>
                <a:gd name="T32" fmla="*/ 55 w 199"/>
                <a:gd name="T33" fmla="*/ 148 h 199"/>
                <a:gd name="T34" fmla="*/ 102 w 199"/>
                <a:gd name="T35" fmla="*/ 168 h 199"/>
                <a:gd name="T36" fmla="*/ 166 w 199"/>
                <a:gd name="T37" fmla="*/ 118 h 199"/>
                <a:gd name="T38" fmla="*/ 140 w 199"/>
                <a:gd name="T39" fmla="*/ 111 h 199"/>
                <a:gd name="T40" fmla="*/ 101 w 199"/>
                <a:gd name="T41" fmla="*/ 140 h 199"/>
                <a:gd name="T42" fmla="*/ 74 w 199"/>
                <a:gd name="T43" fmla="*/ 129 h 199"/>
                <a:gd name="T44" fmla="*/ 87 w 199"/>
                <a:gd name="T45" fmla="*/ 118 h 199"/>
                <a:gd name="T46" fmla="*/ 32 w 199"/>
                <a:gd name="T47" fmla="*/ 103 h 199"/>
                <a:gd name="T48" fmla="*/ 42 w 199"/>
                <a:gd name="T49" fmla="*/ 15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9" h="199">
                  <a:moveTo>
                    <a:pt x="100" y="0"/>
                  </a:moveTo>
                  <a:cubicBezTo>
                    <a:pt x="154" y="0"/>
                    <a:pt x="199" y="45"/>
                    <a:pt x="199" y="100"/>
                  </a:cubicBezTo>
                  <a:cubicBezTo>
                    <a:pt x="199" y="154"/>
                    <a:pt x="154" y="199"/>
                    <a:pt x="100" y="199"/>
                  </a:cubicBezTo>
                  <a:cubicBezTo>
                    <a:pt x="45" y="199"/>
                    <a:pt x="0" y="154"/>
                    <a:pt x="0" y="100"/>
                  </a:cubicBezTo>
                  <a:cubicBezTo>
                    <a:pt x="0" y="45"/>
                    <a:pt x="45" y="0"/>
                    <a:pt x="100" y="0"/>
                  </a:cubicBezTo>
                  <a:close/>
                  <a:moveTo>
                    <a:pt x="156" y="41"/>
                  </a:moveTo>
                  <a:cubicBezTo>
                    <a:pt x="144" y="52"/>
                    <a:pt x="144" y="52"/>
                    <a:pt x="144" y="52"/>
                  </a:cubicBezTo>
                  <a:cubicBezTo>
                    <a:pt x="132" y="41"/>
                    <a:pt x="114" y="33"/>
                    <a:pt x="97" y="33"/>
                  </a:cubicBezTo>
                  <a:cubicBezTo>
                    <a:pt x="66" y="33"/>
                    <a:pt x="40" y="54"/>
                    <a:pt x="33" y="83"/>
                  </a:cubicBezTo>
                  <a:cubicBezTo>
                    <a:pt x="59" y="89"/>
                    <a:pt x="59" y="89"/>
                    <a:pt x="59" y="89"/>
                  </a:cubicBezTo>
                  <a:cubicBezTo>
                    <a:pt x="63" y="72"/>
                    <a:pt x="79" y="60"/>
                    <a:pt x="97" y="60"/>
                  </a:cubicBezTo>
                  <a:cubicBezTo>
                    <a:pt x="106" y="60"/>
                    <a:pt x="117" y="65"/>
                    <a:pt x="124" y="71"/>
                  </a:cubicBezTo>
                  <a:cubicBezTo>
                    <a:pt x="111" y="82"/>
                    <a:pt x="111" y="82"/>
                    <a:pt x="111" y="82"/>
                  </a:cubicBezTo>
                  <a:cubicBezTo>
                    <a:pt x="166" y="97"/>
                    <a:pt x="166" y="97"/>
                    <a:pt x="166" y="97"/>
                  </a:cubicBezTo>
                  <a:lnTo>
                    <a:pt x="156" y="41"/>
                  </a:lnTo>
                  <a:close/>
                  <a:moveTo>
                    <a:pt x="42" y="159"/>
                  </a:moveTo>
                  <a:cubicBezTo>
                    <a:pt x="55" y="148"/>
                    <a:pt x="55" y="148"/>
                    <a:pt x="55" y="148"/>
                  </a:cubicBezTo>
                  <a:cubicBezTo>
                    <a:pt x="66" y="159"/>
                    <a:pt x="84" y="168"/>
                    <a:pt x="102" y="168"/>
                  </a:cubicBezTo>
                  <a:cubicBezTo>
                    <a:pt x="133" y="168"/>
                    <a:pt x="159" y="146"/>
                    <a:pt x="166" y="118"/>
                  </a:cubicBezTo>
                  <a:cubicBezTo>
                    <a:pt x="140" y="111"/>
                    <a:pt x="140" y="111"/>
                    <a:pt x="140" y="111"/>
                  </a:cubicBezTo>
                  <a:cubicBezTo>
                    <a:pt x="135" y="128"/>
                    <a:pt x="120" y="140"/>
                    <a:pt x="101" y="140"/>
                  </a:cubicBezTo>
                  <a:cubicBezTo>
                    <a:pt x="92" y="140"/>
                    <a:pt x="81" y="135"/>
                    <a:pt x="74" y="129"/>
                  </a:cubicBezTo>
                  <a:cubicBezTo>
                    <a:pt x="87" y="118"/>
                    <a:pt x="87" y="118"/>
                    <a:pt x="87" y="118"/>
                  </a:cubicBezTo>
                  <a:cubicBezTo>
                    <a:pt x="32" y="103"/>
                    <a:pt x="32" y="103"/>
                    <a:pt x="32" y="103"/>
                  </a:cubicBezTo>
                  <a:lnTo>
                    <a:pt x="42" y="15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9" name="Freeform 63">
              <a:extLst>
                <a:ext uri="{FF2B5EF4-FFF2-40B4-BE49-F238E27FC236}">
                  <a16:creationId xmlns:a16="http://schemas.microsoft.com/office/drawing/2014/main" xmlns="" id="{9DC5E36E-2CA2-4C66-A835-7C7D79D2347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 flipH="1" flipV="1">
              <a:off x="1492555" y="784424"/>
              <a:ext cx="742950" cy="744538"/>
            </a:xfrm>
            <a:custGeom>
              <a:avLst/>
              <a:gdLst>
                <a:gd name="T0" fmla="*/ 99 w 198"/>
                <a:gd name="T1" fmla="*/ 0 h 198"/>
                <a:gd name="T2" fmla="*/ 0 w 198"/>
                <a:gd name="T3" fmla="*/ 99 h 198"/>
                <a:gd name="T4" fmla="*/ 99 w 198"/>
                <a:gd name="T5" fmla="*/ 198 h 198"/>
                <a:gd name="T6" fmla="*/ 198 w 198"/>
                <a:gd name="T7" fmla="*/ 99 h 198"/>
                <a:gd name="T8" fmla="*/ 99 w 198"/>
                <a:gd name="T9" fmla="*/ 0 h 198"/>
                <a:gd name="T10" fmla="*/ 151 w 198"/>
                <a:gd name="T11" fmla="*/ 159 h 198"/>
                <a:gd name="T12" fmla="*/ 146 w 198"/>
                <a:gd name="T13" fmla="*/ 164 h 198"/>
                <a:gd name="T14" fmla="*/ 54 w 198"/>
                <a:gd name="T15" fmla="*/ 164 h 198"/>
                <a:gd name="T16" fmla="*/ 49 w 198"/>
                <a:gd name="T17" fmla="*/ 159 h 198"/>
                <a:gd name="T18" fmla="*/ 49 w 198"/>
                <a:gd name="T19" fmla="*/ 149 h 198"/>
                <a:gd name="T20" fmla="*/ 54 w 198"/>
                <a:gd name="T21" fmla="*/ 144 h 198"/>
                <a:gd name="T22" fmla="*/ 146 w 198"/>
                <a:gd name="T23" fmla="*/ 144 h 198"/>
                <a:gd name="T24" fmla="*/ 151 w 198"/>
                <a:gd name="T25" fmla="*/ 149 h 198"/>
                <a:gd name="T26" fmla="*/ 151 w 198"/>
                <a:gd name="T27" fmla="*/ 159 h 198"/>
                <a:gd name="T28" fmla="*/ 100 w 198"/>
                <a:gd name="T29" fmla="*/ 134 h 198"/>
                <a:gd name="T30" fmla="*/ 48 w 198"/>
                <a:gd name="T31" fmla="*/ 76 h 198"/>
                <a:gd name="T32" fmla="*/ 75 w 198"/>
                <a:gd name="T33" fmla="*/ 76 h 198"/>
                <a:gd name="T34" fmla="*/ 75 w 198"/>
                <a:gd name="T35" fmla="*/ 28 h 198"/>
                <a:gd name="T36" fmla="*/ 123 w 198"/>
                <a:gd name="T37" fmla="*/ 28 h 198"/>
                <a:gd name="T38" fmla="*/ 123 w 198"/>
                <a:gd name="T39" fmla="*/ 76 h 198"/>
                <a:gd name="T40" fmla="*/ 152 w 198"/>
                <a:gd name="T41" fmla="*/ 76 h 198"/>
                <a:gd name="T42" fmla="*/ 100 w 198"/>
                <a:gd name="T43" fmla="*/ 134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98" h="198">
                  <a:moveTo>
                    <a:pt x="99" y="0"/>
                  </a:moveTo>
                  <a:cubicBezTo>
                    <a:pt x="44" y="0"/>
                    <a:pt x="0" y="44"/>
                    <a:pt x="0" y="99"/>
                  </a:cubicBezTo>
                  <a:cubicBezTo>
                    <a:pt x="0" y="154"/>
                    <a:pt x="44" y="198"/>
                    <a:pt x="99" y="198"/>
                  </a:cubicBezTo>
                  <a:cubicBezTo>
                    <a:pt x="154" y="198"/>
                    <a:pt x="198" y="154"/>
                    <a:pt x="198" y="99"/>
                  </a:cubicBezTo>
                  <a:cubicBezTo>
                    <a:pt x="198" y="44"/>
                    <a:pt x="154" y="0"/>
                    <a:pt x="99" y="0"/>
                  </a:cubicBezTo>
                  <a:close/>
                  <a:moveTo>
                    <a:pt x="151" y="159"/>
                  </a:moveTo>
                  <a:cubicBezTo>
                    <a:pt x="151" y="162"/>
                    <a:pt x="149" y="164"/>
                    <a:pt x="146" y="164"/>
                  </a:cubicBezTo>
                  <a:cubicBezTo>
                    <a:pt x="54" y="164"/>
                    <a:pt x="54" y="164"/>
                    <a:pt x="54" y="164"/>
                  </a:cubicBezTo>
                  <a:cubicBezTo>
                    <a:pt x="51" y="164"/>
                    <a:pt x="49" y="162"/>
                    <a:pt x="49" y="159"/>
                  </a:cubicBezTo>
                  <a:cubicBezTo>
                    <a:pt x="49" y="149"/>
                    <a:pt x="49" y="149"/>
                    <a:pt x="49" y="149"/>
                  </a:cubicBezTo>
                  <a:cubicBezTo>
                    <a:pt x="49" y="146"/>
                    <a:pt x="51" y="144"/>
                    <a:pt x="54" y="144"/>
                  </a:cubicBezTo>
                  <a:cubicBezTo>
                    <a:pt x="146" y="144"/>
                    <a:pt x="146" y="144"/>
                    <a:pt x="146" y="144"/>
                  </a:cubicBezTo>
                  <a:cubicBezTo>
                    <a:pt x="149" y="144"/>
                    <a:pt x="151" y="146"/>
                    <a:pt x="151" y="149"/>
                  </a:cubicBezTo>
                  <a:lnTo>
                    <a:pt x="151" y="159"/>
                  </a:lnTo>
                  <a:close/>
                  <a:moveTo>
                    <a:pt x="100" y="134"/>
                  </a:moveTo>
                  <a:cubicBezTo>
                    <a:pt x="48" y="76"/>
                    <a:pt x="48" y="76"/>
                    <a:pt x="48" y="76"/>
                  </a:cubicBezTo>
                  <a:cubicBezTo>
                    <a:pt x="75" y="76"/>
                    <a:pt x="75" y="76"/>
                    <a:pt x="75" y="76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123" y="28"/>
                    <a:pt x="123" y="28"/>
                    <a:pt x="123" y="28"/>
                  </a:cubicBezTo>
                  <a:cubicBezTo>
                    <a:pt x="123" y="76"/>
                    <a:pt x="123" y="76"/>
                    <a:pt x="123" y="76"/>
                  </a:cubicBezTo>
                  <a:cubicBezTo>
                    <a:pt x="152" y="76"/>
                    <a:pt x="152" y="76"/>
                    <a:pt x="152" y="76"/>
                  </a:cubicBezTo>
                  <a:lnTo>
                    <a:pt x="100" y="1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0" name="Freeform 70">
              <a:extLst>
                <a:ext uri="{FF2B5EF4-FFF2-40B4-BE49-F238E27FC236}">
                  <a16:creationId xmlns:a16="http://schemas.microsoft.com/office/drawing/2014/main" xmlns="" id="{C7CE7514-58EB-4D54-9F74-C2E74EF965E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 rot="2321078" flipH="1" flipV="1">
              <a:off x="5721577" y="6018517"/>
              <a:ext cx="750888" cy="744538"/>
            </a:xfrm>
            <a:custGeom>
              <a:avLst/>
              <a:gdLst>
                <a:gd name="T0" fmla="*/ 179 w 200"/>
                <a:gd name="T1" fmla="*/ 160 h 198"/>
                <a:gd name="T2" fmla="*/ 181 w 200"/>
                <a:gd name="T3" fmla="*/ 198 h 198"/>
                <a:gd name="T4" fmla="*/ 147 w 200"/>
                <a:gd name="T5" fmla="*/ 174 h 198"/>
                <a:gd name="T6" fmla="*/ 140 w 200"/>
                <a:gd name="T7" fmla="*/ 175 h 198"/>
                <a:gd name="T8" fmla="*/ 81 w 200"/>
                <a:gd name="T9" fmla="*/ 115 h 198"/>
                <a:gd name="T10" fmla="*/ 140 w 200"/>
                <a:gd name="T11" fmla="*/ 55 h 198"/>
                <a:gd name="T12" fmla="*/ 200 w 200"/>
                <a:gd name="T13" fmla="*/ 115 h 198"/>
                <a:gd name="T14" fmla="*/ 179 w 200"/>
                <a:gd name="T15" fmla="*/ 160 h 198"/>
                <a:gd name="T16" fmla="*/ 140 w 200"/>
                <a:gd name="T17" fmla="*/ 70 h 198"/>
                <a:gd name="T18" fmla="*/ 96 w 200"/>
                <a:gd name="T19" fmla="*/ 114 h 198"/>
                <a:gd name="T20" fmla="*/ 140 w 200"/>
                <a:gd name="T21" fmla="*/ 158 h 198"/>
                <a:gd name="T22" fmla="*/ 146 w 200"/>
                <a:gd name="T23" fmla="*/ 158 h 198"/>
                <a:gd name="T24" fmla="*/ 168 w 200"/>
                <a:gd name="T25" fmla="*/ 173 h 198"/>
                <a:gd name="T26" fmla="*/ 169 w 200"/>
                <a:gd name="T27" fmla="*/ 147 h 198"/>
                <a:gd name="T28" fmla="*/ 184 w 200"/>
                <a:gd name="T29" fmla="*/ 114 h 198"/>
                <a:gd name="T30" fmla="*/ 140 w 200"/>
                <a:gd name="T31" fmla="*/ 70 h 198"/>
                <a:gd name="T32" fmla="*/ 69 w 200"/>
                <a:gd name="T33" fmla="*/ 119 h 198"/>
                <a:gd name="T34" fmla="*/ 79 w 200"/>
                <a:gd name="T35" fmla="*/ 157 h 198"/>
                <a:gd name="T36" fmla="*/ 79 w 200"/>
                <a:gd name="T37" fmla="*/ 157 h 198"/>
                <a:gd name="T38" fmla="*/ 69 w 200"/>
                <a:gd name="T39" fmla="*/ 156 h 198"/>
                <a:gd name="T40" fmla="*/ 24 w 200"/>
                <a:gd name="T41" fmla="*/ 187 h 198"/>
                <a:gd name="T42" fmla="*/ 27 w 200"/>
                <a:gd name="T43" fmla="*/ 138 h 198"/>
                <a:gd name="T44" fmla="*/ 0 w 200"/>
                <a:gd name="T45" fmla="*/ 78 h 198"/>
                <a:gd name="T46" fmla="*/ 79 w 200"/>
                <a:gd name="T47" fmla="*/ 0 h 198"/>
                <a:gd name="T48" fmla="*/ 150 w 200"/>
                <a:gd name="T49" fmla="*/ 46 h 198"/>
                <a:gd name="T50" fmla="*/ 142 w 200"/>
                <a:gd name="T51" fmla="*/ 45 h 198"/>
                <a:gd name="T52" fmla="*/ 69 w 200"/>
                <a:gd name="T53" fmla="*/ 119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00" h="198">
                  <a:moveTo>
                    <a:pt x="179" y="160"/>
                  </a:moveTo>
                  <a:cubicBezTo>
                    <a:pt x="181" y="198"/>
                    <a:pt x="181" y="198"/>
                    <a:pt x="181" y="198"/>
                  </a:cubicBezTo>
                  <a:cubicBezTo>
                    <a:pt x="147" y="174"/>
                    <a:pt x="147" y="174"/>
                    <a:pt x="147" y="174"/>
                  </a:cubicBezTo>
                  <a:cubicBezTo>
                    <a:pt x="145" y="174"/>
                    <a:pt x="143" y="175"/>
                    <a:pt x="140" y="175"/>
                  </a:cubicBezTo>
                  <a:cubicBezTo>
                    <a:pt x="107" y="175"/>
                    <a:pt x="81" y="148"/>
                    <a:pt x="81" y="115"/>
                  </a:cubicBezTo>
                  <a:cubicBezTo>
                    <a:pt x="81" y="82"/>
                    <a:pt x="107" y="55"/>
                    <a:pt x="140" y="55"/>
                  </a:cubicBezTo>
                  <a:cubicBezTo>
                    <a:pt x="173" y="55"/>
                    <a:pt x="200" y="82"/>
                    <a:pt x="200" y="115"/>
                  </a:cubicBezTo>
                  <a:cubicBezTo>
                    <a:pt x="200" y="133"/>
                    <a:pt x="192" y="149"/>
                    <a:pt x="179" y="160"/>
                  </a:cubicBezTo>
                  <a:close/>
                  <a:moveTo>
                    <a:pt x="140" y="70"/>
                  </a:moveTo>
                  <a:cubicBezTo>
                    <a:pt x="116" y="70"/>
                    <a:pt x="96" y="90"/>
                    <a:pt x="96" y="114"/>
                  </a:cubicBezTo>
                  <a:cubicBezTo>
                    <a:pt x="96" y="138"/>
                    <a:pt x="116" y="158"/>
                    <a:pt x="140" y="158"/>
                  </a:cubicBezTo>
                  <a:cubicBezTo>
                    <a:pt x="142" y="158"/>
                    <a:pt x="144" y="158"/>
                    <a:pt x="146" y="158"/>
                  </a:cubicBezTo>
                  <a:cubicBezTo>
                    <a:pt x="168" y="173"/>
                    <a:pt x="168" y="173"/>
                    <a:pt x="168" y="173"/>
                  </a:cubicBezTo>
                  <a:cubicBezTo>
                    <a:pt x="169" y="147"/>
                    <a:pt x="169" y="147"/>
                    <a:pt x="169" y="147"/>
                  </a:cubicBezTo>
                  <a:cubicBezTo>
                    <a:pt x="178" y="139"/>
                    <a:pt x="184" y="127"/>
                    <a:pt x="184" y="114"/>
                  </a:cubicBezTo>
                  <a:cubicBezTo>
                    <a:pt x="184" y="90"/>
                    <a:pt x="164" y="70"/>
                    <a:pt x="140" y="70"/>
                  </a:cubicBezTo>
                  <a:close/>
                  <a:moveTo>
                    <a:pt x="69" y="119"/>
                  </a:moveTo>
                  <a:cubicBezTo>
                    <a:pt x="69" y="133"/>
                    <a:pt x="72" y="146"/>
                    <a:pt x="79" y="157"/>
                  </a:cubicBezTo>
                  <a:cubicBezTo>
                    <a:pt x="79" y="157"/>
                    <a:pt x="79" y="157"/>
                    <a:pt x="79" y="157"/>
                  </a:cubicBezTo>
                  <a:cubicBezTo>
                    <a:pt x="75" y="157"/>
                    <a:pt x="72" y="156"/>
                    <a:pt x="69" y="156"/>
                  </a:cubicBezTo>
                  <a:cubicBezTo>
                    <a:pt x="24" y="187"/>
                    <a:pt x="24" y="187"/>
                    <a:pt x="24" y="187"/>
                  </a:cubicBezTo>
                  <a:cubicBezTo>
                    <a:pt x="27" y="138"/>
                    <a:pt x="27" y="138"/>
                    <a:pt x="27" y="138"/>
                  </a:cubicBezTo>
                  <a:cubicBezTo>
                    <a:pt x="11" y="123"/>
                    <a:pt x="0" y="102"/>
                    <a:pt x="0" y="78"/>
                  </a:cubicBezTo>
                  <a:cubicBezTo>
                    <a:pt x="0" y="35"/>
                    <a:pt x="35" y="0"/>
                    <a:pt x="79" y="0"/>
                  </a:cubicBezTo>
                  <a:cubicBezTo>
                    <a:pt x="110" y="0"/>
                    <a:pt x="138" y="19"/>
                    <a:pt x="150" y="46"/>
                  </a:cubicBezTo>
                  <a:cubicBezTo>
                    <a:pt x="147" y="45"/>
                    <a:pt x="145" y="45"/>
                    <a:pt x="142" y="45"/>
                  </a:cubicBezTo>
                  <a:cubicBezTo>
                    <a:pt x="101" y="45"/>
                    <a:pt x="69" y="78"/>
                    <a:pt x="69" y="1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1" name="Freeform 74">
              <a:extLst>
                <a:ext uri="{FF2B5EF4-FFF2-40B4-BE49-F238E27FC236}">
                  <a16:creationId xmlns:a16="http://schemas.microsoft.com/office/drawing/2014/main" xmlns="" id="{D8C0FA36-CEAC-4140-9DB3-0E5E1DACED5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 rot="1402556" flipH="1" flipV="1">
              <a:off x="2052362" y="5640706"/>
              <a:ext cx="741363" cy="722313"/>
            </a:xfrm>
            <a:custGeom>
              <a:avLst/>
              <a:gdLst>
                <a:gd name="T0" fmla="*/ 99 w 197"/>
                <a:gd name="T1" fmla="*/ 191 h 192"/>
                <a:gd name="T2" fmla="*/ 99 w 197"/>
                <a:gd name="T3" fmla="*/ 192 h 192"/>
                <a:gd name="T4" fmla="*/ 99 w 197"/>
                <a:gd name="T5" fmla="*/ 191 h 192"/>
                <a:gd name="T6" fmla="*/ 99 w 197"/>
                <a:gd name="T7" fmla="*/ 192 h 192"/>
                <a:gd name="T8" fmla="*/ 99 w 197"/>
                <a:gd name="T9" fmla="*/ 191 h 192"/>
                <a:gd name="T10" fmla="*/ 3 w 197"/>
                <a:gd name="T11" fmla="*/ 64 h 192"/>
                <a:gd name="T12" fmla="*/ 3 w 197"/>
                <a:gd name="T13" fmla="*/ 55 h 192"/>
                <a:gd name="T14" fmla="*/ 51 w 197"/>
                <a:gd name="T15" fmla="*/ 10 h 192"/>
                <a:gd name="T16" fmla="*/ 99 w 197"/>
                <a:gd name="T17" fmla="*/ 49 h 192"/>
                <a:gd name="T18" fmla="*/ 146 w 197"/>
                <a:gd name="T19" fmla="*/ 10 h 192"/>
                <a:gd name="T20" fmla="*/ 194 w 197"/>
                <a:gd name="T21" fmla="*/ 55 h 192"/>
                <a:gd name="T22" fmla="*/ 194 w 197"/>
                <a:gd name="T23" fmla="*/ 64 h 192"/>
                <a:gd name="T24" fmla="*/ 99 w 197"/>
                <a:gd name="T25" fmla="*/ 191 h 192"/>
                <a:gd name="T26" fmla="*/ 27 w 197"/>
                <a:gd name="T27" fmla="*/ 32 h 192"/>
                <a:gd name="T28" fmla="*/ 37 w 197"/>
                <a:gd name="T29" fmla="*/ 108 h 192"/>
                <a:gd name="T30" fmla="*/ 81 w 197"/>
                <a:gd name="T31" fmla="*/ 44 h 192"/>
                <a:gd name="T32" fmla="*/ 27 w 197"/>
                <a:gd name="T33" fmla="*/ 3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7" h="192">
                  <a:moveTo>
                    <a:pt x="99" y="191"/>
                  </a:moveTo>
                  <a:cubicBezTo>
                    <a:pt x="99" y="191"/>
                    <a:pt x="99" y="192"/>
                    <a:pt x="99" y="192"/>
                  </a:cubicBezTo>
                  <a:cubicBezTo>
                    <a:pt x="99" y="192"/>
                    <a:pt x="99" y="192"/>
                    <a:pt x="99" y="191"/>
                  </a:cubicBezTo>
                  <a:cubicBezTo>
                    <a:pt x="99" y="192"/>
                    <a:pt x="99" y="192"/>
                    <a:pt x="99" y="192"/>
                  </a:cubicBezTo>
                  <a:cubicBezTo>
                    <a:pt x="99" y="192"/>
                    <a:pt x="99" y="191"/>
                    <a:pt x="99" y="191"/>
                  </a:cubicBezTo>
                  <a:cubicBezTo>
                    <a:pt x="1" y="127"/>
                    <a:pt x="3" y="64"/>
                    <a:pt x="3" y="64"/>
                  </a:cubicBezTo>
                  <a:cubicBezTo>
                    <a:pt x="3" y="64"/>
                    <a:pt x="3" y="62"/>
                    <a:pt x="3" y="55"/>
                  </a:cubicBezTo>
                  <a:cubicBezTo>
                    <a:pt x="3" y="30"/>
                    <a:pt x="25" y="10"/>
                    <a:pt x="51" y="10"/>
                  </a:cubicBezTo>
                  <a:cubicBezTo>
                    <a:pt x="95" y="10"/>
                    <a:pt x="99" y="49"/>
                    <a:pt x="99" y="49"/>
                  </a:cubicBezTo>
                  <a:cubicBezTo>
                    <a:pt x="99" y="49"/>
                    <a:pt x="103" y="10"/>
                    <a:pt x="146" y="10"/>
                  </a:cubicBezTo>
                  <a:cubicBezTo>
                    <a:pt x="172" y="10"/>
                    <a:pt x="194" y="30"/>
                    <a:pt x="194" y="55"/>
                  </a:cubicBezTo>
                  <a:cubicBezTo>
                    <a:pt x="194" y="62"/>
                    <a:pt x="194" y="64"/>
                    <a:pt x="194" y="64"/>
                  </a:cubicBezTo>
                  <a:cubicBezTo>
                    <a:pt x="194" y="64"/>
                    <a:pt x="197" y="127"/>
                    <a:pt x="99" y="191"/>
                  </a:cubicBezTo>
                  <a:close/>
                  <a:moveTo>
                    <a:pt x="27" y="32"/>
                  </a:moveTo>
                  <a:cubicBezTo>
                    <a:pt x="0" y="66"/>
                    <a:pt x="39" y="112"/>
                    <a:pt x="37" y="108"/>
                  </a:cubicBezTo>
                  <a:cubicBezTo>
                    <a:pt x="5" y="0"/>
                    <a:pt x="81" y="44"/>
                    <a:pt x="81" y="44"/>
                  </a:cubicBezTo>
                  <a:cubicBezTo>
                    <a:pt x="81" y="44"/>
                    <a:pt x="59" y="5"/>
                    <a:pt x="27" y="3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2" name="Freeform 94">
              <a:extLst>
                <a:ext uri="{FF2B5EF4-FFF2-40B4-BE49-F238E27FC236}">
                  <a16:creationId xmlns:a16="http://schemas.microsoft.com/office/drawing/2014/main" xmlns="" id="{696D00C9-C0C7-44A0-97BB-1C9F7B3C740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 flipH="1" flipV="1">
              <a:off x="10433292" y="6078963"/>
              <a:ext cx="899679" cy="863617"/>
            </a:xfrm>
            <a:custGeom>
              <a:avLst/>
              <a:gdLst>
                <a:gd name="T0" fmla="*/ 188 w 200"/>
                <a:gd name="T1" fmla="*/ 0 h 192"/>
                <a:gd name="T2" fmla="*/ 44 w 200"/>
                <a:gd name="T3" fmla="*/ 0 h 192"/>
                <a:gd name="T4" fmla="*/ 40 w 200"/>
                <a:gd name="T5" fmla="*/ 0 h 192"/>
                <a:gd name="T6" fmla="*/ 32 w 200"/>
                <a:gd name="T7" fmla="*/ 0 h 192"/>
                <a:gd name="T8" fmla="*/ 32 w 200"/>
                <a:gd name="T9" fmla="*/ 36 h 192"/>
                <a:gd name="T10" fmla="*/ 0 w 200"/>
                <a:gd name="T11" fmla="*/ 36 h 192"/>
                <a:gd name="T12" fmla="*/ 0 w 200"/>
                <a:gd name="T13" fmla="*/ 48 h 192"/>
                <a:gd name="T14" fmla="*/ 0 w 200"/>
                <a:gd name="T15" fmla="*/ 152 h 192"/>
                <a:gd name="T16" fmla="*/ 40 w 200"/>
                <a:gd name="T17" fmla="*/ 192 h 192"/>
                <a:gd name="T18" fmla="*/ 64 w 200"/>
                <a:gd name="T19" fmla="*/ 192 h 192"/>
                <a:gd name="T20" fmla="*/ 136 w 200"/>
                <a:gd name="T21" fmla="*/ 192 h 192"/>
                <a:gd name="T22" fmla="*/ 160 w 200"/>
                <a:gd name="T23" fmla="*/ 192 h 192"/>
                <a:gd name="T24" fmla="*/ 200 w 200"/>
                <a:gd name="T25" fmla="*/ 152 h 192"/>
                <a:gd name="T26" fmla="*/ 200 w 200"/>
                <a:gd name="T27" fmla="*/ 12 h 192"/>
                <a:gd name="T28" fmla="*/ 200 w 200"/>
                <a:gd name="T29" fmla="*/ 0 h 192"/>
                <a:gd name="T30" fmla="*/ 188 w 200"/>
                <a:gd name="T31" fmla="*/ 0 h 192"/>
                <a:gd name="T32" fmla="*/ 32 w 200"/>
                <a:gd name="T33" fmla="*/ 140 h 192"/>
                <a:gd name="T34" fmla="*/ 22 w 200"/>
                <a:gd name="T35" fmla="*/ 166 h 192"/>
                <a:gd name="T36" fmla="*/ 12 w 200"/>
                <a:gd name="T37" fmla="*/ 140 h 192"/>
                <a:gd name="T38" fmla="*/ 12 w 200"/>
                <a:gd name="T39" fmla="*/ 48 h 192"/>
                <a:gd name="T40" fmla="*/ 32 w 200"/>
                <a:gd name="T41" fmla="*/ 48 h 192"/>
                <a:gd name="T42" fmla="*/ 32 w 200"/>
                <a:gd name="T43" fmla="*/ 140 h 192"/>
                <a:gd name="T44" fmla="*/ 188 w 200"/>
                <a:gd name="T45" fmla="*/ 140 h 192"/>
                <a:gd name="T46" fmla="*/ 148 w 200"/>
                <a:gd name="T47" fmla="*/ 180 h 192"/>
                <a:gd name="T48" fmla="*/ 136 w 200"/>
                <a:gd name="T49" fmla="*/ 180 h 192"/>
                <a:gd name="T50" fmla="*/ 64 w 200"/>
                <a:gd name="T51" fmla="*/ 180 h 192"/>
                <a:gd name="T52" fmla="*/ 52 w 200"/>
                <a:gd name="T53" fmla="*/ 180 h 192"/>
                <a:gd name="T54" fmla="*/ 35 w 200"/>
                <a:gd name="T55" fmla="*/ 176 h 192"/>
                <a:gd name="T56" fmla="*/ 44 w 200"/>
                <a:gd name="T57" fmla="*/ 152 h 192"/>
                <a:gd name="T58" fmla="*/ 44 w 200"/>
                <a:gd name="T59" fmla="*/ 12 h 192"/>
                <a:gd name="T60" fmla="*/ 188 w 200"/>
                <a:gd name="T61" fmla="*/ 12 h 192"/>
                <a:gd name="T62" fmla="*/ 188 w 200"/>
                <a:gd name="T63" fmla="*/ 140 h 192"/>
                <a:gd name="T64" fmla="*/ 100 w 200"/>
                <a:gd name="T65" fmla="*/ 128 h 192"/>
                <a:gd name="T66" fmla="*/ 60 w 200"/>
                <a:gd name="T67" fmla="*/ 128 h 192"/>
                <a:gd name="T68" fmla="*/ 60 w 200"/>
                <a:gd name="T69" fmla="*/ 140 h 192"/>
                <a:gd name="T70" fmla="*/ 100 w 200"/>
                <a:gd name="T71" fmla="*/ 140 h 192"/>
                <a:gd name="T72" fmla="*/ 100 w 200"/>
                <a:gd name="T73" fmla="*/ 128 h 192"/>
                <a:gd name="T74" fmla="*/ 100 w 200"/>
                <a:gd name="T75" fmla="*/ 108 h 192"/>
                <a:gd name="T76" fmla="*/ 60 w 200"/>
                <a:gd name="T77" fmla="*/ 108 h 192"/>
                <a:gd name="T78" fmla="*/ 60 w 200"/>
                <a:gd name="T79" fmla="*/ 120 h 192"/>
                <a:gd name="T80" fmla="*/ 100 w 200"/>
                <a:gd name="T81" fmla="*/ 120 h 192"/>
                <a:gd name="T82" fmla="*/ 100 w 200"/>
                <a:gd name="T83" fmla="*/ 108 h 192"/>
                <a:gd name="T84" fmla="*/ 100 w 200"/>
                <a:gd name="T85" fmla="*/ 88 h 192"/>
                <a:gd name="T86" fmla="*/ 60 w 200"/>
                <a:gd name="T87" fmla="*/ 88 h 192"/>
                <a:gd name="T88" fmla="*/ 60 w 200"/>
                <a:gd name="T89" fmla="*/ 100 h 192"/>
                <a:gd name="T90" fmla="*/ 100 w 200"/>
                <a:gd name="T91" fmla="*/ 100 h 192"/>
                <a:gd name="T92" fmla="*/ 100 w 200"/>
                <a:gd name="T93" fmla="*/ 88 h 192"/>
                <a:gd name="T94" fmla="*/ 168 w 200"/>
                <a:gd name="T95" fmla="*/ 36 h 192"/>
                <a:gd name="T96" fmla="*/ 60 w 200"/>
                <a:gd name="T97" fmla="*/ 36 h 192"/>
                <a:gd name="T98" fmla="*/ 60 w 200"/>
                <a:gd name="T99" fmla="*/ 52 h 192"/>
                <a:gd name="T100" fmla="*/ 168 w 200"/>
                <a:gd name="T101" fmla="*/ 52 h 192"/>
                <a:gd name="T102" fmla="*/ 168 w 200"/>
                <a:gd name="T103" fmla="*/ 36 h 192"/>
                <a:gd name="T104" fmla="*/ 100 w 200"/>
                <a:gd name="T105" fmla="*/ 68 h 192"/>
                <a:gd name="T106" fmla="*/ 60 w 200"/>
                <a:gd name="T107" fmla="*/ 68 h 192"/>
                <a:gd name="T108" fmla="*/ 60 w 200"/>
                <a:gd name="T109" fmla="*/ 80 h 192"/>
                <a:gd name="T110" fmla="*/ 100 w 200"/>
                <a:gd name="T111" fmla="*/ 80 h 192"/>
                <a:gd name="T112" fmla="*/ 100 w 200"/>
                <a:gd name="T113" fmla="*/ 68 h 192"/>
                <a:gd name="T114" fmla="*/ 112 w 200"/>
                <a:gd name="T115" fmla="*/ 140 h 192"/>
                <a:gd name="T116" fmla="*/ 168 w 200"/>
                <a:gd name="T117" fmla="*/ 140 h 192"/>
                <a:gd name="T118" fmla="*/ 168 w 200"/>
                <a:gd name="T119" fmla="*/ 68 h 192"/>
                <a:gd name="T120" fmla="*/ 112 w 200"/>
                <a:gd name="T121" fmla="*/ 68 h 192"/>
                <a:gd name="T122" fmla="*/ 112 w 200"/>
                <a:gd name="T123" fmla="*/ 14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00" h="192">
                  <a:moveTo>
                    <a:pt x="188" y="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174"/>
                    <a:pt x="17" y="192"/>
                    <a:pt x="40" y="192"/>
                  </a:cubicBezTo>
                  <a:cubicBezTo>
                    <a:pt x="64" y="192"/>
                    <a:pt x="64" y="192"/>
                    <a:pt x="64" y="192"/>
                  </a:cubicBezTo>
                  <a:cubicBezTo>
                    <a:pt x="136" y="192"/>
                    <a:pt x="136" y="192"/>
                    <a:pt x="136" y="192"/>
                  </a:cubicBezTo>
                  <a:cubicBezTo>
                    <a:pt x="160" y="192"/>
                    <a:pt x="160" y="192"/>
                    <a:pt x="160" y="192"/>
                  </a:cubicBezTo>
                  <a:cubicBezTo>
                    <a:pt x="182" y="192"/>
                    <a:pt x="200" y="174"/>
                    <a:pt x="200" y="152"/>
                  </a:cubicBezTo>
                  <a:cubicBezTo>
                    <a:pt x="200" y="12"/>
                    <a:pt x="200" y="12"/>
                    <a:pt x="200" y="12"/>
                  </a:cubicBezTo>
                  <a:cubicBezTo>
                    <a:pt x="200" y="0"/>
                    <a:pt x="200" y="0"/>
                    <a:pt x="200" y="0"/>
                  </a:cubicBezTo>
                  <a:lnTo>
                    <a:pt x="188" y="0"/>
                  </a:lnTo>
                  <a:close/>
                  <a:moveTo>
                    <a:pt x="32" y="140"/>
                  </a:moveTo>
                  <a:cubicBezTo>
                    <a:pt x="32" y="150"/>
                    <a:pt x="28" y="159"/>
                    <a:pt x="22" y="166"/>
                  </a:cubicBezTo>
                  <a:cubicBezTo>
                    <a:pt x="15" y="159"/>
                    <a:pt x="12" y="150"/>
                    <a:pt x="12" y="140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32" y="48"/>
                    <a:pt x="32" y="48"/>
                    <a:pt x="32" y="48"/>
                  </a:cubicBezTo>
                  <a:lnTo>
                    <a:pt x="32" y="140"/>
                  </a:lnTo>
                  <a:close/>
                  <a:moveTo>
                    <a:pt x="188" y="140"/>
                  </a:moveTo>
                  <a:cubicBezTo>
                    <a:pt x="188" y="162"/>
                    <a:pt x="170" y="180"/>
                    <a:pt x="148" y="180"/>
                  </a:cubicBezTo>
                  <a:cubicBezTo>
                    <a:pt x="136" y="180"/>
                    <a:pt x="136" y="180"/>
                    <a:pt x="136" y="180"/>
                  </a:cubicBezTo>
                  <a:cubicBezTo>
                    <a:pt x="64" y="180"/>
                    <a:pt x="64" y="180"/>
                    <a:pt x="64" y="180"/>
                  </a:cubicBezTo>
                  <a:cubicBezTo>
                    <a:pt x="52" y="180"/>
                    <a:pt x="52" y="180"/>
                    <a:pt x="52" y="180"/>
                  </a:cubicBezTo>
                  <a:cubicBezTo>
                    <a:pt x="46" y="180"/>
                    <a:pt x="40" y="178"/>
                    <a:pt x="35" y="176"/>
                  </a:cubicBezTo>
                  <a:cubicBezTo>
                    <a:pt x="40" y="169"/>
                    <a:pt x="44" y="161"/>
                    <a:pt x="44" y="15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188" y="12"/>
                    <a:pt x="188" y="12"/>
                    <a:pt x="188" y="12"/>
                  </a:cubicBezTo>
                  <a:lnTo>
                    <a:pt x="188" y="140"/>
                  </a:lnTo>
                  <a:close/>
                  <a:moveTo>
                    <a:pt x="100" y="128"/>
                  </a:moveTo>
                  <a:cubicBezTo>
                    <a:pt x="60" y="128"/>
                    <a:pt x="60" y="128"/>
                    <a:pt x="60" y="128"/>
                  </a:cubicBezTo>
                  <a:cubicBezTo>
                    <a:pt x="60" y="140"/>
                    <a:pt x="60" y="140"/>
                    <a:pt x="60" y="140"/>
                  </a:cubicBezTo>
                  <a:cubicBezTo>
                    <a:pt x="100" y="140"/>
                    <a:pt x="100" y="140"/>
                    <a:pt x="100" y="140"/>
                  </a:cubicBezTo>
                  <a:lnTo>
                    <a:pt x="100" y="128"/>
                  </a:lnTo>
                  <a:close/>
                  <a:moveTo>
                    <a:pt x="100" y="108"/>
                  </a:moveTo>
                  <a:cubicBezTo>
                    <a:pt x="60" y="108"/>
                    <a:pt x="60" y="108"/>
                    <a:pt x="60" y="108"/>
                  </a:cubicBezTo>
                  <a:cubicBezTo>
                    <a:pt x="60" y="120"/>
                    <a:pt x="60" y="120"/>
                    <a:pt x="60" y="120"/>
                  </a:cubicBezTo>
                  <a:cubicBezTo>
                    <a:pt x="100" y="120"/>
                    <a:pt x="100" y="120"/>
                    <a:pt x="100" y="120"/>
                  </a:cubicBezTo>
                  <a:lnTo>
                    <a:pt x="100" y="108"/>
                  </a:lnTo>
                  <a:close/>
                  <a:moveTo>
                    <a:pt x="100" y="88"/>
                  </a:moveTo>
                  <a:cubicBezTo>
                    <a:pt x="60" y="88"/>
                    <a:pt x="60" y="88"/>
                    <a:pt x="60" y="88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100" y="100"/>
                    <a:pt x="100" y="100"/>
                    <a:pt x="100" y="100"/>
                  </a:cubicBezTo>
                  <a:lnTo>
                    <a:pt x="100" y="88"/>
                  </a:lnTo>
                  <a:close/>
                  <a:moveTo>
                    <a:pt x="168" y="36"/>
                  </a:moveTo>
                  <a:cubicBezTo>
                    <a:pt x="60" y="36"/>
                    <a:pt x="60" y="36"/>
                    <a:pt x="60" y="36"/>
                  </a:cubicBezTo>
                  <a:cubicBezTo>
                    <a:pt x="60" y="52"/>
                    <a:pt x="60" y="52"/>
                    <a:pt x="60" y="52"/>
                  </a:cubicBezTo>
                  <a:cubicBezTo>
                    <a:pt x="168" y="52"/>
                    <a:pt x="168" y="52"/>
                    <a:pt x="168" y="52"/>
                  </a:cubicBezTo>
                  <a:lnTo>
                    <a:pt x="168" y="36"/>
                  </a:lnTo>
                  <a:close/>
                  <a:moveTo>
                    <a:pt x="100" y="68"/>
                  </a:moveTo>
                  <a:cubicBezTo>
                    <a:pt x="60" y="68"/>
                    <a:pt x="60" y="68"/>
                    <a:pt x="60" y="68"/>
                  </a:cubicBezTo>
                  <a:cubicBezTo>
                    <a:pt x="60" y="80"/>
                    <a:pt x="60" y="80"/>
                    <a:pt x="60" y="80"/>
                  </a:cubicBezTo>
                  <a:cubicBezTo>
                    <a:pt x="100" y="80"/>
                    <a:pt x="100" y="80"/>
                    <a:pt x="100" y="80"/>
                  </a:cubicBezTo>
                  <a:lnTo>
                    <a:pt x="100" y="68"/>
                  </a:lnTo>
                  <a:close/>
                  <a:moveTo>
                    <a:pt x="112" y="140"/>
                  </a:moveTo>
                  <a:cubicBezTo>
                    <a:pt x="168" y="140"/>
                    <a:pt x="168" y="140"/>
                    <a:pt x="168" y="140"/>
                  </a:cubicBezTo>
                  <a:cubicBezTo>
                    <a:pt x="168" y="68"/>
                    <a:pt x="168" y="68"/>
                    <a:pt x="168" y="68"/>
                  </a:cubicBezTo>
                  <a:cubicBezTo>
                    <a:pt x="112" y="68"/>
                    <a:pt x="112" y="68"/>
                    <a:pt x="112" y="68"/>
                  </a:cubicBezTo>
                  <a:lnTo>
                    <a:pt x="112" y="14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3" name="Freeform 114">
              <a:extLst>
                <a:ext uri="{FF2B5EF4-FFF2-40B4-BE49-F238E27FC236}">
                  <a16:creationId xmlns:a16="http://schemas.microsoft.com/office/drawing/2014/main" xmlns="" id="{8885FF5E-3EAB-4728-8579-9BBB9204A1D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 rot="4669559" flipH="1" flipV="1">
              <a:off x="4917663" y="6097573"/>
              <a:ext cx="742950" cy="744538"/>
            </a:xfrm>
            <a:custGeom>
              <a:avLst/>
              <a:gdLst>
                <a:gd name="T0" fmla="*/ 195 w 198"/>
                <a:gd name="T1" fmla="*/ 46 h 198"/>
                <a:gd name="T2" fmla="*/ 152 w 198"/>
                <a:gd name="T3" fmla="*/ 4 h 198"/>
                <a:gd name="T4" fmla="*/ 3 w 198"/>
                <a:gd name="T5" fmla="*/ 152 h 198"/>
                <a:gd name="T6" fmla="*/ 46 w 198"/>
                <a:gd name="T7" fmla="*/ 195 h 198"/>
                <a:gd name="T8" fmla="*/ 60 w 198"/>
                <a:gd name="T9" fmla="*/ 195 h 198"/>
                <a:gd name="T10" fmla="*/ 113 w 198"/>
                <a:gd name="T11" fmla="*/ 142 h 198"/>
                <a:gd name="T12" fmla="*/ 112 w 198"/>
                <a:gd name="T13" fmla="*/ 112 h 198"/>
                <a:gd name="T14" fmla="*/ 139 w 198"/>
                <a:gd name="T15" fmla="*/ 115 h 198"/>
                <a:gd name="T16" fmla="*/ 195 w 198"/>
                <a:gd name="T17" fmla="*/ 60 h 198"/>
                <a:gd name="T18" fmla="*/ 195 w 198"/>
                <a:gd name="T19" fmla="*/ 46 h 198"/>
                <a:gd name="T20" fmla="*/ 92 w 198"/>
                <a:gd name="T21" fmla="*/ 142 h 198"/>
                <a:gd name="T22" fmla="*/ 63 w 198"/>
                <a:gd name="T23" fmla="*/ 172 h 198"/>
                <a:gd name="T24" fmla="*/ 43 w 198"/>
                <a:gd name="T25" fmla="*/ 172 h 198"/>
                <a:gd name="T26" fmla="*/ 33 w 198"/>
                <a:gd name="T27" fmla="*/ 162 h 198"/>
                <a:gd name="T28" fmla="*/ 33 w 198"/>
                <a:gd name="T29" fmla="*/ 142 h 198"/>
                <a:gd name="T30" fmla="*/ 63 w 198"/>
                <a:gd name="T31" fmla="*/ 112 h 198"/>
                <a:gd name="T32" fmla="*/ 83 w 198"/>
                <a:gd name="T33" fmla="*/ 112 h 198"/>
                <a:gd name="T34" fmla="*/ 92 w 198"/>
                <a:gd name="T35" fmla="*/ 122 h 198"/>
                <a:gd name="T36" fmla="*/ 92 w 198"/>
                <a:gd name="T37" fmla="*/ 142 h 198"/>
                <a:gd name="T38" fmla="*/ 172 w 198"/>
                <a:gd name="T39" fmla="*/ 63 h 198"/>
                <a:gd name="T40" fmla="*/ 142 w 198"/>
                <a:gd name="T41" fmla="*/ 93 h 198"/>
                <a:gd name="T42" fmla="*/ 122 w 198"/>
                <a:gd name="T43" fmla="*/ 93 h 198"/>
                <a:gd name="T44" fmla="*/ 112 w 198"/>
                <a:gd name="T45" fmla="*/ 83 h 198"/>
                <a:gd name="T46" fmla="*/ 112 w 198"/>
                <a:gd name="T47" fmla="*/ 63 h 198"/>
                <a:gd name="T48" fmla="*/ 142 w 198"/>
                <a:gd name="T49" fmla="*/ 33 h 198"/>
                <a:gd name="T50" fmla="*/ 162 w 198"/>
                <a:gd name="T51" fmla="*/ 33 h 198"/>
                <a:gd name="T52" fmla="*/ 172 w 198"/>
                <a:gd name="T53" fmla="*/ 43 h 198"/>
                <a:gd name="T54" fmla="*/ 172 w 198"/>
                <a:gd name="T55" fmla="*/ 63 h 198"/>
                <a:gd name="T56" fmla="*/ 31 w 198"/>
                <a:gd name="T57" fmla="*/ 91 h 198"/>
                <a:gd name="T58" fmla="*/ 44 w 198"/>
                <a:gd name="T59" fmla="*/ 83 h 198"/>
                <a:gd name="T60" fmla="*/ 30 w 198"/>
                <a:gd name="T61" fmla="*/ 74 h 198"/>
                <a:gd name="T62" fmla="*/ 14 w 198"/>
                <a:gd name="T63" fmla="*/ 91 h 198"/>
                <a:gd name="T64" fmla="*/ 0 w 198"/>
                <a:gd name="T65" fmla="*/ 148 h 198"/>
                <a:gd name="T66" fmla="*/ 26 w 198"/>
                <a:gd name="T67" fmla="*/ 122 h 198"/>
                <a:gd name="T68" fmla="*/ 31 w 198"/>
                <a:gd name="T69" fmla="*/ 91 h 198"/>
                <a:gd name="T70" fmla="*/ 83 w 198"/>
                <a:gd name="T71" fmla="*/ 45 h 198"/>
                <a:gd name="T72" fmla="*/ 91 w 198"/>
                <a:gd name="T73" fmla="*/ 31 h 198"/>
                <a:gd name="T74" fmla="*/ 122 w 198"/>
                <a:gd name="T75" fmla="*/ 27 h 198"/>
                <a:gd name="T76" fmla="*/ 148 w 198"/>
                <a:gd name="T77" fmla="*/ 0 h 198"/>
                <a:gd name="T78" fmla="*/ 91 w 198"/>
                <a:gd name="T79" fmla="*/ 14 h 198"/>
                <a:gd name="T80" fmla="*/ 74 w 198"/>
                <a:gd name="T81" fmla="*/ 30 h 198"/>
                <a:gd name="T82" fmla="*/ 83 w 198"/>
                <a:gd name="T83" fmla="*/ 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98" h="198">
                  <a:moveTo>
                    <a:pt x="195" y="46"/>
                  </a:moveTo>
                  <a:cubicBezTo>
                    <a:pt x="152" y="4"/>
                    <a:pt x="152" y="4"/>
                    <a:pt x="152" y="4"/>
                  </a:cubicBezTo>
                  <a:cubicBezTo>
                    <a:pt x="3" y="152"/>
                    <a:pt x="3" y="152"/>
                    <a:pt x="3" y="152"/>
                  </a:cubicBezTo>
                  <a:cubicBezTo>
                    <a:pt x="46" y="195"/>
                    <a:pt x="46" y="195"/>
                    <a:pt x="46" y="195"/>
                  </a:cubicBezTo>
                  <a:cubicBezTo>
                    <a:pt x="50" y="198"/>
                    <a:pt x="56" y="198"/>
                    <a:pt x="60" y="195"/>
                  </a:cubicBezTo>
                  <a:cubicBezTo>
                    <a:pt x="60" y="195"/>
                    <a:pt x="85" y="169"/>
                    <a:pt x="113" y="142"/>
                  </a:cubicBezTo>
                  <a:cubicBezTo>
                    <a:pt x="117" y="137"/>
                    <a:pt x="107" y="117"/>
                    <a:pt x="112" y="112"/>
                  </a:cubicBezTo>
                  <a:cubicBezTo>
                    <a:pt x="116" y="107"/>
                    <a:pt x="135" y="119"/>
                    <a:pt x="139" y="115"/>
                  </a:cubicBezTo>
                  <a:cubicBezTo>
                    <a:pt x="168" y="86"/>
                    <a:pt x="195" y="60"/>
                    <a:pt x="195" y="60"/>
                  </a:cubicBezTo>
                  <a:cubicBezTo>
                    <a:pt x="198" y="56"/>
                    <a:pt x="198" y="50"/>
                    <a:pt x="195" y="46"/>
                  </a:cubicBezTo>
                  <a:close/>
                  <a:moveTo>
                    <a:pt x="92" y="142"/>
                  </a:moveTo>
                  <a:cubicBezTo>
                    <a:pt x="63" y="172"/>
                    <a:pt x="63" y="172"/>
                    <a:pt x="63" y="172"/>
                  </a:cubicBezTo>
                  <a:cubicBezTo>
                    <a:pt x="57" y="177"/>
                    <a:pt x="48" y="177"/>
                    <a:pt x="43" y="172"/>
                  </a:cubicBezTo>
                  <a:cubicBezTo>
                    <a:pt x="33" y="162"/>
                    <a:pt x="33" y="162"/>
                    <a:pt x="33" y="162"/>
                  </a:cubicBezTo>
                  <a:cubicBezTo>
                    <a:pt x="28" y="156"/>
                    <a:pt x="28" y="148"/>
                    <a:pt x="33" y="142"/>
                  </a:cubicBezTo>
                  <a:cubicBezTo>
                    <a:pt x="63" y="112"/>
                    <a:pt x="63" y="112"/>
                    <a:pt x="63" y="112"/>
                  </a:cubicBezTo>
                  <a:cubicBezTo>
                    <a:pt x="68" y="107"/>
                    <a:pt x="77" y="107"/>
                    <a:pt x="83" y="112"/>
                  </a:cubicBezTo>
                  <a:cubicBezTo>
                    <a:pt x="92" y="122"/>
                    <a:pt x="92" y="122"/>
                    <a:pt x="92" y="122"/>
                  </a:cubicBezTo>
                  <a:cubicBezTo>
                    <a:pt x="98" y="128"/>
                    <a:pt x="98" y="137"/>
                    <a:pt x="92" y="142"/>
                  </a:cubicBezTo>
                  <a:close/>
                  <a:moveTo>
                    <a:pt x="172" y="63"/>
                  </a:moveTo>
                  <a:cubicBezTo>
                    <a:pt x="142" y="93"/>
                    <a:pt x="142" y="93"/>
                    <a:pt x="142" y="93"/>
                  </a:cubicBezTo>
                  <a:cubicBezTo>
                    <a:pt x="136" y="98"/>
                    <a:pt x="128" y="98"/>
                    <a:pt x="122" y="93"/>
                  </a:cubicBezTo>
                  <a:cubicBezTo>
                    <a:pt x="112" y="83"/>
                    <a:pt x="112" y="83"/>
                    <a:pt x="112" y="83"/>
                  </a:cubicBezTo>
                  <a:cubicBezTo>
                    <a:pt x="107" y="77"/>
                    <a:pt x="107" y="68"/>
                    <a:pt x="112" y="63"/>
                  </a:cubicBezTo>
                  <a:cubicBezTo>
                    <a:pt x="142" y="33"/>
                    <a:pt x="142" y="33"/>
                    <a:pt x="142" y="33"/>
                  </a:cubicBezTo>
                  <a:cubicBezTo>
                    <a:pt x="147" y="28"/>
                    <a:pt x="156" y="28"/>
                    <a:pt x="162" y="33"/>
                  </a:cubicBezTo>
                  <a:cubicBezTo>
                    <a:pt x="172" y="43"/>
                    <a:pt x="172" y="43"/>
                    <a:pt x="172" y="43"/>
                  </a:cubicBezTo>
                  <a:cubicBezTo>
                    <a:pt x="177" y="49"/>
                    <a:pt x="177" y="57"/>
                    <a:pt x="172" y="63"/>
                  </a:cubicBezTo>
                  <a:close/>
                  <a:moveTo>
                    <a:pt x="31" y="91"/>
                  </a:moveTo>
                  <a:cubicBezTo>
                    <a:pt x="37" y="86"/>
                    <a:pt x="41" y="87"/>
                    <a:pt x="44" y="83"/>
                  </a:cubicBezTo>
                  <a:cubicBezTo>
                    <a:pt x="48" y="78"/>
                    <a:pt x="38" y="75"/>
                    <a:pt x="30" y="74"/>
                  </a:cubicBezTo>
                  <a:cubicBezTo>
                    <a:pt x="22" y="72"/>
                    <a:pt x="17" y="82"/>
                    <a:pt x="14" y="91"/>
                  </a:cubicBezTo>
                  <a:cubicBezTo>
                    <a:pt x="12" y="100"/>
                    <a:pt x="0" y="148"/>
                    <a:pt x="0" y="148"/>
                  </a:cubicBezTo>
                  <a:cubicBezTo>
                    <a:pt x="26" y="122"/>
                    <a:pt x="26" y="122"/>
                    <a:pt x="26" y="122"/>
                  </a:cubicBezTo>
                  <a:cubicBezTo>
                    <a:pt x="26" y="122"/>
                    <a:pt x="26" y="97"/>
                    <a:pt x="31" y="91"/>
                  </a:cubicBezTo>
                  <a:close/>
                  <a:moveTo>
                    <a:pt x="83" y="45"/>
                  </a:moveTo>
                  <a:cubicBezTo>
                    <a:pt x="87" y="41"/>
                    <a:pt x="85" y="37"/>
                    <a:pt x="91" y="31"/>
                  </a:cubicBezTo>
                  <a:cubicBezTo>
                    <a:pt x="97" y="26"/>
                    <a:pt x="122" y="27"/>
                    <a:pt x="122" y="27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48" y="0"/>
                    <a:pt x="100" y="12"/>
                    <a:pt x="91" y="14"/>
                  </a:cubicBezTo>
                  <a:cubicBezTo>
                    <a:pt x="82" y="17"/>
                    <a:pt x="72" y="22"/>
                    <a:pt x="74" y="30"/>
                  </a:cubicBezTo>
                  <a:cubicBezTo>
                    <a:pt x="75" y="38"/>
                    <a:pt x="78" y="48"/>
                    <a:pt x="83" y="4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4" name="Freeform 124">
              <a:extLst>
                <a:ext uri="{FF2B5EF4-FFF2-40B4-BE49-F238E27FC236}">
                  <a16:creationId xmlns:a16="http://schemas.microsoft.com/office/drawing/2014/main" xmlns="" id="{4A72588C-C32C-46CB-B5FD-27667AE2EF3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 rot="2436245" flipH="1" flipV="1">
              <a:off x="4535125" y="5906200"/>
              <a:ext cx="349593" cy="449070"/>
            </a:xfrm>
            <a:custGeom>
              <a:avLst/>
              <a:gdLst>
                <a:gd name="T0" fmla="*/ 12 w 156"/>
                <a:gd name="T1" fmla="*/ 200 h 200"/>
                <a:gd name="T2" fmla="*/ 0 w 156"/>
                <a:gd name="T3" fmla="*/ 37 h 200"/>
                <a:gd name="T4" fmla="*/ 12 w 156"/>
                <a:gd name="T5" fmla="*/ 175 h 200"/>
                <a:gd name="T6" fmla="*/ 50 w 156"/>
                <a:gd name="T7" fmla="*/ 187 h 200"/>
                <a:gd name="T8" fmla="*/ 64 w 156"/>
                <a:gd name="T9" fmla="*/ 24 h 200"/>
                <a:gd name="T10" fmla="*/ 156 w 156"/>
                <a:gd name="T11" fmla="*/ 37 h 200"/>
                <a:gd name="T12" fmla="*/ 144 w 156"/>
                <a:gd name="T13" fmla="*/ 200 h 200"/>
                <a:gd name="T14" fmla="*/ 128 w 156"/>
                <a:gd name="T15" fmla="*/ 180 h 200"/>
                <a:gd name="T16" fmla="*/ 116 w 156"/>
                <a:gd name="T17" fmla="*/ 168 h 200"/>
                <a:gd name="T18" fmla="*/ 116 w 156"/>
                <a:gd name="T19" fmla="*/ 164 h 200"/>
                <a:gd name="T20" fmla="*/ 128 w 156"/>
                <a:gd name="T21" fmla="*/ 152 h 200"/>
                <a:gd name="T22" fmla="*/ 116 w 156"/>
                <a:gd name="T23" fmla="*/ 164 h 200"/>
                <a:gd name="T24" fmla="*/ 128 w 156"/>
                <a:gd name="T25" fmla="*/ 148 h 200"/>
                <a:gd name="T26" fmla="*/ 116 w 156"/>
                <a:gd name="T27" fmla="*/ 136 h 200"/>
                <a:gd name="T28" fmla="*/ 116 w 156"/>
                <a:gd name="T29" fmla="*/ 132 h 200"/>
                <a:gd name="T30" fmla="*/ 128 w 156"/>
                <a:gd name="T31" fmla="*/ 120 h 200"/>
                <a:gd name="T32" fmla="*/ 116 w 156"/>
                <a:gd name="T33" fmla="*/ 132 h 200"/>
                <a:gd name="T34" fmla="*/ 112 w 156"/>
                <a:gd name="T35" fmla="*/ 180 h 200"/>
                <a:gd name="T36" fmla="*/ 100 w 156"/>
                <a:gd name="T37" fmla="*/ 168 h 200"/>
                <a:gd name="T38" fmla="*/ 100 w 156"/>
                <a:gd name="T39" fmla="*/ 164 h 200"/>
                <a:gd name="T40" fmla="*/ 112 w 156"/>
                <a:gd name="T41" fmla="*/ 152 h 200"/>
                <a:gd name="T42" fmla="*/ 100 w 156"/>
                <a:gd name="T43" fmla="*/ 164 h 200"/>
                <a:gd name="T44" fmla="*/ 112 w 156"/>
                <a:gd name="T45" fmla="*/ 148 h 200"/>
                <a:gd name="T46" fmla="*/ 100 w 156"/>
                <a:gd name="T47" fmla="*/ 136 h 200"/>
                <a:gd name="T48" fmla="*/ 100 w 156"/>
                <a:gd name="T49" fmla="*/ 132 h 200"/>
                <a:gd name="T50" fmla="*/ 112 w 156"/>
                <a:gd name="T51" fmla="*/ 120 h 200"/>
                <a:gd name="T52" fmla="*/ 100 w 156"/>
                <a:gd name="T53" fmla="*/ 132 h 200"/>
                <a:gd name="T54" fmla="*/ 96 w 156"/>
                <a:gd name="T55" fmla="*/ 180 h 200"/>
                <a:gd name="T56" fmla="*/ 84 w 156"/>
                <a:gd name="T57" fmla="*/ 168 h 200"/>
                <a:gd name="T58" fmla="*/ 84 w 156"/>
                <a:gd name="T59" fmla="*/ 164 h 200"/>
                <a:gd name="T60" fmla="*/ 96 w 156"/>
                <a:gd name="T61" fmla="*/ 152 h 200"/>
                <a:gd name="T62" fmla="*/ 84 w 156"/>
                <a:gd name="T63" fmla="*/ 164 h 200"/>
                <a:gd name="T64" fmla="*/ 96 w 156"/>
                <a:gd name="T65" fmla="*/ 148 h 200"/>
                <a:gd name="T66" fmla="*/ 84 w 156"/>
                <a:gd name="T67" fmla="*/ 136 h 200"/>
                <a:gd name="T68" fmla="*/ 84 w 156"/>
                <a:gd name="T69" fmla="*/ 132 h 200"/>
                <a:gd name="T70" fmla="*/ 96 w 156"/>
                <a:gd name="T71" fmla="*/ 120 h 200"/>
                <a:gd name="T72" fmla="*/ 84 w 156"/>
                <a:gd name="T73" fmla="*/ 132 h 200"/>
                <a:gd name="T74" fmla="*/ 137 w 156"/>
                <a:gd name="T75" fmla="*/ 35 h 200"/>
                <a:gd name="T76" fmla="*/ 76 w 156"/>
                <a:gd name="T77" fmla="*/ 42 h 200"/>
                <a:gd name="T78" fmla="*/ 82 w 156"/>
                <a:gd name="T79" fmla="*/ 76 h 200"/>
                <a:gd name="T80" fmla="*/ 144 w 156"/>
                <a:gd name="T81" fmla="*/ 69 h 200"/>
                <a:gd name="T82" fmla="*/ 144 w 156"/>
                <a:gd name="T83" fmla="*/ 120 h 200"/>
                <a:gd name="T84" fmla="*/ 132 w 156"/>
                <a:gd name="T85" fmla="*/ 132 h 200"/>
                <a:gd name="T86" fmla="*/ 144 w 156"/>
                <a:gd name="T87" fmla="*/ 120 h 200"/>
                <a:gd name="T88" fmla="*/ 132 w 156"/>
                <a:gd name="T89" fmla="*/ 136 h 200"/>
                <a:gd name="T90" fmla="*/ 144 w 156"/>
                <a:gd name="T91" fmla="*/ 148 h 200"/>
                <a:gd name="T92" fmla="*/ 144 w 156"/>
                <a:gd name="T93" fmla="*/ 152 h 200"/>
                <a:gd name="T94" fmla="*/ 132 w 156"/>
                <a:gd name="T95" fmla="*/ 164 h 200"/>
                <a:gd name="T96" fmla="*/ 144 w 156"/>
                <a:gd name="T97" fmla="*/ 152 h 200"/>
                <a:gd name="T98" fmla="*/ 132 w 156"/>
                <a:gd name="T99" fmla="*/ 168 h 200"/>
                <a:gd name="T100" fmla="*/ 144 w 156"/>
                <a:gd name="T101" fmla="*/ 180 h 200"/>
                <a:gd name="T102" fmla="*/ 50 w 156"/>
                <a:gd name="T103" fmla="*/ 180 h 200"/>
                <a:gd name="T104" fmla="*/ 20 w 156"/>
                <a:gd name="T105" fmla="*/ 173 h 200"/>
                <a:gd name="T106" fmla="*/ 26 w 156"/>
                <a:gd name="T107" fmla="*/ 12 h 200"/>
                <a:gd name="T108" fmla="*/ 36 w 156"/>
                <a:gd name="T109" fmla="*/ 0 h 200"/>
                <a:gd name="T110" fmla="*/ 44 w 156"/>
                <a:gd name="T111" fmla="*/ 12 h 200"/>
                <a:gd name="T112" fmla="*/ 56 w 156"/>
                <a:gd name="T113" fmla="*/ 18 h 200"/>
                <a:gd name="T114" fmla="*/ 50 w 156"/>
                <a:gd name="T115" fmla="*/ 18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6" h="200">
                  <a:moveTo>
                    <a:pt x="144" y="200"/>
                  </a:moveTo>
                  <a:cubicBezTo>
                    <a:pt x="12" y="200"/>
                    <a:pt x="12" y="200"/>
                    <a:pt x="12" y="200"/>
                  </a:cubicBezTo>
                  <a:cubicBezTo>
                    <a:pt x="5" y="200"/>
                    <a:pt x="0" y="194"/>
                    <a:pt x="0" y="18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0"/>
                    <a:pt x="5" y="25"/>
                    <a:pt x="12" y="25"/>
                  </a:cubicBezTo>
                  <a:cubicBezTo>
                    <a:pt x="12" y="175"/>
                    <a:pt x="12" y="175"/>
                    <a:pt x="12" y="175"/>
                  </a:cubicBezTo>
                  <a:cubicBezTo>
                    <a:pt x="12" y="182"/>
                    <a:pt x="18" y="187"/>
                    <a:pt x="25" y="187"/>
                  </a:cubicBezTo>
                  <a:cubicBezTo>
                    <a:pt x="50" y="187"/>
                    <a:pt x="50" y="187"/>
                    <a:pt x="50" y="187"/>
                  </a:cubicBezTo>
                  <a:cubicBezTo>
                    <a:pt x="57" y="187"/>
                    <a:pt x="64" y="182"/>
                    <a:pt x="64" y="175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144" y="24"/>
                    <a:pt x="144" y="24"/>
                    <a:pt x="144" y="24"/>
                  </a:cubicBezTo>
                  <a:cubicBezTo>
                    <a:pt x="151" y="24"/>
                    <a:pt x="156" y="30"/>
                    <a:pt x="156" y="37"/>
                  </a:cubicBezTo>
                  <a:cubicBezTo>
                    <a:pt x="156" y="187"/>
                    <a:pt x="156" y="187"/>
                    <a:pt x="156" y="187"/>
                  </a:cubicBezTo>
                  <a:cubicBezTo>
                    <a:pt x="156" y="194"/>
                    <a:pt x="151" y="200"/>
                    <a:pt x="144" y="200"/>
                  </a:cubicBezTo>
                  <a:close/>
                  <a:moveTo>
                    <a:pt x="116" y="180"/>
                  </a:moveTo>
                  <a:cubicBezTo>
                    <a:pt x="128" y="180"/>
                    <a:pt x="128" y="180"/>
                    <a:pt x="128" y="180"/>
                  </a:cubicBezTo>
                  <a:cubicBezTo>
                    <a:pt x="128" y="168"/>
                    <a:pt x="128" y="168"/>
                    <a:pt x="128" y="168"/>
                  </a:cubicBezTo>
                  <a:cubicBezTo>
                    <a:pt x="116" y="168"/>
                    <a:pt x="116" y="168"/>
                    <a:pt x="116" y="168"/>
                  </a:cubicBezTo>
                  <a:lnTo>
                    <a:pt x="116" y="180"/>
                  </a:lnTo>
                  <a:close/>
                  <a:moveTo>
                    <a:pt x="116" y="164"/>
                  </a:moveTo>
                  <a:cubicBezTo>
                    <a:pt x="128" y="164"/>
                    <a:pt x="128" y="164"/>
                    <a:pt x="128" y="164"/>
                  </a:cubicBezTo>
                  <a:cubicBezTo>
                    <a:pt x="128" y="152"/>
                    <a:pt x="128" y="152"/>
                    <a:pt x="128" y="152"/>
                  </a:cubicBezTo>
                  <a:cubicBezTo>
                    <a:pt x="116" y="152"/>
                    <a:pt x="116" y="152"/>
                    <a:pt x="116" y="152"/>
                  </a:cubicBezTo>
                  <a:lnTo>
                    <a:pt x="116" y="164"/>
                  </a:lnTo>
                  <a:close/>
                  <a:moveTo>
                    <a:pt x="116" y="148"/>
                  </a:moveTo>
                  <a:cubicBezTo>
                    <a:pt x="128" y="148"/>
                    <a:pt x="128" y="148"/>
                    <a:pt x="128" y="148"/>
                  </a:cubicBezTo>
                  <a:cubicBezTo>
                    <a:pt x="128" y="136"/>
                    <a:pt x="128" y="136"/>
                    <a:pt x="128" y="136"/>
                  </a:cubicBezTo>
                  <a:cubicBezTo>
                    <a:pt x="116" y="136"/>
                    <a:pt x="116" y="136"/>
                    <a:pt x="116" y="136"/>
                  </a:cubicBezTo>
                  <a:lnTo>
                    <a:pt x="116" y="148"/>
                  </a:lnTo>
                  <a:close/>
                  <a:moveTo>
                    <a:pt x="116" y="132"/>
                  </a:moveTo>
                  <a:cubicBezTo>
                    <a:pt x="128" y="132"/>
                    <a:pt x="128" y="132"/>
                    <a:pt x="128" y="132"/>
                  </a:cubicBezTo>
                  <a:cubicBezTo>
                    <a:pt x="128" y="120"/>
                    <a:pt x="128" y="120"/>
                    <a:pt x="128" y="120"/>
                  </a:cubicBezTo>
                  <a:cubicBezTo>
                    <a:pt x="116" y="120"/>
                    <a:pt x="116" y="120"/>
                    <a:pt x="116" y="120"/>
                  </a:cubicBezTo>
                  <a:lnTo>
                    <a:pt x="116" y="132"/>
                  </a:lnTo>
                  <a:close/>
                  <a:moveTo>
                    <a:pt x="100" y="180"/>
                  </a:moveTo>
                  <a:cubicBezTo>
                    <a:pt x="112" y="180"/>
                    <a:pt x="112" y="180"/>
                    <a:pt x="112" y="180"/>
                  </a:cubicBezTo>
                  <a:cubicBezTo>
                    <a:pt x="112" y="168"/>
                    <a:pt x="112" y="168"/>
                    <a:pt x="112" y="168"/>
                  </a:cubicBezTo>
                  <a:cubicBezTo>
                    <a:pt x="100" y="168"/>
                    <a:pt x="100" y="168"/>
                    <a:pt x="100" y="168"/>
                  </a:cubicBezTo>
                  <a:lnTo>
                    <a:pt x="100" y="180"/>
                  </a:lnTo>
                  <a:close/>
                  <a:moveTo>
                    <a:pt x="100" y="164"/>
                  </a:moveTo>
                  <a:cubicBezTo>
                    <a:pt x="112" y="164"/>
                    <a:pt x="112" y="164"/>
                    <a:pt x="112" y="164"/>
                  </a:cubicBezTo>
                  <a:cubicBezTo>
                    <a:pt x="112" y="152"/>
                    <a:pt x="112" y="152"/>
                    <a:pt x="112" y="152"/>
                  </a:cubicBezTo>
                  <a:cubicBezTo>
                    <a:pt x="100" y="152"/>
                    <a:pt x="100" y="152"/>
                    <a:pt x="100" y="152"/>
                  </a:cubicBezTo>
                  <a:lnTo>
                    <a:pt x="100" y="164"/>
                  </a:lnTo>
                  <a:close/>
                  <a:moveTo>
                    <a:pt x="100" y="148"/>
                  </a:moveTo>
                  <a:cubicBezTo>
                    <a:pt x="112" y="148"/>
                    <a:pt x="112" y="148"/>
                    <a:pt x="112" y="148"/>
                  </a:cubicBezTo>
                  <a:cubicBezTo>
                    <a:pt x="112" y="136"/>
                    <a:pt x="112" y="136"/>
                    <a:pt x="112" y="136"/>
                  </a:cubicBezTo>
                  <a:cubicBezTo>
                    <a:pt x="100" y="136"/>
                    <a:pt x="100" y="136"/>
                    <a:pt x="100" y="136"/>
                  </a:cubicBezTo>
                  <a:lnTo>
                    <a:pt x="100" y="148"/>
                  </a:lnTo>
                  <a:close/>
                  <a:moveTo>
                    <a:pt x="100" y="132"/>
                  </a:moveTo>
                  <a:cubicBezTo>
                    <a:pt x="112" y="132"/>
                    <a:pt x="112" y="132"/>
                    <a:pt x="112" y="132"/>
                  </a:cubicBezTo>
                  <a:cubicBezTo>
                    <a:pt x="112" y="120"/>
                    <a:pt x="112" y="120"/>
                    <a:pt x="112" y="120"/>
                  </a:cubicBezTo>
                  <a:cubicBezTo>
                    <a:pt x="100" y="120"/>
                    <a:pt x="100" y="120"/>
                    <a:pt x="100" y="120"/>
                  </a:cubicBezTo>
                  <a:lnTo>
                    <a:pt x="100" y="132"/>
                  </a:lnTo>
                  <a:close/>
                  <a:moveTo>
                    <a:pt x="84" y="180"/>
                  </a:moveTo>
                  <a:cubicBezTo>
                    <a:pt x="96" y="180"/>
                    <a:pt x="96" y="180"/>
                    <a:pt x="96" y="180"/>
                  </a:cubicBezTo>
                  <a:cubicBezTo>
                    <a:pt x="96" y="168"/>
                    <a:pt x="96" y="168"/>
                    <a:pt x="96" y="168"/>
                  </a:cubicBezTo>
                  <a:cubicBezTo>
                    <a:pt x="84" y="168"/>
                    <a:pt x="84" y="168"/>
                    <a:pt x="84" y="168"/>
                  </a:cubicBezTo>
                  <a:lnTo>
                    <a:pt x="84" y="180"/>
                  </a:lnTo>
                  <a:close/>
                  <a:moveTo>
                    <a:pt x="84" y="164"/>
                  </a:moveTo>
                  <a:cubicBezTo>
                    <a:pt x="96" y="164"/>
                    <a:pt x="96" y="164"/>
                    <a:pt x="96" y="164"/>
                  </a:cubicBezTo>
                  <a:cubicBezTo>
                    <a:pt x="96" y="152"/>
                    <a:pt x="96" y="152"/>
                    <a:pt x="96" y="152"/>
                  </a:cubicBezTo>
                  <a:cubicBezTo>
                    <a:pt x="84" y="152"/>
                    <a:pt x="84" y="152"/>
                    <a:pt x="84" y="152"/>
                  </a:cubicBezTo>
                  <a:lnTo>
                    <a:pt x="84" y="164"/>
                  </a:lnTo>
                  <a:close/>
                  <a:moveTo>
                    <a:pt x="84" y="148"/>
                  </a:moveTo>
                  <a:cubicBezTo>
                    <a:pt x="96" y="148"/>
                    <a:pt x="96" y="148"/>
                    <a:pt x="96" y="148"/>
                  </a:cubicBezTo>
                  <a:cubicBezTo>
                    <a:pt x="96" y="136"/>
                    <a:pt x="96" y="136"/>
                    <a:pt x="96" y="136"/>
                  </a:cubicBezTo>
                  <a:cubicBezTo>
                    <a:pt x="84" y="136"/>
                    <a:pt x="84" y="136"/>
                    <a:pt x="84" y="136"/>
                  </a:cubicBezTo>
                  <a:lnTo>
                    <a:pt x="84" y="148"/>
                  </a:lnTo>
                  <a:close/>
                  <a:moveTo>
                    <a:pt x="84" y="132"/>
                  </a:moveTo>
                  <a:cubicBezTo>
                    <a:pt x="96" y="132"/>
                    <a:pt x="96" y="132"/>
                    <a:pt x="96" y="132"/>
                  </a:cubicBezTo>
                  <a:cubicBezTo>
                    <a:pt x="96" y="120"/>
                    <a:pt x="96" y="120"/>
                    <a:pt x="96" y="120"/>
                  </a:cubicBezTo>
                  <a:cubicBezTo>
                    <a:pt x="84" y="120"/>
                    <a:pt x="84" y="120"/>
                    <a:pt x="84" y="120"/>
                  </a:cubicBezTo>
                  <a:lnTo>
                    <a:pt x="84" y="132"/>
                  </a:lnTo>
                  <a:close/>
                  <a:moveTo>
                    <a:pt x="144" y="42"/>
                  </a:moveTo>
                  <a:cubicBezTo>
                    <a:pt x="144" y="38"/>
                    <a:pt x="141" y="35"/>
                    <a:pt x="137" y="35"/>
                  </a:cubicBezTo>
                  <a:cubicBezTo>
                    <a:pt x="82" y="35"/>
                    <a:pt x="82" y="35"/>
                    <a:pt x="82" y="35"/>
                  </a:cubicBezTo>
                  <a:cubicBezTo>
                    <a:pt x="78" y="35"/>
                    <a:pt x="76" y="38"/>
                    <a:pt x="76" y="42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73"/>
                    <a:pt x="78" y="76"/>
                    <a:pt x="82" y="76"/>
                  </a:cubicBezTo>
                  <a:cubicBezTo>
                    <a:pt x="137" y="76"/>
                    <a:pt x="137" y="76"/>
                    <a:pt x="137" y="76"/>
                  </a:cubicBezTo>
                  <a:cubicBezTo>
                    <a:pt x="141" y="76"/>
                    <a:pt x="144" y="73"/>
                    <a:pt x="144" y="69"/>
                  </a:cubicBezTo>
                  <a:lnTo>
                    <a:pt x="144" y="42"/>
                  </a:lnTo>
                  <a:close/>
                  <a:moveTo>
                    <a:pt x="144" y="120"/>
                  </a:moveTo>
                  <a:cubicBezTo>
                    <a:pt x="132" y="120"/>
                    <a:pt x="132" y="120"/>
                    <a:pt x="132" y="120"/>
                  </a:cubicBezTo>
                  <a:cubicBezTo>
                    <a:pt x="132" y="132"/>
                    <a:pt x="132" y="132"/>
                    <a:pt x="132" y="132"/>
                  </a:cubicBezTo>
                  <a:cubicBezTo>
                    <a:pt x="144" y="132"/>
                    <a:pt x="144" y="132"/>
                    <a:pt x="144" y="132"/>
                  </a:cubicBezTo>
                  <a:lnTo>
                    <a:pt x="144" y="120"/>
                  </a:lnTo>
                  <a:close/>
                  <a:moveTo>
                    <a:pt x="144" y="136"/>
                  </a:moveTo>
                  <a:cubicBezTo>
                    <a:pt x="132" y="136"/>
                    <a:pt x="132" y="136"/>
                    <a:pt x="132" y="136"/>
                  </a:cubicBezTo>
                  <a:cubicBezTo>
                    <a:pt x="132" y="148"/>
                    <a:pt x="132" y="148"/>
                    <a:pt x="132" y="148"/>
                  </a:cubicBezTo>
                  <a:cubicBezTo>
                    <a:pt x="144" y="148"/>
                    <a:pt x="144" y="148"/>
                    <a:pt x="144" y="148"/>
                  </a:cubicBezTo>
                  <a:lnTo>
                    <a:pt x="144" y="136"/>
                  </a:lnTo>
                  <a:close/>
                  <a:moveTo>
                    <a:pt x="144" y="152"/>
                  </a:moveTo>
                  <a:cubicBezTo>
                    <a:pt x="132" y="152"/>
                    <a:pt x="132" y="152"/>
                    <a:pt x="132" y="152"/>
                  </a:cubicBezTo>
                  <a:cubicBezTo>
                    <a:pt x="132" y="164"/>
                    <a:pt x="132" y="164"/>
                    <a:pt x="132" y="164"/>
                  </a:cubicBezTo>
                  <a:cubicBezTo>
                    <a:pt x="144" y="164"/>
                    <a:pt x="144" y="164"/>
                    <a:pt x="144" y="164"/>
                  </a:cubicBezTo>
                  <a:lnTo>
                    <a:pt x="144" y="152"/>
                  </a:lnTo>
                  <a:close/>
                  <a:moveTo>
                    <a:pt x="144" y="168"/>
                  </a:moveTo>
                  <a:cubicBezTo>
                    <a:pt x="132" y="168"/>
                    <a:pt x="132" y="168"/>
                    <a:pt x="132" y="168"/>
                  </a:cubicBezTo>
                  <a:cubicBezTo>
                    <a:pt x="132" y="180"/>
                    <a:pt x="132" y="180"/>
                    <a:pt x="132" y="180"/>
                  </a:cubicBezTo>
                  <a:cubicBezTo>
                    <a:pt x="144" y="180"/>
                    <a:pt x="144" y="180"/>
                    <a:pt x="144" y="180"/>
                  </a:cubicBezTo>
                  <a:lnTo>
                    <a:pt x="144" y="168"/>
                  </a:lnTo>
                  <a:close/>
                  <a:moveTo>
                    <a:pt x="50" y="180"/>
                  </a:moveTo>
                  <a:cubicBezTo>
                    <a:pt x="26" y="180"/>
                    <a:pt x="26" y="180"/>
                    <a:pt x="26" y="180"/>
                  </a:cubicBezTo>
                  <a:cubicBezTo>
                    <a:pt x="22" y="180"/>
                    <a:pt x="20" y="177"/>
                    <a:pt x="20" y="173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5"/>
                    <a:pt x="22" y="12"/>
                    <a:pt x="2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3" y="12"/>
                    <a:pt x="56" y="15"/>
                    <a:pt x="56" y="18"/>
                  </a:cubicBezTo>
                  <a:cubicBezTo>
                    <a:pt x="56" y="173"/>
                    <a:pt x="56" y="173"/>
                    <a:pt x="56" y="173"/>
                  </a:cubicBezTo>
                  <a:cubicBezTo>
                    <a:pt x="56" y="177"/>
                    <a:pt x="53" y="180"/>
                    <a:pt x="50" y="18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5" name="Freeform 5">
              <a:extLst>
                <a:ext uri="{FF2B5EF4-FFF2-40B4-BE49-F238E27FC236}">
                  <a16:creationId xmlns:a16="http://schemas.microsoft.com/office/drawing/2014/main" xmlns="" id="{FCE80F74-700B-4E27-AE3C-15250CB6FAF7}"/>
                </a:ext>
              </a:extLst>
            </p:cNvPr>
            <p:cNvSpPr>
              <a:spLocks/>
            </p:cNvSpPr>
            <p:nvPr userDrawn="1"/>
          </p:nvSpPr>
          <p:spPr bwMode="auto">
            <a:xfrm rot="20193509" flipH="1" flipV="1">
              <a:off x="3003208" y="5577558"/>
              <a:ext cx="314410" cy="448364"/>
            </a:xfrm>
            <a:custGeom>
              <a:avLst/>
              <a:gdLst>
                <a:gd name="T0" fmla="*/ 176 w 190"/>
                <a:gd name="T1" fmla="*/ 101 h 272"/>
                <a:gd name="T2" fmla="*/ 178 w 190"/>
                <a:gd name="T3" fmla="*/ 82 h 272"/>
                <a:gd name="T4" fmla="*/ 96 w 190"/>
                <a:gd name="T5" fmla="*/ 0 h 272"/>
                <a:gd name="T6" fmla="*/ 14 w 190"/>
                <a:gd name="T7" fmla="*/ 82 h 272"/>
                <a:gd name="T8" fmla="*/ 17 w 190"/>
                <a:gd name="T9" fmla="*/ 103 h 272"/>
                <a:gd name="T10" fmla="*/ 0 w 190"/>
                <a:gd name="T11" fmla="*/ 272 h 272"/>
                <a:gd name="T12" fmla="*/ 190 w 190"/>
                <a:gd name="T13" fmla="*/ 272 h 272"/>
                <a:gd name="T14" fmla="*/ 176 w 190"/>
                <a:gd name="T15" fmla="*/ 101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0" h="272">
                  <a:moveTo>
                    <a:pt x="176" y="101"/>
                  </a:moveTo>
                  <a:cubicBezTo>
                    <a:pt x="177" y="95"/>
                    <a:pt x="178" y="89"/>
                    <a:pt x="178" y="82"/>
                  </a:cubicBezTo>
                  <a:cubicBezTo>
                    <a:pt x="178" y="37"/>
                    <a:pt x="141" y="0"/>
                    <a:pt x="96" y="0"/>
                  </a:cubicBezTo>
                  <a:cubicBezTo>
                    <a:pt x="51" y="0"/>
                    <a:pt x="14" y="37"/>
                    <a:pt x="14" y="82"/>
                  </a:cubicBezTo>
                  <a:cubicBezTo>
                    <a:pt x="14" y="89"/>
                    <a:pt x="15" y="96"/>
                    <a:pt x="17" y="103"/>
                  </a:cubicBezTo>
                  <a:cubicBezTo>
                    <a:pt x="18" y="135"/>
                    <a:pt x="66" y="224"/>
                    <a:pt x="0" y="272"/>
                  </a:cubicBezTo>
                  <a:cubicBezTo>
                    <a:pt x="190" y="272"/>
                    <a:pt x="190" y="272"/>
                    <a:pt x="190" y="272"/>
                  </a:cubicBezTo>
                  <a:cubicBezTo>
                    <a:pt x="118" y="227"/>
                    <a:pt x="174" y="133"/>
                    <a:pt x="176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6" name="Freeform 76">
              <a:extLst>
                <a:ext uri="{FF2B5EF4-FFF2-40B4-BE49-F238E27FC236}">
                  <a16:creationId xmlns:a16="http://schemas.microsoft.com/office/drawing/2014/main" xmlns="" id="{1616E5B5-26DD-4150-94AE-6BF1258EA2E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 rot="1187272" flipH="1" flipV="1">
              <a:off x="482235" y="6053258"/>
              <a:ext cx="696926" cy="867919"/>
            </a:xfrm>
            <a:custGeom>
              <a:avLst/>
              <a:gdLst>
                <a:gd name="T0" fmla="*/ 452 w 452"/>
                <a:gd name="T1" fmla="*/ 402 h 564"/>
                <a:gd name="T2" fmla="*/ 367 w 452"/>
                <a:gd name="T3" fmla="*/ 269 h 564"/>
                <a:gd name="T4" fmla="*/ 360 w 452"/>
                <a:gd name="T5" fmla="*/ 135 h 564"/>
                <a:gd name="T6" fmla="*/ 226 w 452"/>
                <a:gd name="T7" fmla="*/ 0 h 564"/>
                <a:gd name="T8" fmla="*/ 92 w 452"/>
                <a:gd name="T9" fmla="*/ 135 h 564"/>
                <a:gd name="T10" fmla="*/ 85 w 452"/>
                <a:gd name="T11" fmla="*/ 269 h 564"/>
                <a:gd name="T12" fmla="*/ 0 w 452"/>
                <a:gd name="T13" fmla="*/ 402 h 564"/>
                <a:gd name="T14" fmla="*/ 83 w 452"/>
                <a:gd name="T15" fmla="*/ 406 h 564"/>
                <a:gd name="T16" fmla="*/ 83 w 452"/>
                <a:gd name="T17" fmla="*/ 558 h 564"/>
                <a:gd name="T18" fmla="*/ 83 w 452"/>
                <a:gd name="T19" fmla="*/ 564 h 564"/>
                <a:gd name="T20" fmla="*/ 369 w 452"/>
                <a:gd name="T21" fmla="*/ 564 h 564"/>
                <a:gd name="T22" fmla="*/ 369 w 452"/>
                <a:gd name="T23" fmla="*/ 552 h 564"/>
                <a:gd name="T24" fmla="*/ 369 w 452"/>
                <a:gd name="T25" fmla="*/ 552 h 564"/>
                <a:gd name="T26" fmla="*/ 369 w 452"/>
                <a:gd name="T27" fmla="*/ 406 h 564"/>
                <a:gd name="T28" fmla="*/ 452 w 452"/>
                <a:gd name="T29" fmla="*/ 402 h 564"/>
                <a:gd name="T30" fmla="*/ 265 w 452"/>
                <a:gd name="T31" fmla="*/ 69 h 564"/>
                <a:gd name="T32" fmla="*/ 293 w 452"/>
                <a:gd name="T33" fmla="*/ 98 h 564"/>
                <a:gd name="T34" fmla="*/ 265 w 452"/>
                <a:gd name="T35" fmla="*/ 126 h 564"/>
                <a:gd name="T36" fmla="*/ 237 w 452"/>
                <a:gd name="T37" fmla="*/ 98 h 564"/>
                <a:gd name="T38" fmla="*/ 265 w 452"/>
                <a:gd name="T39" fmla="*/ 69 h 564"/>
                <a:gd name="T40" fmla="*/ 226 w 452"/>
                <a:gd name="T41" fmla="*/ 135 h 564"/>
                <a:gd name="T42" fmla="*/ 293 w 452"/>
                <a:gd name="T43" fmla="*/ 181 h 564"/>
                <a:gd name="T44" fmla="*/ 226 w 452"/>
                <a:gd name="T45" fmla="*/ 228 h 564"/>
                <a:gd name="T46" fmla="*/ 159 w 452"/>
                <a:gd name="T47" fmla="*/ 181 h 564"/>
                <a:gd name="T48" fmla="*/ 224 w 452"/>
                <a:gd name="T49" fmla="*/ 137 h 564"/>
                <a:gd name="T50" fmla="*/ 226 w 452"/>
                <a:gd name="T51" fmla="*/ 135 h 564"/>
                <a:gd name="T52" fmla="*/ 187 w 452"/>
                <a:gd name="T53" fmla="*/ 69 h 564"/>
                <a:gd name="T54" fmla="*/ 216 w 452"/>
                <a:gd name="T55" fmla="*/ 98 h 564"/>
                <a:gd name="T56" fmla="*/ 187 w 452"/>
                <a:gd name="T57" fmla="*/ 126 h 564"/>
                <a:gd name="T58" fmla="*/ 159 w 452"/>
                <a:gd name="T59" fmla="*/ 98 h 564"/>
                <a:gd name="T60" fmla="*/ 187 w 452"/>
                <a:gd name="T61" fmla="*/ 69 h 564"/>
                <a:gd name="T62" fmla="*/ 116 w 452"/>
                <a:gd name="T63" fmla="*/ 552 h 564"/>
                <a:gd name="T64" fmla="*/ 159 w 452"/>
                <a:gd name="T65" fmla="*/ 527 h 564"/>
                <a:gd name="T66" fmla="*/ 202 w 452"/>
                <a:gd name="T67" fmla="*/ 552 h 564"/>
                <a:gd name="T68" fmla="*/ 116 w 452"/>
                <a:gd name="T69" fmla="*/ 552 h 564"/>
                <a:gd name="T70" fmla="*/ 214 w 452"/>
                <a:gd name="T71" fmla="*/ 552 h 564"/>
                <a:gd name="T72" fmla="*/ 159 w 452"/>
                <a:gd name="T73" fmla="*/ 515 h 564"/>
                <a:gd name="T74" fmla="*/ 131 w 452"/>
                <a:gd name="T75" fmla="*/ 520 h 564"/>
                <a:gd name="T76" fmla="*/ 133 w 452"/>
                <a:gd name="T77" fmla="*/ 381 h 564"/>
                <a:gd name="T78" fmla="*/ 229 w 452"/>
                <a:gd name="T79" fmla="*/ 267 h 564"/>
                <a:gd name="T80" fmla="*/ 321 w 452"/>
                <a:gd name="T81" fmla="*/ 386 h 564"/>
                <a:gd name="T82" fmla="*/ 322 w 452"/>
                <a:gd name="T83" fmla="*/ 523 h 564"/>
                <a:gd name="T84" fmla="*/ 289 w 452"/>
                <a:gd name="T85" fmla="*/ 515 h 564"/>
                <a:gd name="T86" fmla="*/ 233 w 452"/>
                <a:gd name="T87" fmla="*/ 552 h 564"/>
                <a:gd name="T88" fmla="*/ 214 w 452"/>
                <a:gd name="T89" fmla="*/ 552 h 564"/>
                <a:gd name="T90" fmla="*/ 246 w 452"/>
                <a:gd name="T91" fmla="*/ 552 h 564"/>
                <a:gd name="T92" fmla="*/ 289 w 452"/>
                <a:gd name="T93" fmla="*/ 527 h 564"/>
                <a:gd name="T94" fmla="*/ 332 w 452"/>
                <a:gd name="T95" fmla="*/ 552 h 564"/>
                <a:gd name="T96" fmla="*/ 246 w 452"/>
                <a:gd name="T97" fmla="*/ 552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52" h="564">
                  <a:moveTo>
                    <a:pt x="452" y="402"/>
                  </a:moveTo>
                  <a:cubicBezTo>
                    <a:pt x="395" y="372"/>
                    <a:pt x="373" y="323"/>
                    <a:pt x="367" y="269"/>
                  </a:cubicBezTo>
                  <a:cubicBezTo>
                    <a:pt x="366" y="209"/>
                    <a:pt x="364" y="156"/>
                    <a:pt x="360" y="135"/>
                  </a:cubicBezTo>
                  <a:cubicBezTo>
                    <a:pt x="348" y="62"/>
                    <a:pt x="313" y="0"/>
                    <a:pt x="226" y="0"/>
                  </a:cubicBezTo>
                  <a:cubicBezTo>
                    <a:pt x="139" y="0"/>
                    <a:pt x="104" y="62"/>
                    <a:pt x="92" y="135"/>
                  </a:cubicBezTo>
                  <a:cubicBezTo>
                    <a:pt x="88" y="156"/>
                    <a:pt x="86" y="209"/>
                    <a:pt x="85" y="269"/>
                  </a:cubicBezTo>
                  <a:cubicBezTo>
                    <a:pt x="79" y="323"/>
                    <a:pt x="57" y="372"/>
                    <a:pt x="0" y="402"/>
                  </a:cubicBezTo>
                  <a:cubicBezTo>
                    <a:pt x="0" y="402"/>
                    <a:pt x="42" y="426"/>
                    <a:pt x="83" y="406"/>
                  </a:cubicBezTo>
                  <a:cubicBezTo>
                    <a:pt x="83" y="465"/>
                    <a:pt x="83" y="558"/>
                    <a:pt x="83" y="558"/>
                  </a:cubicBezTo>
                  <a:cubicBezTo>
                    <a:pt x="83" y="564"/>
                    <a:pt x="83" y="564"/>
                    <a:pt x="83" y="564"/>
                  </a:cubicBezTo>
                  <a:cubicBezTo>
                    <a:pt x="369" y="564"/>
                    <a:pt x="369" y="564"/>
                    <a:pt x="369" y="564"/>
                  </a:cubicBezTo>
                  <a:cubicBezTo>
                    <a:pt x="369" y="552"/>
                    <a:pt x="369" y="552"/>
                    <a:pt x="369" y="552"/>
                  </a:cubicBezTo>
                  <a:cubicBezTo>
                    <a:pt x="369" y="552"/>
                    <a:pt x="369" y="552"/>
                    <a:pt x="369" y="552"/>
                  </a:cubicBezTo>
                  <a:cubicBezTo>
                    <a:pt x="369" y="530"/>
                    <a:pt x="369" y="456"/>
                    <a:pt x="369" y="406"/>
                  </a:cubicBezTo>
                  <a:cubicBezTo>
                    <a:pt x="410" y="426"/>
                    <a:pt x="452" y="402"/>
                    <a:pt x="452" y="402"/>
                  </a:cubicBezTo>
                  <a:close/>
                  <a:moveTo>
                    <a:pt x="265" y="69"/>
                  </a:moveTo>
                  <a:cubicBezTo>
                    <a:pt x="281" y="69"/>
                    <a:pt x="293" y="82"/>
                    <a:pt x="293" y="98"/>
                  </a:cubicBezTo>
                  <a:cubicBezTo>
                    <a:pt x="293" y="113"/>
                    <a:pt x="281" y="126"/>
                    <a:pt x="265" y="126"/>
                  </a:cubicBezTo>
                  <a:cubicBezTo>
                    <a:pt x="249" y="126"/>
                    <a:pt x="237" y="113"/>
                    <a:pt x="237" y="98"/>
                  </a:cubicBezTo>
                  <a:cubicBezTo>
                    <a:pt x="237" y="82"/>
                    <a:pt x="249" y="69"/>
                    <a:pt x="265" y="69"/>
                  </a:cubicBezTo>
                  <a:close/>
                  <a:moveTo>
                    <a:pt x="226" y="135"/>
                  </a:moveTo>
                  <a:cubicBezTo>
                    <a:pt x="293" y="181"/>
                    <a:pt x="293" y="181"/>
                    <a:pt x="293" y="181"/>
                  </a:cubicBezTo>
                  <a:cubicBezTo>
                    <a:pt x="226" y="228"/>
                    <a:pt x="226" y="228"/>
                    <a:pt x="226" y="228"/>
                  </a:cubicBezTo>
                  <a:cubicBezTo>
                    <a:pt x="159" y="181"/>
                    <a:pt x="159" y="181"/>
                    <a:pt x="159" y="181"/>
                  </a:cubicBezTo>
                  <a:cubicBezTo>
                    <a:pt x="224" y="137"/>
                    <a:pt x="224" y="137"/>
                    <a:pt x="224" y="137"/>
                  </a:cubicBezTo>
                  <a:lnTo>
                    <a:pt x="226" y="135"/>
                  </a:lnTo>
                  <a:close/>
                  <a:moveTo>
                    <a:pt x="187" y="69"/>
                  </a:moveTo>
                  <a:cubicBezTo>
                    <a:pt x="203" y="69"/>
                    <a:pt x="216" y="82"/>
                    <a:pt x="216" y="98"/>
                  </a:cubicBezTo>
                  <a:cubicBezTo>
                    <a:pt x="216" y="113"/>
                    <a:pt x="203" y="126"/>
                    <a:pt x="187" y="126"/>
                  </a:cubicBezTo>
                  <a:cubicBezTo>
                    <a:pt x="171" y="126"/>
                    <a:pt x="159" y="113"/>
                    <a:pt x="159" y="98"/>
                  </a:cubicBezTo>
                  <a:cubicBezTo>
                    <a:pt x="159" y="82"/>
                    <a:pt x="171" y="69"/>
                    <a:pt x="187" y="69"/>
                  </a:cubicBezTo>
                  <a:close/>
                  <a:moveTo>
                    <a:pt x="116" y="552"/>
                  </a:moveTo>
                  <a:cubicBezTo>
                    <a:pt x="119" y="543"/>
                    <a:pt x="129" y="527"/>
                    <a:pt x="159" y="527"/>
                  </a:cubicBezTo>
                  <a:cubicBezTo>
                    <a:pt x="188" y="527"/>
                    <a:pt x="198" y="543"/>
                    <a:pt x="202" y="552"/>
                  </a:cubicBezTo>
                  <a:cubicBezTo>
                    <a:pt x="190" y="552"/>
                    <a:pt x="128" y="552"/>
                    <a:pt x="116" y="552"/>
                  </a:cubicBezTo>
                  <a:close/>
                  <a:moveTo>
                    <a:pt x="214" y="552"/>
                  </a:moveTo>
                  <a:cubicBezTo>
                    <a:pt x="211" y="540"/>
                    <a:pt x="199" y="515"/>
                    <a:pt x="159" y="515"/>
                  </a:cubicBezTo>
                  <a:cubicBezTo>
                    <a:pt x="147" y="515"/>
                    <a:pt x="138" y="517"/>
                    <a:pt x="131" y="520"/>
                  </a:cubicBezTo>
                  <a:cubicBezTo>
                    <a:pt x="131" y="478"/>
                    <a:pt x="132" y="411"/>
                    <a:pt x="133" y="381"/>
                  </a:cubicBezTo>
                  <a:cubicBezTo>
                    <a:pt x="135" y="328"/>
                    <a:pt x="155" y="267"/>
                    <a:pt x="229" y="267"/>
                  </a:cubicBezTo>
                  <a:cubicBezTo>
                    <a:pt x="303" y="267"/>
                    <a:pt x="318" y="328"/>
                    <a:pt x="321" y="386"/>
                  </a:cubicBezTo>
                  <a:cubicBezTo>
                    <a:pt x="322" y="410"/>
                    <a:pt x="322" y="480"/>
                    <a:pt x="322" y="523"/>
                  </a:cubicBezTo>
                  <a:cubicBezTo>
                    <a:pt x="314" y="518"/>
                    <a:pt x="303" y="515"/>
                    <a:pt x="289" y="515"/>
                  </a:cubicBezTo>
                  <a:cubicBezTo>
                    <a:pt x="249" y="515"/>
                    <a:pt x="237" y="540"/>
                    <a:pt x="233" y="552"/>
                  </a:cubicBezTo>
                  <a:lnTo>
                    <a:pt x="214" y="552"/>
                  </a:lnTo>
                  <a:close/>
                  <a:moveTo>
                    <a:pt x="246" y="552"/>
                  </a:moveTo>
                  <a:cubicBezTo>
                    <a:pt x="249" y="543"/>
                    <a:pt x="259" y="527"/>
                    <a:pt x="289" y="527"/>
                  </a:cubicBezTo>
                  <a:cubicBezTo>
                    <a:pt x="318" y="527"/>
                    <a:pt x="328" y="543"/>
                    <a:pt x="332" y="552"/>
                  </a:cubicBezTo>
                  <a:cubicBezTo>
                    <a:pt x="320" y="552"/>
                    <a:pt x="258" y="552"/>
                    <a:pt x="246" y="55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7" name="Freeform 5">
              <a:extLst>
                <a:ext uri="{FF2B5EF4-FFF2-40B4-BE49-F238E27FC236}">
                  <a16:creationId xmlns:a16="http://schemas.microsoft.com/office/drawing/2014/main" xmlns="" id="{82FA85C0-2A0C-426D-85C3-F706FA33FD7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 rot="20932726" flipH="1" flipV="1">
              <a:off x="10489459" y="4413740"/>
              <a:ext cx="752475" cy="655637"/>
            </a:xfrm>
            <a:custGeom>
              <a:avLst/>
              <a:gdLst>
                <a:gd name="T0" fmla="*/ 60 w 200"/>
                <a:gd name="T1" fmla="*/ 106 h 174"/>
                <a:gd name="T2" fmla="*/ 62 w 200"/>
                <a:gd name="T3" fmla="*/ 114 h 174"/>
                <a:gd name="T4" fmla="*/ 192 w 200"/>
                <a:gd name="T5" fmla="*/ 126 h 174"/>
                <a:gd name="T6" fmla="*/ 53 w 200"/>
                <a:gd name="T7" fmla="*/ 98 h 174"/>
                <a:gd name="T8" fmla="*/ 20 w 200"/>
                <a:gd name="T9" fmla="*/ 16 h 174"/>
                <a:gd name="T10" fmla="*/ 10 w 200"/>
                <a:gd name="T11" fmla="*/ 0 h 174"/>
                <a:gd name="T12" fmla="*/ 33 w 200"/>
                <a:gd name="T13" fmla="*/ 8 h 174"/>
                <a:gd name="T14" fmla="*/ 191 w 200"/>
                <a:gd name="T15" fmla="*/ 28 h 174"/>
                <a:gd name="T16" fmla="*/ 191 w 200"/>
                <a:gd name="T17" fmla="*/ 39 h 174"/>
                <a:gd name="T18" fmla="*/ 191 w 200"/>
                <a:gd name="T19" fmla="*/ 36 h 174"/>
                <a:gd name="T20" fmla="*/ 191 w 200"/>
                <a:gd name="T21" fmla="*/ 41 h 174"/>
                <a:gd name="T22" fmla="*/ 200 w 200"/>
                <a:gd name="T23" fmla="*/ 39 h 174"/>
                <a:gd name="T24" fmla="*/ 200 w 200"/>
                <a:gd name="T25" fmla="*/ 91 h 174"/>
                <a:gd name="T26" fmla="*/ 76 w 200"/>
                <a:gd name="T27" fmla="*/ 98 h 174"/>
                <a:gd name="T28" fmla="*/ 62 w 200"/>
                <a:gd name="T29" fmla="*/ 98 h 174"/>
                <a:gd name="T30" fmla="*/ 72 w 200"/>
                <a:gd name="T31" fmla="*/ 73 h 174"/>
                <a:gd name="T32" fmla="*/ 65 w 200"/>
                <a:gd name="T33" fmla="*/ 31 h 174"/>
                <a:gd name="T34" fmla="*/ 66 w 200"/>
                <a:gd name="T35" fmla="*/ 41 h 174"/>
                <a:gd name="T36" fmla="*/ 47 w 200"/>
                <a:gd name="T37" fmla="*/ 47 h 174"/>
                <a:gd name="T38" fmla="*/ 67 w 200"/>
                <a:gd name="T39" fmla="*/ 47 h 174"/>
                <a:gd name="T40" fmla="*/ 53 w 200"/>
                <a:gd name="T41" fmla="*/ 67 h 174"/>
                <a:gd name="T42" fmla="*/ 96 w 200"/>
                <a:gd name="T43" fmla="*/ 32 h 174"/>
                <a:gd name="T44" fmla="*/ 96 w 200"/>
                <a:gd name="T45" fmla="*/ 41 h 174"/>
                <a:gd name="T46" fmla="*/ 74 w 200"/>
                <a:gd name="T47" fmla="*/ 47 h 174"/>
                <a:gd name="T48" fmla="*/ 97 w 200"/>
                <a:gd name="T49" fmla="*/ 47 h 174"/>
                <a:gd name="T50" fmla="*/ 77 w 200"/>
                <a:gd name="T51" fmla="*/ 67 h 174"/>
                <a:gd name="T52" fmla="*/ 98 w 200"/>
                <a:gd name="T53" fmla="*/ 73 h 174"/>
                <a:gd name="T54" fmla="*/ 99 w 200"/>
                <a:gd name="T55" fmla="*/ 79 h 174"/>
                <a:gd name="T56" fmla="*/ 80 w 200"/>
                <a:gd name="T57" fmla="*/ 85 h 174"/>
                <a:gd name="T58" fmla="*/ 99 w 200"/>
                <a:gd name="T59" fmla="*/ 85 h 174"/>
                <a:gd name="T60" fmla="*/ 103 w 200"/>
                <a:gd name="T61" fmla="*/ 41 h 174"/>
                <a:gd name="T62" fmla="*/ 129 w 200"/>
                <a:gd name="T63" fmla="*/ 47 h 174"/>
                <a:gd name="T64" fmla="*/ 129 w 200"/>
                <a:gd name="T65" fmla="*/ 54 h 174"/>
                <a:gd name="T66" fmla="*/ 104 w 200"/>
                <a:gd name="T67" fmla="*/ 60 h 174"/>
                <a:gd name="T68" fmla="*/ 129 w 200"/>
                <a:gd name="T69" fmla="*/ 60 h 174"/>
                <a:gd name="T70" fmla="*/ 105 w 200"/>
                <a:gd name="T71" fmla="*/ 79 h 174"/>
                <a:gd name="T72" fmla="*/ 131 w 200"/>
                <a:gd name="T73" fmla="*/ 85 h 174"/>
                <a:gd name="T74" fmla="*/ 131 w 200"/>
                <a:gd name="T75" fmla="*/ 96 h 174"/>
                <a:gd name="T76" fmla="*/ 134 w 200"/>
                <a:gd name="T77" fmla="*/ 34 h 174"/>
                <a:gd name="T78" fmla="*/ 163 w 200"/>
                <a:gd name="T79" fmla="*/ 35 h 174"/>
                <a:gd name="T80" fmla="*/ 135 w 200"/>
                <a:gd name="T81" fmla="*/ 54 h 174"/>
                <a:gd name="T82" fmla="*/ 163 w 200"/>
                <a:gd name="T83" fmla="*/ 60 h 174"/>
                <a:gd name="T84" fmla="*/ 163 w 200"/>
                <a:gd name="T85" fmla="*/ 67 h 174"/>
                <a:gd name="T86" fmla="*/ 136 w 200"/>
                <a:gd name="T87" fmla="*/ 73 h 174"/>
                <a:gd name="T88" fmla="*/ 163 w 200"/>
                <a:gd name="T89" fmla="*/ 73 h 174"/>
                <a:gd name="T90" fmla="*/ 137 w 200"/>
                <a:gd name="T91" fmla="*/ 96 h 174"/>
                <a:gd name="T92" fmla="*/ 191 w 200"/>
                <a:gd name="T93" fmla="*/ 47 h 174"/>
                <a:gd name="T94" fmla="*/ 191 w 200"/>
                <a:gd name="T95" fmla="*/ 54 h 174"/>
                <a:gd name="T96" fmla="*/ 169 w 200"/>
                <a:gd name="T97" fmla="*/ 60 h 174"/>
                <a:gd name="T98" fmla="*/ 191 w 200"/>
                <a:gd name="T99" fmla="*/ 60 h 174"/>
                <a:gd name="T100" fmla="*/ 169 w 200"/>
                <a:gd name="T101" fmla="*/ 79 h 174"/>
                <a:gd name="T102" fmla="*/ 191 w 200"/>
                <a:gd name="T103" fmla="*/ 85 h 174"/>
                <a:gd name="T104" fmla="*/ 191 w 200"/>
                <a:gd name="T105" fmla="*/ 95 h 174"/>
                <a:gd name="T106" fmla="*/ 191 w 200"/>
                <a:gd name="T107" fmla="*/ 85 h 174"/>
                <a:gd name="T108" fmla="*/ 85 w 200"/>
                <a:gd name="T109" fmla="*/ 174 h 174"/>
                <a:gd name="T110" fmla="*/ 85 w 200"/>
                <a:gd name="T111" fmla="*/ 163 h 174"/>
                <a:gd name="T112" fmla="*/ 76 w 200"/>
                <a:gd name="T113" fmla="*/ 153 h 174"/>
                <a:gd name="T114" fmla="*/ 191 w 200"/>
                <a:gd name="T115" fmla="*/ 153 h 174"/>
                <a:gd name="T116" fmla="*/ 171 w 200"/>
                <a:gd name="T117" fmla="*/ 133 h 174"/>
                <a:gd name="T118" fmla="*/ 171 w 200"/>
                <a:gd name="T119" fmla="*/ 14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0" h="174">
                  <a:moveTo>
                    <a:pt x="191" y="102"/>
                  </a:moveTo>
                  <a:cubicBezTo>
                    <a:pt x="191" y="102"/>
                    <a:pt x="191" y="102"/>
                    <a:pt x="191" y="102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4" y="106"/>
                    <a:pt x="53" y="114"/>
                    <a:pt x="61" y="114"/>
                  </a:cubicBezTo>
                  <a:cubicBezTo>
                    <a:pt x="61" y="114"/>
                    <a:pt x="61" y="114"/>
                    <a:pt x="62" y="114"/>
                  </a:cubicBezTo>
                  <a:cubicBezTo>
                    <a:pt x="192" y="114"/>
                    <a:pt x="192" y="114"/>
                    <a:pt x="192" y="114"/>
                  </a:cubicBezTo>
                  <a:cubicBezTo>
                    <a:pt x="195" y="114"/>
                    <a:pt x="197" y="116"/>
                    <a:pt x="197" y="118"/>
                  </a:cubicBezTo>
                  <a:cubicBezTo>
                    <a:pt x="197" y="121"/>
                    <a:pt x="195" y="126"/>
                    <a:pt x="192" y="126"/>
                  </a:cubicBezTo>
                  <a:cubicBezTo>
                    <a:pt x="62" y="126"/>
                    <a:pt x="62" y="126"/>
                    <a:pt x="62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40" y="126"/>
                    <a:pt x="42" y="98"/>
                    <a:pt x="53" y="98"/>
                  </a:cubicBezTo>
                  <a:cubicBezTo>
                    <a:pt x="53" y="98"/>
                    <a:pt x="53" y="98"/>
                    <a:pt x="54" y="98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18" y="19"/>
                    <a:pt x="15" y="22"/>
                    <a:pt x="10" y="22"/>
                  </a:cubicBezTo>
                  <a:cubicBezTo>
                    <a:pt x="4" y="22"/>
                    <a:pt x="0" y="17"/>
                    <a:pt x="0" y="11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15" y="0"/>
                    <a:pt x="19" y="4"/>
                    <a:pt x="20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191" y="28"/>
                    <a:pt x="191" y="28"/>
                    <a:pt x="191" y="28"/>
                  </a:cubicBezTo>
                  <a:cubicBezTo>
                    <a:pt x="191" y="28"/>
                    <a:pt x="191" y="28"/>
                    <a:pt x="191" y="28"/>
                  </a:cubicBezTo>
                  <a:cubicBezTo>
                    <a:pt x="191" y="28"/>
                    <a:pt x="200" y="29"/>
                    <a:pt x="200" y="39"/>
                  </a:cubicBezTo>
                  <a:cubicBezTo>
                    <a:pt x="191" y="39"/>
                    <a:pt x="191" y="39"/>
                    <a:pt x="191" y="39"/>
                  </a:cubicBezTo>
                  <a:cubicBezTo>
                    <a:pt x="191" y="39"/>
                    <a:pt x="191" y="39"/>
                    <a:pt x="191" y="39"/>
                  </a:cubicBezTo>
                  <a:cubicBezTo>
                    <a:pt x="191" y="36"/>
                    <a:pt x="191" y="36"/>
                    <a:pt x="191" y="36"/>
                  </a:cubicBezTo>
                  <a:cubicBezTo>
                    <a:pt x="191" y="36"/>
                    <a:pt x="191" y="36"/>
                    <a:pt x="191" y="36"/>
                  </a:cubicBezTo>
                  <a:cubicBezTo>
                    <a:pt x="169" y="35"/>
                    <a:pt x="169" y="35"/>
                    <a:pt x="169" y="35"/>
                  </a:cubicBezTo>
                  <a:cubicBezTo>
                    <a:pt x="169" y="41"/>
                    <a:pt x="169" y="41"/>
                    <a:pt x="169" y="41"/>
                  </a:cubicBezTo>
                  <a:cubicBezTo>
                    <a:pt x="191" y="41"/>
                    <a:pt x="191" y="41"/>
                    <a:pt x="191" y="41"/>
                  </a:cubicBezTo>
                  <a:cubicBezTo>
                    <a:pt x="191" y="39"/>
                    <a:pt x="191" y="39"/>
                    <a:pt x="191" y="39"/>
                  </a:cubicBezTo>
                  <a:cubicBezTo>
                    <a:pt x="191" y="39"/>
                    <a:pt x="199" y="39"/>
                    <a:pt x="200" y="39"/>
                  </a:cubicBezTo>
                  <a:cubicBezTo>
                    <a:pt x="200" y="39"/>
                    <a:pt x="200" y="39"/>
                    <a:pt x="200" y="39"/>
                  </a:cubicBezTo>
                  <a:cubicBezTo>
                    <a:pt x="200" y="39"/>
                    <a:pt x="200" y="39"/>
                    <a:pt x="200" y="39"/>
                  </a:cubicBezTo>
                  <a:cubicBezTo>
                    <a:pt x="200" y="91"/>
                    <a:pt x="200" y="91"/>
                    <a:pt x="200" y="91"/>
                  </a:cubicBezTo>
                  <a:cubicBezTo>
                    <a:pt x="200" y="91"/>
                    <a:pt x="200" y="91"/>
                    <a:pt x="200" y="91"/>
                  </a:cubicBezTo>
                  <a:cubicBezTo>
                    <a:pt x="200" y="102"/>
                    <a:pt x="191" y="102"/>
                    <a:pt x="191" y="102"/>
                  </a:cubicBezTo>
                  <a:close/>
                  <a:moveTo>
                    <a:pt x="62" y="98"/>
                  </a:moveTo>
                  <a:cubicBezTo>
                    <a:pt x="76" y="98"/>
                    <a:pt x="76" y="98"/>
                    <a:pt x="76" y="98"/>
                  </a:cubicBezTo>
                  <a:cubicBezTo>
                    <a:pt x="74" y="85"/>
                    <a:pt x="74" y="85"/>
                    <a:pt x="74" y="85"/>
                  </a:cubicBezTo>
                  <a:cubicBezTo>
                    <a:pt x="58" y="85"/>
                    <a:pt x="58" y="85"/>
                    <a:pt x="58" y="85"/>
                  </a:cubicBezTo>
                  <a:lnTo>
                    <a:pt x="62" y="98"/>
                  </a:lnTo>
                  <a:close/>
                  <a:moveTo>
                    <a:pt x="57" y="79"/>
                  </a:moveTo>
                  <a:cubicBezTo>
                    <a:pt x="73" y="79"/>
                    <a:pt x="73" y="79"/>
                    <a:pt x="73" y="79"/>
                  </a:cubicBezTo>
                  <a:cubicBezTo>
                    <a:pt x="72" y="73"/>
                    <a:pt x="72" y="73"/>
                    <a:pt x="72" y="73"/>
                  </a:cubicBezTo>
                  <a:cubicBezTo>
                    <a:pt x="54" y="73"/>
                    <a:pt x="54" y="73"/>
                    <a:pt x="54" y="73"/>
                  </a:cubicBezTo>
                  <a:lnTo>
                    <a:pt x="57" y="79"/>
                  </a:lnTo>
                  <a:close/>
                  <a:moveTo>
                    <a:pt x="65" y="31"/>
                  </a:moveTo>
                  <a:cubicBezTo>
                    <a:pt x="42" y="30"/>
                    <a:pt x="42" y="30"/>
                    <a:pt x="42" y="30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66" y="41"/>
                    <a:pt x="66" y="41"/>
                    <a:pt x="66" y="41"/>
                  </a:cubicBezTo>
                  <a:lnTo>
                    <a:pt x="65" y="31"/>
                  </a:lnTo>
                  <a:close/>
                  <a:moveTo>
                    <a:pt x="67" y="47"/>
                  </a:moveTo>
                  <a:cubicBezTo>
                    <a:pt x="47" y="47"/>
                    <a:pt x="47" y="47"/>
                    <a:pt x="47" y="47"/>
                  </a:cubicBezTo>
                  <a:cubicBezTo>
                    <a:pt x="49" y="54"/>
                    <a:pt x="49" y="54"/>
                    <a:pt x="49" y="54"/>
                  </a:cubicBezTo>
                  <a:cubicBezTo>
                    <a:pt x="68" y="54"/>
                    <a:pt x="68" y="54"/>
                    <a:pt x="68" y="54"/>
                  </a:cubicBezTo>
                  <a:lnTo>
                    <a:pt x="67" y="47"/>
                  </a:lnTo>
                  <a:close/>
                  <a:moveTo>
                    <a:pt x="69" y="60"/>
                  </a:moveTo>
                  <a:cubicBezTo>
                    <a:pt x="50" y="60"/>
                    <a:pt x="50" y="60"/>
                    <a:pt x="50" y="60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71" y="67"/>
                    <a:pt x="71" y="67"/>
                    <a:pt x="71" y="67"/>
                  </a:cubicBezTo>
                  <a:lnTo>
                    <a:pt x="69" y="60"/>
                  </a:lnTo>
                  <a:close/>
                  <a:moveTo>
                    <a:pt x="96" y="32"/>
                  </a:moveTo>
                  <a:cubicBezTo>
                    <a:pt x="71" y="31"/>
                    <a:pt x="71" y="31"/>
                    <a:pt x="71" y="3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96" y="41"/>
                    <a:pt x="96" y="41"/>
                    <a:pt x="96" y="41"/>
                  </a:cubicBezTo>
                  <a:lnTo>
                    <a:pt x="96" y="32"/>
                  </a:lnTo>
                  <a:close/>
                  <a:moveTo>
                    <a:pt x="97" y="47"/>
                  </a:moveTo>
                  <a:cubicBezTo>
                    <a:pt x="74" y="47"/>
                    <a:pt x="74" y="47"/>
                    <a:pt x="74" y="47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97" y="54"/>
                    <a:pt x="97" y="54"/>
                    <a:pt x="97" y="54"/>
                  </a:cubicBezTo>
                  <a:lnTo>
                    <a:pt x="97" y="47"/>
                  </a:lnTo>
                  <a:close/>
                  <a:moveTo>
                    <a:pt x="97" y="60"/>
                  </a:moveTo>
                  <a:cubicBezTo>
                    <a:pt x="76" y="60"/>
                    <a:pt x="76" y="60"/>
                    <a:pt x="76" y="60"/>
                  </a:cubicBezTo>
                  <a:cubicBezTo>
                    <a:pt x="77" y="67"/>
                    <a:pt x="77" y="67"/>
                    <a:pt x="77" y="67"/>
                  </a:cubicBezTo>
                  <a:cubicBezTo>
                    <a:pt x="98" y="67"/>
                    <a:pt x="98" y="67"/>
                    <a:pt x="98" y="67"/>
                  </a:cubicBezTo>
                  <a:lnTo>
                    <a:pt x="97" y="60"/>
                  </a:lnTo>
                  <a:close/>
                  <a:moveTo>
                    <a:pt x="98" y="73"/>
                  </a:moveTo>
                  <a:cubicBezTo>
                    <a:pt x="78" y="73"/>
                    <a:pt x="78" y="73"/>
                    <a:pt x="78" y="73"/>
                  </a:cubicBezTo>
                  <a:cubicBezTo>
                    <a:pt x="79" y="79"/>
                    <a:pt x="79" y="79"/>
                    <a:pt x="79" y="79"/>
                  </a:cubicBezTo>
                  <a:cubicBezTo>
                    <a:pt x="99" y="79"/>
                    <a:pt x="99" y="79"/>
                    <a:pt x="99" y="79"/>
                  </a:cubicBezTo>
                  <a:lnTo>
                    <a:pt x="98" y="73"/>
                  </a:lnTo>
                  <a:close/>
                  <a:moveTo>
                    <a:pt x="99" y="85"/>
                  </a:moveTo>
                  <a:cubicBezTo>
                    <a:pt x="80" y="85"/>
                    <a:pt x="80" y="85"/>
                    <a:pt x="80" y="85"/>
                  </a:cubicBezTo>
                  <a:cubicBezTo>
                    <a:pt x="82" y="98"/>
                    <a:pt x="82" y="98"/>
                    <a:pt x="82" y="98"/>
                  </a:cubicBezTo>
                  <a:cubicBezTo>
                    <a:pt x="99" y="97"/>
                    <a:pt x="99" y="97"/>
                    <a:pt x="99" y="97"/>
                  </a:cubicBezTo>
                  <a:lnTo>
                    <a:pt x="99" y="85"/>
                  </a:lnTo>
                  <a:close/>
                  <a:moveTo>
                    <a:pt x="128" y="33"/>
                  </a:moveTo>
                  <a:cubicBezTo>
                    <a:pt x="102" y="32"/>
                    <a:pt x="102" y="32"/>
                    <a:pt x="102" y="32"/>
                  </a:cubicBezTo>
                  <a:cubicBezTo>
                    <a:pt x="103" y="41"/>
                    <a:pt x="103" y="41"/>
                    <a:pt x="103" y="41"/>
                  </a:cubicBezTo>
                  <a:cubicBezTo>
                    <a:pt x="129" y="41"/>
                    <a:pt x="129" y="41"/>
                    <a:pt x="129" y="41"/>
                  </a:cubicBezTo>
                  <a:lnTo>
                    <a:pt x="128" y="33"/>
                  </a:lnTo>
                  <a:close/>
                  <a:moveTo>
                    <a:pt x="129" y="47"/>
                  </a:moveTo>
                  <a:cubicBezTo>
                    <a:pt x="103" y="47"/>
                    <a:pt x="103" y="47"/>
                    <a:pt x="103" y="47"/>
                  </a:cubicBezTo>
                  <a:cubicBezTo>
                    <a:pt x="103" y="54"/>
                    <a:pt x="103" y="54"/>
                    <a:pt x="103" y="54"/>
                  </a:cubicBezTo>
                  <a:cubicBezTo>
                    <a:pt x="129" y="54"/>
                    <a:pt x="129" y="54"/>
                    <a:pt x="129" y="54"/>
                  </a:cubicBezTo>
                  <a:lnTo>
                    <a:pt x="129" y="47"/>
                  </a:lnTo>
                  <a:close/>
                  <a:moveTo>
                    <a:pt x="129" y="60"/>
                  </a:moveTo>
                  <a:cubicBezTo>
                    <a:pt x="104" y="60"/>
                    <a:pt x="104" y="60"/>
                    <a:pt x="104" y="60"/>
                  </a:cubicBezTo>
                  <a:cubicBezTo>
                    <a:pt x="104" y="67"/>
                    <a:pt x="104" y="67"/>
                    <a:pt x="104" y="67"/>
                  </a:cubicBezTo>
                  <a:cubicBezTo>
                    <a:pt x="130" y="67"/>
                    <a:pt x="130" y="67"/>
                    <a:pt x="130" y="67"/>
                  </a:cubicBezTo>
                  <a:lnTo>
                    <a:pt x="129" y="60"/>
                  </a:lnTo>
                  <a:close/>
                  <a:moveTo>
                    <a:pt x="130" y="73"/>
                  </a:moveTo>
                  <a:cubicBezTo>
                    <a:pt x="104" y="73"/>
                    <a:pt x="104" y="73"/>
                    <a:pt x="104" y="73"/>
                  </a:cubicBezTo>
                  <a:cubicBezTo>
                    <a:pt x="105" y="79"/>
                    <a:pt x="105" y="79"/>
                    <a:pt x="105" y="79"/>
                  </a:cubicBezTo>
                  <a:cubicBezTo>
                    <a:pt x="130" y="79"/>
                    <a:pt x="130" y="79"/>
                    <a:pt x="130" y="79"/>
                  </a:cubicBezTo>
                  <a:lnTo>
                    <a:pt x="130" y="73"/>
                  </a:lnTo>
                  <a:close/>
                  <a:moveTo>
                    <a:pt x="131" y="85"/>
                  </a:moveTo>
                  <a:cubicBezTo>
                    <a:pt x="105" y="85"/>
                    <a:pt x="105" y="85"/>
                    <a:pt x="105" y="85"/>
                  </a:cubicBezTo>
                  <a:cubicBezTo>
                    <a:pt x="106" y="97"/>
                    <a:pt x="106" y="97"/>
                    <a:pt x="106" y="97"/>
                  </a:cubicBezTo>
                  <a:cubicBezTo>
                    <a:pt x="131" y="96"/>
                    <a:pt x="131" y="96"/>
                    <a:pt x="131" y="96"/>
                  </a:cubicBezTo>
                  <a:lnTo>
                    <a:pt x="131" y="85"/>
                  </a:lnTo>
                  <a:close/>
                  <a:moveTo>
                    <a:pt x="163" y="35"/>
                  </a:moveTo>
                  <a:cubicBezTo>
                    <a:pt x="134" y="34"/>
                    <a:pt x="134" y="34"/>
                    <a:pt x="134" y="34"/>
                  </a:cubicBezTo>
                  <a:cubicBezTo>
                    <a:pt x="135" y="41"/>
                    <a:pt x="135" y="41"/>
                    <a:pt x="135" y="41"/>
                  </a:cubicBezTo>
                  <a:cubicBezTo>
                    <a:pt x="163" y="41"/>
                    <a:pt x="163" y="41"/>
                    <a:pt x="163" y="41"/>
                  </a:cubicBezTo>
                  <a:lnTo>
                    <a:pt x="163" y="35"/>
                  </a:lnTo>
                  <a:close/>
                  <a:moveTo>
                    <a:pt x="163" y="47"/>
                  </a:moveTo>
                  <a:cubicBezTo>
                    <a:pt x="135" y="47"/>
                    <a:pt x="135" y="47"/>
                    <a:pt x="135" y="47"/>
                  </a:cubicBezTo>
                  <a:cubicBezTo>
                    <a:pt x="135" y="54"/>
                    <a:pt x="135" y="54"/>
                    <a:pt x="135" y="54"/>
                  </a:cubicBezTo>
                  <a:cubicBezTo>
                    <a:pt x="163" y="54"/>
                    <a:pt x="163" y="54"/>
                    <a:pt x="163" y="54"/>
                  </a:cubicBezTo>
                  <a:lnTo>
                    <a:pt x="163" y="47"/>
                  </a:lnTo>
                  <a:close/>
                  <a:moveTo>
                    <a:pt x="163" y="60"/>
                  </a:moveTo>
                  <a:cubicBezTo>
                    <a:pt x="136" y="60"/>
                    <a:pt x="136" y="60"/>
                    <a:pt x="136" y="60"/>
                  </a:cubicBezTo>
                  <a:cubicBezTo>
                    <a:pt x="136" y="67"/>
                    <a:pt x="136" y="67"/>
                    <a:pt x="136" y="67"/>
                  </a:cubicBezTo>
                  <a:cubicBezTo>
                    <a:pt x="163" y="67"/>
                    <a:pt x="163" y="67"/>
                    <a:pt x="163" y="67"/>
                  </a:cubicBezTo>
                  <a:lnTo>
                    <a:pt x="163" y="60"/>
                  </a:lnTo>
                  <a:close/>
                  <a:moveTo>
                    <a:pt x="163" y="73"/>
                  </a:moveTo>
                  <a:cubicBezTo>
                    <a:pt x="136" y="73"/>
                    <a:pt x="136" y="73"/>
                    <a:pt x="136" y="73"/>
                  </a:cubicBezTo>
                  <a:cubicBezTo>
                    <a:pt x="137" y="79"/>
                    <a:pt x="137" y="79"/>
                    <a:pt x="137" y="79"/>
                  </a:cubicBezTo>
                  <a:cubicBezTo>
                    <a:pt x="163" y="79"/>
                    <a:pt x="163" y="79"/>
                    <a:pt x="163" y="79"/>
                  </a:cubicBezTo>
                  <a:lnTo>
                    <a:pt x="163" y="73"/>
                  </a:lnTo>
                  <a:close/>
                  <a:moveTo>
                    <a:pt x="163" y="85"/>
                  </a:moveTo>
                  <a:cubicBezTo>
                    <a:pt x="137" y="85"/>
                    <a:pt x="137" y="85"/>
                    <a:pt x="137" y="85"/>
                  </a:cubicBezTo>
                  <a:cubicBezTo>
                    <a:pt x="137" y="96"/>
                    <a:pt x="137" y="96"/>
                    <a:pt x="137" y="96"/>
                  </a:cubicBezTo>
                  <a:cubicBezTo>
                    <a:pt x="163" y="96"/>
                    <a:pt x="163" y="96"/>
                    <a:pt x="163" y="96"/>
                  </a:cubicBezTo>
                  <a:lnTo>
                    <a:pt x="163" y="85"/>
                  </a:lnTo>
                  <a:close/>
                  <a:moveTo>
                    <a:pt x="191" y="47"/>
                  </a:moveTo>
                  <a:cubicBezTo>
                    <a:pt x="169" y="47"/>
                    <a:pt x="169" y="47"/>
                    <a:pt x="169" y="47"/>
                  </a:cubicBezTo>
                  <a:cubicBezTo>
                    <a:pt x="169" y="54"/>
                    <a:pt x="169" y="54"/>
                    <a:pt x="169" y="54"/>
                  </a:cubicBezTo>
                  <a:cubicBezTo>
                    <a:pt x="191" y="54"/>
                    <a:pt x="191" y="54"/>
                    <a:pt x="191" y="54"/>
                  </a:cubicBezTo>
                  <a:lnTo>
                    <a:pt x="191" y="47"/>
                  </a:lnTo>
                  <a:close/>
                  <a:moveTo>
                    <a:pt x="191" y="60"/>
                  </a:moveTo>
                  <a:cubicBezTo>
                    <a:pt x="169" y="60"/>
                    <a:pt x="169" y="60"/>
                    <a:pt x="169" y="60"/>
                  </a:cubicBezTo>
                  <a:cubicBezTo>
                    <a:pt x="169" y="67"/>
                    <a:pt x="169" y="67"/>
                    <a:pt x="169" y="67"/>
                  </a:cubicBezTo>
                  <a:cubicBezTo>
                    <a:pt x="191" y="67"/>
                    <a:pt x="191" y="67"/>
                    <a:pt x="191" y="67"/>
                  </a:cubicBezTo>
                  <a:lnTo>
                    <a:pt x="191" y="60"/>
                  </a:lnTo>
                  <a:close/>
                  <a:moveTo>
                    <a:pt x="191" y="73"/>
                  </a:moveTo>
                  <a:cubicBezTo>
                    <a:pt x="169" y="73"/>
                    <a:pt x="169" y="73"/>
                    <a:pt x="169" y="73"/>
                  </a:cubicBezTo>
                  <a:cubicBezTo>
                    <a:pt x="169" y="79"/>
                    <a:pt x="169" y="79"/>
                    <a:pt x="169" y="79"/>
                  </a:cubicBezTo>
                  <a:cubicBezTo>
                    <a:pt x="191" y="79"/>
                    <a:pt x="191" y="79"/>
                    <a:pt x="191" y="79"/>
                  </a:cubicBezTo>
                  <a:lnTo>
                    <a:pt x="191" y="73"/>
                  </a:lnTo>
                  <a:close/>
                  <a:moveTo>
                    <a:pt x="191" y="85"/>
                  </a:moveTo>
                  <a:cubicBezTo>
                    <a:pt x="169" y="85"/>
                    <a:pt x="169" y="85"/>
                    <a:pt x="169" y="85"/>
                  </a:cubicBezTo>
                  <a:cubicBezTo>
                    <a:pt x="169" y="95"/>
                    <a:pt x="169" y="95"/>
                    <a:pt x="169" y="95"/>
                  </a:cubicBezTo>
                  <a:cubicBezTo>
                    <a:pt x="191" y="95"/>
                    <a:pt x="191" y="95"/>
                    <a:pt x="191" y="95"/>
                  </a:cubicBezTo>
                  <a:cubicBezTo>
                    <a:pt x="191" y="95"/>
                    <a:pt x="191" y="95"/>
                    <a:pt x="191" y="95"/>
                  </a:cubicBezTo>
                  <a:cubicBezTo>
                    <a:pt x="191" y="91"/>
                    <a:pt x="191" y="91"/>
                    <a:pt x="191" y="91"/>
                  </a:cubicBezTo>
                  <a:lnTo>
                    <a:pt x="191" y="85"/>
                  </a:lnTo>
                  <a:close/>
                  <a:moveTo>
                    <a:pt x="85" y="133"/>
                  </a:moveTo>
                  <a:cubicBezTo>
                    <a:pt x="97" y="133"/>
                    <a:pt x="106" y="142"/>
                    <a:pt x="106" y="153"/>
                  </a:cubicBezTo>
                  <a:cubicBezTo>
                    <a:pt x="106" y="164"/>
                    <a:pt x="97" y="174"/>
                    <a:pt x="85" y="174"/>
                  </a:cubicBezTo>
                  <a:cubicBezTo>
                    <a:pt x="74" y="174"/>
                    <a:pt x="65" y="164"/>
                    <a:pt x="65" y="153"/>
                  </a:cubicBezTo>
                  <a:cubicBezTo>
                    <a:pt x="65" y="142"/>
                    <a:pt x="74" y="133"/>
                    <a:pt x="85" y="133"/>
                  </a:cubicBezTo>
                  <a:close/>
                  <a:moveTo>
                    <a:pt x="85" y="163"/>
                  </a:moveTo>
                  <a:cubicBezTo>
                    <a:pt x="90" y="163"/>
                    <a:pt x="95" y="158"/>
                    <a:pt x="95" y="153"/>
                  </a:cubicBezTo>
                  <a:cubicBezTo>
                    <a:pt x="95" y="148"/>
                    <a:pt x="90" y="144"/>
                    <a:pt x="85" y="144"/>
                  </a:cubicBezTo>
                  <a:cubicBezTo>
                    <a:pt x="80" y="144"/>
                    <a:pt x="76" y="148"/>
                    <a:pt x="76" y="153"/>
                  </a:cubicBezTo>
                  <a:cubicBezTo>
                    <a:pt x="76" y="158"/>
                    <a:pt x="80" y="163"/>
                    <a:pt x="85" y="163"/>
                  </a:cubicBezTo>
                  <a:close/>
                  <a:moveTo>
                    <a:pt x="171" y="133"/>
                  </a:moveTo>
                  <a:cubicBezTo>
                    <a:pt x="182" y="133"/>
                    <a:pt x="191" y="142"/>
                    <a:pt x="191" y="153"/>
                  </a:cubicBezTo>
                  <a:cubicBezTo>
                    <a:pt x="191" y="164"/>
                    <a:pt x="182" y="174"/>
                    <a:pt x="171" y="174"/>
                  </a:cubicBezTo>
                  <a:cubicBezTo>
                    <a:pt x="159" y="174"/>
                    <a:pt x="150" y="164"/>
                    <a:pt x="150" y="153"/>
                  </a:cubicBezTo>
                  <a:cubicBezTo>
                    <a:pt x="150" y="142"/>
                    <a:pt x="159" y="133"/>
                    <a:pt x="171" y="133"/>
                  </a:cubicBezTo>
                  <a:close/>
                  <a:moveTo>
                    <a:pt x="171" y="163"/>
                  </a:moveTo>
                  <a:cubicBezTo>
                    <a:pt x="176" y="163"/>
                    <a:pt x="180" y="158"/>
                    <a:pt x="180" y="153"/>
                  </a:cubicBezTo>
                  <a:cubicBezTo>
                    <a:pt x="180" y="148"/>
                    <a:pt x="176" y="144"/>
                    <a:pt x="171" y="144"/>
                  </a:cubicBezTo>
                  <a:cubicBezTo>
                    <a:pt x="165" y="144"/>
                    <a:pt x="161" y="148"/>
                    <a:pt x="161" y="153"/>
                  </a:cubicBezTo>
                  <a:cubicBezTo>
                    <a:pt x="161" y="158"/>
                    <a:pt x="165" y="163"/>
                    <a:pt x="171" y="16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8" name="Freeform 6">
              <a:extLst>
                <a:ext uri="{FF2B5EF4-FFF2-40B4-BE49-F238E27FC236}">
                  <a16:creationId xmlns:a16="http://schemas.microsoft.com/office/drawing/2014/main" xmlns="" id="{DDBD15D7-508F-42C7-AD86-E2E5F79EAE1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 rot="5145695" flipH="1" flipV="1">
              <a:off x="9171224" y="3715572"/>
              <a:ext cx="739775" cy="606425"/>
            </a:xfrm>
            <a:custGeom>
              <a:avLst/>
              <a:gdLst>
                <a:gd name="T0" fmla="*/ 186 w 197"/>
                <a:gd name="T1" fmla="*/ 92 h 161"/>
                <a:gd name="T2" fmla="*/ 185 w 197"/>
                <a:gd name="T3" fmla="*/ 98 h 161"/>
                <a:gd name="T4" fmla="*/ 173 w 197"/>
                <a:gd name="T5" fmla="*/ 141 h 161"/>
                <a:gd name="T6" fmla="*/ 144 w 197"/>
                <a:gd name="T7" fmla="*/ 161 h 161"/>
                <a:gd name="T8" fmla="*/ 55 w 197"/>
                <a:gd name="T9" fmla="*/ 161 h 161"/>
                <a:gd name="T10" fmla="*/ 26 w 197"/>
                <a:gd name="T11" fmla="*/ 141 h 161"/>
                <a:gd name="T12" fmla="*/ 15 w 197"/>
                <a:gd name="T13" fmla="*/ 98 h 161"/>
                <a:gd name="T14" fmla="*/ 14 w 197"/>
                <a:gd name="T15" fmla="*/ 93 h 161"/>
                <a:gd name="T16" fmla="*/ 0 w 197"/>
                <a:gd name="T17" fmla="*/ 76 h 161"/>
                <a:gd name="T18" fmla="*/ 16 w 197"/>
                <a:gd name="T19" fmla="*/ 61 h 161"/>
                <a:gd name="T20" fmla="*/ 38 w 197"/>
                <a:gd name="T21" fmla="*/ 61 h 161"/>
                <a:gd name="T22" fmla="*/ 38 w 197"/>
                <a:gd name="T23" fmla="*/ 60 h 161"/>
                <a:gd name="T24" fmla="*/ 68 w 197"/>
                <a:gd name="T25" fmla="*/ 7 h 161"/>
                <a:gd name="T26" fmla="*/ 83 w 197"/>
                <a:gd name="T27" fmla="*/ 3 h 161"/>
                <a:gd name="T28" fmla="*/ 87 w 197"/>
                <a:gd name="T29" fmla="*/ 17 h 161"/>
                <a:gd name="T30" fmla="*/ 63 w 197"/>
                <a:gd name="T31" fmla="*/ 61 h 161"/>
                <a:gd name="T32" fmla="*/ 132 w 197"/>
                <a:gd name="T33" fmla="*/ 61 h 161"/>
                <a:gd name="T34" fmla="*/ 108 w 197"/>
                <a:gd name="T35" fmla="*/ 17 h 161"/>
                <a:gd name="T36" fmla="*/ 112 w 197"/>
                <a:gd name="T37" fmla="*/ 3 h 161"/>
                <a:gd name="T38" fmla="*/ 126 w 197"/>
                <a:gd name="T39" fmla="*/ 7 h 161"/>
                <a:gd name="T40" fmla="*/ 156 w 197"/>
                <a:gd name="T41" fmla="*/ 60 h 161"/>
                <a:gd name="T42" fmla="*/ 157 w 197"/>
                <a:gd name="T43" fmla="*/ 61 h 161"/>
                <a:gd name="T44" fmla="*/ 181 w 197"/>
                <a:gd name="T45" fmla="*/ 61 h 161"/>
                <a:gd name="T46" fmla="*/ 197 w 197"/>
                <a:gd name="T47" fmla="*/ 76 h 161"/>
                <a:gd name="T48" fmla="*/ 186 w 197"/>
                <a:gd name="T49" fmla="*/ 92 h 161"/>
                <a:gd name="T50" fmla="*/ 69 w 197"/>
                <a:gd name="T51" fmla="*/ 133 h 161"/>
                <a:gd name="T52" fmla="*/ 60 w 197"/>
                <a:gd name="T53" fmla="*/ 98 h 161"/>
                <a:gd name="T54" fmla="*/ 49 w 197"/>
                <a:gd name="T55" fmla="*/ 92 h 161"/>
                <a:gd name="T56" fmla="*/ 43 w 197"/>
                <a:gd name="T57" fmla="*/ 102 h 161"/>
                <a:gd name="T58" fmla="*/ 53 w 197"/>
                <a:gd name="T59" fmla="*/ 137 h 161"/>
                <a:gd name="T60" fmla="*/ 63 w 197"/>
                <a:gd name="T61" fmla="*/ 143 h 161"/>
                <a:gd name="T62" fmla="*/ 69 w 197"/>
                <a:gd name="T63" fmla="*/ 133 h 161"/>
                <a:gd name="T64" fmla="*/ 107 w 197"/>
                <a:gd name="T65" fmla="*/ 99 h 161"/>
                <a:gd name="T66" fmla="*/ 99 w 197"/>
                <a:gd name="T67" fmla="*/ 91 h 161"/>
                <a:gd name="T68" fmla="*/ 90 w 197"/>
                <a:gd name="T69" fmla="*/ 99 h 161"/>
                <a:gd name="T70" fmla="*/ 90 w 197"/>
                <a:gd name="T71" fmla="*/ 135 h 161"/>
                <a:gd name="T72" fmla="*/ 99 w 197"/>
                <a:gd name="T73" fmla="*/ 143 h 161"/>
                <a:gd name="T74" fmla="*/ 107 w 197"/>
                <a:gd name="T75" fmla="*/ 135 h 161"/>
                <a:gd name="T76" fmla="*/ 107 w 197"/>
                <a:gd name="T77" fmla="*/ 99 h 161"/>
                <a:gd name="T78" fmla="*/ 135 w 197"/>
                <a:gd name="T79" fmla="*/ 143 h 161"/>
                <a:gd name="T80" fmla="*/ 145 w 197"/>
                <a:gd name="T81" fmla="*/ 137 h 161"/>
                <a:gd name="T82" fmla="*/ 155 w 197"/>
                <a:gd name="T83" fmla="*/ 102 h 161"/>
                <a:gd name="T84" fmla="*/ 149 w 197"/>
                <a:gd name="T85" fmla="*/ 92 h 161"/>
                <a:gd name="T86" fmla="*/ 138 w 197"/>
                <a:gd name="T87" fmla="*/ 98 h 161"/>
                <a:gd name="T88" fmla="*/ 128 w 197"/>
                <a:gd name="T89" fmla="*/ 133 h 161"/>
                <a:gd name="T90" fmla="*/ 135 w 197"/>
                <a:gd name="T91" fmla="*/ 143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7" h="161">
                  <a:moveTo>
                    <a:pt x="186" y="92"/>
                  </a:moveTo>
                  <a:cubicBezTo>
                    <a:pt x="186" y="94"/>
                    <a:pt x="186" y="96"/>
                    <a:pt x="185" y="98"/>
                  </a:cubicBezTo>
                  <a:cubicBezTo>
                    <a:pt x="173" y="141"/>
                    <a:pt x="173" y="141"/>
                    <a:pt x="173" y="141"/>
                  </a:cubicBezTo>
                  <a:cubicBezTo>
                    <a:pt x="170" y="153"/>
                    <a:pt x="157" y="161"/>
                    <a:pt x="144" y="161"/>
                  </a:cubicBezTo>
                  <a:cubicBezTo>
                    <a:pt x="55" y="161"/>
                    <a:pt x="55" y="161"/>
                    <a:pt x="55" y="161"/>
                  </a:cubicBezTo>
                  <a:cubicBezTo>
                    <a:pt x="42" y="161"/>
                    <a:pt x="29" y="153"/>
                    <a:pt x="26" y="141"/>
                  </a:cubicBezTo>
                  <a:cubicBezTo>
                    <a:pt x="15" y="98"/>
                    <a:pt x="15" y="98"/>
                    <a:pt x="15" y="98"/>
                  </a:cubicBezTo>
                  <a:cubicBezTo>
                    <a:pt x="14" y="96"/>
                    <a:pt x="14" y="95"/>
                    <a:pt x="14" y="93"/>
                  </a:cubicBezTo>
                  <a:cubicBezTo>
                    <a:pt x="6" y="92"/>
                    <a:pt x="0" y="85"/>
                    <a:pt x="0" y="76"/>
                  </a:cubicBezTo>
                  <a:cubicBezTo>
                    <a:pt x="0" y="67"/>
                    <a:pt x="8" y="61"/>
                    <a:pt x="16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1"/>
                    <a:pt x="38" y="61"/>
                    <a:pt x="38" y="60"/>
                  </a:cubicBezTo>
                  <a:cubicBezTo>
                    <a:pt x="68" y="7"/>
                    <a:pt x="68" y="7"/>
                    <a:pt x="68" y="7"/>
                  </a:cubicBezTo>
                  <a:cubicBezTo>
                    <a:pt x="71" y="2"/>
                    <a:pt x="78" y="0"/>
                    <a:pt x="83" y="3"/>
                  </a:cubicBezTo>
                  <a:cubicBezTo>
                    <a:pt x="88" y="6"/>
                    <a:pt x="90" y="12"/>
                    <a:pt x="87" y="17"/>
                  </a:cubicBezTo>
                  <a:cubicBezTo>
                    <a:pt x="63" y="61"/>
                    <a:pt x="63" y="61"/>
                    <a:pt x="63" y="61"/>
                  </a:cubicBezTo>
                  <a:cubicBezTo>
                    <a:pt x="132" y="61"/>
                    <a:pt x="132" y="61"/>
                    <a:pt x="132" y="61"/>
                  </a:cubicBezTo>
                  <a:cubicBezTo>
                    <a:pt x="108" y="17"/>
                    <a:pt x="108" y="17"/>
                    <a:pt x="108" y="17"/>
                  </a:cubicBezTo>
                  <a:cubicBezTo>
                    <a:pt x="105" y="12"/>
                    <a:pt x="107" y="6"/>
                    <a:pt x="112" y="3"/>
                  </a:cubicBezTo>
                  <a:cubicBezTo>
                    <a:pt x="117" y="0"/>
                    <a:pt x="123" y="2"/>
                    <a:pt x="126" y="7"/>
                  </a:cubicBezTo>
                  <a:cubicBezTo>
                    <a:pt x="156" y="60"/>
                    <a:pt x="156" y="60"/>
                    <a:pt x="156" y="60"/>
                  </a:cubicBezTo>
                  <a:cubicBezTo>
                    <a:pt x="156" y="61"/>
                    <a:pt x="156" y="61"/>
                    <a:pt x="157" y="61"/>
                  </a:cubicBezTo>
                  <a:cubicBezTo>
                    <a:pt x="181" y="61"/>
                    <a:pt x="181" y="61"/>
                    <a:pt x="181" y="61"/>
                  </a:cubicBezTo>
                  <a:cubicBezTo>
                    <a:pt x="190" y="61"/>
                    <a:pt x="197" y="67"/>
                    <a:pt x="197" y="76"/>
                  </a:cubicBezTo>
                  <a:cubicBezTo>
                    <a:pt x="197" y="84"/>
                    <a:pt x="192" y="90"/>
                    <a:pt x="186" y="92"/>
                  </a:cubicBezTo>
                  <a:close/>
                  <a:moveTo>
                    <a:pt x="69" y="133"/>
                  </a:moveTo>
                  <a:cubicBezTo>
                    <a:pt x="60" y="98"/>
                    <a:pt x="60" y="98"/>
                    <a:pt x="60" y="98"/>
                  </a:cubicBezTo>
                  <a:cubicBezTo>
                    <a:pt x="58" y="94"/>
                    <a:pt x="54" y="91"/>
                    <a:pt x="49" y="92"/>
                  </a:cubicBezTo>
                  <a:cubicBezTo>
                    <a:pt x="44" y="93"/>
                    <a:pt x="42" y="98"/>
                    <a:pt x="43" y="102"/>
                  </a:cubicBezTo>
                  <a:cubicBezTo>
                    <a:pt x="53" y="137"/>
                    <a:pt x="53" y="137"/>
                    <a:pt x="53" y="137"/>
                  </a:cubicBezTo>
                  <a:cubicBezTo>
                    <a:pt x="54" y="141"/>
                    <a:pt x="59" y="144"/>
                    <a:pt x="63" y="143"/>
                  </a:cubicBezTo>
                  <a:cubicBezTo>
                    <a:pt x="68" y="141"/>
                    <a:pt x="71" y="137"/>
                    <a:pt x="69" y="133"/>
                  </a:cubicBezTo>
                  <a:close/>
                  <a:moveTo>
                    <a:pt x="107" y="99"/>
                  </a:moveTo>
                  <a:cubicBezTo>
                    <a:pt x="107" y="95"/>
                    <a:pt x="103" y="91"/>
                    <a:pt x="99" y="91"/>
                  </a:cubicBezTo>
                  <a:cubicBezTo>
                    <a:pt x="94" y="91"/>
                    <a:pt x="90" y="95"/>
                    <a:pt x="90" y="99"/>
                  </a:cubicBezTo>
                  <a:cubicBezTo>
                    <a:pt x="90" y="135"/>
                    <a:pt x="90" y="135"/>
                    <a:pt x="90" y="135"/>
                  </a:cubicBezTo>
                  <a:cubicBezTo>
                    <a:pt x="90" y="140"/>
                    <a:pt x="94" y="143"/>
                    <a:pt x="99" y="143"/>
                  </a:cubicBezTo>
                  <a:cubicBezTo>
                    <a:pt x="103" y="143"/>
                    <a:pt x="107" y="140"/>
                    <a:pt x="107" y="135"/>
                  </a:cubicBezTo>
                  <a:lnTo>
                    <a:pt x="107" y="99"/>
                  </a:lnTo>
                  <a:close/>
                  <a:moveTo>
                    <a:pt x="135" y="143"/>
                  </a:moveTo>
                  <a:cubicBezTo>
                    <a:pt x="139" y="144"/>
                    <a:pt x="144" y="141"/>
                    <a:pt x="145" y="137"/>
                  </a:cubicBezTo>
                  <a:cubicBezTo>
                    <a:pt x="155" y="102"/>
                    <a:pt x="155" y="102"/>
                    <a:pt x="155" y="102"/>
                  </a:cubicBezTo>
                  <a:cubicBezTo>
                    <a:pt x="156" y="98"/>
                    <a:pt x="154" y="93"/>
                    <a:pt x="149" y="92"/>
                  </a:cubicBezTo>
                  <a:cubicBezTo>
                    <a:pt x="144" y="91"/>
                    <a:pt x="140" y="94"/>
                    <a:pt x="138" y="98"/>
                  </a:cubicBezTo>
                  <a:cubicBezTo>
                    <a:pt x="128" y="133"/>
                    <a:pt x="128" y="133"/>
                    <a:pt x="128" y="133"/>
                  </a:cubicBezTo>
                  <a:cubicBezTo>
                    <a:pt x="127" y="137"/>
                    <a:pt x="130" y="141"/>
                    <a:pt x="135" y="1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9" name="Freeform 7">
              <a:extLst>
                <a:ext uri="{FF2B5EF4-FFF2-40B4-BE49-F238E27FC236}">
                  <a16:creationId xmlns:a16="http://schemas.microsoft.com/office/drawing/2014/main" xmlns="" id="{F524225B-7677-4EC7-9D3B-51AC3A27B4B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 rot="20058153" flipH="1" flipV="1">
              <a:off x="10444224" y="2482855"/>
              <a:ext cx="687388" cy="722312"/>
            </a:xfrm>
            <a:custGeom>
              <a:avLst/>
              <a:gdLst>
                <a:gd name="T0" fmla="*/ 164 w 183"/>
                <a:gd name="T1" fmla="*/ 192 h 192"/>
                <a:gd name="T2" fmla="*/ 19 w 183"/>
                <a:gd name="T3" fmla="*/ 192 h 192"/>
                <a:gd name="T4" fmla="*/ 2 w 183"/>
                <a:gd name="T5" fmla="*/ 170 h 192"/>
                <a:gd name="T6" fmla="*/ 18 w 183"/>
                <a:gd name="T7" fmla="*/ 58 h 192"/>
                <a:gd name="T8" fmla="*/ 36 w 183"/>
                <a:gd name="T9" fmla="*/ 44 h 192"/>
                <a:gd name="T10" fmla="*/ 45 w 183"/>
                <a:gd name="T11" fmla="*/ 44 h 192"/>
                <a:gd name="T12" fmla="*/ 91 w 183"/>
                <a:gd name="T13" fmla="*/ 0 h 192"/>
                <a:gd name="T14" fmla="*/ 137 w 183"/>
                <a:gd name="T15" fmla="*/ 44 h 192"/>
                <a:gd name="T16" fmla="*/ 147 w 183"/>
                <a:gd name="T17" fmla="*/ 44 h 192"/>
                <a:gd name="T18" fmla="*/ 165 w 183"/>
                <a:gd name="T19" fmla="*/ 58 h 192"/>
                <a:gd name="T20" fmla="*/ 181 w 183"/>
                <a:gd name="T21" fmla="*/ 170 h 192"/>
                <a:gd name="T22" fmla="*/ 164 w 183"/>
                <a:gd name="T23" fmla="*/ 192 h 192"/>
                <a:gd name="T24" fmla="*/ 39 w 183"/>
                <a:gd name="T25" fmla="*/ 76 h 192"/>
                <a:gd name="T26" fmla="*/ 50 w 183"/>
                <a:gd name="T27" fmla="*/ 88 h 192"/>
                <a:gd name="T28" fmla="*/ 61 w 183"/>
                <a:gd name="T29" fmla="*/ 76 h 192"/>
                <a:gd name="T30" fmla="*/ 50 w 183"/>
                <a:gd name="T31" fmla="*/ 65 h 192"/>
                <a:gd name="T32" fmla="*/ 39 w 183"/>
                <a:gd name="T33" fmla="*/ 76 h 192"/>
                <a:gd name="T34" fmla="*/ 91 w 183"/>
                <a:gd name="T35" fmla="*/ 8 h 192"/>
                <a:gd name="T36" fmla="*/ 52 w 183"/>
                <a:gd name="T37" fmla="*/ 44 h 192"/>
                <a:gd name="T38" fmla="*/ 130 w 183"/>
                <a:gd name="T39" fmla="*/ 44 h 192"/>
                <a:gd name="T40" fmla="*/ 91 w 183"/>
                <a:gd name="T41" fmla="*/ 8 h 192"/>
                <a:gd name="T42" fmla="*/ 134 w 183"/>
                <a:gd name="T43" fmla="*/ 65 h 192"/>
                <a:gd name="T44" fmla="*/ 122 w 183"/>
                <a:gd name="T45" fmla="*/ 76 h 192"/>
                <a:gd name="T46" fmla="*/ 134 w 183"/>
                <a:gd name="T47" fmla="*/ 88 h 192"/>
                <a:gd name="T48" fmla="*/ 145 w 183"/>
                <a:gd name="T49" fmla="*/ 76 h 192"/>
                <a:gd name="T50" fmla="*/ 134 w 183"/>
                <a:gd name="T51" fmla="*/ 65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83" h="192">
                  <a:moveTo>
                    <a:pt x="164" y="192"/>
                  </a:moveTo>
                  <a:cubicBezTo>
                    <a:pt x="19" y="192"/>
                    <a:pt x="19" y="192"/>
                    <a:pt x="19" y="192"/>
                  </a:cubicBezTo>
                  <a:cubicBezTo>
                    <a:pt x="8" y="192"/>
                    <a:pt x="0" y="182"/>
                    <a:pt x="2" y="170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19" y="50"/>
                    <a:pt x="27" y="44"/>
                    <a:pt x="36" y="44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46" y="15"/>
                    <a:pt x="66" y="0"/>
                    <a:pt x="91" y="0"/>
                  </a:cubicBezTo>
                  <a:cubicBezTo>
                    <a:pt x="116" y="0"/>
                    <a:pt x="136" y="15"/>
                    <a:pt x="137" y="44"/>
                  </a:cubicBezTo>
                  <a:cubicBezTo>
                    <a:pt x="147" y="44"/>
                    <a:pt x="147" y="44"/>
                    <a:pt x="147" y="44"/>
                  </a:cubicBezTo>
                  <a:cubicBezTo>
                    <a:pt x="156" y="44"/>
                    <a:pt x="164" y="50"/>
                    <a:pt x="165" y="58"/>
                  </a:cubicBezTo>
                  <a:cubicBezTo>
                    <a:pt x="181" y="170"/>
                    <a:pt x="181" y="170"/>
                    <a:pt x="181" y="170"/>
                  </a:cubicBezTo>
                  <a:cubicBezTo>
                    <a:pt x="183" y="182"/>
                    <a:pt x="175" y="192"/>
                    <a:pt x="164" y="192"/>
                  </a:cubicBezTo>
                  <a:close/>
                  <a:moveTo>
                    <a:pt x="39" y="76"/>
                  </a:moveTo>
                  <a:cubicBezTo>
                    <a:pt x="39" y="82"/>
                    <a:pt x="44" y="88"/>
                    <a:pt x="50" y="88"/>
                  </a:cubicBezTo>
                  <a:cubicBezTo>
                    <a:pt x="56" y="88"/>
                    <a:pt x="61" y="82"/>
                    <a:pt x="61" y="76"/>
                  </a:cubicBezTo>
                  <a:cubicBezTo>
                    <a:pt x="61" y="70"/>
                    <a:pt x="56" y="65"/>
                    <a:pt x="50" y="65"/>
                  </a:cubicBezTo>
                  <a:cubicBezTo>
                    <a:pt x="44" y="65"/>
                    <a:pt x="39" y="70"/>
                    <a:pt x="39" y="76"/>
                  </a:cubicBezTo>
                  <a:close/>
                  <a:moveTo>
                    <a:pt x="91" y="8"/>
                  </a:moveTo>
                  <a:cubicBezTo>
                    <a:pt x="70" y="8"/>
                    <a:pt x="54" y="20"/>
                    <a:pt x="52" y="44"/>
                  </a:cubicBezTo>
                  <a:cubicBezTo>
                    <a:pt x="130" y="44"/>
                    <a:pt x="130" y="44"/>
                    <a:pt x="130" y="44"/>
                  </a:cubicBezTo>
                  <a:cubicBezTo>
                    <a:pt x="129" y="20"/>
                    <a:pt x="112" y="8"/>
                    <a:pt x="91" y="8"/>
                  </a:cubicBezTo>
                  <a:close/>
                  <a:moveTo>
                    <a:pt x="134" y="65"/>
                  </a:moveTo>
                  <a:cubicBezTo>
                    <a:pt x="128" y="65"/>
                    <a:pt x="122" y="70"/>
                    <a:pt x="122" y="76"/>
                  </a:cubicBezTo>
                  <a:cubicBezTo>
                    <a:pt x="122" y="82"/>
                    <a:pt x="128" y="88"/>
                    <a:pt x="134" y="88"/>
                  </a:cubicBezTo>
                  <a:cubicBezTo>
                    <a:pt x="140" y="88"/>
                    <a:pt x="145" y="82"/>
                    <a:pt x="145" y="76"/>
                  </a:cubicBezTo>
                  <a:cubicBezTo>
                    <a:pt x="145" y="70"/>
                    <a:pt x="140" y="65"/>
                    <a:pt x="134" y="6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00" name="Freeform 10">
              <a:extLst>
                <a:ext uri="{FF2B5EF4-FFF2-40B4-BE49-F238E27FC236}">
                  <a16:creationId xmlns:a16="http://schemas.microsoft.com/office/drawing/2014/main" xmlns="" id="{9E654AE3-A710-442A-B96F-EB542F46E07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 rot="18356885" flipH="1" flipV="1">
              <a:off x="1667071" y="-59064"/>
              <a:ext cx="566738" cy="752475"/>
            </a:xfrm>
            <a:custGeom>
              <a:avLst/>
              <a:gdLst>
                <a:gd name="T0" fmla="*/ 9 w 151"/>
                <a:gd name="T1" fmla="*/ 0 h 200"/>
                <a:gd name="T2" fmla="*/ 0 w 151"/>
                <a:gd name="T3" fmla="*/ 191 h 200"/>
                <a:gd name="T4" fmla="*/ 142 w 151"/>
                <a:gd name="T5" fmla="*/ 200 h 200"/>
                <a:gd name="T6" fmla="*/ 151 w 151"/>
                <a:gd name="T7" fmla="*/ 10 h 200"/>
                <a:gd name="T8" fmla="*/ 50 w 151"/>
                <a:gd name="T9" fmla="*/ 161 h 200"/>
                <a:gd name="T10" fmla="*/ 29 w 151"/>
                <a:gd name="T11" fmla="*/ 165 h 200"/>
                <a:gd name="T12" fmla="*/ 24 w 151"/>
                <a:gd name="T13" fmla="*/ 152 h 200"/>
                <a:gd name="T14" fmla="*/ 46 w 151"/>
                <a:gd name="T15" fmla="*/ 148 h 200"/>
                <a:gd name="T16" fmla="*/ 50 w 151"/>
                <a:gd name="T17" fmla="*/ 161 h 200"/>
                <a:gd name="T18" fmla="*/ 46 w 151"/>
                <a:gd name="T19" fmla="*/ 137 h 200"/>
                <a:gd name="T20" fmla="*/ 24 w 151"/>
                <a:gd name="T21" fmla="*/ 133 h 200"/>
                <a:gd name="T22" fmla="*/ 29 w 151"/>
                <a:gd name="T23" fmla="*/ 120 h 200"/>
                <a:gd name="T24" fmla="*/ 50 w 151"/>
                <a:gd name="T25" fmla="*/ 124 h 200"/>
                <a:gd name="T26" fmla="*/ 50 w 151"/>
                <a:gd name="T27" fmla="*/ 105 h 200"/>
                <a:gd name="T28" fmla="*/ 29 w 151"/>
                <a:gd name="T29" fmla="*/ 109 h 200"/>
                <a:gd name="T30" fmla="*/ 24 w 151"/>
                <a:gd name="T31" fmla="*/ 96 h 200"/>
                <a:gd name="T32" fmla="*/ 46 w 151"/>
                <a:gd name="T33" fmla="*/ 92 h 200"/>
                <a:gd name="T34" fmla="*/ 50 w 151"/>
                <a:gd name="T35" fmla="*/ 105 h 200"/>
                <a:gd name="T36" fmla="*/ 83 w 151"/>
                <a:gd name="T37" fmla="*/ 165 h 200"/>
                <a:gd name="T38" fmla="*/ 63 w 151"/>
                <a:gd name="T39" fmla="*/ 161 h 200"/>
                <a:gd name="T40" fmla="*/ 67 w 151"/>
                <a:gd name="T41" fmla="*/ 148 h 200"/>
                <a:gd name="T42" fmla="*/ 88 w 151"/>
                <a:gd name="T43" fmla="*/ 152 h 200"/>
                <a:gd name="T44" fmla="*/ 88 w 151"/>
                <a:gd name="T45" fmla="*/ 133 h 200"/>
                <a:gd name="T46" fmla="*/ 67 w 151"/>
                <a:gd name="T47" fmla="*/ 137 h 200"/>
                <a:gd name="T48" fmla="*/ 63 w 151"/>
                <a:gd name="T49" fmla="*/ 124 h 200"/>
                <a:gd name="T50" fmla="*/ 83 w 151"/>
                <a:gd name="T51" fmla="*/ 120 h 200"/>
                <a:gd name="T52" fmla="*/ 88 w 151"/>
                <a:gd name="T53" fmla="*/ 133 h 200"/>
                <a:gd name="T54" fmla="*/ 83 w 151"/>
                <a:gd name="T55" fmla="*/ 109 h 200"/>
                <a:gd name="T56" fmla="*/ 63 w 151"/>
                <a:gd name="T57" fmla="*/ 105 h 200"/>
                <a:gd name="T58" fmla="*/ 67 w 151"/>
                <a:gd name="T59" fmla="*/ 92 h 200"/>
                <a:gd name="T60" fmla="*/ 88 w 151"/>
                <a:gd name="T61" fmla="*/ 96 h 200"/>
                <a:gd name="T62" fmla="*/ 128 w 151"/>
                <a:gd name="T63" fmla="*/ 161 h 200"/>
                <a:gd name="T64" fmla="*/ 104 w 151"/>
                <a:gd name="T65" fmla="*/ 164 h 200"/>
                <a:gd name="T66" fmla="*/ 99 w 151"/>
                <a:gd name="T67" fmla="*/ 152 h 200"/>
                <a:gd name="T68" fmla="*/ 123 w 151"/>
                <a:gd name="T69" fmla="*/ 148 h 200"/>
                <a:gd name="T70" fmla="*/ 128 w 151"/>
                <a:gd name="T71" fmla="*/ 161 h 200"/>
                <a:gd name="T72" fmla="*/ 123 w 151"/>
                <a:gd name="T73" fmla="*/ 136 h 200"/>
                <a:gd name="T74" fmla="*/ 99 w 151"/>
                <a:gd name="T75" fmla="*/ 133 h 200"/>
                <a:gd name="T76" fmla="*/ 104 w 151"/>
                <a:gd name="T77" fmla="*/ 120 h 200"/>
                <a:gd name="T78" fmla="*/ 128 w 151"/>
                <a:gd name="T79" fmla="*/ 124 h 200"/>
                <a:gd name="T80" fmla="*/ 128 w 151"/>
                <a:gd name="T81" fmla="*/ 105 h 200"/>
                <a:gd name="T82" fmla="*/ 104 w 151"/>
                <a:gd name="T83" fmla="*/ 108 h 200"/>
                <a:gd name="T84" fmla="*/ 99 w 151"/>
                <a:gd name="T85" fmla="*/ 96 h 200"/>
                <a:gd name="T86" fmla="*/ 123 w 151"/>
                <a:gd name="T87" fmla="*/ 92 h 200"/>
                <a:gd name="T88" fmla="*/ 128 w 151"/>
                <a:gd name="T89" fmla="*/ 105 h 200"/>
                <a:gd name="T90" fmla="*/ 103 w 151"/>
                <a:gd name="T91" fmla="*/ 72 h 200"/>
                <a:gd name="T92" fmla="*/ 103 w 151"/>
                <a:gd name="T93" fmla="*/ 56 h 200"/>
                <a:gd name="T94" fmla="*/ 130 w 151"/>
                <a:gd name="T95" fmla="*/ 63 h 200"/>
                <a:gd name="T96" fmla="*/ 136 w 151"/>
                <a:gd name="T97" fmla="*/ 42 h 200"/>
                <a:gd name="T98" fmla="*/ 22 w 151"/>
                <a:gd name="T99" fmla="*/ 48 h 200"/>
                <a:gd name="T100" fmla="*/ 16 w 151"/>
                <a:gd name="T101" fmla="*/ 23 h 200"/>
                <a:gd name="T102" fmla="*/ 129 w 151"/>
                <a:gd name="T103" fmla="*/ 16 h 200"/>
                <a:gd name="T104" fmla="*/ 136 w 151"/>
                <a:gd name="T105" fmla="*/ 42 h 200"/>
                <a:gd name="T106" fmla="*/ 120 w 151"/>
                <a:gd name="T107" fmla="*/ 23 h 200"/>
                <a:gd name="T108" fmla="*/ 124 w 151"/>
                <a:gd name="T109" fmla="*/ 45 h 200"/>
                <a:gd name="T110" fmla="*/ 127 w 151"/>
                <a:gd name="T111" fmla="*/ 23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51" h="200">
                  <a:moveTo>
                    <a:pt x="142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0" y="196"/>
                    <a:pt x="4" y="200"/>
                    <a:pt x="9" y="200"/>
                  </a:cubicBezTo>
                  <a:cubicBezTo>
                    <a:pt x="142" y="200"/>
                    <a:pt x="142" y="200"/>
                    <a:pt x="142" y="200"/>
                  </a:cubicBezTo>
                  <a:cubicBezTo>
                    <a:pt x="147" y="200"/>
                    <a:pt x="151" y="196"/>
                    <a:pt x="151" y="191"/>
                  </a:cubicBezTo>
                  <a:cubicBezTo>
                    <a:pt x="151" y="10"/>
                    <a:pt x="151" y="10"/>
                    <a:pt x="151" y="10"/>
                  </a:cubicBezTo>
                  <a:cubicBezTo>
                    <a:pt x="151" y="4"/>
                    <a:pt x="147" y="0"/>
                    <a:pt x="142" y="0"/>
                  </a:cubicBezTo>
                  <a:close/>
                  <a:moveTo>
                    <a:pt x="50" y="161"/>
                  </a:moveTo>
                  <a:cubicBezTo>
                    <a:pt x="50" y="163"/>
                    <a:pt x="48" y="165"/>
                    <a:pt x="46" y="165"/>
                  </a:cubicBezTo>
                  <a:cubicBezTo>
                    <a:pt x="29" y="165"/>
                    <a:pt x="29" y="165"/>
                    <a:pt x="29" y="165"/>
                  </a:cubicBezTo>
                  <a:cubicBezTo>
                    <a:pt x="26" y="165"/>
                    <a:pt x="24" y="163"/>
                    <a:pt x="24" y="161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4" y="150"/>
                    <a:pt x="26" y="148"/>
                    <a:pt x="29" y="148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48" y="148"/>
                    <a:pt x="50" y="150"/>
                    <a:pt x="50" y="152"/>
                  </a:cubicBezTo>
                  <a:lnTo>
                    <a:pt x="50" y="161"/>
                  </a:lnTo>
                  <a:close/>
                  <a:moveTo>
                    <a:pt x="50" y="133"/>
                  </a:moveTo>
                  <a:cubicBezTo>
                    <a:pt x="50" y="135"/>
                    <a:pt x="48" y="137"/>
                    <a:pt x="46" y="137"/>
                  </a:cubicBezTo>
                  <a:cubicBezTo>
                    <a:pt x="29" y="137"/>
                    <a:pt x="29" y="137"/>
                    <a:pt x="29" y="137"/>
                  </a:cubicBezTo>
                  <a:cubicBezTo>
                    <a:pt x="26" y="137"/>
                    <a:pt x="24" y="135"/>
                    <a:pt x="24" y="133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24" y="122"/>
                    <a:pt x="26" y="120"/>
                    <a:pt x="29" y="120"/>
                  </a:cubicBezTo>
                  <a:cubicBezTo>
                    <a:pt x="46" y="120"/>
                    <a:pt x="46" y="120"/>
                    <a:pt x="46" y="120"/>
                  </a:cubicBezTo>
                  <a:cubicBezTo>
                    <a:pt x="48" y="120"/>
                    <a:pt x="50" y="122"/>
                    <a:pt x="50" y="124"/>
                  </a:cubicBezTo>
                  <a:lnTo>
                    <a:pt x="50" y="133"/>
                  </a:lnTo>
                  <a:close/>
                  <a:moveTo>
                    <a:pt x="50" y="105"/>
                  </a:moveTo>
                  <a:cubicBezTo>
                    <a:pt x="50" y="107"/>
                    <a:pt x="48" y="109"/>
                    <a:pt x="46" y="109"/>
                  </a:cubicBezTo>
                  <a:cubicBezTo>
                    <a:pt x="29" y="109"/>
                    <a:pt x="29" y="109"/>
                    <a:pt x="29" y="109"/>
                  </a:cubicBezTo>
                  <a:cubicBezTo>
                    <a:pt x="26" y="109"/>
                    <a:pt x="24" y="107"/>
                    <a:pt x="24" y="105"/>
                  </a:cubicBezTo>
                  <a:cubicBezTo>
                    <a:pt x="24" y="96"/>
                    <a:pt x="24" y="96"/>
                    <a:pt x="24" y="96"/>
                  </a:cubicBezTo>
                  <a:cubicBezTo>
                    <a:pt x="24" y="94"/>
                    <a:pt x="26" y="92"/>
                    <a:pt x="29" y="92"/>
                  </a:cubicBezTo>
                  <a:cubicBezTo>
                    <a:pt x="46" y="92"/>
                    <a:pt x="46" y="92"/>
                    <a:pt x="46" y="92"/>
                  </a:cubicBezTo>
                  <a:cubicBezTo>
                    <a:pt x="48" y="92"/>
                    <a:pt x="50" y="94"/>
                    <a:pt x="50" y="96"/>
                  </a:cubicBezTo>
                  <a:lnTo>
                    <a:pt x="50" y="105"/>
                  </a:lnTo>
                  <a:close/>
                  <a:moveTo>
                    <a:pt x="88" y="161"/>
                  </a:moveTo>
                  <a:cubicBezTo>
                    <a:pt x="88" y="163"/>
                    <a:pt x="86" y="165"/>
                    <a:pt x="83" y="165"/>
                  </a:cubicBezTo>
                  <a:cubicBezTo>
                    <a:pt x="67" y="165"/>
                    <a:pt x="67" y="165"/>
                    <a:pt x="67" y="165"/>
                  </a:cubicBezTo>
                  <a:cubicBezTo>
                    <a:pt x="65" y="165"/>
                    <a:pt x="63" y="163"/>
                    <a:pt x="63" y="161"/>
                  </a:cubicBezTo>
                  <a:cubicBezTo>
                    <a:pt x="63" y="152"/>
                    <a:pt x="63" y="152"/>
                    <a:pt x="63" y="152"/>
                  </a:cubicBezTo>
                  <a:cubicBezTo>
                    <a:pt x="63" y="150"/>
                    <a:pt x="65" y="148"/>
                    <a:pt x="67" y="148"/>
                  </a:cubicBezTo>
                  <a:cubicBezTo>
                    <a:pt x="83" y="148"/>
                    <a:pt x="83" y="148"/>
                    <a:pt x="83" y="148"/>
                  </a:cubicBezTo>
                  <a:cubicBezTo>
                    <a:pt x="86" y="148"/>
                    <a:pt x="88" y="150"/>
                    <a:pt x="88" y="152"/>
                  </a:cubicBezTo>
                  <a:lnTo>
                    <a:pt x="88" y="161"/>
                  </a:lnTo>
                  <a:close/>
                  <a:moveTo>
                    <a:pt x="88" y="133"/>
                  </a:moveTo>
                  <a:cubicBezTo>
                    <a:pt x="88" y="135"/>
                    <a:pt x="86" y="137"/>
                    <a:pt x="83" y="137"/>
                  </a:cubicBezTo>
                  <a:cubicBezTo>
                    <a:pt x="67" y="137"/>
                    <a:pt x="67" y="137"/>
                    <a:pt x="67" y="137"/>
                  </a:cubicBezTo>
                  <a:cubicBezTo>
                    <a:pt x="65" y="137"/>
                    <a:pt x="63" y="135"/>
                    <a:pt x="63" y="133"/>
                  </a:cubicBezTo>
                  <a:cubicBezTo>
                    <a:pt x="63" y="124"/>
                    <a:pt x="63" y="124"/>
                    <a:pt x="63" y="124"/>
                  </a:cubicBezTo>
                  <a:cubicBezTo>
                    <a:pt x="63" y="122"/>
                    <a:pt x="65" y="120"/>
                    <a:pt x="67" y="120"/>
                  </a:cubicBezTo>
                  <a:cubicBezTo>
                    <a:pt x="83" y="120"/>
                    <a:pt x="83" y="120"/>
                    <a:pt x="83" y="120"/>
                  </a:cubicBezTo>
                  <a:cubicBezTo>
                    <a:pt x="86" y="120"/>
                    <a:pt x="88" y="122"/>
                    <a:pt x="88" y="124"/>
                  </a:cubicBezTo>
                  <a:lnTo>
                    <a:pt x="88" y="133"/>
                  </a:lnTo>
                  <a:close/>
                  <a:moveTo>
                    <a:pt x="88" y="105"/>
                  </a:moveTo>
                  <a:cubicBezTo>
                    <a:pt x="88" y="107"/>
                    <a:pt x="86" y="109"/>
                    <a:pt x="83" y="109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65" y="109"/>
                    <a:pt x="63" y="107"/>
                    <a:pt x="63" y="105"/>
                  </a:cubicBezTo>
                  <a:cubicBezTo>
                    <a:pt x="63" y="96"/>
                    <a:pt x="63" y="96"/>
                    <a:pt x="63" y="96"/>
                  </a:cubicBezTo>
                  <a:cubicBezTo>
                    <a:pt x="63" y="94"/>
                    <a:pt x="65" y="92"/>
                    <a:pt x="67" y="92"/>
                  </a:cubicBezTo>
                  <a:cubicBezTo>
                    <a:pt x="83" y="92"/>
                    <a:pt x="83" y="92"/>
                    <a:pt x="83" y="92"/>
                  </a:cubicBezTo>
                  <a:cubicBezTo>
                    <a:pt x="86" y="92"/>
                    <a:pt x="88" y="94"/>
                    <a:pt x="88" y="96"/>
                  </a:cubicBezTo>
                  <a:lnTo>
                    <a:pt x="88" y="105"/>
                  </a:lnTo>
                  <a:close/>
                  <a:moveTo>
                    <a:pt x="128" y="161"/>
                  </a:moveTo>
                  <a:cubicBezTo>
                    <a:pt x="128" y="163"/>
                    <a:pt x="125" y="164"/>
                    <a:pt x="123" y="164"/>
                  </a:cubicBezTo>
                  <a:cubicBezTo>
                    <a:pt x="104" y="164"/>
                    <a:pt x="104" y="164"/>
                    <a:pt x="104" y="164"/>
                  </a:cubicBezTo>
                  <a:cubicBezTo>
                    <a:pt x="102" y="164"/>
                    <a:pt x="99" y="163"/>
                    <a:pt x="99" y="161"/>
                  </a:cubicBezTo>
                  <a:cubicBezTo>
                    <a:pt x="99" y="152"/>
                    <a:pt x="99" y="152"/>
                    <a:pt x="99" y="152"/>
                  </a:cubicBezTo>
                  <a:cubicBezTo>
                    <a:pt x="99" y="150"/>
                    <a:pt x="102" y="148"/>
                    <a:pt x="104" y="148"/>
                  </a:cubicBezTo>
                  <a:cubicBezTo>
                    <a:pt x="123" y="148"/>
                    <a:pt x="123" y="148"/>
                    <a:pt x="123" y="148"/>
                  </a:cubicBezTo>
                  <a:cubicBezTo>
                    <a:pt x="125" y="148"/>
                    <a:pt x="128" y="150"/>
                    <a:pt x="128" y="152"/>
                  </a:cubicBezTo>
                  <a:lnTo>
                    <a:pt x="128" y="161"/>
                  </a:lnTo>
                  <a:close/>
                  <a:moveTo>
                    <a:pt x="128" y="133"/>
                  </a:moveTo>
                  <a:cubicBezTo>
                    <a:pt x="128" y="135"/>
                    <a:pt x="125" y="136"/>
                    <a:pt x="123" y="136"/>
                  </a:cubicBezTo>
                  <a:cubicBezTo>
                    <a:pt x="104" y="136"/>
                    <a:pt x="104" y="136"/>
                    <a:pt x="104" y="136"/>
                  </a:cubicBezTo>
                  <a:cubicBezTo>
                    <a:pt x="102" y="136"/>
                    <a:pt x="99" y="135"/>
                    <a:pt x="99" y="133"/>
                  </a:cubicBezTo>
                  <a:cubicBezTo>
                    <a:pt x="99" y="124"/>
                    <a:pt x="99" y="124"/>
                    <a:pt x="99" y="124"/>
                  </a:cubicBezTo>
                  <a:cubicBezTo>
                    <a:pt x="99" y="122"/>
                    <a:pt x="102" y="120"/>
                    <a:pt x="104" y="120"/>
                  </a:cubicBezTo>
                  <a:cubicBezTo>
                    <a:pt x="123" y="120"/>
                    <a:pt x="123" y="120"/>
                    <a:pt x="123" y="120"/>
                  </a:cubicBezTo>
                  <a:cubicBezTo>
                    <a:pt x="125" y="120"/>
                    <a:pt x="128" y="122"/>
                    <a:pt x="128" y="124"/>
                  </a:cubicBezTo>
                  <a:lnTo>
                    <a:pt x="128" y="133"/>
                  </a:lnTo>
                  <a:close/>
                  <a:moveTo>
                    <a:pt x="128" y="105"/>
                  </a:moveTo>
                  <a:cubicBezTo>
                    <a:pt x="128" y="107"/>
                    <a:pt x="125" y="108"/>
                    <a:pt x="123" y="108"/>
                  </a:cubicBezTo>
                  <a:cubicBezTo>
                    <a:pt x="104" y="108"/>
                    <a:pt x="104" y="108"/>
                    <a:pt x="104" y="108"/>
                  </a:cubicBezTo>
                  <a:cubicBezTo>
                    <a:pt x="102" y="108"/>
                    <a:pt x="99" y="107"/>
                    <a:pt x="99" y="105"/>
                  </a:cubicBezTo>
                  <a:cubicBezTo>
                    <a:pt x="99" y="96"/>
                    <a:pt x="99" y="96"/>
                    <a:pt x="99" y="96"/>
                  </a:cubicBezTo>
                  <a:cubicBezTo>
                    <a:pt x="99" y="94"/>
                    <a:pt x="102" y="92"/>
                    <a:pt x="104" y="92"/>
                  </a:cubicBezTo>
                  <a:cubicBezTo>
                    <a:pt x="123" y="92"/>
                    <a:pt x="123" y="92"/>
                    <a:pt x="123" y="92"/>
                  </a:cubicBezTo>
                  <a:cubicBezTo>
                    <a:pt x="125" y="92"/>
                    <a:pt x="128" y="94"/>
                    <a:pt x="128" y="96"/>
                  </a:cubicBezTo>
                  <a:lnTo>
                    <a:pt x="128" y="105"/>
                  </a:lnTo>
                  <a:close/>
                  <a:moveTo>
                    <a:pt x="126" y="72"/>
                  </a:moveTo>
                  <a:cubicBezTo>
                    <a:pt x="103" y="72"/>
                    <a:pt x="103" y="72"/>
                    <a:pt x="103" y="72"/>
                  </a:cubicBezTo>
                  <a:cubicBezTo>
                    <a:pt x="100" y="72"/>
                    <a:pt x="99" y="67"/>
                    <a:pt x="99" y="63"/>
                  </a:cubicBezTo>
                  <a:cubicBezTo>
                    <a:pt x="99" y="60"/>
                    <a:pt x="100" y="56"/>
                    <a:pt x="103" y="56"/>
                  </a:cubicBezTo>
                  <a:cubicBezTo>
                    <a:pt x="126" y="56"/>
                    <a:pt x="126" y="56"/>
                    <a:pt x="126" y="56"/>
                  </a:cubicBezTo>
                  <a:cubicBezTo>
                    <a:pt x="128" y="56"/>
                    <a:pt x="130" y="60"/>
                    <a:pt x="130" y="63"/>
                  </a:cubicBezTo>
                  <a:cubicBezTo>
                    <a:pt x="130" y="67"/>
                    <a:pt x="128" y="72"/>
                    <a:pt x="126" y="72"/>
                  </a:cubicBezTo>
                  <a:close/>
                  <a:moveTo>
                    <a:pt x="136" y="42"/>
                  </a:moveTo>
                  <a:cubicBezTo>
                    <a:pt x="136" y="45"/>
                    <a:pt x="133" y="48"/>
                    <a:pt x="129" y="48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19" y="48"/>
                    <a:pt x="16" y="45"/>
                    <a:pt x="16" y="42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19"/>
                    <a:pt x="19" y="16"/>
                    <a:pt x="22" y="16"/>
                  </a:cubicBezTo>
                  <a:cubicBezTo>
                    <a:pt x="129" y="16"/>
                    <a:pt x="129" y="16"/>
                    <a:pt x="129" y="16"/>
                  </a:cubicBezTo>
                  <a:cubicBezTo>
                    <a:pt x="133" y="16"/>
                    <a:pt x="136" y="19"/>
                    <a:pt x="136" y="23"/>
                  </a:cubicBezTo>
                  <a:lnTo>
                    <a:pt x="136" y="42"/>
                  </a:lnTo>
                  <a:close/>
                  <a:moveTo>
                    <a:pt x="124" y="20"/>
                  </a:moveTo>
                  <a:cubicBezTo>
                    <a:pt x="122" y="20"/>
                    <a:pt x="120" y="21"/>
                    <a:pt x="120" y="23"/>
                  </a:cubicBezTo>
                  <a:cubicBezTo>
                    <a:pt x="120" y="42"/>
                    <a:pt x="120" y="42"/>
                    <a:pt x="120" y="42"/>
                  </a:cubicBezTo>
                  <a:cubicBezTo>
                    <a:pt x="120" y="44"/>
                    <a:pt x="122" y="45"/>
                    <a:pt x="124" y="45"/>
                  </a:cubicBezTo>
                  <a:cubicBezTo>
                    <a:pt x="126" y="45"/>
                    <a:pt x="127" y="44"/>
                    <a:pt x="127" y="42"/>
                  </a:cubicBezTo>
                  <a:cubicBezTo>
                    <a:pt x="127" y="23"/>
                    <a:pt x="127" y="23"/>
                    <a:pt x="127" y="23"/>
                  </a:cubicBezTo>
                  <a:cubicBezTo>
                    <a:pt x="127" y="21"/>
                    <a:pt x="126" y="20"/>
                    <a:pt x="124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01" name="Freeform 12">
              <a:extLst>
                <a:ext uri="{FF2B5EF4-FFF2-40B4-BE49-F238E27FC236}">
                  <a16:creationId xmlns:a16="http://schemas.microsoft.com/office/drawing/2014/main" xmlns="" id="{82B813D0-1A86-411F-B71F-6F791B82CCB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 rot="19786341" flipH="1" flipV="1">
              <a:off x="10209714" y="3389815"/>
              <a:ext cx="946467" cy="852618"/>
            </a:xfrm>
            <a:custGeom>
              <a:avLst/>
              <a:gdLst>
                <a:gd name="T0" fmla="*/ 8 w 200"/>
                <a:gd name="T1" fmla="*/ 180 h 180"/>
                <a:gd name="T2" fmla="*/ 8 w 200"/>
                <a:gd name="T3" fmla="*/ 164 h 180"/>
                <a:gd name="T4" fmla="*/ 20 w 200"/>
                <a:gd name="T5" fmla="*/ 100 h 180"/>
                <a:gd name="T6" fmla="*/ 32 w 200"/>
                <a:gd name="T7" fmla="*/ 164 h 180"/>
                <a:gd name="T8" fmla="*/ 80 w 200"/>
                <a:gd name="T9" fmla="*/ 96 h 180"/>
                <a:gd name="T10" fmla="*/ 88 w 200"/>
                <a:gd name="T11" fmla="*/ 164 h 180"/>
                <a:gd name="T12" fmla="*/ 172 w 200"/>
                <a:gd name="T13" fmla="*/ 100 h 180"/>
                <a:gd name="T14" fmla="*/ 184 w 200"/>
                <a:gd name="T15" fmla="*/ 164 h 180"/>
                <a:gd name="T16" fmla="*/ 200 w 200"/>
                <a:gd name="T17" fmla="*/ 172 h 180"/>
                <a:gd name="T18" fmla="*/ 96 w 200"/>
                <a:gd name="T19" fmla="*/ 129 h 180"/>
                <a:gd name="T20" fmla="*/ 129 w 200"/>
                <a:gd name="T21" fmla="*/ 102 h 180"/>
                <a:gd name="T22" fmla="*/ 96 w 200"/>
                <a:gd name="T23" fmla="*/ 129 h 180"/>
                <a:gd name="T24" fmla="*/ 131 w 200"/>
                <a:gd name="T25" fmla="*/ 152 h 180"/>
                <a:gd name="T26" fmla="*/ 158 w 200"/>
                <a:gd name="T27" fmla="*/ 119 h 180"/>
                <a:gd name="T28" fmla="*/ 100 w 200"/>
                <a:gd name="T29" fmla="*/ 149 h 180"/>
                <a:gd name="T30" fmla="*/ 151 w 200"/>
                <a:gd name="T31" fmla="*/ 104 h 180"/>
                <a:gd name="T32" fmla="*/ 100 w 200"/>
                <a:gd name="T33" fmla="*/ 149 h 180"/>
                <a:gd name="T34" fmla="*/ 64 w 200"/>
                <a:gd name="T35" fmla="*/ 102 h 180"/>
                <a:gd name="T36" fmla="*/ 68 w 200"/>
                <a:gd name="T37" fmla="*/ 116 h 180"/>
                <a:gd name="T38" fmla="*/ 71 w 200"/>
                <a:gd name="T39" fmla="*/ 146 h 180"/>
                <a:gd name="T40" fmla="*/ 57 w 200"/>
                <a:gd name="T41" fmla="*/ 146 h 180"/>
                <a:gd name="T42" fmla="*/ 60 w 200"/>
                <a:gd name="T43" fmla="*/ 115 h 180"/>
                <a:gd name="T44" fmla="*/ 181 w 200"/>
                <a:gd name="T45" fmla="*/ 92 h 180"/>
                <a:gd name="T46" fmla="*/ 163 w 200"/>
                <a:gd name="T47" fmla="*/ 76 h 180"/>
                <a:gd name="T48" fmla="*/ 134 w 200"/>
                <a:gd name="T49" fmla="*/ 76 h 180"/>
                <a:gd name="T50" fmla="*/ 116 w 200"/>
                <a:gd name="T51" fmla="*/ 92 h 180"/>
                <a:gd name="T52" fmla="*/ 99 w 200"/>
                <a:gd name="T53" fmla="*/ 76 h 180"/>
                <a:gd name="T54" fmla="*/ 69 w 200"/>
                <a:gd name="T55" fmla="*/ 76 h 180"/>
                <a:gd name="T56" fmla="*/ 51 w 200"/>
                <a:gd name="T57" fmla="*/ 92 h 180"/>
                <a:gd name="T58" fmla="*/ 34 w 200"/>
                <a:gd name="T59" fmla="*/ 76 h 180"/>
                <a:gd name="T60" fmla="*/ 4 w 200"/>
                <a:gd name="T61" fmla="*/ 76 h 180"/>
                <a:gd name="T62" fmla="*/ 4 w 200"/>
                <a:gd name="T63" fmla="*/ 72 h 180"/>
                <a:gd name="T64" fmla="*/ 196 w 200"/>
                <a:gd name="T65" fmla="*/ 76 h 180"/>
                <a:gd name="T66" fmla="*/ 181 w 200"/>
                <a:gd name="T67" fmla="*/ 92 h 180"/>
                <a:gd name="T68" fmla="*/ 177 w 200"/>
                <a:gd name="T69" fmla="*/ 12 h 180"/>
                <a:gd name="T70" fmla="*/ 4 w 200"/>
                <a:gd name="T71" fmla="*/ 68 h 180"/>
                <a:gd name="T72" fmla="*/ 164 w 200"/>
                <a:gd name="T73" fmla="*/ 64 h 180"/>
                <a:gd name="T74" fmla="*/ 160 w 200"/>
                <a:gd name="T75" fmla="*/ 16 h 180"/>
                <a:gd name="T76" fmla="*/ 164 w 200"/>
                <a:gd name="T77" fmla="*/ 64 h 180"/>
                <a:gd name="T78" fmla="*/ 140 w 200"/>
                <a:gd name="T79" fmla="*/ 64 h 180"/>
                <a:gd name="T80" fmla="*/ 124 w 200"/>
                <a:gd name="T81" fmla="*/ 16 h 180"/>
                <a:gd name="T82" fmla="*/ 96 w 200"/>
                <a:gd name="T83" fmla="*/ 64 h 180"/>
                <a:gd name="T84" fmla="*/ 104 w 200"/>
                <a:gd name="T85" fmla="*/ 16 h 180"/>
                <a:gd name="T86" fmla="*/ 96 w 200"/>
                <a:gd name="T87" fmla="*/ 64 h 180"/>
                <a:gd name="T88" fmla="*/ 76 w 200"/>
                <a:gd name="T89" fmla="*/ 16 h 180"/>
                <a:gd name="T90" fmla="*/ 60 w 200"/>
                <a:gd name="T91" fmla="*/ 64 h 180"/>
                <a:gd name="T92" fmla="*/ 36 w 200"/>
                <a:gd name="T93" fmla="*/ 64 h 180"/>
                <a:gd name="T94" fmla="*/ 40 w 200"/>
                <a:gd name="T95" fmla="*/ 16 h 180"/>
                <a:gd name="T96" fmla="*/ 36 w 200"/>
                <a:gd name="T97" fmla="*/ 64 h 180"/>
                <a:gd name="T98" fmla="*/ 180 w 200"/>
                <a:gd name="T99" fmla="*/ 0 h 180"/>
                <a:gd name="T100" fmla="*/ 20 w 200"/>
                <a:gd name="T101" fmla="*/ 8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00" h="180">
                  <a:moveTo>
                    <a:pt x="192" y="180"/>
                  </a:moveTo>
                  <a:cubicBezTo>
                    <a:pt x="8" y="180"/>
                    <a:pt x="8" y="180"/>
                    <a:pt x="8" y="180"/>
                  </a:cubicBezTo>
                  <a:cubicBezTo>
                    <a:pt x="3" y="180"/>
                    <a:pt x="0" y="177"/>
                    <a:pt x="0" y="172"/>
                  </a:cubicBezTo>
                  <a:cubicBezTo>
                    <a:pt x="0" y="168"/>
                    <a:pt x="3" y="164"/>
                    <a:pt x="8" y="164"/>
                  </a:cubicBezTo>
                  <a:cubicBezTo>
                    <a:pt x="20" y="164"/>
                    <a:pt x="20" y="164"/>
                    <a:pt x="20" y="164"/>
                  </a:cubicBezTo>
                  <a:cubicBezTo>
                    <a:pt x="20" y="100"/>
                    <a:pt x="20" y="100"/>
                    <a:pt x="20" y="100"/>
                  </a:cubicBezTo>
                  <a:cubicBezTo>
                    <a:pt x="32" y="100"/>
                    <a:pt x="32" y="100"/>
                    <a:pt x="32" y="100"/>
                  </a:cubicBezTo>
                  <a:cubicBezTo>
                    <a:pt x="32" y="164"/>
                    <a:pt x="32" y="164"/>
                    <a:pt x="32" y="164"/>
                  </a:cubicBezTo>
                  <a:cubicBezTo>
                    <a:pt x="80" y="164"/>
                    <a:pt x="80" y="164"/>
                    <a:pt x="80" y="164"/>
                  </a:cubicBezTo>
                  <a:cubicBezTo>
                    <a:pt x="80" y="96"/>
                    <a:pt x="80" y="96"/>
                    <a:pt x="80" y="96"/>
                  </a:cubicBezTo>
                  <a:cubicBezTo>
                    <a:pt x="88" y="96"/>
                    <a:pt x="88" y="96"/>
                    <a:pt x="88" y="96"/>
                  </a:cubicBezTo>
                  <a:cubicBezTo>
                    <a:pt x="88" y="164"/>
                    <a:pt x="88" y="164"/>
                    <a:pt x="88" y="164"/>
                  </a:cubicBezTo>
                  <a:cubicBezTo>
                    <a:pt x="172" y="164"/>
                    <a:pt x="172" y="164"/>
                    <a:pt x="172" y="164"/>
                  </a:cubicBezTo>
                  <a:cubicBezTo>
                    <a:pt x="172" y="100"/>
                    <a:pt x="172" y="100"/>
                    <a:pt x="172" y="100"/>
                  </a:cubicBezTo>
                  <a:cubicBezTo>
                    <a:pt x="184" y="100"/>
                    <a:pt x="184" y="100"/>
                    <a:pt x="184" y="100"/>
                  </a:cubicBezTo>
                  <a:cubicBezTo>
                    <a:pt x="184" y="164"/>
                    <a:pt x="184" y="164"/>
                    <a:pt x="184" y="164"/>
                  </a:cubicBezTo>
                  <a:cubicBezTo>
                    <a:pt x="192" y="164"/>
                    <a:pt x="192" y="164"/>
                    <a:pt x="192" y="164"/>
                  </a:cubicBezTo>
                  <a:cubicBezTo>
                    <a:pt x="196" y="164"/>
                    <a:pt x="200" y="168"/>
                    <a:pt x="200" y="172"/>
                  </a:cubicBezTo>
                  <a:cubicBezTo>
                    <a:pt x="200" y="177"/>
                    <a:pt x="196" y="180"/>
                    <a:pt x="192" y="180"/>
                  </a:cubicBezTo>
                  <a:close/>
                  <a:moveTo>
                    <a:pt x="96" y="129"/>
                  </a:moveTo>
                  <a:cubicBezTo>
                    <a:pt x="126" y="99"/>
                    <a:pt x="126" y="99"/>
                    <a:pt x="126" y="99"/>
                  </a:cubicBezTo>
                  <a:cubicBezTo>
                    <a:pt x="129" y="102"/>
                    <a:pt x="129" y="102"/>
                    <a:pt x="129" y="102"/>
                  </a:cubicBezTo>
                  <a:cubicBezTo>
                    <a:pt x="99" y="132"/>
                    <a:pt x="99" y="132"/>
                    <a:pt x="99" y="132"/>
                  </a:cubicBezTo>
                  <a:lnTo>
                    <a:pt x="96" y="129"/>
                  </a:lnTo>
                  <a:close/>
                  <a:moveTo>
                    <a:pt x="161" y="122"/>
                  </a:moveTo>
                  <a:cubicBezTo>
                    <a:pt x="131" y="152"/>
                    <a:pt x="131" y="152"/>
                    <a:pt x="131" y="152"/>
                  </a:cubicBezTo>
                  <a:cubicBezTo>
                    <a:pt x="128" y="149"/>
                    <a:pt x="128" y="149"/>
                    <a:pt x="128" y="149"/>
                  </a:cubicBezTo>
                  <a:cubicBezTo>
                    <a:pt x="158" y="119"/>
                    <a:pt x="158" y="119"/>
                    <a:pt x="158" y="119"/>
                  </a:cubicBezTo>
                  <a:lnTo>
                    <a:pt x="161" y="122"/>
                  </a:lnTo>
                  <a:close/>
                  <a:moveTo>
                    <a:pt x="100" y="149"/>
                  </a:moveTo>
                  <a:cubicBezTo>
                    <a:pt x="148" y="101"/>
                    <a:pt x="148" y="101"/>
                    <a:pt x="148" y="101"/>
                  </a:cubicBezTo>
                  <a:cubicBezTo>
                    <a:pt x="151" y="104"/>
                    <a:pt x="151" y="104"/>
                    <a:pt x="151" y="104"/>
                  </a:cubicBezTo>
                  <a:cubicBezTo>
                    <a:pt x="103" y="152"/>
                    <a:pt x="103" y="152"/>
                    <a:pt x="103" y="152"/>
                  </a:cubicBezTo>
                  <a:lnTo>
                    <a:pt x="100" y="149"/>
                  </a:lnTo>
                  <a:close/>
                  <a:moveTo>
                    <a:pt x="57" y="110"/>
                  </a:moveTo>
                  <a:cubicBezTo>
                    <a:pt x="57" y="106"/>
                    <a:pt x="60" y="102"/>
                    <a:pt x="64" y="102"/>
                  </a:cubicBezTo>
                  <a:cubicBezTo>
                    <a:pt x="68" y="102"/>
                    <a:pt x="71" y="106"/>
                    <a:pt x="71" y="110"/>
                  </a:cubicBezTo>
                  <a:cubicBezTo>
                    <a:pt x="71" y="112"/>
                    <a:pt x="70" y="114"/>
                    <a:pt x="68" y="116"/>
                  </a:cubicBezTo>
                  <a:cubicBezTo>
                    <a:pt x="68" y="140"/>
                    <a:pt x="68" y="140"/>
                    <a:pt x="68" y="140"/>
                  </a:cubicBezTo>
                  <a:cubicBezTo>
                    <a:pt x="70" y="141"/>
                    <a:pt x="71" y="143"/>
                    <a:pt x="71" y="146"/>
                  </a:cubicBezTo>
                  <a:cubicBezTo>
                    <a:pt x="71" y="150"/>
                    <a:pt x="68" y="153"/>
                    <a:pt x="64" y="153"/>
                  </a:cubicBezTo>
                  <a:cubicBezTo>
                    <a:pt x="60" y="153"/>
                    <a:pt x="57" y="150"/>
                    <a:pt x="57" y="146"/>
                  </a:cubicBezTo>
                  <a:cubicBezTo>
                    <a:pt x="57" y="143"/>
                    <a:pt x="58" y="141"/>
                    <a:pt x="60" y="140"/>
                  </a:cubicBezTo>
                  <a:cubicBezTo>
                    <a:pt x="60" y="115"/>
                    <a:pt x="60" y="115"/>
                    <a:pt x="60" y="115"/>
                  </a:cubicBezTo>
                  <a:cubicBezTo>
                    <a:pt x="58" y="114"/>
                    <a:pt x="57" y="112"/>
                    <a:pt x="57" y="110"/>
                  </a:cubicBezTo>
                  <a:close/>
                  <a:moveTo>
                    <a:pt x="181" y="92"/>
                  </a:moveTo>
                  <a:cubicBezTo>
                    <a:pt x="173" y="92"/>
                    <a:pt x="167" y="85"/>
                    <a:pt x="166" y="76"/>
                  </a:cubicBezTo>
                  <a:cubicBezTo>
                    <a:pt x="163" y="76"/>
                    <a:pt x="163" y="76"/>
                    <a:pt x="163" y="76"/>
                  </a:cubicBezTo>
                  <a:cubicBezTo>
                    <a:pt x="163" y="85"/>
                    <a:pt x="156" y="92"/>
                    <a:pt x="148" y="92"/>
                  </a:cubicBezTo>
                  <a:cubicBezTo>
                    <a:pt x="141" y="92"/>
                    <a:pt x="134" y="85"/>
                    <a:pt x="134" y="76"/>
                  </a:cubicBezTo>
                  <a:cubicBezTo>
                    <a:pt x="131" y="76"/>
                    <a:pt x="131" y="76"/>
                    <a:pt x="131" y="76"/>
                  </a:cubicBezTo>
                  <a:cubicBezTo>
                    <a:pt x="130" y="85"/>
                    <a:pt x="124" y="92"/>
                    <a:pt x="116" y="92"/>
                  </a:cubicBezTo>
                  <a:cubicBezTo>
                    <a:pt x="108" y="92"/>
                    <a:pt x="102" y="85"/>
                    <a:pt x="101" y="76"/>
                  </a:cubicBezTo>
                  <a:cubicBezTo>
                    <a:pt x="99" y="76"/>
                    <a:pt x="99" y="76"/>
                    <a:pt x="99" y="76"/>
                  </a:cubicBezTo>
                  <a:cubicBezTo>
                    <a:pt x="98" y="85"/>
                    <a:pt x="92" y="92"/>
                    <a:pt x="84" y="92"/>
                  </a:cubicBezTo>
                  <a:cubicBezTo>
                    <a:pt x="76" y="92"/>
                    <a:pt x="69" y="85"/>
                    <a:pt x="69" y="76"/>
                  </a:cubicBezTo>
                  <a:cubicBezTo>
                    <a:pt x="66" y="76"/>
                    <a:pt x="66" y="76"/>
                    <a:pt x="66" y="76"/>
                  </a:cubicBezTo>
                  <a:cubicBezTo>
                    <a:pt x="66" y="85"/>
                    <a:pt x="59" y="92"/>
                    <a:pt x="51" y="92"/>
                  </a:cubicBezTo>
                  <a:cubicBezTo>
                    <a:pt x="44" y="92"/>
                    <a:pt x="37" y="85"/>
                    <a:pt x="37" y="76"/>
                  </a:cubicBezTo>
                  <a:cubicBezTo>
                    <a:pt x="34" y="76"/>
                    <a:pt x="34" y="76"/>
                    <a:pt x="34" y="76"/>
                  </a:cubicBezTo>
                  <a:cubicBezTo>
                    <a:pt x="33" y="85"/>
                    <a:pt x="27" y="92"/>
                    <a:pt x="19" y="92"/>
                  </a:cubicBezTo>
                  <a:cubicBezTo>
                    <a:pt x="11" y="92"/>
                    <a:pt x="5" y="85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2"/>
                    <a:pt x="4" y="72"/>
                    <a:pt x="4" y="72"/>
                  </a:cubicBezTo>
                  <a:cubicBezTo>
                    <a:pt x="196" y="72"/>
                    <a:pt x="196" y="72"/>
                    <a:pt x="196" y="72"/>
                  </a:cubicBezTo>
                  <a:cubicBezTo>
                    <a:pt x="196" y="76"/>
                    <a:pt x="196" y="76"/>
                    <a:pt x="196" y="76"/>
                  </a:cubicBezTo>
                  <a:cubicBezTo>
                    <a:pt x="196" y="76"/>
                    <a:pt x="196" y="76"/>
                    <a:pt x="196" y="76"/>
                  </a:cubicBezTo>
                  <a:cubicBezTo>
                    <a:pt x="195" y="85"/>
                    <a:pt x="189" y="92"/>
                    <a:pt x="181" y="92"/>
                  </a:cubicBezTo>
                  <a:close/>
                  <a:moveTo>
                    <a:pt x="22" y="12"/>
                  </a:moveTo>
                  <a:cubicBezTo>
                    <a:pt x="177" y="12"/>
                    <a:pt x="177" y="12"/>
                    <a:pt x="177" y="12"/>
                  </a:cubicBezTo>
                  <a:cubicBezTo>
                    <a:pt x="196" y="68"/>
                    <a:pt x="196" y="68"/>
                    <a:pt x="196" y="68"/>
                  </a:cubicBezTo>
                  <a:cubicBezTo>
                    <a:pt x="4" y="68"/>
                    <a:pt x="4" y="68"/>
                    <a:pt x="4" y="68"/>
                  </a:cubicBezTo>
                  <a:lnTo>
                    <a:pt x="22" y="12"/>
                  </a:lnTo>
                  <a:close/>
                  <a:moveTo>
                    <a:pt x="164" y="64"/>
                  </a:moveTo>
                  <a:cubicBezTo>
                    <a:pt x="172" y="64"/>
                    <a:pt x="172" y="64"/>
                    <a:pt x="172" y="64"/>
                  </a:cubicBezTo>
                  <a:cubicBezTo>
                    <a:pt x="160" y="16"/>
                    <a:pt x="160" y="16"/>
                    <a:pt x="160" y="16"/>
                  </a:cubicBezTo>
                  <a:cubicBezTo>
                    <a:pt x="152" y="16"/>
                    <a:pt x="152" y="16"/>
                    <a:pt x="152" y="16"/>
                  </a:cubicBezTo>
                  <a:lnTo>
                    <a:pt x="164" y="64"/>
                  </a:lnTo>
                  <a:close/>
                  <a:moveTo>
                    <a:pt x="132" y="64"/>
                  </a:moveTo>
                  <a:cubicBezTo>
                    <a:pt x="140" y="64"/>
                    <a:pt x="140" y="64"/>
                    <a:pt x="140" y="64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24" y="16"/>
                    <a:pt x="124" y="16"/>
                    <a:pt x="124" y="16"/>
                  </a:cubicBezTo>
                  <a:lnTo>
                    <a:pt x="132" y="64"/>
                  </a:lnTo>
                  <a:close/>
                  <a:moveTo>
                    <a:pt x="96" y="64"/>
                  </a:moveTo>
                  <a:cubicBezTo>
                    <a:pt x="104" y="64"/>
                    <a:pt x="104" y="64"/>
                    <a:pt x="104" y="64"/>
                  </a:cubicBezTo>
                  <a:cubicBezTo>
                    <a:pt x="104" y="16"/>
                    <a:pt x="104" y="16"/>
                    <a:pt x="104" y="16"/>
                  </a:cubicBezTo>
                  <a:cubicBezTo>
                    <a:pt x="96" y="16"/>
                    <a:pt x="96" y="16"/>
                    <a:pt x="96" y="16"/>
                  </a:cubicBezTo>
                  <a:lnTo>
                    <a:pt x="96" y="64"/>
                  </a:lnTo>
                  <a:close/>
                  <a:moveTo>
                    <a:pt x="68" y="64"/>
                  </a:moveTo>
                  <a:cubicBezTo>
                    <a:pt x="76" y="16"/>
                    <a:pt x="76" y="16"/>
                    <a:pt x="76" y="16"/>
                  </a:cubicBezTo>
                  <a:cubicBezTo>
                    <a:pt x="68" y="16"/>
                    <a:pt x="68" y="16"/>
                    <a:pt x="68" y="16"/>
                  </a:cubicBezTo>
                  <a:cubicBezTo>
                    <a:pt x="60" y="64"/>
                    <a:pt x="60" y="64"/>
                    <a:pt x="60" y="64"/>
                  </a:cubicBezTo>
                  <a:lnTo>
                    <a:pt x="68" y="64"/>
                  </a:lnTo>
                  <a:close/>
                  <a:moveTo>
                    <a:pt x="36" y="64"/>
                  </a:moveTo>
                  <a:cubicBezTo>
                    <a:pt x="48" y="16"/>
                    <a:pt x="48" y="16"/>
                    <a:pt x="48" y="16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28" y="64"/>
                    <a:pt x="28" y="64"/>
                    <a:pt x="28" y="64"/>
                  </a:cubicBezTo>
                  <a:lnTo>
                    <a:pt x="36" y="64"/>
                  </a:lnTo>
                  <a:close/>
                  <a:moveTo>
                    <a:pt x="20" y="0"/>
                  </a:moveTo>
                  <a:cubicBezTo>
                    <a:pt x="180" y="0"/>
                    <a:pt x="180" y="0"/>
                    <a:pt x="180" y="0"/>
                  </a:cubicBezTo>
                  <a:cubicBezTo>
                    <a:pt x="180" y="8"/>
                    <a:pt x="180" y="8"/>
                    <a:pt x="180" y="8"/>
                  </a:cubicBezTo>
                  <a:cubicBezTo>
                    <a:pt x="20" y="8"/>
                    <a:pt x="20" y="8"/>
                    <a:pt x="20" y="8"/>
                  </a:cubicBezTo>
                  <a:lnTo>
                    <a:pt x="2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02" name="Freeform 14">
              <a:extLst>
                <a:ext uri="{FF2B5EF4-FFF2-40B4-BE49-F238E27FC236}">
                  <a16:creationId xmlns:a16="http://schemas.microsoft.com/office/drawing/2014/main" xmlns="" id="{1AF62993-31A5-4B86-B8EC-ADBB7497329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 flipH="1" flipV="1">
              <a:off x="-185" y="61549"/>
              <a:ext cx="825242" cy="825242"/>
            </a:xfrm>
            <a:custGeom>
              <a:avLst/>
              <a:gdLst>
                <a:gd name="T0" fmla="*/ 99 w 197"/>
                <a:gd name="T1" fmla="*/ 197 h 197"/>
                <a:gd name="T2" fmla="*/ 197 w 197"/>
                <a:gd name="T3" fmla="*/ 98 h 197"/>
                <a:gd name="T4" fmla="*/ 99 w 197"/>
                <a:gd name="T5" fmla="*/ 0 h 197"/>
                <a:gd name="T6" fmla="*/ 29 w 197"/>
                <a:gd name="T7" fmla="*/ 29 h 197"/>
                <a:gd name="T8" fmla="*/ 29 w 197"/>
                <a:gd name="T9" fmla="*/ 169 h 197"/>
                <a:gd name="T10" fmla="*/ 99 w 197"/>
                <a:gd name="T11" fmla="*/ 17 h 197"/>
                <a:gd name="T12" fmla="*/ 180 w 197"/>
                <a:gd name="T13" fmla="*/ 98 h 197"/>
                <a:gd name="T14" fmla="*/ 99 w 197"/>
                <a:gd name="T15" fmla="*/ 181 h 197"/>
                <a:gd name="T16" fmla="*/ 17 w 197"/>
                <a:gd name="T17" fmla="*/ 99 h 197"/>
                <a:gd name="T18" fmla="*/ 36 w 197"/>
                <a:gd name="T19" fmla="*/ 118 h 197"/>
                <a:gd name="T20" fmla="*/ 56 w 197"/>
                <a:gd name="T21" fmla="*/ 145 h 197"/>
                <a:gd name="T22" fmla="*/ 41 w 197"/>
                <a:gd name="T23" fmla="*/ 117 h 197"/>
                <a:gd name="T24" fmla="*/ 39 w 197"/>
                <a:gd name="T25" fmla="*/ 95 h 197"/>
                <a:gd name="T26" fmla="*/ 99 w 197"/>
                <a:gd name="T27" fmla="*/ 39 h 197"/>
                <a:gd name="T28" fmla="*/ 143 w 197"/>
                <a:gd name="T29" fmla="*/ 59 h 197"/>
                <a:gd name="T30" fmla="*/ 150 w 197"/>
                <a:gd name="T31" fmla="*/ 71 h 197"/>
                <a:gd name="T32" fmla="*/ 158 w 197"/>
                <a:gd name="T33" fmla="*/ 92 h 197"/>
                <a:gd name="T34" fmla="*/ 157 w 197"/>
                <a:gd name="T35" fmla="*/ 114 h 197"/>
                <a:gd name="T36" fmla="*/ 136 w 197"/>
                <a:gd name="T37" fmla="*/ 125 h 197"/>
                <a:gd name="T38" fmla="*/ 131 w 197"/>
                <a:gd name="T39" fmla="*/ 67 h 197"/>
                <a:gd name="T40" fmla="*/ 117 w 197"/>
                <a:gd name="T41" fmla="*/ 57 h 197"/>
                <a:gd name="T42" fmla="*/ 95 w 197"/>
                <a:gd name="T43" fmla="*/ 54 h 197"/>
                <a:gd name="T44" fmla="*/ 53 w 197"/>
                <a:gd name="T45" fmla="*/ 99 h 197"/>
                <a:gd name="T46" fmla="*/ 71 w 197"/>
                <a:gd name="T47" fmla="*/ 131 h 197"/>
                <a:gd name="T48" fmla="*/ 59 w 197"/>
                <a:gd name="T49" fmla="*/ 99 h 197"/>
                <a:gd name="T50" fmla="*/ 94 w 197"/>
                <a:gd name="T51" fmla="*/ 59 h 197"/>
                <a:gd name="T52" fmla="*/ 115 w 197"/>
                <a:gd name="T53" fmla="*/ 63 h 197"/>
                <a:gd name="T54" fmla="*/ 138 w 197"/>
                <a:gd name="T55" fmla="*/ 99 h 197"/>
                <a:gd name="T56" fmla="*/ 111 w 197"/>
                <a:gd name="T57" fmla="*/ 99 h 197"/>
                <a:gd name="T58" fmla="*/ 99 w 197"/>
                <a:gd name="T59" fmla="*/ 88 h 197"/>
                <a:gd name="T60" fmla="*/ 98 w 197"/>
                <a:gd name="T61" fmla="*/ 111 h 197"/>
                <a:gd name="T62" fmla="*/ 152 w 197"/>
                <a:gd name="T63" fmla="*/ 153 h 197"/>
                <a:gd name="T64" fmla="*/ 150 w 197"/>
                <a:gd name="T65" fmla="*/ 139 h 197"/>
                <a:gd name="T66" fmla="*/ 172 w 197"/>
                <a:gd name="T67" fmla="*/ 103 h 197"/>
                <a:gd name="T68" fmla="*/ 156 w 197"/>
                <a:gd name="T69" fmla="*/ 67 h 197"/>
                <a:gd name="T70" fmla="*/ 150 w 197"/>
                <a:gd name="T71" fmla="*/ 55 h 197"/>
                <a:gd name="T72" fmla="*/ 145 w 197"/>
                <a:gd name="T73" fmla="*/ 52 h 197"/>
                <a:gd name="T74" fmla="*/ 52 w 197"/>
                <a:gd name="T75" fmla="*/ 52 h 197"/>
                <a:gd name="T76" fmla="*/ 25 w 197"/>
                <a:gd name="T77" fmla="*/ 106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97" h="197">
                  <a:moveTo>
                    <a:pt x="29" y="169"/>
                  </a:moveTo>
                  <a:cubicBezTo>
                    <a:pt x="48" y="188"/>
                    <a:pt x="73" y="197"/>
                    <a:pt x="99" y="197"/>
                  </a:cubicBezTo>
                  <a:cubicBezTo>
                    <a:pt x="124" y="197"/>
                    <a:pt x="149" y="188"/>
                    <a:pt x="168" y="169"/>
                  </a:cubicBezTo>
                  <a:cubicBezTo>
                    <a:pt x="188" y="149"/>
                    <a:pt x="197" y="124"/>
                    <a:pt x="197" y="98"/>
                  </a:cubicBezTo>
                  <a:cubicBezTo>
                    <a:pt x="197" y="73"/>
                    <a:pt x="187" y="48"/>
                    <a:pt x="168" y="29"/>
                  </a:cubicBezTo>
                  <a:cubicBezTo>
                    <a:pt x="149" y="10"/>
                    <a:pt x="124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73" y="0"/>
                    <a:pt x="48" y="10"/>
                    <a:pt x="29" y="29"/>
                  </a:cubicBezTo>
                  <a:cubicBezTo>
                    <a:pt x="10" y="48"/>
                    <a:pt x="0" y="74"/>
                    <a:pt x="0" y="99"/>
                  </a:cubicBezTo>
                  <a:cubicBezTo>
                    <a:pt x="0" y="124"/>
                    <a:pt x="10" y="149"/>
                    <a:pt x="29" y="169"/>
                  </a:cubicBezTo>
                  <a:close/>
                  <a:moveTo>
                    <a:pt x="41" y="41"/>
                  </a:moveTo>
                  <a:cubicBezTo>
                    <a:pt x="57" y="25"/>
                    <a:pt x="78" y="17"/>
                    <a:pt x="99" y="17"/>
                  </a:cubicBezTo>
                  <a:cubicBezTo>
                    <a:pt x="120" y="17"/>
                    <a:pt x="140" y="25"/>
                    <a:pt x="156" y="41"/>
                  </a:cubicBezTo>
                  <a:cubicBezTo>
                    <a:pt x="172" y="57"/>
                    <a:pt x="180" y="78"/>
                    <a:pt x="180" y="98"/>
                  </a:cubicBezTo>
                  <a:cubicBezTo>
                    <a:pt x="180" y="119"/>
                    <a:pt x="173" y="141"/>
                    <a:pt x="156" y="157"/>
                  </a:cubicBezTo>
                  <a:cubicBezTo>
                    <a:pt x="140" y="173"/>
                    <a:pt x="120" y="181"/>
                    <a:pt x="99" y="181"/>
                  </a:cubicBezTo>
                  <a:cubicBezTo>
                    <a:pt x="78" y="181"/>
                    <a:pt x="57" y="173"/>
                    <a:pt x="41" y="157"/>
                  </a:cubicBezTo>
                  <a:cubicBezTo>
                    <a:pt x="25" y="141"/>
                    <a:pt x="17" y="120"/>
                    <a:pt x="17" y="99"/>
                  </a:cubicBezTo>
                  <a:cubicBezTo>
                    <a:pt x="17" y="78"/>
                    <a:pt x="25" y="57"/>
                    <a:pt x="41" y="41"/>
                  </a:cubicBezTo>
                  <a:close/>
                  <a:moveTo>
                    <a:pt x="36" y="118"/>
                  </a:moveTo>
                  <a:cubicBezTo>
                    <a:pt x="39" y="128"/>
                    <a:pt x="44" y="137"/>
                    <a:pt x="52" y="145"/>
                  </a:cubicBezTo>
                  <a:cubicBezTo>
                    <a:pt x="53" y="146"/>
                    <a:pt x="55" y="146"/>
                    <a:pt x="56" y="145"/>
                  </a:cubicBezTo>
                  <a:cubicBezTo>
                    <a:pt x="57" y="144"/>
                    <a:pt x="57" y="142"/>
                    <a:pt x="56" y="141"/>
                  </a:cubicBezTo>
                  <a:cubicBezTo>
                    <a:pt x="49" y="134"/>
                    <a:pt x="44" y="126"/>
                    <a:pt x="41" y="117"/>
                  </a:cubicBezTo>
                  <a:cubicBezTo>
                    <a:pt x="45" y="115"/>
                    <a:pt x="48" y="111"/>
                    <a:pt x="48" y="106"/>
                  </a:cubicBezTo>
                  <a:cubicBezTo>
                    <a:pt x="48" y="101"/>
                    <a:pt x="44" y="96"/>
                    <a:pt x="39" y="95"/>
                  </a:cubicBezTo>
                  <a:cubicBezTo>
                    <a:pt x="40" y="81"/>
                    <a:pt x="46" y="67"/>
                    <a:pt x="56" y="57"/>
                  </a:cubicBezTo>
                  <a:cubicBezTo>
                    <a:pt x="68" y="45"/>
                    <a:pt x="83" y="39"/>
                    <a:pt x="99" y="39"/>
                  </a:cubicBezTo>
                  <a:cubicBezTo>
                    <a:pt x="114" y="39"/>
                    <a:pt x="129" y="45"/>
                    <a:pt x="141" y="57"/>
                  </a:cubicBezTo>
                  <a:cubicBezTo>
                    <a:pt x="142" y="57"/>
                    <a:pt x="142" y="58"/>
                    <a:pt x="143" y="59"/>
                  </a:cubicBezTo>
                  <a:cubicBezTo>
                    <a:pt x="142" y="60"/>
                    <a:pt x="142" y="61"/>
                    <a:pt x="142" y="63"/>
                  </a:cubicBezTo>
                  <a:cubicBezTo>
                    <a:pt x="142" y="67"/>
                    <a:pt x="145" y="71"/>
                    <a:pt x="150" y="71"/>
                  </a:cubicBezTo>
                  <a:cubicBezTo>
                    <a:pt x="150" y="71"/>
                    <a:pt x="151" y="71"/>
                    <a:pt x="151" y="71"/>
                  </a:cubicBezTo>
                  <a:cubicBezTo>
                    <a:pt x="155" y="77"/>
                    <a:pt x="157" y="85"/>
                    <a:pt x="158" y="92"/>
                  </a:cubicBezTo>
                  <a:cubicBezTo>
                    <a:pt x="153" y="93"/>
                    <a:pt x="149" y="98"/>
                    <a:pt x="149" y="103"/>
                  </a:cubicBezTo>
                  <a:cubicBezTo>
                    <a:pt x="149" y="108"/>
                    <a:pt x="152" y="112"/>
                    <a:pt x="157" y="114"/>
                  </a:cubicBezTo>
                  <a:cubicBezTo>
                    <a:pt x="155" y="121"/>
                    <a:pt x="151" y="129"/>
                    <a:pt x="146" y="135"/>
                  </a:cubicBezTo>
                  <a:cubicBezTo>
                    <a:pt x="136" y="125"/>
                    <a:pt x="136" y="125"/>
                    <a:pt x="136" y="125"/>
                  </a:cubicBezTo>
                  <a:cubicBezTo>
                    <a:pt x="141" y="117"/>
                    <a:pt x="144" y="108"/>
                    <a:pt x="144" y="99"/>
                  </a:cubicBezTo>
                  <a:cubicBezTo>
                    <a:pt x="144" y="87"/>
                    <a:pt x="140" y="76"/>
                    <a:pt x="131" y="67"/>
                  </a:cubicBezTo>
                  <a:cubicBezTo>
                    <a:pt x="127" y="63"/>
                    <a:pt x="122" y="60"/>
                    <a:pt x="117" y="57"/>
                  </a:cubicBezTo>
                  <a:cubicBezTo>
                    <a:pt x="117" y="57"/>
                    <a:pt x="117" y="57"/>
                    <a:pt x="117" y="57"/>
                  </a:cubicBezTo>
                  <a:cubicBezTo>
                    <a:pt x="117" y="51"/>
                    <a:pt x="112" y="45"/>
                    <a:pt x="106" y="45"/>
                  </a:cubicBezTo>
                  <a:cubicBezTo>
                    <a:pt x="100" y="45"/>
                    <a:pt x="96" y="49"/>
                    <a:pt x="95" y="54"/>
                  </a:cubicBezTo>
                  <a:cubicBezTo>
                    <a:pt x="84" y="55"/>
                    <a:pt x="74" y="59"/>
                    <a:pt x="66" y="67"/>
                  </a:cubicBezTo>
                  <a:cubicBezTo>
                    <a:pt x="58" y="76"/>
                    <a:pt x="53" y="87"/>
                    <a:pt x="53" y="99"/>
                  </a:cubicBezTo>
                  <a:cubicBezTo>
                    <a:pt x="53" y="111"/>
                    <a:pt x="58" y="122"/>
                    <a:pt x="66" y="131"/>
                  </a:cubicBezTo>
                  <a:cubicBezTo>
                    <a:pt x="68" y="132"/>
                    <a:pt x="69" y="132"/>
                    <a:pt x="71" y="131"/>
                  </a:cubicBezTo>
                  <a:cubicBezTo>
                    <a:pt x="72" y="130"/>
                    <a:pt x="72" y="128"/>
                    <a:pt x="71" y="127"/>
                  </a:cubicBezTo>
                  <a:cubicBezTo>
                    <a:pt x="63" y="119"/>
                    <a:pt x="59" y="109"/>
                    <a:pt x="59" y="99"/>
                  </a:cubicBezTo>
                  <a:cubicBezTo>
                    <a:pt x="59" y="89"/>
                    <a:pt x="63" y="79"/>
                    <a:pt x="71" y="71"/>
                  </a:cubicBezTo>
                  <a:cubicBezTo>
                    <a:pt x="77" y="64"/>
                    <a:pt x="86" y="60"/>
                    <a:pt x="94" y="59"/>
                  </a:cubicBezTo>
                  <a:cubicBezTo>
                    <a:pt x="96" y="65"/>
                    <a:pt x="100" y="68"/>
                    <a:pt x="106" y="68"/>
                  </a:cubicBezTo>
                  <a:cubicBezTo>
                    <a:pt x="110" y="68"/>
                    <a:pt x="113" y="66"/>
                    <a:pt x="115" y="63"/>
                  </a:cubicBezTo>
                  <a:cubicBezTo>
                    <a:pt x="119" y="65"/>
                    <a:pt x="123" y="67"/>
                    <a:pt x="127" y="71"/>
                  </a:cubicBezTo>
                  <a:cubicBezTo>
                    <a:pt x="134" y="79"/>
                    <a:pt x="138" y="89"/>
                    <a:pt x="138" y="99"/>
                  </a:cubicBezTo>
                  <a:cubicBezTo>
                    <a:pt x="138" y="106"/>
                    <a:pt x="136" y="114"/>
                    <a:pt x="132" y="120"/>
                  </a:cubicBezTo>
                  <a:cubicBezTo>
                    <a:pt x="111" y="99"/>
                    <a:pt x="111" y="99"/>
                    <a:pt x="111" y="99"/>
                  </a:cubicBezTo>
                  <a:cubicBezTo>
                    <a:pt x="111" y="99"/>
                    <a:pt x="111" y="99"/>
                    <a:pt x="111" y="99"/>
                  </a:cubicBezTo>
                  <a:cubicBezTo>
                    <a:pt x="111" y="93"/>
                    <a:pt x="105" y="88"/>
                    <a:pt x="99" y="88"/>
                  </a:cubicBezTo>
                  <a:cubicBezTo>
                    <a:pt x="93" y="88"/>
                    <a:pt x="88" y="93"/>
                    <a:pt x="88" y="99"/>
                  </a:cubicBezTo>
                  <a:cubicBezTo>
                    <a:pt x="88" y="105"/>
                    <a:pt x="92" y="110"/>
                    <a:pt x="98" y="111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4" y="156"/>
                    <a:pt x="149" y="156"/>
                    <a:pt x="152" y="153"/>
                  </a:cubicBezTo>
                  <a:cubicBezTo>
                    <a:pt x="155" y="149"/>
                    <a:pt x="155" y="144"/>
                    <a:pt x="152" y="141"/>
                  </a:cubicBezTo>
                  <a:cubicBezTo>
                    <a:pt x="150" y="139"/>
                    <a:pt x="150" y="139"/>
                    <a:pt x="150" y="139"/>
                  </a:cubicBezTo>
                  <a:cubicBezTo>
                    <a:pt x="156" y="132"/>
                    <a:pt x="160" y="123"/>
                    <a:pt x="162" y="115"/>
                  </a:cubicBezTo>
                  <a:cubicBezTo>
                    <a:pt x="168" y="114"/>
                    <a:pt x="172" y="109"/>
                    <a:pt x="172" y="103"/>
                  </a:cubicBezTo>
                  <a:cubicBezTo>
                    <a:pt x="172" y="98"/>
                    <a:pt x="169" y="93"/>
                    <a:pt x="164" y="92"/>
                  </a:cubicBezTo>
                  <a:cubicBezTo>
                    <a:pt x="163" y="84"/>
                    <a:pt x="160" y="75"/>
                    <a:pt x="156" y="67"/>
                  </a:cubicBezTo>
                  <a:cubicBezTo>
                    <a:pt x="157" y="66"/>
                    <a:pt x="158" y="65"/>
                    <a:pt x="158" y="63"/>
                  </a:cubicBezTo>
                  <a:cubicBezTo>
                    <a:pt x="158" y="58"/>
                    <a:pt x="154" y="55"/>
                    <a:pt x="150" y="55"/>
                  </a:cubicBezTo>
                  <a:cubicBezTo>
                    <a:pt x="149" y="55"/>
                    <a:pt x="148" y="55"/>
                    <a:pt x="148" y="55"/>
                  </a:cubicBezTo>
                  <a:cubicBezTo>
                    <a:pt x="147" y="54"/>
                    <a:pt x="146" y="53"/>
                    <a:pt x="145" y="52"/>
                  </a:cubicBezTo>
                  <a:cubicBezTo>
                    <a:pt x="132" y="40"/>
                    <a:pt x="115" y="33"/>
                    <a:pt x="99" y="33"/>
                  </a:cubicBezTo>
                  <a:cubicBezTo>
                    <a:pt x="82" y="33"/>
                    <a:pt x="65" y="40"/>
                    <a:pt x="52" y="52"/>
                  </a:cubicBezTo>
                  <a:cubicBezTo>
                    <a:pt x="40" y="64"/>
                    <a:pt x="34" y="80"/>
                    <a:pt x="33" y="95"/>
                  </a:cubicBezTo>
                  <a:cubicBezTo>
                    <a:pt x="28" y="97"/>
                    <a:pt x="25" y="101"/>
                    <a:pt x="25" y="106"/>
                  </a:cubicBezTo>
                  <a:cubicBezTo>
                    <a:pt x="25" y="112"/>
                    <a:pt x="30" y="117"/>
                    <a:pt x="36" y="1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03" name="Freeform 20">
              <a:extLst>
                <a:ext uri="{FF2B5EF4-FFF2-40B4-BE49-F238E27FC236}">
                  <a16:creationId xmlns:a16="http://schemas.microsoft.com/office/drawing/2014/main" xmlns="" id="{DDEEF447-1BAF-4BBE-86C1-3ED233BE00E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 flipH="1" flipV="1">
              <a:off x="6343221" y="1893150"/>
              <a:ext cx="731838" cy="730250"/>
            </a:xfrm>
            <a:custGeom>
              <a:avLst/>
              <a:gdLst>
                <a:gd name="T0" fmla="*/ 414 w 461"/>
                <a:gd name="T1" fmla="*/ 211 h 460"/>
                <a:gd name="T2" fmla="*/ 442 w 461"/>
                <a:gd name="T3" fmla="*/ 116 h 460"/>
                <a:gd name="T4" fmla="*/ 348 w 461"/>
                <a:gd name="T5" fmla="*/ 88 h 460"/>
                <a:gd name="T6" fmla="*/ 301 w 461"/>
                <a:gd name="T7" fmla="*/ 0 h 460"/>
                <a:gd name="T8" fmla="*/ 213 w 461"/>
                <a:gd name="T9" fmla="*/ 48 h 460"/>
                <a:gd name="T10" fmla="*/ 116 w 461"/>
                <a:gd name="T11" fmla="*/ 19 h 460"/>
                <a:gd name="T12" fmla="*/ 88 w 461"/>
                <a:gd name="T13" fmla="*/ 114 h 460"/>
                <a:gd name="T14" fmla="*/ 0 w 461"/>
                <a:gd name="T15" fmla="*/ 161 h 460"/>
                <a:gd name="T16" fmla="*/ 47 w 461"/>
                <a:gd name="T17" fmla="*/ 249 h 460"/>
                <a:gd name="T18" fmla="*/ 19 w 461"/>
                <a:gd name="T19" fmla="*/ 344 h 460"/>
                <a:gd name="T20" fmla="*/ 114 w 461"/>
                <a:gd name="T21" fmla="*/ 372 h 460"/>
                <a:gd name="T22" fmla="*/ 161 w 461"/>
                <a:gd name="T23" fmla="*/ 460 h 460"/>
                <a:gd name="T24" fmla="*/ 248 w 461"/>
                <a:gd name="T25" fmla="*/ 413 h 460"/>
                <a:gd name="T26" fmla="*/ 345 w 461"/>
                <a:gd name="T27" fmla="*/ 441 h 460"/>
                <a:gd name="T28" fmla="*/ 374 w 461"/>
                <a:gd name="T29" fmla="*/ 346 h 460"/>
                <a:gd name="T30" fmla="*/ 461 w 461"/>
                <a:gd name="T31" fmla="*/ 299 h 460"/>
                <a:gd name="T32" fmla="*/ 414 w 461"/>
                <a:gd name="T33" fmla="*/ 211 h 460"/>
                <a:gd name="T34" fmla="*/ 156 w 461"/>
                <a:gd name="T35" fmla="*/ 294 h 460"/>
                <a:gd name="T36" fmla="*/ 133 w 461"/>
                <a:gd name="T37" fmla="*/ 294 h 460"/>
                <a:gd name="T38" fmla="*/ 92 w 461"/>
                <a:gd name="T39" fmla="*/ 225 h 460"/>
                <a:gd name="T40" fmla="*/ 92 w 461"/>
                <a:gd name="T41" fmla="*/ 294 h 460"/>
                <a:gd name="T42" fmla="*/ 69 w 461"/>
                <a:gd name="T43" fmla="*/ 294 h 460"/>
                <a:gd name="T44" fmla="*/ 69 w 461"/>
                <a:gd name="T45" fmla="*/ 195 h 460"/>
                <a:gd name="T46" fmla="*/ 99 w 461"/>
                <a:gd name="T47" fmla="*/ 195 h 460"/>
                <a:gd name="T48" fmla="*/ 133 w 461"/>
                <a:gd name="T49" fmla="*/ 251 h 460"/>
                <a:gd name="T50" fmla="*/ 133 w 461"/>
                <a:gd name="T51" fmla="*/ 195 h 460"/>
                <a:gd name="T52" fmla="*/ 156 w 461"/>
                <a:gd name="T53" fmla="*/ 195 h 460"/>
                <a:gd name="T54" fmla="*/ 156 w 461"/>
                <a:gd name="T55" fmla="*/ 294 h 460"/>
                <a:gd name="T56" fmla="*/ 246 w 461"/>
                <a:gd name="T57" fmla="*/ 213 h 460"/>
                <a:gd name="T58" fmla="*/ 203 w 461"/>
                <a:gd name="T59" fmla="*/ 213 h 460"/>
                <a:gd name="T60" fmla="*/ 203 w 461"/>
                <a:gd name="T61" fmla="*/ 230 h 460"/>
                <a:gd name="T62" fmla="*/ 244 w 461"/>
                <a:gd name="T63" fmla="*/ 230 h 460"/>
                <a:gd name="T64" fmla="*/ 244 w 461"/>
                <a:gd name="T65" fmla="*/ 251 h 460"/>
                <a:gd name="T66" fmla="*/ 203 w 461"/>
                <a:gd name="T67" fmla="*/ 251 h 460"/>
                <a:gd name="T68" fmla="*/ 203 w 461"/>
                <a:gd name="T69" fmla="*/ 275 h 460"/>
                <a:gd name="T70" fmla="*/ 246 w 461"/>
                <a:gd name="T71" fmla="*/ 275 h 460"/>
                <a:gd name="T72" fmla="*/ 246 w 461"/>
                <a:gd name="T73" fmla="*/ 294 h 460"/>
                <a:gd name="T74" fmla="*/ 177 w 461"/>
                <a:gd name="T75" fmla="*/ 294 h 460"/>
                <a:gd name="T76" fmla="*/ 177 w 461"/>
                <a:gd name="T77" fmla="*/ 195 h 460"/>
                <a:gd name="T78" fmla="*/ 246 w 461"/>
                <a:gd name="T79" fmla="*/ 195 h 460"/>
                <a:gd name="T80" fmla="*/ 246 w 461"/>
                <a:gd name="T81" fmla="*/ 213 h 460"/>
                <a:gd name="T82" fmla="*/ 374 w 461"/>
                <a:gd name="T83" fmla="*/ 294 h 460"/>
                <a:gd name="T84" fmla="*/ 345 w 461"/>
                <a:gd name="T85" fmla="*/ 294 h 460"/>
                <a:gd name="T86" fmla="*/ 329 w 461"/>
                <a:gd name="T87" fmla="*/ 232 h 460"/>
                <a:gd name="T88" fmla="*/ 312 w 461"/>
                <a:gd name="T89" fmla="*/ 294 h 460"/>
                <a:gd name="T90" fmla="*/ 284 w 461"/>
                <a:gd name="T91" fmla="*/ 294 h 460"/>
                <a:gd name="T92" fmla="*/ 260 w 461"/>
                <a:gd name="T93" fmla="*/ 195 h 460"/>
                <a:gd name="T94" fmla="*/ 286 w 461"/>
                <a:gd name="T95" fmla="*/ 195 h 460"/>
                <a:gd name="T96" fmla="*/ 301 w 461"/>
                <a:gd name="T97" fmla="*/ 261 h 460"/>
                <a:gd name="T98" fmla="*/ 317 w 461"/>
                <a:gd name="T99" fmla="*/ 195 h 460"/>
                <a:gd name="T100" fmla="*/ 341 w 461"/>
                <a:gd name="T101" fmla="*/ 195 h 460"/>
                <a:gd name="T102" fmla="*/ 357 w 461"/>
                <a:gd name="T103" fmla="*/ 261 h 460"/>
                <a:gd name="T104" fmla="*/ 371 w 461"/>
                <a:gd name="T105" fmla="*/ 195 h 460"/>
                <a:gd name="T106" fmla="*/ 398 w 461"/>
                <a:gd name="T107" fmla="*/ 195 h 460"/>
                <a:gd name="T108" fmla="*/ 374 w 461"/>
                <a:gd name="T109" fmla="*/ 294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61" h="460">
                  <a:moveTo>
                    <a:pt x="414" y="211"/>
                  </a:moveTo>
                  <a:lnTo>
                    <a:pt x="442" y="116"/>
                  </a:lnTo>
                  <a:lnTo>
                    <a:pt x="348" y="88"/>
                  </a:lnTo>
                  <a:lnTo>
                    <a:pt x="301" y="0"/>
                  </a:lnTo>
                  <a:lnTo>
                    <a:pt x="213" y="48"/>
                  </a:lnTo>
                  <a:lnTo>
                    <a:pt x="116" y="19"/>
                  </a:lnTo>
                  <a:lnTo>
                    <a:pt x="88" y="114"/>
                  </a:lnTo>
                  <a:lnTo>
                    <a:pt x="0" y="161"/>
                  </a:lnTo>
                  <a:lnTo>
                    <a:pt x="47" y="249"/>
                  </a:lnTo>
                  <a:lnTo>
                    <a:pt x="19" y="344"/>
                  </a:lnTo>
                  <a:lnTo>
                    <a:pt x="114" y="372"/>
                  </a:lnTo>
                  <a:lnTo>
                    <a:pt x="161" y="460"/>
                  </a:lnTo>
                  <a:lnTo>
                    <a:pt x="248" y="413"/>
                  </a:lnTo>
                  <a:lnTo>
                    <a:pt x="345" y="441"/>
                  </a:lnTo>
                  <a:lnTo>
                    <a:pt x="374" y="346"/>
                  </a:lnTo>
                  <a:lnTo>
                    <a:pt x="461" y="299"/>
                  </a:lnTo>
                  <a:lnTo>
                    <a:pt x="414" y="211"/>
                  </a:lnTo>
                  <a:close/>
                  <a:moveTo>
                    <a:pt x="156" y="294"/>
                  </a:moveTo>
                  <a:lnTo>
                    <a:pt x="133" y="294"/>
                  </a:lnTo>
                  <a:lnTo>
                    <a:pt x="92" y="225"/>
                  </a:lnTo>
                  <a:lnTo>
                    <a:pt x="92" y="294"/>
                  </a:lnTo>
                  <a:lnTo>
                    <a:pt x="69" y="294"/>
                  </a:lnTo>
                  <a:lnTo>
                    <a:pt x="69" y="195"/>
                  </a:lnTo>
                  <a:lnTo>
                    <a:pt x="99" y="195"/>
                  </a:lnTo>
                  <a:lnTo>
                    <a:pt x="133" y="251"/>
                  </a:lnTo>
                  <a:lnTo>
                    <a:pt x="133" y="195"/>
                  </a:lnTo>
                  <a:lnTo>
                    <a:pt x="156" y="195"/>
                  </a:lnTo>
                  <a:lnTo>
                    <a:pt x="156" y="294"/>
                  </a:lnTo>
                  <a:close/>
                  <a:moveTo>
                    <a:pt x="246" y="213"/>
                  </a:moveTo>
                  <a:lnTo>
                    <a:pt x="203" y="213"/>
                  </a:lnTo>
                  <a:lnTo>
                    <a:pt x="203" y="230"/>
                  </a:lnTo>
                  <a:lnTo>
                    <a:pt x="244" y="230"/>
                  </a:lnTo>
                  <a:lnTo>
                    <a:pt x="244" y="251"/>
                  </a:lnTo>
                  <a:lnTo>
                    <a:pt x="203" y="251"/>
                  </a:lnTo>
                  <a:lnTo>
                    <a:pt x="203" y="275"/>
                  </a:lnTo>
                  <a:lnTo>
                    <a:pt x="246" y="275"/>
                  </a:lnTo>
                  <a:lnTo>
                    <a:pt x="246" y="294"/>
                  </a:lnTo>
                  <a:lnTo>
                    <a:pt x="177" y="294"/>
                  </a:lnTo>
                  <a:lnTo>
                    <a:pt x="177" y="195"/>
                  </a:lnTo>
                  <a:lnTo>
                    <a:pt x="246" y="195"/>
                  </a:lnTo>
                  <a:lnTo>
                    <a:pt x="246" y="213"/>
                  </a:lnTo>
                  <a:close/>
                  <a:moveTo>
                    <a:pt x="374" y="294"/>
                  </a:moveTo>
                  <a:lnTo>
                    <a:pt x="345" y="294"/>
                  </a:lnTo>
                  <a:lnTo>
                    <a:pt x="329" y="232"/>
                  </a:lnTo>
                  <a:lnTo>
                    <a:pt x="312" y="294"/>
                  </a:lnTo>
                  <a:lnTo>
                    <a:pt x="284" y="294"/>
                  </a:lnTo>
                  <a:lnTo>
                    <a:pt x="260" y="195"/>
                  </a:lnTo>
                  <a:lnTo>
                    <a:pt x="286" y="195"/>
                  </a:lnTo>
                  <a:lnTo>
                    <a:pt x="301" y="261"/>
                  </a:lnTo>
                  <a:lnTo>
                    <a:pt x="317" y="195"/>
                  </a:lnTo>
                  <a:lnTo>
                    <a:pt x="341" y="195"/>
                  </a:lnTo>
                  <a:lnTo>
                    <a:pt x="357" y="261"/>
                  </a:lnTo>
                  <a:lnTo>
                    <a:pt x="371" y="195"/>
                  </a:lnTo>
                  <a:lnTo>
                    <a:pt x="398" y="195"/>
                  </a:lnTo>
                  <a:lnTo>
                    <a:pt x="374" y="29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04" name="Freeform 28">
              <a:extLst>
                <a:ext uri="{FF2B5EF4-FFF2-40B4-BE49-F238E27FC236}">
                  <a16:creationId xmlns:a16="http://schemas.microsoft.com/office/drawing/2014/main" xmlns="" id="{68433595-24E2-49BD-860B-C3B79CE8BED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 rot="1835288" flipH="1" flipV="1">
              <a:off x="9566286" y="2327353"/>
              <a:ext cx="560269" cy="525991"/>
            </a:xfrm>
            <a:custGeom>
              <a:avLst/>
              <a:gdLst>
                <a:gd name="T0" fmla="*/ 20 w 200"/>
                <a:gd name="T1" fmla="*/ 144 h 188"/>
                <a:gd name="T2" fmla="*/ 0 w 200"/>
                <a:gd name="T3" fmla="*/ 20 h 188"/>
                <a:gd name="T4" fmla="*/ 180 w 200"/>
                <a:gd name="T5" fmla="*/ 0 h 188"/>
                <a:gd name="T6" fmla="*/ 200 w 200"/>
                <a:gd name="T7" fmla="*/ 124 h 188"/>
                <a:gd name="T8" fmla="*/ 192 w 200"/>
                <a:gd name="T9" fmla="*/ 20 h 188"/>
                <a:gd name="T10" fmla="*/ 20 w 200"/>
                <a:gd name="T11" fmla="*/ 8 h 188"/>
                <a:gd name="T12" fmla="*/ 8 w 200"/>
                <a:gd name="T13" fmla="*/ 124 h 188"/>
                <a:gd name="T14" fmla="*/ 180 w 200"/>
                <a:gd name="T15" fmla="*/ 136 h 188"/>
                <a:gd name="T16" fmla="*/ 192 w 200"/>
                <a:gd name="T17" fmla="*/ 20 h 188"/>
                <a:gd name="T18" fmla="*/ 159 w 200"/>
                <a:gd name="T19" fmla="*/ 108 h 188"/>
                <a:gd name="T20" fmla="*/ 139 w 200"/>
                <a:gd name="T21" fmla="*/ 100 h 188"/>
                <a:gd name="T22" fmla="*/ 166 w 200"/>
                <a:gd name="T23" fmla="*/ 83 h 188"/>
                <a:gd name="T24" fmla="*/ 166 w 200"/>
                <a:gd name="T25" fmla="*/ 103 h 188"/>
                <a:gd name="T26" fmla="*/ 123 w 200"/>
                <a:gd name="T27" fmla="*/ 48 h 188"/>
                <a:gd name="T28" fmla="*/ 100 w 200"/>
                <a:gd name="T29" fmla="*/ 88 h 188"/>
                <a:gd name="T30" fmla="*/ 64 w 200"/>
                <a:gd name="T31" fmla="*/ 88 h 188"/>
                <a:gd name="T32" fmla="*/ 44 w 200"/>
                <a:gd name="T33" fmla="*/ 48 h 188"/>
                <a:gd name="T34" fmla="*/ 44 w 200"/>
                <a:gd name="T35" fmla="*/ 47 h 188"/>
                <a:gd name="T36" fmla="*/ 24 w 200"/>
                <a:gd name="T37" fmla="*/ 36 h 188"/>
                <a:gd name="T38" fmla="*/ 52 w 200"/>
                <a:gd name="T39" fmla="*/ 24 h 188"/>
                <a:gd name="T40" fmla="*/ 117 w 200"/>
                <a:gd name="T41" fmla="*/ 36 h 188"/>
                <a:gd name="T42" fmla="*/ 129 w 200"/>
                <a:gd name="T43" fmla="*/ 36 h 188"/>
                <a:gd name="T44" fmla="*/ 124 w 200"/>
                <a:gd name="T45" fmla="*/ 48 h 188"/>
                <a:gd name="T46" fmla="*/ 96 w 200"/>
                <a:gd name="T47" fmla="*/ 76 h 188"/>
                <a:gd name="T48" fmla="*/ 60 w 200"/>
                <a:gd name="T49" fmla="*/ 68 h 188"/>
                <a:gd name="T50" fmla="*/ 56 w 200"/>
                <a:gd name="T51" fmla="*/ 48 h 188"/>
                <a:gd name="T52" fmla="*/ 104 w 200"/>
                <a:gd name="T53" fmla="*/ 56 h 188"/>
                <a:gd name="T54" fmla="*/ 111 w 200"/>
                <a:gd name="T55" fmla="*/ 48 h 188"/>
                <a:gd name="T56" fmla="*/ 59 w 200"/>
                <a:gd name="T57" fmla="*/ 93 h 188"/>
                <a:gd name="T58" fmla="*/ 59 w 200"/>
                <a:gd name="T59" fmla="*/ 113 h 188"/>
                <a:gd name="T60" fmla="*/ 59 w 200"/>
                <a:gd name="T61" fmla="*/ 93 h 188"/>
                <a:gd name="T62" fmla="*/ 105 w 200"/>
                <a:gd name="T63" fmla="*/ 103 h 188"/>
                <a:gd name="T64" fmla="*/ 85 w 200"/>
                <a:gd name="T65" fmla="*/ 103 h 188"/>
                <a:gd name="T66" fmla="*/ 64 w 200"/>
                <a:gd name="T67" fmla="*/ 168 h 188"/>
                <a:gd name="T68" fmla="*/ 72 w 200"/>
                <a:gd name="T69" fmla="*/ 152 h 188"/>
                <a:gd name="T70" fmla="*/ 128 w 200"/>
                <a:gd name="T71" fmla="*/ 168 h 188"/>
                <a:gd name="T72" fmla="*/ 156 w 200"/>
                <a:gd name="T73" fmla="*/ 188 h 188"/>
                <a:gd name="T74" fmla="*/ 64 w 200"/>
                <a:gd name="T75" fmla="*/ 168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0" h="188">
                  <a:moveTo>
                    <a:pt x="180" y="144"/>
                  </a:moveTo>
                  <a:cubicBezTo>
                    <a:pt x="20" y="144"/>
                    <a:pt x="20" y="144"/>
                    <a:pt x="20" y="144"/>
                  </a:cubicBezTo>
                  <a:cubicBezTo>
                    <a:pt x="9" y="144"/>
                    <a:pt x="0" y="135"/>
                    <a:pt x="0" y="12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180" y="0"/>
                    <a:pt x="180" y="0"/>
                    <a:pt x="180" y="0"/>
                  </a:cubicBezTo>
                  <a:cubicBezTo>
                    <a:pt x="191" y="0"/>
                    <a:pt x="200" y="9"/>
                    <a:pt x="200" y="20"/>
                  </a:cubicBezTo>
                  <a:cubicBezTo>
                    <a:pt x="200" y="124"/>
                    <a:pt x="200" y="124"/>
                    <a:pt x="200" y="124"/>
                  </a:cubicBezTo>
                  <a:cubicBezTo>
                    <a:pt x="200" y="135"/>
                    <a:pt x="191" y="144"/>
                    <a:pt x="180" y="144"/>
                  </a:cubicBezTo>
                  <a:close/>
                  <a:moveTo>
                    <a:pt x="192" y="20"/>
                  </a:moveTo>
                  <a:cubicBezTo>
                    <a:pt x="192" y="13"/>
                    <a:pt x="186" y="8"/>
                    <a:pt x="18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3" y="8"/>
                    <a:pt x="8" y="13"/>
                    <a:pt x="8" y="20"/>
                  </a:cubicBezTo>
                  <a:cubicBezTo>
                    <a:pt x="8" y="124"/>
                    <a:pt x="8" y="124"/>
                    <a:pt x="8" y="124"/>
                  </a:cubicBezTo>
                  <a:cubicBezTo>
                    <a:pt x="8" y="131"/>
                    <a:pt x="13" y="136"/>
                    <a:pt x="20" y="136"/>
                  </a:cubicBezTo>
                  <a:cubicBezTo>
                    <a:pt x="180" y="136"/>
                    <a:pt x="180" y="136"/>
                    <a:pt x="180" y="136"/>
                  </a:cubicBezTo>
                  <a:cubicBezTo>
                    <a:pt x="186" y="136"/>
                    <a:pt x="192" y="131"/>
                    <a:pt x="192" y="124"/>
                  </a:cubicBezTo>
                  <a:lnTo>
                    <a:pt x="192" y="20"/>
                  </a:lnTo>
                  <a:close/>
                  <a:moveTo>
                    <a:pt x="166" y="103"/>
                  </a:moveTo>
                  <a:cubicBezTo>
                    <a:pt x="159" y="108"/>
                    <a:pt x="159" y="108"/>
                    <a:pt x="159" y="108"/>
                  </a:cubicBezTo>
                  <a:cubicBezTo>
                    <a:pt x="149" y="93"/>
                    <a:pt x="149" y="93"/>
                    <a:pt x="149" y="93"/>
                  </a:cubicBezTo>
                  <a:cubicBezTo>
                    <a:pt x="139" y="100"/>
                    <a:pt x="139" y="100"/>
                    <a:pt x="139" y="100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66" y="83"/>
                    <a:pt x="166" y="83"/>
                    <a:pt x="166" y="83"/>
                  </a:cubicBezTo>
                  <a:cubicBezTo>
                    <a:pt x="155" y="89"/>
                    <a:pt x="155" y="89"/>
                    <a:pt x="155" y="89"/>
                  </a:cubicBezTo>
                  <a:lnTo>
                    <a:pt x="166" y="103"/>
                  </a:lnTo>
                  <a:close/>
                  <a:moveTo>
                    <a:pt x="124" y="48"/>
                  </a:moveTo>
                  <a:cubicBezTo>
                    <a:pt x="123" y="48"/>
                    <a:pt x="123" y="48"/>
                    <a:pt x="123" y="48"/>
                  </a:cubicBezTo>
                  <a:cubicBezTo>
                    <a:pt x="101" y="88"/>
                    <a:pt x="101" y="88"/>
                    <a:pt x="101" y="88"/>
                  </a:cubicBezTo>
                  <a:cubicBezTo>
                    <a:pt x="100" y="88"/>
                    <a:pt x="100" y="88"/>
                    <a:pt x="100" y="88"/>
                  </a:cubicBezTo>
                  <a:cubicBezTo>
                    <a:pt x="89" y="88"/>
                    <a:pt x="89" y="88"/>
                    <a:pt x="89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52" y="88"/>
                    <a:pt x="52" y="88"/>
                    <a:pt x="52" y="88"/>
                  </a:cubicBezTo>
                  <a:cubicBezTo>
                    <a:pt x="44" y="48"/>
                    <a:pt x="44" y="48"/>
                    <a:pt x="44" y="48"/>
                  </a:cubicBezTo>
                  <a:cubicBezTo>
                    <a:pt x="44" y="48"/>
                    <a:pt x="44" y="48"/>
                    <a:pt x="44" y="48"/>
                  </a:cubicBezTo>
                  <a:cubicBezTo>
                    <a:pt x="44" y="47"/>
                    <a:pt x="44" y="47"/>
                    <a:pt x="44" y="47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117" y="36"/>
                    <a:pt x="117" y="36"/>
                    <a:pt x="117" y="36"/>
                  </a:cubicBezTo>
                  <a:cubicBezTo>
                    <a:pt x="124" y="36"/>
                    <a:pt x="124" y="36"/>
                    <a:pt x="124" y="36"/>
                  </a:cubicBezTo>
                  <a:cubicBezTo>
                    <a:pt x="129" y="36"/>
                    <a:pt x="129" y="36"/>
                    <a:pt x="129" y="36"/>
                  </a:cubicBezTo>
                  <a:cubicBezTo>
                    <a:pt x="124" y="47"/>
                    <a:pt x="124" y="47"/>
                    <a:pt x="124" y="47"/>
                  </a:cubicBezTo>
                  <a:lnTo>
                    <a:pt x="124" y="48"/>
                  </a:lnTo>
                  <a:close/>
                  <a:moveTo>
                    <a:pt x="61" y="76"/>
                  </a:moveTo>
                  <a:cubicBezTo>
                    <a:pt x="96" y="76"/>
                    <a:pt x="96" y="76"/>
                    <a:pt x="96" y="76"/>
                  </a:cubicBezTo>
                  <a:cubicBezTo>
                    <a:pt x="100" y="68"/>
                    <a:pt x="100" y="68"/>
                    <a:pt x="100" y="68"/>
                  </a:cubicBezTo>
                  <a:cubicBezTo>
                    <a:pt x="60" y="68"/>
                    <a:pt x="60" y="68"/>
                    <a:pt x="60" y="68"/>
                  </a:cubicBezTo>
                  <a:lnTo>
                    <a:pt x="61" y="76"/>
                  </a:lnTo>
                  <a:close/>
                  <a:moveTo>
                    <a:pt x="56" y="48"/>
                  </a:moveTo>
                  <a:cubicBezTo>
                    <a:pt x="57" y="56"/>
                    <a:pt x="57" y="56"/>
                    <a:pt x="57" y="56"/>
                  </a:cubicBezTo>
                  <a:cubicBezTo>
                    <a:pt x="104" y="56"/>
                    <a:pt x="104" y="56"/>
                    <a:pt x="104" y="56"/>
                  </a:cubicBezTo>
                  <a:cubicBezTo>
                    <a:pt x="104" y="62"/>
                    <a:pt x="104" y="62"/>
                    <a:pt x="104" y="62"/>
                  </a:cubicBezTo>
                  <a:cubicBezTo>
                    <a:pt x="111" y="48"/>
                    <a:pt x="111" y="48"/>
                    <a:pt x="111" y="48"/>
                  </a:cubicBezTo>
                  <a:lnTo>
                    <a:pt x="56" y="48"/>
                  </a:lnTo>
                  <a:close/>
                  <a:moveTo>
                    <a:pt x="59" y="93"/>
                  </a:moveTo>
                  <a:cubicBezTo>
                    <a:pt x="65" y="93"/>
                    <a:pt x="69" y="97"/>
                    <a:pt x="69" y="103"/>
                  </a:cubicBezTo>
                  <a:cubicBezTo>
                    <a:pt x="69" y="109"/>
                    <a:pt x="65" y="113"/>
                    <a:pt x="59" y="113"/>
                  </a:cubicBezTo>
                  <a:cubicBezTo>
                    <a:pt x="53" y="113"/>
                    <a:pt x="49" y="109"/>
                    <a:pt x="49" y="103"/>
                  </a:cubicBezTo>
                  <a:cubicBezTo>
                    <a:pt x="49" y="97"/>
                    <a:pt x="53" y="93"/>
                    <a:pt x="59" y="93"/>
                  </a:cubicBezTo>
                  <a:close/>
                  <a:moveTo>
                    <a:pt x="95" y="93"/>
                  </a:moveTo>
                  <a:cubicBezTo>
                    <a:pt x="101" y="93"/>
                    <a:pt x="105" y="97"/>
                    <a:pt x="105" y="103"/>
                  </a:cubicBezTo>
                  <a:cubicBezTo>
                    <a:pt x="105" y="109"/>
                    <a:pt x="101" y="113"/>
                    <a:pt x="95" y="113"/>
                  </a:cubicBezTo>
                  <a:cubicBezTo>
                    <a:pt x="89" y="113"/>
                    <a:pt x="85" y="109"/>
                    <a:pt x="85" y="103"/>
                  </a:cubicBezTo>
                  <a:cubicBezTo>
                    <a:pt x="85" y="97"/>
                    <a:pt x="89" y="93"/>
                    <a:pt x="95" y="93"/>
                  </a:cubicBezTo>
                  <a:close/>
                  <a:moveTo>
                    <a:pt x="64" y="168"/>
                  </a:moveTo>
                  <a:cubicBezTo>
                    <a:pt x="72" y="168"/>
                    <a:pt x="72" y="168"/>
                    <a:pt x="72" y="168"/>
                  </a:cubicBezTo>
                  <a:cubicBezTo>
                    <a:pt x="72" y="152"/>
                    <a:pt x="72" y="152"/>
                    <a:pt x="72" y="152"/>
                  </a:cubicBezTo>
                  <a:cubicBezTo>
                    <a:pt x="128" y="152"/>
                    <a:pt x="128" y="152"/>
                    <a:pt x="128" y="152"/>
                  </a:cubicBezTo>
                  <a:cubicBezTo>
                    <a:pt x="128" y="168"/>
                    <a:pt x="128" y="168"/>
                    <a:pt x="128" y="168"/>
                  </a:cubicBezTo>
                  <a:cubicBezTo>
                    <a:pt x="136" y="168"/>
                    <a:pt x="136" y="168"/>
                    <a:pt x="136" y="168"/>
                  </a:cubicBezTo>
                  <a:cubicBezTo>
                    <a:pt x="147" y="168"/>
                    <a:pt x="156" y="177"/>
                    <a:pt x="156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77"/>
                    <a:pt x="53" y="168"/>
                    <a:pt x="64" y="16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05" name="Freeform 43">
              <a:extLst>
                <a:ext uri="{FF2B5EF4-FFF2-40B4-BE49-F238E27FC236}">
                  <a16:creationId xmlns:a16="http://schemas.microsoft.com/office/drawing/2014/main" xmlns="" id="{5BFD615E-5826-4E66-BDF4-EB99449917D1}"/>
                </a:ext>
              </a:extLst>
            </p:cNvPr>
            <p:cNvSpPr>
              <a:spLocks/>
            </p:cNvSpPr>
            <p:nvPr userDrawn="1"/>
          </p:nvSpPr>
          <p:spPr bwMode="auto">
            <a:xfrm rot="5400000" flipH="1" flipV="1">
              <a:off x="7356324" y="1217852"/>
              <a:ext cx="449186" cy="412150"/>
            </a:xfrm>
            <a:custGeom>
              <a:avLst/>
              <a:gdLst>
                <a:gd name="T0" fmla="*/ 253 w 473"/>
                <a:gd name="T1" fmla="*/ 0 h 434"/>
                <a:gd name="T2" fmla="*/ 0 w 473"/>
                <a:gd name="T3" fmla="*/ 218 h 434"/>
                <a:gd name="T4" fmla="*/ 253 w 473"/>
                <a:gd name="T5" fmla="*/ 434 h 434"/>
                <a:gd name="T6" fmla="*/ 253 w 473"/>
                <a:gd name="T7" fmla="*/ 303 h 434"/>
                <a:gd name="T8" fmla="*/ 473 w 473"/>
                <a:gd name="T9" fmla="*/ 303 h 434"/>
                <a:gd name="T10" fmla="*/ 473 w 473"/>
                <a:gd name="T11" fmla="*/ 133 h 434"/>
                <a:gd name="T12" fmla="*/ 253 w 473"/>
                <a:gd name="T13" fmla="*/ 133 h 434"/>
                <a:gd name="T14" fmla="*/ 253 w 473"/>
                <a:gd name="T15" fmla="*/ 0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3" h="434">
                  <a:moveTo>
                    <a:pt x="253" y="0"/>
                  </a:moveTo>
                  <a:lnTo>
                    <a:pt x="0" y="218"/>
                  </a:lnTo>
                  <a:lnTo>
                    <a:pt x="253" y="434"/>
                  </a:lnTo>
                  <a:lnTo>
                    <a:pt x="253" y="303"/>
                  </a:lnTo>
                  <a:lnTo>
                    <a:pt x="473" y="303"/>
                  </a:lnTo>
                  <a:lnTo>
                    <a:pt x="473" y="133"/>
                  </a:lnTo>
                  <a:lnTo>
                    <a:pt x="253" y="133"/>
                  </a:lnTo>
                  <a:lnTo>
                    <a:pt x="25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06" name="Freeform 36">
              <a:extLst>
                <a:ext uri="{FF2B5EF4-FFF2-40B4-BE49-F238E27FC236}">
                  <a16:creationId xmlns:a16="http://schemas.microsoft.com/office/drawing/2014/main" xmlns="" id="{9B1CC784-2935-49AD-9E8C-45A319B54E6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 rot="16859567" flipH="1" flipV="1">
              <a:off x="10501760" y="5059795"/>
              <a:ext cx="392613" cy="655277"/>
            </a:xfrm>
            <a:custGeom>
              <a:avLst/>
              <a:gdLst>
                <a:gd name="T0" fmla="*/ 198 w 284"/>
                <a:gd name="T1" fmla="*/ 332 h 474"/>
                <a:gd name="T2" fmla="*/ 170 w 284"/>
                <a:gd name="T3" fmla="*/ 303 h 474"/>
                <a:gd name="T4" fmla="*/ 198 w 284"/>
                <a:gd name="T5" fmla="*/ 275 h 474"/>
                <a:gd name="T6" fmla="*/ 255 w 284"/>
                <a:gd name="T7" fmla="*/ 247 h 474"/>
                <a:gd name="T8" fmla="*/ 284 w 284"/>
                <a:gd name="T9" fmla="*/ 275 h 474"/>
                <a:gd name="T10" fmla="*/ 198 w 284"/>
                <a:gd name="T11" fmla="*/ 303 h 474"/>
                <a:gd name="T12" fmla="*/ 227 w 284"/>
                <a:gd name="T13" fmla="*/ 389 h 474"/>
                <a:gd name="T14" fmla="*/ 198 w 284"/>
                <a:gd name="T15" fmla="*/ 360 h 474"/>
                <a:gd name="T16" fmla="*/ 227 w 284"/>
                <a:gd name="T17" fmla="*/ 332 h 474"/>
                <a:gd name="T18" fmla="*/ 255 w 284"/>
                <a:gd name="T19" fmla="*/ 417 h 474"/>
                <a:gd name="T20" fmla="*/ 227 w 284"/>
                <a:gd name="T21" fmla="*/ 446 h 474"/>
                <a:gd name="T22" fmla="*/ 227 w 284"/>
                <a:gd name="T23" fmla="*/ 389 h 474"/>
                <a:gd name="T24" fmla="*/ 255 w 284"/>
                <a:gd name="T25" fmla="*/ 417 h 474"/>
                <a:gd name="T26" fmla="*/ 170 w 284"/>
                <a:gd name="T27" fmla="*/ 474 h 474"/>
                <a:gd name="T28" fmla="*/ 198 w 284"/>
                <a:gd name="T29" fmla="*/ 446 h 474"/>
                <a:gd name="T30" fmla="*/ 227 w 284"/>
                <a:gd name="T31" fmla="*/ 474 h 474"/>
                <a:gd name="T32" fmla="*/ 142 w 284"/>
                <a:gd name="T33" fmla="*/ 417 h 474"/>
                <a:gd name="T34" fmla="*/ 170 w 284"/>
                <a:gd name="T35" fmla="*/ 389 h 474"/>
                <a:gd name="T36" fmla="*/ 170 w 284"/>
                <a:gd name="T37" fmla="*/ 446 h 474"/>
                <a:gd name="T38" fmla="*/ 142 w 284"/>
                <a:gd name="T39" fmla="*/ 417 h 474"/>
                <a:gd name="T40" fmla="*/ 113 w 284"/>
                <a:gd name="T41" fmla="*/ 332 h 474"/>
                <a:gd name="T42" fmla="*/ 142 w 284"/>
                <a:gd name="T43" fmla="*/ 360 h 474"/>
                <a:gd name="T44" fmla="*/ 113 w 284"/>
                <a:gd name="T45" fmla="*/ 389 h 474"/>
                <a:gd name="T46" fmla="*/ 56 w 284"/>
                <a:gd name="T47" fmla="*/ 360 h 474"/>
                <a:gd name="T48" fmla="*/ 28 w 284"/>
                <a:gd name="T49" fmla="*/ 389 h 474"/>
                <a:gd name="T50" fmla="*/ 0 w 284"/>
                <a:gd name="T51" fmla="*/ 417 h 474"/>
                <a:gd name="T52" fmla="*/ 28 w 284"/>
                <a:gd name="T53" fmla="*/ 0 h 474"/>
                <a:gd name="T54" fmla="*/ 56 w 284"/>
                <a:gd name="T55" fmla="*/ 17 h 474"/>
                <a:gd name="T56" fmla="*/ 28 w 284"/>
                <a:gd name="T57" fmla="*/ 45 h 474"/>
                <a:gd name="T58" fmla="*/ 56 w 284"/>
                <a:gd name="T59" fmla="*/ 360 h 474"/>
                <a:gd name="T60" fmla="*/ 85 w 284"/>
                <a:gd name="T61" fmla="*/ 332 h 474"/>
                <a:gd name="T62" fmla="*/ 56 w 284"/>
                <a:gd name="T63" fmla="*/ 360 h 474"/>
                <a:gd name="T64" fmla="*/ 56 w 284"/>
                <a:gd name="T65" fmla="*/ 74 h 474"/>
                <a:gd name="T66" fmla="*/ 85 w 284"/>
                <a:gd name="T67" fmla="*/ 45 h 474"/>
                <a:gd name="T68" fmla="*/ 113 w 284"/>
                <a:gd name="T69" fmla="*/ 102 h 474"/>
                <a:gd name="T70" fmla="*/ 85 w 284"/>
                <a:gd name="T71" fmla="*/ 74 h 474"/>
                <a:gd name="T72" fmla="*/ 113 w 284"/>
                <a:gd name="T73" fmla="*/ 102 h 474"/>
                <a:gd name="T74" fmla="*/ 113 w 284"/>
                <a:gd name="T75" fmla="*/ 303 h 474"/>
                <a:gd name="T76" fmla="*/ 85 w 284"/>
                <a:gd name="T77" fmla="*/ 332 h 474"/>
                <a:gd name="T78" fmla="*/ 227 w 284"/>
                <a:gd name="T79" fmla="*/ 218 h 474"/>
                <a:gd name="T80" fmla="*/ 255 w 284"/>
                <a:gd name="T81" fmla="*/ 247 h 474"/>
                <a:gd name="T82" fmla="*/ 227 w 284"/>
                <a:gd name="T83" fmla="*/ 218 h 474"/>
                <a:gd name="T84" fmla="*/ 227 w 284"/>
                <a:gd name="T85" fmla="*/ 190 h 474"/>
                <a:gd name="T86" fmla="*/ 198 w 284"/>
                <a:gd name="T87" fmla="*/ 218 h 474"/>
                <a:gd name="T88" fmla="*/ 170 w 284"/>
                <a:gd name="T89" fmla="*/ 161 h 474"/>
                <a:gd name="T90" fmla="*/ 198 w 284"/>
                <a:gd name="T91" fmla="*/ 190 h 474"/>
                <a:gd name="T92" fmla="*/ 170 w 284"/>
                <a:gd name="T93" fmla="*/ 161 h 474"/>
                <a:gd name="T94" fmla="*/ 113 w 284"/>
                <a:gd name="T95" fmla="*/ 133 h 474"/>
                <a:gd name="T96" fmla="*/ 142 w 284"/>
                <a:gd name="T97" fmla="*/ 104 h 474"/>
                <a:gd name="T98" fmla="*/ 170 w 284"/>
                <a:gd name="T99" fmla="*/ 133 h 474"/>
                <a:gd name="T100" fmla="*/ 142 w 284"/>
                <a:gd name="T101" fmla="*/ 161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84" h="474">
                  <a:moveTo>
                    <a:pt x="198" y="303"/>
                  </a:moveTo>
                  <a:lnTo>
                    <a:pt x="198" y="332"/>
                  </a:lnTo>
                  <a:lnTo>
                    <a:pt x="170" y="332"/>
                  </a:lnTo>
                  <a:lnTo>
                    <a:pt x="170" y="303"/>
                  </a:lnTo>
                  <a:lnTo>
                    <a:pt x="170" y="275"/>
                  </a:lnTo>
                  <a:lnTo>
                    <a:pt x="198" y="275"/>
                  </a:lnTo>
                  <a:lnTo>
                    <a:pt x="255" y="275"/>
                  </a:lnTo>
                  <a:lnTo>
                    <a:pt x="255" y="247"/>
                  </a:lnTo>
                  <a:lnTo>
                    <a:pt x="284" y="247"/>
                  </a:lnTo>
                  <a:lnTo>
                    <a:pt x="284" y="275"/>
                  </a:lnTo>
                  <a:lnTo>
                    <a:pt x="284" y="303"/>
                  </a:lnTo>
                  <a:lnTo>
                    <a:pt x="198" y="303"/>
                  </a:lnTo>
                  <a:close/>
                  <a:moveTo>
                    <a:pt x="227" y="360"/>
                  </a:moveTo>
                  <a:lnTo>
                    <a:pt x="227" y="389"/>
                  </a:lnTo>
                  <a:lnTo>
                    <a:pt x="198" y="389"/>
                  </a:lnTo>
                  <a:lnTo>
                    <a:pt x="198" y="360"/>
                  </a:lnTo>
                  <a:lnTo>
                    <a:pt x="198" y="332"/>
                  </a:lnTo>
                  <a:lnTo>
                    <a:pt x="227" y="332"/>
                  </a:lnTo>
                  <a:lnTo>
                    <a:pt x="227" y="360"/>
                  </a:lnTo>
                  <a:close/>
                  <a:moveTo>
                    <a:pt x="255" y="417"/>
                  </a:moveTo>
                  <a:lnTo>
                    <a:pt x="255" y="446"/>
                  </a:lnTo>
                  <a:lnTo>
                    <a:pt x="227" y="446"/>
                  </a:lnTo>
                  <a:lnTo>
                    <a:pt x="227" y="417"/>
                  </a:lnTo>
                  <a:lnTo>
                    <a:pt x="227" y="389"/>
                  </a:lnTo>
                  <a:lnTo>
                    <a:pt x="255" y="389"/>
                  </a:lnTo>
                  <a:lnTo>
                    <a:pt x="255" y="417"/>
                  </a:lnTo>
                  <a:close/>
                  <a:moveTo>
                    <a:pt x="198" y="474"/>
                  </a:moveTo>
                  <a:lnTo>
                    <a:pt x="170" y="474"/>
                  </a:lnTo>
                  <a:lnTo>
                    <a:pt x="170" y="446"/>
                  </a:lnTo>
                  <a:lnTo>
                    <a:pt x="198" y="446"/>
                  </a:lnTo>
                  <a:lnTo>
                    <a:pt x="227" y="446"/>
                  </a:lnTo>
                  <a:lnTo>
                    <a:pt x="227" y="474"/>
                  </a:lnTo>
                  <a:lnTo>
                    <a:pt x="198" y="474"/>
                  </a:lnTo>
                  <a:close/>
                  <a:moveTo>
                    <a:pt x="142" y="417"/>
                  </a:moveTo>
                  <a:lnTo>
                    <a:pt x="142" y="389"/>
                  </a:lnTo>
                  <a:lnTo>
                    <a:pt x="170" y="389"/>
                  </a:lnTo>
                  <a:lnTo>
                    <a:pt x="170" y="417"/>
                  </a:lnTo>
                  <a:lnTo>
                    <a:pt x="170" y="446"/>
                  </a:lnTo>
                  <a:lnTo>
                    <a:pt x="142" y="446"/>
                  </a:lnTo>
                  <a:lnTo>
                    <a:pt x="142" y="417"/>
                  </a:lnTo>
                  <a:close/>
                  <a:moveTo>
                    <a:pt x="113" y="360"/>
                  </a:moveTo>
                  <a:lnTo>
                    <a:pt x="113" y="332"/>
                  </a:lnTo>
                  <a:lnTo>
                    <a:pt x="142" y="332"/>
                  </a:lnTo>
                  <a:lnTo>
                    <a:pt x="142" y="360"/>
                  </a:lnTo>
                  <a:lnTo>
                    <a:pt x="142" y="389"/>
                  </a:lnTo>
                  <a:lnTo>
                    <a:pt x="113" y="389"/>
                  </a:lnTo>
                  <a:lnTo>
                    <a:pt x="113" y="360"/>
                  </a:lnTo>
                  <a:close/>
                  <a:moveTo>
                    <a:pt x="56" y="360"/>
                  </a:moveTo>
                  <a:lnTo>
                    <a:pt x="56" y="389"/>
                  </a:lnTo>
                  <a:lnTo>
                    <a:pt x="28" y="389"/>
                  </a:lnTo>
                  <a:lnTo>
                    <a:pt x="28" y="417"/>
                  </a:lnTo>
                  <a:lnTo>
                    <a:pt x="0" y="417"/>
                  </a:lnTo>
                  <a:lnTo>
                    <a:pt x="0" y="0"/>
                  </a:lnTo>
                  <a:lnTo>
                    <a:pt x="28" y="0"/>
                  </a:lnTo>
                  <a:lnTo>
                    <a:pt x="28" y="17"/>
                  </a:lnTo>
                  <a:lnTo>
                    <a:pt x="56" y="17"/>
                  </a:lnTo>
                  <a:lnTo>
                    <a:pt x="56" y="45"/>
                  </a:lnTo>
                  <a:lnTo>
                    <a:pt x="28" y="45"/>
                  </a:lnTo>
                  <a:lnTo>
                    <a:pt x="28" y="360"/>
                  </a:lnTo>
                  <a:lnTo>
                    <a:pt x="56" y="360"/>
                  </a:lnTo>
                  <a:lnTo>
                    <a:pt x="56" y="332"/>
                  </a:lnTo>
                  <a:lnTo>
                    <a:pt x="85" y="332"/>
                  </a:lnTo>
                  <a:lnTo>
                    <a:pt x="85" y="360"/>
                  </a:lnTo>
                  <a:lnTo>
                    <a:pt x="56" y="360"/>
                  </a:lnTo>
                  <a:close/>
                  <a:moveTo>
                    <a:pt x="85" y="74"/>
                  </a:moveTo>
                  <a:lnTo>
                    <a:pt x="56" y="74"/>
                  </a:lnTo>
                  <a:lnTo>
                    <a:pt x="56" y="45"/>
                  </a:lnTo>
                  <a:lnTo>
                    <a:pt x="85" y="45"/>
                  </a:lnTo>
                  <a:lnTo>
                    <a:pt x="85" y="74"/>
                  </a:lnTo>
                  <a:close/>
                  <a:moveTo>
                    <a:pt x="113" y="102"/>
                  </a:moveTo>
                  <a:lnTo>
                    <a:pt x="85" y="102"/>
                  </a:lnTo>
                  <a:lnTo>
                    <a:pt x="85" y="74"/>
                  </a:lnTo>
                  <a:lnTo>
                    <a:pt x="113" y="74"/>
                  </a:lnTo>
                  <a:lnTo>
                    <a:pt x="113" y="102"/>
                  </a:lnTo>
                  <a:close/>
                  <a:moveTo>
                    <a:pt x="85" y="303"/>
                  </a:moveTo>
                  <a:lnTo>
                    <a:pt x="113" y="303"/>
                  </a:lnTo>
                  <a:lnTo>
                    <a:pt x="113" y="332"/>
                  </a:lnTo>
                  <a:lnTo>
                    <a:pt x="85" y="332"/>
                  </a:lnTo>
                  <a:lnTo>
                    <a:pt x="85" y="303"/>
                  </a:lnTo>
                  <a:close/>
                  <a:moveTo>
                    <a:pt x="227" y="218"/>
                  </a:moveTo>
                  <a:lnTo>
                    <a:pt x="255" y="218"/>
                  </a:lnTo>
                  <a:lnTo>
                    <a:pt x="255" y="247"/>
                  </a:lnTo>
                  <a:lnTo>
                    <a:pt x="227" y="247"/>
                  </a:lnTo>
                  <a:lnTo>
                    <a:pt x="227" y="218"/>
                  </a:lnTo>
                  <a:close/>
                  <a:moveTo>
                    <a:pt x="198" y="190"/>
                  </a:moveTo>
                  <a:lnTo>
                    <a:pt x="227" y="190"/>
                  </a:lnTo>
                  <a:lnTo>
                    <a:pt x="227" y="218"/>
                  </a:lnTo>
                  <a:lnTo>
                    <a:pt x="198" y="218"/>
                  </a:lnTo>
                  <a:lnTo>
                    <a:pt x="198" y="190"/>
                  </a:lnTo>
                  <a:close/>
                  <a:moveTo>
                    <a:pt x="170" y="161"/>
                  </a:moveTo>
                  <a:lnTo>
                    <a:pt x="198" y="161"/>
                  </a:lnTo>
                  <a:lnTo>
                    <a:pt x="198" y="190"/>
                  </a:lnTo>
                  <a:lnTo>
                    <a:pt x="170" y="190"/>
                  </a:lnTo>
                  <a:lnTo>
                    <a:pt x="170" y="161"/>
                  </a:lnTo>
                  <a:close/>
                  <a:moveTo>
                    <a:pt x="142" y="133"/>
                  </a:moveTo>
                  <a:lnTo>
                    <a:pt x="113" y="133"/>
                  </a:lnTo>
                  <a:lnTo>
                    <a:pt x="113" y="104"/>
                  </a:lnTo>
                  <a:lnTo>
                    <a:pt x="142" y="104"/>
                  </a:lnTo>
                  <a:lnTo>
                    <a:pt x="142" y="133"/>
                  </a:lnTo>
                  <a:lnTo>
                    <a:pt x="170" y="133"/>
                  </a:lnTo>
                  <a:lnTo>
                    <a:pt x="170" y="161"/>
                  </a:lnTo>
                  <a:lnTo>
                    <a:pt x="142" y="161"/>
                  </a:lnTo>
                  <a:lnTo>
                    <a:pt x="142" y="1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07" name="Freeform 5">
              <a:extLst>
                <a:ext uri="{FF2B5EF4-FFF2-40B4-BE49-F238E27FC236}">
                  <a16:creationId xmlns:a16="http://schemas.microsoft.com/office/drawing/2014/main" xmlns="" id="{B043870F-638B-4D80-890C-3C3553DB337C}"/>
                </a:ext>
              </a:extLst>
            </p:cNvPr>
            <p:cNvSpPr>
              <a:spLocks/>
            </p:cNvSpPr>
            <p:nvPr userDrawn="1"/>
          </p:nvSpPr>
          <p:spPr bwMode="auto">
            <a:xfrm rot="2112827" flipH="1" flipV="1">
              <a:off x="10761226" y="1169902"/>
              <a:ext cx="314410" cy="448364"/>
            </a:xfrm>
            <a:custGeom>
              <a:avLst/>
              <a:gdLst>
                <a:gd name="T0" fmla="*/ 176 w 190"/>
                <a:gd name="T1" fmla="*/ 101 h 272"/>
                <a:gd name="T2" fmla="*/ 178 w 190"/>
                <a:gd name="T3" fmla="*/ 82 h 272"/>
                <a:gd name="T4" fmla="*/ 96 w 190"/>
                <a:gd name="T5" fmla="*/ 0 h 272"/>
                <a:gd name="T6" fmla="*/ 14 w 190"/>
                <a:gd name="T7" fmla="*/ 82 h 272"/>
                <a:gd name="T8" fmla="*/ 17 w 190"/>
                <a:gd name="T9" fmla="*/ 103 h 272"/>
                <a:gd name="T10" fmla="*/ 0 w 190"/>
                <a:gd name="T11" fmla="*/ 272 h 272"/>
                <a:gd name="T12" fmla="*/ 190 w 190"/>
                <a:gd name="T13" fmla="*/ 272 h 272"/>
                <a:gd name="T14" fmla="*/ 176 w 190"/>
                <a:gd name="T15" fmla="*/ 101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0" h="272">
                  <a:moveTo>
                    <a:pt x="176" y="101"/>
                  </a:moveTo>
                  <a:cubicBezTo>
                    <a:pt x="177" y="95"/>
                    <a:pt x="178" y="89"/>
                    <a:pt x="178" y="82"/>
                  </a:cubicBezTo>
                  <a:cubicBezTo>
                    <a:pt x="178" y="37"/>
                    <a:pt x="141" y="0"/>
                    <a:pt x="96" y="0"/>
                  </a:cubicBezTo>
                  <a:cubicBezTo>
                    <a:pt x="51" y="0"/>
                    <a:pt x="14" y="37"/>
                    <a:pt x="14" y="82"/>
                  </a:cubicBezTo>
                  <a:cubicBezTo>
                    <a:pt x="14" y="89"/>
                    <a:pt x="15" y="96"/>
                    <a:pt x="17" y="103"/>
                  </a:cubicBezTo>
                  <a:cubicBezTo>
                    <a:pt x="18" y="135"/>
                    <a:pt x="66" y="224"/>
                    <a:pt x="0" y="272"/>
                  </a:cubicBezTo>
                  <a:cubicBezTo>
                    <a:pt x="190" y="272"/>
                    <a:pt x="190" y="272"/>
                    <a:pt x="190" y="272"/>
                  </a:cubicBezTo>
                  <a:cubicBezTo>
                    <a:pt x="118" y="227"/>
                    <a:pt x="174" y="133"/>
                    <a:pt x="176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08" name="Oval 53">
              <a:extLst>
                <a:ext uri="{FF2B5EF4-FFF2-40B4-BE49-F238E27FC236}">
                  <a16:creationId xmlns:a16="http://schemas.microsoft.com/office/drawing/2014/main" xmlns="" id="{104BE182-963F-4B0A-B234-A7AE717CEC0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 rot="1588421" flipH="1" flipV="1">
              <a:off x="10156596" y="2992219"/>
              <a:ext cx="308669" cy="30583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grpSp>
          <p:nvGrpSpPr>
            <p:cNvPr id="109" name="组合 108">
              <a:extLst>
                <a:ext uri="{FF2B5EF4-FFF2-40B4-BE49-F238E27FC236}">
                  <a16:creationId xmlns:a16="http://schemas.microsoft.com/office/drawing/2014/main" xmlns="" id="{A784E587-E77D-4B29-8080-E71DD2F29984}"/>
                </a:ext>
              </a:extLst>
            </p:cNvPr>
            <p:cNvGrpSpPr/>
            <p:nvPr userDrawn="1"/>
          </p:nvGrpSpPr>
          <p:grpSpPr>
            <a:xfrm>
              <a:off x="3049414" y="2549041"/>
              <a:ext cx="1482221" cy="1396254"/>
              <a:chOff x="10008697" y="-1027479"/>
              <a:chExt cx="1482221" cy="1396254"/>
            </a:xfrm>
            <a:grpFill/>
          </p:grpSpPr>
          <p:sp>
            <p:nvSpPr>
              <p:cNvPr id="129" name="Freeform 66">
                <a:extLst>
                  <a:ext uri="{FF2B5EF4-FFF2-40B4-BE49-F238E27FC236}">
                    <a16:creationId xmlns:a16="http://schemas.microsoft.com/office/drawing/2014/main" xmlns="" id="{EA434486-7FA5-46E4-82EF-A015917D4DD6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 flipH="1" flipV="1">
                <a:off x="10008697" y="-842504"/>
                <a:ext cx="626317" cy="888722"/>
              </a:xfrm>
              <a:custGeom>
                <a:avLst/>
                <a:gdLst>
                  <a:gd name="T0" fmla="*/ 227 w 244"/>
                  <a:gd name="T1" fmla="*/ 217 h 346"/>
                  <a:gd name="T2" fmla="*/ 180 w 244"/>
                  <a:gd name="T3" fmla="*/ 125 h 346"/>
                  <a:gd name="T4" fmla="*/ 193 w 244"/>
                  <a:gd name="T5" fmla="*/ 83 h 346"/>
                  <a:gd name="T6" fmla="*/ 193 w 244"/>
                  <a:gd name="T7" fmla="*/ 77 h 346"/>
                  <a:gd name="T8" fmla="*/ 200 w 244"/>
                  <a:gd name="T9" fmla="*/ 7 h 346"/>
                  <a:gd name="T10" fmla="*/ 154 w 244"/>
                  <a:gd name="T11" fmla="*/ 19 h 346"/>
                  <a:gd name="T12" fmla="*/ 122 w 244"/>
                  <a:gd name="T13" fmla="*/ 12 h 346"/>
                  <a:gd name="T14" fmla="*/ 90 w 244"/>
                  <a:gd name="T15" fmla="*/ 19 h 346"/>
                  <a:gd name="T16" fmla="*/ 45 w 244"/>
                  <a:gd name="T17" fmla="*/ 7 h 346"/>
                  <a:gd name="T18" fmla="*/ 51 w 244"/>
                  <a:gd name="T19" fmla="*/ 77 h 346"/>
                  <a:gd name="T20" fmla="*/ 51 w 244"/>
                  <a:gd name="T21" fmla="*/ 83 h 346"/>
                  <a:gd name="T22" fmla="*/ 54 w 244"/>
                  <a:gd name="T23" fmla="*/ 105 h 346"/>
                  <a:gd name="T24" fmla="*/ 99 w 244"/>
                  <a:gd name="T25" fmla="*/ 172 h 346"/>
                  <a:gd name="T26" fmla="*/ 103 w 244"/>
                  <a:gd name="T27" fmla="*/ 336 h 346"/>
                  <a:gd name="T28" fmla="*/ 99 w 244"/>
                  <a:gd name="T29" fmla="*/ 344 h 346"/>
                  <a:gd name="T30" fmla="*/ 137 w 244"/>
                  <a:gd name="T31" fmla="*/ 345 h 346"/>
                  <a:gd name="T32" fmla="*/ 227 w 244"/>
                  <a:gd name="T33" fmla="*/ 217 h 346"/>
                  <a:gd name="T34" fmla="*/ 146 w 244"/>
                  <a:gd name="T35" fmla="*/ 58 h 346"/>
                  <a:gd name="T36" fmla="*/ 153 w 244"/>
                  <a:gd name="T37" fmla="*/ 65 h 346"/>
                  <a:gd name="T38" fmla="*/ 146 w 244"/>
                  <a:gd name="T39" fmla="*/ 72 h 346"/>
                  <a:gd name="T40" fmla="*/ 139 w 244"/>
                  <a:gd name="T41" fmla="*/ 65 h 346"/>
                  <a:gd name="T42" fmla="*/ 146 w 244"/>
                  <a:gd name="T43" fmla="*/ 58 h 346"/>
                  <a:gd name="T44" fmla="*/ 103 w 244"/>
                  <a:gd name="T45" fmla="*/ 65 h 346"/>
                  <a:gd name="T46" fmla="*/ 97 w 244"/>
                  <a:gd name="T47" fmla="*/ 72 h 346"/>
                  <a:gd name="T48" fmla="*/ 90 w 244"/>
                  <a:gd name="T49" fmla="*/ 65 h 346"/>
                  <a:gd name="T50" fmla="*/ 97 w 244"/>
                  <a:gd name="T51" fmla="*/ 58 h 346"/>
                  <a:gd name="T52" fmla="*/ 103 w 244"/>
                  <a:gd name="T53" fmla="*/ 65 h 346"/>
                  <a:gd name="T54" fmla="*/ 107 w 244"/>
                  <a:gd name="T55" fmla="*/ 93 h 346"/>
                  <a:gd name="T56" fmla="*/ 122 w 244"/>
                  <a:gd name="T57" fmla="*/ 78 h 346"/>
                  <a:gd name="T58" fmla="*/ 138 w 244"/>
                  <a:gd name="T59" fmla="*/ 93 h 346"/>
                  <a:gd name="T60" fmla="*/ 122 w 244"/>
                  <a:gd name="T61" fmla="*/ 117 h 346"/>
                  <a:gd name="T62" fmla="*/ 107 w 244"/>
                  <a:gd name="T63" fmla="*/ 93 h 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44" h="346">
                    <a:moveTo>
                      <a:pt x="227" y="217"/>
                    </a:moveTo>
                    <a:cubicBezTo>
                      <a:pt x="224" y="175"/>
                      <a:pt x="207" y="143"/>
                      <a:pt x="180" y="125"/>
                    </a:cubicBezTo>
                    <a:cubicBezTo>
                      <a:pt x="188" y="113"/>
                      <a:pt x="193" y="99"/>
                      <a:pt x="193" y="83"/>
                    </a:cubicBezTo>
                    <a:cubicBezTo>
                      <a:pt x="193" y="81"/>
                      <a:pt x="193" y="79"/>
                      <a:pt x="193" y="77"/>
                    </a:cubicBezTo>
                    <a:cubicBezTo>
                      <a:pt x="244" y="61"/>
                      <a:pt x="229" y="17"/>
                      <a:pt x="200" y="7"/>
                    </a:cubicBezTo>
                    <a:cubicBezTo>
                      <a:pt x="178" y="0"/>
                      <a:pt x="161" y="12"/>
                      <a:pt x="154" y="19"/>
                    </a:cubicBezTo>
                    <a:cubicBezTo>
                      <a:pt x="144" y="14"/>
                      <a:pt x="133" y="12"/>
                      <a:pt x="122" y="12"/>
                    </a:cubicBezTo>
                    <a:cubicBezTo>
                      <a:pt x="111" y="12"/>
                      <a:pt x="100" y="14"/>
                      <a:pt x="90" y="19"/>
                    </a:cubicBezTo>
                    <a:cubicBezTo>
                      <a:pt x="83" y="12"/>
                      <a:pt x="66" y="0"/>
                      <a:pt x="45" y="7"/>
                    </a:cubicBezTo>
                    <a:cubicBezTo>
                      <a:pt x="15" y="17"/>
                      <a:pt x="0" y="61"/>
                      <a:pt x="51" y="77"/>
                    </a:cubicBezTo>
                    <a:cubicBezTo>
                      <a:pt x="51" y="79"/>
                      <a:pt x="51" y="81"/>
                      <a:pt x="51" y="83"/>
                    </a:cubicBezTo>
                    <a:cubicBezTo>
                      <a:pt x="51" y="91"/>
                      <a:pt x="52" y="98"/>
                      <a:pt x="54" y="105"/>
                    </a:cubicBezTo>
                    <a:cubicBezTo>
                      <a:pt x="71" y="124"/>
                      <a:pt x="87" y="147"/>
                      <a:pt x="99" y="172"/>
                    </a:cubicBezTo>
                    <a:cubicBezTo>
                      <a:pt x="119" y="212"/>
                      <a:pt x="135" y="273"/>
                      <a:pt x="103" y="336"/>
                    </a:cubicBezTo>
                    <a:cubicBezTo>
                      <a:pt x="102" y="339"/>
                      <a:pt x="100" y="341"/>
                      <a:pt x="99" y="344"/>
                    </a:cubicBezTo>
                    <a:cubicBezTo>
                      <a:pt x="113" y="346"/>
                      <a:pt x="126" y="346"/>
                      <a:pt x="137" y="345"/>
                    </a:cubicBezTo>
                    <a:cubicBezTo>
                      <a:pt x="213" y="340"/>
                      <a:pt x="231" y="275"/>
                      <a:pt x="227" y="217"/>
                    </a:cubicBezTo>
                    <a:close/>
                    <a:moveTo>
                      <a:pt x="146" y="58"/>
                    </a:moveTo>
                    <a:cubicBezTo>
                      <a:pt x="150" y="58"/>
                      <a:pt x="153" y="61"/>
                      <a:pt x="153" y="65"/>
                    </a:cubicBezTo>
                    <a:cubicBezTo>
                      <a:pt x="153" y="69"/>
                      <a:pt x="150" y="72"/>
                      <a:pt x="146" y="72"/>
                    </a:cubicBezTo>
                    <a:cubicBezTo>
                      <a:pt x="142" y="72"/>
                      <a:pt x="139" y="69"/>
                      <a:pt x="139" y="65"/>
                    </a:cubicBezTo>
                    <a:cubicBezTo>
                      <a:pt x="139" y="61"/>
                      <a:pt x="142" y="58"/>
                      <a:pt x="146" y="58"/>
                    </a:cubicBezTo>
                    <a:close/>
                    <a:moveTo>
                      <a:pt x="103" y="65"/>
                    </a:moveTo>
                    <a:cubicBezTo>
                      <a:pt x="103" y="69"/>
                      <a:pt x="100" y="72"/>
                      <a:pt x="97" y="72"/>
                    </a:cubicBezTo>
                    <a:cubicBezTo>
                      <a:pt x="93" y="72"/>
                      <a:pt x="90" y="69"/>
                      <a:pt x="90" y="65"/>
                    </a:cubicBezTo>
                    <a:cubicBezTo>
                      <a:pt x="90" y="61"/>
                      <a:pt x="93" y="58"/>
                      <a:pt x="97" y="58"/>
                    </a:cubicBezTo>
                    <a:cubicBezTo>
                      <a:pt x="100" y="58"/>
                      <a:pt x="103" y="61"/>
                      <a:pt x="103" y="65"/>
                    </a:cubicBezTo>
                    <a:close/>
                    <a:moveTo>
                      <a:pt x="107" y="93"/>
                    </a:moveTo>
                    <a:cubicBezTo>
                      <a:pt x="114" y="76"/>
                      <a:pt x="122" y="78"/>
                      <a:pt x="122" y="78"/>
                    </a:cubicBezTo>
                    <a:cubicBezTo>
                      <a:pt x="122" y="78"/>
                      <a:pt x="131" y="76"/>
                      <a:pt x="138" y="93"/>
                    </a:cubicBezTo>
                    <a:cubicBezTo>
                      <a:pt x="145" y="113"/>
                      <a:pt x="135" y="117"/>
                      <a:pt x="122" y="117"/>
                    </a:cubicBezTo>
                    <a:cubicBezTo>
                      <a:pt x="110" y="117"/>
                      <a:pt x="99" y="112"/>
                      <a:pt x="107" y="9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0" name="Freeform 67">
                <a:extLst>
                  <a:ext uri="{FF2B5EF4-FFF2-40B4-BE49-F238E27FC236}">
                    <a16:creationId xmlns:a16="http://schemas.microsoft.com/office/drawing/2014/main" xmlns="" id="{7D1D1A00-A52A-4976-9F8F-1447EBE5D46C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 flipH="1" flipV="1">
                <a:off x="10377586" y="-1027479"/>
                <a:ext cx="1113332" cy="1396254"/>
              </a:xfrm>
              <a:custGeom>
                <a:avLst/>
                <a:gdLst>
                  <a:gd name="T0" fmla="*/ 165 w 434"/>
                  <a:gd name="T1" fmla="*/ 244 h 544"/>
                  <a:gd name="T2" fmla="*/ 64 w 434"/>
                  <a:gd name="T3" fmla="*/ 333 h 544"/>
                  <a:gd name="T4" fmla="*/ 84 w 434"/>
                  <a:gd name="T5" fmla="*/ 380 h 544"/>
                  <a:gd name="T6" fmla="*/ 195 w 434"/>
                  <a:gd name="T7" fmla="*/ 346 h 544"/>
                  <a:gd name="T8" fmla="*/ 233 w 434"/>
                  <a:gd name="T9" fmla="*/ 435 h 544"/>
                  <a:gd name="T10" fmla="*/ 132 w 434"/>
                  <a:gd name="T11" fmla="*/ 489 h 544"/>
                  <a:gd name="T12" fmla="*/ 154 w 434"/>
                  <a:gd name="T13" fmla="*/ 539 h 544"/>
                  <a:gd name="T14" fmla="*/ 404 w 434"/>
                  <a:gd name="T15" fmla="*/ 457 h 544"/>
                  <a:gd name="T16" fmla="*/ 401 w 434"/>
                  <a:gd name="T17" fmla="*/ 303 h 544"/>
                  <a:gd name="T18" fmla="*/ 294 w 434"/>
                  <a:gd name="T19" fmla="*/ 191 h 544"/>
                  <a:gd name="T20" fmla="*/ 300 w 434"/>
                  <a:gd name="T21" fmla="*/ 180 h 544"/>
                  <a:gd name="T22" fmla="*/ 309 w 434"/>
                  <a:gd name="T23" fmla="*/ 134 h 544"/>
                  <a:gd name="T24" fmla="*/ 309 w 434"/>
                  <a:gd name="T25" fmla="*/ 124 h 544"/>
                  <a:gd name="T26" fmla="*/ 319 w 434"/>
                  <a:gd name="T27" fmla="*/ 12 h 544"/>
                  <a:gd name="T28" fmla="*/ 246 w 434"/>
                  <a:gd name="T29" fmla="*/ 31 h 544"/>
                  <a:gd name="T30" fmla="*/ 195 w 434"/>
                  <a:gd name="T31" fmla="*/ 19 h 544"/>
                  <a:gd name="T32" fmla="*/ 144 w 434"/>
                  <a:gd name="T33" fmla="*/ 31 h 544"/>
                  <a:gd name="T34" fmla="*/ 71 w 434"/>
                  <a:gd name="T35" fmla="*/ 12 h 544"/>
                  <a:gd name="T36" fmla="*/ 81 w 434"/>
                  <a:gd name="T37" fmla="*/ 124 h 544"/>
                  <a:gd name="T38" fmla="*/ 81 w 434"/>
                  <a:gd name="T39" fmla="*/ 134 h 544"/>
                  <a:gd name="T40" fmla="*/ 150 w 434"/>
                  <a:gd name="T41" fmla="*/ 239 h 544"/>
                  <a:gd name="T42" fmla="*/ 165 w 434"/>
                  <a:gd name="T43" fmla="*/ 244 h 544"/>
                  <a:gd name="T44" fmla="*/ 248 w 434"/>
                  <a:gd name="T45" fmla="*/ 112 h 544"/>
                  <a:gd name="T46" fmla="*/ 258 w 434"/>
                  <a:gd name="T47" fmla="*/ 123 h 544"/>
                  <a:gd name="T48" fmla="*/ 248 w 434"/>
                  <a:gd name="T49" fmla="*/ 133 h 544"/>
                  <a:gd name="T50" fmla="*/ 237 w 434"/>
                  <a:gd name="T51" fmla="*/ 123 h 544"/>
                  <a:gd name="T52" fmla="*/ 248 w 434"/>
                  <a:gd name="T53" fmla="*/ 112 h 544"/>
                  <a:gd name="T54" fmla="*/ 165 w 434"/>
                  <a:gd name="T55" fmla="*/ 149 h 544"/>
                  <a:gd name="T56" fmla="*/ 194 w 434"/>
                  <a:gd name="T57" fmla="*/ 118 h 544"/>
                  <a:gd name="T58" fmla="*/ 225 w 434"/>
                  <a:gd name="T59" fmla="*/ 149 h 544"/>
                  <a:gd name="T60" fmla="*/ 196 w 434"/>
                  <a:gd name="T61" fmla="*/ 195 h 544"/>
                  <a:gd name="T62" fmla="*/ 165 w 434"/>
                  <a:gd name="T63" fmla="*/ 149 h 544"/>
                  <a:gd name="T64" fmla="*/ 132 w 434"/>
                  <a:gd name="T65" fmla="*/ 123 h 544"/>
                  <a:gd name="T66" fmla="*/ 142 w 434"/>
                  <a:gd name="T67" fmla="*/ 112 h 544"/>
                  <a:gd name="T68" fmla="*/ 153 w 434"/>
                  <a:gd name="T69" fmla="*/ 123 h 544"/>
                  <a:gd name="T70" fmla="*/ 142 w 434"/>
                  <a:gd name="T71" fmla="*/ 133 h 544"/>
                  <a:gd name="T72" fmla="*/ 132 w 434"/>
                  <a:gd name="T73" fmla="*/ 123 h 5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34" h="544">
                    <a:moveTo>
                      <a:pt x="165" y="244"/>
                    </a:moveTo>
                    <a:cubicBezTo>
                      <a:pt x="143" y="257"/>
                      <a:pt x="106" y="284"/>
                      <a:pt x="64" y="333"/>
                    </a:cubicBezTo>
                    <a:cubicBezTo>
                      <a:pt x="84" y="380"/>
                      <a:pt x="84" y="380"/>
                      <a:pt x="84" y="380"/>
                    </a:cubicBezTo>
                    <a:cubicBezTo>
                      <a:pt x="94" y="377"/>
                      <a:pt x="195" y="346"/>
                      <a:pt x="195" y="346"/>
                    </a:cubicBezTo>
                    <a:cubicBezTo>
                      <a:pt x="233" y="435"/>
                      <a:pt x="233" y="435"/>
                      <a:pt x="233" y="435"/>
                    </a:cubicBezTo>
                    <a:cubicBezTo>
                      <a:pt x="233" y="435"/>
                      <a:pt x="142" y="484"/>
                      <a:pt x="132" y="489"/>
                    </a:cubicBezTo>
                    <a:cubicBezTo>
                      <a:pt x="154" y="539"/>
                      <a:pt x="154" y="539"/>
                      <a:pt x="154" y="539"/>
                    </a:cubicBezTo>
                    <a:cubicBezTo>
                      <a:pt x="188" y="541"/>
                      <a:pt x="360" y="544"/>
                      <a:pt x="404" y="457"/>
                    </a:cubicBezTo>
                    <a:cubicBezTo>
                      <a:pt x="434" y="398"/>
                      <a:pt x="419" y="341"/>
                      <a:pt x="401" y="303"/>
                    </a:cubicBezTo>
                    <a:cubicBezTo>
                      <a:pt x="374" y="249"/>
                      <a:pt x="328" y="204"/>
                      <a:pt x="294" y="191"/>
                    </a:cubicBezTo>
                    <a:cubicBezTo>
                      <a:pt x="296" y="187"/>
                      <a:pt x="298" y="184"/>
                      <a:pt x="300" y="180"/>
                    </a:cubicBezTo>
                    <a:cubicBezTo>
                      <a:pt x="306" y="166"/>
                      <a:pt x="309" y="150"/>
                      <a:pt x="309" y="134"/>
                    </a:cubicBezTo>
                    <a:cubicBezTo>
                      <a:pt x="309" y="131"/>
                      <a:pt x="309" y="127"/>
                      <a:pt x="309" y="124"/>
                    </a:cubicBezTo>
                    <a:cubicBezTo>
                      <a:pt x="390" y="99"/>
                      <a:pt x="366" y="28"/>
                      <a:pt x="319" y="12"/>
                    </a:cubicBezTo>
                    <a:cubicBezTo>
                      <a:pt x="285" y="0"/>
                      <a:pt x="258" y="19"/>
                      <a:pt x="246" y="31"/>
                    </a:cubicBezTo>
                    <a:cubicBezTo>
                      <a:pt x="230" y="24"/>
                      <a:pt x="213" y="19"/>
                      <a:pt x="195" y="19"/>
                    </a:cubicBezTo>
                    <a:cubicBezTo>
                      <a:pt x="177" y="19"/>
                      <a:pt x="160" y="24"/>
                      <a:pt x="144" y="31"/>
                    </a:cubicBezTo>
                    <a:cubicBezTo>
                      <a:pt x="132" y="19"/>
                      <a:pt x="105" y="0"/>
                      <a:pt x="71" y="12"/>
                    </a:cubicBezTo>
                    <a:cubicBezTo>
                      <a:pt x="24" y="28"/>
                      <a:pt x="0" y="99"/>
                      <a:pt x="81" y="124"/>
                    </a:cubicBezTo>
                    <a:cubicBezTo>
                      <a:pt x="81" y="127"/>
                      <a:pt x="81" y="131"/>
                      <a:pt x="81" y="134"/>
                    </a:cubicBezTo>
                    <a:cubicBezTo>
                      <a:pt x="81" y="181"/>
                      <a:pt x="109" y="221"/>
                      <a:pt x="150" y="239"/>
                    </a:cubicBezTo>
                    <a:cubicBezTo>
                      <a:pt x="155" y="241"/>
                      <a:pt x="160" y="243"/>
                      <a:pt x="165" y="244"/>
                    </a:cubicBezTo>
                    <a:close/>
                    <a:moveTo>
                      <a:pt x="248" y="112"/>
                    </a:moveTo>
                    <a:cubicBezTo>
                      <a:pt x="254" y="112"/>
                      <a:pt x="258" y="117"/>
                      <a:pt x="258" y="123"/>
                    </a:cubicBezTo>
                    <a:cubicBezTo>
                      <a:pt x="258" y="129"/>
                      <a:pt x="254" y="133"/>
                      <a:pt x="248" y="133"/>
                    </a:cubicBezTo>
                    <a:cubicBezTo>
                      <a:pt x="242" y="133"/>
                      <a:pt x="237" y="129"/>
                      <a:pt x="237" y="123"/>
                    </a:cubicBezTo>
                    <a:cubicBezTo>
                      <a:pt x="237" y="117"/>
                      <a:pt x="242" y="112"/>
                      <a:pt x="248" y="112"/>
                    </a:cubicBezTo>
                    <a:close/>
                    <a:moveTo>
                      <a:pt x="165" y="149"/>
                    </a:moveTo>
                    <a:cubicBezTo>
                      <a:pt x="179" y="114"/>
                      <a:pt x="194" y="118"/>
                      <a:pt x="194" y="118"/>
                    </a:cubicBezTo>
                    <a:cubicBezTo>
                      <a:pt x="194" y="118"/>
                      <a:pt x="212" y="115"/>
                      <a:pt x="225" y="149"/>
                    </a:cubicBezTo>
                    <a:cubicBezTo>
                      <a:pt x="239" y="186"/>
                      <a:pt x="220" y="195"/>
                      <a:pt x="196" y="195"/>
                    </a:cubicBezTo>
                    <a:cubicBezTo>
                      <a:pt x="171" y="195"/>
                      <a:pt x="150" y="186"/>
                      <a:pt x="165" y="149"/>
                    </a:cubicBezTo>
                    <a:close/>
                    <a:moveTo>
                      <a:pt x="132" y="123"/>
                    </a:moveTo>
                    <a:cubicBezTo>
                      <a:pt x="132" y="117"/>
                      <a:pt x="137" y="112"/>
                      <a:pt x="142" y="112"/>
                    </a:cubicBezTo>
                    <a:cubicBezTo>
                      <a:pt x="148" y="112"/>
                      <a:pt x="153" y="117"/>
                      <a:pt x="153" y="123"/>
                    </a:cubicBezTo>
                    <a:cubicBezTo>
                      <a:pt x="153" y="129"/>
                      <a:pt x="148" y="133"/>
                      <a:pt x="142" y="133"/>
                    </a:cubicBezTo>
                    <a:cubicBezTo>
                      <a:pt x="137" y="133"/>
                      <a:pt x="132" y="129"/>
                      <a:pt x="132" y="12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10" name="Freeform 72">
              <a:extLst>
                <a:ext uri="{FF2B5EF4-FFF2-40B4-BE49-F238E27FC236}">
                  <a16:creationId xmlns:a16="http://schemas.microsoft.com/office/drawing/2014/main" xmlns="" id="{7B025427-940E-4055-BEAC-6749640DB6F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 rot="3251596" flipH="1" flipV="1">
              <a:off x="4290187" y="6435218"/>
              <a:ext cx="432925" cy="380865"/>
            </a:xfrm>
            <a:custGeom>
              <a:avLst/>
              <a:gdLst>
                <a:gd name="T0" fmla="*/ 180 w 200"/>
                <a:gd name="T1" fmla="*/ 176 h 176"/>
                <a:gd name="T2" fmla="*/ 20 w 200"/>
                <a:gd name="T3" fmla="*/ 176 h 176"/>
                <a:gd name="T4" fmla="*/ 0 w 200"/>
                <a:gd name="T5" fmla="*/ 156 h 176"/>
                <a:gd name="T6" fmla="*/ 0 w 200"/>
                <a:gd name="T7" fmla="*/ 20 h 176"/>
                <a:gd name="T8" fmla="*/ 20 w 200"/>
                <a:gd name="T9" fmla="*/ 0 h 176"/>
                <a:gd name="T10" fmla="*/ 180 w 200"/>
                <a:gd name="T11" fmla="*/ 0 h 176"/>
                <a:gd name="T12" fmla="*/ 200 w 200"/>
                <a:gd name="T13" fmla="*/ 20 h 176"/>
                <a:gd name="T14" fmla="*/ 200 w 200"/>
                <a:gd name="T15" fmla="*/ 156 h 176"/>
                <a:gd name="T16" fmla="*/ 180 w 200"/>
                <a:gd name="T17" fmla="*/ 176 h 176"/>
                <a:gd name="T18" fmla="*/ 36 w 200"/>
                <a:gd name="T19" fmla="*/ 160 h 176"/>
                <a:gd name="T20" fmla="*/ 164 w 200"/>
                <a:gd name="T21" fmla="*/ 160 h 176"/>
                <a:gd name="T22" fmla="*/ 182 w 200"/>
                <a:gd name="T23" fmla="*/ 147 h 176"/>
                <a:gd name="T24" fmla="*/ 131 w 200"/>
                <a:gd name="T25" fmla="*/ 103 h 176"/>
                <a:gd name="T26" fmla="*/ 100 w 200"/>
                <a:gd name="T27" fmla="*/ 129 h 176"/>
                <a:gd name="T28" fmla="*/ 69 w 200"/>
                <a:gd name="T29" fmla="*/ 103 h 176"/>
                <a:gd name="T30" fmla="*/ 18 w 200"/>
                <a:gd name="T31" fmla="*/ 148 h 176"/>
                <a:gd name="T32" fmla="*/ 36 w 200"/>
                <a:gd name="T33" fmla="*/ 160 h 176"/>
                <a:gd name="T34" fmla="*/ 145 w 200"/>
                <a:gd name="T35" fmla="*/ 90 h 176"/>
                <a:gd name="T36" fmla="*/ 184 w 200"/>
                <a:gd name="T37" fmla="*/ 125 h 176"/>
                <a:gd name="T38" fmla="*/ 184 w 200"/>
                <a:gd name="T39" fmla="*/ 56 h 176"/>
                <a:gd name="T40" fmla="*/ 145 w 200"/>
                <a:gd name="T41" fmla="*/ 90 h 176"/>
                <a:gd name="T42" fmla="*/ 55 w 200"/>
                <a:gd name="T43" fmla="*/ 90 h 176"/>
                <a:gd name="T44" fmla="*/ 16 w 200"/>
                <a:gd name="T45" fmla="*/ 55 h 176"/>
                <a:gd name="T46" fmla="*/ 16 w 200"/>
                <a:gd name="T47" fmla="*/ 126 h 176"/>
                <a:gd name="T48" fmla="*/ 55 w 200"/>
                <a:gd name="T49" fmla="*/ 90 h 176"/>
                <a:gd name="T50" fmla="*/ 164 w 200"/>
                <a:gd name="T51" fmla="*/ 16 h 176"/>
                <a:gd name="T52" fmla="*/ 36 w 200"/>
                <a:gd name="T53" fmla="*/ 16 h 176"/>
                <a:gd name="T54" fmla="*/ 16 w 200"/>
                <a:gd name="T55" fmla="*/ 31 h 176"/>
                <a:gd name="T56" fmla="*/ 100 w 200"/>
                <a:gd name="T57" fmla="*/ 106 h 176"/>
                <a:gd name="T58" fmla="*/ 183 w 200"/>
                <a:gd name="T59" fmla="*/ 33 h 176"/>
                <a:gd name="T60" fmla="*/ 164 w 200"/>
                <a:gd name="T61" fmla="*/ 1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00" h="176">
                  <a:moveTo>
                    <a:pt x="180" y="176"/>
                  </a:moveTo>
                  <a:cubicBezTo>
                    <a:pt x="20" y="176"/>
                    <a:pt x="20" y="176"/>
                    <a:pt x="20" y="176"/>
                  </a:cubicBezTo>
                  <a:cubicBezTo>
                    <a:pt x="8" y="176"/>
                    <a:pt x="0" y="167"/>
                    <a:pt x="0" y="156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8" y="0"/>
                    <a:pt x="20" y="0"/>
                  </a:cubicBezTo>
                  <a:cubicBezTo>
                    <a:pt x="180" y="0"/>
                    <a:pt x="180" y="0"/>
                    <a:pt x="180" y="0"/>
                  </a:cubicBezTo>
                  <a:cubicBezTo>
                    <a:pt x="191" y="0"/>
                    <a:pt x="200" y="9"/>
                    <a:pt x="200" y="20"/>
                  </a:cubicBezTo>
                  <a:cubicBezTo>
                    <a:pt x="200" y="156"/>
                    <a:pt x="200" y="156"/>
                    <a:pt x="200" y="156"/>
                  </a:cubicBezTo>
                  <a:cubicBezTo>
                    <a:pt x="200" y="167"/>
                    <a:pt x="191" y="176"/>
                    <a:pt x="180" y="176"/>
                  </a:cubicBezTo>
                  <a:close/>
                  <a:moveTo>
                    <a:pt x="36" y="160"/>
                  </a:moveTo>
                  <a:cubicBezTo>
                    <a:pt x="164" y="160"/>
                    <a:pt x="164" y="160"/>
                    <a:pt x="164" y="160"/>
                  </a:cubicBezTo>
                  <a:cubicBezTo>
                    <a:pt x="172" y="160"/>
                    <a:pt x="179" y="154"/>
                    <a:pt x="182" y="147"/>
                  </a:cubicBezTo>
                  <a:cubicBezTo>
                    <a:pt x="131" y="103"/>
                    <a:pt x="131" y="103"/>
                    <a:pt x="131" y="103"/>
                  </a:cubicBezTo>
                  <a:cubicBezTo>
                    <a:pt x="100" y="129"/>
                    <a:pt x="100" y="129"/>
                    <a:pt x="100" y="129"/>
                  </a:cubicBezTo>
                  <a:cubicBezTo>
                    <a:pt x="69" y="103"/>
                    <a:pt x="69" y="103"/>
                    <a:pt x="69" y="103"/>
                  </a:cubicBezTo>
                  <a:cubicBezTo>
                    <a:pt x="18" y="148"/>
                    <a:pt x="18" y="148"/>
                    <a:pt x="18" y="148"/>
                  </a:cubicBezTo>
                  <a:cubicBezTo>
                    <a:pt x="21" y="155"/>
                    <a:pt x="28" y="160"/>
                    <a:pt x="36" y="160"/>
                  </a:cubicBezTo>
                  <a:close/>
                  <a:moveTo>
                    <a:pt x="145" y="90"/>
                  </a:moveTo>
                  <a:cubicBezTo>
                    <a:pt x="184" y="125"/>
                    <a:pt x="184" y="125"/>
                    <a:pt x="184" y="125"/>
                  </a:cubicBezTo>
                  <a:cubicBezTo>
                    <a:pt x="184" y="56"/>
                    <a:pt x="184" y="56"/>
                    <a:pt x="184" y="56"/>
                  </a:cubicBezTo>
                  <a:lnTo>
                    <a:pt x="145" y="90"/>
                  </a:lnTo>
                  <a:close/>
                  <a:moveTo>
                    <a:pt x="55" y="90"/>
                  </a:moveTo>
                  <a:cubicBezTo>
                    <a:pt x="16" y="55"/>
                    <a:pt x="16" y="55"/>
                    <a:pt x="16" y="55"/>
                  </a:cubicBezTo>
                  <a:cubicBezTo>
                    <a:pt x="16" y="126"/>
                    <a:pt x="16" y="126"/>
                    <a:pt x="16" y="126"/>
                  </a:cubicBezTo>
                  <a:lnTo>
                    <a:pt x="55" y="90"/>
                  </a:lnTo>
                  <a:close/>
                  <a:moveTo>
                    <a:pt x="164" y="16"/>
                  </a:moveTo>
                  <a:cubicBezTo>
                    <a:pt x="36" y="16"/>
                    <a:pt x="36" y="16"/>
                    <a:pt x="36" y="16"/>
                  </a:cubicBezTo>
                  <a:cubicBezTo>
                    <a:pt x="26" y="16"/>
                    <a:pt x="18" y="22"/>
                    <a:pt x="16" y="31"/>
                  </a:cubicBezTo>
                  <a:cubicBezTo>
                    <a:pt x="100" y="106"/>
                    <a:pt x="100" y="106"/>
                    <a:pt x="100" y="106"/>
                  </a:cubicBezTo>
                  <a:cubicBezTo>
                    <a:pt x="183" y="33"/>
                    <a:pt x="183" y="33"/>
                    <a:pt x="183" y="33"/>
                  </a:cubicBezTo>
                  <a:cubicBezTo>
                    <a:pt x="182" y="23"/>
                    <a:pt x="174" y="16"/>
                    <a:pt x="164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11" name="Freeform 124">
              <a:extLst>
                <a:ext uri="{FF2B5EF4-FFF2-40B4-BE49-F238E27FC236}">
                  <a16:creationId xmlns:a16="http://schemas.microsoft.com/office/drawing/2014/main" xmlns="" id="{FB835378-9B48-43DF-B194-75F69169282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 rot="2436245">
              <a:off x="8553671" y="6461028"/>
              <a:ext cx="349593" cy="449070"/>
            </a:xfrm>
            <a:custGeom>
              <a:avLst/>
              <a:gdLst>
                <a:gd name="T0" fmla="*/ 12 w 156"/>
                <a:gd name="T1" fmla="*/ 200 h 200"/>
                <a:gd name="T2" fmla="*/ 0 w 156"/>
                <a:gd name="T3" fmla="*/ 37 h 200"/>
                <a:gd name="T4" fmla="*/ 12 w 156"/>
                <a:gd name="T5" fmla="*/ 175 h 200"/>
                <a:gd name="T6" fmla="*/ 50 w 156"/>
                <a:gd name="T7" fmla="*/ 187 h 200"/>
                <a:gd name="T8" fmla="*/ 64 w 156"/>
                <a:gd name="T9" fmla="*/ 24 h 200"/>
                <a:gd name="T10" fmla="*/ 156 w 156"/>
                <a:gd name="T11" fmla="*/ 37 h 200"/>
                <a:gd name="T12" fmla="*/ 144 w 156"/>
                <a:gd name="T13" fmla="*/ 200 h 200"/>
                <a:gd name="T14" fmla="*/ 128 w 156"/>
                <a:gd name="T15" fmla="*/ 180 h 200"/>
                <a:gd name="T16" fmla="*/ 116 w 156"/>
                <a:gd name="T17" fmla="*/ 168 h 200"/>
                <a:gd name="T18" fmla="*/ 116 w 156"/>
                <a:gd name="T19" fmla="*/ 164 h 200"/>
                <a:gd name="T20" fmla="*/ 128 w 156"/>
                <a:gd name="T21" fmla="*/ 152 h 200"/>
                <a:gd name="T22" fmla="*/ 116 w 156"/>
                <a:gd name="T23" fmla="*/ 164 h 200"/>
                <a:gd name="T24" fmla="*/ 128 w 156"/>
                <a:gd name="T25" fmla="*/ 148 h 200"/>
                <a:gd name="T26" fmla="*/ 116 w 156"/>
                <a:gd name="T27" fmla="*/ 136 h 200"/>
                <a:gd name="T28" fmla="*/ 116 w 156"/>
                <a:gd name="T29" fmla="*/ 132 h 200"/>
                <a:gd name="T30" fmla="*/ 128 w 156"/>
                <a:gd name="T31" fmla="*/ 120 h 200"/>
                <a:gd name="T32" fmla="*/ 116 w 156"/>
                <a:gd name="T33" fmla="*/ 132 h 200"/>
                <a:gd name="T34" fmla="*/ 112 w 156"/>
                <a:gd name="T35" fmla="*/ 180 h 200"/>
                <a:gd name="T36" fmla="*/ 100 w 156"/>
                <a:gd name="T37" fmla="*/ 168 h 200"/>
                <a:gd name="T38" fmla="*/ 100 w 156"/>
                <a:gd name="T39" fmla="*/ 164 h 200"/>
                <a:gd name="T40" fmla="*/ 112 w 156"/>
                <a:gd name="T41" fmla="*/ 152 h 200"/>
                <a:gd name="T42" fmla="*/ 100 w 156"/>
                <a:gd name="T43" fmla="*/ 164 h 200"/>
                <a:gd name="T44" fmla="*/ 112 w 156"/>
                <a:gd name="T45" fmla="*/ 148 h 200"/>
                <a:gd name="T46" fmla="*/ 100 w 156"/>
                <a:gd name="T47" fmla="*/ 136 h 200"/>
                <a:gd name="T48" fmla="*/ 100 w 156"/>
                <a:gd name="T49" fmla="*/ 132 h 200"/>
                <a:gd name="T50" fmla="*/ 112 w 156"/>
                <a:gd name="T51" fmla="*/ 120 h 200"/>
                <a:gd name="T52" fmla="*/ 100 w 156"/>
                <a:gd name="T53" fmla="*/ 132 h 200"/>
                <a:gd name="T54" fmla="*/ 96 w 156"/>
                <a:gd name="T55" fmla="*/ 180 h 200"/>
                <a:gd name="T56" fmla="*/ 84 w 156"/>
                <a:gd name="T57" fmla="*/ 168 h 200"/>
                <a:gd name="T58" fmla="*/ 84 w 156"/>
                <a:gd name="T59" fmla="*/ 164 h 200"/>
                <a:gd name="T60" fmla="*/ 96 w 156"/>
                <a:gd name="T61" fmla="*/ 152 h 200"/>
                <a:gd name="T62" fmla="*/ 84 w 156"/>
                <a:gd name="T63" fmla="*/ 164 h 200"/>
                <a:gd name="T64" fmla="*/ 96 w 156"/>
                <a:gd name="T65" fmla="*/ 148 h 200"/>
                <a:gd name="T66" fmla="*/ 84 w 156"/>
                <a:gd name="T67" fmla="*/ 136 h 200"/>
                <a:gd name="T68" fmla="*/ 84 w 156"/>
                <a:gd name="T69" fmla="*/ 132 h 200"/>
                <a:gd name="T70" fmla="*/ 96 w 156"/>
                <a:gd name="T71" fmla="*/ 120 h 200"/>
                <a:gd name="T72" fmla="*/ 84 w 156"/>
                <a:gd name="T73" fmla="*/ 132 h 200"/>
                <a:gd name="T74" fmla="*/ 137 w 156"/>
                <a:gd name="T75" fmla="*/ 35 h 200"/>
                <a:gd name="T76" fmla="*/ 76 w 156"/>
                <a:gd name="T77" fmla="*/ 42 h 200"/>
                <a:gd name="T78" fmla="*/ 82 w 156"/>
                <a:gd name="T79" fmla="*/ 76 h 200"/>
                <a:gd name="T80" fmla="*/ 144 w 156"/>
                <a:gd name="T81" fmla="*/ 69 h 200"/>
                <a:gd name="T82" fmla="*/ 144 w 156"/>
                <a:gd name="T83" fmla="*/ 120 h 200"/>
                <a:gd name="T84" fmla="*/ 132 w 156"/>
                <a:gd name="T85" fmla="*/ 132 h 200"/>
                <a:gd name="T86" fmla="*/ 144 w 156"/>
                <a:gd name="T87" fmla="*/ 120 h 200"/>
                <a:gd name="T88" fmla="*/ 132 w 156"/>
                <a:gd name="T89" fmla="*/ 136 h 200"/>
                <a:gd name="T90" fmla="*/ 144 w 156"/>
                <a:gd name="T91" fmla="*/ 148 h 200"/>
                <a:gd name="T92" fmla="*/ 144 w 156"/>
                <a:gd name="T93" fmla="*/ 152 h 200"/>
                <a:gd name="T94" fmla="*/ 132 w 156"/>
                <a:gd name="T95" fmla="*/ 164 h 200"/>
                <a:gd name="T96" fmla="*/ 144 w 156"/>
                <a:gd name="T97" fmla="*/ 152 h 200"/>
                <a:gd name="T98" fmla="*/ 132 w 156"/>
                <a:gd name="T99" fmla="*/ 168 h 200"/>
                <a:gd name="T100" fmla="*/ 144 w 156"/>
                <a:gd name="T101" fmla="*/ 180 h 200"/>
                <a:gd name="T102" fmla="*/ 50 w 156"/>
                <a:gd name="T103" fmla="*/ 180 h 200"/>
                <a:gd name="T104" fmla="*/ 20 w 156"/>
                <a:gd name="T105" fmla="*/ 173 h 200"/>
                <a:gd name="T106" fmla="*/ 26 w 156"/>
                <a:gd name="T107" fmla="*/ 12 h 200"/>
                <a:gd name="T108" fmla="*/ 36 w 156"/>
                <a:gd name="T109" fmla="*/ 0 h 200"/>
                <a:gd name="T110" fmla="*/ 44 w 156"/>
                <a:gd name="T111" fmla="*/ 12 h 200"/>
                <a:gd name="T112" fmla="*/ 56 w 156"/>
                <a:gd name="T113" fmla="*/ 18 h 200"/>
                <a:gd name="T114" fmla="*/ 50 w 156"/>
                <a:gd name="T115" fmla="*/ 18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6" h="200">
                  <a:moveTo>
                    <a:pt x="144" y="200"/>
                  </a:moveTo>
                  <a:cubicBezTo>
                    <a:pt x="12" y="200"/>
                    <a:pt x="12" y="200"/>
                    <a:pt x="12" y="200"/>
                  </a:cubicBezTo>
                  <a:cubicBezTo>
                    <a:pt x="5" y="200"/>
                    <a:pt x="0" y="194"/>
                    <a:pt x="0" y="18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0"/>
                    <a:pt x="5" y="25"/>
                    <a:pt x="12" y="25"/>
                  </a:cubicBezTo>
                  <a:cubicBezTo>
                    <a:pt x="12" y="175"/>
                    <a:pt x="12" y="175"/>
                    <a:pt x="12" y="175"/>
                  </a:cubicBezTo>
                  <a:cubicBezTo>
                    <a:pt x="12" y="182"/>
                    <a:pt x="18" y="187"/>
                    <a:pt x="25" y="187"/>
                  </a:cubicBezTo>
                  <a:cubicBezTo>
                    <a:pt x="50" y="187"/>
                    <a:pt x="50" y="187"/>
                    <a:pt x="50" y="187"/>
                  </a:cubicBezTo>
                  <a:cubicBezTo>
                    <a:pt x="57" y="187"/>
                    <a:pt x="64" y="182"/>
                    <a:pt x="64" y="175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144" y="24"/>
                    <a:pt x="144" y="24"/>
                    <a:pt x="144" y="24"/>
                  </a:cubicBezTo>
                  <a:cubicBezTo>
                    <a:pt x="151" y="24"/>
                    <a:pt x="156" y="30"/>
                    <a:pt x="156" y="37"/>
                  </a:cubicBezTo>
                  <a:cubicBezTo>
                    <a:pt x="156" y="187"/>
                    <a:pt x="156" y="187"/>
                    <a:pt x="156" y="187"/>
                  </a:cubicBezTo>
                  <a:cubicBezTo>
                    <a:pt x="156" y="194"/>
                    <a:pt x="151" y="200"/>
                    <a:pt x="144" y="200"/>
                  </a:cubicBezTo>
                  <a:close/>
                  <a:moveTo>
                    <a:pt x="116" y="180"/>
                  </a:moveTo>
                  <a:cubicBezTo>
                    <a:pt x="128" y="180"/>
                    <a:pt x="128" y="180"/>
                    <a:pt x="128" y="180"/>
                  </a:cubicBezTo>
                  <a:cubicBezTo>
                    <a:pt x="128" y="168"/>
                    <a:pt x="128" y="168"/>
                    <a:pt x="128" y="168"/>
                  </a:cubicBezTo>
                  <a:cubicBezTo>
                    <a:pt x="116" y="168"/>
                    <a:pt x="116" y="168"/>
                    <a:pt x="116" y="168"/>
                  </a:cubicBezTo>
                  <a:lnTo>
                    <a:pt x="116" y="180"/>
                  </a:lnTo>
                  <a:close/>
                  <a:moveTo>
                    <a:pt x="116" y="164"/>
                  </a:moveTo>
                  <a:cubicBezTo>
                    <a:pt x="128" y="164"/>
                    <a:pt x="128" y="164"/>
                    <a:pt x="128" y="164"/>
                  </a:cubicBezTo>
                  <a:cubicBezTo>
                    <a:pt x="128" y="152"/>
                    <a:pt x="128" y="152"/>
                    <a:pt x="128" y="152"/>
                  </a:cubicBezTo>
                  <a:cubicBezTo>
                    <a:pt x="116" y="152"/>
                    <a:pt x="116" y="152"/>
                    <a:pt x="116" y="152"/>
                  </a:cubicBezTo>
                  <a:lnTo>
                    <a:pt x="116" y="164"/>
                  </a:lnTo>
                  <a:close/>
                  <a:moveTo>
                    <a:pt x="116" y="148"/>
                  </a:moveTo>
                  <a:cubicBezTo>
                    <a:pt x="128" y="148"/>
                    <a:pt x="128" y="148"/>
                    <a:pt x="128" y="148"/>
                  </a:cubicBezTo>
                  <a:cubicBezTo>
                    <a:pt x="128" y="136"/>
                    <a:pt x="128" y="136"/>
                    <a:pt x="128" y="136"/>
                  </a:cubicBezTo>
                  <a:cubicBezTo>
                    <a:pt x="116" y="136"/>
                    <a:pt x="116" y="136"/>
                    <a:pt x="116" y="136"/>
                  </a:cubicBezTo>
                  <a:lnTo>
                    <a:pt x="116" y="148"/>
                  </a:lnTo>
                  <a:close/>
                  <a:moveTo>
                    <a:pt x="116" y="132"/>
                  </a:moveTo>
                  <a:cubicBezTo>
                    <a:pt x="128" y="132"/>
                    <a:pt x="128" y="132"/>
                    <a:pt x="128" y="132"/>
                  </a:cubicBezTo>
                  <a:cubicBezTo>
                    <a:pt x="128" y="120"/>
                    <a:pt x="128" y="120"/>
                    <a:pt x="128" y="120"/>
                  </a:cubicBezTo>
                  <a:cubicBezTo>
                    <a:pt x="116" y="120"/>
                    <a:pt x="116" y="120"/>
                    <a:pt x="116" y="120"/>
                  </a:cubicBezTo>
                  <a:lnTo>
                    <a:pt x="116" y="132"/>
                  </a:lnTo>
                  <a:close/>
                  <a:moveTo>
                    <a:pt x="100" y="180"/>
                  </a:moveTo>
                  <a:cubicBezTo>
                    <a:pt x="112" y="180"/>
                    <a:pt x="112" y="180"/>
                    <a:pt x="112" y="180"/>
                  </a:cubicBezTo>
                  <a:cubicBezTo>
                    <a:pt x="112" y="168"/>
                    <a:pt x="112" y="168"/>
                    <a:pt x="112" y="168"/>
                  </a:cubicBezTo>
                  <a:cubicBezTo>
                    <a:pt x="100" y="168"/>
                    <a:pt x="100" y="168"/>
                    <a:pt x="100" y="168"/>
                  </a:cubicBezTo>
                  <a:lnTo>
                    <a:pt x="100" y="180"/>
                  </a:lnTo>
                  <a:close/>
                  <a:moveTo>
                    <a:pt x="100" y="164"/>
                  </a:moveTo>
                  <a:cubicBezTo>
                    <a:pt x="112" y="164"/>
                    <a:pt x="112" y="164"/>
                    <a:pt x="112" y="164"/>
                  </a:cubicBezTo>
                  <a:cubicBezTo>
                    <a:pt x="112" y="152"/>
                    <a:pt x="112" y="152"/>
                    <a:pt x="112" y="152"/>
                  </a:cubicBezTo>
                  <a:cubicBezTo>
                    <a:pt x="100" y="152"/>
                    <a:pt x="100" y="152"/>
                    <a:pt x="100" y="152"/>
                  </a:cubicBezTo>
                  <a:lnTo>
                    <a:pt x="100" y="164"/>
                  </a:lnTo>
                  <a:close/>
                  <a:moveTo>
                    <a:pt x="100" y="148"/>
                  </a:moveTo>
                  <a:cubicBezTo>
                    <a:pt x="112" y="148"/>
                    <a:pt x="112" y="148"/>
                    <a:pt x="112" y="148"/>
                  </a:cubicBezTo>
                  <a:cubicBezTo>
                    <a:pt x="112" y="136"/>
                    <a:pt x="112" y="136"/>
                    <a:pt x="112" y="136"/>
                  </a:cubicBezTo>
                  <a:cubicBezTo>
                    <a:pt x="100" y="136"/>
                    <a:pt x="100" y="136"/>
                    <a:pt x="100" y="136"/>
                  </a:cubicBezTo>
                  <a:lnTo>
                    <a:pt x="100" y="148"/>
                  </a:lnTo>
                  <a:close/>
                  <a:moveTo>
                    <a:pt x="100" y="132"/>
                  </a:moveTo>
                  <a:cubicBezTo>
                    <a:pt x="112" y="132"/>
                    <a:pt x="112" y="132"/>
                    <a:pt x="112" y="132"/>
                  </a:cubicBezTo>
                  <a:cubicBezTo>
                    <a:pt x="112" y="120"/>
                    <a:pt x="112" y="120"/>
                    <a:pt x="112" y="120"/>
                  </a:cubicBezTo>
                  <a:cubicBezTo>
                    <a:pt x="100" y="120"/>
                    <a:pt x="100" y="120"/>
                    <a:pt x="100" y="120"/>
                  </a:cubicBezTo>
                  <a:lnTo>
                    <a:pt x="100" y="132"/>
                  </a:lnTo>
                  <a:close/>
                  <a:moveTo>
                    <a:pt x="84" y="180"/>
                  </a:moveTo>
                  <a:cubicBezTo>
                    <a:pt x="96" y="180"/>
                    <a:pt x="96" y="180"/>
                    <a:pt x="96" y="180"/>
                  </a:cubicBezTo>
                  <a:cubicBezTo>
                    <a:pt x="96" y="168"/>
                    <a:pt x="96" y="168"/>
                    <a:pt x="96" y="168"/>
                  </a:cubicBezTo>
                  <a:cubicBezTo>
                    <a:pt x="84" y="168"/>
                    <a:pt x="84" y="168"/>
                    <a:pt x="84" y="168"/>
                  </a:cubicBezTo>
                  <a:lnTo>
                    <a:pt x="84" y="180"/>
                  </a:lnTo>
                  <a:close/>
                  <a:moveTo>
                    <a:pt x="84" y="164"/>
                  </a:moveTo>
                  <a:cubicBezTo>
                    <a:pt x="96" y="164"/>
                    <a:pt x="96" y="164"/>
                    <a:pt x="96" y="164"/>
                  </a:cubicBezTo>
                  <a:cubicBezTo>
                    <a:pt x="96" y="152"/>
                    <a:pt x="96" y="152"/>
                    <a:pt x="96" y="152"/>
                  </a:cubicBezTo>
                  <a:cubicBezTo>
                    <a:pt x="84" y="152"/>
                    <a:pt x="84" y="152"/>
                    <a:pt x="84" y="152"/>
                  </a:cubicBezTo>
                  <a:lnTo>
                    <a:pt x="84" y="164"/>
                  </a:lnTo>
                  <a:close/>
                  <a:moveTo>
                    <a:pt x="84" y="148"/>
                  </a:moveTo>
                  <a:cubicBezTo>
                    <a:pt x="96" y="148"/>
                    <a:pt x="96" y="148"/>
                    <a:pt x="96" y="148"/>
                  </a:cubicBezTo>
                  <a:cubicBezTo>
                    <a:pt x="96" y="136"/>
                    <a:pt x="96" y="136"/>
                    <a:pt x="96" y="136"/>
                  </a:cubicBezTo>
                  <a:cubicBezTo>
                    <a:pt x="84" y="136"/>
                    <a:pt x="84" y="136"/>
                    <a:pt x="84" y="136"/>
                  </a:cubicBezTo>
                  <a:lnTo>
                    <a:pt x="84" y="148"/>
                  </a:lnTo>
                  <a:close/>
                  <a:moveTo>
                    <a:pt x="84" y="132"/>
                  </a:moveTo>
                  <a:cubicBezTo>
                    <a:pt x="96" y="132"/>
                    <a:pt x="96" y="132"/>
                    <a:pt x="96" y="132"/>
                  </a:cubicBezTo>
                  <a:cubicBezTo>
                    <a:pt x="96" y="120"/>
                    <a:pt x="96" y="120"/>
                    <a:pt x="96" y="120"/>
                  </a:cubicBezTo>
                  <a:cubicBezTo>
                    <a:pt x="84" y="120"/>
                    <a:pt x="84" y="120"/>
                    <a:pt x="84" y="120"/>
                  </a:cubicBezTo>
                  <a:lnTo>
                    <a:pt x="84" y="132"/>
                  </a:lnTo>
                  <a:close/>
                  <a:moveTo>
                    <a:pt x="144" y="42"/>
                  </a:moveTo>
                  <a:cubicBezTo>
                    <a:pt x="144" y="38"/>
                    <a:pt x="141" y="35"/>
                    <a:pt x="137" y="35"/>
                  </a:cubicBezTo>
                  <a:cubicBezTo>
                    <a:pt x="82" y="35"/>
                    <a:pt x="82" y="35"/>
                    <a:pt x="82" y="35"/>
                  </a:cubicBezTo>
                  <a:cubicBezTo>
                    <a:pt x="78" y="35"/>
                    <a:pt x="76" y="38"/>
                    <a:pt x="76" y="42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73"/>
                    <a:pt x="78" y="76"/>
                    <a:pt x="82" y="76"/>
                  </a:cubicBezTo>
                  <a:cubicBezTo>
                    <a:pt x="137" y="76"/>
                    <a:pt x="137" y="76"/>
                    <a:pt x="137" y="76"/>
                  </a:cubicBezTo>
                  <a:cubicBezTo>
                    <a:pt x="141" y="76"/>
                    <a:pt x="144" y="73"/>
                    <a:pt x="144" y="69"/>
                  </a:cubicBezTo>
                  <a:lnTo>
                    <a:pt x="144" y="42"/>
                  </a:lnTo>
                  <a:close/>
                  <a:moveTo>
                    <a:pt x="144" y="120"/>
                  </a:moveTo>
                  <a:cubicBezTo>
                    <a:pt x="132" y="120"/>
                    <a:pt x="132" y="120"/>
                    <a:pt x="132" y="120"/>
                  </a:cubicBezTo>
                  <a:cubicBezTo>
                    <a:pt x="132" y="132"/>
                    <a:pt x="132" y="132"/>
                    <a:pt x="132" y="132"/>
                  </a:cubicBezTo>
                  <a:cubicBezTo>
                    <a:pt x="144" y="132"/>
                    <a:pt x="144" y="132"/>
                    <a:pt x="144" y="132"/>
                  </a:cubicBezTo>
                  <a:lnTo>
                    <a:pt x="144" y="120"/>
                  </a:lnTo>
                  <a:close/>
                  <a:moveTo>
                    <a:pt x="144" y="136"/>
                  </a:moveTo>
                  <a:cubicBezTo>
                    <a:pt x="132" y="136"/>
                    <a:pt x="132" y="136"/>
                    <a:pt x="132" y="136"/>
                  </a:cubicBezTo>
                  <a:cubicBezTo>
                    <a:pt x="132" y="148"/>
                    <a:pt x="132" y="148"/>
                    <a:pt x="132" y="148"/>
                  </a:cubicBezTo>
                  <a:cubicBezTo>
                    <a:pt x="144" y="148"/>
                    <a:pt x="144" y="148"/>
                    <a:pt x="144" y="148"/>
                  </a:cubicBezTo>
                  <a:lnTo>
                    <a:pt x="144" y="136"/>
                  </a:lnTo>
                  <a:close/>
                  <a:moveTo>
                    <a:pt x="144" y="152"/>
                  </a:moveTo>
                  <a:cubicBezTo>
                    <a:pt x="132" y="152"/>
                    <a:pt x="132" y="152"/>
                    <a:pt x="132" y="152"/>
                  </a:cubicBezTo>
                  <a:cubicBezTo>
                    <a:pt x="132" y="164"/>
                    <a:pt x="132" y="164"/>
                    <a:pt x="132" y="164"/>
                  </a:cubicBezTo>
                  <a:cubicBezTo>
                    <a:pt x="144" y="164"/>
                    <a:pt x="144" y="164"/>
                    <a:pt x="144" y="164"/>
                  </a:cubicBezTo>
                  <a:lnTo>
                    <a:pt x="144" y="152"/>
                  </a:lnTo>
                  <a:close/>
                  <a:moveTo>
                    <a:pt x="144" y="168"/>
                  </a:moveTo>
                  <a:cubicBezTo>
                    <a:pt x="132" y="168"/>
                    <a:pt x="132" y="168"/>
                    <a:pt x="132" y="168"/>
                  </a:cubicBezTo>
                  <a:cubicBezTo>
                    <a:pt x="132" y="180"/>
                    <a:pt x="132" y="180"/>
                    <a:pt x="132" y="180"/>
                  </a:cubicBezTo>
                  <a:cubicBezTo>
                    <a:pt x="144" y="180"/>
                    <a:pt x="144" y="180"/>
                    <a:pt x="144" y="180"/>
                  </a:cubicBezTo>
                  <a:lnTo>
                    <a:pt x="144" y="168"/>
                  </a:lnTo>
                  <a:close/>
                  <a:moveTo>
                    <a:pt x="50" y="180"/>
                  </a:moveTo>
                  <a:cubicBezTo>
                    <a:pt x="26" y="180"/>
                    <a:pt x="26" y="180"/>
                    <a:pt x="26" y="180"/>
                  </a:cubicBezTo>
                  <a:cubicBezTo>
                    <a:pt x="22" y="180"/>
                    <a:pt x="20" y="177"/>
                    <a:pt x="20" y="173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5"/>
                    <a:pt x="22" y="12"/>
                    <a:pt x="2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3" y="12"/>
                    <a:pt x="56" y="15"/>
                    <a:pt x="56" y="18"/>
                  </a:cubicBezTo>
                  <a:cubicBezTo>
                    <a:pt x="56" y="173"/>
                    <a:pt x="56" y="173"/>
                    <a:pt x="56" y="173"/>
                  </a:cubicBezTo>
                  <a:cubicBezTo>
                    <a:pt x="56" y="177"/>
                    <a:pt x="53" y="180"/>
                    <a:pt x="50" y="18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grpSp>
          <p:nvGrpSpPr>
            <p:cNvPr id="112" name="Group 4">
              <a:extLst>
                <a:ext uri="{FF2B5EF4-FFF2-40B4-BE49-F238E27FC236}">
                  <a16:creationId xmlns:a16="http://schemas.microsoft.com/office/drawing/2014/main" xmlns="" id="{3F3D9E39-423A-4984-B20E-706EE520B5C1}"/>
                </a:ext>
              </a:extLst>
            </p:cNvPr>
            <p:cNvGrpSpPr>
              <a:grpSpLocks noChangeAspect="1"/>
            </p:cNvGrpSpPr>
            <p:nvPr userDrawn="1"/>
          </p:nvGrpSpPr>
          <p:grpSpPr bwMode="auto">
            <a:xfrm rot="20193509">
              <a:off x="6771147" y="5836226"/>
              <a:ext cx="542757" cy="1014720"/>
              <a:chOff x="2490" y="1429"/>
              <a:chExt cx="782" cy="1462"/>
            </a:xfrm>
            <a:grpFill/>
          </p:grpSpPr>
          <p:sp>
            <p:nvSpPr>
              <p:cNvPr id="127" name="Freeform 5">
                <a:extLst>
                  <a:ext uri="{FF2B5EF4-FFF2-40B4-BE49-F238E27FC236}">
                    <a16:creationId xmlns:a16="http://schemas.microsoft.com/office/drawing/2014/main" xmlns="" id="{EF94F8F8-0B9B-4A14-95D5-EF338C4C390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652" y="1429"/>
                <a:ext cx="453" cy="646"/>
              </a:xfrm>
              <a:custGeom>
                <a:avLst/>
                <a:gdLst>
                  <a:gd name="T0" fmla="*/ 176 w 190"/>
                  <a:gd name="T1" fmla="*/ 101 h 272"/>
                  <a:gd name="T2" fmla="*/ 178 w 190"/>
                  <a:gd name="T3" fmla="*/ 82 h 272"/>
                  <a:gd name="T4" fmla="*/ 96 w 190"/>
                  <a:gd name="T5" fmla="*/ 0 h 272"/>
                  <a:gd name="T6" fmla="*/ 14 w 190"/>
                  <a:gd name="T7" fmla="*/ 82 h 272"/>
                  <a:gd name="T8" fmla="*/ 17 w 190"/>
                  <a:gd name="T9" fmla="*/ 103 h 272"/>
                  <a:gd name="T10" fmla="*/ 0 w 190"/>
                  <a:gd name="T11" fmla="*/ 272 h 272"/>
                  <a:gd name="T12" fmla="*/ 190 w 190"/>
                  <a:gd name="T13" fmla="*/ 272 h 272"/>
                  <a:gd name="T14" fmla="*/ 176 w 190"/>
                  <a:gd name="T15" fmla="*/ 101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0" h="272">
                    <a:moveTo>
                      <a:pt x="176" y="101"/>
                    </a:moveTo>
                    <a:cubicBezTo>
                      <a:pt x="177" y="95"/>
                      <a:pt x="178" y="89"/>
                      <a:pt x="178" y="82"/>
                    </a:cubicBezTo>
                    <a:cubicBezTo>
                      <a:pt x="178" y="37"/>
                      <a:pt x="141" y="0"/>
                      <a:pt x="96" y="0"/>
                    </a:cubicBezTo>
                    <a:cubicBezTo>
                      <a:pt x="51" y="0"/>
                      <a:pt x="14" y="37"/>
                      <a:pt x="14" y="82"/>
                    </a:cubicBezTo>
                    <a:cubicBezTo>
                      <a:pt x="14" y="89"/>
                      <a:pt x="15" y="96"/>
                      <a:pt x="17" y="103"/>
                    </a:cubicBezTo>
                    <a:cubicBezTo>
                      <a:pt x="18" y="135"/>
                      <a:pt x="66" y="224"/>
                      <a:pt x="0" y="272"/>
                    </a:cubicBezTo>
                    <a:cubicBezTo>
                      <a:pt x="190" y="272"/>
                      <a:pt x="190" y="272"/>
                      <a:pt x="190" y="272"/>
                    </a:cubicBezTo>
                    <a:cubicBezTo>
                      <a:pt x="118" y="227"/>
                      <a:pt x="174" y="133"/>
                      <a:pt x="176" y="10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8" name="Freeform 6">
                <a:extLst>
                  <a:ext uri="{FF2B5EF4-FFF2-40B4-BE49-F238E27FC236}">
                    <a16:creationId xmlns:a16="http://schemas.microsoft.com/office/drawing/2014/main" xmlns="" id="{85BF8167-6343-4AE8-93AE-076046CBE3F1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2490" y="2075"/>
                <a:ext cx="782" cy="816"/>
              </a:xfrm>
              <a:custGeom>
                <a:avLst/>
                <a:gdLst>
                  <a:gd name="T0" fmla="*/ 246 w 328"/>
                  <a:gd name="T1" fmla="*/ 38 h 344"/>
                  <a:gd name="T2" fmla="*/ 301 w 328"/>
                  <a:gd name="T3" fmla="*/ 38 h 344"/>
                  <a:gd name="T4" fmla="*/ 320 w 328"/>
                  <a:gd name="T5" fmla="*/ 19 h 344"/>
                  <a:gd name="T6" fmla="*/ 301 w 328"/>
                  <a:gd name="T7" fmla="*/ 0 h 344"/>
                  <a:gd name="T8" fmla="*/ 258 w 328"/>
                  <a:gd name="T9" fmla="*/ 0 h 344"/>
                  <a:gd name="T10" fmla="*/ 68 w 328"/>
                  <a:gd name="T11" fmla="*/ 0 h 344"/>
                  <a:gd name="T12" fmla="*/ 23 w 328"/>
                  <a:gd name="T13" fmla="*/ 0 h 344"/>
                  <a:gd name="T14" fmla="*/ 4 w 328"/>
                  <a:gd name="T15" fmla="*/ 19 h 344"/>
                  <a:gd name="T16" fmla="*/ 23 w 328"/>
                  <a:gd name="T17" fmla="*/ 38 h 344"/>
                  <a:gd name="T18" fmla="*/ 82 w 328"/>
                  <a:gd name="T19" fmla="*/ 38 h 344"/>
                  <a:gd name="T20" fmla="*/ 0 w 328"/>
                  <a:gd name="T21" fmla="*/ 180 h 344"/>
                  <a:gd name="T22" fmla="*/ 164 w 328"/>
                  <a:gd name="T23" fmla="*/ 344 h 344"/>
                  <a:gd name="T24" fmla="*/ 328 w 328"/>
                  <a:gd name="T25" fmla="*/ 180 h 344"/>
                  <a:gd name="T26" fmla="*/ 246 w 328"/>
                  <a:gd name="T27" fmla="*/ 38 h 344"/>
                  <a:gd name="T28" fmla="*/ 164 w 328"/>
                  <a:gd name="T29" fmla="*/ 305 h 344"/>
                  <a:gd name="T30" fmla="*/ 39 w 328"/>
                  <a:gd name="T31" fmla="*/ 180 h 344"/>
                  <a:gd name="T32" fmla="*/ 164 w 328"/>
                  <a:gd name="T33" fmla="*/ 55 h 344"/>
                  <a:gd name="T34" fmla="*/ 289 w 328"/>
                  <a:gd name="T35" fmla="*/ 180 h 344"/>
                  <a:gd name="T36" fmla="*/ 164 w 328"/>
                  <a:gd name="T37" fmla="*/ 305 h 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28" h="344">
                    <a:moveTo>
                      <a:pt x="246" y="38"/>
                    </a:moveTo>
                    <a:cubicBezTo>
                      <a:pt x="301" y="38"/>
                      <a:pt x="301" y="38"/>
                      <a:pt x="301" y="38"/>
                    </a:cubicBezTo>
                    <a:cubicBezTo>
                      <a:pt x="312" y="38"/>
                      <a:pt x="320" y="29"/>
                      <a:pt x="320" y="19"/>
                    </a:cubicBezTo>
                    <a:cubicBezTo>
                      <a:pt x="320" y="9"/>
                      <a:pt x="312" y="0"/>
                      <a:pt x="301" y="0"/>
                    </a:cubicBezTo>
                    <a:cubicBezTo>
                      <a:pt x="258" y="0"/>
                      <a:pt x="258" y="0"/>
                      <a:pt x="258" y="0"/>
                    </a:cubicBezTo>
                    <a:cubicBezTo>
                      <a:pt x="68" y="0"/>
                      <a:pt x="68" y="0"/>
                      <a:pt x="68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3" y="0"/>
                      <a:pt x="4" y="9"/>
                      <a:pt x="4" y="19"/>
                    </a:cubicBezTo>
                    <a:cubicBezTo>
                      <a:pt x="4" y="29"/>
                      <a:pt x="13" y="38"/>
                      <a:pt x="23" y="38"/>
                    </a:cubicBezTo>
                    <a:cubicBezTo>
                      <a:pt x="82" y="38"/>
                      <a:pt x="82" y="38"/>
                      <a:pt x="82" y="38"/>
                    </a:cubicBezTo>
                    <a:cubicBezTo>
                      <a:pt x="33" y="66"/>
                      <a:pt x="0" y="119"/>
                      <a:pt x="0" y="180"/>
                    </a:cubicBezTo>
                    <a:cubicBezTo>
                      <a:pt x="0" y="271"/>
                      <a:pt x="74" y="344"/>
                      <a:pt x="164" y="344"/>
                    </a:cubicBezTo>
                    <a:cubicBezTo>
                      <a:pt x="255" y="344"/>
                      <a:pt x="328" y="271"/>
                      <a:pt x="328" y="180"/>
                    </a:cubicBezTo>
                    <a:cubicBezTo>
                      <a:pt x="328" y="119"/>
                      <a:pt x="295" y="66"/>
                      <a:pt x="246" y="38"/>
                    </a:cubicBezTo>
                    <a:close/>
                    <a:moveTo>
                      <a:pt x="164" y="305"/>
                    </a:moveTo>
                    <a:cubicBezTo>
                      <a:pt x="95" y="305"/>
                      <a:pt x="39" y="249"/>
                      <a:pt x="39" y="180"/>
                    </a:cubicBezTo>
                    <a:cubicBezTo>
                      <a:pt x="39" y="111"/>
                      <a:pt x="95" y="55"/>
                      <a:pt x="164" y="55"/>
                    </a:cubicBezTo>
                    <a:cubicBezTo>
                      <a:pt x="233" y="55"/>
                      <a:pt x="289" y="111"/>
                      <a:pt x="289" y="180"/>
                    </a:cubicBezTo>
                    <a:cubicBezTo>
                      <a:pt x="289" y="249"/>
                      <a:pt x="233" y="305"/>
                      <a:pt x="164" y="30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13" name="组合 112">
              <a:extLst>
                <a:ext uri="{FF2B5EF4-FFF2-40B4-BE49-F238E27FC236}">
                  <a16:creationId xmlns:a16="http://schemas.microsoft.com/office/drawing/2014/main" xmlns="" id="{6696039D-066C-45DC-A3B8-80BD7275C8C0}"/>
                </a:ext>
              </a:extLst>
            </p:cNvPr>
            <p:cNvGrpSpPr/>
            <p:nvPr userDrawn="1"/>
          </p:nvGrpSpPr>
          <p:grpSpPr>
            <a:xfrm rot="9341120">
              <a:off x="1821535" y="1348798"/>
              <a:ext cx="1240338" cy="634328"/>
              <a:chOff x="10078074" y="1730681"/>
              <a:chExt cx="695325" cy="355600"/>
            </a:xfrm>
            <a:grpFill/>
          </p:grpSpPr>
          <p:sp>
            <p:nvSpPr>
              <p:cNvPr id="125" name="Oval 53">
                <a:extLst>
                  <a:ext uri="{FF2B5EF4-FFF2-40B4-BE49-F238E27FC236}">
                    <a16:creationId xmlns:a16="http://schemas.microsoft.com/office/drawing/2014/main" xmlns="" id="{5A6B6A6D-C4E8-4E69-9D18-DB891E310FF7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0078074" y="1730681"/>
                <a:ext cx="173038" cy="17145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6" name="Freeform 54">
                <a:extLst>
                  <a:ext uri="{FF2B5EF4-FFF2-40B4-BE49-F238E27FC236}">
                    <a16:creationId xmlns:a16="http://schemas.microsoft.com/office/drawing/2014/main" xmlns="" id="{F1B49621-62DB-43FF-A8BA-EDD900431DF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0160624" y="1765606"/>
                <a:ext cx="612775" cy="320675"/>
              </a:xfrm>
              <a:custGeom>
                <a:avLst/>
                <a:gdLst>
                  <a:gd name="T0" fmla="*/ 87 w 162"/>
                  <a:gd name="T1" fmla="*/ 5 h 85"/>
                  <a:gd name="T2" fmla="*/ 36 w 162"/>
                  <a:gd name="T3" fmla="*/ 24 h 85"/>
                  <a:gd name="T4" fmla="*/ 0 w 162"/>
                  <a:gd name="T5" fmla="*/ 85 h 85"/>
                  <a:gd name="T6" fmla="*/ 17 w 162"/>
                  <a:gd name="T7" fmla="*/ 85 h 85"/>
                  <a:gd name="T8" fmla="*/ 43 w 162"/>
                  <a:gd name="T9" fmla="*/ 61 h 85"/>
                  <a:gd name="T10" fmla="*/ 92 w 162"/>
                  <a:gd name="T11" fmla="*/ 61 h 85"/>
                  <a:gd name="T12" fmla="*/ 125 w 162"/>
                  <a:gd name="T13" fmla="*/ 85 h 85"/>
                  <a:gd name="T14" fmla="*/ 162 w 162"/>
                  <a:gd name="T15" fmla="*/ 85 h 85"/>
                  <a:gd name="T16" fmla="*/ 162 w 162"/>
                  <a:gd name="T17" fmla="*/ 66 h 85"/>
                  <a:gd name="T18" fmla="*/ 129 w 162"/>
                  <a:gd name="T19" fmla="*/ 61 h 85"/>
                  <a:gd name="T20" fmla="*/ 87 w 162"/>
                  <a:gd name="T21" fmla="*/ 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2" h="85">
                    <a:moveTo>
                      <a:pt x="87" y="5"/>
                    </a:moveTo>
                    <a:cubicBezTo>
                      <a:pt x="87" y="5"/>
                      <a:pt x="59" y="0"/>
                      <a:pt x="36" y="24"/>
                    </a:cubicBezTo>
                    <a:cubicBezTo>
                      <a:pt x="12" y="47"/>
                      <a:pt x="0" y="85"/>
                      <a:pt x="0" y="85"/>
                    </a:cubicBezTo>
                    <a:cubicBezTo>
                      <a:pt x="17" y="85"/>
                      <a:pt x="17" y="85"/>
                      <a:pt x="17" y="85"/>
                    </a:cubicBezTo>
                    <a:cubicBezTo>
                      <a:pt x="43" y="61"/>
                      <a:pt x="43" y="61"/>
                      <a:pt x="43" y="61"/>
                    </a:cubicBezTo>
                    <a:cubicBezTo>
                      <a:pt x="92" y="61"/>
                      <a:pt x="92" y="61"/>
                      <a:pt x="92" y="61"/>
                    </a:cubicBezTo>
                    <a:cubicBezTo>
                      <a:pt x="92" y="61"/>
                      <a:pt x="92" y="85"/>
                      <a:pt x="125" y="85"/>
                    </a:cubicBezTo>
                    <a:cubicBezTo>
                      <a:pt x="162" y="85"/>
                      <a:pt x="162" y="85"/>
                      <a:pt x="162" y="85"/>
                    </a:cubicBezTo>
                    <a:cubicBezTo>
                      <a:pt x="162" y="66"/>
                      <a:pt x="162" y="66"/>
                      <a:pt x="162" y="66"/>
                    </a:cubicBezTo>
                    <a:cubicBezTo>
                      <a:pt x="129" y="61"/>
                      <a:pt x="129" y="61"/>
                      <a:pt x="129" y="61"/>
                    </a:cubicBezTo>
                    <a:cubicBezTo>
                      <a:pt x="129" y="61"/>
                      <a:pt x="144" y="10"/>
                      <a:pt x="87" y="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14" name="Group 4">
              <a:extLst>
                <a:ext uri="{FF2B5EF4-FFF2-40B4-BE49-F238E27FC236}">
                  <a16:creationId xmlns:a16="http://schemas.microsoft.com/office/drawing/2014/main" xmlns="" id="{6E1C31A0-20EE-4C13-BBA6-D40F37EF1679}"/>
                </a:ext>
              </a:extLst>
            </p:cNvPr>
            <p:cNvGrpSpPr>
              <a:grpSpLocks noChangeAspect="1"/>
            </p:cNvGrpSpPr>
            <p:nvPr userDrawn="1"/>
          </p:nvGrpSpPr>
          <p:grpSpPr bwMode="auto">
            <a:xfrm rot="3493065">
              <a:off x="2804166" y="1725999"/>
              <a:ext cx="542757" cy="1014720"/>
              <a:chOff x="2490" y="1429"/>
              <a:chExt cx="782" cy="1462"/>
            </a:xfrm>
            <a:grpFill/>
          </p:grpSpPr>
          <p:sp>
            <p:nvSpPr>
              <p:cNvPr id="123" name="Freeform 5">
                <a:extLst>
                  <a:ext uri="{FF2B5EF4-FFF2-40B4-BE49-F238E27FC236}">
                    <a16:creationId xmlns:a16="http://schemas.microsoft.com/office/drawing/2014/main" xmlns="" id="{151B35C9-E023-40D7-853F-F41574BCA94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652" y="1429"/>
                <a:ext cx="453" cy="646"/>
              </a:xfrm>
              <a:custGeom>
                <a:avLst/>
                <a:gdLst>
                  <a:gd name="T0" fmla="*/ 176 w 190"/>
                  <a:gd name="T1" fmla="*/ 101 h 272"/>
                  <a:gd name="T2" fmla="*/ 178 w 190"/>
                  <a:gd name="T3" fmla="*/ 82 h 272"/>
                  <a:gd name="T4" fmla="*/ 96 w 190"/>
                  <a:gd name="T5" fmla="*/ 0 h 272"/>
                  <a:gd name="T6" fmla="*/ 14 w 190"/>
                  <a:gd name="T7" fmla="*/ 82 h 272"/>
                  <a:gd name="T8" fmla="*/ 17 w 190"/>
                  <a:gd name="T9" fmla="*/ 103 h 272"/>
                  <a:gd name="T10" fmla="*/ 0 w 190"/>
                  <a:gd name="T11" fmla="*/ 272 h 272"/>
                  <a:gd name="T12" fmla="*/ 190 w 190"/>
                  <a:gd name="T13" fmla="*/ 272 h 272"/>
                  <a:gd name="T14" fmla="*/ 176 w 190"/>
                  <a:gd name="T15" fmla="*/ 101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0" h="272">
                    <a:moveTo>
                      <a:pt x="176" y="101"/>
                    </a:moveTo>
                    <a:cubicBezTo>
                      <a:pt x="177" y="95"/>
                      <a:pt x="178" y="89"/>
                      <a:pt x="178" y="82"/>
                    </a:cubicBezTo>
                    <a:cubicBezTo>
                      <a:pt x="178" y="37"/>
                      <a:pt x="141" y="0"/>
                      <a:pt x="96" y="0"/>
                    </a:cubicBezTo>
                    <a:cubicBezTo>
                      <a:pt x="51" y="0"/>
                      <a:pt x="14" y="37"/>
                      <a:pt x="14" y="82"/>
                    </a:cubicBezTo>
                    <a:cubicBezTo>
                      <a:pt x="14" y="89"/>
                      <a:pt x="15" y="96"/>
                      <a:pt x="17" y="103"/>
                    </a:cubicBezTo>
                    <a:cubicBezTo>
                      <a:pt x="18" y="135"/>
                      <a:pt x="66" y="224"/>
                      <a:pt x="0" y="272"/>
                    </a:cubicBezTo>
                    <a:cubicBezTo>
                      <a:pt x="190" y="272"/>
                      <a:pt x="190" y="272"/>
                      <a:pt x="190" y="272"/>
                    </a:cubicBezTo>
                    <a:cubicBezTo>
                      <a:pt x="118" y="227"/>
                      <a:pt x="174" y="133"/>
                      <a:pt x="176" y="10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4" name="Freeform 6">
                <a:extLst>
                  <a:ext uri="{FF2B5EF4-FFF2-40B4-BE49-F238E27FC236}">
                    <a16:creationId xmlns:a16="http://schemas.microsoft.com/office/drawing/2014/main" xmlns="" id="{AFED9AD0-D3A5-4D91-9059-248F60597BFA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2490" y="2075"/>
                <a:ext cx="782" cy="816"/>
              </a:xfrm>
              <a:custGeom>
                <a:avLst/>
                <a:gdLst>
                  <a:gd name="T0" fmla="*/ 246 w 328"/>
                  <a:gd name="T1" fmla="*/ 38 h 344"/>
                  <a:gd name="T2" fmla="*/ 301 w 328"/>
                  <a:gd name="T3" fmla="*/ 38 h 344"/>
                  <a:gd name="T4" fmla="*/ 320 w 328"/>
                  <a:gd name="T5" fmla="*/ 19 h 344"/>
                  <a:gd name="T6" fmla="*/ 301 w 328"/>
                  <a:gd name="T7" fmla="*/ 0 h 344"/>
                  <a:gd name="T8" fmla="*/ 258 w 328"/>
                  <a:gd name="T9" fmla="*/ 0 h 344"/>
                  <a:gd name="T10" fmla="*/ 68 w 328"/>
                  <a:gd name="T11" fmla="*/ 0 h 344"/>
                  <a:gd name="T12" fmla="*/ 23 w 328"/>
                  <a:gd name="T13" fmla="*/ 0 h 344"/>
                  <a:gd name="T14" fmla="*/ 4 w 328"/>
                  <a:gd name="T15" fmla="*/ 19 h 344"/>
                  <a:gd name="T16" fmla="*/ 23 w 328"/>
                  <a:gd name="T17" fmla="*/ 38 h 344"/>
                  <a:gd name="T18" fmla="*/ 82 w 328"/>
                  <a:gd name="T19" fmla="*/ 38 h 344"/>
                  <a:gd name="T20" fmla="*/ 0 w 328"/>
                  <a:gd name="T21" fmla="*/ 180 h 344"/>
                  <a:gd name="T22" fmla="*/ 164 w 328"/>
                  <a:gd name="T23" fmla="*/ 344 h 344"/>
                  <a:gd name="T24" fmla="*/ 328 w 328"/>
                  <a:gd name="T25" fmla="*/ 180 h 344"/>
                  <a:gd name="T26" fmla="*/ 246 w 328"/>
                  <a:gd name="T27" fmla="*/ 38 h 344"/>
                  <a:gd name="T28" fmla="*/ 164 w 328"/>
                  <a:gd name="T29" fmla="*/ 305 h 344"/>
                  <a:gd name="T30" fmla="*/ 39 w 328"/>
                  <a:gd name="T31" fmla="*/ 180 h 344"/>
                  <a:gd name="T32" fmla="*/ 164 w 328"/>
                  <a:gd name="T33" fmla="*/ 55 h 344"/>
                  <a:gd name="T34" fmla="*/ 289 w 328"/>
                  <a:gd name="T35" fmla="*/ 180 h 344"/>
                  <a:gd name="T36" fmla="*/ 164 w 328"/>
                  <a:gd name="T37" fmla="*/ 305 h 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28" h="344">
                    <a:moveTo>
                      <a:pt x="246" y="38"/>
                    </a:moveTo>
                    <a:cubicBezTo>
                      <a:pt x="301" y="38"/>
                      <a:pt x="301" y="38"/>
                      <a:pt x="301" y="38"/>
                    </a:cubicBezTo>
                    <a:cubicBezTo>
                      <a:pt x="312" y="38"/>
                      <a:pt x="320" y="29"/>
                      <a:pt x="320" y="19"/>
                    </a:cubicBezTo>
                    <a:cubicBezTo>
                      <a:pt x="320" y="9"/>
                      <a:pt x="312" y="0"/>
                      <a:pt x="301" y="0"/>
                    </a:cubicBezTo>
                    <a:cubicBezTo>
                      <a:pt x="258" y="0"/>
                      <a:pt x="258" y="0"/>
                      <a:pt x="258" y="0"/>
                    </a:cubicBezTo>
                    <a:cubicBezTo>
                      <a:pt x="68" y="0"/>
                      <a:pt x="68" y="0"/>
                      <a:pt x="68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3" y="0"/>
                      <a:pt x="4" y="9"/>
                      <a:pt x="4" y="19"/>
                    </a:cubicBezTo>
                    <a:cubicBezTo>
                      <a:pt x="4" y="29"/>
                      <a:pt x="13" y="38"/>
                      <a:pt x="23" y="38"/>
                    </a:cubicBezTo>
                    <a:cubicBezTo>
                      <a:pt x="82" y="38"/>
                      <a:pt x="82" y="38"/>
                      <a:pt x="82" y="38"/>
                    </a:cubicBezTo>
                    <a:cubicBezTo>
                      <a:pt x="33" y="66"/>
                      <a:pt x="0" y="119"/>
                      <a:pt x="0" y="180"/>
                    </a:cubicBezTo>
                    <a:cubicBezTo>
                      <a:pt x="0" y="271"/>
                      <a:pt x="74" y="344"/>
                      <a:pt x="164" y="344"/>
                    </a:cubicBezTo>
                    <a:cubicBezTo>
                      <a:pt x="255" y="344"/>
                      <a:pt x="328" y="271"/>
                      <a:pt x="328" y="180"/>
                    </a:cubicBezTo>
                    <a:cubicBezTo>
                      <a:pt x="328" y="119"/>
                      <a:pt x="295" y="66"/>
                      <a:pt x="246" y="38"/>
                    </a:cubicBezTo>
                    <a:close/>
                    <a:moveTo>
                      <a:pt x="164" y="305"/>
                    </a:moveTo>
                    <a:cubicBezTo>
                      <a:pt x="95" y="305"/>
                      <a:pt x="39" y="249"/>
                      <a:pt x="39" y="180"/>
                    </a:cubicBezTo>
                    <a:cubicBezTo>
                      <a:pt x="39" y="111"/>
                      <a:pt x="95" y="55"/>
                      <a:pt x="164" y="55"/>
                    </a:cubicBezTo>
                    <a:cubicBezTo>
                      <a:pt x="233" y="55"/>
                      <a:pt x="289" y="111"/>
                      <a:pt x="289" y="180"/>
                    </a:cubicBezTo>
                    <a:cubicBezTo>
                      <a:pt x="289" y="249"/>
                      <a:pt x="233" y="305"/>
                      <a:pt x="164" y="30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15" name="Freeform 7">
              <a:extLst>
                <a:ext uri="{FF2B5EF4-FFF2-40B4-BE49-F238E27FC236}">
                  <a16:creationId xmlns:a16="http://schemas.microsoft.com/office/drawing/2014/main" xmlns="" id="{91FF140B-B7ED-41BB-A0BC-6B720709B52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 rot="20058153" flipH="1" flipV="1">
              <a:off x="1224923" y="5452933"/>
              <a:ext cx="687388" cy="722312"/>
            </a:xfrm>
            <a:custGeom>
              <a:avLst/>
              <a:gdLst>
                <a:gd name="T0" fmla="*/ 164 w 183"/>
                <a:gd name="T1" fmla="*/ 192 h 192"/>
                <a:gd name="T2" fmla="*/ 19 w 183"/>
                <a:gd name="T3" fmla="*/ 192 h 192"/>
                <a:gd name="T4" fmla="*/ 2 w 183"/>
                <a:gd name="T5" fmla="*/ 170 h 192"/>
                <a:gd name="T6" fmla="*/ 18 w 183"/>
                <a:gd name="T7" fmla="*/ 58 h 192"/>
                <a:gd name="T8" fmla="*/ 36 w 183"/>
                <a:gd name="T9" fmla="*/ 44 h 192"/>
                <a:gd name="T10" fmla="*/ 45 w 183"/>
                <a:gd name="T11" fmla="*/ 44 h 192"/>
                <a:gd name="T12" fmla="*/ 91 w 183"/>
                <a:gd name="T13" fmla="*/ 0 h 192"/>
                <a:gd name="T14" fmla="*/ 137 w 183"/>
                <a:gd name="T15" fmla="*/ 44 h 192"/>
                <a:gd name="T16" fmla="*/ 147 w 183"/>
                <a:gd name="T17" fmla="*/ 44 h 192"/>
                <a:gd name="T18" fmla="*/ 165 w 183"/>
                <a:gd name="T19" fmla="*/ 58 h 192"/>
                <a:gd name="T20" fmla="*/ 181 w 183"/>
                <a:gd name="T21" fmla="*/ 170 h 192"/>
                <a:gd name="T22" fmla="*/ 164 w 183"/>
                <a:gd name="T23" fmla="*/ 192 h 192"/>
                <a:gd name="T24" fmla="*/ 39 w 183"/>
                <a:gd name="T25" fmla="*/ 76 h 192"/>
                <a:gd name="T26" fmla="*/ 50 w 183"/>
                <a:gd name="T27" fmla="*/ 88 h 192"/>
                <a:gd name="T28" fmla="*/ 61 w 183"/>
                <a:gd name="T29" fmla="*/ 76 h 192"/>
                <a:gd name="T30" fmla="*/ 50 w 183"/>
                <a:gd name="T31" fmla="*/ 65 h 192"/>
                <a:gd name="T32" fmla="*/ 39 w 183"/>
                <a:gd name="T33" fmla="*/ 76 h 192"/>
                <a:gd name="T34" fmla="*/ 91 w 183"/>
                <a:gd name="T35" fmla="*/ 8 h 192"/>
                <a:gd name="T36" fmla="*/ 52 w 183"/>
                <a:gd name="T37" fmla="*/ 44 h 192"/>
                <a:gd name="T38" fmla="*/ 130 w 183"/>
                <a:gd name="T39" fmla="*/ 44 h 192"/>
                <a:gd name="T40" fmla="*/ 91 w 183"/>
                <a:gd name="T41" fmla="*/ 8 h 192"/>
                <a:gd name="T42" fmla="*/ 134 w 183"/>
                <a:gd name="T43" fmla="*/ 65 h 192"/>
                <a:gd name="T44" fmla="*/ 122 w 183"/>
                <a:gd name="T45" fmla="*/ 76 h 192"/>
                <a:gd name="T46" fmla="*/ 134 w 183"/>
                <a:gd name="T47" fmla="*/ 88 h 192"/>
                <a:gd name="T48" fmla="*/ 145 w 183"/>
                <a:gd name="T49" fmla="*/ 76 h 192"/>
                <a:gd name="T50" fmla="*/ 134 w 183"/>
                <a:gd name="T51" fmla="*/ 65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83" h="192">
                  <a:moveTo>
                    <a:pt x="164" y="192"/>
                  </a:moveTo>
                  <a:cubicBezTo>
                    <a:pt x="19" y="192"/>
                    <a:pt x="19" y="192"/>
                    <a:pt x="19" y="192"/>
                  </a:cubicBezTo>
                  <a:cubicBezTo>
                    <a:pt x="8" y="192"/>
                    <a:pt x="0" y="182"/>
                    <a:pt x="2" y="170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19" y="50"/>
                    <a:pt x="27" y="44"/>
                    <a:pt x="36" y="44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46" y="15"/>
                    <a:pt x="66" y="0"/>
                    <a:pt x="91" y="0"/>
                  </a:cubicBezTo>
                  <a:cubicBezTo>
                    <a:pt x="116" y="0"/>
                    <a:pt x="136" y="15"/>
                    <a:pt x="137" y="44"/>
                  </a:cubicBezTo>
                  <a:cubicBezTo>
                    <a:pt x="147" y="44"/>
                    <a:pt x="147" y="44"/>
                    <a:pt x="147" y="44"/>
                  </a:cubicBezTo>
                  <a:cubicBezTo>
                    <a:pt x="156" y="44"/>
                    <a:pt x="164" y="50"/>
                    <a:pt x="165" y="58"/>
                  </a:cubicBezTo>
                  <a:cubicBezTo>
                    <a:pt x="181" y="170"/>
                    <a:pt x="181" y="170"/>
                    <a:pt x="181" y="170"/>
                  </a:cubicBezTo>
                  <a:cubicBezTo>
                    <a:pt x="183" y="182"/>
                    <a:pt x="175" y="192"/>
                    <a:pt x="164" y="192"/>
                  </a:cubicBezTo>
                  <a:close/>
                  <a:moveTo>
                    <a:pt x="39" y="76"/>
                  </a:moveTo>
                  <a:cubicBezTo>
                    <a:pt x="39" y="82"/>
                    <a:pt x="44" y="88"/>
                    <a:pt x="50" y="88"/>
                  </a:cubicBezTo>
                  <a:cubicBezTo>
                    <a:pt x="56" y="88"/>
                    <a:pt x="61" y="82"/>
                    <a:pt x="61" y="76"/>
                  </a:cubicBezTo>
                  <a:cubicBezTo>
                    <a:pt x="61" y="70"/>
                    <a:pt x="56" y="65"/>
                    <a:pt x="50" y="65"/>
                  </a:cubicBezTo>
                  <a:cubicBezTo>
                    <a:pt x="44" y="65"/>
                    <a:pt x="39" y="70"/>
                    <a:pt x="39" y="76"/>
                  </a:cubicBezTo>
                  <a:close/>
                  <a:moveTo>
                    <a:pt x="91" y="8"/>
                  </a:moveTo>
                  <a:cubicBezTo>
                    <a:pt x="70" y="8"/>
                    <a:pt x="54" y="20"/>
                    <a:pt x="52" y="44"/>
                  </a:cubicBezTo>
                  <a:cubicBezTo>
                    <a:pt x="130" y="44"/>
                    <a:pt x="130" y="44"/>
                    <a:pt x="130" y="44"/>
                  </a:cubicBezTo>
                  <a:cubicBezTo>
                    <a:pt x="129" y="20"/>
                    <a:pt x="112" y="8"/>
                    <a:pt x="91" y="8"/>
                  </a:cubicBezTo>
                  <a:close/>
                  <a:moveTo>
                    <a:pt x="134" y="65"/>
                  </a:moveTo>
                  <a:cubicBezTo>
                    <a:pt x="128" y="65"/>
                    <a:pt x="122" y="70"/>
                    <a:pt x="122" y="76"/>
                  </a:cubicBezTo>
                  <a:cubicBezTo>
                    <a:pt x="122" y="82"/>
                    <a:pt x="128" y="88"/>
                    <a:pt x="134" y="88"/>
                  </a:cubicBezTo>
                  <a:cubicBezTo>
                    <a:pt x="140" y="88"/>
                    <a:pt x="145" y="82"/>
                    <a:pt x="145" y="76"/>
                  </a:cubicBezTo>
                  <a:cubicBezTo>
                    <a:pt x="145" y="70"/>
                    <a:pt x="140" y="65"/>
                    <a:pt x="134" y="6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16" name="Freeform 113">
              <a:extLst>
                <a:ext uri="{FF2B5EF4-FFF2-40B4-BE49-F238E27FC236}">
                  <a16:creationId xmlns:a16="http://schemas.microsoft.com/office/drawing/2014/main" xmlns="" id="{DE1C6451-07D4-47F3-9B5B-7A42F7AA07E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 rot="19964420">
              <a:off x="1462627" y="6236982"/>
              <a:ext cx="601663" cy="752475"/>
            </a:xfrm>
            <a:custGeom>
              <a:avLst/>
              <a:gdLst>
                <a:gd name="T0" fmla="*/ 143 w 160"/>
                <a:gd name="T1" fmla="*/ 0 h 200"/>
                <a:gd name="T2" fmla="*/ 16 w 160"/>
                <a:gd name="T3" fmla="*/ 0 h 200"/>
                <a:gd name="T4" fmla="*/ 0 w 160"/>
                <a:gd name="T5" fmla="*/ 17 h 200"/>
                <a:gd name="T6" fmla="*/ 0 w 160"/>
                <a:gd name="T7" fmla="*/ 183 h 200"/>
                <a:gd name="T8" fmla="*/ 16 w 160"/>
                <a:gd name="T9" fmla="*/ 200 h 200"/>
                <a:gd name="T10" fmla="*/ 143 w 160"/>
                <a:gd name="T11" fmla="*/ 200 h 200"/>
                <a:gd name="T12" fmla="*/ 160 w 160"/>
                <a:gd name="T13" fmla="*/ 183 h 200"/>
                <a:gd name="T14" fmla="*/ 160 w 160"/>
                <a:gd name="T15" fmla="*/ 17 h 200"/>
                <a:gd name="T16" fmla="*/ 143 w 160"/>
                <a:gd name="T17" fmla="*/ 0 h 200"/>
                <a:gd name="T18" fmla="*/ 78 w 160"/>
                <a:gd name="T19" fmla="*/ 193 h 200"/>
                <a:gd name="T20" fmla="*/ 68 w 160"/>
                <a:gd name="T21" fmla="*/ 183 h 200"/>
                <a:gd name="T22" fmla="*/ 78 w 160"/>
                <a:gd name="T23" fmla="*/ 173 h 200"/>
                <a:gd name="T24" fmla="*/ 88 w 160"/>
                <a:gd name="T25" fmla="*/ 183 h 200"/>
                <a:gd name="T26" fmla="*/ 78 w 160"/>
                <a:gd name="T27" fmla="*/ 193 h 200"/>
                <a:gd name="T28" fmla="*/ 148 w 160"/>
                <a:gd name="T29" fmla="*/ 164 h 200"/>
                <a:gd name="T30" fmla="*/ 12 w 160"/>
                <a:gd name="T31" fmla="*/ 164 h 200"/>
                <a:gd name="T32" fmla="*/ 12 w 160"/>
                <a:gd name="T33" fmla="*/ 12 h 200"/>
                <a:gd name="T34" fmla="*/ 148 w 160"/>
                <a:gd name="T35" fmla="*/ 12 h 200"/>
                <a:gd name="T36" fmla="*/ 148 w 160"/>
                <a:gd name="T37" fmla="*/ 164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0" h="200">
                  <a:moveTo>
                    <a:pt x="143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7"/>
                  </a:cubicBezTo>
                  <a:cubicBezTo>
                    <a:pt x="0" y="183"/>
                    <a:pt x="0" y="183"/>
                    <a:pt x="0" y="183"/>
                  </a:cubicBezTo>
                  <a:cubicBezTo>
                    <a:pt x="0" y="192"/>
                    <a:pt x="7" y="200"/>
                    <a:pt x="16" y="200"/>
                  </a:cubicBezTo>
                  <a:cubicBezTo>
                    <a:pt x="143" y="200"/>
                    <a:pt x="143" y="200"/>
                    <a:pt x="143" y="200"/>
                  </a:cubicBezTo>
                  <a:cubicBezTo>
                    <a:pt x="152" y="200"/>
                    <a:pt x="160" y="192"/>
                    <a:pt x="160" y="183"/>
                  </a:cubicBezTo>
                  <a:cubicBezTo>
                    <a:pt x="160" y="17"/>
                    <a:pt x="160" y="17"/>
                    <a:pt x="160" y="17"/>
                  </a:cubicBezTo>
                  <a:cubicBezTo>
                    <a:pt x="160" y="7"/>
                    <a:pt x="152" y="0"/>
                    <a:pt x="143" y="0"/>
                  </a:cubicBezTo>
                  <a:moveTo>
                    <a:pt x="78" y="193"/>
                  </a:moveTo>
                  <a:cubicBezTo>
                    <a:pt x="73" y="193"/>
                    <a:pt x="68" y="188"/>
                    <a:pt x="68" y="183"/>
                  </a:cubicBezTo>
                  <a:cubicBezTo>
                    <a:pt x="68" y="177"/>
                    <a:pt x="73" y="173"/>
                    <a:pt x="78" y="173"/>
                  </a:cubicBezTo>
                  <a:cubicBezTo>
                    <a:pt x="84" y="173"/>
                    <a:pt x="88" y="177"/>
                    <a:pt x="88" y="183"/>
                  </a:cubicBezTo>
                  <a:cubicBezTo>
                    <a:pt x="88" y="188"/>
                    <a:pt x="84" y="193"/>
                    <a:pt x="78" y="193"/>
                  </a:cubicBezTo>
                  <a:moveTo>
                    <a:pt x="148" y="164"/>
                  </a:moveTo>
                  <a:cubicBezTo>
                    <a:pt x="12" y="164"/>
                    <a:pt x="12" y="164"/>
                    <a:pt x="12" y="164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48" y="12"/>
                    <a:pt x="148" y="12"/>
                    <a:pt x="148" y="12"/>
                  </a:cubicBezTo>
                  <a:lnTo>
                    <a:pt x="148" y="16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17" name="Freeform 43">
              <a:extLst>
                <a:ext uri="{FF2B5EF4-FFF2-40B4-BE49-F238E27FC236}">
                  <a16:creationId xmlns:a16="http://schemas.microsoft.com/office/drawing/2014/main" xmlns="" id="{5CC4D6E4-A86F-45A4-82EB-20C91CB0DD2B}"/>
                </a:ext>
              </a:extLst>
            </p:cNvPr>
            <p:cNvSpPr>
              <a:spLocks/>
            </p:cNvSpPr>
            <p:nvPr userDrawn="1"/>
          </p:nvSpPr>
          <p:spPr bwMode="auto">
            <a:xfrm rot="5400000">
              <a:off x="11860707" y="3912187"/>
              <a:ext cx="449186" cy="412150"/>
            </a:xfrm>
            <a:custGeom>
              <a:avLst/>
              <a:gdLst>
                <a:gd name="T0" fmla="*/ 253 w 473"/>
                <a:gd name="T1" fmla="*/ 0 h 434"/>
                <a:gd name="T2" fmla="*/ 0 w 473"/>
                <a:gd name="T3" fmla="*/ 218 h 434"/>
                <a:gd name="T4" fmla="*/ 253 w 473"/>
                <a:gd name="T5" fmla="*/ 434 h 434"/>
                <a:gd name="T6" fmla="*/ 253 w 473"/>
                <a:gd name="T7" fmla="*/ 303 h 434"/>
                <a:gd name="T8" fmla="*/ 473 w 473"/>
                <a:gd name="T9" fmla="*/ 303 h 434"/>
                <a:gd name="T10" fmla="*/ 473 w 473"/>
                <a:gd name="T11" fmla="*/ 133 h 434"/>
                <a:gd name="T12" fmla="*/ 253 w 473"/>
                <a:gd name="T13" fmla="*/ 133 h 434"/>
                <a:gd name="T14" fmla="*/ 253 w 473"/>
                <a:gd name="T15" fmla="*/ 0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3" h="434">
                  <a:moveTo>
                    <a:pt x="253" y="0"/>
                  </a:moveTo>
                  <a:lnTo>
                    <a:pt x="0" y="218"/>
                  </a:lnTo>
                  <a:lnTo>
                    <a:pt x="253" y="434"/>
                  </a:lnTo>
                  <a:lnTo>
                    <a:pt x="253" y="303"/>
                  </a:lnTo>
                  <a:lnTo>
                    <a:pt x="473" y="303"/>
                  </a:lnTo>
                  <a:lnTo>
                    <a:pt x="473" y="133"/>
                  </a:lnTo>
                  <a:lnTo>
                    <a:pt x="253" y="133"/>
                  </a:lnTo>
                  <a:lnTo>
                    <a:pt x="25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grpSp>
          <p:nvGrpSpPr>
            <p:cNvPr id="118" name="组合 117">
              <a:extLst>
                <a:ext uri="{FF2B5EF4-FFF2-40B4-BE49-F238E27FC236}">
                  <a16:creationId xmlns:a16="http://schemas.microsoft.com/office/drawing/2014/main" xmlns="" id="{79DC0AE5-56D6-4F11-9D80-E4AE9C31CB2F}"/>
                </a:ext>
              </a:extLst>
            </p:cNvPr>
            <p:cNvGrpSpPr/>
            <p:nvPr userDrawn="1"/>
          </p:nvGrpSpPr>
          <p:grpSpPr>
            <a:xfrm rot="12320893">
              <a:off x="11794249" y="4830164"/>
              <a:ext cx="282094" cy="805573"/>
              <a:chOff x="9469654" y="2159644"/>
              <a:chExt cx="752475" cy="2148831"/>
            </a:xfrm>
            <a:grpFill/>
          </p:grpSpPr>
          <p:sp>
            <p:nvSpPr>
              <p:cNvPr id="120" name="Freeform 11">
                <a:extLst>
                  <a:ext uri="{FF2B5EF4-FFF2-40B4-BE49-F238E27FC236}">
                    <a16:creationId xmlns:a16="http://schemas.microsoft.com/office/drawing/2014/main" xmlns="" id="{7A9ECACB-3B0F-40DB-9E6C-8AB90288D14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9469654" y="2954337"/>
                <a:ext cx="752475" cy="1354138"/>
              </a:xfrm>
              <a:custGeom>
                <a:avLst/>
                <a:gdLst>
                  <a:gd name="T0" fmla="*/ 166 w 198"/>
                  <a:gd name="T1" fmla="*/ 0 h 359"/>
                  <a:gd name="T2" fmla="*/ 31 w 198"/>
                  <a:gd name="T3" fmla="*/ 0 h 359"/>
                  <a:gd name="T4" fmla="*/ 0 w 198"/>
                  <a:gd name="T5" fmla="*/ 31 h 359"/>
                  <a:gd name="T6" fmla="*/ 0 w 198"/>
                  <a:gd name="T7" fmla="*/ 31 h 359"/>
                  <a:gd name="T8" fmla="*/ 0 w 198"/>
                  <a:gd name="T9" fmla="*/ 32 h 359"/>
                  <a:gd name="T10" fmla="*/ 0 w 198"/>
                  <a:gd name="T11" fmla="*/ 323 h 359"/>
                  <a:gd name="T12" fmla="*/ 1 w 198"/>
                  <a:gd name="T13" fmla="*/ 323 h 359"/>
                  <a:gd name="T14" fmla="*/ 0 w 198"/>
                  <a:gd name="T15" fmla="*/ 327 h 359"/>
                  <a:gd name="T16" fmla="*/ 0 w 198"/>
                  <a:gd name="T17" fmla="*/ 328 h 359"/>
                  <a:gd name="T18" fmla="*/ 31 w 198"/>
                  <a:gd name="T19" fmla="*/ 359 h 359"/>
                  <a:gd name="T20" fmla="*/ 167 w 198"/>
                  <a:gd name="T21" fmla="*/ 359 h 359"/>
                  <a:gd name="T22" fmla="*/ 198 w 198"/>
                  <a:gd name="T23" fmla="*/ 328 h 359"/>
                  <a:gd name="T24" fmla="*/ 198 w 198"/>
                  <a:gd name="T25" fmla="*/ 327 h 359"/>
                  <a:gd name="T26" fmla="*/ 198 w 198"/>
                  <a:gd name="T27" fmla="*/ 323 h 359"/>
                  <a:gd name="T28" fmla="*/ 198 w 198"/>
                  <a:gd name="T29" fmla="*/ 323 h 359"/>
                  <a:gd name="T30" fmla="*/ 197 w 198"/>
                  <a:gd name="T31" fmla="*/ 32 h 359"/>
                  <a:gd name="T32" fmla="*/ 197 w 198"/>
                  <a:gd name="T33" fmla="*/ 31 h 359"/>
                  <a:gd name="T34" fmla="*/ 197 w 198"/>
                  <a:gd name="T35" fmla="*/ 30 h 359"/>
                  <a:gd name="T36" fmla="*/ 166 w 198"/>
                  <a:gd name="T37" fmla="*/ 0 h 3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98" h="359">
                    <a:moveTo>
                      <a:pt x="166" y="0"/>
                    </a:moveTo>
                    <a:cubicBezTo>
                      <a:pt x="31" y="0"/>
                      <a:pt x="31" y="0"/>
                      <a:pt x="31" y="0"/>
                    </a:cubicBezTo>
                    <a:cubicBezTo>
                      <a:pt x="14" y="0"/>
                      <a:pt x="0" y="14"/>
                      <a:pt x="0" y="31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323"/>
                      <a:pt x="0" y="323"/>
                      <a:pt x="0" y="323"/>
                    </a:cubicBezTo>
                    <a:cubicBezTo>
                      <a:pt x="1" y="323"/>
                      <a:pt x="1" y="323"/>
                      <a:pt x="1" y="323"/>
                    </a:cubicBezTo>
                    <a:cubicBezTo>
                      <a:pt x="0" y="324"/>
                      <a:pt x="0" y="326"/>
                      <a:pt x="0" y="327"/>
                    </a:cubicBezTo>
                    <a:cubicBezTo>
                      <a:pt x="0" y="328"/>
                      <a:pt x="0" y="328"/>
                      <a:pt x="0" y="328"/>
                    </a:cubicBezTo>
                    <a:cubicBezTo>
                      <a:pt x="0" y="345"/>
                      <a:pt x="14" y="359"/>
                      <a:pt x="31" y="359"/>
                    </a:cubicBezTo>
                    <a:cubicBezTo>
                      <a:pt x="167" y="359"/>
                      <a:pt x="167" y="359"/>
                      <a:pt x="167" y="359"/>
                    </a:cubicBezTo>
                    <a:cubicBezTo>
                      <a:pt x="184" y="359"/>
                      <a:pt x="198" y="345"/>
                      <a:pt x="198" y="328"/>
                    </a:cubicBezTo>
                    <a:cubicBezTo>
                      <a:pt x="198" y="327"/>
                      <a:pt x="198" y="327"/>
                      <a:pt x="198" y="327"/>
                    </a:cubicBezTo>
                    <a:cubicBezTo>
                      <a:pt x="198" y="325"/>
                      <a:pt x="198" y="324"/>
                      <a:pt x="198" y="323"/>
                    </a:cubicBezTo>
                    <a:cubicBezTo>
                      <a:pt x="198" y="323"/>
                      <a:pt x="198" y="323"/>
                      <a:pt x="198" y="323"/>
                    </a:cubicBezTo>
                    <a:cubicBezTo>
                      <a:pt x="197" y="32"/>
                      <a:pt x="197" y="32"/>
                      <a:pt x="197" y="32"/>
                    </a:cubicBezTo>
                    <a:cubicBezTo>
                      <a:pt x="197" y="31"/>
                      <a:pt x="197" y="31"/>
                      <a:pt x="197" y="31"/>
                    </a:cubicBezTo>
                    <a:cubicBezTo>
                      <a:pt x="197" y="30"/>
                      <a:pt x="197" y="30"/>
                      <a:pt x="197" y="30"/>
                    </a:cubicBezTo>
                    <a:cubicBezTo>
                      <a:pt x="197" y="13"/>
                      <a:pt x="183" y="0"/>
                      <a:pt x="166" y="0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1" name="Freeform 14">
                <a:extLst>
                  <a:ext uri="{FF2B5EF4-FFF2-40B4-BE49-F238E27FC236}">
                    <a16:creationId xmlns:a16="http://schemas.microsoft.com/office/drawing/2014/main" xmlns="" id="{35EA3484-D103-42FD-8A56-D9876F9D749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9502992" y="2710497"/>
                <a:ext cx="681038" cy="217488"/>
              </a:xfrm>
              <a:custGeom>
                <a:avLst/>
                <a:gdLst>
                  <a:gd name="T0" fmla="*/ 179 w 179"/>
                  <a:gd name="T1" fmla="*/ 30 h 58"/>
                  <a:gd name="T2" fmla="*/ 151 w 179"/>
                  <a:gd name="T3" fmla="*/ 58 h 58"/>
                  <a:gd name="T4" fmla="*/ 28 w 179"/>
                  <a:gd name="T5" fmla="*/ 58 h 58"/>
                  <a:gd name="T6" fmla="*/ 0 w 179"/>
                  <a:gd name="T7" fmla="*/ 30 h 58"/>
                  <a:gd name="T8" fmla="*/ 0 w 179"/>
                  <a:gd name="T9" fmla="*/ 28 h 58"/>
                  <a:gd name="T10" fmla="*/ 28 w 179"/>
                  <a:gd name="T11" fmla="*/ 0 h 58"/>
                  <a:gd name="T12" fmla="*/ 151 w 179"/>
                  <a:gd name="T13" fmla="*/ 0 h 58"/>
                  <a:gd name="T14" fmla="*/ 179 w 179"/>
                  <a:gd name="T15" fmla="*/ 28 h 58"/>
                  <a:gd name="T16" fmla="*/ 179 w 179"/>
                  <a:gd name="T17" fmla="*/ 3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9" h="58">
                    <a:moveTo>
                      <a:pt x="179" y="30"/>
                    </a:moveTo>
                    <a:cubicBezTo>
                      <a:pt x="179" y="46"/>
                      <a:pt x="167" y="58"/>
                      <a:pt x="151" y="58"/>
                    </a:cubicBezTo>
                    <a:cubicBezTo>
                      <a:pt x="28" y="58"/>
                      <a:pt x="28" y="58"/>
                      <a:pt x="28" y="58"/>
                    </a:cubicBezTo>
                    <a:cubicBezTo>
                      <a:pt x="12" y="58"/>
                      <a:pt x="0" y="46"/>
                      <a:pt x="0" y="30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13"/>
                      <a:pt x="12" y="0"/>
                      <a:pt x="28" y="0"/>
                    </a:cubicBezTo>
                    <a:cubicBezTo>
                      <a:pt x="151" y="0"/>
                      <a:pt x="151" y="0"/>
                      <a:pt x="151" y="0"/>
                    </a:cubicBezTo>
                    <a:cubicBezTo>
                      <a:pt x="167" y="0"/>
                      <a:pt x="179" y="12"/>
                      <a:pt x="179" y="28"/>
                    </a:cubicBezTo>
                    <a:lnTo>
                      <a:pt x="179" y="3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2" name="任意多边形 160">
                <a:extLst>
                  <a:ext uri="{FF2B5EF4-FFF2-40B4-BE49-F238E27FC236}">
                    <a16:creationId xmlns:a16="http://schemas.microsoft.com/office/drawing/2014/main" xmlns="" id="{D9603594-5B28-48EB-A348-097117BF2312}"/>
                  </a:ext>
                </a:extLst>
              </p:cNvPr>
              <p:cNvSpPr/>
              <p:nvPr userDrawn="1"/>
            </p:nvSpPr>
            <p:spPr>
              <a:xfrm>
                <a:off x="9552205" y="2159644"/>
                <a:ext cx="563563" cy="517625"/>
              </a:xfrm>
              <a:custGeom>
                <a:avLst/>
                <a:gdLst>
                  <a:gd name="connsiteX0" fmla="*/ 289397 w 563563"/>
                  <a:gd name="connsiteY0" fmla="*/ 0 h 517625"/>
                  <a:gd name="connsiteX1" fmla="*/ 392209 w 563563"/>
                  <a:gd name="connsiteY1" fmla="*/ 101862 h 517625"/>
                  <a:gd name="connsiteX2" fmla="*/ 392209 w 563563"/>
                  <a:gd name="connsiteY2" fmla="*/ 252767 h 517625"/>
                  <a:gd name="connsiteX3" fmla="*/ 498829 w 563563"/>
                  <a:gd name="connsiteY3" fmla="*/ 328220 h 517625"/>
                  <a:gd name="connsiteX4" fmla="*/ 563563 w 563563"/>
                  <a:gd name="connsiteY4" fmla="*/ 422537 h 517625"/>
                  <a:gd name="connsiteX5" fmla="*/ 563563 w 563563"/>
                  <a:gd name="connsiteY5" fmla="*/ 500886 h 517625"/>
                  <a:gd name="connsiteX6" fmla="*/ 563563 w 563563"/>
                  <a:gd name="connsiteY6" fmla="*/ 517625 h 517625"/>
                  <a:gd name="connsiteX7" fmla="*/ 0 w 563563"/>
                  <a:gd name="connsiteY7" fmla="*/ 517625 h 517625"/>
                  <a:gd name="connsiteX8" fmla="*/ 0 w 563563"/>
                  <a:gd name="connsiteY8" fmla="*/ 513787 h 517625"/>
                  <a:gd name="connsiteX9" fmla="*/ 0 w 563563"/>
                  <a:gd name="connsiteY9" fmla="*/ 422537 h 517625"/>
                  <a:gd name="connsiteX10" fmla="*/ 64734 w 563563"/>
                  <a:gd name="connsiteY10" fmla="*/ 328220 h 517625"/>
                  <a:gd name="connsiteX11" fmla="*/ 186585 w 563563"/>
                  <a:gd name="connsiteY11" fmla="*/ 252767 h 517625"/>
                  <a:gd name="connsiteX12" fmla="*/ 186585 w 563563"/>
                  <a:gd name="connsiteY12" fmla="*/ 101862 h 517625"/>
                  <a:gd name="connsiteX13" fmla="*/ 289397 w 563563"/>
                  <a:gd name="connsiteY13" fmla="*/ 0 h 51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63563" h="517625">
                    <a:moveTo>
                      <a:pt x="289397" y="0"/>
                    </a:moveTo>
                    <a:cubicBezTo>
                      <a:pt x="346515" y="0"/>
                      <a:pt x="392209" y="45272"/>
                      <a:pt x="392209" y="101862"/>
                    </a:cubicBezTo>
                    <a:cubicBezTo>
                      <a:pt x="392209" y="101862"/>
                      <a:pt x="392209" y="101862"/>
                      <a:pt x="392209" y="252767"/>
                    </a:cubicBezTo>
                    <a:cubicBezTo>
                      <a:pt x="392209" y="252767"/>
                      <a:pt x="445519" y="279176"/>
                      <a:pt x="498829" y="328220"/>
                    </a:cubicBezTo>
                    <a:cubicBezTo>
                      <a:pt x="552139" y="377265"/>
                      <a:pt x="563563" y="422537"/>
                      <a:pt x="563563" y="422537"/>
                    </a:cubicBezTo>
                    <a:cubicBezTo>
                      <a:pt x="563563" y="422537"/>
                      <a:pt x="563563" y="422537"/>
                      <a:pt x="563563" y="500886"/>
                    </a:cubicBezTo>
                    <a:lnTo>
                      <a:pt x="563563" y="517625"/>
                    </a:lnTo>
                    <a:lnTo>
                      <a:pt x="0" y="517625"/>
                    </a:lnTo>
                    <a:lnTo>
                      <a:pt x="0" y="513787"/>
                    </a:lnTo>
                    <a:cubicBezTo>
                      <a:pt x="0" y="496103"/>
                      <a:pt x="0" y="467808"/>
                      <a:pt x="0" y="422537"/>
                    </a:cubicBezTo>
                    <a:cubicBezTo>
                      <a:pt x="0" y="422537"/>
                      <a:pt x="11424" y="377265"/>
                      <a:pt x="64734" y="328220"/>
                    </a:cubicBezTo>
                    <a:cubicBezTo>
                      <a:pt x="118044" y="279176"/>
                      <a:pt x="186585" y="252767"/>
                      <a:pt x="186585" y="252767"/>
                    </a:cubicBezTo>
                    <a:cubicBezTo>
                      <a:pt x="186585" y="252767"/>
                      <a:pt x="186585" y="252767"/>
                      <a:pt x="186585" y="101862"/>
                    </a:cubicBezTo>
                    <a:cubicBezTo>
                      <a:pt x="186585" y="45272"/>
                      <a:pt x="232279" y="0"/>
                      <a:pt x="28939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19" name="Freeform 124">
              <a:extLst>
                <a:ext uri="{FF2B5EF4-FFF2-40B4-BE49-F238E27FC236}">
                  <a16:creationId xmlns:a16="http://schemas.microsoft.com/office/drawing/2014/main" xmlns="" id="{7ED0B582-F0EA-4BF4-BD18-E2818B46AB6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 rot="6524507">
              <a:off x="11685027" y="6473052"/>
              <a:ext cx="349593" cy="449070"/>
            </a:xfrm>
            <a:custGeom>
              <a:avLst/>
              <a:gdLst>
                <a:gd name="T0" fmla="*/ 12 w 156"/>
                <a:gd name="T1" fmla="*/ 200 h 200"/>
                <a:gd name="T2" fmla="*/ 0 w 156"/>
                <a:gd name="T3" fmla="*/ 37 h 200"/>
                <a:gd name="T4" fmla="*/ 12 w 156"/>
                <a:gd name="T5" fmla="*/ 175 h 200"/>
                <a:gd name="T6" fmla="*/ 50 w 156"/>
                <a:gd name="T7" fmla="*/ 187 h 200"/>
                <a:gd name="T8" fmla="*/ 64 w 156"/>
                <a:gd name="T9" fmla="*/ 24 h 200"/>
                <a:gd name="T10" fmla="*/ 156 w 156"/>
                <a:gd name="T11" fmla="*/ 37 h 200"/>
                <a:gd name="T12" fmla="*/ 144 w 156"/>
                <a:gd name="T13" fmla="*/ 200 h 200"/>
                <a:gd name="T14" fmla="*/ 128 w 156"/>
                <a:gd name="T15" fmla="*/ 180 h 200"/>
                <a:gd name="T16" fmla="*/ 116 w 156"/>
                <a:gd name="T17" fmla="*/ 168 h 200"/>
                <a:gd name="T18" fmla="*/ 116 w 156"/>
                <a:gd name="T19" fmla="*/ 164 h 200"/>
                <a:gd name="T20" fmla="*/ 128 w 156"/>
                <a:gd name="T21" fmla="*/ 152 h 200"/>
                <a:gd name="T22" fmla="*/ 116 w 156"/>
                <a:gd name="T23" fmla="*/ 164 h 200"/>
                <a:gd name="T24" fmla="*/ 128 w 156"/>
                <a:gd name="T25" fmla="*/ 148 h 200"/>
                <a:gd name="T26" fmla="*/ 116 w 156"/>
                <a:gd name="T27" fmla="*/ 136 h 200"/>
                <a:gd name="T28" fmla="*/ 116 w 156"/>
                <a:gd name="T29" fmla="*/ 132 h 200"/>
                <a:gd name="T30" fmla="*/ 128 w 156"/>
                <a:gd name="T31" fmla="*/ 120 h 200"/>
                <a:gd name="T32" fmla="*/ 116 w 156"/>
                <a:gd name="T33" fmla="*/ 132 h 200"/>
                <a:gd name="T34" fmla="*/ 112 w 156"/>
                <a:gd name="T35" fmla="*/ 180 h 200"/>
                <a:gd name="T36" fmla="*/ 100 w 156"/>
                <a:gd name="T37" fmla="*/ 168 h 200"/>
                <a:gd name="T38" fmla="*/ 100 w 156"/>
                <a:gd name="T39" fmla="*/ 164 h 200"/>
                <a:gd name="T40" fmla="*/ 112 w 156"/>
                <a:gd name="T41" fmla="*/ 152 h 200"/>
                <a:gd name="T42" fmla="*/ 100 w 156"/>
                <a:gd name="T43" fmla="*/ 164 h 200"/>
                <a:gd name="T44" fmla="*/ 112 w 156"/>
                <a:gd name="T45" fmla="*/ 148 h 200"/>
                <a:gd name="T46" fmla="*/ 100 w 156"/>
                <a:gd name="T47" fmla="*/ 136 h 200"/>
                <a:gd name="T48" fmla="*/ 100 w 156"/>
                <a:gd name="T49" fmla="*/ 132 h 200"/>
                <a:gd name="T50" fmla="*/ 112 w 156"/>
                <a:gd name="T51" fmla="*/ 120 h 200"/>
                <a:gd name="T52" fmla="*/ 100 w 156"/>
                <a:gd name="T53" fmla="*/ 132 h 200"/>
                <a:gd name="T54" fmla="*/ 96 w 156"/>
                <a:gd name="T55" fmla="*/ 180 h 200"/>
                <a:gd name="T56" fmla="*/ 84 w 156"/>
                <a:gd name="T57" fmla="*/ 168 h 200"/>
                <a:gd name="T58" fmla="*/ 84 w 156"/>
                <a:gd name="T59" fmla="*/ 164 h 200"/>
                <a:gd name="T60" fmla="*/ 96 w 156"/>
                <a:gd name="T61" fmla="*/ 152 h 200"/>
                <a:gd name="T62" fmla="*/ 84 w 156"/>
                <a:gd name="T63" fmla="*/ 164 h 200"/>
                <a:gd name="T64" fmla="*/ 96 w 156"/>
                <a:gd name="T65" fmla="*/ 148 h 200"/>
                <a:gd name="T66" fmla="*/ 84 w 156"/>
                <a:gd name="T67" fmla="*/ 136 h 200"/>
                <a:gd name="T68" fmla="*/ 84 w 156"/>
                <a:gd name="T69" fmla="*/ 132 h 200"/>
                <a:gd name="T70" fmla="*/ 96 w 156"/>
                <a:gd name="T71" fmla="*/ 120 h 200"/>
                <a:gd name="T72" fmla="*/ 84 w 156"/>
                <a:gd name="T73" fmla="*/ 132 h 200"/>
                <a:gd name="T74" fmla="*/ 137 w 156"/>
                <a:gd name="T75" fmla="*/ 35 h 200"/>
                <a:gd name="T76" fmla="*/ 76 w 156"/>
                <a:gd name="T77" fmla="*/ 42 h 200"/>
                <a:gd name="T78" fmla="*/ 82 w 156"/>
                <a:gd name="T79" fmla="*/ 76 h 200"/>
                <a:gd name="T80" fmla="*/ 144 w 156"/>
                <a:gd name="T81" fmla="*/ 69 h 200"/>
                <a:gd name="T82" fmla="*/ 144 w 156"/>
                <a:gd name="T83" fmla="*/ 120 h 200"/>
                <a:gd name="T84" fmla="*/ 132 w 156"/>
                <a:gd name="T85" fmla="*/ 132 h 200"/>
                <a:gd name="T86" fmla="*/ 144 w 156"/>
                <a:gd name="T87" fmla="*/ 120 h 200"/>
                <a:gd name="T88" fmla="*/ 132 w 156"/>
                <a:gd name="T89" fmla="*/ 136 h 200"/>
                <a:gd name="T90" fmla="*/ 144 w 156"/>
                <a:gd name="T91" fmla="*/ 148 h 200"/>
                <a:gd name="T92" fmla="*/ 144 w 156"/>
                <a:gd name="T93" fmla="*/ 152 h 200"/>
                <a:gd name="T94" fmla="*/ 132 w 156"/>
                <a:gd name="T95" fmla="*/ 164 h 200"/>
                <a:gd name="T96" fmla="*/ 144 w 156"/>
                <a:gd name="T97" fmla="*/ 152 h 200"/>
                <a:gd name="T98" fmla="*/ 132 w 156"/>
                <a:gd name="T99" fmla="*/ 168 h 200"/>
                <a:gd name="T100" fmla="*/ 144 w 156"/>
                <a:gd name="T101" fmla="*/ 180 h 200"/>
                <a:gd name="T102" fmla="*/ 50 w 156"/>
                <a:gd name="T103" fmla="*/ 180 h 200"/>
                <a:gd name="T104" fmla="*/ 20 w 156"/>
                <a:gd name="T105" fmla="*/ 173 h 200"/>
                <a:gd name="T106" fmla="*/ 26 w 156"/>
                <a:gd name="T107" fmla="*/ 12 h 200"/>
                <a:gd name="T108" fmla="*/ 36 w 156"/>
                <a:gd name="T109" fmla="*/ 0 h 200"/>
                <a:gd name="T110" fmla="*/ 44 w 156"/>
                <a:gd name="T111" fmla="*/ 12 h 200"/>
                <a:gd name="T112" fmla="*/ 56 w 156"/>
                <a:gd name="T113" fmla="*/ 18 h 200"/>
                <a:gd name="T114" fmla="*/ 50 w 156"/>
                <a:gd name="T115" fmla="*/ 18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6" h="200">
                  <a:moveTo>
                    <a:pt x="144" y="200"/>
                  </a:moveTo>
                  <a:cubicBezTo>
                    <a:pt x="12" y="200"/>
                    <a:pt x="12" y="200"/>
                    <a:pt x="12" y="200"/>
                  </a:cubicBezTo>
                  <a:cubicBezTo>
                    <a:pt x="5" y="200"/>
                    <a:pt x="0" y="194"/>
                    <a:pt x="0" y="18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0"/>
                    <a:pt x="5" y="25"/>
                    <a:pt x="12" y="25"/>
                  </a:cubicBezTo>
                  <a:cubicBezTo>
                    <a:pt x="12" y="175"/>
                    <a:pt x="12" y="175"/>
                    <a:pt x="12" y="175"/>
                  </a:cubicBezTo>
                  <a:cubicBezTo>
                    <a:pt x="12" y="182"/>
                    <a:pt x="18" y="187"/>
                    <a:pt x="25" y="187"/>
                  </a:cubicBezTo>
                  <a:cubicBezTo>
                    <a:pt x="50" y="187"/>
                    <a:pt x="50" y="187"/>
                    <a:pt x="50" y="187"/>
                  </a:cubicBezTo>
                  <a:cubicBezTo>
                    <a:pt x="57" y="187"/>
                    <a:pt x="64" y="182"/>
                    <a:pt x="64" y="175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144" y="24"/>
                    <a:pt x="144" y="24"/>
                    <a:pt x="144" y="24"/>
                  </a:cubicBezTo>
                  <a:cubicBezTo>
                    <a:pt x="151" y="24"/>
                    <a:pt x="156" y="30"/>
                    <a:pt x="156" y="37"/>
                  </a:cubicBezTo>
                  <a:cubicBezTo>
                    <a:pt x="156" y="187"/>
                    <a:pt x="156" y="187"/>
                    <a:pt x="156" y="187"/>
                  </a:cubicBezTo>
                  <a:cubicBezTo>
                    <a:pt x="156" y="194"/>
                    <a:pt x="151" y="200"/>
                    <a:pt x="144" y="200"/>
                  </a:cubicBezTo>
                  <a:close/>
                  <a:moveTo>
                    <a:pt x="116" y="180"/>
                  </a:moveTo>
                  <a:cubicBezTo>
                    <a:pt x="128" y="180"/>
                    <a:pt x="128" y="180"/>
                    <a:pt x="128" y="180"/>
                  </a:cubicBezTo>
                  <a:cubicBezTo>
                    <a:pt x="128" y="168"/>
                    <a:pt x="128" y="168"/>
                    <a:pt x="128" y="168"/>
                  </a:cubicBezTo>
                  <a:cubicBezTo>
                    <a:pt x="116" y="168"/>
                    <a:pt x="116" y="168"/>
                    <a:pt x="116" y="168"/>
                  </a:cubicBezTo>
                  <a:lnTo>
                    <a:pt x="116" y="180"/>
                  </a:lnTo>
                  <a:close/>
                  <a:moveTo>
                    <a:pt x="116" y="164"/>
                  </a:moveTo>
                  <a:cubicBezTo>
                    <a:pt x="128" y="164"/>
                    <a:pt x="128" y="164"/>
                    <a:pt x="128" y="164"/>
                  </a:cubicBezTo>
                  <a:cubicBezTo>
                    <a:pt x="128" y="152"/>
                    <a:pt x="128" y="152"/>
                    <a:pt x="128" y="152"/>
                  </a:cubicBezTo>
                  <a:cubicBezTo>
                    <a:pt x="116" y="152"/>
                    <a:pt x="116" y="152"/>
                    <a:pt x="116" y="152"/>
                  </a:cubicBezTo>
                  <a:lnTo>
                    <a:pt x="116" y="164"/>
                  </a:lnTo>
                  <a:close/>
                  <a:moveTo>
                    <a:pt x="116" y="148"/>
                  </a:moveTo>
                  <a:cubicBezTo>
                    <a:pt x="128" y="148"/>
                    <a:pt x="128" y="148"/>
                    <a:pt x="128" y="148"/>
                  </a:cubicBezTo>
                  <a:cubicBezTo>
                    <a:pt x="128" y="136"/>
                    <a:pt x="128" y="136"/>
                    <a:pt x="128" y="136"/>
                  </a:cubicBezTo>
                  <a:cubicBezTo>
                    <a:pt x="116" y="136"/>
                    <a:pt x="116" y="136"/>
                    <a:pt x="116" y="136"/>
                  </a:cubicBezTo>
                  <a:lnTo>
                    <a:pt x="116" y="148"/>
                  </a:lnTo>
                  <a:close/>
                  <a:moveTo>
                    <a:pt x="116" y="132"/>
                  </a:moveTo>
                  <a:cubicBezTo>
                    <a:pt x="128" y="132"/>
                    <a:pt x="128" y="132"/>
                    <a:pt x="128" y="132"/>
                  </a:cubicBezTo>
                  <a:cubicBezTo>
                    <a:pt x="128" y="120"/>
                    <a:pt x="128" y="120"/>
                    <a:pt x="128" y="120"/>
                  </a:cubicBezTo>
                  <a:cubicBezTo>
                    <a:pt x="116" y="120"/>
                    <a:pt x="116" y="120"/>
                    <a:pt x="116" y="120"/>
                  </a:cubicBezTo>
                  <a:lnTo>
                    <a:pt x="116" y="132"/>
                  </a:lnTo>
                  <a:close/>
                  <a:moveTo>
                    <a:pt x="100" y="180"/>
                  </a:moveTo>
                  <a:cubicBezTo>
                    <a:pt x="112" y="180"/>
                    <a:pt x="112" y="180"/>
                    <a:pt x="112" y="180"/>
                  </a:cubicBezTo>
                  <a:cubicBezTo>
                    <a:pt x="112" y="168"/>
                    <a:pt x="112" y="168"/>
                    <a:pt x="112" y="168"/>
                  </a:cubicBezTo>
                  <a:cubicBezTo>
                    <a:pt x="100" y="168"/>
                    <a:pt x="100" y="168"/>
                    <a:pt x="100" y="168"/>
                  </a:cubicBezTo>
                  <a:lnTo>
                    <a:pt x="100" y="180"/>
                  </a:lnTo>
                  <a:close/>
                  <a:moveTo>
                    <a:pt x="100" y="164"/>
                  </a:moveTo>
                  <a:cubicBezTo>
                    <a:pt x="112" y="164"/>
                    <a:pt x="112" y="164"/>
                    <a:pt x="112" y="164"/>
                  </a:cubicBezTo>
                  <a:cubicBezTo>
                    <a:pt x="112" y="152"/>
                    <a:pt x="112" y="152"/>
                    <a:pt x="112" y="152"/>
                  </a:cubicBezTo>
                  <a:cubicBezTo>
                    <a:pt x="100" y="152"/>
                    <a:pt x="100" y="152"/>
                    <a:pt x="100" y="152"/>
                  </a:cubicBezTo>
                  <a:lnTo>
                    <a:pt x="100" y="164"/>
                  </a:lnTo>
                  <a:close/>
                  <a:moveTo>
                    <a:pt x="100" y="148"/>
                  </a:moveTo>
                  <a:cubicBezTo>
                    <a:pt x="112" y="148"/>
                    <a:pt x="112" y="148"/>
                    <a:pt x="112" y="148"/>
                  </a:cubicBezTo>
                  <a:cubicBezTo>
                    <a:pt x="112" y="136"/>
                    <a:pt x="112" y="136"/>
                    <a:pt x="112" y="136"/>
                  </a:cubicBezTo>
                  <a:cubicBezTo>
                    <a:pt x="100" y="136"/>
                    <a:pt x="100" y="136"/>
                    <a:pt x="100" y="136"/>
                  </a:cubicBezTo>
                  <a:lnTo>
                    <a:pt x="100" y="148"/>
                  </a:lnTo>
                  <a:close/>
                  <a:moveTo>
                    <a:pt x="100" y="132"/>
                  </a:moveTo>
                  <a:cubicBezTo>
                    <a:pt x="112" y="132"/>
                    <a:pt x="112" y="132"/>
                    <a:pt x="112" y="132"/>
                  </a:cubicBezTo>
                  <a:cubicBezTo>
                    <a:pt x="112" y="120"/>
                    <a:pt x="112" y="120"/>
                    <a:pt x="112" y="120"/>
                  </a:cubicBezTo>
                  <a:cubicBezTo>
                    <a:pt x="100" y="120"/>
                    <a:pt x="100" y="120"/>
                    <a:pt x="100" y="120"/>
                  </a:cubicBezTo>
                  <a:lnTo>
                    <a:pt x="100" y="132"/>
                  </a:lnTo>
                  <a:close/>
                  <a:moveTo>
                    <a:pt x="84" y="180"/>
                  </a:moveTo>
                  <a:cubicBezTo>
                    <a:pt x="96" y="180"/>
                    <a:pt x="96" y="180"/>
                    <a:pt x="96" y="180"/>
                  </a:cubicBezTo>
                  <a:cubicBezTo>
                    <a:pt x="96" y="168"/>
                    <a:pt x="96" y="168"/>
                    <a:pt x="96" y="168"/>
                  </a:cubicBezTo>
                  <a:cubicBezTo>
                    <a:pt x="84" y="168"/>
                    <a:pt x="84" y="168"/>
                    <a:pt x="84" y="168"/>
                  </a:cubicBezTo>
                  <a:lnTo>
                    <a:pt x="84" y="180"/>
                  </a:lnTo>
                  <a:close/>
                  <a:moveTo>
                    <a:pt x="84" y="164"/>
                  </a:moveTo>
                  <a:cubicBezTo>
                    <a:pt x="96" y="164"/>
                    <a:pt x="96" y="164"/>
                    <a:pt x="96" y="164"/>
                  </a:cubicBezTo>
                  <a:cubicBezTo>
                    <a:pt x="96" y="152"/>
                    <a:pt x="96" y="152"/>
                    <a:pt x="96" y="152"/>
                  </a:cubicBezTo>
                  <a:cubicBezTo>
                    <a:pt x="84" y="152"/>
                    <a:pt x="84" y="152"/>
                    <a:pt x="84" y="152"/>
                  </a:cubicBezTo>
                  <a:lnTo>
                    <a:pt x="84" y="164"/>
                  </a:lnTo>
                  <a:close/>
                  <a:moveTo>
                    <a:pt x="84" y="148"/>
                  </a:moveTo>
                  <a:cubicBezTo>
                    <a:pt x="96" y="148"/>
                    <a:pt x="96" y="148"/>
                    <a:pt x="96" y="148"/>
                  </a:cubicBezTo>
                  <a:cubicBezTo>
                    <a:pt x="96" y="136"/>
                    <a:pt x="96" y="136"/>
                    <a:pt x="96" y="136"/>
                  </a:cubicBezTo>
                  <a:cubicBezTo>
                    <a:pt x="84" y="136"/>
                    <a:pt x="84" y="136"/>
                    <a:pt x="84" y="136"/>
                  </a:cubicBezTo>
                  <a:lnTo>
                    <a:pt x="84" y="148"/>
                  </a:lnTo>
                  <a:close/>
                  <a:moveTo>
                    <a:pt x="84" y="132"/>
                  </a:moveTo>
                  <a:cubicBezTo>
                    <a:pt x="96" y="132"/>
                    <a:pt x="96" y="132"/>
                    <a:pt x="96" y="132"/>
                  </a:cubicBezTo>
                  <a:cubicBezTo>
                    <a:pt x="96" y="120"/>
                    <a:pt x="96" y="120"/>
                    <a:pt x="96" y="120"/>
                  </a:cubicBezTo>
                  <a:cubicBezTo>
                    <a:pt x="84" y="120"/>
                    <a:pt x="84" y="120"/>
                    <a:pt x="84" y="120"/>
                  </a:cubicBezTo>
                  <a:lnTo>
                    <a:pt x="84" y="132"/>
                  </a:lnTo>
                  <a:close/>
                  <a:moveTo>
                    <a:pt x="144" y="42"/>
                  </a:moveTo>
                  <a:cubicBezTo>
                    <a:pt x="144" y="38"/>
                    <a:pt x="141" y="35"/>
                    <a:pt x="137" y="35"/>
                  </a:cubicBezTo>
                  <a:cubicBezTo>
                    <a:pt x="82" y="35"/>
                    <a:pt x="82" y="35"/>
                    <a:pt x="82" y="35"/>
                  </a:cubicBezTo>
                  <a:cubicBezTo>
                    <a:pt x="78" y="35"/>
                    <a:pt x="76" y="38"/>
                    <a:pt x="76" y="42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73"/>
                    <a:pt x="78" y="76"/>
                    <a:pt x="82" y="76"/>
                  </a:cubicBezTo>
                  <a:cubicBezTo>
                    <a:pt x="137" y="76"/>
                    <a:pt x="137" y="76"/>
                    <a:pt x="137" y="76"/>
                  </a:cubicBezTo>
                  <a:cubicBezTo>
                    <a:pt x="141" y="76"/>
                    <a:pt x="144" y="73"/>
                    <a:pt x="144" y="69"/>
                  </a:cubicBezTo>
                  <a:lnTo>
                    <a:pt x="144" y="42"/>
                  </a:lnTo>
                  <a:close/>
                  <a:moveTo>
                    <a:pt x="144" y="120"/>
                  </a:moveTo>
                  <a:cubicBezTo>
                    <a:pt x="132" y="120"/>
                    <a:pt x="132" y="120"/>
                    <a:pt x="132" y="120"/>
                  </a:cubicBezTo>
                  <a:cubicBezTo>
                    <a:pt x="132" y="132"/>
                    <a:pt x="132" y="132"/>
                    <a:pt x="132" y="132"/>
                  </a:cubicBezTo>
                  <a:cubicBezTo>
                    <a:pt x="144" y="132"/>
                    <a:pt x="144" y="132"/>
                    <a:pt x="144" y="132"/>
                  </a:cubicBezTo>
                  <a:lnTo>
                    <a:pt x="144" y="120"/>
                  </a:lnTo>
                  <a:close/>
                  <a:moveTo>
                    <a:pt x="144" y="136"/>
                  </a:moveTo>
                  <a:cubicBezTo>
                    <a:pt x="132" y="136"/>
                    <a:pt x="132" y="136"/>
                    <a:pt x="132" y="136"/>
                  </a:cubicBezTo>
                  <a:cubicBezTo>
                    <a:pt x="132" y="148"/>
                    <a:pt x="132" y="148"/>
                    <a:pt x="132" y="148"/>
                  </a:cubicBezTo>
                  <a:cubicBezTo>
                    <a:pt x="144" y="148"/>
                    <a:pt x="144" y="148"/>
                    <a:pt x="144" y="148"/>
                  </a:cubicBezTo>
                  <a:lnTo>
                    <a:pt x="144" y="136"/>
                  </a:lnTo>
                  <a:close/>
                  <a:moveTo>
                    <a:pt x="144" y="152"/>
                  </a:moveTo>
                  <a:cubicBezTo>
                    <a:pt x="132" y="152"/>
                    <a:pt x="132" y="152"/>
                    <a:pt x="132" y="152"/>
                  </a:cubicBezTo>
                  <a:cubicBezTo>
                    <a:pt x="132" y="164"/>
                    <a:pt x="132" y="164"/>
                    <a:pt x="132" y="164"/>
                  </a:cubicBezTo>
                  <a:cubicBezTo>
                    <a:pt x="144" y="164"/>
                    <a:pt x="144" y="164"/>
                    <a:pt x="144" y="164"/>
                  </a:cubicBezTo>
                  <a:lnTo>
                    <a:pt x="144" y="152"/>
                  </a:lnTo>
                  <a:close/>
                  <a:moveTo>
                    <a:pt x="144" y="168"/>
                  </a:moveTo>
                  <a:cubicBezTo>
                    <a:pt x="132" y="168"/>
                    <a:pt x="132" y="168"/>
                    <a:pt x="132" y="168"/>
                  </a:cubicBezTo>
                  <a:cubicBezTo>
                    <a:pt x="132" y="180"/>
                    <a:pt x="132" y="180"/>
                    <a:pt x="132" y="180"/>
                  </a:cubicBezTo>
                  <a:cubicBezTo>
                    <a:pt x="144" y="180"/>
                    <a:pt x="144" y="180"/>
                    <a:pt x="144" y="180"/>
                  </a:cubicBezTo>
                  <a:lnTo>
                    <a:pt x="144" y="168"/>
                  </a:lnTo>
                  <a:close/>
                  <a:moveTo>
                    <a:pt x="50" y="180"/>
                  </a:moveTo>
                  <a:cubicBezTo>
                    <a:pt x="26" y="180"/>
                    <a:pt x="26" y="180"/>
                    <a:pt x="26" y="180"/>
                  </a:cubicBezTo>
                  <a:cubicBezTo>
                    <a:pt x="22" y="180"/>
                    <a:pt x="20" y="177"/>
                    <a:pt x="20" y="173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5"/>
                    <a:pt x="22" y="12"/>
                    <a:pt x="2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3" y="12"/>
                    <a:pt x="56" y="15"/>
                    <a:pt x="56" y="18"/>
                  </a:cubicBezTo>
                  <a:cubicBezTo>
                    <a:pt x="56" y="173"/>
                    <a:pt x="56" y="173"/>
                    <a:pt x="56" y="173"/>
                  </a:cubicBezTo>
                  <a:cubicBezTo>
                    <a:pt x="56" y="177"/>
                    <a:pt x="53" y="180"/>
                    <a:pt x="50" y="18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70" name="圆角矩形标注 1">
            <a:extLst>
              <a:ext uri="{FF2B5EF4-FFF2-40B4-BE49-F238E27FC236}">
                <a16:creationId xmlns:a16="http://schemas.microsoft.com/office/drawing/2014/main" xmlns="" id="{C17E7CF5-47BE-46E7-A32A-8B6A08250B0F}"/>
              </a:ext>
            </a:extLst>
          </p:cNvPr>
          <p:cNvSpPr/>
          <p:nvPr userDrawn="1"/>
        </p:nvSpPr>
        <p:spPr>
          <a:xfrm>
            <a:off x="1954003" y="2402031"/>
            <a:ext cx="5943600" cy="1453896"/>
          </a:xfrm>
          <a:prstGeom prst="wedgeRoundRectCallout">
            <a:avLst>
              <a:gd name="adj1" fmla="val -42679"/>
              <a:gd name="adj2" fmla="val 73192"/>
              <a:gd name="adj3" fmla="val 16667"/>
            </a:avLst>
          </a:prstGeom>
          <a:solidFill>
            <a:schemeClr val="accent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801" name="副标题 2"/>
          <p:cNvSpPr>
            <a:spLocks noGrp="1"/>
          </p:cNvSpPr>
          <p:nvPr userDrawn="1">
            <p:ph type="subTitle" idx="1"/>
          </p:nvPr>
        </p:nvSpPr>
        <p:spPr>
          <a:xfrm>
            <a:off x="3715945" y="4207332"/>
            <a:ext cx="3963686" cy="558799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endParaRPr lang="zh-CN" altLang="en-US" dirty="0"/>
          </a:p>
        </p:txBody>
      </p:sp>
      <p:sp>
        <p:nvSpPr>
          <p:cNvPr id="9802" name="标题 1"/>
          <p:cNvSpPr>
            <a:spLocks noGrp="1"/>
          </p:cNvSpPr>
          <p:nvPr userDrawn="1">
            <p:ph type="ctrTitle"/>
          </p:nvPr>
        </p:nvSpPr>
        <p:spPr>
          <a:xfrm>
            <a:off x="2212766" y="2449114"/>
            <a:ext cx="5426075" cy="1419122"/>
          </a:xfrm>
        </p:spPr>
        <p:txBody>
          <a:bodyPr anchor="ctr">
            <a:normAutofit/>
          </a:bodyPr>
          <a:lstStyle>
            <a:lvl1pPr algn="ctr">
              <a:defRPr sz="3600">
                <a:solidFill>
                  <a:schemeClr val="bg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12" name="文本占位符 13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3743343" y="4973165"/>
            <a:ext cx="3963686" cy="216905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zh-CN" altLang="en-US" dirty="0"/>
              <a:t>署名</a:t>
            </a:r>
          </a:p>
        </p:txBody>
      </p:sp>
      <p:sp>
        <p:nvSpPr>
          <p:cNvPr id="13" name="文本占位符 13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3743343" y="5267971"/>
            <a:ext cx="3963686" cy="216905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zh-CN" altLang="en-US" dirty="0"/>
              <a:t>日期</a:t>
            </a:r>
          </a:p>
        </p:txBody>
      </p:sp>
      <p:sp>
        <p:nvSpPr>
          <p:cNvPr id="171" name="圆角矩形标注 4">
            <a:extLst>
              <a:ext uri="{FF2B5EF4-FFF2-40B4-BE49-F238E27FC236}">
                <a16:creationId xmlns:a16="http://schemas.microsoft.com/office/drawing/2014/main" xmlns="" id="{90E8876B-B6EE-4019-BEBF-A32A85671457}"/>
              </a:ext>
            </a:extLst>
          </p:cNvPr>
          <p:cNvSpPr/>
          <p:nvPr userDrawn="1"/>
        </p:nvSpPr>
        <p:spPr>
          <a:xfrm>
            <a:off x="6698742" y="1615719"/>
            <a:ext cx="3162564" cy="1146358"/>
          </a:xfrm>
          <a:prstGeom prst="wedgeRoundRectCallout">
            <a:avLst>
              <a:gd name="adj1" fmla="val 40248"/>
              <a:gd name="adj2" fmla="val 78959"/>
              <a:gd name="adj3" fmla="val 16667"/>
            </a:avLst>
          </a:prstGeom>
          <a:solidFill>
            <a:schemeClr val="accent2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"/>
          <p:cNvSpPr>
            <a:spLocks noGrp="1"/>
          </p:cNvSpPr>
          <p:nvPr userDrawn="1">
            <p:ph type="title" hasCustomPrompt="1"/>
          </p:nvPr>
        </p:nvSpPr>
        <p:spPr>
          <a:xfrm>
            <a:off x="5255718" y="3457100"/>
            <a:ext cx="6261808" cy="895350"/>
          </a:xfr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单击此处添加幻灯片章节标题</a:t>
            </a:r>
          </a:p>
        </p:txBody>
      </p:sp>
      <p:sp>
        <p:nvSpPr>
          <p:cNvPr id="21" name="文本占位符 2"/>
          <p:cNvSpPr>
            <a:spLocks noGrp="1"/>
          </p:cNvSpPr>
          <p:nvPr userDrawn="1">
            <p:ph type="body" idx="1"/>
          </p:nvPr>
        </p:nvSpPr>
        <p:spPr>
          <a:xfrm>
            <a:off x="5248872" y="4428650"/>
            <a:ext cx="6269769" cy="1015623"/>
          </a:xfrm>
        </p:spPr>
        <p:txBody>
          <a:bodyPr anchor="t">
            <a:normAutofit/>
          </a:bodyPr>
          <a:lstStyle>
            <a:lvl1pPr marL="0" indent="0" algn="l">
              <a:buNone/>
              <a:defRPr sz="1100">
                <a:solidFill>
                  <a:schemeClr val="tx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646A346F-5A0C-433E-A553-46788C857E96}"/>
              </a:ext>
            </a:extLst>
          </p:cNvPr>
          <p:cNvGrpSpPr/>
          <p:nvPr userDrawn="1"/>
        </p:nvGrpSpPr>
        <p:grpSpPr>
          <a:xfrm>
            <a:off x="20454" y="1341783"/>
            <a:ext cx="4641829" cy="4801842"/>
            <a:chOff x="6411084" y="1289058"/>
            <a:chExt cx="4386534" cy="4537746"/>
          </a:xfrm>
          <a:solidFill>
            <a:schemeClr val="bg1">
              <a:lumMod val="75000"/>
            </a:schemeClr>
          </a:solidFill>
        </p:grpSpPr>
        <p:grpSp>
          <p:nvGrpSpPr>
            <p:cNvPr id="5" name="Group 8">
              <a:extLst>
                <a:ext uri="{FF2B5EF4-FFF2-40B4-BE49-F238E27FC236}">
                  <a16:creationId xmlns:a16="http://schemas.microsoft.com/office/drawing/2014/main" xmlns="" id="{E6B2DFC2-15AE-4CB4-87CC-1B9A877A9E7F}"/>
                </a:ext>
              </a:extLst>
            </p:cNvPr>
            <p:cNvGrpSpPr/>
            <p:nvPr/>
          </p:nvGrpSpPr>
          <p:grpSpPr>
            <a:xfrm>
              <a:off x="6411084" y="1703048"/>
              <a:ext cx="1639814" cy="2111058"/>
              <a:chOff x="6242269" y="1314952"/>
              <a:chExt cx="2186337" cy="2814638"/>
            </a:xfrm>
            <a:grpFill/>
          </p:grpSpPr>
          <p:sp>
            <p:nvSpPr>
              <p:cNvPr id="149" name="Freeform 182">
                <a:extLst>
                  <a:ext uri="{FF2B5EF4-FFF2-40B4-BE49-F238E27FC236}">
                    <a16:creationId xmlns:a16="http://schemas.microsoft.com/office/drawing/2014/main" xmlns="" id="{C893D522-F493-4B20-B304-C1D1E6EAE1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11500" y="1314952"/>
                <a:ext cx="246623" cy="199648"/>
              </a:xfrm>
              <a:custGeom>
                <a:avLst/>
                <a:gdLst>
                  <a:gd name="T0" fmla="*/ 77 w 77"/>
                  <a:gd name="T1" fmla="*/ 7 h 62"/>
                  <a:gd name="T2" fmla="*/ 68 w 77"/>
                  <a:gd name="T3" fmla="*/ 10 h 62"/>
                  <a:gd name="T4" fmla="*/ 75 w 77"/>
                  <a:gd name="T5" fmla="*/ 1 h 62"/>
                  <a:gd name="T6" fmla="*/ 65 w 77"/>
                  <a:gd name="T7" fmla="*/ 5 h 62"/>
                  <a:gd name="T8" fmla="*/ 53 w 77"/>
                  <a:gd name="T9" fmla="*/ 0 h 62"/>
                  <a:gd name="T10" fmla="*/ 38 w 77"/>
                  <a:gd name="T11" fmla="*/ 15 h 62"/>
                  <a:gd name="T12" fmla="*/ 38 w 77"/>
                  <a:gd name="T13" fmla="*/ 19 h 62"/>
                  <a:gd name="T14" fmla="*/ 6 w 77"/>
                  <a:gd name="T15" fmla="*/ 3 h 62"/>
                  <a:gd name="T16" fmla="*/ 3 w 77"/>
                  <a:gd name="T17" fmla="*/ 10 h 62"/>
                  <a:gd name="T18" fmla="*/ 10 w 77"/>
                  <a:gd name="T19" fmla="*/ 24 h 62"/>
                  <a:gd name="T20" fmla="*/ 3 w 77"/>
                  <a:gd name="T21" fmla="*/ 22 h 62"/>
                  <a:gd name="T22" fmla="*/ 3 w 77"/>
                  <a:gd name="T23" fmla="*/ 22 h 62"/>
                  <a:gd name="T24" fmla="*/ 16 w 77"/>
                  <a:gd name="T25" fmla="*/ 37 h 62"/>
                  <a:gd name="T26" fmla="*/ 12 w 77"/>
                  <a:gd name="T27" fmla="*/ 38 h 62"/>
                  <a:gd name="T28" fmla="*/ 9 w 77"/>
                  <a:gd name="T29" fmla="*/ 38 h 62"/>
                  <a:gd name="T30" fmla="*/ 24 w 77"/>
                  <a:gd name="T31" fmla="*/ 48 h 62"/>
                  <a:gd name="T32" fmla="*/ 4 w 77"/>
                  <a:gd name="T33" fmla="*/ 55 h 62"/>
                  <a:gd name="T34" fmla="*/ 0 w 77"/>
                  <a:gd name="T35" fmla="*/ 55 h 62"/>
                  <a:gd name="T36" fmla="*/ 24 w 77"/>
                  <a:gd name="T37" fmla="*/ 62 h 62"/>
                  <a:gd name="T38" fmla="*/ 69 w 77"/>
                  <a:gd name="T39" fmla="*/ 17 h 62"/>
                  <a:gd name="T40" fmla="*/ 69 w 77"/>
                  <a:gd name="T41" fmla="*/ 15 h 62"/>
                  <a:gd name="T42" fmla="*/ 77 w 77"/>
                  <a:gd name="T43" fmla="*/ 7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7" h="62">
                    <a:moveTo>
                      <a:pt x="77" y="7"/>
                    </a:moveTo>
                    <a:cubicBezTo>
                      <a:pt x="74" y="8"/>
                      <a:pt x="71" y="9"/>
                      <a:pt x="68" y="10"/>
                    </a:cubicBezTo>
                    <a:cubicBezTo>
                      <a:pt x="71" y="8"/>
                      <a:pt x="74" y="4"/>
                      <a:pt x="75" y="1"/>
                    </a:cubicBezTo>
                    <a:cubicBezTo>
                      <a:pt x="72" y="3"/>
                      <a:pt x="68" y="4"/>
                      <a:pt x="65" y="5"/>
                    </a:cubicBezTo>
                    <a:cubicBezTo>
                      <a:pt x="62" y="2"/>
                      <a:pt x="58" y="0"/>
                      <a:pt x="53" y="0"/>
                    </a:cubicBezTo>
                    <a:cubicBezTo>
                      <a:pt x="45" y="0"/>
                      <a:pt x="38" y="7"/>
                      <a:pt x="38" y="15"/>
                    </a:cubicBezTo>
                    <a:cubicBezTo>
                      <a:pt x="38" y="17"/>
                      <a:pt x="38" y="18"/>
                      <a:pt x="38" y="19"/>
                    </a:cubicBezTo>
                    <a:cubicBezTo>
                      <a:pt x="25" y="18"/>
                      <a:pt x="13" y="12"/>
                      <a:pt x="6" y="3"/>
                    </a:cubicBezTo>
                    <a:cubicBezTo>
                      <a:pt x="4" y="5"/>
                      <a:pt x="3" y="8"/>
                      <a:pt x="3" y="10"/>
                    </a:cubicBezTo>
                    <a:cubicBezTo>
                      <a:pt x="3" y="16"/>
                      <a:pt x="6" y="21"/>
                      <a:pt x="10" y="24"/>
                    </a:cubicBezTo>
                    <a:cubicBezTo>
                      <a:pt x="8" y="24"/>
                      <a:pt x="5" y="23"/>
                      <a:pt x="3" y="22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3" y="29"/>
                      <a:pt x="9" y="36"/>
                      <a:pt x="16" y="37"/>
                    </a:cubicBezTo>
                    <a:cubicBezTo>
                      <a:pt x="15" y="38"/>
                      <a:pt x="13" y="38"/>
                      <a:pt x="12" y="38"/>
                    </a:cubicBezTo>
                    <a:cubicBezTo>
                      <a:pt x="11" y="38"/>
                      <a:pt x="10" y="38"/>
                      <a:pt x="9" y="38"/>
                    </a:cubicBezTo>
                    <a:cubicBezTo>
                      <a:pt x="11" y="44"/>
                      <a:pt x="17" y="48"/>
                      <a:pt x="24" y="48"/>
                    </a:cubicBezTo>
                    <a:cubicBezTo>
                      <a:pt x="18" y="53"/>
                      <a:pt x="11" y="55"/>
                      <a:pt x="4" y="55"/>
                    </a:cubicBezTo>
                    <a:cubicBezTo>
                      <a:pt x="3" y="55"/>
                      <a:pt x="1" y="55"/>
                      <a:pt x="0" y="55"/>
                    </a:cubicBezTo>
                    <a:cubicBezTo>
                      <a:pt x="7" y="59"/>
                      <a:pt x="15" y="62"/>
                      <a:pt x="24" y="62"/>
                    </a:cubicBezTo>
                    <a:cubicBezTo>
                      <a:pt x="53" y="62"/>
                      <a:pt x="69" y="38"/>
                      <a:pt x="69" y="17"/>
                    </a:cubicBezTo>
                    <a:cubicBezTo>
                      <a:pt x="69" y="17"/>
                      <a:pt x="69" y="16"/>
                      <a:pt x="69" y="15"/>
                    </a:cubicBezTo>
                    <a:cubicBezTo>
                      <a:pt x="72" y="13"/>
                      <a:pt x="75" y="10"/>
                      <a:pt x="77" y="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50" name="Freeform 184">
                <a:extLst>
                  <a:ext uri="{FF2B5EF4-FFF2-40B4-BE49-F238E27FC236}">
                    <a16:creationId xmlns:a16="http://schemas.microsoft.com/office/drawing/2014/main" xmlns="" id="{6C9F9CCC-20C7-482E-BB3C-0398B5DE177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246379" y="2080266"/>
                <a:ext cx="246623" cy="246623"/>
              </a:xfrm>
              <a:custGeom>
                <a:avLst/>
                <a:gdLst>
                  <a:gd name="T0" fmla="*/ 38 w 77"/>
                  <a:gd name="T1" fmla="*/ 0 h 77"/>
                  <a:gd name="T2" fmla="*/ 0 w 77"/>
                  <a:gd name="T3" fmla="*/ 39 h 77"/>
                  <a:gd name="T4" fmla="*/ 38 w 77"/>
                  <a:gd name="T5" fmla="*/ 77 h 77"/>
                  <a:gd name="T6" fmla="*/ 77 w 77"/>
                  <a:gd name="T7" fmla="*/ 39 h 77"/>
                  <a:gd name="T8" fmla="*/ 38 w 77"/>
                  <a:gd name="T9" fmla="*/ 0 h 77"/>
                  <a:gd name="T10" fmla="*/ 24 w 77"/>
                  <a:gd name="T11" fmla="*/ 39 h 77"/>
                  <a:gd name="T12" fmla="*/ 38 w 77"/>
                  <a:gd name="T13" fmla="*/ 24 h 77"/>
                  <a:gd name="T14" fmla="*/ 53 w 77"/>
                  <a:gd name="T15" fmla="*/ 39 h 77"/>
                  <a:gd name="T16" fmla="*/ 38 w 77"/>
                  <a:gd name="T17" fmla="*/ 53 h 77"/>
                  <a:gd name="T18" fmla="*/ 24 w 77"/>
                  <a:gd name="T19" fmla="*/ 39 h 77"/>
                  <a:gd name="T20" fmla="*/ 70 w 77"/>
                  <a:gd name="T21" fmla="*/ 52 h 77"/>
                  <a:gd name="T22" fmla="*/ 70 w 77"/>
                  <a:gd name="T23" fmla="*/ 52 h 77"/>
                  <a:gd name="T24" fmla="*/ 56 w 77"/>
                  <a:gd name="T25" fmla="*/ 46 h 77"/>
                  <a:gd name="T26" fmla="*/ 58 w 77"/>
                  <a:gd name="T27" fmla="*/ 39 h 77"/>
                  <a:gd name="T28" fmla="*/ 56 w 77"/>
                  <a:gd name="T29" fmla="*/ 31 h 77"/>
                  <a:gd name="T30" fmla="*/ 66 w 77"/>
                  <a:gd name="T31" fmla="*/ 27 h 77"/>
                  <a:gd name="T32" fmla="*/ 70 w 77"/>
                  <a:gd name="T33" fmla="*/ 26 h 77"/>
                  <a:gd name="T34" fmla="*/ 72 w 77"/>
                  <a:gd name="T35" fmla="*/ 39 h 77"/>
                  <a:gd name="T36" fmla="*/ 70 w 77"/>
                  <a:gd name="T37" fmla="*/ 52 h 77"/>
                  <a:gd name="T38" fmla="*/ 51 w 77"/>
                  <a:gd name="T39" fmla="*/ 7 h 77"/>
                  <a:gd name="T40" fmla="*/ 51 w 77"/>
                  <a:gd name="T41" fmla="*/ 7 h 77"/>
                  <a:gd name="T42" fmla="*/ 51 w 77"/>
                  <a:gd name="T43" fmla="*/ 7 h 77"/>
                  <a:gd name="T44" fmla="*/ 46 w 77"/>
                  <a:gd name="T45" fmla="*/ 21 h 77"/>
                  <a:gd name="T46" fmla="*/ 38 w 77"/>
                  <a:gd name="T47" fmla="*/ 19 h 77"/>
                  <a:gd name="T48" fmla="*/ 31 w 77"/>
                  <a:gd name="T49" fmla="*/ 21 h 77"/>
                  <a:gd name="T50" fmla="*/ 28 w 77"/>
                  <a:gd name="T51" fmla="*/ 14 h 77"/>
                  <a:gd name="T52" fmla="*/ 25 w 77"/>
                  <a:gd name="T53" fmla="*/ 7 h 77"/>
                  <a:gd name="T54" fmla="*/ 38 w 77"/>
                  <a:gd name="T55" fmla="*/ 5 h 77"/>
                  <a:gd name="T56" fmla="*/ 51 w 77"/>
                  <a:gd name="T57" fmla="*/ 7 h 77"/>
                  <a:gd name="T58" fmla="*/ 7 w 77"/>
                  <a:gd name="T59" fmla="*/ 26 h 77"/>
                  <a:gd name="T60" fmla="*/ 14 w 77"/>
                  <a:gd name="T61" fmla="*/ 29 h 77"/>
                  <a:gd name="T62" fmla="*/ 20 w 77"/>
                  <a:gd name="T63" fmla="*/ 31 h 77"/>
                  <a:gd name="T64" fmla="*/ 19 w 77"/>
                  <a:gd name="T65" fmla="*/ 39 h 77"/>
                  <a:gd name="T66" fmla="*/ 20 w 77"/>
                  <a:gd name="T67" fmla="*/ 46 h 77"/>
                  <a:gd name="T68" fmla="*/ 7 w 77"/>
                  <a:gd name="T69" fmla="*/ 52 h 77"/>
                  <a:gd name="T70" fmla="*/ 4 w 77"/>
                  <a:gd name="T71" fmla="*/ 39 h 77"/>
                  <a:gd name="T72" fmla="*/ 7 w 77"/>
                  <a:gd name="T73" fmla="*/ 26 h 77"/>
                  <a:gd name="T74" fmla="*/ 25 w 77"/>
                  <a:gd name="T75" fmla="*/ 70 h 77"/>
                  <a:gd name="T76" fmla="*/ 27 w 77"/>
                  <a:gd name="T77" fmla="*/ 66 h 77"/>
                  <a:gd name="T78" fmla="*/ 31 w 77"/>
                  <a:gd name="T79" fmla="*/ 57 h 77"/>
                  <a:gd name="T80" fmla="*/ 38 w 77"/>
                  <a:gd name="T81" fmla="*/ 58 h 77"/>
                  <a:gd name="T82" fmla="*/ 46 w 77"/>
                  <a:gd name="T83" fmla="*/ 57 h 77"/>
                  <a:gd name="T84" fmla="*/ 51 w 77"/>
                  <a:gd name="T85" fmla="*/ 70 h 77"/>
                  <a:gd name="T86" fmla="*/ 51 w 77"/>
                  <a:gd name="T87" fmla="*/ 70 h 77"/>
                  <a:gd name="T88" fmla="*/ 51 w 77"/>
                  <a:gd name="T89" fmla="*/ 70 h 77"/>
                  <a:gd name="T90" fmla="*/ 38 w 77"/>
                  <a:gd name="T91" fmla="*/ 73 h 77"/>
                  <a:gd name="T92" fmla="*/ 25 w 77"/>
                  <a:gd name="T93" fmla="*/ 7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77" h="77">
                    <a:moveTo>
                      <a:pt x="38" y="0"/>
                    </a:moveTo>
                    <a:cubicBezTo>
                      <a:pt x="17" y="0"/>
                      <a:pt x="0" y="17"/>
                      <a:pt x="0" y="39"/>
                    </a:cubicBezTo>
                    <a:cubicBezTo>
                      <a:pt x="0" y="60"/>
                      <a:pt x="17" y="77"/>
                      <a:pt x="38" y="77"/>
                    </a:cubicBezTo>
                    <a:cubicBezTo>
                      <a:pt x="60" y="77"/>
                      <a:pt x="77" y="60"/>
                      <a:pt x="77" y="39"/>
                    </a:cubicBezTo>
                    <a:cubicBezTo>
                      <a:pt x="77" y="17"/>
                      <a:pt x="60" y="0"/>
                      <a:pt x="38" y="0"/>
                    </a:cubicBezTo>
                    <a:close/>
                    <a:moveTo>
                      <a:pt x="24" y="39"/>
                    </a:moveTo>
                    <a:cubicBezTo>
                      <a:pt x="24" y="31"/>
                      <a:pt x="30" y="24"/>
                      <a:pt x="38" y="24"/>
                    </a:cubicBezTo>
                    <a:cubicBezTo>
                      <a:pt x="46" y="24"/>
                      <a:pt x="53" y="31"/>
                      <a:pt x="53" y="39"/>
                    </a:cubicBezTo>
                    <a:cubicBezTo>
                      <a:pt x="53" y="47"/>
                      <a:pt x="46" y="53"/>
                      <a:pt x="38" y="53"/>
                    </a:cubicBezTo>
                    <a:cubicBezTo>
                      <a:pt x="30" y="53"/>
                      <a:pt x="24" y="47"/>
                      <a:pt x="24" y="39"/>
                    </a:cubicBezTo>
                    <a:close/>
                    <a:moveTo>
                      <a:pt x="70" y="52"/>
                    </a:moveTo>
                    <a:cubicBezTo>
                      <a:pt x="70" y="52"/>
                      <a:pt x="70" y="52"/>
                      <a:pt x="70" y="52"/>
                    </a:cubicBezTo>
                    <a:cubicBezTo>
                      <a:pt x="56" y="46"/>
                      <a:pt x="56" y="46"/>
                      <a:pt x="56" y="46"/>
                    </a:cubicBezTo>
                    <a:cubicBezTo>
                      <a:pt x="57" y="44"/>
                      <a:pt x="58" y="41"/>
                      <a:pt x="58" y="39"/>
                    </a:cubicBezTo>
                    <a:cubicBezTo>
                      <a:pt x="58" y="36"/>
                      <a:pt x="57" y="34"/>
                      <a:pt x="56" y="31"/>
                    </a:cubicBezTo>
                    <a:cubicBezTo>
                      <a:pt x="66" y="27"/>
                      <a:pt x="66" y="27"/>
                      <a:pt x="66" y="27"/>
                    </a:cubicBezTo>
                    <a:cubicBezTo>
                      <a:pt x="70" y="26"/>
                      <a:pt x="70" y="26"/>
                      <a:pt x="70" y="26"/>
                    </a:cubicBezTo>
                    <a:cubicBezTo>
                      <a:pt x="71" y="30"/>
                      <a:pt x="72" y="34"/>
                      <a:pt x="72" y="39"/>
                    </a:cubicBezTo>
                    <a:cubicBezTo>
                      <a:pt x="72" y="43"/>
                      <a:pt x="71" y="48"/>
                      <a:pt x="70" y="52"/>
                    </a:cubicBezTo>
                    <a:close/>
                    <a:moveTo>
                      <a:pt x="51" y="7"/>
                    </a:moveTo>
                    <a:cubicBezTo>
                      <a:pt x="51" y="7"/>
                      <a:pt x="51" y="7"/>
                      <a:pt x="51" y="7"/>
                    </a:cubicBezTo>
                    <a:cubicBezTo>
                      <a:pt x="51" y="7"/>
                      <a:pt x="51" y="7"/>
                      <a:pt x="51" y="7"/>
                    </a:cubicBezTo>
                    <a:cubicBezTo>
                      <a:pt x="46" y="21"/>
                      <a:pt x="46" y="21"/>
                      <a:pt x="46" y="21"/>
                    </a:cubicBezTo>
                    <a:cubicBezTo>
                      <a:pt x="43" y="20"/>
                      <a:pt x="41" y="19"/>
                      <a:pt x="38" y="19"/>
                    </a:cubicBezTo>
                    <a:cubicBezTo>
                      <a:pt x="36" y="19"/>
                      <a:pt x="33" y="20"/>
                      <a:pt x="31" y="21"/>
                    </a:cubicBezTo>
                    <a:cubicBezTo>
                      <a:pt x="28" y="14"/>
                      <a:pt x="28" y="14"/>
                      <a:pt x="28" y="14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9" y="6"/>
                      <a:pt x="34" y="5"/>
                      <a:pt x="38" y="5"/>
                    </a:cubicBezTo>
                    <a:cubicBezTo>
                      <a:pt x="43" y="5"/>
                      <a:pt x="47" y="6"/>
                      <a:pt x="51" y="7"/>
                    </a:cubicBezTo>
                    <a:close/>
                    <a:moveTo>
                      <a:pt x="7" y="26"/>
                    </a:moveTo>
                    <a:cubicBezTo>
                      <a:pt x="14" y="29"/>
                      <a:pt x="14" y="29"/>
                      <a:pt x="14" y="29"/>
                    </a:cubicBezTo>
                    <a:cubicBezTo>
                      <a:pt x="20" y="31"/>
                      <a:pt x="20" y="31"/>
                      <a:pt x="20" y="31"/>
                    </a:cubicBezTo>
                    <a:cubicBezTo>
                      <a:pt x="19" y="34"/>
                      <a:pt x="19" y="36"/>
                      <a:pt x="19" y="39"/>
                    </a:cubicBezTo>
                    <a:cubicBezTo>
                      <a:pt x="19" y="41"/>
                      <a:pt x="19" y="44"/>
                      <a:pt x="20" y="46"/>
                    </a:cubicBezTo>
                    <a:cubicBezTo>
                      <a:pt x="7" y="52"/>
                      <a:pt x="7" y="52"/>
                      <a:pt x="7" y="52"/>
                    </a:cubicBezTo>
                    <a:cubicBezTo>
                      <a:pt x="5" y="48"/>
                      <a:pt x="4" y="43"/>
                      <a:pt x="4" y="39"/>
                    </a:cubicBezTo>
                    <a:cubicBezTo>
                      <a:pt x="4" y="34"/>
                      <a:pt x="5" y="30"/>
                      <a:pt x="7" y="26"/>
                    </a:cubicBezTo>
                    <a:close/>
                    <a:moveTo>
                      <a:pt x="25" y="70"/>
                    </a:moveTo>
                    <a:cubicBezTo>
                      <a:pt x="27" y="66"/>
                      <a:pt x="27" y="66"/>
                      <a:pt x="27" y="66"/>
                    </a:cubicBezTo>
                    <a:cubicBezTo>
                      <a:pt x="31" y="57"/>
                      <a:pt x="31" y="57"/>
                      <a:pt x="31" y="57"/>
                    </a:cubicBezTo>
                    <a:cubicBezTo>
                      <a:pt x="33" y="58"/>
                      <a:pt x="36" y="58"/>
                      <a:pt x="38" y="58"/>
                    </a:cubicBezTo>
                    <a:cubicBezTo>
                      <a:pt x="41" y="58"/>
                      <a:pt x="43" y="58"/>
                      <a:pt x="46" y="57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47" y="72"/>
                      <a:pt x="43" y="73"/>
                      <a:pt x="38" y="73"/>
                    </a:cubicBezTo>
                    <a:cubicBezTo>
                      <a:pt x="34" y="73"/>
                      <a:pt x="29" y="72"/>
                      <a:pt x="25" y="7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51" name="Freeform 187">
                <a:extLst>
                  <a:ext uri="{FF2B5EF4-FFF2-40B4-BE49-F238E27FC236}">
                    <a16:creationId xmlns:a16="http://schemas.microsoft.com/office/drawing/2014/main" xmlns="" id="{8B67D57A-0CCA-4F7D-9D4A-BB6A9F59E76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616120" y="2281872"/>
                <a:ext cx="211391" cy="172245"/>
              </a:xfrm>
              <a:custGeom>
                <a:avLst/>
                <a:gdLst>
                  <a:gd name="T0" fmla="*/ 66 w 66"/>
                  <a:gd name="T1" fmla="*/ 29 h 54"/>
                  <a:gd name="T2" fmla="*/ 58 w 66"/>
                  <a:gd name="T3" fmla="*/ 13 h 54"/>
                  <a:gd name="T4" fmla="*/ 46 w 66"/>
                  <a:gd name="T5" fmla="*/ 13 h 54"/>
                  <a:gd name="T6" fmla="*/ 46 w 66"/>
                  <a:gd name="T7" fmla="*/ 4 h 54"/>
                  <a:gd name="T8" fmla="*/ 42 w 66"/>
                  <a:gd name="T9" fmla="*/ 0 h 54"/>
                  <a:gd name="T10" fmla="*/ 4 w 66"/>
                  <a:gd name="T11" fmla="*/ 0 h 54"/>
                  <a:gd name="T12" fmla="*/ 0 w 66"/>
                  <a:gd name="T13" fmla="*/ 4 h 54"/>
                  <a:gd name="T14" fmla="*/ 0 w 66"/>
                  <a:gd name="T15" fmla="*/ 37 h 54"/>
                  <a:gd name="T16" fmla="*/ 4 w 66"/>
                  <a:gd name="T17" fmla="*/ 41 h 54"/>
                  <a:gd name="T18" fmla="*/ 10 w 66"/>
                  <a:gd name="T19" fmla="*/ 41 h 54"/>
                  <a:gd name="T20" fmla="*/ 9 w 66"/>
                  <a:gd name="T21" fmla="*/ 46 h 54"/>
                  <a:gd name="T22" fmla="*/ 17 w 66"/>
                  <a:gd name="T23" fmla="*/ 54 h 54"/>
                  <a:gd name="T24" fmla="*/ 25 w 66"/>
                  <a:gd name="T25" fmla="*/ 46 h 54"/>
                  <a:gd name="T26" fmla="*/ 24 w 66"/>
                  <a:gd name="T27" fmla="*/ 41 h 54"/>
                  <a:gd name="T28" fmla="*/ 47 w 66"/>
                  <a:gd name="T29" fmla="*/ 41 h 54"/>
                  <a:gd name="T30" fmla="*/ 46 w 66"/>
                  <a:gd name="T31" fmla="*/ 46 h 54"/>
                  <a:gd name="T32" fmla="*/ 54 w 66"/>
                  <a:gd name="T33" fmla="*/ 54 h 54"/>
                  <a:gd name="T34" fmla="*/ 62 w 66"/>
                  <a:gd name="T35" fmla="*/ 46 h 54"/>
                  <a:gd name="T36" fmla="*/ 61 w 66"/>
                  <a:gd name="T37" fmla="*/ 41 h 54"/>
                  <a:gd name="T38" fmla="*/ 66 w 66"/>
                  <a:gd name="T39" fmla="*/ 41 h 54"/>
                  <a:gd name="T40" fmla="*/ 66 w 66"/>
                  <a:gd name="T41" fmla="*/ 29 h 54"/>
                  <a:gd name="T42" fmla="*/ 46 w 66"/>
                  <a:gd name="T43" fmla="*/ 29 h 54"/>
                  <a:gd name="T44" fmla="*/ 46 w 66"/>
                  <a:gd name="T45" fmla="*/ 19 h 54"/>
                  <a:gd name="T46" fmla="*/ 54 w 66"/>
                  <a:gd name="T47" fmla="*/ 19 h 54"/>
                  <a:gd name="T48" fmla="*/ 59 w 66"/>
                  <a:gd name="T49" fmla="*/ 29 h 54"/>
                  <a:gd name="T50" fmla="*/ 46 w 66"/>
                  <a:gd name="T51" fmla="*/ 2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66" h="54">
                    <a:moveTo>
                      <a:pt x="66" y="29"/>
                    </a:moveTo>
                    <a:cubicBezTo>
                      <a:pt x="58" y="13"/>
                      <a:pt x="58" y="13"/>
                      <a:pt x="58" y="13"/>
                    </a:cubicBezTo>
                    <a:cubicBezTo>
                      <a:pt x="46" y="13"/>
                      <a:pt x="46" y="13"/>
                      <a:pt x="46" y="13"/>
                    </a:cubicBezTo>
                    <a:cubicBezTo>
                      <a:pt x="46" y="4"/>
                      <a:pt x="46" y="4"/>
                      <a:pt x="46" y="4"/>
                    </a:cubicBezTo>
                    <a:cubicBezTo>
                      <a:pt x="46" y="2"/>
                      <a:pt x="44" y="0"/>
                      <a:pt x="42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4" y="41"/>
                      <a:pt x="4" y="41"/>
                      <a:pt x="4" y="41"/>
                    </a:cubicBezTo>
                    <a:cubicBezTo>
                      <a:pt x="10" y="41"/>
                      <a:pt x="10" y="41"/>
                      <a:pt x="10" y="41"/>
                    </a:cubicBezTo>
                    <a:cubicBezTo>
                      <a:pt x="9" y="43"/>
                      <a:pt x="9" y="44"/>
                      <a:pt x="9" y="46"/>
                    </a:cubicBezTo>
                    <a:cubicBezTo>
                      <a:pt x="9" y="50"/>
                      <a:pt x="12" y="54"/>
                      <a:pt x="17" y="54"/>
                    </a:cubicBezTo>
                    <a:cubicBezTo>
                      <a:pt x="21" y="54"/>
                      <a:pt x="25" y="50"/>
                      <a:pt x="25" y="46"/>
                    </a:cubicBezTo>
                    <a:cubicBezTo>
                      <a:pt x="25" y="44"/>
                      <a:pt x="25" y="43"/>
                      <a:pt x="24" y="41"/>
                    </a:cubicBezTo>
                    <a:cubicBezTo>
                      <a:pt x="47" y="41"/>
                      <a:pt x="47" y="41"/>
                      <a:pt x="47" y="41"/>
                    </a:cubicBezTo>
                    <a:cubicBezTo>
                      <a:pt x="46" y="43"/>
                      <a:pt x="46" y="44"/>
                      <a:pt x="46" y="46"/>
                    </a:cubicBezTo>
                    <a:cubicBezTo>
                      <a:pt x="46" y="50"/>
                      <a:pt x="49" y="54"/>
                      <a:pt x="54" y="54"/>
                    </a:cubicBezTo>
                    <a:cubicBezTo>
                      <a:pt x="59" y="54"/>
                      <a:pt x="62" y="50"/>
                      <a:pt x="62" y="46"/>
                    </a:cubicBezTo>
                    <a:cubicBezTo>
                      <a:pt x="62" y="44"/>
                      <a:pt x="62" y="43"/>
                      <a:pt x="61" y="41"/>
                    </a:cubicBezTo>
                    <a:cubicBezTo>
                      <a:pt x="66" y="41"/>
                      <a:pt x="66" y="41"/>
                      <a:pt x="66" y="41"/>
                    </a:cubicBezTo>
                    <a:lnTo>
                      <a:pt x="66" y="29"/>
                    </a:lnTo>
                    <a:close/>
                    <a:moveTo>
                      <a:pt x="46" y="29"/>
                    </a:moveTo>
                    <a:cubicBezTo>
                      <a:pt x="46" y="19"/>
                      <a:pt x="46" y="19"/>
                      <a:pt x="46" y="19"/>
                    </a:cubicBezTo>
                    <a:cubicBezTo>
                      <a:pt x="54" y="19"/>
                      <a:pt x="54" y="19"/>
                      <a:pt x="54" y="19"/>
                    </a:cubicBezTo>
                    <a:cubicBezTo>
                      <a:pt x="59" y="29"/>
                      <a:pt x="59" y="29"/>
                      <a:pt x="59" y="29"/>
                    </a:cubicBezTo>
                    <a:lnTo>
                      <a:pt x="46" y="2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52" name="Freeform 197">
                <a:extLst>
                  <a:ext uri="{FF2B5EF4-FFF2-40B4-BE49-F238E27FC236}">
                    <a16:creationId xmlns:a16="http://schemas.microsoft.com/office/drawing/2014/main" xmlns="" id="{9D93DE02-05AF-40DE-BA6D-8C401FFF7DA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242269" y="1630081"/>
                <a:ext cx="211391" cy="183989"/>
              </a:xfrm>
              <a:custGeom>
                <a:avLst/>
                <a:gdLst>
                  <a:gd name="T0" fmla="*/ 66 w 66"/>
                  <a:gd name="T1" fmla="*/ 19 h 58"/>
                  <a:gd name="T2" fmla="*/ 47 w 66"/>
                  <a:gd name="T3" fmla="*/ 0 h 58"/>
                  <a:gd name="T4" fmla="*/ 33 w 66"/>
                  <a:gd name="T5" fmla="*/ 6 h 58"/>
                  <a:gd name="T6" fmla="*/ 19 w 66"/>
                  <a:gd name="T7" fmla="*/ 0 h 58"/>
                  <a:gd name="T8" fmla="*/ 0 w 66"/>
                  <a:gd name="T9" fmla="*/ 19 h 58"/>
                  <a:gd name="T10" fmla="*/ 6 w 66"/>
                  <a:gd name="T11" fmla="*/ 33 h 58"/>
                  <a:gd name="T12" fmla="*/ 6 w 66"/>
                  <a:gd name="T13" fmla="*/ 33 h 58"/>
                  <a:gd name="T14" fmla="*/ 26 w 66"/>
                  <a:gd name="T15" fmla="*/ 54 h 58"/>
                  <a:gd name="T16" fmla="*/ 33 w 66"/>
                  <a:gd name="T17" fmla="*/ 58 h 58"/>
                  <a:gd name="T18" fmla="*/ 39 w 66"/>
                  <a:gd name="T19" fmla="*/ 54 h 58"/>
                  <a:gd name="T20" fmla="*/ 59 w 66"/>
                  <a:gd name="T21" fmla="*/ 33 h 58"/>
                  <a:gd name="T22" fmla="*/ 59 w 66"/>
                  <a:gd name="T23" fmla="*/ 33 h 58"/>
                  <a:gd name="T24" fmla="*/ 66 w 66"/>
                  <a:gd name="T25" fmla="*/ 19 h 58"/>
                  <a:gd name="T26" fmla="*/ 54 w 66"/>
                  <a:gd name="T27" fmla="*/ 27 h 58"/>
                  <a:gd name="T28" fmla="*/ 33 w 66"/>
                  <a:gd name="T29" fmla="*/ 48 h 58"/>
                  <a:gd name="T30" fmla="*/ 33 w 66"/>
                  <a:gd name="T31" fmla="*/ 48 h 58"/>
                  <a:gd name="T32" fmla="*/ 32 w 66"/>
                  <a:gd name="T33" fmla="*/ 48 h 58"/>
                  <a:gd name="T34" fmla="*/ 11 w 66"/>
                  <a:gd name="T35" fmla="*/ 27 h 58"/>
                  <a:gd name="T36" fmla="*/ 8 w 66"/>
                  <a:gd name="T37" fmla="*/ 19 h 58"/>
                  <a:gd name="T38" fmla="*/ 19 w 66"/>
                  <a:gd name="T39" fmla="*/ 8 h 58"/>
                  <a:gd name="T40" fmla="*/ 27 w 66"/>
                  <a:gd name="T41" fmla="*/ 12 h 58"/>
                  <a:gd name="T42" fmla="*/ 33 w 66"/>
                  <a:gd name="T43" fmla="*/ 19 h 58"/>
                  <a:gd name="T44" fmla="*/ 39 w 66"/>
                  <a:gd name="T45" fmla="*/ 12 h 58"/>
                  <a:gd name="T46" fmla="*/ 47 w 66"/>
                  <a:gd name="T47" fmla="*/ 8 h 58"/>
                  <a:gd name="T48" fmla="*/ 57 w 66"/>
                  <a:gd name="T49" fmla="*/ 19 h 58"/>
                  <a:gd name="T50" fmla="*/ 54 w 66"/>
                  <a:gd name="T51" fmla="*/ 27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66" h="58">
                    <a:moveTo>
                      <a:pt x="66" y="19"/>
                    </a:moveTo>
                    <a:cubicBezTo>
                      <a:pt x="66" y="9"/>
                      <a:pt x="57" y="0"/>
                      <a:pt x="47" y="0"/>
                    </a:cubicBezTo>
                    <a:cubicBezTo>
                      <a:pt x="41" y="0"/>
                      <a:pt x="36" y="3"/>
                      <a:pt x="33" y="6"/>
                    </a:cubicBezTo>
                    <a:cubicBezTo>
                      <a:pt x="29" y="3"/>
                      <a:pt x="24" y="0"/>
                      <a:pt x="19" y="0"/>
                    </a:cubicBezTo>
                    <a:cubicBezTo>
                      <a:pt x="8" y="0"/>
                      <a:pt x="0" y="9"/>
                      <a:pt x="0" y="19"/>
                    </a:cubicBezTo>
                    <a:cubicBezTo>
                      <a:pt x="0" y="25"/>
                      <a:pt x="2" y="30"/>
                      <a:pt x="6" y="33"/>
                    </a:cubicBezTo>
                    <a:cubicBezTo>
                      <a:pt x="6" y="33"/>
                      <a:pt x="6" y="33"/>
                      <a:pt x="6" y="33"/>
                    </a:cubicBezTo>
                    <a:cubicBezTo>
                      <a:pt x="26" y="54"/>
                      <a:pt x="26" y="54"/>
                      <a:pt x="26" y="54"/>
                    </a:cubicBezTo>
                    <a:cubicBezTo>
                      <a:pt x="28" y="56"/>
                      <a:pt x="31" y="58"/>
                      <a:pt x="33" y="58"/>
                    </a:cubicBezTo>
                    <a:cubicBezTo>
                      <a:pt x="35" y="58"/>
                      <a:pt x="37" y="56"/>
                      <a:pt x="39" y="54"/>
                    </a:cubicBezTo>
                    <a:cubicBezTo>
                      <a:pt x="59" y="33"/>
                      <a:pt x="59" y="33"/>
                      <a:pt x="59" y="33"/>
                    </a:cubicBezTo>
                    <a:cubicBezTo>
                      <a:pt x="59" y="33"/>
                      <a:pt x="59" y="33"/>
                      <a:pt x="59" y="33"/>
                    </a:cubicBezTo>
                    <a:cubicBezTo>
                      <a:pt x="63" y="30"/>
                      <a:pt x="66" y="25"/>
                      <a:pt x="66" y="19"/>
                    </a:cubicBezTo>
                    <a:close/>
                    <a:moveTo>
                      <a:pt x="54" y="27"/>
                    </a:moveTo>
                    <a:cubicBezTo>
                      <a:pt x="33" y="48"/>
                      <a:pt x="33" y="48"/>
                      <a:pt x="33" y="48"/>
                    </a:cubicBezTo>
                    <a:cubicBezTo>
                      <a:pt x="33" y="48"/>
                      <a:pt x="33" y="48"/>
                      <a:pt x="33" y="48"/>
                    </a:cubicBezTo>
                    <a:cubicBezTo>
                      <a:pt x="32" y="48"/>
                      <a:pt x="32" y="48"/>
                      <a:pt x="32" y="48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9" y="25"/>
                      <a:pt x="8" y="22"/>
                      <a:pt x="8" y="19"/>
                    </a:cubicBezTo>
                    <a:cubicBezTo>
                      <a:pt x="8" y="13"/>
                      <a:pt x="13" y="8"/>
                      <a:pt x="19" y="8"/>
                    </a:cubicBezTo>
                    <a:cubicBezTo>
                      <a:pt x="22" y="8"/>
                      <a:pt x="24" y="10"/>
                      <a:pt x="27" y="12"/>
                    </a:cubicBezTo>
                    <a:cubicBezTo>
                      <a:pt x="33" y="19"/>
                      <a:pt x="33" y="19"/>
                      <a:pt x="33" y="19"/>
                    </a:cubicBezTo>
                    <a:cubicBezTo>
                      <a:pt x="39" y="12"/>
                      <a:pt x="39" y="12"/>
                      <a:pt x="39" y="12"/>
                    </a:cubicBezTo>
                    <a:cubicBezTo>
                      <a:pt x="41" y="10"/>
                      <a:pt x="44" y="8"/>
                      <a:pt x="47" y="8"/>
                    </a:cubicBezTo>
                    <a:cubicBezTo>
                      <a:pt x="53" y="8"/>
                      <a:pt x="57" y="13"/>
                      <a:pt x="57" y="19"/>
                    </a:cubicBezTo>
                    <a:cubicBezTo>
                      <a:pt x="57" y="22"/>
                      <a:pt x="56" y="25"/>
                      <a:pt x="54" y="2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53" name="Freeform 224">
                <a:extLst>
                  <a:ext uri="{FF2B5EF4-FFF2-40B4-BE49-F238E27FC236}">
                    <a16:creationId xmlns:a16="http://schemas.microsoft.com/office/drawing/2014/main" xmlns="" id="{D54DE6E8-D674-4444-BD81-B6A2AE2DD02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771087" y="1745564"/>
                <a:ext cx="150715" cy="150714"/>
              </a:xfrm>
              <a:custGeom>
                <a:avLst/>
                <a:gdLst>
                  <a:gd name="T0" fmla="*/ 3 w 47"/>
                  <a:gd name="T1" fmla="*/ 0 h 47"/>
                  <a:gd name="T2" fmla="*/ 21 w 47"/>
                  <a:gd name="T3" fmla="*/ 0 h 47"/>
                  <a:gd name="T4" fmla="*/ 21 w 47"/>
                  <a:gd name="T5" fmla="*/ 3 h 47"/>
                  <a:gd name="T6" fmla="*/ 3 w 47"/>
                  <a:gd name="T7" fmla="*/ 3 h 47"/>
                  <a:gd name="T8" fmla="*/ 3 w 47"/>
                  <a:gd name="T9" fmla="*/ 0 h 47"/>
                  <a:gd name="T10" fmla="*/ 26 w 47"/>
                  <a:gd name="T11" fmla="*/ 0 h 47"/>
                  <a:gd name="T12" fmla="*/ 44 w 47"/>
                  <a:gd name="T13" fmla="*/ 0 h 47"/>
                  <a:gd name="T14" fmla="*/ 44 w 47"/>
                  <a:gd name="T15" fmla="*/ 3 h 47"/>
                  <a:gd name="T16" fmla="*/ 26 w 47"/>
                  <a:gd name="T17" fmla="*/ 3 h 47"/>
                  <a:gd name="T18" fmla="*/ 26 w 47"/>
                  <a:gd name="T19" fmla="*/ 0 h 47"/>
                  <a:gd name="T20" fmla="*/ 43 w 47"/>
                  <a:gd name="T21" fmla="*/ 15 h 47"/>
                  <a:gd name="T22" fmla="*/ 41 w 47"/>
                  <a:gd name="T23" fmla="*/ 15 h 47"/>
                  <a:gd name="T24" fmla="*/ 41 w 47"/>
                  <a:gd name="T25" fmla="*/ 3 h 47"/>
                  <a:gd name="T26" fmla="*/ 29 w 47"/>
                  <a:gd name="T27" fmla="*/ 3 h 47"/>
                  <a:gd name="T28" fmla="*/ 29 w 47"/>
                  <a:gd name="T29" fmla="*/ 15 h 47"/>
                  <a:gd name="T30" fmla="*/ 18 w 47"/>
                  <a:gd name="T31" fmla="*/ 15 h 47"/>
                  <a:gd name="T32" fmla="*/ 18 w 47"/>
                  <a:gd name="T33" fmla="*/ 3 h 47"/>
                  <a:gd name="T34" fmla="*/ 6 w 47"/>
                  <a:gd name="T35" fmla="*/ 3 h 47"/>
                  <a:gd name="T36" fmla="*/ 6 w 47"/>
                  <a:gd name="T37" fmla="*/ 15 h 47"/>
                  <a:gd name="T38" fmla="*/ 4 w 47"/>
                  <a:gd name="T39" fmla="*/ 15 h 47"/>
                  <a:gd name="T40" fmla="*/ 0 w 47"/>
                  <a:gd name="T41" fmla="*/ 18 h 47"/>
                  <a:gd name="T42" fmla="*/ 0 w 47"/>
                  <a:gd name="T43" fmla="*/ 44 h 47"/>
                  <a:gd name="T44" fmla="*/ 4 w 47"/>
                  <a:gd name="T45" fmla="*/ 47 h 47"/>
                  <a:gd name="T46" fmla="*/ 17 w 47"/>
                  <a:gd name="T47" fmla="*/ 47 h 47"/>
                  <a:gd name="T48" fmla="*/ 21 w 47"/>
                  <a:gd name="T49" fmla="*/ 44 h 47"/>
                  <a:gd name="T50" fmla="*/ 21 w 47"/>
                  <a:gd name="T51" fmla="*/ 27 h 47"/>
                  <a:gd name="T52" fmla="*/ 26 w 47"/>
                  <a:gd name="T53" fmla="*/ 27 h 47"/>
                  <a:gd name="T54" fmla="*/ 26 w 47"/>
                  <a:gd name="T55" fmla="*/ 44 h 47"/>
                  <a:gd name="T56" fmla="*/ 30 w 47"/>
                  <a:gd name="T57" fmla="*/ 47 h 47"/>
                  <a:gd name="T58" fmla="*/ 43 w 47"/>
                  <a:gd name="T59" fmla="*/ 47 h 47"/>
                  <a:gd name="T60" fmla="*/ 47 w 47"/>
                  <a:gd name="T61" fmla="*/ 44 h 47"/>
                  <a:gd name="T62" fmla="*/ 47 w 47"/>
                  <a:gd name="T63" fmla="*/ 18 h 47"/>
                  <a:gd name="T64" fmla="*/ 43 w 47"/>
                  <a:gd name="T65" fmla="*/ 15 h 47"/>
                  <a:gd name="T66" fmla="*/ 16 w 47"/>
                  <a:gd name="T67" fmla="*/ 44 h 47"/>
                  <a:gd name="T68" fmla="*/ 5 w 47"/>
                  <a:gd name="T69" fmla="*/ 44 h 47"/>
                  <a:gd name="T70" fmla="*/ 3 w 47"/>
                  <a:gd name="T71" fmla="*/ 42 h 47"/>
                  <a:gd name="T72" fmla="*/ 5 w 47"/>
                  <a:gd name="T73" fmla="*/ 41 h 47"/>
                  <a:gd name="T74" fmla="*/ 16 w 47"/>
                  <a:gd name="T75" fmla="*/ 41 h 47"/>
                  <a:gd name="T76" fmla="*/ 18 w 47"/>
                  <a:gd name="T77" fmla="*/ 42 h 47"/>
                  <a:gd name="T78" fmla="*/ 16 w 47"/>
                  <a:gd name="T79" fmla="*/ 44 h 47"/>
                  <a:gd name="T80" fmla="*/ 25 w 47"/>
                  <a:gd name="T81" fmla="*/ 24 h 47"/>
                  <a:gd name="T82" fmla="*/ 22 w 47"/>
                  <a:gd name="T83" fmla="*/ 24 h 47"/>
                  <a:gd name="T84" fmla="*/ 21 w 47"/>
                  <a:gd name="T85" fmla="*/ 22 h 47"/>
                  <a:gd name="T86" fmla="*/ 22 w 47"/>
                  <a:gd name="T87" fmla="*/ 21 h 47"/>
                  <a:gd name="T88" fmla="*/ 25 w 47"/>
                  <a:gd name="T89" fmla="*/ 21 h 47"/>
                  <a:gd name="T90" fmla="*/ 26 w 47"/>
                  <a:gd name="T91" fmla="*/ 22 h 47"/>
                  <a:gd name="T92" fmla="*/ 25 w 47"/>
                  <a:gd name="T93" fmla="*/ 24 h 47"/>
                  <a:gd name="T94" fmla="*/ 42 w 47"/>
                  <a:gd name="T95" fmla="*/ 44 h 47"/>
                  <a:gd name="T96" fmla="*/ 31 w 47"/>
                  <a:gd name="T97" fmla="*/ 44 h 47"/>
                  <a:gd name="T98" fmla="*/ 29 w 47"/>
                  <a:gd name="T99" fmla="*/ 42 h 47"/>
                  <a:gd name="T100" fmla="*/ 31 w 47"/>
                  <a:gd name="T101" fmla="*/ 41 h 47"/>
                  <a:gd name="T102" fmla="*/ 42 w 47"/>
                  <a:gd name="T103" fmla="*/ 41 h 47"/>
                  <a:gd name="T104" fmla="*/ 44 w 47"/>
                  <a:gd name="T105" fmla="*/ 42 h 47"/>
                  <a:gd name="T106" fmla="*/ 42 w 47"/>
                  <a:gd name="T107" fmla="*/ 44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47" h="47">
                    <a:moveTo>
                      <a:pt x="3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21" y="3"/>
                      <a:pt x="21" y="3"/>
                      <a:pt x="21" y="3"/>
                    </a:cubicBezTo>
                    <a:cubicBezTo>
                      <a:pt x="3" y="3"/>
                      <a:pt x="3" y="3"/>
                      <a:pt x="3" y="3"/>
                    </a:cubicBezTo>
                    <a:lnTo>
                      <a:pt x="3" y="0"/>
                    </a:lnTo>
                    <a:close/>
                    <a:moveTo>
                      <a:pt x="26" y="0"/>
                    </a:moveTo>
                    <a:cubicBezTo>
                      <a:pt x="44" y="0"/>
                      <a:pt x="44" y="0"/>
                      <a:pt x="44" y="0"/>
                    </a:cubicBezTo>
                    <a:cubicBezTo>
                      <a:pt x="44" y="3"/>
                      <a:pt x="44" y="3"/>
                      <a:pt x="44" y="3"/>
                    </a:cubicBezTo>
                    <a:cubicBezTo>
                      <a:pt x="26" y="3"/>
                      <a:pt x="26" y="3"/>
                      <a:pt x="26" y="3"/>
                    </a:cubicBezTo>
                    <a:lnTo>
                      <a:pt x="26" y="0"/>
                    </a:lnTo>
                    <a:close/>
                    <a:moveTo>
                      <a:pt x="43" y="15"/>
                    </a:moveTo>
                    <a:cubicBezTo>
                      <a:pt x="41" y="15"/>
                      <a:pt x="41" y="15"/>
                      <a:pt x="41" y="15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2" y="15"/>
                      <a:pt x="0" y="16"/>
                      <a:pt x="0" y="18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5"/>
                      <a:pt x="2" y="47"/>
                      <a:pt x="4" y="47"/>
                    </a:cubicBezTo>
                    <a:cubicBezTo>
                      <a:pt x="17" y="47"/>
                      <a:pt x="17" y="47"/>
                      <a:pt x="17" y="47"/>
                    </a:cubicBezTo>
                    <a:cubicBezTo>
                      <a:pt x="19" y="47"/>
                      <a:pt x="21" y="45"/>
                      <a:pt x="21" y="44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6" y="27"/>
                      <a:pt x="26" y="27"/>
                      <a:pt x="26" y="27"/>
                    </a:cubicBezTo>
                    <a:cubicBezTo>
                      <a:pt x="26" y="44"/>
                      <a:pt x="26" y="44"/>
                      <a:pt x="26" y="44"/>
                    </a:cubicBezTo>
                    <a:cubicBezTo>
                      <a:pt x="26" y="45"/>
                      <a:pt x="28" y="47"/>
                      <a:pt x="30" y="47"/>
                    </a:cubicBezTo>
                    <a:cubicBezTo>
                      <a:pt x="43" y="47"/>
                      <a:pt x="43" y="47"/>
                      <a:pt x="43" y="47"/>
                    </a:cubicBezTo>
                    <a:cubicBezTo>
                      <a:pt x="45" y="47"/>
                      <a:pt x="47" y="45"/>
                      <a:pt x="47" y="44"/>
                    </a:cubicBezTo>
                    <a:cubicBezTo>
                      <a:pt x="47" y="18"/>
                      <a:pt x="47" y="18"/>
                      <a:pt x="47" y="18"/>
                    </a:cubicBezTo>
                    <a:cubicBezTo>
                      <a:pt x="47" y="16"/>
                      <a:pt x="45" y="15"/>
                      <a:pt x="43" y="15"/>
                    </a:cubicBezTo>
                    <a:close/>
                    <a:moveTo>
                      <a:pt x="16" y="44"/>
                    </a:moveTo>
                    <a:cubicBezTo>
                      <a:pt x="5" y="44"/>
                      <a:pt x="5" y="44"/>
                      <a:pt x="5" y="44"/>
                    </a:cubicBezTo>
                    <a:cubicBezTo>
                      <a:pt x="4" y="44"/>
                      <a:pt x="3" y="43"/>
                      <a:pt x="3" y="42"/>
                    </a:cubicBezTo>
                    <a:cubicBezTo>
                      <a:pt x="3" y="42"/>
                      <a:pt x="4" y="41"/>
                      <a:pt x="5" y="41"/>
                    </a:cubicBezTo>
                    <a:cubicBezTo>
                      <a:pt x="16" y="41"/>
                      <a:pt x="16" y="41"/>
                      <a:pt x="16" y="41"/>
                    </a:cubicBezTo>
                    <a:cubicBezTo>
                      <a:pt x="17" y="41"/>
                      <a:pt x="18" y="42"/>
                      <a:pt x="18" y="42"/>
                    </a:cubicBezTo>
                    <a:cubicBezTo>
                      <a:pt x="18" y="43"/>
                      <a:pt x="17" y="44"/>
                      <a:pt x="16" y="44"/>
                    </a:cubicBezTo>
                    <a:close/>
                    <a:moveTo>
                      <a:pt x="25" y="24"/>
                    </a:moveTo>
                    <a:cubicBezTo>
                      <a:pt x="22" y="24"/>
                      <a:pt x="22" y="24"/>
                      <a:pt x="22" y="24"/>
                    </a:cubicBezTo>
                    <a:cubicBezTo>
                      <a:pt x="21" y="24"/>
                      <a:pt x="21" y="23"/>
                      <a:pt x="21" y="22"/>
                    </a:cubicBezTo>
                    <a:cubicBezTo>
                      <a:pt x="21" y="21"/>
                      <a:pt x="21" y="21"/>
                      <a:pt x="22" y="21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6" y="21"/>
                      <a:pt x="26" y="21"/>
                      <a:pt x="26" y="22"/>
                    </a:cubicBezTo>
                    <a:cubicBezTo>
                      <a:pt x="26" y="23"/>
                      <a:pt x="26" y="24"/>
                      <a:pt x="25" y="24"/>
                    </a:cubicBezTo>
                    <a:close/>
                    <a:moveTo>
                      <a:pt x="42" y="44"/>
                    </a:moveTo>
                    <a:cubicBezTo>
                      <a:pt x="31" y="44"/>
                      <a:pt x="31" y="44"/>
                      <a:pt x="31" y="44"/>
                    </a:cubicBezTo>
                    <a:cubicBezTo>
                      <a:pt x="30" y="44"/>
                      <a:pt x="29" y="43"/>
                      <a:pt x="29" y="42"/>
                    </a:cubicBezTo>
                    <a:cubicBezTo>
                      <a:pt x="29" y="42"/>
                      <a:pt x="30" y="41"/>
                      <a:pt x="31" y="41"/>
                    </a:cubicBezTo>
                    <a:cubicBezTo>
                      <a:pt x="42" y="41"/>
                      <a:pt x="42" y="41"/>
                      <a:pt x="42" y="41"/>
                    </a:cubicBezTo>
                    <a:cubicBezTo>
                      <a:pt x="43" y="41"/>
                      <a:pt x="44" y="42"/>
                      <a:pt x="44" y="42"/>
                    </a:cubicBezTo>
                    <a:cubicBezTo>
                      <a:pt x="44" y="43"/>
                      <a:pt x="43" y="44"/>
                      <a:pt x="42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54" name="Freeform 165">
                <a:extLst>
                  <a:ext uri="{FF2B5EF4-FFF2-40B4-BE49-F238E27FC236}">
                    <a16:creationId xmlns:a16="http://schemas.microsoft.com/office/drawing/2014/main" xmlns="" id="{80AF5ADA-53CF-473C-ACF9-FBFCE094A4E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191769" y="2620489"/>
                <a:ext cx="236837" cy="266197"/>
              </a:xfrm>
              <a:custGeom>
                <a:avLst/>
                <a:gdLst>
                  <a:gd name="T0" fmla="*/ 58 w 74"/>
                  <a:gd name="T1" fmla="*/ 25 h 83"/>
                  <a:gd name="T2" fmla="*/ 62 w 74"/>
                  <a:gd name="T3" fmla="*/ 22 h 83"/>
                  <a:gd name="T4" fmla="*/ 68 w 74"/>
                  <a:gd name="T5" fmla="*/ 12 h 83"/>
                  <a:gd name="T6" fmla="*/ 65 w 74"/>
                  <a:gd name="T7" fmla="*/ 3 h 83"/>
                  <a:gd name="T8" fmla="*/ 58 w 74"/>
                  <a:gd name="T9" fmla="*/ 0 h 83"/>
                  <a:gd name="T10" fmla="*/ 46 w 74"/>
                  <a:gd name="T11" fmla="*/ 5 h 83"/>
                  <a:gd name="T12" fmla="*/ 36 w 74"/>
                  <a:gd name="T13" fmla="*/ 24 h 83"/>
                  <a:gd name="T14" fmla="*/ 27 w 74"/>
                  <a:gd name="T15" fmla="*/ 6 h 83"/>
                  <a:gd name="T16" fmla="*/ 18 w 74"/>
                  <a:gd name="T17" fmla="*/ 2 h 83"/>
                  <a:gd name="T18" fmla="*/ 11 w 74"/>
                  <a:gd name="T19" fmla="*/ 5 h 83"/>
                  <a:gd name="T20" fmla="*/ 12 w 74"/>
                  <a:gd name="T21" fmla="*/ 21 h 83"/>
                  <a:gd name="T22" fmla="*/ 18 w 74"/>
                  <a:gd name="T23" fmla="*/ 25 h 83"/>
                  <a:gd name="T24" fmla="*/ 0 w 74"/>
                  <a:gd name="T25" fmla="*/ 25 h 83"/>
                  <a:gd name="T26" fmla="*/ 0 w 74"/>
                  <a:gd name="T27" fmla="*/ 46 h 83"/>
                  <a:gd name="T28" fmla="*/ 5 w 74"/>
                  <a:gd name="T29" fmla="*/ 46 h 83"/>
                  <a:gd name="T30" fmla="*/ 5 w 74"/>
                  <a:gd name="T31" fmla="*/ 83 h 83"/>
                  <a:gd name="T32" fmla="*/ 68 w 74"/>
                  <a:gd name="T33" fmla="*/ 83 h 83"/>
                  <a:gd name="T34" fmla="*/ 68 w 74"/>
                  <a:gd name="T35" fmla="*/ 46 h 83"/>
                  <a:gd name="T36" fmla="*/ 74 w 74"/>
                  <a:gd name="T37" fmla="*/ 46 h 83"/>
                  <a:gd name="T38" fmla="*/ 74 w 74"/>
                  <a:gd name="T39" fmla="*/ 25 h 83"/>
                  <a:gd name="T40" fmla="*/ 58 w 74"/>
                  <a:gd name="T41" fmla="*/ 25 h 83"/>
                  <a:gd name="T42" fmla="*/ 50 w 74"/>
                  <a:gd name="T43" fmla="*/ 9 h 83"/>
                  <a:gd name="T44" fmla="*/ 58 w 74"/>
                  <a:gd name="T45" fmla="*/ 6 h 83"/>
                  <a:gd name="T46" fmla="*/ 61 w 74"/>
                  <a:gd name="T47" fmla="*/ 7 h 83"/>
                  <a:gd name="T48" fmla="*/ 58 w 74"/>
                  <a:gd name="T49" fmla="*/ 17 h 83"/>
                  <a:gd name="T50" fmla="*/ 46 w 74"/>
                  <a:gd name="T51" fmla="*/ 25 h 83"/>
                  <a:gd name="T52" fmla="*/ 41 w 74"/>
                  <a:gd name="T53" fmla="*/ 25 h 83"/>
                  <a:gd name="T54" fmla="*/ 50 w 74"/>
                  <a:gd name="T55" fmla="*/ 9 h 83"/>
                  <a:gd name="T56" fmla="*/ 14 w 74"/>
                  <a:gd name="T57" fmla="*/ 12 h 83"/>
                  <a:gd name="T58" fmla="*/ 15 w 74"/>
                  <a:gd name="T59" fmla="*/ 9 h 83"/>
                  <a:gd name="T60" fmla="*/ 18 w 74"/>
                  <a:gd name="T61" fmla="*/ 8 h 83"/>
                  <a:gd name="T62" fmla="*/ 18 w 74"/>
                  <a:gd name="T63" fmla="*/ 8 h 83"/>
                  <a:gd name="T64" fmla="*/ 23 w 74"/>
                  <a:gd name="T65" fmla="*/ 10 h 83"/>
                  <a:gd name="T66" fmla="*/ 29 w 74"/>
                  <a:gd name="T67" fmla="*/ 23 h 83"/>
                  <a:gd name="T68" fmla="*/ 29 w 74"/>
                  <a:gd name="T69" fmla="*/ 23 h 83"/>
                  <a:gd name="T70" fmla="*/ 29 w 74"/>
                  <a:gd name="T71" fmla="*/ 23 h 83"/>
                  <a:gd name="T72" fmla="*/ 16 w 74"/>
                  <a:gd name="T73" fmla="*/ 17 h 83"/>
                  <a:gd name="T74" fmla="*/ 14 w 74"/>
                  <a:gd name="T75" fmla="*/ 12 h 83"/>
                  <a:gd name="T76" fmla="*/ 32 w 74"/>
                  <a:gd name="T77" fmla="*/ 78 h 83"/>
                  <a:gd name="T78" fmla="*/ 11 w 74"/>
                  <a:gd name="T79" fmla="*/ 78 h 83"/>
                  <a:gd name="T80" fmla="*/ 11 w 74"/>
                  <a:gd name="T81" fmla="*/ 44 h 83"/>
                  <a:gd name="T82" fmla="*/ 32 w 74"/>
                  <a:gd name="T83" fmla="*/ 44 h 83"/>
                  <a:gd name="T84" fmla="*/ 32 w 74"/>
                  <a:gd name="T85" fmla="*/ 78 h 83"/>
                  <a:gd name="T86" fmla="*/ 32 w 74"/>
                  <a:gd name="T87" fmla="*/ 41 h 83"/>
                  <a:gd name="T88" fmla="*/ 5 w 74"/>
                  <a:gd name="T89" fmla="*/ 41 h 83"/>
                  <a:gd name="T90" fmla="*/ 5 w 74"/>
                  <a:gd name="T91" fmla="*/ 30 h 83"/>
                  <a:gd name="T92" fmla="*/ 32 w 74"/>
                  <a:gd name="T93" fmla="*/ 30 h 83"/>
                  <a:gd name="T94" fmla="*/ 32 w 74"/>
                  <a:gd name="T95" fmla="*/ 41 h 83"/>
                  <a:gd name="T96" fmla="*/ 63 w 74"/>
                  <a:gd name="T97" fmla="*/ 78 h 83"/>
                  <a:gd name="T98" fmla="*/ 42 w 74"/>
                  <a:gd name="T99" fmla="*/ 78 h 83"/>
                  <a:gd name="T100" fmla="*/ 42 w 74"/>
                  <a:gd name="T101" fmla="*/ 44 h 83"/>
                  <a:gd name="T102" fmla="*/ 63 w 74"/>
                  <a:gd name="T103" fmla="*/ 44 h 83"/>
                  <a:gd name="T104" fmla="*/ 63 w 74"/>
                  <a:gd name="T105" fmla="*/ 78 h 83"/>
                  <a:gd name="T106" fmla="*/ 68 w 74"/>
                  <a:gd name="T107" fmla="*/ 41 h 83"/>
                  <a:gd name="T108" fmla="*/ 42 w 74"/>
                  <a:gd name="T109" fmla="*/ 41 h 83"/>
                  <a:gd name="T110" fmla="*/ 42 w 74"/>
                  <a:gd name="T111" fmla="*/ 30 h 83"/>
                  <a:gd name="T112" fmla="*/ 68 w 74"/>
                  <a:gd name="T113" fmla="*/ 30 h 83"/>
                  <a:gd name="T114" fmla="*/ 68 w 74"/>
                  <a:gd name="T115" fmla="*/ 41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74" h="83">
                    <a:moveTo>
                      <a:pt x="58" y="25"/>
                    </a:moveTo>
                    <a:cubicBezTo>
                      <a:pt x="60" y="24"/>
                      <a:pt x="61" y="23"/>
                      <a:pt x="62" y="22"/>
                    </a:cubicBezTo>
                    <a:cubicBezTo>
                      <a:pt x="65" y="19"/>
                      <a:pt x="67" y="15"/>
                      <a:pt x="68" y="12"/>
                    </a:cubicBezTo>
                    <a:cubicBezTo>
                      <a:pt x="68" y="8"/>
                      <a:pt x="67" y="5"/>
                      <a:pt x="65" y="3"/>
                    </a:cubicBezTo>
                    <a:cubicBezTo>
                      <a:pt x="63" y="1"/>
                      <a:pt x="61" y="0"/>
                      <a:pt x="58" y="0"/>
                    </a:cubicBezTo>
                    <a:cubicBezTo>
                      <a:pt x="54" y="0"/>
                      <a:pt x="49" y="2"/>
                      <a:pt x="46" y="5"/>
                    </a:cubicBezTo>
                    <a:cubicBezTo>
                      <a:pt x="41" y="11"/>
                      <a:pt x="37" y="18"/>
                      <a:pt x="36" y="24"/>
                    </a:cubicBezTo>
                    <a:cubicBezTo>
                      <a:pt x="34" y="18"/>
                      <a:pt x="32" y="11"/>
                      <a:pt x="27" y="6"/>
                    </a:cubicBezTo>
                    <a:cubicBezTo>
                      <a:pt x="24" y="3"/>
                      <a:pt x="21" y="2"/>
                      <a:pt x="18" y="2"/>
                    </a:cubicBezTo>
                    <a:cubicBezTo>
                      <a:pt x="15" y="2"/>
                      <a:pt x="13" y="3"/>
                      <a:pt x="11" y="5"/>
                    </a:cubicBezTo>
                    <a:cubicBezTo>
                      <a:pt x="7" y="9"/>
                      <a:pt x="7" y="16"/>
                      <a:pt x="12" y="21"/>
                    </a:cubicBezTo>
                    <a:cubicBezTo>
                      <a:pt x="14" y="22"/>
                      <a:pt x="16" y="24"/>
                      <a:pt x="18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5" y="46"/>
                      <a:pt x="5" y="46"/>
                      <a:pt x="5" y="4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68" y="83"/>
                      <a:pt x="68" y="83"/>
                      <a:pt x="68" y="83"/>
                    </a:cubicBezTo>
                    <a:cubicBezTo>
                      <a:pt x="68" y="46"/>
                      <a:pt x="68" y="46"/>
                      <a:pt x="68" y="46"/>
                    </a:cubicBezTo>
                    <a:cubicBezTo>
                      <a:pt x="74" y="46"/>
                      <a:pt x="74" y="46"/>
                      <a:pt x="74" y="46"/>
                    </a:cubicBezTo>
                    <a:cubicBezTo>
                      <a:pt x="74" y="25"/>
                      <a:pt x="74" y="25"/>
                      <a:pt x="74" y="25"/>
                    </a:cubicBezTo>
                    <a:lnTo>
                      <a:pt x="58" y="25"/>
                    </a:lnTo>
                    <a:close/>
                    <a:moveTo>
                      <a:pt x="50" y="9"/>
                    </a:moveTo>
                    <a:cubicBezTo>
                      <a:pt x="52" y="7"/>
                      <a:pt x="55" y="6"/>
                      <a:pt x="58" y="6"/>
                    </a:cubicBezTo>
                    <a:cubicBezTo>
                      <a:pt x="59" y="6"/>
                      <a:pt x="60" y="6"/>
                      <a:pt x="61" y="7"/>
                    </a:cubicBezTo>
                    <a:cubicBezTo>
                      <a:pt x="63" y="9"/>
                      <a:pt x="62" y="14"/>
                      <a:pt x="58" y="17"/>
                    </a:cubicBezTo>
                    <a:cubicBezTo>
                      <a:pt x="55" y="21"/>
                      <a:pt x="50" y="23"/>
                      <a:pt x="46" y="25"/>
                    </a:cubicBezTo>
                    <a:cubicBezTo>
                      <a:pt x="41" y="25"/>
                      <a:pt x="41" y="25"/>
                      <a:pt x="41" y="25"/>
                    </a:cubicBezTo>
                    <a:cubicBezTo>
                      <a:pt x="43" y="20"/>
                      <a:pt x="46" y="14"/>
                      <a:pt x="50" y="9"/>
                    </a:cubicBezTo>
                    <a:close/>
                    <a:moveTo>
                      <a:pt x="14" y="12"/>
                    </a:moveTo>
                    <a:cubicBezTo>
                      <a:pt x="14" y="11"/>
                      <a:pt x="14" y="10"/>
                      <a:pt x="15" y="9"/>
                    </a:cubicBezTo>
                    <a:cubicBezTo>
                      <a:pt x="16" y="8"/>
                      <a:pt x="17" y="8"/>
                      <a:pt x="18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9" y="8"/>
                      <a:pt x="21" y="9"/>
                      <a:pt x="23" y="10"/>
                    </a:cubicBezTo>
                    <a:cubicBezTo>
                      <a:pt x="25" y="13"/>
                      <a:pt x="28" y="17"/>
                      <a:pt x="29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23" y="22"/>
                      <a:pt x="19" y="19"/>
                      <a:pt x="16" y="17"/>
                    </a:cubicBezTo>
                    <a:cubicBezTo>
                      <a:pt x="15" y="15"/>
                      <a:pt x="14" y="14"/>
                      <a:pt x="14" y="12"/>
                    </a:cubicBezTo>
                    <a:close/>
                    <a:moveTo>
                      <a:pt x="32" y="78"/>
                    </a:moveTo>
                    <a:cubicBezTo>
                      <a:pt x="11" y="78"/>
                      <a:pt x="11" y="78"/>
                      <a:pt x="11" y="78"/>
                    </a:cubicBezTo>
                    <a:cubicBezTo>
                      <a:pt x="11" y="44"/>
                      <a:pt x="11" y="44"/>
                      <a:pt x="11" y="44"/>
                    </a:cubicBezTo>
                    <a:cubicBezTo>
                      <a:pt x="32" y="44"/>
                      <a:pt x="32" y="44"/>
                      <a:pt x="32" y="44"/>
                    </a:cubicBezTo>
                    <a:lnTo>
                      <a:pt x="32" y="78"/>
                    </a:lnTo>
                    <a:close/>
                    <a:moveTo>
                      <a:pt x="32" y="41"/>
                    </a:moveTo>
                    <a:cubicBezTo>
                      <a:pt x="5" y="41"/>
                      <a:pt x="5" y="41"/>
                      <a:pt x="5" y="41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32" y="30"/>
                      <a:pt x="32" y="30"/>
                      <a:pt x="32" y="30"/>
                    </a:cubicBezTo>
                    <a:lnTo>
                      <a:pt x="32" y="41"/>
                    </a:lnTo>
                    <a:close/>
                    <a:moveTo>
                      <a:pt x="63" y="78"/>
                    </a:moveTo>
                    <a:cubicBezTo>
                      <a:pt x="42" y="78"/>
                      <a:pt x="42" y="78"/>
                      <a:pt x="42" y="78"/>
                    </a:cubicBezTo>
                    <a:cubicBezTo>
                      <a:pt x="42" y="44"/>
                      <a:pt x="42" y="44"/>
                      <a:pt x="42" y="44"/>
                    </a:cubicBezTo>
                    <a:cubicBezTo>
                      <a:pt x="63" y="44"/>
                      <a:pt x="63" y="44"/>
                      <a:pt x="63" y="44"/>
                    </a:cubicBezTo>
                    <a:lnTo>
                      <a:pt x="63" y="78"/>
                    </a:lnTo>
                    <a:close/>
                    <a:moveTo>
                      <a:pt x="68" y="41"/>
                    </a:moveTo>
                    <a:cubicBezTo>
                      <a:pt x="42" y="41"/>
                      <a:pt x="42" y="41"/>
                      <a:pt x="42" y="41"/>
                    </a:cubicBezTo>
                    <a:cubicBezTo>
                      <a:pt x="42" y="30"/>
                      <a:pt x="42" y="30"/>
                      <a:pt x="42" y="30"/>
                    </a:cubicBezTo>
                    <a:cubicBezTo>
                      <a:pt x="68" y="30"/>
                      <a:pt x="68" y="30"/>
                      <a:pt x="68" y="30"/>
                    </a:cubicBezTo>
                    <a:lnTo>
                      <a:pt x="68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55" name="Freeform 170">
                <a:extLst>
                  <a:ext uri="{FF2B5EF4-FFF2-40B4-BE49-F238E27FC236}">
                    <a16:creationId xmlns:a16="http://schemas.microsoft.com/office/drawing/2014/main" xmlns="" id="{7AFD4099-2E45-41DD-A666-9DE4DC0EA1E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084116" y="2039163"/>
                <a:ext cx="303387" cy="264239"/>
              </a:xfrm>
              <a:custGeom>
                <a:avLst/>
                <a:gdLst>
                  <a:gd name="T0" fmla="*/ 95 w 95"/>
                  <a:gd name="T1" fmla="*/ 34 h 83"/>
                  <a:gd name="T2" fmla="*/ 83 w 95"/>
                  <a:gd name="T3" fmla="*/ 0 h 83"/>
                  <a:gd name="T4" fmla="*/ 83 w 95"/>
                  <a:gd name="T5" fmla="*/ 0 h 83"/>
                  <a:gd name="T6" fmla="*/ 75 w 95"/>
                  <a:gd name="T7" fmla="*/ 0 h 83"/>
                  <a:gd name="T8" fmla="*/ 31 w 95"/>
                  <a:gd name="T9" fmla="*/ 19 h 83"/>
                  <a:gd name="T10" fmla="*/ 30 w 95"/>
                  <a:gd name="T11" fmla="*/ 34 h 83"/>
                  <a:gd name="T12" fmla="*/ 31 w 95"/>
                  <a:gd name="T13" fmla="*/ 49 h 83"/>
                  <a:gd name="T14" fmla="*/ 75 w 95"/>
                  <a:gd name="T15" fmla="*/ 68 h 83"/>
                  <a:gd name="T16" fmla="*/ 83 w 95"/>
                  <a:gd name="T17" fmla="*/ 68 h 83"/>
                  <a:gd name="T18" fmla="*/ 83 w 95"/>
                  <a:gd name="T19" fmla="*/ 68 h 83"/>
                  <a:gd name="T20" fmla="*/ 95 w 95"/>
                  <a:gd name="T21" fmla="*/ 34 h 83"/>
                  <a:gd name="T22" fmla="*/ 80 w 95"/>
                  <a:gd name="T23" fmla="*/ 63 h 83"/>
                  <a:gd name="T24" fmla="*/ 78 w 95"/>
                  <a:gd name="T25" fmla="*/ 61 h 83"/>
                  <a:gd name="T26" fmla="*/ 75 w 95"/>
                  <a:gd name="T27" fmla="*/ 55 h 83"/>
                  <a:gd name="T28" fmla="*/ 71 w 95"/>
                  <a:gd name="T29" fmla="*/ 34 h 83"/>
                  <a:gd name="T30" fmla="*/ 75 w 95"/>
                  <a:gd name="T31" fmla="*/ 13 h 83"/>
                  <a:gd name="T32" fmla="*/ 78 w 95"/>
                  <a:gd name="T33" fmla="*/ 7 h 83"/>
                  <a:gd name="T34" fmla="*/ 80 w 95"/>
                  <a:gd name="T35" fmla="*/ 5 h 83"/>
                  <a:gd name="T36" fmla="*/ 83 w 95"/>
                  <a:gd name="T37" fmla="*/ 7 h 83"/>
                  <a:gd name="T38" fmla="*/ 86 w 95"/>
                  <a:gd name="T39" fmla="*/ 13 h 83"/>
                  <a:gd name="T40" fmla="*/ 89 w 95"/>
                  <a:gd name="T41" fmla="*/ 34 h 83"/>
                  <a:gd name="T42" fmla="*/ 86 w 95"/>
                  <a:gd name="T43" fmla="*/ 55 h 83"/>
                  <a:gd name="T44" fmla="*/ 83 w 95"/>
                  <a:gd name="T45" fmla="*/ 61 h 83"/>
                  <a:gd name="T46" fmla="*/ 80 w 95"/>
                  <a:gd name="T47" fmla="*/ 63 h 83"/>
                  <a:gd name="T48" fmla="*/ 24 w 95"/>
                  <a:gd name="T49" fmla="*/ 34 h 83"/>
                  <a:gd name="T50" fmla="*/ 25 w 95"/>
                  <a:gd name="T51" fmla="*/ 20 h 83"/>
                  <a:gd name="T52" fmla="*/ 12 w 95"/>
                  <a:gd name="T53" fmla="*/ 21 h 83"/>
                  <a:gd name="T54" fmla="*/ 5 w 95"/>
                  <a:gd name="T55" fmla="*/ 21 h 83"/>
                  <a:gd name="T56" fmla="*/ 0 w 95"/>
                  <a:gd name="T57" fmla="*/ 30 h 83"/>
                  <a:gd name="T58" fmla="*/ 0 w 95"/>
                  <a:gd name="T59" fmla="*/ 38 h 83"/>
                  <a:gd name="T60" fmla="*/ 5 w 95"/>
                  <a:gd name="T61" fmla="*/ 47 h 83"/>
                  <a:gd name="T62" fmla="*/ 12 w 95"/>
                  <a:gd name="T63" fmla="*/ 47 h 83"/>
                  <a:gd name="T64" fmla="*/ 25 w 95"/>
                  <a:gd name="T65" fmla="*/ 48 h 83"/>
                  <a:gd name="T66" fmla="*/ 24 w 95"/>
                  <a:gd name="T67" fmla="*/ 34 h 83"/>
                  <a:gd name="T68" fmla="*/ 34 w 95"/>
                  <a:gd name="T69" fmla="*/ 54 h 83"/>
                  <a:gd name="T70" fmla="*/ 23 w 95"/>
                  <a:gd name="T71" fmla="*/ 51 h 83"/>
                  <a:gd name="T72" fmla="*/ 30 w 95"/>
                  <a:gd name="T73" fmla="*/ 81 h 83"/>
                  <a:gd name="T74" fmla="*/ 34 w 95"/>
                  <a:gd name="T75" fmla="*/ 83 h 83"/>
                  <a:gd name="T76" fmla="*/ 44 w 95"/>
                  <a:gd name="T77" fmla="*/ 78 h 83"/>
                  <a:gd name="T78" fmla="*/ 46 w 95"/>
                  <a:gd name="T79" fmla="*/ 75 h 83"/>
                  <a:gd name="T80" fmla="*/ 34 w 95"/>
                  <a:gd name="T81" fmla="*/ 54 h 83"/>
                  <a:gd name="T82" fmla="*/ 80 w 95"/>
                  <a:gd name="T83" fmla="*/ 45 h 83"/>
                  <a:gd name="T84" fmla="*/ 79 w 95"/>
                  <a:gd name="T85" fmla="*/ 45 h 83"/>
                  <a:gd name="T86" fmla="*/ 78 w 95"/>
                  <a:gd name="T87" fmla="*/ 42 h 83"/>
                  <a:gd name="T88" fmla="*/ 77 w 95"/>
                  <a:gd name="T89" fmla="*/ 34 h 83"/>
                  <a:gd name="T90" fmla="*/ 78 w 95"/>
                  <a:gd name="T91" fmla="*/ 26 h 83"/>
                  <a:gd name="T92" fmla="*/ 79 w 95"/>
                  <a:gd name="T93" fmla="*/ 24 h 83"/>
                  <a:gd name="T94" fmla="*/ 80 w 95"/>
                  <a:gd name="T95" fmla="*/ 23 h 83"/>
                  <a:gd name="T96" fmla="*/ 81 w 95"/>
                  <a:gd name="T97" fmla="*/ 24 h 83"/>
                  <a:gd name="T98" fmla="*/ 82 w 95"/>
                  <a:gd name="T99" fmla="*/ 26 h 83"/>
                  <a:gd name="T100" fmla="*/ 84 w 95"/>
                  <a:gd name="T101" fmla="*/ 34 h 83"/>
                  <a:gd name="T102" fmla="*/ 82 w 95"/>
                  <a:gd name="T103" fmla="*/ 42 h 83"/>
                  <a:gd name="T104" fmla="*/ 81 w 95"/>
                  <a:gd name="T105" fmla="*/ 45 h 83"/>
                  <a:gd name="T106" fmla="*/ 80 w 95"/>
                  <a:gd name="T107" fmla="*/ 45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95" h="83">
                    <a:moveTo>
                      <a:pt x="95" y="34"/>
                    </a:moveTo>
                    <a:cubicBezTo>
                      <a:pt x="95" y="15"/>
                      <a:pt x="90" y="0"/>
                      <a:pt x="83" y="0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75" y="0"/>
                      <a:pt x="57" y="14"/>
                      <a:pt x="31" y="19"/>
                    </a:cubicBezTo>
                    <a:cubicBezTo>
                      <a:pt x="31" y="23"/>
                      <a:pt x="30" y="28"/>
                      <a:pt x="30" y="34"/>
                    </a:cubicBezTo>
                    <a:cubicBezTo>
                      <a:pt x="30" y="40"/>
                      <a:pt x="31" y="45"/>
                      <a:pt x="31" y="49"/>
                    </a:cubicBezTo>
                    <a:cubicBezTo>
                      <a:pt x="57" y="54"/>
                      <a:pt x="75" y="68"/>
                      <a:pt x="75" y="68"/>
                    </a:cubicBezTo>
                    <a:cubicBezTo>
                      <a:pt x="83" y="68"/>
                      <a:pt x="83" y="68"/>
                      <a:pt x="83" y="68"/>
                    </a:cubicBezTo>
                    <a:cubicBezTo>
                      <a:pt x="83" y="68"/>
                      <a:pt x="83" y="68"/>
                      <a:pt x="83" y="68"/>
                    </a:cubicBezTo>
                    <a:cubicBezTo>
                      <a:pt x="90" y="68"/>
                      <a:pt x="95" y="53"/>
                      <a:pt x="95" y="34"/>
                    </a:cubicBezTo>
                    <a:close/>
                    <a:moveTo>
                      <a:pt x="80" y="63"/>
                    </a:moveTo>
                    <a:cubicBezTo>
                      <a:pt x="79" y="63"/>
                      <a:pt x="78" y="62"/>
                      <a:pt x="78" y="61"/>
                    </a:cubicBezTo>
                    <a:cubicBezTo>
                      <a:pt x="77" y="60"/>
                      <a:pt x="76" y="58"/>
                      <a:pt x="75" y="55"/>
                    </a:cubicBezTo>
                    <a:cubicBezTo>
                      <a:pt x="73" y="50"/>
                      <a:pt x="71" y="42"/>
                      <a:pt x="71" y="34"/>
                    </a:cubicBezTo>
                    <a:cubicBezTo>
                      <a:pt x="71" y="26"/>
                      <a:pt x="73" y="18"/>
                      <a:pt x="75" y="13"/>
                    </a:cubicBezTo>
                    <a:cubicBezTo>
                      <a:pt x="76" y="10"/>
                      <a:pt x="77" y="8"/>
                      <a:pt x="78" y="7"/>
                    </a:cubicBezTo>
                    <a:cubicBezTo>
                      <a:pt x="78" y="6"/>
                      <a:pt x="79" y="5"/>
                      <a:pt x="80" y="5"/>
                    </a:cubicBezTo>
                    <a:cubicBezTo>
                      <a:pt x="81" y="5"/>
                      <a:pt x="82" y="6"/>
                      <a:pt x="83" y="7"/>
                    </a:cubicBezTo>
                    <a:cubicBezTo>
                      <a:pt x="84" y="8"/>
                      <a:pt x="85" y="10"/>
                      <a:pt x="86" y="13"/>
                    </a:cubicBezTo>
                    <a:cubicBezTo>
                      <a:pt x="88" y="18"/>
                      <a:pt x="89" y="26"/>
                      <a:pt x="89" y="34"/>
                    </a:cubicBezTo>
                    <a:cubicBezTo>
                      <a:pt x="89" y="42"/>
                      <a:pt x="88" y="50"/>
                      <a:pt x="86" y="55"/>
                    </a:cubicBezTo>
                    <a:cubicBezTo>
                      <a:pt x="85" y="58"/>
                      <a:pt x="84" y="60"/>
                      <a:pt x="83" y="61"/>
                    </a:cubicBezTo>
                    <a:cubicBezTo>
                      <a:pt x="82" y="62"/>
                      <a:pt x="81" y="63"/>
                      <a:pt x="80" y="63"/>
                    </a:cubicBezTo>
                    <a:close/>
                    <a:moveTo>
                      <a:pt x="24" y="34"/>
                    </a:moveTo>
                    <a:cubicBezTo>
                      <a:pt x="24" y="29"/>
                      <a:pt x="24" y="25"/>
                      <a:pt x="25" y="20"/>
                    </a:cubicBezTo>
                    <a:cubicBezTo>
                      <a:pt x="20" y="21"/>
                      <a:pt x="16" y="21"/>
                      <a:pt x="12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5" y="47"/>
                      <a:pt x="5" y="47"/>
                      <a:pt x="5" y="47"/>
                    </a:cubicBezTo>
                    <a:cubicBezTo>
                      <a:pt x="5" y="47"/>
                      <a:pt x="5" y="47"/>
                      <a:pt x="12" y="47"/>
                    </a:cubicBezTo>
                    <a:cubicBezTo>
                      <a:pt x="16" y="47"/>
                      <a:pt x="20" y="47"/>
                      <a:pt x="25" y="48"/>
                    </a:cubicBezTo>
                    <a:cubicBezTo>
                      <a:pt x="24" y="43"/>
                      <a:pt x="24" y="39"/>
                      <a:pt x="24" y="34"/>
                    </a:cubicBezTo>
                    <a:close/>
                    <a:moveTo>
                      <a:pt x="34" y="54"/>
                    </a:moveTo>
                    <a:cubicBezTo>
                      <a:pt x="23" y="51"/>
                      <a:pt x="23" y="51"/>
                      <a:pt x="23" y="51"/>
                    </a:cubicBezTo>
                    <a:cubicBezTo>
                      <a:pt x="30" y="81"/>
                      <a:pt x="30" y="81"/>
                      <a:pt x="30" y="81"/>
                    </a:cubicBezTo>
                    <a:cubicBezTo>
                      <a:pt x="31" y="83"/>
                      <a:pt x="32" y="83"/>
                      <a:pt x="34" y="83"/>
                    </a:cubicBezTo>
                    <a:cubicBezTo>
                      <a:pt x="44" y="78"/>
                      <a:pt x="44" y="78"/>
                      <a:pt x="44" y="78"/>
                    </a:cubicBezTo>
                    <a:cubicBezTo>
                      <a:pt x="46" y="78"/>
                      <a:pt x="47" y="76"/>
                      <a:pt x="46" y="75"/>
                    </a:cubicBezTo>
                    <a:lnTo>
                      <a:pt x="34" y="54"/>
                    </a:lnTo>
                    <a:close/>
                    <a:moveTo>
                      <a:pt x="80" y="45"/>
                    </a:moveTo>
                    <a:cubicBezTo>
                      <a:pt x="80" y="45"/>
                      <a:pt x="80" y="45"/>
                      <a:pt x="79" y="45"/>
                    </a:cubicBezTo>
                    <a:cubicBezTo>
                      <a:pt x="79" y="44"/>
                      <a:pt x="79" y="43"/>
                      <a:pt x="78" y="42"/>
                    </a:cubicBezTo>
                    <a:cubicBezTo>
                      <a:pt x="77" y="40"/>
                      <a:pt x="77" y="37"/>
                      <a:pt x="77" y="34"/>
                    </a:cubicBezTo>
                    <a:cubicBezTo>
                      <a:pt x="77" y="31"/>
                      <a:pt x="77" y="28"/>
                      <a:pt x="78" y="26"/>
                    </a:cubicBezTo>
                    <a:cubicBezTo>
                      <a:pt x="79" y="25"/>
                      <a:pt x="79" y="24"/>
                      <a:pt x="79" y="24"/>
                    </a:cubicBezTo>
                    <a:cubicBezTo>
                      <a:pt x="80" y="23"/>
                      <a:pt x="80" y="23"/>
                      <a:pt x="80" y="23"/>
                    </a:cubicBezTo>
                    <a:cubicBezTo>
                      <a:pt x="81" y="23"/>
                      <a:pt x="81" y="23"/>
                      <a:pt x="81" y="24"/>
                    </a:cubicBezTo>
                    <a:cubicBezTo>
                      <a:pt x="82" y="24"/>
                      <a:pt x="82" y="25"/>
                      <a:pt x="82" y="26"/>
                    </a:cubicBezTo>
                    <a:cubicBezTo>
                      <a:pt x="83" y="28"/>
                      <a:pt x="84" y="31"/>
                      <a:pt x="84" y="34"/>
                    </a:cubicBezTo>
                    <a:cubicBezTo>
                      <a:pt x="84" y="37"/>
                      <a:pt x="83" y="40"/>
                      <a:pt x="82" y="42"/>
                    </a:cubicBezTo>
                    <a:cubicBezTo>
                      <a:pt x="82" y="43"/>
                      <a:pt x="82" y="44"/>
                      <a:pt x="81" y="45"/>
                    </a:cubicBezTo>
                    <a:cubicBezTo>
                      <a:pt x="81" y="45"/>
                      <a:pt x="81" y="45"/>
                      <a:pt x="8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56" name="Freeform 173">
                <a:extLst>
                  <a:ext uri="{FF2B5EF4-FFF2-40B4-BE49-F238E27FC236}">
                    <a16:creationId xmlns:a16="http://schemas.microsoft.com/office/drawing/2014/main" xmlns="" id="{A6D86864-A4F8-433F-B433-D2873DF196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51370" y="2444330"/>
                <a:ext cx="236837" cy="236836"/>
              </a:xfrm>
              <a:custGeom>
                <a:avLst/>
                <a:gdLst>
                  <a:gd name="T0" fmla="*/ 60 w 121"/>
                  <a:gd name="T1" fmla="*/ 121 h 121"/>
                  <a:gd name="T2" fmla="*/ 121 w 121"/>
                  <a:gd name="T3" fmla="*/ 61 h 121"/>
                  <a:gd name="T4" fmla="*/ 83 w 121"/>
                  <a:gd name="T5" fmla="*/ 61 h 121"/>
                  <a:gd name="T6" fmla="*/ 83 w 121"/>
                  <a:gd name="T7" fmla="*/ 0 h 121"/>
                  <a:gd name="T8" fmla="*/ 37 w 121"/>
                  <a:gd name="T9" fmla="*/ 0 h 121"/>
                  <a:gd name="T10" fmla="*/ 37 w 121"/>
                  <a:gd name="T11" fmla="*/ 61 h 121"/>
                  <a:gd name="T12" fmla="*/ 0 w 121"/>
                  <a:gd name="T13" fmla="*/ 61 h 121"/>
                  <a:gd name="T14" fmla="*/ 60 w 121"/>
                  <a:gd name="T15" fmla="*/ 121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1" h="121">
                    <a:moveTo>
                      <a:pt x="60" y="121"/>
                    </a:moveTo>
                    <a:lnTo>
                      <a:pt x="121" y="61"/>
                    </a:lnTo>
                    <a:lnTo>
                      <a:pt x="83" y="61"/>
                    </a:lnTo>
                    <a:lnTo>
                      <a:pt x="83" y="0"/>
                    </a:lnTo>
                    <a:lnTo>
                      <a:pt x="37" y="0"/>
                    </a:lnTo>
                    <a:lnTo>
                      <a:pt x="37" y="61"/>
                    </a:lnTo>
                    <a:lnTo>
                      <a:pt x="0" y="61"/>
                    </a:lnTo>
                    <a:lnTo>
                      <a:pt x="60" y="1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57" name="Freeform 176">
                <a:extLst>
                  <a:ext uri="{FF2B5EF4-FFF2-40B4-BE49-F238E27FC236}">
                    <a16:creationId xmlns:a16="http://schemas.microsoft.com/office/drawing/2014/main" xmlns="" id="{EDEF1AD1-0EA9-4E9D-8D53-C1814F683D5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222892" y="3976918"/>
                <a:ext cx="205520" cy="152672"/>
              </a:xfrm>
              <a:custGeom>
                <a:avLst/>
                <a:gdLst>
                  <a:gd name="T0" fmla="*/ 56 w 64"/>
                  <a:gd name="T1" fmla="*/ 8 h 48"/>
                  <a:gd name="T2" fmla="*/ 56 w 64"/>
                  <a:gd name="T3" fmla="*/ 0 h 48"/>
                  <a:gd name="T4" fmla="*/ 0 w 64"/>
                  <a:gd name="T5" fmla="*/ 0 h 48"/>
                  <a:gd name="T6" fmla="*/ 0 w 64"/>
                  <a:gd name="T7" fmla="*/ 44 h 48"/>
                  <a:gd name="T8" fmla="*/ 4 w 64"/>
                  <a:gd name="T9" fmla="*/ 48 h 48"/>
                  <a:gd name="T10" fmla="*/ 58 w 64"/>
                  <a:gd name="T11" fmla="*/ 48 h 48"/>
                  <a:gd name="T12" fmla="*/ 64 w 64"/>
                  <a:gd name="T13" fmla="*/ 42 h 48"/>
                  <a:gd name="T14" fmla="*/ 64 w 64"/>
                  <a:gd name="T15" fmla="*/ 8 h 48"/>
                  <a:gd name="T16" fmla="*/ 56 w 64"/>
                  <a:gd name="T17" fmla="*/ 8 h 48"/>
                  <a:gd name="T18" fmla="*/ 52 w 64"/>
                  <a:gd name="T19" fmla="*/ 44 h 48"/>
                  <a:gd name="T20" fmla="*/ 4 w 64"/>
                  <a:gd name="T21" fmla="*/ 44 h 48"/>
                  <a:gd name="T22" fmla="*/ 4 w 64"/>
                  <a:gd name="T23" fmla="*/ 4 h 48"/>
                  <a:gd name="T24" fmla="*/ 52 w 64"/>
                  <a:gd name="T25" fmla="*/ 4 h 48"/>
                  <a:gd name="T26" fmla="*/ 52 w 64"/>
                  <a:gd name="T27" fmla="*/ 44 h 48"/>
                  <a:gd name="T28" fmla="*/ 8 w 64"/>
                  <a:gd name="T29" fmla="*/ 12 h 48"/>
                  <a:gd name="T30" fmla="*/ 48 w 64"/>
                  <a:gd name="T31" fmla="*/ 12 h 48"/>
                  <a:gd name="T32" fmla="*/ 48 w 64"/>
                  <a:gd name="T33" fmla="*/ 16 h 48"/>
                  <a:gd name="T34" fmla="*/ 8 w 64"/>
                  <a:gd name="T35" fmla="*/ 16 h 48"/>
                  <a:gd name="T36" fmla="*/ 8 w 64"/>
                  <a:gd name="T37" fmla="*/ 12 h 48"/>
                  <a:gd name="T38" fmla="*/ 32 w 64"/>
                  <a:gd name="T39" fmla="*/ 20 h 48"/>
                  <a:gd name="T40" fmla="*/ 48 w 64"/>
                  <a:gd name="T41" fmla="*/ 20 h 48"/>
                  <a:gd name="T42" fmla="*/ 48 w 64"/>
                  <a:gd name="T43" fmla="*/ 24 h 48"/>
                  <a:gd name="T44" fmla="*/ 32 w 64"/>
                  <a:gd name="T45" fmla="*/ 24 h 48"/>
                  <a:gd name="T46" fmla="*/ 32 w 64"/>
                  <a:gd name="T47" fmla="*/ 20 h 48"/>
                  <a:gd name="T48" fmla="*/ 32 w 64"/>
                  <a:gd name="T49" fmla="*/ 28 h 48"/>
                  <a:gd name="T50" fmla="*/ 48 w 64"/>
                  <a:gd name="T51" fmla="*/ 28 h 48"/>
                  <a:gd name="T52" fmla="*/ 48 w 64"/>
                  <a:gd name="T53" fmla="*/ 32 h 48"/>
                  <a:gd name="T54" fmla="*/ 32 w 64"/>
                  <a:gd name="T55" fmla="*/ 32 h 48"/>
                  <a:gd name="T56" fmla="*/ 32 w 64"/>
                  <a:gd name="T57" fmla="*/ 28 h 48"/>
                  <a:gd name="T58" fmla="*/ 32 w 64"/>
                  <a:gd name="T59" fmla="*/ 36 h 48"/>
                  <a:gd name="T60" fmla="*/ 44 w 64"/>
                  <a:gd name="T61" fmla="*/ 36 h 48"/>
                  <a:gd name="T62" fmla="*/ 44 w 64"/>
                  <a:gd name="T63" fmla="*/ 40 h 48"/>
                  <a:gd name="T64" fmla="*/ 32 w 64"/>
                  <a:gd name="T65" fmla="*/ 40 h 48"/>
                  <a:gd name="T66" fmla="*/ 32 w 64"/>
                  <a:gd name="T67" fmla="*/ 36 h 48"/>
                  <a:gd name="T68" fmla="*/ 8 w 64"/>
                  <a:gd name="T69" fmla="*/ 20 h 48"/>
                  <a:gd name="T70" fmla="*/ 28 w 64"/>
                  <a:gd name="T71" fmla="*/ 20 h 48"/>
                  <a:gd name="T72" fmla="*/ 28 w 64"/>
                  <a:gd name="T73" fmla="*/ 40 h 48"/>
                  <a:gd name="T74" fmla="*/ 8 w 64"/>
                  <a:gd name="T75" fmla="*/ 40 h 48"/>
                  <a:gd name="T76" fmla="*/ 8 w 64"/>
                  <a:gd name="T77" fmla="*/ 2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64" h="48">
                    <a:moveTo>
                      <a:pt x="56" y="8"/>
                    </a:moveTo>
                    <a:cubicBezTo>
                      <a:pt x="56" y="0"/>
                      <a:pt x="56" y="0"/>
                      <a:pt x="5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6"/>
                      <a:pt x="2" y="48"/>
                      <a:pt x="4" y="48"/>
                    </a:cubicBezTo>
                    <a:cubicBezTo>
                      <a:pt x="58" y="48"/>
                      <a:pt x="58" y="48"/>
                      <a:pt x="58" y="48"/>
                    </a:cubicBezTo>
                    <a:cubicBezTo>
                      <a:pt x="61" y="48"/>
                      <a:pt x="64" y="45"/>
                      <a:pt x="64" y="42"/>
                    </a:cubicBezTo>
                    <a:cubicBezTo>
                      <a:pt x="64" y="8"/>
                      <a:pt x="64" y="8"/>
                      <a:pt x="64" y="8"/>
                    </a:cubicBezTo>
                    <a:lnTo>
                      <a:pt x="56" y="8"/>
                    </a:lnTo>
                    <a:close/>
                    <a:moveTo>
                      <a:pt x="52" y="44"/>
                    </a:moveTo>
                    <a:cubicBezTo>
                      <a:pt x="4" y="44"/>
                      <a:pt x="4" y="44"/>
                      <a:pt x="4" y="4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2" y="4"/>
                      <a:pt x="52" y="4"/>
                      <a:pt x="52" y="4"/>
                    </a:cubicBezTo>
                    <a:lnTo>
                      <a:pt x="52" y="44"/>
                    </a:lnTo>
                    <a:close/>
                    <a:moveTo>
                      <a:pt x="8" y="12"/>
                    </a:moveTo>
                    <a:cubicBezTo>
                      <a:pt x="48" y="12"/>
                      <a:pt x="48" y="12"/>
                      <a:pt x="48" y="12"/>
                    </a:cubicBezTo>
                    <a:cubicBezTo>
                      <a:pt x="48" y="16"/>
                      <a:pt x="48" y="16"/>
                      <a:pt x="48" y="16"/>
                    </a:cubicBezTo>
                    <a:cubicBezTo>
                      <a:pt x="8" y="16"/>
                      <a:pt x="8" y="16"/>
                      <a:pt x="8" y="16"/>
                    </a:cubicBezTo>
                    <a:lnTo>
                      <a:pt x="8" y="12"/>
                    </a:lnTo>
                    <a:close/>
                    <a:moveTo>
                      <a:pt x="32" y="20"/>
                    </a:moveTo>
                    <a:cubicBezTo>
                      <a:pt x="48" y="20"/>
                      <a:pt x="48" y="20"/>
                      <a:pt x="48" y="20"/>
                    </a:cubicBezTo>
                    <a:cubicBezTo>
                      <a:pt x="48" y="24"/>
                      <a:pt x="48" y="24"/>
                      <a:pt x="48" y="24"/>
                    </a:cubicBezTo>
                    <a:cubicBezTo>
                      <a:pt x="32" y="24"/>
                      <a:pt x="32" y="24"/>
                      <a:pt x="32" y="24"/>
                    </a:cubicBezTo>
                    <a:lnTo>
                      <a:pt x="32" y="20"/>
                    </a:lnTo>
                    <a:close/>
                    <a:moveTo>
                      <a:pt x="32" y="28"/>
                    </a:moveTo>
                    <a:cubicBezTo>
                      <a:pt x="48" y="28"/>
                      <a:pt x="48" y="28"/>
                      <a:pt x="48" y="28"/>
                    </a:cubicBezTo>
                    <a:cubicBezTo>
                      <a:pt x="48" y="32"/>
                      <a:pt x="48" y="32"/>
                      <a:pt x="48" y="32"/>
                    </a:cubicBezTo>
                    <a:cubicBezTo>
                      <a:pt x="32" y="32"/>
                      <a:pt x="32" y="32"/>
                      <a:pt x="32" y="32"/>
                    </a:cubicBezTo>
                    <a:lnTo>
                      <a:pt x="32" y="28"/>
                    </a:lnTo>
                    <a:close/>
                    <a:moveTo>
                      <a:pt x="32" y="36"/>
                    </a:moveTo>
                    <a:cubicBezTo>
                      <a:pt x="44" y="36"/>
                      <a:pt x="44" y="36"/>
                      <a:pt x="44" y="36"/>
                    </a:cubicBezTo>
                    <a:cubicBezTo>
                      <a:pt x="44" y="40"/>
                      <a:pt x="44" y="40"/>
                      <a:pt x="44" y="40"/>
                    </a:cubicBezTo>
                    <a:cubicBezTo>
                      <a:pt x="32" y="40"/>
                      <a:pt x="32" y="40"/>
                      <a:pt x="32" y="40"/>
                    </a:cubicBezTo>
                    <a:lnTo>
                      <a:pt x="32" y="36"/>
                    </a:lnTo>
                    <a:close/>
                    <a:moveTo>
                      <a:pt x="8" y="20"/>
                    </a:moveTo>
                    <a:cubicBezTo>
                      <a:pt x="28" y="20"/>
                      <a:pt x="28" y="20"/>
                      <a:pt x="28" y="20"/>
                    </a:cubicBezTo>
                    <a:cubicBezTo>
                      <a:pt x="28" y="40"/>
                      <a:pt x="28" y="40"/>
                      <a:pt x="28" y="40"/>
                    </a:cubicBezTo>
                    <a:cubicBezTo>
                      <a:pt x="8" y="40"/>
                      <a:pt x="8" y="40"/>
                      <a:pt x="8" y="40"/>
                    </a:cubicBezTo>
                    <a:lnTo>
                      <a:pt x="8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58" name="Freeform 180">
                <a:extLst>
                  <a:ext uri="{FF2B5EF4-FFF2-40B4-BE49-F238E27FC236}">
                    <a16:creationId xmlns:a16="http://schemas.microsoft.com/office/drawing/2014/main" xmlns="" id="{4EFF24EE-E66F-4D09-B8D6-4B32278A9CE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054756" y="1359970"/>
                <a:ext cx="246623" cy="246623"/>
              </a:xfrm>
              <a:custGeom>
                <a:avLst/>
                <a:gdLst>
                  <a:gd name="T0" fmla="*/ 64 w 77"/>
                  <a:gd name="T1" fmla="*/ 0 h 77"/>
                  <a:gd name="T2" fmla="*/ 13 w 77"/>
                  <a:gd name="T3" fmla="*/ 0 h 77"/>
                  <a:gd name="T4" fmla="*/ 0 w 77"/>
                  <a:gd name="T5" fmla="*/ 13 h 77"/>
                  <a:gd name="T6" fmla="*/ 0 w 77"/>
                  <a:gd name="T7" fmla="*/ 64 h 77"/>
                  <a:gd name="T8" fmla="*/ 13 w 77"/>
                  <a:gd name="T9" fmla="*/ 77 h 77"/>
                  <a:gd name="T10" fmla="*/ 64 w 77"/>
                  <a:gd name="T11" fmla="*/ 77 h 77"/>
                  <a:gd name="T12" fmla="*/ 77 w 77"/>
                  <a:gd name="T13" fmla="*/ 64 h 77"/>
                  <a:gd name="T14" fmla="*/ 77 w 77"/>
                  <a:gd name="T15" fmla="*/ 13 h 77"/>
                  <a:gd name="T16" fmla="*/ 64 w 77"/>
                  <a:gd name="T17" fmla="*/ 0 h 77"/>
                  <a:gd name="T18" fmla="*/ 25 w 77"/>
                  <a:gd name="T19" fmla="*/ 34 h 77"/>
                  <a:gd name="T20" fmla="*/ 52 w 77"/>
                  <a:gd name="T21" fmla="*/ 34 h 77"/>
                  <a:gd name="T22" fmla="*/ 53 w 77"/>
                  <a:gd name="T23" fmla="*/ 38 h 77"/>
                  <a:gd name="T24" fmla="*/ 39 w 77"/>
                  <a:gd name="T25" fmla="*/ 53 h 77"/>
                  <a:gd name="T26" fmla="*/ 24 w 77"/>
                  <a:gd name="T27" fmla="*/ 38 h 77"/>
                  <a:gd name="T28" fmla="*/ 25 w 77"/>
                  <a:gd name="T29" fmla="*/ 34 h 77"/>
                  <a:gd name="T30" fmla="*/ 67 w 77"/>
                  <a:gd name="T31" fmla="*/ 33 h 77"/>
                  <a:gd name="T32" fmla="*/ 67 w 77"/>
                  <a:gd name="T33" fmla="*/ 53 h 77"/>
                  <a:gd name="T34" fmla="*/ 67 w 77"/>
                  <a:gd name="T35" fmla="*/ 62 h 77"/>
                  <a:gd name="T36" fmla="*/ 63 w 77"/>
                  <a:gd name="T37" fmla="*/ 67 h 77"/>
                  <a:gd name="T38" fmla="*/ 15 w 77"/>
                  <a:gd name="T39" fmla="*/ 67 h 77"/>
                  <a:gd name="T40" fmla="*/ 10 w 77"/>
                  <a:gd name="T41" fmla="*/ 63 h 77"/>
                  <a:gd name="T42" fmla="*/ 10 w 77"/>
                  <a:gd name="T43" fmla="*/ 53 h 77"/>
                  <a:gd name="T44" fmla="*/ 10 w 77"/>
                  <a:gd name="T45" fmla="*/ 34 h 77"/>
                  <a:gd name="T46" fmla="*/ 10 w 77"/>
                  <a:gd name="T47" fmla="*/ 34 h 77"/>
                  <a:gd name="T48" fmla="*/ 17 w 77"/>
                  <a:gd name="T49" fmla="*/ 34 h 77"/>
                  <a:gd name="T50" fmla="*/ 17 w 77"/>
                  <a:gd name="T51" fmla="*/ 39 h 77"/>
                  <a:gd name="T52" fmla="*/ 39 w 77"/>
                  <a:gd name="T53" fmla="*/ 60 h 77"/>
                  <a:gd name="T54" fmla="*/ 60 w 77"/>
                  <a:gd name="T55" fmla="*/ 38 h 77"/>
                  <a:gd name="T56" fmla="*/ 60 w 77"/>
                  <a:gd name="T57" fmla="*/ 33 h 77"/>
                  <a:gd name="T58" fmla="*/ 67 w 77"/>
                  <a:gd name="T59" fmla="*/ 33 h 77"/>
                  <a:gd name="T60" fmla="*/ 67 w 77"/>
                  <a:gd name="T61" fmla="*/ 17 h 77"/>
                  <a:gd name="T62" fmla="*/ 65 w 77"/>
                  <a:gd name="T63" fmla="*/ 19 h 77"/>
                  <a:gd name="T64" fmla="*/ 60 w 77"/>
                  <a:gd name="T65" fmla="*/ 19 h 77"/>
                  <a:gd name="T66" fmla="*/ 58 w 77"/>
                  <a:gd name="T67" fmla="*/ 17 h 77"/>
                  <a:gd name="T68" fmla="*/ 58 w 77"/>
                  <a:gd name="T69" fmla="*/ 12 h 77"/>
                  <a:gd name="T70" fmla="*/ 60 w 77"/>
                  <a:gd name="T71" fmla="*/ 10 h 77"/>
                  <a:gd name="T72" fmla="*/ 65 w 77"/>
                  <a:gd name="T73" fmla="*/ 10 h 77"/>
                  <a:gd name="T74" fmla="*/ 67 w 77"/>
                  <a:gd name="T75" fmla="*/ 12 h 77"/>
                  <a:gd name="T76" fmla="*/ 67 w 77"/>
                  <a:gd name="T77" fmla="*/ 1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77" h="77">
                    <a:moveTo>
                      <a:pt x="64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3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1" y="71"/>
                      <a:pt x="6" y="77"/>
                      <a:pt x="13" y="77"/>
                    </a:cubicBezTo>
                    <a:cubicBezTo>
                      <a:pt x="64" y="77"/>
                      <a:pt x="64" y="77"/>
                      <a:pt x="64" y="77"/>
                    </a:cubicBezTo>
                    <a:cubicBezTo>
                      <a:pt x="71" y="76"/>
                      <a:pt x="77" y="71"/>
                      <a:pt x="77" y="64"/>
                    </a:cubicBezTo>
                    <a:cubicBezTo>
                      <a:pt x="77" y="13"/>
                      <a:pt x="77" y="13"/>
                      <a:pt x="77" y="13"/>
                    </a:cubicBezTo>
                    <a:cubicBezTo>
                      <a:pt x="77" y="6"/>
                      <a:pt x="71" y="0"/>
                      <a:pt x="64" y="0"/>
                    </a:cubicBezTo>
                    <a:close/>
                    <a:moveTo>
                      <a:pt x="25" y="34"/>
                    </a:moveTo>
                    <a:cubicBezTo>
                      <a:pt x="52" y="34"/>
                      <a:pt x="52" y="34"/>
                      <a:pt x="52" y="34"/>
                    </a:cubicBezTo>
                    <a:cubicBezTo>
                      <a:pt x="53" y="35"/>
                      <a:pt x="53" y="37"/>
                      <a:pt x="53" y="38"/>
                    </a:cubicBezTo>
                    <a:cubicBezTo>
                      <a:pt x="53" y="46"/>
                      <a:pt x="47" y="53"/>
                      <a:pt x="39" y="53"/>
                    </a:cubicBezTo>
                    <a:cubicBezTo>
                      <a:pt x="31" y="53"/>
                      <a:pt x="24" y="47"/>
                      <a:pt x="24" y="38"/>
                    </a:cubicBezTo>
                    <a:cubicBezTo>
                      <a:pt x="24" y="37"/>
                      <a:pt x="24" y="35"/>
                      <a:pt x="25" y="34"/>
                    </a:cubicBezTo>
                    <a:close/>
                    <a:moveTo>
                      <a:pt x="67" y="33"/>
                    </a:moveTo>
                    <a:cubicBezTo>
                      <a:pt x="67" y="53"/>
                      <a:pt x="67" y="53"/>
                      <a:pt x="67" y="53"/>
                    </a:cubicBezTo>
                    <a:cubicBezTo>
                      <a:pt x="67" y="62"/>
                      <a:pt x="67" y="62"/>
                      <a:pt x="67" y="62"/>
                    </a:cubicBezTo>
                    <a:cubicBezTo>
                      <a:pt x="67" y="65"/>
                      <a:pt x="65" y="67"/>
                      <a:pt x="63" y="67"/>
                    </a:cubicBezTo>
                    <a:cubicBezTo>
                      <a:pt x="15" y="67"/>
                      <a:pt x="15" y="67"/>
                      <a:pt x="15" y="67"/>
                    </a:cubicBezTo>
                    <a:cubicBezTo>
                      <a:pt x="12" y="67"/>
                      <a:pt x="10" y="65"/>
                      <a:pt x="10" y="63"/>
                    </a:cubicBezTo>
                    <a:cubicBezTo>
                      <a:pt x="10" y="53"/>
                      <a:pt x="10" y="53"/>
                      <a:pt x="10" y="53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17" y="34"/>
                      <a:pt x="17" y="34"/>
                      <a:pt x="17" y="34"/>
                    </a:cubicBezTo>
                    <a:cubicBezTo>
                      <a:pt x="17" y="35"/>
                      <a:pt x="17" y="37"/>
                      <a:pt x="17" y="39"/>
                    </a:cubicBezTo>
                    <a:cubicBezTo>
                      <a:pt x="17" y="51"/>
                      <a:pt x="27" y="60"/>
                      <a:pt x="39" y="60"/>
                    </a:cubicBezTo>
                    <a:cubicBezTo>
                      <a:pt x="51" y="60"/>
                      <a:pt x="60" y="50"/>
                      <a:pt x="60" y="38"/>
                    </a:cubicBezTo>
                    <a:cubicBezTo>
                      <a:pt x="60" y="37"/>
                      <a:pt x="60" y="35"/>
                      <a:pt x="60" y="33"/>
                    </a:cubicBezTo>
                    <a:cubicBezTo>
                      <a:pt x="67" y="33"/>
                      <a:pt x="67" y="33"/>
                      <a:pt x="67" y="33"/>
                    </a:cubicBezTo>
                    <a:close/>
                    <a:moveTo>
                      <a:pt x="67" y="17"/>
                    </a:moveTo>
                    <a:cubicBezTo>
                      <a:pt x="67" y="18"/>
                      <a:pt x="66" y="19"/>
                      <a:pt x="65" y="19"/>
                    </a:cubicBezTo>
                    <a:cubicBezTo>
                      <a:pt x="60" y="19"/>
                      <a:pt x="60" y="19"/>
                      <a:pt x="60" y="19"/>
                    </a:cubicBezTo>
                    <a:cubicBezTo>
                      <a:pt x="59" y="19"/>
                      <a:pt x="58" y="18"/>
                      <a:pt x="58" y="17"/>
                    </a:cubicBezTo>
                    <a:cubicBezTo>
                      <a:pt x="58" y="12"/>
                      <a:pt x="58" y="12"/>
                      <a:pt x="58" y="12"/>
                    </a:cubicBezTo>
                    <a:cubicBezTo>
                      <a:pt x="58" y="11"/>
                      <a:pt x="59" y="10"/>
                      <a:pt x="60" y="10"/>
                    </a:cubicBezTo>
                    <a:cubicBezTo>
                      <a:pt x="65" y="10"/>
                      <a:pt x="65" y="10"/>
                      <a:pt x="65" y="10"/>
                    </a:cubicBezTo>
                    <a:cubicBezTo>
                      <a:pt x="66" y="9"/>
                      <a:pt x="67" y="11"/>
                      <a:pt x="67" y="12"/>
                    </a:cubicBezTo>
                    <a:lnTo>
                      <a:pt x="67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59" name="Freeform 181">
                <a:extLst>
                  <a:ext uri="{FF2B5EF4-FFF2-40B4-BE49-F238E27FC236}">
                    <a16:creationId xmlns:a16="http://schemas.microsoft.com/office/drawing/2014/main" xmlns="" id="{C909C6E6-318E-4CD4-8816-A2B13DD8404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590869" y="1725991"/>
                <a:ext cx="252496" cy="191818"/>
              </a:xfrm>
              <a:custGeom>
                <a:avLst/>
                <a:gdLst>
                  <a:gd name="T0" fmla="*/ 76 w 79"/>
                  <a:gd name="T1" fmla="*/ 3 h 60"/>
                  <a:gd name="T2" fmla="*/ 40 w 79"/>
                  <a:gd name="T3" fmla="*/ 0 h 60"/>
                  <a:gd name="T4" fmla="*/ 4 w 79"/>
                  <a:gd name="T5" fmla="*/ 3 h 60"/>
                  <a:gd name="T6" fmla="*/ 0 w 79"/>
                  <a:gd name="T7" fmla="*/ 30 h 60"/>
                  <a:gd name="T8" fmla="*/ 4 w 79"/>
                  <a:gd name="T9" fmla="*/ 57 h 60"/>
                  <a:gd name="T10" fmla="*/ 40 w 79"/>
                  <a:gd name="T11" fmla="*/ 60 h 60"/>
                  <a:gd name="T12" fmla="*/ 76 w 79"/>
                  <a:gd name="T13" fmla="*/ 57 h 60"/>
                  <a:gd name="T14" fmla="*/ 79 w 79"/>
                  <a:gd name="T15" fmla="*/ 30 h 60"/>
                  <a:gd name="T16" fmla="*/ 76 w 79"/>
                  <a:gd name="T17" fmla="*/ 3 h 60"/>
                  <a:gd name="T18" fmla="*/ 30 w 79"/>
                  <a:gd name="T19" fmla="*/ 45 h 60"/>
                  <a:gd name="T20" fmla="*/ 30 w 79"/>
                  <a:gd name="T21" fmla="*/ 15 h 60"/>
                  <a:gd name="T22" fmla="*/ 55 w 79"/>
                  <a:gd name="T23" fmla="*/ 30 h 60"/>
                  <a:gd name="T24" fmla="*/ 30 w 79"/>
                  <a:gd name="T25" fmla="*/ 45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9" h="60">
                    <a:moveTo>
                      <a:pt x="76" y="3"/>
                    </a:moveTo>
                    <a:cubicBezTo>
                      <a:pt x="65" y="1"/>
                      <a:pt x="53" y="0"/>
                      <a:pt x="40" y="0"/>
                    </a:cubicBezTo>
                    <a:cubicBezTo>
                      <a:pt x="27" y="0"/>
                      <a:pt x="15" y="1"/>
                      <a:pt x="4" y="3"/>
                    </a:cubicBezTo>
                    <a:cubicBezTo>
                      <a:pt x="2" y="11"/>
                      <a:pt x="0" y="20"/>
                      <a:pt x="0" y="30"/>
                    </a:cubicBezTo>
                    <a:cubicBezTo>
                      <a:pt x="0" y="40"/>
                      <a:pt x="2" y="49"/>
                      <a:pt x="4" y="57"/>
                    </a:cubicBezTo>
                    <a:cubicBezTo>
                      <a:pt x="15" y="59"/>
                      <a:pt x="27" y="60"/>
                      <a:pt x="40" y="60"/>
                    </a:cubicBezTo>
                    <a:cubicBezTo>
                      <a:pt x="53" y="60"/>
                      <a:pt x="65" y="59"/>
                      <a:pt x="76" y="57"/>
                    </a:cubicBezTo>
                    <a:cubicBezTo>
                      <a:pt x="78" y="49"/>
                      <a:pt x="79" y="40"/>
                      <a:pt x="79" y="30"/>
                    </a:cubicBezTo>
                    <a:cubicBezTo>
                      <a:pt x="79" y="20"/>
                      <a:pt x="78" y="11"/>
                      <a:pt x="76" y="3"/>
                    </a:cubicBezTo>
                    <a:close/>
                    <a:moveTo>
                      <a:pt x="30" y="45"/>
                    </a:moveTo>
                    <a:cubicBezTo>
                      <a:pt x="30" y="15"/>
                      <a:pt x="30" y="15"/>
                      <a:pt x="30" y="15"/>
                    </a:cubicBezTo>
                    <a:cubicBezTo>
                      <a:pt x="55" y="30"/>
                      <a:pt x="55" y="30"/>
                      <a:pt x="55" y="30"/>
                    </a:cubicBezTo>
                    <a:lnTo>
                      <a:pt x="30" y="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60" name="Freeform 183">
                <a:extLst>
                  <a:ext uri="{FF2B5EF4-FFF2-40B4-BE49-F238E27FC236}">
                    <a16:creationId xmlns:a16="http://schemas.microsoft.com/office/drawing/2014/main" xmlns="" id="{D941EBC0-FD59-4A44-8F2B-2C9F7845FEE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334459" y="2704655"/>
                <a:ext cx="219221" cy="217263"/>
              </a:xfrm>
              <a:custGeom>
                <a:avLst/>
                <a:gdLst>
                  <a:gd name="T0" fmla="*/ 34 w 68"/>
                  <a:gd name="T1" fmla="*/ 0 h 68"/>
                  <a:gd name="T2" fmla="*/ 0 w 68"/>
                  <a:gd name="T3" fmla="*/ 34 h 68"/>
                  <a:gd name="T4" fmla="*/ 34 w 68"/>
                  <a:gd name="T5" fmla="*/ 68 h 68"/>
                  <a:gd name="T6" fmla="*/ 68 w 68"/>
                  <a:gd name="T7" fmla="*/ 34 h 68"/>
                  <a:gd name="T8" fmla="*/ 34 w 68"/>
                  <a:gd name="T9" fmla="*/ 0 h 68"/>
                  <a:gd name="T10" fmla="*/ 34 w 68"/>
                  <a:gd name="T11" fmla="*/ 61 h 68"/>
                  <a:gd name="T12" fmla="*/ 7 w 68"/>
                  <a:gd name="T13" fmla="*/ 34 h 68"/>
                  <a:gd name="T14" fmla="*/ 34 w 68"/>
                  <a:gd name="T15" fmla="*/ 6 h 68"/>
                  <a:gd name="T16" fmla="*/ 62 w 68"/>
                  <a:gd name="T17" fmla="*/ 34 h 68"/>
                  <a:gd name="T18" fmla="*/ 34 w 68"/>
                  <a:gd name="T19" fmla="*/ 61 h 68"/>
                  <a:gd name="T20" fmla="*/ 21 w 68"/>
                  <a:gd name="T21" fmla="*/ 21 h 68"/>
                  <a:gd name="T22" fmla="*/ 47 w 68"/>
                  <a:gd name="T23" fmla="*/ 21 h 68"/>
                  <a:gd name="T24" fmla="*/ 47 w 68"/>
                  <a:gd name="T25" fmla="*/ 46 h 68"/>
                  <a:gd name="T26" fmla="*/ 21 w 68"/>
                  <a:gd name="T27" fmla="*/ 46 h 68"/>
                  <a:gd name="T28" fmla="*/ 21 w 68"/>
                  <a:gd name="T29" fmla="*/ 21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8" h="68">
                    <a:moveTo>
                      <a:pt x="34" y="0"/>
                    </a:moveTo>
                    <a:cubicBezTo>
                      <a:pt x="15" y="0"/>
                      <a:pt x="0" y="15"/>
                      <a:pt x="0" y="34"/>
                    </a:cubicBezTo>
                    <a:cubicBezTo>
                      <a:pt x="0" y="52"/>
                      <a:pt x="15" y="68"/>
                      <a:pt x="34" y="68"/>
                    </a:cubicBezTo>
                    <a:cubicBezTo>
                      <a:pt x="53" y="68"/>
                      <a:pt x="68" y="52"/>
                      <a:pt x="68" y="34"/>
                    </a:cubicBezTo>
                    <a:cubicBezTo>
                      <a:pt x="68" y="15"/>
                      <a:pt x="53" y="0"/>
                      <a:pt x="34" y="0"/>
                    </a:cubicBezTo>
                    <a:close/>
                    <a:moveTo>
                      <a:pt x="34" y="61"/>
                    </a:moveTo>
                    <a:cubicBezTo>
                      <a:pt x="19" y="61"/>
                      <a:pt x="7" y="49"/>
                      <a:pt x="7" y="34"/>
                    </a:cubicBezTo>
                    <a:cubicBezTo>
                      <a:pt x="7" y="18"/>
                      <a:pt x="19" y="6"/>
                      <a:pt x="34" y="6"/>
                    </a:cubicBezTo>
                    <a:cubicBezTo>
                      <a:pt x="49" y="6"/>
                      <a:pt x="62" y="18"/>
                      <a:pt x="62" y="34"/>
                    </a:cubicBezTo>
                    <a:cubicBezTo>
                      <a:pt x="62" y="49"/>
                      <a:pt x="49" y="61"/>
                      <a:pt x="34" y="61"/>
                    </a:cubicBezTo>
                    <a:close/>
                    <a:moveTo>
                      <a:pt x="21" y="21"/>
                    </a:moveTo>
                    <a:cubicBezTo>
                      <a:pt x="47" y="21"/>
                      <a:pt x="47" y="21"/>
                      <a:pt x="47" y="21"/>
                    </a:cubicBezTo>
                    <a:cubicBezTo>
                      <a:pt x="47" y="46"/>
                      <a:pt x="47" y="46"/>
                      <a:pt x="47" y="46"/>
                    </a:cubicBezTo>
                    <a:cubicBezTo>
                      <a:pt x="21" y="46"/>
                      <a:pt x="21" y="46"/>
                      <a:pt x="21" y="46"/>
                    </a:cubicBezTo>
                    <a:lnTo>
                      <a:pt x="21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61" name="Freeform 188">
                <a:extLst>
                  <a:ext uri="{FF2B5EF4-FFF2-40B4-BE49-F238E27FC236}">
                    <a16:creationId xmlns:a16="http://schemas.microsoft.com/office/drawing/2014/main" xmlns="" id="{4409B632-62C9-43DE-B2F0-9091D80D85D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575015" y="3595239"/>
                <a:ext cx="229008" cy="230965"/>
              </a:xfrm>
              <a:custGeom>
                <a:avLst/>
                <a:gdLst>
                  <a:gd name="T0" fmla="*/ 36 w 72"/>
                  <a:gd name="T1" fmla="*/ 0 h 72"/>
                  <a:gd name="T2" fmla="*/ 0 w 72"/>
                  <a:gd name="T3" fmla="*/ 36 h 72"/>
                  <a:gd name="T4" fmla="*/ 36 w 72"/>
                  <a:gd name="T5" fmla="*/ 72 h 72"/>
                  <a:gd name="T6" fmla="*/ 72 w 72"/>
                  <a:gd name="T7" fmla="*/ 36 h 72"/>
                  <a:gd name="T8" fmla="*/ 36 w 72"/>
                  <a:gd name="T9" fmla="*/ 0 h 72"/>
                  <a:gd name="T10" fmla="*/ 57 w 72"/>
                  <a:gd name="T11" fmla="*/ 31 h 72"/>
                  <a:gd name="T12" fmla="*/ 38 w 72"/>
                  <a:gd name="T13" fmla="*/ 59 h 72"/>
                  <a:gd name="T14" fmla="*/ 29 w 72"/>
                  <a:gd name="T15" fmla="*/ 55 h 72"/>
                  <a:gd name="T16" fmla="*/ 21 w 72"/>
                  <a:gd name="T17" fmla="*/ 33 h 72"/>
                  <a:gd name="T18" fmla="*/ 16 w 72"/>
                  <a:gd name="T19" fmla="*/ 35 h 72"/>
                  <a:gd name="T20" fmla="*/ 15 w 72"/>
                  <a:gd name="T21" fmla="*/ 32 h 72"/>
                  <a:gd name="T22" fmla="*/ 28 w 72"/>
                  <a:gd name="T23" fmla="*/ 23 h 72"/>
                  <a:gd name="T24" fmla="*/ 35 w 72"/>
                  <a:gd name="T25" fmla="*/ 37 h 72"/>
                  <a:gd name="T26" fmla="*/ 38 w 72"/>
                  <a:gd name="T27" fmla="*/ 46 h 72"/>
                  <a:gd name="T28" fmla="*/ 44 w 72"/>
                  <a:gd name="T29" fmla="*/ 38 h 72"/>
                  <a:gd name="T30" fmla="*/ 39 w 72"/>
                  <a:gd name="T31" fmla="*/ 32 h 72"/>
                  <a:gd name="T32" fmla="*/ 57 w 72"/>
                  <a:gd name="T33" fmla="*/ 31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2" h="72">
                    <a:moveTo>
                      <a:pt x="36" y="0"/>
                    </a:moveTo>
                    <a:cubicBezTo>
                      <a:pt x="16" y="0"/>
                      <a:pt x="0" y="17"/>
                      <a:pt x="0" y="36"/>
                    </a:cubicBezTo>
                    <a:cubicBezTo>
                      <a:pt x="0" y="56"/>
                      <a:pt x="16" y="72"/>
                      <a:pt x="36" y="72"/>
                    </a:cubicBezTo>
                    <a:cubicBezTo>
                      <a:pt x="56" y="72"/>
                      <a:pt x="72" y="56"/>
                      <a:pt x="72" y="36"/>
                    </a:cubicBezTo>
                    <a:cubicBezTo>
                      <a:pt x="72" y="17"/>
                      <a:pt x="56" y="0"/>
                      <a:pt x="36" y="0"/>
                    </a:cubicBezTo>
                    <a:close/>
                    <a:moveTo>
                      <a:pt x="57" y="31"/>
                    </a:moveTo>
                    <a:cubicBezTo>
                      <a:pt x="55" y="45"/>
                      <a:pt x="42" y="56"/>
                      <a:pt x="38" y="59"/>
                    </a:cubicBezTo>
                    <a:cubicBezTo>
                      <a:pt x="34" y="61"/>
                      <a:pt x="30" y="58"/>
                      <a:pt x="29" y="55"/>
                    </a:cubicBezTo>
                    <a:cubicBezTo>
                      <a:pt x="27" y="52"/>
                      <a:pt x="22" y="35"/>
                      <a:pt x="21" y="33"/>
                    </a:cubicBezTo>
                    <a:cubicBezTo>
                      <a:pt x="20" y="32"/>
                      <a:pt x="16" y="35"/>
                      <a:pt x="16" y="35"/>
                    </a:cubicBezTo>
                    <a:cubicBezTo>
                      <a:pt x="15" y="32"/>
                      <a:pt x="15" y="32"/>
                      <a:pt x="15" y="32"/>
                    </a:cubicBezTo>
                    <a:cubicBezTo>
                      <a:pt x="15" y="32"/>
                      <a:pt x="22" y="24"/>
                      <a:pt x="28" y="23"/>
                    </a:cubicBezTo>
                    <a:cubicBezTo>
                      <a:pt x="33" y="22"/>
                      <a:pt x="33" y="32"/>
                      <a:pt x="35" y="37"/>
                    </a:cubicBezTo>
                    <a:cubicBezTo>
                      <a:pt x="36" y="43"/>
                      <a:pt x="37" y="46"/>
                      <a:pt x="38" y="46"/>
                    </a:cubicBezTo>
                    <a:cubicBezTo>
                      <a:pt x="39" y="46"/>
                      <a:pt x="42" y="43"/>
                      <a:pt x="44" y="38"/>
                    </a:cubicBezTo>
                    <a:cubicBezTo>
                      <a:pt x="47" y="34"/>
                      <a:pt x="44" y="29"/>
                      <a:pt x="39" y="32"/>
                    </a:cubicBezTo>
                    <a:cubicBezTo>
                      <a:pt x="41" y="21"/>
                      <a:pt x="60" y="18"/>
                      <a:pt x="57" y="3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62" name="Freeform 191">
                <a:extLst>
                  <a:ext uri="{FF2B5EF4-FFF2-40B4-BE49-F238E27FC236}">
                    <a16:creationId xmlns:a16="http://schemas.microsoft.com/office/drawing/2014/main" xmlns="" id="{4C28ABA4-BFFE-4120-9BB6-43445F32819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312733" y="2886686"/>
                <a:ext cx="207477" cy="203562"/>
              </a:xfrm>
              <a:custGeom>
                <a:avLst/>
                <a:gdLst>
                  <a:gd name="T0" fmla="*/ 62 w 65"/>
                  <a:gd name="T1" fmla="*/ 36 h 64"/>
                  <a:gd name="T2" fmla="*/ 62 w 65"/>
                  <a:gd name="T3" fmla="*/ 32 h 64"/>
                  <a:gd name="T4" fmla="*/ 33 w 65"/>
                  <a:gd name="T5" fmla="*/ 3 h 64"/>
                  <a:gd name="T6" fmla="*/ 28 w 65"/>
                  <a:gd name="T7" fmla="*/ 3 h 64"/>
                  <a:gd name="T8" fmla="*/ 18 w 65"/>
                  <a:gd name="T9" fmla="*/ 0 h 64"/>
                  <a:gd name="T10" fmla="*/ 0 w 65"/>
                  <a:gd name="T11" fmla="*/ 18 h 64"/>
                  <a:gd name="T12" fmla="*/ 3 w 65"/>
                  <a:gd name="T13" fmla="*/ 28 h 64"/>
                  <a:gd name="T14" fmla="*/ 3 w 65"/>
                  <a:gd name="T15" fmla="*/ 32 h 64"/>
                  <a:gd name="T16" fmla="*/ 33 w 65"/>
                  <a:gd name="T17" fmla="*/ 62 h 64"/>
                  <a:gd name="T18" fmla="*/ 38 w 65"/>
                  <a:gd name="T19" fmla="*/ 62 h 64"/>
                  <a:gd name="T20" fmla="*/ 47 w 65"/>
                  <a:gd name="T21" fmla="*/ 64 h 64"/>
                  <a:gd name="T22" fmla="*/ 65 w 65"/>
                  <a:gd name="T23" fmla="*/ 46 h 64"/>
                  <a:gd name="T24" fmla="*/ 62 w 65"/>
                  <a:gd name="T25" fmla="*/ 36 h 64"/>
                  <a:gd name="T26" fmla="*/ 35 w 65"/>
                  <a:gd name="T27" fmla="*/ 54 h 64"/>
                  <a:gd name="T28" fmla="*/ 17 w 65"/>
                  <a:gd name="T29" fmla="*/ 49 h 64"/>
                  <a:gd name="T30" fmla="*/ 18 w 65"/>
                  <a:gd name="T31" fmla="*/ 39 h 64"/>
                  <a:gd name="T32" fmla="*/ 26 w 65"/>
                  <a:gd name="T33" fmla="*/ 45 h 64"/>
                  <a:gd name="T34" fmla="*/ 40 w 65"/>
                  <a:gd name="T35" fmla="*/ 44 h 64"/>
                  <a:gd name="T36" fmla="*/ 32 w 65"/>
                  <a:gd name="T37" fmla="*/ 36 h 64"/>
                  <a:gd name="T38" fmla="*/ 15 w 65"/>
                  <a:gd name="T39" fmla="*/ 23 h 64"/>
                  <a:gd name="T40" fmla="*/ 28 w 65"/>
                  <a:gd name="T41" fmla="*/ 10 h 64"/>
                  <a:gd name="T42" fmla="*/ 46 w 65"/>
                  <a:gd name="T43" fmla="*/ 15 h 64"/>
                  <a:gd name="T44" fmla="*/ 45 w 65"/>
                  <a:gd name="T45" fmla="*/ 24 h 64"/>
                  <a:gd name="T46" fmla="*/ 32 w 65"/>
                  <a:gd name="T47" fmla="*/ 17 h 64"/>
                  <a:gd name="T48" fmla="*/ 29 w 65"/>
                  <a:gd name="T49" fmla="*/ 27 h 64"/>
                  <a:gd name="T50" fmla="*/ 50 w 65"/>
                  <a:gd name="T51" fmla="*/ 37 h 64"/>
                  <a:gd name="T52" fmla="*/ 35 w 65"/>
                  <a:gd name="T53" fmla="*/ 5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5" h="64">
                    <a:moveTo>
                      <a:pt x="62" y="36"/>
                    </a:moveTo>
                    <a:cubicBezTo>
                      <a:pt x="62" y="35"/>
                      <a:pt x="62" y="34"/>
                      <a:pt x="62" y="32"/>
                    </a:cubicBezTo>
                    <a:cubicBezTo>
                      <a:pt x="62" y="16"/>
                      <a:pt x="49" y="3"/>
                      <a:pt x="33" y="3"/>
                    </a:cubicBezTo>
                    <a:cubicBezTo>
                      <a:pt x="31" y="3"/>
                      <a:pt x="29" y="3"/>
                      <a:pt x="28" y="3"/>
                    </a:cubicBezTo>
                    <a:cubicBezTo>
                      <a:pt x="25" y="1"/>
                      <a:pt x="22" y="0"/>
                      <a:pt x="18" y="0"/>
                    </a:cubicBezTo>
                    <a:cubicBezTo>
                      <a:pt x="8" y="0"/>
                      <a:pt x="0" y="8"/>
                      <a:pt x="0" y="18"/>
                    </a:cubicBezTo>
                    <a:cubicBezTo>
                      <a:pt x="0" y="21"/>
                      <a:pt x="1" y="25"/>
                      <a:pt x="3" y="28"/>
                    </a:cubicBezTo>
                    <a:cubicBezTo>
                      <a:pt x="3" y="29"/>
                      <a:pt x="3" y="31"/>
                      <a:pt x="3" y="32"/>
                    </a:cubicBezTo>
                    <a:cubicBezTo>
                      <a:pt x="3" y="49"/>
                      <a:pt x="16" y="62"/>
                      <a:pt x="33" y="62"/>
                    </a:cubicBezTo>
                    <a:cubicBezTo>
                      <a:pt x="34" y="62"/>
                      <a:pt x="36" y="62"/>
                      <a:pt x="38" y="62"/>
                    </a:cubicBezTo>
                    <a:cubicBezTo>
                      <a:pt x="41" y="63"/>
                      <a:pt x="44" y="64"/>
                      <a:pt x="47" y="64"/>
                    </a:cubicBezTo>
                    <a:cubicBezTo>
                      <a:pt x="57" y="64"/>
                      <a:pt x="65" y="56"/>
                      <a:pt x="65" y="46"/>
                    </a:cubicBezTo>
                    <a:cubicBezTo>
                      <a:pt x="65" y="43"/>
                      <a:pt x="64" y="39"/>
                      <a:pt x="62" y="36"/>
                    </a:cubicBezTo>
                    <a:close/>
                    <a:moveTo>
                      <a:pt x="35" y="54"/>
                    </a:moveTo>
                    <a:cubicBezTo>
                      <a:pt x="26" y="55"/>
                      <a:pt x="21" y="53"/>
                      <a:pt x="17" y="49"/>
                    </a:cubicBezTo>
                    <a:cubicBezTo>
                      <a:pt x="13" y="45"/>
                      <a:pt x="15" y="40"/>
                      <a:pt x="18" y="39"/>
                    </a:cubicBezTo>
                    <a:cubicBezTo>
                      <a:pt x="22" y="39"/>
                      <a:pt x="24" y="44"/>
                      <a:pt x="26" y="45"/>
                    </a:cubicBezTo>
                    <a:cubicBezTo>
                      <a:pt x="28" y="46"/>
                      <a:pt x="36" y="49"/>
                      <a:pt x="40" y="44"/>
                    </a:cubicBezTo>
                    <a:cubicBezTo>
                      <a:pt x="44" y="39"/>
                      <a:pt x="37" y="37"/>
                      <a:pt x="32" y="36"/>
                    </a:cubicBezTo>
                    <a:cubicBezTo>
                      <a:pt x="24" y="35"/>
                      <a:pt x="14" y="31"/>
                      <a:pt x="15" y="23"/>
                    </a:cubicBezTo>
                    <a:cubicBezTo>
                      <a:pt x="16" y="15"/>
                      <a:pt x="22" y="11"/>
                      <a:pt x="28" y="10"/>
                    </a:cubicBezTo>
                    <a:cubicBezTo>
                      <a:pt x="37" y="9"/>
                      <a:pt x="42" y="11"/>
                      <a:pt x="46" y="15"/>
                    </a:cubicBezTo>
                    <a:cubicBezTo>
                      <a:pt x="51" y="19"/>
                      <a:pt x="48" y="24"/>
                      <a:pt x="45" y="24"/>
                    </a:cubicBezTo>
                    <a:cubicBezTo>
                      <a:pt x="42" y="24"/>
                      <a:pt x="39" y="17"/>
                      <a:pt x="32" y="17"/>
                    </a:cubicBezTo>
                    <a:cubicBezTo>
                      <a:pt x="25" y="17"/>
                      <a:pt x="20" y="24"/>
                      <a:pt x="29" y="27"/>
                    </a:cubicBezTo>
                    <a:cubicBezTo>
                      <a:pt x="37" y="29"/>
                      <a:pt x="47" y="30"/>
                      <a:pt x="50" y="37"/>
                    </a:cubicBezTo>
                    <a:cubicBezTo>
                      <a:pt x="53" y="45"/>
                      <a:pt x="45" y="54"/>
                      <a:pt x="35" y="5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</p:grpSp>
        <p:grpSp>
          <p:nvGrpSpPr>
            <p:cNvPr id="6" name="Group 9">
              <a:extLst>
                <a:ext uri="{FF2B5EF4-FFF2-40B4-BE49-F238E27FC236}">
                  <a16:creationId xmlns:a16="http://schemas.microsoft.com/office/drawing/2014/main" xmlns="" id="{09E4ADBA-BB40-4465-9CE7-4AB21AB8D9FD}"/>
                </a:ext>
              </a:extLst>
            </p:cNvPr>
            <p:cNvGrpSpPr/>
            <p:nvPr/>
          </p:nvGrpSpPr>
          <p:grpSpPr>
            <a:xfrm>
              <a:off x="6880858" y="1289058"/>
              <a:ext cx="3916760" cy="4537746"/>
              <a:chOff x="6868614" y="762985"/>
              <a:chExt cx="5222153" cy="6050102"/>
            </a:xfrm>
            <a:grpFill/>
          </p:grpSpPr>
          <p:sp>
            <p:nvSpPr>
              <p:cNvPr id="7" name="Freeform 55">
                <a:extLst>
                  <a:ext uri="{FF2B5EF4-FFF2-40B4-BE49-F238E27FC236}">
                    <a16:creationId xmlns:a16="http://schemas.microsoft.com/office/drawing/2014/main" xmlns="" id="{EEF0F13F-0F09-4B83-BF50-A817F8A920F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738448" y="4076742"/>
                <a:ext cx="342533" cy="319044"/>
              </a:xfrm>
              <a:custGeom>
                <a:avLst/>
                <a:gdLst>
                  <a:gd name="T0" fmla="*/ 53 w 107"/>
                  <a:gd name="T1" fmla="*/ 13 h 100"/>
                  <a:gd name="T2" fmla="*/ 37 w 107"/>
                  <a:gd name="T3" fmla="*/ 16 h 100"/>
                  <a:gd name="T4" fmla="*/ 24 w 107"/>
                  <a:gd name="T5" fmla="*/ 23 h 100"/>
                  <a:gd name="T6" fmla="*/ 13 w 107"/>
                  <a:gd name="T7" fmla="*/ 43 h 100"/>
                  <a:gd name="T8" fmla="*/ 17 w 107"/>
                  <a:gd name="T9" fmla="*/ 55 h 100"/>
                  <a:gd name="T10" fmla="*/ 27 w 107"/>
                  <a:gd name="T11" fmla="*/ 66 h 100"/>
                  <a:gd name="T12" fmla="*/ 33 w 107"/>
                  <a:gd name="T13" fmla="*/ 75 h 100"/>
                  <a:gd name="T14" fmla="*/ 33 w 107"/>
                  <a:gd name="T15" fmla="*/ 79 h 100"/>
                  <a:gd name="T16" fmla="*/ 36 w 107"/>
                  <a:gd name="T17" fmla="*/ 77 h 100"/>
                  <a:gd name="T18" fmla="*/ 45 w 107"/>
                  <a:gd name="T19" fmla="*/ 73 h 100"/>
                  <a:gd name="T20" fmla="*/ 47 w 107"/>
                  <a:gd name="T21" fmla="*/ 73 h 100"/>
                  <a:gd name="T22" fmla="*/ 53 w 107"/>
                  <a:gd name="T23" fmla="*/ 73 h 100"/>
                  <a:gd name="T24" fmla="*/ 70 w 107"/>
                  <a:gd name="T25" fmla="*/ 71 h 100"/>
                  <a:gd name="T26" fmla="*/ 83 w 107"/>
                  <a:gd name="T27" fmla="*/ 64 h 100"/>
                  <a:gd name="T28" fmla="*/ 93 w 107"/>
                  <a:gd name="T29" fmla="*/ 43 h 100"/>
                  <a:gd name="T30" fmla="*/ 83 w 107"/>
                  <a:gd name="T31" fmla="*/ 23 h 100"/>
                  <a:gd name="T32" fmla="*/ 70 w 107"/>
                  <a:gd name="T33" fmla="*/ 16 h 100"/>
                  <a:gd name="T34" fmla="*/ 53 w 107"/>
                  <a:gd name="T35" fmla="*/ 13 h 100"/>
                  <a:gd name="T36" fmla="*/ 53 w 107"/>
                  <a:gd name="T37" fmla="*/ 0 h 100"/>
                  <a:gd name="T38" fmla="*/ 53 w 107"/>
                  <a:gd name="T39" fmla="*/ 0 h 100"/>
                  <a:gd name="T40" fmla="*/ 107 w 107"/>
                  <a:gd name="T41" fmla="*/ 43 h 100"/>
                  <a:gd name="T42" fmla="*/ 53 w 107"/>
                  <a:gd name="T43" fmla="*/ 87 h 100"/>
                  <a:gd name="T44" fmla="*/ 45 w 107"/>
                  <a:gd name="T45" fmla="*/ 86 h 100"/>
                  <a:gd name="T46" fmla="*/ 7 w 107"/>
                  <a:gd name="T47" fmla="*/ 100 h 100"/>
                  <a:gd name="T48" fmla="*/ 7 w 107"/>
                  <a:gd name="T49" fmla="*/ 97 h 100"/>
                  <a:gd name="T50" fmla="*/ 20 w 107"/>
                  <a:gd name="T51" fmla="*/ 80 h 100"/>
                  <a:gd name="T52" fmla="*/ 20 w 107"/>
                  <a:gd name="T53" fmla="*/ 77 h 100"/>
                  <a:gd name="T54" fmla="*/ 0 w 107"/>
                  <a:gd name="T55" fmla="*/ 43 h 100"/>
                  <a:gd name="T56" fmla="*/ 53 w 107"/>
                  <a:gd name="T57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07" h="100">
                    <a:moveTo>
                      <a:pt x="53" y="13"/>
                    </a:moveTo>
                    <a:cubicBezTo>
                      <a:pt x="48" y="13"/>
                      <a:pt x="42" y="14"/>
                      <a:pt x="37" y="16"/>
                    </a:cubicBezTo>
                    <a:cubicBezTo>
                      <a:pt x="32" y="18"/>
                      <a:pt x="28" y="20"/>
                      <a:pt x="24" y="23"/>
                    </a:cubicBezTo>
                    <a:cubicBezTo>
                      <a:pt x="17" y="29"/>
                      <a:pt x="13" y="36"/>
                      <a:pt x="13" y="43"/>
                    </a:cubicBezTo>
                    <a:cubicBezTo>
                      <a:pt x="13" y="48"/>
                      <a:pt x="14" y="52"/>
                      <a:pt x="17" y="55"/>
                    </a:cubicBezTo>
                    <a:cubicBezTo>
                      <a:pt x="19" y="59"/>
                      <a:pt x="23" y="63"/>
                      <a:pt x="27" y="66"/>
                    </a:cubicBezTo>
                    <a:cubicBezTo>
                      <a:pt x="30" y="68"/>
                      <a:pt x="32" y="71"/>
                      <a:pt x="33" y="75"/>
                    </a:cubicBezTo>
                    <a:cubicBezTo>
                      <a:pt x="33" y="76"/>
                      <a:pt x="33" y="78"/>
                      <a:pt x="33" y="79"/>
                    </a:cubicBezTo>
                    <a:cubicBezTo>
                      <a:pt x="34" y="78"/>
                      <a:pt x="35" y="78"/>
                      <a:pt x="36" y="77"/>
                    </a:cubicBezTo>
                    <a:cubicBezTo>
                      <a:pt x="38" y="74"/>
                      <a:pt x="42" y="73"/>
                      <a:pt x="45" y="73"/>
                    </a:cubicBezTo>
                    <a:cubicBezTo>
                      <a:pt x="46" y="73"/>
                      <a:pt x="46" y="73"/>
                      <a:pt x="47" y="73"/>
                    </a:cubicBezTo>
                    <a:cubicBezTo>
                      <a:pt x="49" y="73"/>
                      <a:pt x="51" y="73"/>
                      <a:pt x="53" y="73"/>
                    </a:cubicBezTo>
                    <a:cubicBezTo>
                      <a:pt x="59" y="73"/>
                      <a:pt x="65" y="73"/>
                      <a:pt x="70" y="71"/>
                    </a:cubicBezTo>
                    <a:cubicBezTo>
                      <a:pt x="75" y="69"/>
                      <a:pt x="79" y="67"/>
                      <a:pt x="83" y="64"/>
                    </a:cubicBezTo>
                    <a:cubicBezTo>
                      <a:pt x="90" y="58"/>
                      <a:pt x="93" y="51"/>
                      <a:pt x="93" y="43"/>
                    </a:cubicBezTo>
                    <a:cubicBezTo>
                      <a:pt x="93" y="36"/>
                      <a:pt x="90" y="29"/>
                      <a:pt x="83" y="23"/>
                    </a:cubicBezTo>
                    <a:cubicBezTo>
                      <a:pt x="79" y="20"/>
                      <a:pt x="75" y="18"/>
                      <a:pt x="70" y="16"/>
                    </a:cubicBezTo>
                    <a:cubicBezTo>
                      <a:pt x="65" y="14"/>
                      <a:pt x="59" y="13"/>
                      <a:pt x="53" y="13"/>
                    </a:cubicBezTo>
                    <a:close/>
                    <a:moveTo>
                      <a:pt x="53" y="0"/>
                    </a:moveTo>
                    <a:cubicBezTo>
                      <a:pt x="53" y="0"/>
                      <a:pt x="53" y="0"/>
                      <a:pt x="53" y="0"/>
                    </a:cubicBezTo>
                    <a:cubicBezTo>
                      <a:pt x="83" y="0"/>
                      <a:pt x="107" y="19"/>
                      <a:pt x="107" y="43"/>
                    </a:cubicBezTo>
                    <a:cubicBezTo>
                      <a:pt x="107" y="67"/>
                      <a:pt x="83" y="87"/>
                      <a:pt x="53" y="87"/>
                    </a:cubicBezTo>
                    <a:cubicBezTo>
                      <a:pt x="51" y="87"/>
                      <a:pt x="48" y="87"/>
                      <a:pt x="45" y="86"/>
                    </a:cubicBezTo>
                    <a:cubicBezTo>
                      <a:pt x="34" y="98"/>
                      <a:pt x="20" y="100"/>
                      <a:pt x="7" y="100"/>
                    </a:cubicBezTo>
                    <a:cubicBezTo>
                      <a:pt x="7" y="97"/>
                      <a:pt x="7" y="97"/>
                      <a:pt x="7" y="97"/>
                    </a:cubicBezTo>
                    <a:cubicBezTo>
                      <a:pt x="14" y="94"/>
                      <a:pt x="20" y="87"/>
                      <a:pt x="20" y="80"/>
                    </a:cubicBezTo>
                    <a:cubicBezTo>
                      <a:pt x="20" y="79"/>
                      <a:pt x="20" y="78"/>
                      <a:pt x="20" y="77"/>
                    </a:cubicBezTo>
                    <a:cubicBezTo>
                      <a:pt x="8" y="69"/>
                      <a:pt x="0" y="57"/>
                      <a:pt x="0" y="43"/>
                    </a:cubicBezTo>
                    <a:cubicBezTo>
                      <a:pt x="0" y="19"/>
                      <a:pt x="24" y="0"/>
                      <a:pt x="5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8" name="Freeform 56">
                <a:extLst>
                  <a:ext uri="{FF2B5EF4-FFF2-40B4-BE49-F238E27FC236}">
                    <a16:creationId xmlns:a16="http://schemas.microsoft.com/office/drawing/2014/main" xmlns="" id="{ADCB4913-F4E4-4BA6-B03A-9FAA8ECE464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501612" y="4250944"/>
                <a:ext cx="215306" cy="215306"/>
              </a:xfrm>
              <a:custGeom>
                <a:avLst/>
                <a:gdLst>
                  <a:gd name="T0" fmla="*/ 62 w 67"/>
                  <a:gd name="T1" fmla="*/ 17 h 67"/>
                  <a:gd name="T2" fmla="*/ 67 w 67"/>
                  <a:gd name="T3" fmla="*/ 13 h 67"/>
                  <a:gd name="T4" fmla="*/ 67 w 67"/>
                  <a:gd name="T5" fmla="*/ 5 h 67"/>
                  <a:gd name="T6" fmla="*/ 58 w 67"/>
                  <a:gd name="T7" fmla="*/ 5 h 67"/>
                  <a:gd name="T8" fmla="*/ 58 w 67"/>
                  <a:gd name="T9" fmla="*/ 0 h 67"/>
                  <a:gd name="T10" fmla="*/ 4 w 67"/>
                  <a:gd name="T11" fmla="*/ 0 h 67"/>
                  <a:gd name="T12" fmla="*/ 0 w 67"/>
                  <a:gd name="T13" fmla="*/ 5 h 67"/>
                  <a:gd name="T14" fmla="*/ 0 w 67"/>
                  <a:gd name="T15" fmla="*/ 63 h 67"/>
                  <a:gd name="T16" fmla="*/ 4 w 67"/>
                  <a:gd name="T17" fmla="*/ 67 h 67"/>
                  <a:gd name="T18" fmla="*/ 58 w 67"/>
                  <a:gd name="T19" fmla="*/ 67 h 67"/>
                  <a:gd name="T20" fmla="*/ 58 w 67"/>
                  <a:gd name="T21" fmla="*/ 50 h 67"/>
                  <a:gd name="T22" fmla="*/ 62 w 67"/>
                  <a:gd name="T23" fmla="*/ 50 h 67"/>
                  <a:gd name="T24" fmla="*/ 67 w 67"/>
                  <a:gd name="T25" fmla="*/ 46 h 67"/>
                  <a:gd name="T26" fmla="*/ 67 w 67"/>
                  <a:gd name="T27" fmla="*/ 38 h 67"/>
                  <a:gd name="T28" fmla="*/ 58 w 67"/>
                  <a:gd name="T29" fmla="*/ 38 h 67"/>
                  <a:gd name="T30" fmla="*/ 58 w 67"/>
                  <a:gd name="T31" fmla="*/ 34 h 67"/>
                  <a:gd name="T32" fmla="*/ 62 w 67"/>
                  <a:gd name="T33" fmla="*/ 34 h 67"/>
                  <a:gd name="T34" fmla="*/ 67 w 67"/>
                  <a:gd name="T35" fmla="*/ 30 h 67"/>
                  <a:gd name="T36" fmla="*/ 67 w 67"/>
                  <a:gd name="T37" fmla="*/ 21 h 67"/>
                  <a:gd name="T38" fmla="*/ 58 w 67"/>
                  <a:gd name="T39" fmla="*/ 21 h 67"/>
                  <a:gd name="T40" fmla="*/ 58 w 67"/>
                  <a:gd name="T41" fmla="*/ 17 h 67"/>
                  <a:gd name="T42" fmla="*/ 62 w 67"/>
                  <a:gd name="T43" fmla="*/ 17 h 67"/>
                  <a:gd name="T44" fmla="*/ 37 w 67"/>
                  <a:gd name="T45" fmla="*/ 17 h 67"/>
                  <a:gd name="T46" fmla="*/ 46 w 67"/>
                  <a:gd name="T47" fmla="*/ 25 h 67"/>
                  <a:gd name="T48" fmla="*/ 37 w 67"/>
                  <a:gd name="T49" fmla="*/ 34 h 67"/>
                  <a:gd name="T50" fmla="*/ 29 w 67"/>
                  <a:gd name="T51" fmla="*/ 25 h 67"/>
                  <a:gd name="T52" fmla="*/ 37 w 67"/>
                  <a:gd name="T53" fmla="*/ 17 h 67"/>
                  <a:gd name="T54" fmla="*/ 16 w 67"/>
                  <a:gd name="T55" fmla="*/ 63 h 67"/>
                  <a:gd name="T56" fmla="*/ 12 w 67"/>
                  <a:gd name="T57" fmla="*/ 63 h 67"/>
                  <a:gd name="T58" fmla="*/ 12 w 67"/>
                  <a:gd name="T59" fmla="*/ 5 h 67"/>
                  <a:gd name="T60" fmla="*/ 16 w 67"/>
                  <a:gd name="T61" fmla="*/ 5 h 67"/>
                  <a:gd name="T62" fmla="*/ 16 w 67"/>
                  <a:gd name="T63" fmla="*/ 63 h 67"/>
                  <a:gd name="T64" fmla="*/ 50 w 67"/>
                  <a:gd name="T65" fmla="*/ 50 h 67"/>
                  <a:gd name="T66" fmla="*/ 25 w 67"/>
                  <a:gd name="T67" fmla="*/ 50 h 67"/>
                  <a:gd name="T68" fmla="*/ 25 w 67"/>
                  <a:gd name="T69" fmla="*/ 46 h 67"/>
                  <a:gd name="T70" fmla="*/ 33 w 67"/>
                  <a:gd name="T71" fmla="*/ 38 h 67"/>
                  <a:gd name="T72" fmla="*/ 33 w 67"/>
                  <a:gd name="T73" fmla="*/ 38 h 67"/>
                  <a:gd name="T74" fmla="*/ 41 w 67"/>
                  <a:gd name="T75" fmla="*/ 38 h 67"/>
                  <a:gd name="T76" fmla="*/ 50 w 67"/>
                  <a:gd name="T77" fmla="*/ 46 h 67"/>
                  <a:gd name="T78" fmla="*/ 50 w 67"/>
                  <a:gd name="T79" fmla="*/ 5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67" h="67">
                    <a:moveTo>
                      <a:pt x="62" y="17"/>
                    </a:moveTo>
                    <a:cubicBezTo>
                      <a:pt x="65" y="17"/>
                      <a:pt x="67" y="15"/>
                      <a:pt x="67" y="13"/>
                    </a:cubicBezTo>
                    <a:cubicBezTo>
                      <a:pt x="67" y="5"/>
                      <a:pt x="67" y="5"/>
                      <a:pt x="67" y="5"/>
                    </a:cubicBezTo>
                    <a:cubicBezTo>
                      <a:pt x="58" y="5"/>
                      <a:pt x="58" y="5"/>
                      <a:pt x="58" y="5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0" y="65"/>
                      <a:pt x="2" y="67"/>
                      <a:pt x="4" y="67"/>
                    </a:cubicBezTo>
                    <a:cubicBezTo>
                      <a:pt x="58" y="67"/>
                      <a:pt x="58" y="67"/>
                      <a:pt x="58" y="67"/>
                    </a:cubicBezTo>
                    <a:cubicBezTo>
                      <a:pt x="58" y="50"/>
                      <a:pt x="58" y="50"/>
                      <a:pt x="58" y="50"/>
                    </a:cubicBezTo>
                    <a:cubicBezTo>
                      <a:pt x="62" y="50"/>
                      <a:pt x="62" y="50"/>
                      <a:pt x="62" y="50"/>
                    </a:cubicBezTo>
                    <a:cubicBezTo>
                      <a:pt x="65" y="50"/>
                      <a:pt x="67" y="49"/>
                      <a:pt x="67" y="46"/>
                    </a:cubicBezTo>
                    <a:cubicBezTo>
                      <a:pt x="67" y="38"/>
                      <a:pt x="67" y="38"/>
                      <a:pt x="67" y="38"/>
                    </a:cubicBezTo>
                    <a:cubicBezTo>
                      <a:pt x="58" y="38"/>
                      <a:pt x="58" y="38"/>
                      <a:pt x="58" y="38"/>
                    </a:cubicBezTo>
                    <a:cubicBezTo>
                      <a:pt x="58" y="34"/>
                      <a:pt x="58" y="34"/>
                      <a:pt x="58" y="34"/>
                    </a:cubicBezTo>
                    <a:cubicBezTo>
                      <a:pt x="62" y="34"/>
                      <a:pt x="62" y="34"/>
                      <a:pt x="62" y="34"/>
                    </a:cubicBezTo>
                    <a:cubicBezTo>
                      <a:pt x="65" y="34"/>
                      <a:pt x="67" y="32"/>
                      <a:pt x="67" y="30"/>
                    </a:cubicBezTo>
                    <a:cubicBezTo>
                      <a:pt x="67" y="21"/>
                      <a:pt x="67" y="21"/>
                      <a:pt x="67" y="21"/>
                    </a:cubicBezTo>
                    <a:cubicBezTo>
                      <a:pt x="58" y="21"/>
                      <a:pt x="58" y="21"/>
                      <a:pt x="58" y="21"/>
                    </a:cubicBezTo>
                    <a:cubicBezTo>
                      <a:pt x="58" y="17"/>
                      <a:pt x="58" y="17"/>
                      <a:pt x="58" y="17"/>
                    </a:cubicBezTo>
                    <a:lnTo>
                      <a:pt x="62" y="17"/>
                    </a:lnTo>
                    <a:close/>
                    <a:moveTo>
                      <a:pt x="37" y="17"/>
                    </a:moveTo>
                    <a:cubicBezTo>
                      <a:pt x="42" y="17"/>
                      <a:pt x="46" y="21"/>
                      <a:pt x="46" y="25"/>
                    </a:cubicBezTo>
                    <a:cubicBezTo>
                      <a:pt x="46" y="30"/>
                      <a:pt x="42" y="34"/>
                      <a:pt x="37" y="34"/>
                    </a:cubicBezTo>
                    <a:cubicBezTo>
                      <a:pt x="33" y="34"/>
                      <a:pt x="29" y="30"/>
                      <a:pt x="29" y="25"/>
                    </a:cubicBezTo>
                    <a:cubicBezTo>
                      <a:pt x="29" y="21"/>
                      <a:pt x="33" y="17"/>
                      <a:pt x="37" y="17"/>
                    </a:cubicBezTo>
                    <a:close/>
                    <a:moveTo>
                      <a:pt x="16" y="63"/>
                    </a:moveTo>
                    <a:cubicBezTo>
                      <a:pt x="12" y="63"/>
                      <a:pt x="12" y="63"/>
                      <a:pt x="12" y="63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6" y="5"/>
                      <a:pt x="16" y="5"/>
                      <a:pt x="16" y="5"/>
                    </a:cubicBezTo>
                    <a:lnTo>
                      <a:pt x="16" y="63"/>
                    </a:lnTo>
                    <a:close/>
                    <a:moveTo>
                      <a:pt x="50" y="50"/>
                    </a:moveTo>
                    <a:cubicBezTo>
                      <a:pt x="25" y="50"/>
                      <a:pt x="25" y="50"/>
                      <a:pt x="25" y="50"/>
                    </a:cubicBezTo>
                    <a:cubicBezTo>
                      <a:pt x="25" y="46"/>
                      <a:pt x="25" y="46"/>
                      <a:pt x="25" y="46"/>
                    </a:cubicBezTo>
                    <a:cubicBezTo>
                      <a:pt x="25" y="42"/>
                      <a:pt x="28" y="38"/>
                      <a:pt x="33" y="38"/>
                    </a:cubicBezTo>
                    <a:cubicBezTo>
                      <a:pt x="33" y="38"/>
                      <a:pt x="33" y="38"/>
                      <a:pt x="33" y="38"/>
                    </a:cubicBezTo>
                    <a:cubicBezTo>
                      <a:pt x="41" y="38"/>
                      <a:pt x="41" y="38"/>
                      <a:pt x="41" y="38"/>
                    </a:cubicBezTo>
                    <a:cubicBezTo>
                      <a:pt x="46" y="38"/>
                      <a:pt x="50" y="42"/>
                      <a:pt x="50" y="46"/>
                    </a:cubicBezTo>
                    <a:lnTo>
                      <a:pt x="50" y="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9" name="Freeform 57">
                <a:extLst>
                  <a:ext uri="{FF2B5EF4-FFF2-40B4-BE49-F238E27FC236}">
                    <a16:creationId xmlns:a16="http://schemas.microsoft.com/office/drawing/2014/main" xmlns="" id="{8B54113F-86EF-46CC-9471-FE6642014B2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869589" y="3663746"/>
                <a:ext cx="185947" cy="182031"/>
              </a:xfrm>
              <a:custGeom>
                <a:avLst/>
                <a:gdLst>
                  <a:gd name="T0" fmla="*/ 58 w 58"/>
                  <a:gd name="T1" fmla="*/ 29 h 57"/>
                  <a:gd name="T2" fmla="*/ 29 w 58"/>
                  <a:gd name="T3" fmla="*/ 57 h 57"/>
                  <a:gd name="T4" fmla="*/ 0 w 58"/>
                  <a:gd name="T5" fmla="*/ 29 h 57"/>
                  <a:gd name="T6" fmla="*/ 29 w 58"/>
                  <a:gd name="T7" fmla="*/ 0 h 57"/>
                  <a:gd name="T8" fmla="*/ 58 w 58"/>
                  <a:gd name="T9" fmla="*/ 29 h 57"/>
                  <a:gd name="T10" fmla="*/ 6 w 58"/>
                  <a:gd name="T11" fmla="*/ 29 h 57"/>
                  <a:gd name="T12" fmla="*/ 29 w 58"/>
                  <a:gd name="T13" fmla="*/ 52 h 57"/>
                  <a:gd name="T14" fmla="*/ 52 w 58"/>
                  <a:gd name="T15" fmla="*/ 29 h 57"/>
                  <a:gd name="T16" fmla="*/ 29 w 58"/>
                  <a:gd name="T17" fmla="*/ 6 h 57"/>
                  <a:gd name="T18" fmla="*/ 6 w 58"/>
                  <a:gd name="T19" fmla="*/ 29 h 57"/>
                  <a:gd name="T20" fmla="*/ 32 w 58"/>
                  <a:gd name="T21" fmla="*/ 12 h 57"/>
                  <a:gd name="T22" fmla="*/ 46 w 58"/>
                  <a:gd name="T23" fmla="*/ 26 h 57"/>
                  <a:gd name="T24" fmla="*/ 46 w 58"/>
                  <a:gd name="T25" fmla="*/ 31 h 57"/>
                  <a:gd name="T26" fmla="*/ 41 w 58"/>
                  <a:gd name="T27" fmla="*/ 31 h 57"/>
                  <a:gd name="T28" fmla="*/ 33 w 58"/>
                  <a:gd name="T29" fmla="*/ 23 h 57"/>
                  <a:gd name="T30" fmla="*/ 33 w 58"/>
                  <a:gd name="T31" fmla="*/ 43 h 57"/>
                  <a:gd name="T32" fmla="*/ 29 w 58"/>
                  <a:gd name="T33" fmla="*/ 47 h 57"/>
                  <a:gd name="T34" fmla="*/ 25 w 58"/>
                  <a:gd name="T35" fmla="*/ 43 h 57"/>
                  <a:gd name="T36" fmla="*/ 25 w 58"/>
                  <a:gd name="T37" fmla="*/ 23 h 57"/>
                  <a:gd name="T38" fmla="*/ 17 w 58"/>
                  <a:gd name="T39" fmla="*/ 31 h 57"/>
                  <a:gd name="T40" fmla="*/ 12 w 58"/>
                  <a:gd name="T41" fmla="*/ 31 h 57"/>
                  <a:gd name="T42" fmla="*/ 11 w 58"/>
                  <a:gd name="T43" fmla="*/ 29 h 57"/>
                  <a:gd name="T44" fmla="*/ 12 w 58"/>
                  <a:gd name="T45" fmla="*/ 26 h 57"/>
                  <a:gd name="T46" fmla="*/ 27 w 58"/>
                  <a:gd name="T47" fmla="*/ 12 h 57"/>
                  <a:gd name="T48" fmla="*/ 32 w 58"/>
                  <a:gd name="T49" fmla="*/ 12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8" h="57">
                    <a:moveTo>
                      <a:pt x="58" y="29"/>
                    </a:moveTo>
                    <a:cubicBezTo>
                      <a:pt x="58" y="45"/>
                      <a:pt x="45" y="57"/>
                      <a:pt x="29" y="57"/>
                    </a:cubicBezTo>
                    <a:cubicBezTo>
                      <a:pt x="13" y="57"/>
                      <a:pt x="0" y="45"/>
                      <a:pt x="0" y="29"/>
                    </a:cubicBezTo>
                    <a:cubicBezTo>
                      <a:pt x="0" y="13"/>
                      <a:pt x="13" y="0"/>
                      <a:pt x="29" y="0"/>
                    </a:cubicBezTo>
                    <a:cubicBezTo>
                      <a:pt x="45" y="0"/>
                      <a:pt x="58" y="13"/>
                      <a:pt x="58" y="29"/>
                    </a:cubicBezTo>
                    <a:close/>
                    <a:moveTo>
                      <a:pt x="6" y="29"/>
                    </a:moveTo>
                    <a:cubicBezTo>
                      <a:pt x="6" y="42"/>
                      <a:pt x="16" y="52"/>
                      <a:pt x="29" y="52"/>
                    </a:cubicBezTo>
                    <a:cubicBezTo>
                      <a:pt x="42" y="52"/>
                      <a:pt x="52" y="42"/>
                      <a:pt x="52" y="29"/>
                    </a:cubicBezTo>
                    <a:cubicBezTo>
                      <a:pt x="52" y="16"/>
                      <a:pt x="42" y="6"/>
                      <a:pt x="29" y="6"/>
                    </a:cubicBezTo>
                    <a:cubicBezTo>
                      <a:pt x="16" y="6"/>
                      <a:pt x="6" y="16"/>
                      <a:pt x="6" y="29"/>
                    </a:cubicBezTo>
                    <a:close/>
                    <a:moveTo>
                      <a:pt x="32" y="12"/>
                    </a:moveTo>
                    <a:cubicBezTo>
                      <a:pt x="46" y="26"/>
                      <a:pt x="46" y="26"/>
                      <a:pt x="46" y="26"/>
                    </a:cubicBezTo>
                    <a:cubicBezTo>
                      <a:pt x="47" y="28"/>
                      <a:pt x="47" y="30"/>
                      <a:pt x="46" y="31"/>
                    </a:cubicBezTo>
                    <a:cubicBezTo>
                      <a:pt x="45" y="33"/>
                      <a:pt x="42" y="33"/>
                      <a:pt x="41" y="31"/>
                    </a:cubicBezTo>
                    <a:cubicBezTo>
                      <a:pt x="33" y="23"/>
                      <a:pt x="33" y="23"/>
                      <a:pt x="33" y="23"/>
                    </a:cubicBezTo>
                    <a:cubicBezTo>
                      <a:pt x="33" y="43"/>
                      <a:pt x="33" y="43"/>
                      <a:pt x="33" y="43"/>
                    </a:cubicBezTo>
                    <a:cubicBezTo>
                      <a:pt x="33" y="45"/>
                      <a:pt x="31" y="47"/>
                      <a:pt x="29" y="47"/>
                    </a:cubicBezTo>
                    <a:cubicBezTo>
                      <a:pt x="27" y="47"/>
                      <a:pt x="25" y="45"/>
                      <a:pt x="25" y="43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17" y="31"/>
                      <a:pt x="17" y="31"/>
                      <a:pt x="17" y="31"/>
                    </a:cubicBezTo>
                    <a:cubicBezTo>
                      <a:pt x="16" y="33"/>
                      <a:pt x="14" y="33"/>
                      <a:pt x="12" y="31"/>
                    </a:cubicBezTo>
                    <a:cubicBezTo>
                      <a:pt x="12" y="31"/>
                      <a:pt x="11" y="30"/>
                      <a:pt x="11" y="29"/>
                    </a:cubicBezTo>
                    <a:cubicBezTo>
                      <a:pt x="11" y="28"/>
                      <a:pt x="12" y="27"/>
                      <a:pt x="12" y="26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28" y="11"/>
                      <a:pt x="30" y="11"/>
                      <a:pt x="3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10" name="Freeform 58">
                <a:extLst>
                  <a:ext uri="{FF2B5EF4-FFF2-40B4-BE49-F238E27FC236}">
                    <a16:creationId xmlns:a16="http://schemas.microsoft.com/office/drawing/2014/main" xmlns="" id="{6C83A1F7-B96B-4EAF-8374-4AD8CA18C9D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838272" y="3890796"/>
                <a:ext cx="146800" cy="146799"/>
              </a:xfrm>
              <a:custGeom>
                <a:avLst/>
                <a:gdLst>
                  <a:gd name="T0" fmla="*/ 3 w 46"/>
                  <a:gd name="T1" fmla="*/ 0 h 46"/>
                  <a:gd name="T2" fmla="*/ 20 w 46"/>
                  <a:gd name="T3" fmla="*/ 0 h 46"/>
                  <a:gd name="T4" fmla="*/ 20 w 46"/>
                  <a:gd name="T5" fmla="*/ 3 h 46"/>
                  <a:gd name="T6" fmla="*/ 3 w 46"/>
                  <a:gd name="T7" fmla="*/ 3 h 46"/>
                  <a:gd name="T8" fmla="*/ 3 w 46"/>
                  <a:gd name="T9" fmla="*/ 0 h 46"/>
                  <a:gd name="T10" fmla="*/ 26 w 46"/>
                  <a:gd name="T11" fmla="*/ 0 h 46"/>
                  <a:gd name="T12" fmla="*/ 43 w 46"/>
                  <a:gd name="T13" fmla="*/ 0 h 46"/>
                  <a:gd name="T14" fmla="*/ 43 w 46"/>
                  <a:gd name="T15" fmla="*/ 3 h 46"/>
                  <a:gd name="T16" fmla="*/ 26 w 46"/>
                  <a:gd name="T17" fmla="*/ 3 h 46"/>
                  <a:gd name="T18" fmla="*/ 26 w 46"/>
                  <a:gd name="T19" fmla="*/ 0 h 46"/>
                  <a:gd name="T20" fmla="*/ 43 w 46"/>
                  <a:gd name="T21" fmla="*/ 14 h 46"/>
                  <a:gd name="T22" fmla="*/ 41 w 46"/>
                  <a:gd name="T23" fmla="*/ 14 h 46"/>
                  <a:gd name="T24" fmla="*/ 41 w 46"/>
                  <a:gd name="T25" fmla="*/ 3 h 46"/>
                  <a:gd name="T26" fmla="*/ 29 w 46"/>
                  <a:gd name="T27" fmla="*/ 3 h 46"/>
                  <a:gd name="T28" fmla="*/ 29 w 46"/>
                  <a:gd name="T29" fmla="*/ 14 h 46"/>
                  <a:gd name="T30" fmla="*/ 17 w 46"/>
                  <a:gd name="T31" fmla="*/ 14 h 46"/>
                  <a:gd name="T32" fmla="*/ 17 w 46"/>
                  <a:gd name="T33" fmla="*/ 3 h 46"/>
                  <a:gd name="T34" fmla="*/ 6 w 46"/>
                  <a:gd name="T35" fmla="*/ 3 h 46"/>
                  <a:gd name="T36" fmla="*/ 6 w 46"/>
                  <a:gd name="T37" fmla="*/ 14 h 46"/>
                  <a:gd name="T38" fmla="*/ 3 w 46"/>
                  <a:gd name="T39" fmla="*/ 14 h 46"/>
                  <a:gd name="T40" fmla="*/ 0 w 46"/>
                  <a:gd name="T41" fmla="*/ 18 h 46"/>
                  <a:gd name="T42" fmla="*/ 0 w 46"/>
                  <a:gd name="T43" fmla="*/ 43 h 46"/>
                  <a:gd name="T44" fmla="*/ 3 w 46"/>
                  <a:gd name="T45" fmla="*/ 46 h 46"/>
                  <a:gd name="T46" fmla="*/ 17 w 46"/>
                  <a:gd name="T47" fmla="*/ 46 h 46"/>
                  <a:gd name="T48" fmla="*/ 20 w 46"/>
                  <a:gd name="T49" fmla="*/ 43 h 46"/>
                  <a:gd name="T50" fmla="*/ 20 w 46"/>
                  <a:gd name="T51" fmla="*/ 26 h 46"/>
                  <a:gd name="T52" fmla="*/ 26 w 46"/>
                  <a:gd name="T53" fmla="*/ 26 h 46"/>
                  <a:gd name="T54" fmla="*/ 26 w 46"/>
                  <a:gd name="T55" fmla="*/ 43 h 46"/>
                  <a:gd name="T56" fmla="*/ 29 w 46"/>
                  <a:gd name="T57" fmla="*/ 46 h 46"/>
                  <a:gd name="T58" fmla="*/ 43 w 46"/>
                  <a:gd name="T59" fmla="*/ 46 h 46"/>
                  <a:gd name="T60" fmla="*/ 46 w 46"/>
                  <a:gd name="T61" fmla="*/ 43 h 46"/>
                  <a:gd name="T62" fmla="*/ 46 w 46"/>
                  <a:gd name="T63" fmla="*/ 18 h 46"/>
                  <a:gd name="T64" fmla="*/ 43 w 46"/>
                  <a:gd name="T65" fmla="*/ 14 h 46"/>
                  <a:gd name="T66" fmla="*/ 16 w 46"/>
                  <a:gd name="T67" fmla="*/ 43 h 46"/>
                  <a:gd name="T68" fmla="*/ 5 w 46"/>
                  <a:gd name="T69" fmla="*/ 43 h 46"/>
                  <a:gd name="T70" fmla="*/ 3 w 46"/>
                  <a:gd name="T71" fmla="*/ 42 h 46"/>
                  <a:gd name="T72" fmla="*/ 5 w 46"/>
                  <a:gd name="T73" fmla="*/ 40 h 46"/>
                  <a:gd name="T74" fmla="*/ 16 w 46"/>
                  <a:gd name="T75" fmla="*/ 40 h 46"/>
                  <a:gd name="T76" fmla="*/ 17 w 46"/>
                  <a:gd name="T77" fmla="*/ 42 h 46"/>
                  <a:gd name="T78" fmla="*/ 16 w 46"/>
                  <a:gd name="T79" fmla="*/ 43 h 46"/>
                  <a:gd name="T80" fmla="*/ 25 w 46"/>
                  <a:gd name="T81" fmla="*/ 23 h 46"/>
                  <a:gd name="T82" fmla="*/ 22 w 46"/>
                  <a:gd name="T83" fmla="*/ 23 h 46"/>
                  <a:gd name="T84" fmla="*/ 20 w 46"/>
                  <a:gd name="T85" fmla="*/ 22 h 46"/>
                  <a:gd name="T86" fmla="*/ 22 w 46"/>
                  <a:gd name="T87" fmla="*/ 20 h 46"/>
                  <a:gd name="T88" fmla="*/ 25 w 46"/>
                  <a:gd name="T89" fmla="*/ 20 h 46"/>
                  <a:gd name="T90" fmla="*/ 26 w 46"/>
                  <a:gd name="T91" fmla="*/ 22 h 46"/>
                  <a:gd name="T92" fmla="*/ 25 w 46"/>
                  <a:gd name="T93" fmla="*/ 23 h 46"/>
                  <a:gd name="T94" fmla="*/ 42 w 46"/>
                  <a:gd name="T95" fmla="*/ 43 h 46"/>
                  <a:gd name="T96" fmla="*/ 31 w 46"/>
                  <a:gd name="T97" fmla="*/ 43 h 46"/>
                  <a:gd name="T98" fmla="*/ 29 w 46"/>
                  <a:gd name="T99" fmla="*/ 42 h 46"/>
                  <a:gd name="T100" fmla="*/ 31 w 46"/>
                  <a:gd name="T101" fmla="*/ 40 h 46"/>
                  <a:gd name="T102" fmla="*/ 42 w 46"/>
                  <a:gd name="T103" fmla="*/ 40 h 46"/>
                  <a:gd name="T104" fmla="*/ 43 w 46"/>
                  <a:gd name="T105" fmla="*/ 42 h 46"/>
                  <a:gd name="T106" fmla="*/ 42 w 46"/>
                  <a:gd name="T107" fmla="*/ 4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46" h="46">
                    <a:moveTo>
                      <a:pt x="3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3" y="3"/>
                      <a:pt x="3" y="3"/>
                      <a:pt x="3" y="3"/>
                    </a:cubicBezTo>
                    <a:lnTo>
                      <a:pt x="3" y="0"/>
                    </a:lnTo>
                    <a:close/>
                    <a:moveTo>
                      <a:pt x="26" y="0"/>
                    </a:moveTo>
                    <a:cubicBezTo>
                      <a:pt x="43" y="0"/>
                      <a:pt x="43" y="0"/>
                      <a:pt x="43" y="0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26" y="3"/>
                      <a:pt x="26" y="3"/>
                      <a:pt x="26" y="3"/>
                    </a:cubicBezTo>
                    <a:lnTo>
                      <a:pt x="26" y="0"/>
                    </a:lnTo>
                    <a:close/>
                    <a:moveTo>
                      <a:pt x="43" y="14"/>
                    </a:moveTo>
                    <a:cubicBezTo>
                      <a:pt x="41" y="14"/>
                      <a:pt x="41" y="14"/>
                      <a:pt x="41" y="14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29" y="14"/>
                      <a:pt x="29" y="14"/>
                      <a:pt x="29" y="14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2" y="14"/>
                      <a:pt x="0" y="16"/>
                      <a:pt x="0" y="18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45"/>
                      <a:pt x="2" y="46"/>
                      <a:pt x="3" y="46"/>
                    </a:cubicBezTo>
                    <a:cubicBezTo>
                      <a:pt x="17" y="46"/>
                      <a:pt x="17" y="46"/>
                      <a:pt x="17" y="46"/>
                    </a:cubicBezTo>
                    <a:cubicBezTo>
                      <a:pt x="19" y="46"/>
                      <a:pt x="20" y="45"/>
                      <a:pt x="20" y="43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26" y="26"/>
                      <a:pt x="26" y="26"/>
                      <a:pt x="26" y="26"/>
                    </a:cubicBezTo>
                    <a:cubicBezTo>
                      <a:pt x="26" y="43"/>
                      <a:pt x="26" y="43"/>
                      <a:pt x="26" y="43"/>
                    </a:cubicBezTo>
                    <a:cubicBezTo>
                      <a:pt x="26" y="45"/>
                      <a:pt x="28" y="46"/>
                      <a:pt x="29" y="46"/>
                    </a:cubicBezTo>
                    <a:cubicBezTo>
                      <a:pt x="43" y="46"/>
                      <a:pt x="43" y="46"/>
                      <a:pt x="43" y="46"/>
                    </a:cubicBezTo>
                    <a:cubicBezTo>
                      <a:pt x="45" y="46"/>
                      <a:pt x="46" y="45"/>
                      <a:pt x="46" y="43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6" y="16"/>
                      <a:pt x="45" y="14"/>
                      <a:pt x="43" y="14"/>
                    </a:cubicBezTo>
                    <a:close/>
                    <a:moveTo>
                      <a:pt x="16" y="43"/>
                    </a:moveTo>
                    <a:cubicBezTo>
                      <a:pt x="5" y="43"/>
                      <a:pt x="5" y="43"/>
                      <a:pt x="5" y="43"/>
                    </a:cubicBezTo>
                    <a:cubicBezTo>
                      <a:pt x="4" y="43"/>
                      <a:pt x="3" y="43"/>
                      <a:pt x="3" y="42"/>
                    </a:cubicBezTo>
                    <a:cubicBezTo>
                      <a:pt x="3" y="41"/>
                      <a:pt x="4" y="40"/>
                      <a:pt x="5" y="40"/>
                    </a:cubicBezTo>
                    <a:cubicBezTo>
                      <a:pt x="16" y="40"/>
                      <a:pt x="16" y="40"/>
                      <a:pt x="16" y="40"/>
                    </a:cubicBezTo>
                    <a:cubicBezTo>
                      <a:pt x="17" y="40"/>
                      <a:pt x="17" y="41"/>
                      <a:pt x="17" y="42"/>
                    </a:cubicBezTo>
                    <a:cubicBezTo>
                      <a:pt x="17" y="43"/>
                      <a:pt x="17" y="43"/>
                      <a:pt x="16" y="43"/>
                    </a:cubicBezTo>
                    <a:close/>
                    <a:moveTo>
                      <a:pt x="25" y="23"/>
                    </a:moveTo>
                    <a:cubicBezTo>
                      <a:pt x="22" y="23"/>
                      <a:pt x="22" y="23"/>
                      <a:pt x="22" y="23"/>
                    </a:cubicBezTo>
                    <a:cubicBezTo>
                      <a:pt x="21" y="23"/>
                      <a:pt x="20" y="22"/>
                      <a:pt x="20" y="22"/>
                    </a:cubicBezTo>
                    <a:cubicBezTo>
                      <a:pt x="20" y="21"/>
                      <a:pt x="21" y="20"/>
                      <a:pt x="22" y="20"/>
                    </a:cubicBezTo>
                    <a:cubicBezTo>
                      <a:pt x="25" y="20"/>
                      <a:pt x="25" y="20"/>
                      <a:pt x="25" y="20"/>
                    </a:cubicBezTo>
                    <a:cubicBezTo>
                      <a:pt x="25" y="20"/>
                      <a:pt x="26" y="21"/>
                      <a:pt x="26" y="22"/>
                    </a:cubicBezTo>
                    <a:cubicBezTo>
                      <a:pt x="26" y="22"/>
                      <a:pt x="25" y="23"/>
                      <a:pt x="25" y="23"/>
                    </a:cubicBezTo>
                    <a:close/>
                    <a:moveTo>
                      <a:pt x="42" y="43"/>
                    </a:moveTo>
                    <a:cubicBezTo>
                      <a:pt x="31" y="43"/>
                      <a:pt x="31" y="43"/>
                      <a:pt x="31" y="43"/>
                    </a:cubicBezTo>
                    <a:cubicBezTo>
                      <a:pt x="30" y="43"/>
                      <a:pt x="29" y="43"/>
                      <a:pt x="29" y="42"/>
                    </a:cubicBezTo>
                    <a:cubicBezTo>
                      <a:pt x="29" y="41"/>
                      <a:pt x="30" y="40"/>
                      <a:pt x="31" y="40"/>
                    </a:cubicBezTo>
                    <a:cubicBezTo>
                      <a:pt x="42" y="40"/>
                      <a:pt x="42" y="40"/>
                      <a:pt x="42" y="40"/>
                    </a:cubicBezTo>
                    <a:cubicBezTo>
                      <a:pt x="43" y="40"/>
                      <a:pt x="43" y="41"/>
                      <a:pt x="43" y="42"/>
                    </a:cubicBezTo>
                    <a:cubicBezTo>
                      <a:pt x="43" y="43"/>
                      <a:pt x="43" y="43"/>
                      <a:pt x="42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11" name="Freeform 59">
                <a:extLst>
                  <a:ext uri="{FF2B5EF4-FFF2-40B4-BE49-F238E27FC236}">
                    <a16:creationId xmlns:a16="http://schemas.microsoft.com/office/drawing/2014/main" xmlns="" id="{8E59DD76-C1F2-453F-A288-18A78C0625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572076" y="3920155"/>
                <a:ext cx="236837" cy="238794"/>
              </a:xfrm>
              <a:custGeom>
                <a:avLst/>
                <a:gdLst>
                  <a:gd name="T0" fmla="*/ 61 w 121"/>
                  <a:gd name="T1" fmla="*/ 122 h 122"/>
                  <a:gd name="T2" fmla="*/ 121 w 121"/>
                  <a:gd name="T3" fmla="*/ 62 h 122"/>
                  <a:gd name="T4" fmla="*/ 84 w 121"/>
                  <a:gd name="T5" fmla="*/ 62 h 122"/>
                  <a:gd name="T6" fmla="*/ 84 w 121"/>
                  <a:gd name="T7" fmla="*/ 0 h 122"/>
                  <a:gd name="T8" fmla="*/ 38 w 121"/>
                  <a:gd name="T9" fmla="*/ 0 h 122"/>
                  <a:gd name="T10" fmla="*/ 38 w 121"/>
                  <a:gd name="T11" fmla="*/ 62 h 122"/>
                  <a:gd name="T12" fmla="*/ 0 w 121"/>
                  <a:gd name="T13" fmla="*/ 62 h 122"/>
                  <a:gd name="T14" fmla="*/ 61 w 121"/>
                  <a:gd name="T15" fmla="*/ 122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1" h="122">
                    <a:moveTo>
                      <a:pt x="61" y="122"/>
                    </a:moveTo>
                    <a:lnTo>
                      <a:pt x="121" y="62"/>
                    </a:lnTo>
                    <a:lnTo>
                      <a:pt x="84" y="62"/>
                    </a:lnTo>
                    <a:lnTo>
                      <a:pt x="84" y="0"/>
                    </a:lnTo>
                    <a:lnTo>
                      <a:pt x="38" y="0"/>
                    </a:lnTo>
                    <a:lnTo>
                      <a:pt x="38" y="62"/>
                    </a:lnTo>
                    <a:lnTo>
                      <a:pt x="0" y="62"/>
                    </a:lnTo>
                    <a:lnTo>
                      <a:pt x="61" y="1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12" name="Freeform 60">
                <a:extLst>
                  <a:ext uri="{FF2B5EF4-FFF2-40B4-BE49-F238E27FC236}">
                    <a16:creationId xmlns:a16="http://schemas.microsoft.com/office/drawing/2014/main" xmlns="" id="{CD0AAC96-1E59-42AE-8818-F2BC749F0B1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848058" y="3391677"/>
                <a:ext cx="197691" cy="197690"/>
              </a:xfrm>
              <a:custGeom>
                <a:avLst/>
                <a:gdLst>
                  <a:gd name="T0" fmla="*/ 31 w 62"/>
                  <a:gd name="T1" fmla="*/ 62 h 62"/>
                  <a:gd name="T2" fmla="*/ 0 w 62"/>
                  <a:gd name="T3" fmla="*/ 31 h 62"/>
                  <a:gd name="T4" fmla="*/ 31 w 62"/>
                  <a:gd name="T5" fmla="*/ 0 h 62"/>
                  <a:gd name="T6" fmla="*/ 62 w 62"/>
                  <a:gd name="T7" fmla="*/ 31 h 62"/>
                  <a:gd name="T8" fmla="*/ 31 w 62"/>
                  <a:gd name="T9" fmla="*/ 62 h 62"/>
                  <a:gd name="T10" fmla="*/ 57 w 62"/>
                  <a:gd name="T11" fmla="*/ 35 h 62"/>
                  <a:gd name="T12" fmla="*/ 41 w 62"/>
                  <a:gd name="T13" fmla="*/ 34 h 62"/>
                  <a:gd name="T14" fmla="*/ 46 w 62"/>
                  <a:gd name="T15" fmla="*/ 53 h 62"/>
                  <a:gd name="T16" fmla="*/ 57 w 62"/>
                  <a:gd name="T17" fmla="*/ 35 h 62"/>
                  <a:gd name="T18" fmla="*/ 41 w 62"/>
                  <a:gd name="T19" fmla="*/ 55 h 62"/>
                  <a:gd name="T20" fmla="*/ 36 w 62"/>
                  <a:gd name="T21" fmla="*/ 35 h 62"/>
                  <a:gd name="T22" fmla="*/ 35 w 62"/>
                  <a:gd name="T23" fmla="*/ 35 h 62"/>
                  <a:gd name="T24" fmla="*/ 15 w 62"/>
                  <a:gd name="T25" fmla="*/ 52 h 62"/>
                  <a:gd name="T26" fmla="*/ 31 w 62"/>
                  <a:gd name="T27" fmla="*/ 57 h 62"/>
                  <a:gd name="T28" fmla="*/ 41 w 62"/>
                  <a:gd name="T29" fmla="*/ 55 h 62"/>
                  <a:gd name="T30" fmla="*/ 11 w 62"/>
                  <a:gd name="T31" fmla="*/ 48 h 62"/>
                  <a:gd name="T32" fmla="*/ 33 w 62"/>
                  <a:gd name="T33" fmla="*/ 31 h 62"/>
                  <a:gd name="T34" fmla="*/ 34 w 62"/>
                  <a:gd name="T35" fmla="*/ 31 h 62"/>
                  <a:gd name="T36" fmla="*/ 32 w 62"/>
                  <a:gd name="T37" fmla="*/ 26 h 62"/>
                  <a:gd name="T38" fmla="*/ 4 w 62"/>
                  <a:gd name="T39" fmla="*/ 30 h 62"/>
                  <a:gd name="T40" fmla="*/ 4 w 62"/>
                  <a:gd name="T41" fmla="*/ 31 h 62"/>
                  <a:gd name="T42" fmla="*/ 11 w 62"/>
                  <a:gd name="T43" fmla="*/ 48 h 62"/>
                  <a:gd name="T44" fmla="*/ 5 w 62"/>
                  <a:gd name="T45" fmla="*/ 25 h 62"/>
                  <a:gd name="T46" fmla="*/ 29 w 62"/>
                  <a:gd name="T47" fmla="*/ 22 h 62"/>
                  <a:gd name="T48" fmla="*/ 20 w 62"/>
                  <a:gd name="T49" fmla="*/ 7 h 62"/>
                  <a:gd name="T50" fmla="*/ 5 w 62"/>
                  <a:gd name="T51" fmla="*/ 25 h 62"/>
                  <a:gd name="T52" fmla="*/ 25 w 62"/>
                  <a:gd name="T53" fmla="*/ 5 h 62"/>
                  <a:gd name="T54" fmla="*/ 35 w 62"/>
                  <a:gd name="T55" fmla="*/ 20 h 62"/>
                  <a:gd name="T56" fmla="*/ 49 w 62"/>
                  <a:gd name="T57" fmla="*/ 11 h 62"/>
                  <a:gd name="T58" fmla="*/ 31 w 62"/>
                  <a:gd name="T59" fmla="*/ 4 h 62"/>
                  <a:gd name="T60" fmla="*/ 25 w 62"/>
                  <a:gd name="T61" fmla="*/ 5 h 62"/>
                  <a:gd name="T62" fmla="*/ 51 w 62"/>
                  <a:gd name="T63" fmla="*/ 14 h 62"/>
                  <a:gd name="T64" fmla="*/ 37 w 62"/>
                  <a:gd name="T65" fmla="*/ 24 h 62"/>
                  <a:gd name="T66" fmla="*/ 38 w 62"/>
                  <a:gd name="T67" fmla="*/ 28 h 62"/>
                  <a:gd name="T68" fmla="*/ 39 w 62"/>
                  <a:gd name="T69" fmla="*/ 30 h 62"/>
                  <a:gd name="T70" fmla="*/ 57 w 62"/>
                  <a:gd name="T71" fmla="*/ 30 h 62"/>
                  <a:gd name="T72" fmla="*/ 51 w 62"/>
                  <a:gd name="T73" fmla="*/ 14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2" h="62">
                    <a:moveTo>
                      <a:pt x="31" y="62"/>
                    </a:moveTo>
                    <a:cubicBezTo>
                      <a:pt x="14" y="62"/>
                      <a:pt x="0" y="48"/>
                      <a:pt x="0" y="31"/>
                    </a:cubicBezTo>
                    <a:cubicBezTo>
                      <a:pt x="0" y="14"/>
                      <a:pt x="14" y="0"/>
                      <a:pt x="31" y="0"/>
                    </a:cubicBezTo>
                    <a:cubicBezTo>
                      <a:pt x="48" y="0"/>
                      <a:pt x="62" y="14"/>
                      <a:pt x="62" y="31"/>
                    </a:cubicBezTo>
                    <a:cubicBezTo>
                      <a:pt x="62" y="48"/>
                      <a:pt x="48" y="62"/>
                      <a:pt x="31" y="62"/>
                    </a:cubicBezTo>
                    <a:close/>
                    <a:moveTo>
                      <a:pt x="57" y="35"/>
                    </a:moveTo>
                    <a:cubicBezTo>
                      <a:pt x="56" y="35"/>
                      <a:pt x="49" y="32"/>
                      <a:pt x="41" y="34"/>
                    </a:cubicBezTo>
                    <a:cubicBezTo>
                      <a:pt x="44" y="43"/>
                      <a:pt x="45" y="51"/>
                      <a:pt x="46" y="53"/>
                    </a:cubicBezTo>
                    <a:cubicBezTo>
                      <a:pt x="52" y="49"/>
                      <a:pt x="56" y="42"/>
                      <a:pt x="57" y="35"/>
                    </a:cubicBezTo>
                    <a:close/>
                    <a:moveTo>
                      <a:pt x="41" y="55"/>
                    </a:moveTo>
                    <a:cubicBezTo>
                      <a:pt x="41" y="53"/>
                      <a:pt x="39" y="45"/>
                      <a:pt x="36" y="35"/>
                    </a:cubicBezTo>
                    <a:cubicBezTo>
                      <a:pt x="36" y="35"/>
                      <a:pt x="36" y="35"/>
                      <a:pt x="35" y="35"/>
                    </a:cubicBezTo>
                    <a:cubicBezTo>
                      <a:pt x="20" y="40"/>
                      <a:pt x="15" y="51"/>
                      <a:pt x="15" y="52"/>
                    </a:cubicBezTo>
                    <a:cubicBezTo>
                      <a:pt x="19" y="55"/>
                      <a:pt x="25" y="57"/>
                      <a:pt x="31" y="57"/>
                    </a:cubicBezTo>
                    <a:cubicBezTo>
                      <a:pt x="35" y="57"/>
                      <a:pt x="38" y="57"/>
                      <a:pt x="41" y="55"/>
                    </a:cubicBezTo>
                    <a:close/>
                    <a:moveTo>
                      <a:pt x="11" y="48"/>
                    </a:moveTo>
                    <a:cubicBezTo>
                      <a:pt x="12" y="47"/>
                      <a:pt x="19" y="35"/>
                      <a:pt x="33" y="31"/>
                    </a:cubicBezTo>
                    <a:cubicBezTo>
                      <a:pt x="33" y="31"/>
                      <a:pt x="33" y="31"/>
                      <a:pt x="34" y="31"/>
                    </a:cubicBezTo>
                    <a:cubicBezTo>
                      <a:pt x="33" y="29"/>
                      <a:pt x="32" y="28"/>
                      <a:pt x="32" y="26"/>
                    </a:cubicBezTo>
                    <a:cubicBezTo>
                      <a:pt x="18" y="30"/>
                      <a:pt x="6" y="30"/>
                      <a:pt x="4" y="30"/>
                    </a:cubicBezTo>
                    <a:cubicBezTo>
                      <a:pt x="4" y="30"/>
                      <a:pt x="4" y="30"/>
                      <a:pt x="4" y="31"/>
                    </a:cubicBezTo>
                    <a:cubicBezTo>
                      <a:pt x="4" y="38"/>
                      <a:pt x="7" y="44"/>
                      <a:pt x="11" y="48"/>
                    </a:cubicBezTo>
                    <a:close/>
                    <a:moveTo>
                      <a:pt x="5" y="25"/>
                    </a:moveTo>
                    <a:cubicBezTo>
                      <a:pt x="6" y="25"/>
                      <a:pt x="17" y="25"/>
                      <a:pt x="29" y="22"/>
                    </a:cubicBezTo>
                    <a:cubicBezTo>
                      <a:pt x="25" y="14"/>
                      <a:pt x="20" y="8"/>
                      <a:pt x="20" y="7"/>
                    </a:cubicBezTo>
                    <a:cubicBezTo>
                      <a:pt x="12" y="10"/>
                      <a:pt x="7" y="17"/>
                      <a:pt x="5" y="25"/>
                    </a:cubicBezTo>
                    <a:close/>
                    <a:moveTo>
                      <a:pt x="25" y="5"/>
                    </a:moveTo>
                    <a:cubicBezTo>
                      <a:pt x="25" y="6"/>
                      <a:pt x="30" y="12"/>
                      <a:pt x="35" y="20"/>
                    </a:cubicBezTo>
                    <a:cubicBezTo>
                      <a:pt x="44" y="17"/>
                      <a:pt x="48" y="12"/>
                      <a:pt x="49" y="11"/>
                    </a:cubicBezTo>
                    <a:cubicBezTo>
                      <a:pt x="44" y="7"/>
                      <a:pt x="38" y="4"/>
                      <a:pt x="31" y="4"/>
                    </a:cubicBezTo>
                    <a:cubicBezTo>
                      <a:pt x="29" y="4"/>
                      <a:pt x="27" y="4"/>
                      <a:pt x="25" y="5"/>
                    </a:cubicBezTo>
                    <a:close/>
                    <a:moveTo>
                      <a:pt x="51" y="14"/>
                    </a:moveTo>
                    <a:cubicBezTo>
                      <a:pt x="51" y="15"/>
                      <a:pt x="46" y="20"/>
                      <a:pt x="37" y="24"/>
                    </a:cubicBezTo>
                    <a:cubicBezTo>
                      <a:pt x="37" y="26"/>
                      <a:pt x="38" y="27"/>
                      <a:pt x="38" y="28"/>
                    </a:cubicBezTo>
                    <a:cubicBezTo>
                      <a:pt x="39" y="29"/>
                      <a:pt x="39" y="29"/>
                      <a:pt x="39" y="30"/>
                    </a:cubicBezTo>
                    <a:cubicBezTo>
                      <a:pt x="48" y="29"/>
                      <a:pt x="57" y="30"/>
                      <a:pt x="57" y="30"/>
                    </a:cubicBezTo>
                    <a:cubicBezTo>
                      <a:pt x="57" y="24"/>
                      <a:pt x="55" y="18"/>
                      <a:pt x="5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13" name="Freeform 61">
                <a:extLst>
                  <a:ext uri="{FF2B5EF4-FFF2-40B4-BE49-F238E27FC236}">
                    <a16:creationId xmlns:a16="http://schemas.microsoft.com/office/drawing/2014/main" xmlns="" id="{2340C199-1723-4C28-A383-478DE6C1EE4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650369" y="3689191"/>
                <a:ext cx="187904" cy="166372"/>
              </a:xfrm>
              <a:custGeom>
                <a:avLst/>
                <a:gdLst>
                  <a:gd name="T0" fmla="*/ 48 w 59"/>
                  <a:gd name="T1" fmla="*/ 0 h 52"/>
                  <a:gd name="T2" fmla="*/ 11 w 59"/>
                  <a:gd name="T3" fmla="*/ 0 h 52"/>
                  <a:gd name="T4" fmla="*/ 0 w 59"/>
                  <a:gd name="T5" fmla="*/ 12 h 52"/>
                  <a:gd name="T6" fmla="*/ 0 w 59"/>
                  <a:gd name="T7" fmla="*/ 50 h 52"/>
                  <a:gd name="T8" fmla="*/ 2 w 59"/>
                  <a:gd name="T9" fmla="*/ 52 h 52"/>
                  <a:gd name="T10" fmla="*/ 57 w 59"/>
                  <a:gd name="T11" fmla="*/ 52 h 52"/>
                  <a:gd name="T12" fmla="*/ 59 w 59"/>
                  <a:gd name="T13" fmla="*/ 50 h 52"/>
                  <a:gd name="T14" fmla="*/ 59 w 59"/>
                  <a:gd name="T15" fmla="*/ 12 h 52"/>
                  <a:gd name="T16" fmla="*/ 48 w 59"/>
                  <a:gd name="T17" fmla="*/ 0 h 52"/>
                  <a:gd name="T18" fmla="*/ 37 w 59"/>
                  <a:gd name="T19" fmla="*/ 34 h 52"/>
                  <a:gd name="T20" fmla="*/ 37 w 59"/>
                  <a:gd name="T21" fmla="*/ 45 h 52"/>
                  <a:gd name="T22" fmla="*/ 22 w 59"/>
                  <a:gd name="T23" fmla="*/ 45 h 52"/>
                  <a:gd name="T24" fmla="*/ 22 w 59"/>
                  <a:gd name="T25" fmla="*/ 34 h 52"/>
                  <a:gd name="T26" fmla="*/ 11 w 59"/>
                  <a:gd name="T27" fmla="*/ 34 h 52"/>
                  <a:gd name="T28" fmla="*/ 29 w 59"/>
                  <a:gd name="T29" fmla="*/ 19 h 52"/>
                  <a:gd name="T30" fmla="*/ 48 w 59"/>
                  <a:gd name="T31" fmla="*/ 34 h 52"/>
                  <a:gd name="T32" fmla="*/ 37 w 59"/>
                  <a:gd name="T33" fmla="*/ 34 h 52"/>
                  <a:gd name="T34" fmla="*/ 9 w 59"/>
                  <a:gd name="T35" fmla="*/ 8 h 52"/>
                  <a:gd name="T36" fmla="*/ 12 w 59"/>
                  <a:gd name="T37" fmla="*/ 4 h 52"/>
                  <a:gd name="T38" fmla="*/ 46 w 59"/>
                  <a:gd name="T39" fmla="*/ 4 h 52"/>
                  <a:gd name="T40" fmla="*/ 50 w 59"/>
                  <a:gd name="T41" fmla="*/ 8 h 52"/>
                  <a:gd name="T42" fmla="*/ 9 w 59"/>
                  <a:gd name="T43" fmla="*/ 8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9" h="52">
                    <a:moveTo>
                      <a:pt x="48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0" y="52"/>
                      <a:pt x="1" y="52"/>
                      <a:pt x="2" y="52"/>
                    </a:cubicBezTo>
                    <a:cubicBezTo>
                      <a:pt x="57" y="52"/>
                      <a:pt x="57" y="52"/>
                      <a:pt x="57" y="52"/>
                    </a:cubicBezTo>
                    <a:cubicBezTo>
                      <a:pt x="58" y="52"/>
                      <a:pt x="59" y="52"/>
                      <a:pt x="59" y="50"/>
                    </a:cubicBezTo>
                    <a:cubicBezTo>
                      <a:pt x="59" y="12"/>
                      <a:pt x="59" y="12"/>
                      <a:pt x="59" y="12"/>
                    </a:cubicBezTo>
                    <a:lnTo>
                      <a:pt x="48" y="0"/>
                    </a:lnTo>
                    <a:close/>
                    <a:moveTo>
                      <a:pt x="37" y="34"/>
                    </a:moveTo>
                    <a:cubicBezTo>
                      <a:pt x="37" y="45"/>
                      <a:pt x="37" y="45"/>
                      <a:pt x="37" y="45"/>
                    </a:cubicBezTo>
                    <a:cubicBezTo>
                      <a:pt x="22" y="45"/>
                      <a:pt x="22" y="45"/>
                      <a:pt x="22" y="45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11" y="34"/>
                      <a:pt x="11" y="34"/>
                      <a:pt x="11" y="34"/>
                    </a:cubicBezTo>
                    <a:cubicBezTo>
                      <a:pt x="29" y="19"/>
                      <a:pt x="29" y="19"/>
                      <a:pt x="29" y="19"/>
                    </a:cubicBezTo>
                    <a:cubicBezTo>
                      <a:pt x="48" y="34"/>
                      <a:pt x="48" y="34"/>
                      <a:pt x="48" y="34"/>
                    </a:cubicBezTo>
                    <a:lnTo>
                      <a:pt x="37" y="34"/>
                    </a:lnTo>
                    <a:close/>
                    <a:moveTo>
                      <a:pt x="9" y="8"/>
                    </a:moveTo>
                    <a:cubicBezTo>
                      <a:pt x="12" y="4"/>
                      <a:pt x="12" y="4"/>
                      <a:pt x="12" y="4"/>
                    </a:cubicBezTo>
                    <a:cubicBezTo>
                      <a:pt x="46" y="4"/>
                      <a:pt x="46" y="4"/>
                      <a:pt x="46" y="4"/>
                    </a:cubicBezTo>
                    <a:cubicBezTo>
                      <a:pt x="50" y="8"/>
                      <a:pt x="50" y="8"/>
                      <a:pt x="50" y="8"/>
                    </a:cubicBezTo>
                    <a:lnTo>
                      <a:pt x="9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14" name="Freeform 62">
                <a:extLst>
                  <a:ext uri="{FF2B5EF4-FFF2-40B4-BE49-F238E27FC236}">
                    <a16:creationId xmlns:a16="http://schemas.microsoft.com/office/drawing/2014/main" xmlns="" id="{02E519A2-58F0-40B5-94E5-4B59EB2568E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243244" y="4012150"/>
                <a:ext cx="303387" cy="266197"/>
              </a:xfrm>
              <a:custGeom>
                <a:avLst/>
                <a:gdLst>
                  <a:gd name="T0" fmla="*/ 95 w 95"/>
                  <a:gd name="T1" fmla="*/ 34 h 83"/>
                  <a:gd name="T2" fmla="*/ 83 w 95"/>
                  <a:gd name="T3" fmla="*/ 0 h 83"/>
                  <a:gd name="T4" fmla="*/ 83 w 95"/>
                  <a:gd name="T5" fmla="*/ 0 h 83"/>
                  <a:gd name="T6" fmla="*/ 75 w 95"/>
                  <a:gd name="T7" fmla="*/ 0 h 83"/>
                  <a:gd name="T8" fmla="*/ 31 w 95"/>
                  <a:gd name="T9" fmla="*/ 19 h 83"/>
                  <a:gd name="T10" fmla="*/ 30 w 95"/>
                  <a:gd name="T11" fmla="*/ 34 h 83"/>
                  <a:gd name="T12" fmla="*/ 31 w 95"/>
                  <a:gd name="T13" fmla="*/ 49 h 83"/>
                  <a:gd name="T14" fmla="*/ 75 w 95"/>
                  <a:gd name="T15" fmla="*/ 67 h 83"/>
                  <a:gd name="T16" fmla="*/ 83 w 95"/>
                  <a:gd name="T17" fmla="*/ 67 h 83"/>
                  <a:gd name="T18" fmla="*/ 83 w 95"/>
                  <a:gd name="T19" fmla="*/ 67 h 83"/>
                  <a:gd name="T20" fmla="*/ 95 w 95"/>
                  <a:gd name="T21" fmla="*/ 34 h 83"/>
                  <a:gd name="T22" fmla="*/ 80 w 95"/>
                  <a:gd name="T23" fmla="*/ 62 h 83"/>
                  <a:gd name="T24" fmla="*/ 78 w 95"/>
                  <a:gd name="T25" fmla="*/ 61 h 83"/>
                  <a:gd name="T26" fmla="*/ 75 w 95"/>
                  <a:gd name="T27" fmla="*/ 55 h 83"/>
                  <a:gd name="T28" fmla="*/ 71 w 95"/>
                  <a:gd name="T29" fmla="*/ 34 h 83"/>
                  <a:gd name="T30" fmla="*/ 75 w 95"/>
                  <a:gd name="T31" fmla="*/ 12 h 83"/>
                  <a:gd name="T32" fmla="*/ 78 w 95"/>
                  <a:gd name="T33" fmla="*/ 7 h 83"/>
                  <a:gd name="T34" fmla="*/ 80 w 95"/>
                  <a:gd name="T35" fmla="*/ 5 h 83"/>
                  <a:gd name="T36" fmla="*/ 82 w 95"/>
                  <a:gd name="T37" fmla="*/ 7 h 83"/>
                  <a:gd name="T38" fmla="*/ 86 w 95"/>
                  <a:gd name="T39" fmla="*/ 12 h 83"/>
                  <a:gd name="T40" fmla="*/ 89 w 95"/>
                  <a:gd name="T41" fmla="*/ 34 h 83"/>
                  <a:gd name="T42" fmla="*/ 86 w 95"/>
                  <a:gd name="T43" fmla="*/ 55 h 83"/>
                  <a:gd name="T44" fmla="*/ 82 w 95"/>
                  <a:gd name="T45" fmla="*/ 61 h 83"/>
                  <a:gd name="T46" fmla="*/ 80 w 95"/>
                  <a:gd name="T47" fmla="*/ 62 h 83"/>
                  <a:gd name="T48" fmla="*/ 23 w 95"/>
                  <a:gd name="T49" fmla="*/ 34 h 83"/>
                  <a:gd name="T50" fmla="*/ 24 w 95"/>
                  <a:gd name="T51" fmla="*/ 20 h 83"/>
                  <a:gd name="T52" fmla="*/ 12 w 95"/>
                  <a:gd name="T53" fmla="*/ 21 h 83"/>
                  <a:gd name="T54" fmla="*/ 5 w 95"/>
                  <a:gd name="T55" fmla="*/ 21 h 83"/>
                  <a:gd name="T56" fmla="*/ 0 w 95"/>
                  <a:gd name="T57" fmla="*/ 30 h 83"/>
                  <a:gd name="T58" fmla="*/ 0 w 95"/>
                  <a:gd name="T59" fmla="*/ 38 h 83"/>
                  <a:gd name="T60" fmla="*/ 5 w 95"/>
                  <a:gd name="T61" fmla="*/ 47 h 83"/>
                  <a:gd name="T62" fmla="*/ 12 w 95"/>
                  <a:gd name="T63" fmla="*/ 47 h 83"/>
                  <a:gd name="T64" fmla="*/ 24 w 95"/>
                  <a:gd name="T65" fmla="*/ 47 h 83"/>
                  <a:gd name="T66" fmla="*/ 23 w 95"/>
                  <a:gd name="T67" fmla="*/ 34 h 83"/>
                  <a:gd name="T68" fmla="*/ 34 w 95"/>
                  <a:gd name="T69" fmla="*/ 53 h 83"/>
                  <a:gd name="T70" fmla="*/ 22 w 95"/>
                  <a:gd name="T71" fmla="*/ 51 h 83"/>
                  <a:gd name="T72" fmla="*/ 30 w 95"/>
                  <a:gd name="T73" fmla="*/ 81 h 83"/>
                  <a:gd name="T74" fmla="*/ 33 w 95"/>
                  <a:gd name="T75" fmla="*/ 83 h 83"/>
                  <a:gd name="T76" fmla="*/ 44 w 95"/>
                  <a:gd name="T77" fmla="*/ 78 h 83"/>
                  <a:gd name="T78" fmla="*/ 46 w 95"/>
                  <a:gd name="T79" fmla="*/ 75 h 83"/>
                  <a:gd name="T80" fmla="*/ 34 w 95"/>
                  <a:gd name="T81" fmla="*/ 53 h 83"/>
                  <a:gd name="T82" fmla="*/ 80 w 95"/>
                  <a:gd name="T83" fmla="*/ 45 h 83"/>
                  <a:gd name="T84" fmla="*/ 79 w 95"/>
                  <a:gd name="T85" fmla="*/ 44 h 83"/>
                  <a:gd name="T86" fmla="*/ 78 w 95"/>
                  <a:gd name="T87" fmla="*/ 42 h 83"/>
                  <a:gd name="T88" fmla="*/ 77 w 95"/>
                  <a:gd name="T89" fmla="*/ 34 h 83"/>
                  <a:gd name="T90" fmla="*/ 78 w 95"/>
                  <a:gd name="T91" fmla="*/ 25 h 83"/>
                  <a:gd name="T92" fmla="*/ 79 w 95"/>
                  <a:gd name="T93" fmla="*/ 23 h 83"/>
                  <a:gd name="T94" fmla="*/ 80 w 95"/>
                  <a:gd name="T95" fmla="*/ 23 h 83"/>
                  <a:gd name="T96" fmla="*/ 81 w 95"/>
                  <a:gd name="T97" fmla="*/ 23 h 83"/>
                  <a:gd name="T98" fmla="*/ 82 w 95"/>
                  <a:gd name="T99" fmla="*/ 25 h 83"/>
                  <a:gd name="T100" fmla="*/ 84 w 95"/>
                  <a:gd name="T101" fmla="*/ 34 h 83"/>
                  <a:gd name="T102" fmla="*/ 82 w 95"/>
                  <a:gd name="T103" fmla="*/ 42 h 83"/>
                  <a:gd name="T104" fmla="*/ 81 w 95"/>
                  <a:gd name="T105" fmla="*/ 44 h 83"/>
                  <a:gd name="T106" fmla="*/ 80 w 95"/>
                  <a:gd name="T107" fmla="*/ 45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95" h="83">
                    <a:moveTo>
                      <a:pt x="95" y="34"/>
                    </a:moveTo>
                    <a:cubicBezTo>
                      <a:pt x="95" y="15"/>
                      <a:pt x="89" y="0"/>
                      <a:pt x="83" y="0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75" y="0"/>
                      <a:pt x="57" y="13"/>
                      <a:pt x="31" y="19"/>
                    </a:cubicBezTo>
                    <a:cubicBezTo>
                      <a:pt x="30" y="23"/>
                      <a:pt x="30" y="28"/>
                      <a:pt x="30" y="34"/>
                    </a:cubicBezTo>
                    <a:cubicBezTo>
                      <a:pt x="30" y="39"/>
                      <a:pt x="30" y="44"/>
                      <a:pt x="31" y="49"/>
                    </a:cubicBezTo>
                    <a:cubicBezTo>
                      <a:pt x="57" y="54"/>
                      <a:pt x="75" y="67"/>
                      <a:pt x="75" y="67"/>
                    </a:cubicBezTo>
                    <a:cubicBezTo>
                      <a:pt x="83" y="67"/>
                      <a:pt x="83" y="67"/>
                      <a:pt x="83" y="67"/>
                    </a:cubicBezTo>
                    <a:cubicBezTo>
                      <a:pt x="83" y="67"/>
                      <a:pt x="83" y="67"/>
                      <a:pt x="83" y="67"/>
                    </a:cubicBezTo>
                    <a:cubicBezTo>
                      <a:pt x="89" y="67"/>
                      <a:pt x="95" y="52"/>
                      <a:pt x="95" y="34"/>
                    </a:cubicBezTo>
                    <a:close/>
                    <a:moveTo>
                      <a:pt x="80" y="62"/>
                    </a:moveTo>
                    <a:cubicBezTo>
                      <a:pt x="79" y="62"/>
                      <a:pt x="78" y="61"/>
                      <a:pt x="78" y="61"/>
                    </a:cubicBezTo>
                    <a:cubicBezTo>
                      <a:pt x="77" y="60"/>
                      <a:pt x="76" y="58"/>
                      <a:pt x="75" y="55"/>
                    </a:cubicBezTo>
                    <a:cubicBezTo>
                      <a:pt x="72" y="49"/>
                      <a:pt x="71" y="42"/>
                      <a:pt x="71" y="34"/>
                    </a:cubicBezTo>
                    <a:cubicBezTo>
                      <a:pt x="71" y="26"/>
                      <a:pt x="72" y="18"/>
                      <a:pt x="75" y="12"/>
                    </a:cubicBezTo>
                    <a:cubicBezTo>
                      <a:pt x="76" y="10"/>
                      <a:pt x="77" y="8"/>
                      <a:pt x="78" y="7"/>
                    </a:cubicBezTo>
                    <a:cubicBezTo>
                      <a:pt x="78" y="6"/>
                      <a:pt x="79" y="5"/>
                      <a:pt x="80" y="5"/>
                    </a:cubicBezTo>
                    <a:cubicBezTo>
                      <a:pt x="81" y="5"/>
                      <a:pt x="82" y="6"/>
                      <a:pt x="82" y="7"/>
                    </a:cubicBezTo>
                    <a:cubicBezTo>
                      <a:pt x="84" y="8"/>
                      <a:pt x="85" y="10"/>
                      <a:pt x="86" y="12"/>
                    </a:cubicBezTo>
                    <a:cubicBezTo>
                      <a:pt x="88" y="18"/>
                      <a:pt x="89" y="26"/>
                      <a:pt x="89" y="34"/>
                    </a:cubicBezTo>
                    <a:cubicBezTo>
                      <a:pt x="89" y="42"/>
                      <a:pt x="88" y="49"/>
                      <a:pt x="86" y="55"/>
                    </a:cubicBezTo>
                    <a:cubicBezTo>
                      <a:pt x="85" y="58"/>
                      <a:pt x="84" y="60"/>
                      <a:pt x="82" y="61"/>
                    </a:cubicBezTo>
                    <a:cubicBezTo>
                      <a:pt x="82" y="61"/>
                      <a:pt x="81" y="62"/>
                      <a:pt x="80" y="62"/>
                    </a:cubicBezTo>
                    <a:close/>
                    <a:moveTo>
                      <a:pt x="23" y="34"/>
                    </a:moveTo>
                    <a:cubicBezTo>
                      <a:pt x="23" y="29"/>
                      <a:pt x="24" y="24"/>
                      <a:pt x="24" y="20"/>
                    </a:cubicBezTo>
                    <a:cubicBezTo>
                      <a:pt x="20" y="21"/>
                      <a:pt x="16" y="21"/>
                      <a:pt x="12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5" y="47"/>
                      <a:pt x="5" y="47"/>
                      <a:pt x="5" y="47"/>
                    </a:cubicBezTo>
                    <a:cubicBezTo>
                      <a:pt x="5" y="47"/>
                      <a:pt x="5" y="47"/>
                      <a:pt x="12" y="47"/>
                    </a:cubicBezTo>
                    <a:cubicBezTo>
                      <a:pt x="16" y="47"/>
                      <a:pt x="20" y="47"/>
                      <a:pt x="24" y="47"/>
                    </a:cubicBezTo>
                    <a:cubicBezTo>
                      <a:pt x="24" y="43"/>
                      <a:pt x="23" y="39"/>
                      <a:pt x="23" y="34"/>
                    </a:cubicBezTo>
                    <a:close/>
                    <a:moveTo>
                      <a:pt x="34" y="53"/>
                    </a:moveTo>
                    <a:cubicBezTo>
                      <a:pt x="22" y="51"/>
                      <a:pt x="22" y="51"/>
                      <a:pt x="22" y="51"/>
                    </a:cubicBezTo>
                    <a:cubicBezTo>
                      <a:pt x="30" y="81"/>
                      <a:pt x="30" y="81"/>
                      <a:pt x="30" y="81"/>
                    </a:cubicBezTo>
                    <a:cubicBezTo>
                      <a:pt x="30" y="82"/>
                      <a:pt x="32" y="83"/>
                      <a:pt x="33" y="83"/>
                    </a:cubicBezTo>
                    <a:cubicBezTo>
                      <a:pt x="44" y="78"/>
                      <a:pt x="44" y="78"/>
                      <a:pt x="44" y="78"/>
                    </a:cubicBezTo>
                    <a:cubicBezTo>
                      <a:pt x="46" y="78"/>
                      <a:pt x="46" y="76"/>
                      <a:pt x="46" y="75"/>
                    </a:cubicBezTo>
                    <a:lnTo>
                      <a:pt x="34" y="53"/>
                    </a:lnTo>
                    <a:close/>
                    <a:moveTo>
                      <a:pt x="80" y="45"/>
                    </a:moveTo>
                    <a:cubicBezTo>
                      <a:pt x="80" y="45"/>
                      <a:pt x="79" y="44"/>
                      <a:pt x="79" y="44"/>
                    </a:cubicBezTo>
                    <a:cubicBezTo>
                      <a:pt x="79" y="44"/>
                      <a:pt x="78" y="43"/>
                      <a:pt x="78" y="42"/>
                    </a:cubicBezTo>
                    <a:cubicBezTo>
                      <a:pt x="77" y="40"/>
                      <a:pt x="77" y="37"/>
                      <a:pt x="77" y="34"/>
                    </a:cubicBezTo>
                    <a:cubicBezTo>
                      <a:pt x="77" y="31"/>
                      <a:pt x="77" y="28"/>
                      <a:pt x="78" y="25"/>
                    </a:cubicBezTo>
                    <a:cubicBezTo>
                      <a:pt x="78" y="25"/>
                      <a:pt x="79" y="24"/>
                      <a:pt x="79" y="23"/>
                    </a:cubicBezTo>
                    <a:cubicBezTo>
                      <a:pt x="79" y="23"/>
                      <a:pt x="80" y="23"/>
                      <a:pt x="80" y="23"/>
                    </a:cubicBezTo>
                    <a:cubicBezTo>
                      <a:pt x="80" y="23"/>
                      <a:pt x="81" y="23"/>
                      <a:pt x="81" y="23"/>
                    </a:cubicBezTo>
                    <a:cubicBezTo>
                      <a:pt x="81" y="24"/>
                      <a:pt x="82" y="25"/>
                      <a:pt x="82" y="25"/>
                    </a:cubicBezTo>
                    <a:cubicBezTo>
                      <a:pt x="83" y="28"/>
                      <a:pt x="84" y="31"/>
                      <a:pt x="84" y="34"/>
                    </a:cubicBezTo>
                    <a:cubicBezTo>
                      <a:pt x="84" y="37"/>
                      <a:pt x="83" y="40"/>
                      <a:pt x="82" y="42"/>
                    </a:cubicBezTo>
                    <a:cubicBezTo>
                      <a:pt x="82" y="43"/>
                      <a:pt x="81" y="44"/>
                      <a:pt x="81" y="44"/>
                    </a:cubicBezTo>
                    <a:cubicBezTo>
                      <a:pt x="81" y="44"/>
                      <a:pt x="80" y="45"/>
                      <a:pt x="8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15" name="Freeform 18">
                <a:extLst>
                  <a:ext uri="{FF2B5EF4-FFF2-40B4-BE49-F238E27FC236}">
                    <a16:creationId xmlns:a16="http://schemas.microsoft.com/office/drawing/2014/main" xmlns="" id="{2A4DB6FA-C5B8-4423-AF98-E2575EDA631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767808" y="3599153"/>
                <a:ext cx="160501" cy="64591"/>
              </a:xfrm>
              <a:custGeom>
                <a:avLst/>
                <a:gdLst>
                  <a:gd name="T0" fmla="*/ 50 w 50"/>
                  <a:gd name="T1" fmla="*/ 10 h 20"/>
                  <a:gd name="T2" fmla="*/ 50 w 50"/>
                  <a:gd name="T3" fmla="*/ 10 h 20"/>
                  <a:gd name="T4" fmla="*/ 40 w 50"/>
                  <a:gd name="T5" fmla="*/ 0 h 20"/>
                  <a:gd name="T6" fmla="*/ 28 w 50"/>
                  <a:gd name="T7" fmla="*/ 0 h 20"/>
                  <a:gd name="T8" fmla="*/ 18 w 50"/>
                  <a:gd name="T9" fmla="*/ 10 h 20"/>
                  <a:gd name="T10" fmla="*/ 18 w 50"/>
                  <a:gd name="T11" fmla="*/ 10 h 20"/>
                  <a:gd name="T12" fmla="*/ 18 w 50"/>
                  <a:gd name="T13" fmla="*/ 11 h 20"/>
                  <a:gd name="T14" fmla="*/ 23 w 50"/>
                  <a:gd name="T15" fmla="*/ 11 h 20"/>
                  <a:gd name="T16" fmla="*/ 23 w 50"/>
                  <a:gd name="T17" fmla="*/ 10 h 20"/>
                  <a:gd name="T18" fmla="*/ 23 w 50"/>
                  <a:gd name="T19" fmla="*/ 10 h 20"/>
                  <a:gd name="T20" fmla="*/ 28 w 50"/>
                  <a:gd name="T21" fmla="*/ 5 h 20"/>
                  <a:gd name="T22" fmla="*/ 40 w 50"/>
                  <a:gd name="T23" fmla="*/ 5 h 20"/>
                  <a:gd name="T24" fmla="*/ 45 w 50"/>
                  <a:gd name="T25" fmla="*/ 10 h 20"/>
                  <a:gd name="T26" fmla="*/ 45 w 50"/>
                  <a:gd name="T27" fmla="*/ 10 h 20"/>
                  <a:gd name="T28" fmla="*/ 40 w 50"/>
                  <a:gd name="T29" fmla="*/ 15 h 20"/>
                  <a:gd name="T30" fmla="*/ 35 w 50"/>
                  <a:gd name="T31" fmla="*/ 15 h 20"/>
                  <a:gd name="T32" fmla="*/ 32 w 50"/>
                  <a:gd name="T33" fmla="*/ 20 h 20"/>
                  <a:gd name="T34" fmla="*/ 40 w 50"/>
                  <a:gd name="T35" fmla="*/ 20 h 20"/>
                  <a:gd name="T36" fmla="*/ 50 w 50"/>
                  <a:gd name="T37" fmla="*/ 10 h 20"/>
                  <a:gd name="T38" fmla="*/ 32 w 50"/>
                  <a:gd name="T39" fmla="*/ 10 h 20"/>
                  <a:gd name="T40" fmla="*/ 32 w 50"/>
                  <a:gd name="T41" fmla="*/ 9 h 20"/>
                  <a:gd name="T42" fmla="*/ 27 w 50"/>
                  <a:gd name="T43" fmla="*/ 9 h 20"/>
                  <a:gd name="T44" fmla="*/ 28 w 50"/>
                  <a:gd name="T45" fmla="*/ 10 h 20"/>
                  <a:gd name="T46" fmla="*/ 28 w 50"/>
                  <a:gd name="T47" fmla="*/ 10 h 20"/>
                  <a:gd name="T48" fmla="*/ 22 w 50"/>
                  <a:gd name="T49" fmla="*/ 15 h 20"/>
                  <a:gd name="T50" fmla="*/ 10 w 50"/>
                  <a:gd name="T51" fmla="*/ 15 h 20"/>
                  <a:gd name="T52" fmla="*/ 5 w 50"/>
                  <a:gd name="T53" fmla="*/ 10 h 20"/>
                  <a:gd name="T54" fmla="*/ 5 w 50"/>
                  <a:gd name="T55" fmla="*/ 10 h 20"/>
                  <a:gd name="T56" fmla="*/ 10 w 50"/>
                  <a:gd name="T57" fmla="*/ 5 h 20"/>
                  <a:gd name="T58" fmla="*/ 16 w 50"/>
                  <a:gd name="T59" fmla="*/ 5 h 20"/>
                  <a:gd name="T60" fmla="*/ 19 w 50"/>
                  <a:gd name="T61" fmla="*/ 0 h 20"/>
                  <a:gd name="T62" fmla="*/ 10 w 50"/>
                  <a:gd name="T63" fmla="*/ 0 h 20"/>
                  <a:gd name="T64" fmla="*/ 0 w 50"/>
                  <a:gd name="T65" fmla="*/ 10 h 20"/>
                  <a:gd name="T66" fmla="*/ 0 w 50"/>
                  <a:gd name="T67" fmla="*/ 10 h 20"/>
                  <a:gd name="T68" fmla="*/ 10 w 50"/>
                  <a:gd name="T69" fmla="*/ 20 h 20"/>
                  <a:gd name="T70" fmla="*/ 22 w 50"/>
                  <a:gd name="T71" fmla="*/ 20 h 20"/>
                  <a:gd name="T72" fmla="*/ 32 w 50"/>
                  <a:gd name="T73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0" h="20">
                    <a:moveTo>
                      <a:pt x="50" y="10"/>
                    </a:moveTo>
                    <a:cubicBezTo>
                      <a:pt x="50" y="10"/>
                      <a:pt x="50" y="10"/>
                      <a:pt x="50" y="10"/>
                    </a:cubicBezTo>
                    <a:cubicBezTo>
                      <a:pt x="50" y="5"/>
                      <a:pt x="46" y="0"/>
                      <a:pt x="40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3" y="0"/>
                      <a:pt x="18" y="5"/>
                      <a:pt x="18" y="10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10"/>
                      <a:pt x="18" y="11"/>
                      <a:pt x="18" y="11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23" y="11"/>
                      <a:pt x="23" y="10"/>
                      <a:pt x="23" y="10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3" y="7"/>
                      <a:pt x="25" y="5"/>
                      <a:pt x="28" y="5"/>
                    </a:cubicBezTo>
                    <a:cubicBezTo>
                      <a:pt x="40" y="5"/>
                      <a:pt x="40" y="5"/>
                      <a:pt x="40" y="5"/>
                    </a:cubicBezTo>
                    <a:cubicBezTo>
                      <a:pt x="43" y="5"/>
                      <a:pt x="45" y="7"/>
                      <a:pt x="45" y="10"/>
                    </a:cubicBezTo>
                    <a:cubicBezTo>
                      <a:pt x="45" y="10"/>
                      <a:pt x="45" y="10"/>
                      <a:pt x="45" y="10"/>
                    </a:cubicBezTo>
                    <a:cubicBezTo>
                      <a:pt x="45" y="13"/>
                      <a:pt x="43" y="15"/>
                      <a:pt x="40" y="15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4" y="17"/>
                      <a:pt x="33" y="18"/>
                      <a:pt x="32" y="20"/>
                    </a:cubicBezTo>
                    <a:cubicBezTo>
                      <a:pt x="40" y="20"/>
                      <a:pt x="40" y="20"/>
                      <a:pt x="40" y="20"/>
                    </a:cubicBezTo>
                    <a:cubicBezTo>
                      <a:pt x="46" y="20"/>
                      <a:pt x="50" y="15"/>
                      <a:pt x="50" y="10"/>
                    </a:cubicBezTo>
                    <a:close/>
                    <a:moveTo>
                      <a:pt x="32" y="10"/>
                    </a:moveTo>
                    <a:cubicBezTo>
                      <a:pt x="32" y="9"/>
                      <a:pt x="32" y="9"/>
                      <a:pt x="32" y="9"/>
                    </a:cubicBezTo>
                    <a:cubicBezTo>
                      <a:pt x="27" y="9"/>
                      <a:pt x="27" y="9"/>
                      <a:pt x="27" y="9"/>
                    </a:cubicBezTo>
                    <a:cubicBezTo>
                      <a:pt x="28" y="9"/>
                      <a:pt x="28" y="9"/>
                      <a:pt x="28" y="10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8" y="13"/>
                      <a:pt x="25" y="15"/>
                      <a:pt x="22" y="15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7" y="15"/>
                      <a:pt x="5" y="13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7"/>
                      <a:pt x="7" y="5"/>
                      <a:pt x="10" y="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6" y="3"/>
                      <a:pt x="17" y="1"/>
                      <a:pt x="19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5"/>
                      <a:pt x="5" y="20"/>
                      <a:pt x="10" y="20"/>
                    </a:cubicBezTo>
                    <a:cubicBezTo>
                      <a:pt x="22" y="20"/>
                      <a:pt x="22" y="20"/>
                      <a:pt x="22" y="20"/>
                    </a:cubicBezTo>
                    <a:cubicBezTo>
                      <a:pt x="28" y="20"/>
                      <a:pt x="32" y="15"/>
                      <a:pt x="32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16" name="Freeform 19">
                <a:extLst>
                  <a:ext uri="{FF2B5EF4-FFF2-40B4-BE49-F238E27FC236}">
                    <a16:creationId xmlns:a16="http://schemas.microsoft.com/office/drawing/2014/main" xmlns="" id="{9904C884-284B-473A-898D-41D65A2F840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918522" y="2912132"/>
                <a:ext cx="172245" cy="168330"/>
              </a:xfrm>
              <a:custGeom>
                <a:avLst/>
                <a:gdLst>
                  <a:gd name="T0" fmla="*/ 27 w 54"/>
                  <a:gd name="T1" fmla="*/ 0 h 53"/>
                  <a:gd name="T2" fmla="*/ 0 w 54"/>
                  <a:gd name="T3" fmla="*/ 27 h 53"/>
                  <a:gd name="T4" fmla="*/ 27 w 54"/>
                  <a:gd name="T5" fmla="*/ 53 h 53"/>
                  <a:gd name="T6" fmla="*/ 54 w 54"/>
                  <a:gd name="T7" fmla="*/ 27 h 53"/>
                  <a:gd name="T8" fmla="*/ 27 w 54"/>
                  <a:gd name="T9" fmla="*/ 0 h 53"/>
                  <a:gd name="T10" fmla="*/ 16 w 54"/>
                  <a:gd name="T11" fmla="*/ 43 h 53"/>
                  <a:gd name="T12" fmla="*/ 17 w 54"/>
                  <a:gd name="T13" fmla="*/ 38 h 53"/>
                  <a:gd name="T14" fmla="*/ 7 w 54"/>
                  <a:gd name="T15" fmla="*/ 24 h 53"/>
                  <a:gd name="T16" fmla="*/ 13 w 54"/>
                  <a:gd name="T17" fmla="*/ 12 h 53"/>
                  <a:gd name="T18" fmla="*/ 27 w 54"/>
                  <a:gd name="T19" fmla="*/ 7 h 53"/>
                  <a:gd name="T20" fmla="*/ 41 w 54"/>
                  <a:gd name="T21" fmla="*/ 12 h 53"/>
                  <a:gd name="T22" fmla="*/ 47 w 54"/>
                  <a:gd name="T23" fmla="*/ 24 h 53"/>
                  <a:gd name="T24" fmla="*/ 37 w 54"/>
                  <a:gd name="T25" fmla="*/ 38 h 53"/>
                  <a:gd name="T26" fmla="*/ 38 w 54"/>
                  <a:gd name="T27" fmla="*/ 43 h 53"/>
                  <a:gd name="T28" fmla="*/ 27 w 54"/>
                  <a:gd name="T29" fmla="*/ 47 h 53"/>
                  <a:gd name="T30" fmla="*/ 16 w 54"/>
                  <a:gd name="T31" fmla="*/ 43 h 53"/>
                  <a:gd name="T32" fmla="*/ 29 w 54"/>
                  <a:gd name="T33" fmla="*/ 33 h 53"/>
                  <a:gd name="T34" fmla="*/ 30 w 54"/>
                  <a:gd name="T35" fmla="*/ 35 h 53"/>
                  <a:gd name="T36" fmla="*/ 30 w 54"/>
                  <a:gd name="T37" fmla="*/ 38 h 53"/>
                  <a:gd name="T38" fmla="*/ 29 w 54"/>
                  <a:gd name="T39" fmla="*/ 40 h 53"/>
                  <a:gd name="T40" fmla="*/ 25 w 54"/>
                  <a:gd name="T41" fmla="*/ 40 h 53"/>
                  <a:gd name="T42" fmla="*/ 24 w 54"/>
                  <a:gd name="T43" fmla="*/ 38 h 53"/>
                  <a:gd name="T44" fmla="*/ 24 w 54"/>
                  <a:gd name="T45" fmla="*/ 35 h 53"/>
                  <a:gd name="T46" fmla="*/ 25 w 54"/>
                  <a:gd name="T47" fmla="*/ 33 h 53"/>
                  <a:gd name="T48" fmla="*/ 26 w 54"/>
                  <a:gd name="T49" fmla="*/ 10 h 53"/>
                  <a:gd name="T50" fmla="*/ 28 w 54"/>
                  <a:gd name="T51" fmla="*/ 10 h 53"/>
                  <a:gd name="T52" fmla="*/ 29 w 54"/>
                  <a:gd name="T53" fmla="*/ 3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4" h="53">
                    <a:moveTo>
                      <a:pt x="27" y="0"/>
                    </a:moveTo>
                    <a:cubicBezTo>
                      <a:pt x="12" y="0"/>
                      <a:pt x="0" y="12"/>
                      <a:pt x="0" y="27"/>
                    </a:cubicBezTo>
                    <a:cubicBezTo>
                      <a:pt x="0" y="41"/>
                      <a:pt x="12" y="53"/>
                      <a:pt x="27" y="53"/>
                    </a:cubicBezTo>
                    <a:cubicBezTo>
                      <a:pt x="42" y="53"/>
                      <a:pt x="54" y="41"/>
                      <a:pt x="54" y="27"/>
                    </a:cubicBezTo>
                    <a:cubicBezTo>
                      <a:pt x="54" y="12"/>
                      <a:pt x="42" y="0"/>
                      <a:pt x="27" y="0"/>
                    </a:cubicBezTo>
                    <a:close/>
                    <a:moveTo>
                      <a:pt x="16" y="43"/>
                    </a:moveTo>
                    <a:cubicBezTo>
                      <a:pt x="17" y="42"/>
                      <a:pt x="17" y="40"/>
                      <a:pt x="17" y="38"/>
                    </a:cubicBezTo>
                    <a:cubicBezTo>
                      <a:pt x="17" y="32"/>
                      <a:pt x="13" y="26"/>
                      <a:pt x="7" y="24"/>
                    </a:cubicBezTo>
                    <a:cubicBezTo>
                      <a:pt x="8" y="20"/>
                      <a:pt x="10" y="16"/>
                      <a:pt x="13" y="12"/>
                    </a:cubicBezTo>
                    <a:cubicBezTo>
                      <a:pt x="17" y="9"/>
                      <a:pt x="22" y="7"/>
                      <a:pt x="27" y="7"/>
                    </a:cubicBezTo>
                    <a:cubicBezTo>
                      <a:pt x="32" y="7"/>
                      <a:pt x="37" y="9"/>
                      <a:pt x="41" y="12"/>
                    </a:cubicBezTo>
                    <a:cubicBezTo>
                      <a:pt x="44" y="16"/>
                      <a:pt x="46" y="20"/>
                      <a:pt x="47" y="24"/>
                    </a:cubicBezTo>
                    <a:cubicBezTo>
                      <a:pt x="41" y="26"/>
                      <a:pt x="37" y="32"/>
                      <a:pt x="37" y="38"/>
                    </a:cubicBezTo>
                    <a:cubicBezTo>
                      <a:pt x="37" y="40"/>
                      <a:pt x="37" y="42"/>
                      <a:pt x="38" y="43"/>
                    </a:cubicBezTo>
                    <a:cubicBezTo>
                      <a:pt x="35" y="45"/>
                      <a:pt x="31" y="47"/>
                      <a:pt x="27" y="47"/>
                    </a:cubicBezTo>
                    <a:cubicBezTo>
                      <a:pt x="23" y="47"/>
                      <a:pt x="19" y="45"/>
                      <a:pt x="16" y="43"/>
                    </a:cubicBezTo>
                    <a:close/>
                    <a:moveTo>
                      <a:pt x="29" y="33"/>
                    </a:moveTo>
                    <a:cubicBezTo>
                      <a:pt x="30" y="33"/>
                      <a:pt x="30" y="34"/>
                      <a:pt x="30" y="35"/>
                    </a:cubicBezTo>
                    <a:cubicBezTo>
                      <a:pt x="30" y="38"/>
                      <a:pt x="30" y="38"/>
                      <a:pt x="30" y="38"/>
                    </a:cubicBezTo>
                    <a:cubicBezTo>
                      <a:pt x="30" y="39"/>
                      <a:pt x="30" y="40"/>
                      <a:pt x="29" y="40"/>
                    </a:cubicBezTo>
                    <a:cubicBezTo>
                      <a:pt x="25" y="40"/>
                      <a:pt x="25" y="40"/>
                      <a:pt x="25" y="40"/>
                    </a:cubicBezTo>
                    <a:cubicBezTo>
                      <a:pt x="25" y="40"/>
                      <a:pt x="24" y="39"/>
                      <a:pt x="24" y="38"/>
                    </a:cubicBezTo>
                    <a:cubicBezTo>
                      <a:pt x="24" y="35"/>
                      <a:pt x="24" y="35"/>
                      <a:pt x="24" y="35"/>
                    </a:cubicBezTo>
                    <a:cubicBezTo>
                      <a:pt x="24" y="34"/>
                      <a:pt x="24" y="33"/>
                      <a:pt x="25" y="33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8" y="10"/>
                      <a:pt x="28" y="10"/>
                      <a:pt x="28" y="10"/>
                    </a:cubicBezTo>
                    <a:lnTo>
                      <a:pt x="29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17" name="Freeform 20">
                <a:extLst>
                  <a:ext uri="{FF2B5EF4-FFF2-40B4-BE49-F238E27FC236}">
                    <a16:creationId xmlns:a16="http://schemas.microsoft.com/office/drawing/2014/main" xmlns="" id="{2337E51C-C7A6-4F89-AC48-562A5AFA3A7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895034" y="3100035"/>
                <a:ext cx="150715" cy="121354"/>
              </a:xfrm>
              <a:custGeom>
                <a:avLst/>
                <a:gdLst>
                  <a:gd name="T0" fmla="*/ 30 w 77"/>
                  <a:gd name="T1" fmla="*/ 62 h 62"/>
                  <a:gd name="T2" fmla="*/ 0 w 77"/>
                  <a:gd name="T3" fmla="*/ 31 h 62"/>
                  <a:gd name="T4" fmla="*/ 15 w 77"/>
                  <a:gd name="T5" fmla="*/ 17 h 62"/>
                  <a:gd name="T6" fmla="*/ 30 w 77"/>
                  <a:gd name="T7" fmla="*/ 33 h 62"/>
                  <a:gd name="T8" fmla="*/ 62 w 77"/>
                  <a:gd name="T9" fmla="*/ 0 h 62"/>
                  <a:gd name="T10" fmla="*/ 77 w 77"/>
                  <a:gd name="T11" fmla="*/ 15 h 62"/>
                  <a:gd name="T12" fmla="*/ 30 w 77"/>
                  <a:gd name="T13" fmla="*/ 62 h 62"/>
                  <a:gd name="T14" fmla="*/ 9 w 77"/>
                  <a:gd name="T15" fmla="*/ 31 h 62"/>
                  <a:gd name="T16" fmla="*/ 30 w 77"/>
                  <a:gd name="T17" fmla="*/ 54 h 62"/>
                  <a:gd name="T18" fmla="*/ 69 w 77"/>
                  <a:gd name="T19" fmla="*/ 15 h 62"/>
                  <a:gd name="T20" fmla="*/ 62 w 77"/>
                  <a:gd name="T21" fmla="*/ 8 h 62"/>
                  <a:gd name="T22" fmla="*/ 30 w 77"/>
                  <a:gd name="T23" fmla="*/ 41 h 62"/>
                  <a:gd name="T24" fmla="*/ 15 w 77"/>
                  <a:gd name="T25" fmla="*/ 25 h 62"/>
                  <a:gd name="T26" fmla="*/ 9 w 77"/>
                  <a:gd name="T27" fmla="*/ 31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7" h="62">
                    <a:moveTo>
                      <a:pt x="30" y="62"/>
                    </a:moveTo>
                    <a:lnTo>
                      <a:pt x="0" y="31"/>
                    </a:lnTo>
                    <a:lnTo>
                      <a:pt x="15" y="17"/>
                    </a:lnTo>
                    <a:lnTo>
                      <a:pt x="30" y="33"/>
                    </a:lnTo>
                    <a:lnTo>
                      <a:pt x="62" y="0"/>
                    </a:lnTo>
                    <a:lnTo>
                      <a:pt x="77" y="15"/>
                    </a:lnTo>
                    <a:lnTo>
                      <a:pt x="30" y="62"/>
                    </a:lnTo>
                    <a:close/>
                    <a:moveTo>
                      <a:pt x="9" y="31"/>
                    </a:moveTo>
                    <a:lnTo>
                      <a:pt x="30" y="54"/>
                    </a:lnTo>
                    <a:lnTo>
                      <a:pt x="69" y="15"/>
                    </a:lnTo>
                    <a:lnTo>
                      <a:pt x="62" y="8"/>
                    </a:lnTo>
                    <a:lnTo>
                      <a:pt x="30" y="41"/>
                    </a:lnTo>
                    <a:lnTo>
                      <a:pt x="15" y="25"/>
                    </a:lnTo>
                    <a:lnTo>
                      <a:pt x="9" y="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18" name="Freeform 21">
                <a:extLst>
                  <a:ext uri="{FF2B5EF4-FFF2-40B4-BE49-F238E27FC236}">
                    <a16:creationId xmlns:a16="http://schemas.microsoft.com/office/drawing/2014/main" xmlns="" id="{6213F1DF-A409-43D0-AB53-BD600063830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640581" y="3336871"/>
                <a:ext cx="178118" cy="236836"/>
              </a:xfrm>
              <a:custGeom>
                <a:avLst/>
                <a:gdLst>
                  <a:gd name="T0" fmla="*/ 53 w 56"/>
                  <a:gd name="T1" fmla="*/ 9 h 74"/>
                  <a:gd name="T2" fmla="*/ 49 w 56"/>
                  <a:gd name="T3" fmla="*/ 9 h 74"/>
                  <a:gd name="T4" fmla="*/ 49 w 56"/>
                  <a:gd name="T5" fmla="*/ 14 h 74"/>
                  <a:gd name="T6" fmla="*/ 51 w 56"/>
                  <a:gd name="T7" fmla="*/ 14 h 74"/>
                  <a:gd name="T8" fmla="*/ 51 w 56"/>
                  <a:gd name="T9" fmla="*/ 51 h 74"/>
                  <a:gd name="T10" fmla="*/ 32 w 56"/>
                  <a:gd name="T11" fmla="*/ 51 h 74"/>
                  <a:gd name="T12" fmla="*/ 32 w 56"/>
                  <a:gd name="T13" fmla="*/ 70 h 74"/>
                  <a:gd name="T14" fmla="*/ 5 w 56"/>
                  <a:gd name="T15" fmla="*/ 70 h 74"/>
                  <a:gd name="T16" fmla="*/ 5 w 56"/>
                  <a:gd name="T17" fmla="*/ 14 h 74"/>
                  <a:gd name="T18" fmla="*/ 7 w 56"/>
                  <a:gd name="T19" fmla="*/ 14 h 74"/>
                  <a:gd name="T20" fmla="*/ 7 w 56"/>
                  <a:gd name="T21" fmla="*/ 9 h 74"/>
                  <a:gd name="T22" fmla="*/ 2 w 56"/>
                  <a:gd name="T23" fmla="*/ 9 h 74"/>
                  <a:gd name="T24" fmla="*/ 0 w 56"/>
                  <a:gd name="T25" fmla="*/ 12 h 74"/>
                  <a:gd name="T26" fmla="*/ 0 w 56"/>
                  <a:gd name="T27" fmla="*/ 72 h 74"/>
                  <a:gd name="T28" fmla="*/ 2 w 56"/>
                  <a:gd name="T29" fmla="*/ 74 h 74"/>
                  <a:gd name="T30" fmla="*/ 39 w 56"/>
                  <a:gd name="T31" fmla="*/ 74 h 74"/>
                  <a:gd name="T32" fmla="*/ 56 w 56"/>
                  <a:gd name="T33" fmla="*/ 58 h 74"/>
                  <a:gd name="T34" fmla="*/ 56 w 56"/>
                  <a:gd name="T35" fmla="*/ 12 h 74"/>
                  <a:gd name="T36" fmla="*/ 53 w 56"/>
                  <a:gd name="T37" fmla="*/ 9 h 74"/>
                  <a:gd name="T38" fmla="*/ 37 w 56"/>
                  <a:gd name="T39" fmla="*/ 70 h 74"/>
                  <a:gd name="T40" fmla="*/ 37 w 56"/>
                  <a:gd name="T41" fmla="*/ 56 h 74"/>
                  <a:gd name="T42" fmla="*/ 51 w 56"/>
                  <a:gd name="T43" fmla="*/ 56 h 74"/>
                  <a:gd name="T44" fmla="*/ 37 w 56"/>
                  <a:gd name="T45" fmla="*/ 70 h 74"/>
                  <a:gd name="T46" fmla="*/ 46 w 56"/>
                  <a:gd name="T47" fmla="*/ 9 h 74"/>
                  <a:gd name="T48" fmla="*/ 37 w 56"/>
                  <a:gd name="T49" fmla="*/ 9 h 74"/>
                  <a:gd name="T50" fmla="*/ 37 w 56"/>
                  <a:gd name="T51" fmla="*/ 5 h 74"/>
                  <a:gd name="T52" fmla="*/ 32 w 56"/>
                  <a:gd name="T53" fmla="*/ 0 h 74"/>
                  <a:gd name="T54" fmla="*/ 23 w 56"/>
                  <a:gd name="T55" fmla="*/ 0 h 74"/>
                  <a:gd name="T56" fmla="*/ 19 w 56"/>
                  <a:gd name="T57" fmla="*/ 5 h 74"/>
                  <a:gd name="T58" fmla="*/ 19 w 56"/>
                  <a:gd name="T59" fmla="*/ 9 h 74"/>
                  <a:gd name="T60" fmla="*/ 9 w 56"/>
                  <a:gd name="T61" fmla="*/ 9 h 74"/>
                  <a:gd name="T62" fmla="*/ 9 w 56"/>
                  <a:gd name="T63" fmla="*/ 19 h 74"/>
                  <a:gd name="T64" fmla="*/ 46 w 56"/>
                  <a:gd name="T65" fmla="*/ 19 h 74"/>
                  <a:gd name="T66" fmla="*/ 46 w 56"/>
                  <a:gd name="T67" fmla="*/ 9 h 74"/>
                  <a:gd name="T68" fmla="*/ 32 w 56"/>
                  <a:gd name="T69" fmla="*/ 9 h 74"/>
                  <a:gd name="T70" fmla="*/ 23 w 56"/>
                  <a:gd name="T71" fmla="*/ 9 h 74"/>
                  <a:gd name="T72" fmla="*/ 23 w 56"/>
                  <a:gd name="T73" fmla="*/ 5 h 74"/>
                  <a:gd name="T74" fmla="*/ 23 w 56"/>
                  <a:gd name="T75" fmla="*/ 5 h 74"/>
                  <a:gd name="T76" fmla="*/ 32 w 56"/>
                  <a:gd name="T77" fmla="*/ 5 h 74"/>
                  <a:gd name="T78" fmla="*/ 32 w 56"/>
                  <a:gd name="T79" fmla="*/ 5 h 74"/>
                  <a:gd name="T80" fmla="*/ 32 w 56"/>
                  <a:gd name="T81" fmla="*/ 9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6" h="74">
                    <a:moveTo>
                      <a:pt x="53" y="9"/>
                    </a:moveTo>
                    <a:cubicBezTo>
                      <a:pt x="49" y="9"/>
                      <a:pt x="49" y="9"/>
                      <a:pt x="49" y="9"/>
                    </a:cubicBezTo>
                    <a:cubicBezTo>
                      <a:pt x="49" y="14"/>
                      <a:pt x="49" y="14"/>
                      <a:pt x="49" y="14"/>
                    </a:cubicBezTo>
                    <a:cubicBezTo>
                      <a:pt x="51" y="14"/>
                      <a:pt x="51" y="14"/>
                      <a:pt x="51" y="14"/>
                    </a:cubicBezTo>
                    <a:cubicBezTo>
                      <a:pt x="51" y="51"/>
                      <a:pt x="51" y="51"/>
                      <a:pt x="51" y="51"/>
                    </a:cubicBezTo>
                    <a:cubicBezTo>
                      <a:pt x="32" y="51"/>
                      <a:pt x="32" y="51"/>
                      <a:pt x="32" y="51"/>
                    </a:cubicBezTo>
                    <a:cubicBezTo>
                      <a:pt x="32" y="70"/>
                      <a:pt x="32" y="70"/>
                      <a:pt x="32" y="70"/>
                    </a:cubicBezTo>
                    <a:cubicBezTo>
                      <a:pt x="5" y="70"/>
                      <a:pt x="5" y="70"/>
                      <a:pt x="5" y="70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1" y="9"/>
                      <a:pt x="0" y="10"/>
                      <a:pt x="0" y="12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73"/>
                      <a:pt x="1" y="74"/>
                      <a:pt x="2" y="74"/>
                    </a:cubicBezTo>
                    <a:cubicBezTo>
                      <a:pt x="39" y="74"/>
                      <a:pt x="39" y="74"/>
                      <a:pt x="39" y="74"/>
                    </a:cubicBezTo>
                    <a:cubicBezTo>
                      <a:pt x="56" y="58"/>
                      <a:pt x="56" y="58"/>
                      <a:pt x="56" y="58"/>
                    </a:cubicBezTo>
                    <a:cubicBezTo>
                      <a:pt x="56" y="12"/>
                      <a:pt x="56" y="12"/>
                      <a:pt x="56" y="12"/>
                    </a:cubicBezTo>
                    <a:cubicBezTo>
                      <a:pt x="56" y="10"/>
                      <a:pt x="55" y="9"/>
                      <a:pt x="53" y="9"/>
                    </a:cubicBezTo>
                    <a:close/>
                    <a:moveTo>
                      <a:pt x="37" y="70"/>
                    </a:moveTo>
                    <a:cubicBezTo>
                      <a:pt x="37" y="56"/>
                      <a:pt x="37" y="56"/>
                      <a:pt x="37" y="56"/>
                    </a:cubicBezTo>
                    <a:cubicBezTo>
                      <a:pt x="51" y="56"/>
                      <a:pt x="51" y="56"/>
                      <a:pt x="51" y="56"/>
                    </a:cubicBezTo>
                    <a:lnTo>
                      <a:pt x="37" y="70"/>
                    </a:lnTo>
                    <a:close/>
                    <a:moveTo>
                      <a:pt x="46" y="9"/>
                    </a:moveTo>
                    <a:cubicBezTo>
                      <a:pt x="37" y="9"/>
                      <a:pt x="37" y="9"/>
                      <a:pt x="37" y="9"/>
                    </a:cubicBezTo>
                    <a:cubicBezTo>
                      <a:pt x="37" y="5"/>
                      <a:pt x="37" y="5"/>
                      <a:pt x="37" y="5"/>
                    </a:cubicBezTo>
                    <a:cubicBezTo>
                      <a:pt x="37" y="2"/>
                      <a:pt x="35" y="0"/>
                      <a:pt x="32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1" y="0"/>
                      <a:pt x="19" y="2"/>
                      <a:pt x="19" y="5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46" y="19"/>
                      <a:pt x="46" y="19"/>
                      <a:pt x="46" y="19"/>
                    </a:cubicBezTo>
                    <a:lnTo>
                      <a:pt x="46" y="9"/>
                    </a:lnTo>
                    <a:close/>
                    <a:moveTo>
                      <a:pt x="32" y="9"/>
                    </a:moveTo>
                    <a:cubicBezTo>
                      <a:pt x="23" y="9"/>
                      <a:pt x="23" y="9"/>
                      <a:pt x="23" y="9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32" y="5"/>
                      <a:pt x="32" y="5"/>
                      <a:pt x="32" y="5"/>
                    </a:cubicBezTo>
                    <a:cubicBezTo>
                      <a:pt x="32" y="5"/>
                      <a:pt x="32" y="5"/>
                      <a:pt x="32" y="5"/>
                    </a:cubicBezTo>
                    <a:lnTo>
                      <a:pt x="32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19" name="Freeform 22">
                <a:extLst>
                  <a:ext uri="{FF2B5EF4-FFF2-40B4-BE49-F238E27FC236}">
                    <a16:creationId xmlns:a16="http://schemas.microsoft.com/office/drawing/2014/main" xmlns="" id="{54D36711-78EE-41F6-AB3F-C3A275EBCE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86834" y="3618727"/>
                <a:ext cx="608730" cy="342532"/>
              </a:xfrm>
              <a:custGeom>
                <a:avLst/>
                <a:gdLst>
                  <a:gd name="T0" fmla="*/ 190 w 190"/>
                  <a:gd name="T1" fmla="*/ 74 h 107"/>
                  <a:gd name="T2" fmla="*/ 166 w 190"/>
                  <a:gd name="T3" fmla="*/ 43 h 107"/>
                  <a:gd name="T4" fmla="*/ 122 w 190"/>
                  <a:gd name="T5" fmla="*/ 0 h 107"/>
                  <a:gd name="T6" fmla="*/ 87 w 190"/>
                  <a:gd name="T7" fmla="*/ 17 h 107"/>
                  <a:gd name="T8" fmla="*/ 67 w 190"/>
                  <a:gd name="T9" fmla="*/ 7 h 107"/>
                  <a:gd name="T10" fmla="*/ 42 w 190"/>
                  <a:gd name="T11" fmla="*/ 32 h 107"/>
                  <a:gd name="T12" fmla="*/ 43 w 190"/>
                  <a:gd name="T13" fmla="*/ 35 h 107"/>
                  <a:gd name="T14" fmla="*/ 36 w 190"/>
                  <a:gd name="T15" fmla="*/ 35 h 107"/>
                  <a:gd name="T16" fmla="*/ 0 w 190"/>
                  <a:gd name="T17" fmla="*/ 71 h 107"/>
                  <a:gd name="T18" fmla="*/ 36 w 190"/>
                  <a:gd name="T19" fmla="*/ 107 h 107"/>
                  <a:gd name="T20" fmla="*/ 158 w 190"/>
                  <a:gd name="T21" fmla="*/ 107 h 107"/>
                  <a:gd name="T22" fmla="*/ 158 w 190"/>
                  <a:gd name="T23" fmla="*/ 107 h 107"/>
                  <a:gd name="T24" fmla="*/ 190 w 190"/>
                  <a:gd name="T25" fmla="*/ 74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90" h="107">
                    <a:moveTo>
                      <a:pt x="190" y="74"/>
                    </a:moveTo>
                    <a:cubicBezTo>
                      <a:pt x="190" y="59"/>
                      <a:pt x="180" y="46"/>
                      <a:pt x="166" y="43"/>
                    </a:cubicBezTo>
                    <a:cubicBezTo>
                      <a:pt x="165" y="19"/>
                      <a:pt x="146" y="0"/>
                      <a:pt x="122" y="0"/>
                    </a:cubicBezTo>
                    <a:cubicBezTo>
                      <a:pt x="107" y="0"/>
                      <a:pt x="95" y="6"/>
                      <a:pt x="87" y="17"/>
                    </a:cubicBezTo>
                    <a:cubicBezTo>
                      <a:pt x="82" y="11"/>
                      <a:pt x="75" y="7"/>
                      <a:pt x="67" y="7"/>
                    </a:cubicBezTo>
                    <a:cubicBezTo>
                      <a:pt x="54" y="7"/>
                      <a:pt x="42" y="18"/>
                      <a:pt x="42" y="32"/>
                    </a:cubicBezTo>
                    <a:cubicBezTo>
                      <a:pt x="42" y="33"/>
                      <a:pt x="43" y="34"/>
                      <a:pt x="43" y="35"/>
                    </a:cubicBezTo>
                    <a:cubicBezTo>
                      <a:pt x="41" y="35"/>
                      <a:pt x="38" y="35"/>
                      <a:pt x="36" y="35"/>
                    </a:cubicBezTo>
                    <a:cubicBezTo>
                      <a:pt x="16" y="35"/>
                      <a:pt x="0" y="51"/>
                      <a:pt x="0" y="71"/>
                    </a:cubicBezTo>
                    <a:cubicBezTo>
                      <a:pt x="0" y="91"/>
                      <a:pt x="16" y="107"/>
                      <a:pt x="36" y="107"/>
                    </a:cubicBezTo>
                    <a:cubicBezTo>
                      <a:pt x="158" y="107"/>
                      <a:pt x="158" y="107"/>
                      <a:pt x="158" y="107"/>
                    </a:cubicBezTo>
                    <a:cubicBezTo>
                      <a:pt x="158" y="107"/>
                      <a:pt x="158" y="107"/>
                      <a:pt x="158" y="107"/>
                    </a:cubicBezTo>
                    <a:cubicBezTo>
                      <a:pt x="176" y="107"/>
                      <a:pt x="190" y="92"/>
                      <a:pt x="190" y="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22" name="Freeform 23">
                <a:extLst>
                  <a:ext uri="{FF2B5EF4-FFF2-40B4-BE49-F238E27FC236}">
                    <a16:creationId xmlns:a16="http://schemas.microsoft.com/office/drawing/2014/main" xmlns="" id="{34341620-F187-42DA-8E45-8F032A1E01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632752" y="2722270"/>
                <a:ext cx="291643" cy="317087"/>
              </a:xfrm>
              <a:custGeom>
                <a:avLst/>
                <a:gdLst>
                  <a:gd name="T0" fmla="*/ 61 w 91"/>
                  <a:gd name="T1" fmla="*/ 27 h 99"/>
                  <a:gd name="T2" fmla="*/ 51 w 91"/>
                  <a:gd name="T3" fmla="*/ 38 h 99"/>
                  <a:gd name="T4" fmla="*/ 46 w 91"/>
                  <a:gd name="T5" fmla="*/ 46 h 99"/>
                  <a:gd name="T6" fmla="*/ 48 w 91"/>
                  <a:gd name="T7" fmla="*/ 29 h 99"/>
                  <a:gd name="T8" fmla="*/ 48 w 91"/>
                  <a:gd name="T9" fmla="*/ 14 h 99"/>
                  <a:gd name="T10" fmla="*/ 23 w 91"/>
                  <a:gd name="T11" fmla="*/ 4 h 99"/>
                  <a:gd name="T12" fmla="*/ 13 w 91"/>
                  <a:gd name="T13" fmla="*/ 29 h 99"/>
                  <a:gd name="T14" fmla="*/ 24 w 91"/>
                  <a:gd name="T15" fmla="*/ 40 h 99"/>
                  <a:gd name="T16" fmla="*/ 38 w 91"/>
                  <a:gd name="T17" fmla="*/ 50 h 99"/>
                  <a:gd name="T18" fmla="*/ 29 w 91"/>
                  <a:gd name="T19" fmla="*/ 48 h 99"/>
                  <a:gd name="T20" fmla="*/ 14 w 91"/>
                  <a:gd name="T21" fmla="*/ 48 h 99"/>
                  <a:gd name="T22" fmla="*/ 4 w 91"/>
                  <a:gd name="T23" fmla="*/ 74 h 99"/>
                  <a:gd name="T24" fmla="*/ 30 w 91"/>
                  <a:gd name="T25" fmla="*/ 84 h 99"/>
                  <a:gd name="T26" fmla="*/ 40 w 91"/>
                  <a:gd name="T27" fmla="*/ 73 h 99"/>
                  <a:gd name="T28" fmla="*/ 45 w 91"/>
                  <a:gd name="T29" fmla="*/ 65 h 99"/>
                  <a:gd name="T30" fmla="*/ 43 w 91"/>
                  <a:gd name="T31" fmla="*/ 96 h 99"/>
                  <a:gd name="T32" fmla="*/ 45 w 91"/>
                  <a:gd name="T33" fmla="*/ 99 h 99"/>
                  <a:gd name="T34" fmla="*/ 61 w 91"/>
                  <a:gd name="T35" fmla="*/ 92 h 99"/>
                  <a:gd name="T36" fmla="*/ 78 w 91"/>
                  <a:gd name="T37" fmla="*/ 84 h 99"/>
                  <a:gd name="T38" fmla="*/ 76 w 91"/>
                  <a:gd name="T39" fmla="*/ 81 h 99"/>
                  <a:gd name="T40" fmla="*/ 53 w 91"/>
                  <a:gd name="T41" fmla="*/ 61 h 99"/>
                  <a:gd name="T42" fmla="*/ 61 w 91"/>
                  <a:gd name="T43" fmla="*/ 63 h 99"/>
                  <a:gd name="T44" fmla="*/ 77 w 91"/>
                  <a:gd name="T45" fmla="*/ 63 h 99"/>
                  <a:gd name="T46" fmla="*/ 87 w 91"/>
                  <a:gd name="T47" fmla="*/ 37 h 99"/>
                  <a:gd name="T48" fmla="*/ 61 w 91"/>
                  <a:gd name="T49" fmla="*/ 27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91" h="99">
                    <a:moveTo>
                      <a:pt x="61" y="27"/>
                    </a:moveTo>
                    <a:cubicBezTo>
                      <a:pt x="56" y="29"/>
                      <a:pt x="52" y="33"/>
                      <a:pt x="51" y="38"/>
                    </a:cubicBezTo>
                    <a:cubicBezTo>
                      <a:pt x="50" y="40"/>
                      <a:pt x="48" y="43"/>
                      <a:pt x="46" y="46"/>
                    </a:cubicBezTo>
                    <a:cubicBezTo>
                      <a:pt x="46" y="41"/>
                      <a:pt x="47" y="33"/>
                      <a:pt x="48" y="29"/>
                    </a:cubicBezTo>
                    <a:cubicBezTo>
                      <a:pt x="50" y="25"/>
                      <a:pt x="50" y="19"/>
                      <a:pt x="48" y="14"/>
                    </a:cubicBezTo>
                    <a:cubicBezTo>
                      <a:pt x="44" y="4"/>
                      <a:pt x="32" y="0"/>
                      <a:pt x="23" y="4"/>
                    </a:cubicBezTo>
                    <a:cubicBezTo>
                      <a:pt x="13" y="8"/>
                      <a:pt x="9" y="20"/>
                      <a:pt x="13" y="29"/>
                    </a:cubicBezTo>
                    <a:cubicBezTo>
                      <a:pt x="15" y="35"/>
                      <a:pt x="19" y="38"/>
                      <a:pt x="24" y="40"/>
                    </a:cubicBezTo>
                    <a:cubicBezTo>
                      <a:pt x="28" y="41"/>
                      <a:pt x="34" y="46"/>
                      <a:pt x="38" y="50"/>
                    </a:cubicBezTo>
                    <a:cubicBezTo>
                      <a:pt x="34" y="49"/>
                      <a:pt x="31" y="49"/>
                      <a:pt x="29" y="48"/>
                    </a:cubicBezTo>
                    <a:cubicBezTo>
                      <a:pt x="24" y="46"/>
                      <a:pt x="19" y="46"/>
                      <a:pt x="14" y="48"/>
                    </a:cubicBezTo>
                    <a:cubicBezTo>
                      <a:pt x="4" y="52"/>
                      <a:pt x="0" y="64"/>
                      <a:pt x="4" y="74"/>
                    </a:cubicBezTo>
                    <a:cubicBezTo>
                      <a:pt x="8" y="84"/>
                      <a:pt x="20" y="88"/>
                      <a:pt x="30" y="84"/>
                    </a:cubicBezTo>
                    <a:cubicBezTo>
                      <a:pt x="35" y="82"/>
                      <a:pt x="38" y="77"/>
                      <a:pt x="40" y="73"/>
                    </a:cubicBezTo>
                    <a:cubicBezTo>
                      <a:pt x="41" y="70"/>
                      <a:pt x="42" y="67"/>
                      <a:pt x="45" y="65"/>
                    </a:cubicBezTo>
                    <a:cubicBezTo>
                      <a:pt x="50" y="77"/>
                      <a:pt x="48" y="89"/>
                      <a:pt x="43" y="96"/>
                    </a:cubicBezTo>
                    <a:cubicBezTo>
                      <a:pt x="45" y="99"/>
                      <a:pt x="45" y="99"/>
                      <a:pt x="45" y="99"/>
                    </a:cubicBezTo>
                    <a:cubicBezTo>
                      <a:pt x="61" y="92"/>
                      <a:pt x="61" y="92"/>
                      <a:pt x="61" y="92"/>
                    </a:cubicBezTo>
                    <a:cubicBezTo>
                      <a:pt x="78" y="84"/>
                      <a:pt x="78" y="84"/>
                      <a:pt x="78" y="84"/>
                    </a:cubicBezTo>
                    <a:cubicBezTo>
                      <a:pt x="76" y="81"/>
                      <a:pt x="76" y="81"/>
                      <a:pt x="76" y="81"/>
                    </a:cubicBezTo>
                    <a:cubicBezTo>
                      <a:pt x="68" y="80"/>
                      <a:pt x="58" y="74"/>
                      <a:pt x="53" y="61"/>
                    </a:cubicBezTo>
                    <a:cubicBezTo>
                      <a:pt x="56" y="61"/>
                      <a:pt x="59" y="62"/>
                      <a:pt x="61" y="63"/>
                    </a:cubicBezTo>
                    <a:cubicBezTo>
                      <a:pt x="66" y="65"/>
                      <a:pt x="72" y="65"/>
                      <a:pt x="77" y="63"/>
                    </a:cubicBezTo>
                    <a:cubicBezTo>
                      <a:pt x="87" y="59"/>
                      <a:pt x="91" y="47"/>
                      <a:pt x="87" y="37"/>
                    </a:cubicBezTo>
                    <a:cubicBezTo>
                      <a:pt x="82" y="27"/>
                      <a:pt x="71" y="23"/>
                      <a:pt x="61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23" name="Freeform 24">
                <a:extLst>
                  <a:ext uri="{FF2B5EF4-FFF2-40B4-BE49-F238E27FC236}">
                    <a16:creationId xmlns:a16="http://schemas.microsoft.com/office/drawing/2014/main" xmlns="" id="{89ACAAFA-3D90-42C9-9A6D-4DCFE6B27EC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460507" y="3483672"/>
                <a:ext cx="146800" cy="154628"/>
              </a:xfrm>
              <a:custGeom>
                <a:avLst/>
                <a:gdLst>
                  <a:gd name="T0" fmla="*/ 43 w 46"/>
                  <a:gd name="T1" fmla="*/ 29 h 48"/>
                  <a:gd name="T2" fmla="*/ 46 w 46"/>
                  <a:gd name="T3" fmla="*/ 16 h 48"/>
                  <a:gd name="T4" fmla="*/ 41 w 46"/>
                  <a:gd name="T5" fmla="*/ 8 h 48"/>
                  <a:gd name="T6" fmla="*/ 37 w 46"/>
                  <a:gd name="T7" fmla="*/ 9 h 48"/>
                  <a:gd name="T8" fmla="*/ 28 w 46"/>
                  <a:gd name="T9" fmla="*/ 0 h 48"/>
                  <a:gd name="T10" fmla="*/ 18 w 46"/>
                  <a:gd name="T11" fmla="*/ 0 h 48"/>
                  <a:gd name="T12" fmla="*/ 17 w 46"/>
                  <a:gd name="T13" fmla="*/ 4 h 48"/>
                  <a:gd name="T14" fmla="*/ 4 w 46"/>
                  <a:gd name="T15" fmla="*/ 8 h 48"/>
                  <a:gd name="T16" fmla="*/ 0 w 46"/>
                  <a:gd name="T17" fmla="*/ 16 h 48"/>
                  <a:gd name="T18" fmla="*/ 3 w 46"/>
                  <a:gd name="T19" fmla="*/ 19 h 48"/>
                  <a:gd name="T20" fmla="*/ 0 w 46"/>
                  <a:gd name="T21" fmla="*/ 32 h 48"/>
                  <a:gd name="T22" fmla="*/ 4 w 46"/>
                  <a:gd name="T23" fmla="*/ 40 h 48"/>
                  <a:gd name="T24" fmla="*/ 9 w 46"/>
                  <a:gd name="T25" fmla="*/ 39 h 48"/>
                  <a:gd name="T26" fmla="*/ 18 w 46"/>
                  <a:gd name="T27" fmla="*/ 48 h 48"/>
                  <a:gd name="T28" fmla="*/ 28 w 46"/>
                  <a:gd name="T29" fmla="*/ 48 h 48"/>
                  <a:gd name="T30" fmla="*/ 29 w 46"/>
                  <a:gd name="T31" fmla="*/ 44 h 48"/>
                  <a:gd name="T32" fmla="*/ 41 w 46"/>
                  <a:gd name="T33" fmla="*/ 40 h 48"/>
                  <a:gd name="T34" fmla="*/ 46 w 46"/>
                  <a:gd name="T35" fmla="*/ 32 h 48"/>
                  <a:gd name="T36" fmla="*/ 43 w 46"/>
                  <a:gd name="T37" fmla="*/ 29 h 48"/>
                  <a:gd name="T38" fmla="*/ 23 w 46"/>
                  <a:gd name="T39" fmla="*/ 34 h 48"/>
                  <a:gd name="T40" fmla="*/ 13 w 46"/>
                  <a:gd name="T41" fmla="*/ 24 h 48"/>
                  <a:gd name="T42" fmla="*/ 23 w 46"/>
                  <a:gd name="T43" fmla="*/ 14 h 48"/>
                  <a:gd name="T44" fmla="*/ 33 w 46"/>
                  <a:gd name="T45" fmla="*/ 24 h 48"/>
                  <a:gd name="T46" fmla="*/ 23 w 46"/>
                  <a:gd name="T47" fmla="*/ 3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6" h="48">
                    <a:moveTo>
                      <a:pt x="43" y="29"/>
                    </a:moveTo>
                    <a:cubicBezTo>
                      <a:pt x="40" y="24"/>
                      <a:pt x="42" y="19"/>
                      <a:pt x="46" y="16"/>
                    </a:cubicBezTo>
                    <a:cubicBezTo>
                      <a:pt x="41" y="8"/>
                      <a:pt x="41" y="8"/>
                      <a:pt x="41" y="8"/>
                    </a:cubicBezTo>
                    <a:cubicBezTo>
                      <a:pt x="40" y="9"/>
                      <a:pt x="38" y="9"/>
                      <a:pt x="37" y="9"/>
                    </a:cubicBezTo>
                    <a:cubicBezTo>
                      <a:pt x="32" y="9"/>
                      <a:pt x="28" y="5"/>
                      <a:pt x="28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1"/>
                      <a:pt x="18" y="3"/>
                      <a:pt x="17" y="4"/>
                    </a:cubicBezTo>
                    <a:cubicBezTo>
                      <a:pt x="14" y="9"/>
                      <a:pt x="9" y="10"/>
                      <a:pt x="4" y="8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1" y="17"/>
                      <a:pt x="2" y="18"/>
                      <a:pt x="3" y="19"/>
                    </a:cubicBezTo>
                    <a:cubicBezTo>
                      <a:pt x="5" y="24"/>
                      <a:pt x="4" y="29"/>
                      <a:pt x="0" y="32"/>
                    </a:cubicBezTo>
                    <a:cubicBezTo>
                      <a:pt x="4" y="40"/>
                      <a:pt x="4" y="40"/>
                      <a:pt x="4" y="40"/>
                    </a:cubicBezTo>
                    <a:cubicBezTo>
                      <a:pt x="6" y="39"/>
                      <a:pt x="7" y="39"/>
                      <a:pt x="9" y="39"/>
                    </a:cubicBezTo>
                    <a:cubicBezTo>
                      <a:pt x="14" y="39"/>
                      <a:pt x="18" y="43"/>
                      <a:pt x="18" y="48"/>
                    </a:cubicBezTo>
                    <a:cubicBezTo>
                      <a:pt x="28" y="48"/>
                      <a:pt x="28" y="48"/>
                      <a:pt x="28" y="48"/>
                    </a:cubicBezTo>
                    <a:cubicBezTo>
                      <a:pt x="28" y="47"/>
                      <a:pt x="28" y="45"/>
                      <a:pt x="29" y="44"/>
                    </a:cubicBezTo>
                    <a:cubicBezTo>
                      <a:pt x="31" y="39"/>
                      <a:pt x="37" y="38"/>
                      <a:pt x="41" y="40"/>
                    </a:cubicBezTo>
                    <a:cubicBezTo>
                      <a:pt x="46" y="32"/>
                      <a:pt x="46" y="32"/>
                      <a:pt x="46" y="32"/>
                    </a:cubicBezTo>
                    <a:cubicBezTo>
                      <a:pt x="45" y="31"/>
                      <a:pt x="44" y="30"/>
                      <a:pt x="43" y="29"/>
                    </a:cubicBezTo>
                    <a:close/>
                    <a:moveTo>
                      <a:pt x="23" y="34"/>
                    </a:moveTo>
                    <a:cubicBezTo>
                      <a:pt x="17" y="34"/>
                      <a:pt x="13" y="29"/>
                      <a:pt x="13" y="24"/>
                    </a:cubicBezTo>
                    <a:cubicBezTo>
                      <a:pt x="13" y="19"/>
                      <a:pt x="17" y="14"/>
                      <a:pt x="23" y="14"/>
                    </a:cubicBezTo>
                    <a:cubicBezTo>
                      <a:pt x="28" y="14"/>
                      <a:pt x="33" y="19"/>
                      <a:pt x="33" y="24"/>
                    </a:cubicBezTo>
                    <a:cubicBezTo>
                      <a:pt x="33" y="29"/>
                      <a:pt x="28" y="34"/>
                      <a:pt x="23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24" name="Freeform 25">
                <a:extLst>
                  <a:ext uri="{FF2B5EF4-FFF2-40B4-BE49-F238E27FC236}">
                    <a16:creationId xmlns:a16="http://schemas.microsoft.com/office/drawing/2014/main" xmlns="" id="{0BFCE0A3-B308-4383-AF99-F18BACBB2F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585776" y="3078504"/>
                <a:ext cx="223135" cy="227050"/>
              </a:xfrm>
              <a:custGeom>
                <a:avLst/>
                <a:gdLst>
                  <a:gd name="T0" fmla="*/ 53 w 70"/>
                  <a:gd name="T1" fmla="*/ 45 h 71"/>
                  <a:gd name="T2" fmla="*/ 41 w 70"/>
                  <a:gd name="T3" fmla="*/ 32 h 71"/>
                  <a:gd name="T4" fmla="*/ 70 w 70"/>
                  <a:gd name="T5" fmla="*/ 10 h 71"/>
                  <a:gd name="T6" fmla="*/ 62 w 70"/>
                  <a:gd name="T7" fmla="*/ 1 h 71"/>
                  <a:gd name="T8" fmla="*/ 25 w 70"/>
                  <a:gd name="T9" fmla="*/ 16 h 71"/>
                  <a:gd name="T10" fmla="*/ 13 w 70"/>
                  <a:gd name="T11" fmla="*/ 5 h 71"/>
                  <a:gd name="T12" fmla="*/ 2 w 70"/>
                  <a:gd name="T13" fmla="*/ 3 h 71"/>
                  <a:gd name="T14" fmla="*/ 4 w 70"/>
                  <a:gd name="T15" fmla="*/ 13 h 71"/>
                  <a:gd name="T16" fmla="*/ 16 w 70"/>
                  <a:gd name="T17" fmla="*/ 25 h 71"/>
                  <a:gd name="T18" fmla="*/ 1 w 70"/>
                  <a:gd name="T19" fmla="*/ 62 h 71"/>
                  <a:gd name="T20" fmla="*/ 10 w 70"/>
                  <a:gd name="T21" fmla="*/ 71 h 71"/>
                  <a:gd name="T22" fmla="*/ 32 w 70"/>
                  <a:gd name="T23" fmla="*/ 41 h 71"/>
                  <a:gd name="T24" fmla="*/ 44 w 70"/>
                  <a:gd name="T25" fmla="*/ 53 h 71"/>
                  <a:gd name="T26" fmla="*/ 44 w 70"/>
                  <a:gd name="T27" fmla="*/ 71 h 71"/>
                  <a:gd name="T28" fmla="*/ 53 w 70"/>
                  <a:gd name="T29" fmla="*/ 71 h 71"/>
                  <a:gd name="T30" fmla="*/ 57 w 70"/>
                  <a:gd name="T31" fmla="*/ 58 h 71"/>
                  <a:gd name="T32" fmla="*/ 70 w 70"/>
                  <a:gd name="T33" fmla="*/ 53 h 71"/>
                  <a:gd name="T34" fmla="*/ 70 w 70"/>
                  <a:gd name="T35" fmla="*/ 45 h 71"/>
                  <a:gd name="T36" fmla="*/ 53 w 70"/>
                  <a:gd name="T37" fmla="*/ 45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0" h="71">
                    <a:moveTo>
                      <a:pt x="53" y="45"/>
                    </a:moveTo>
                    <a:cubicBezTo>
                      <a:pt x="41" y="32"/>
                      <a:pt x="41" y="32"/>
                      <a:pt x="41" y="32"/>
                    </a:cubicBezTo>
                    <a:cubicBezTo>
                      <a:pt x="70" y="10"/>
                      <a:pt x="70" y="10"/>
                      <a:pt x="70" y="10"/>
                    </a:cubicBezTo>
                    <a:cubicBezTo>
                      <a:pt x="62" y="1"/>
                      <a:pt x="62" y="1"/>
                      <a:pt x="62" y="1"/>
                    </a:cubicBezTo>
                    <a:cubicBezTo>
                      <a:pt x="25" y="16"/>
                      <a:pt x="25" y="16"/>
                      <a:pt x="25" y="16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0" y="1"/>
                      <a:pt x="5" y="0"/>
                      <a:pt x="2" y="3"/>
                    </a:cubicBezTo>
                    <a:cubicBezTo>
                      <a:pt x="0" y="5"/>
                      <a:pt x="1" y="10"/>
                      <a:pt x="4" y="13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" y="62"/>
                      <a:pt x="1" y="62"/>
                      <a:pt x="1" y="62"/>
                    </a:cubicBezTo>
                    <a:cubicBezTo>
                      <a:pt x="10" y="71"/>
                      <a:pt x="10" y="71"/>
                      <a:pt x="10" y="71"/>
                    </a:cubicBezTo>
                    <a:cubicBezTo>
                      <a:pt x="32" y="41"/>
                      <a:pt x="32" y="41"/>
                      <a:pt x="32" y="41"/>
                    </a:cubicBezTo>
                    <a:cubicBezTo>
                      <a:pt x="44" y="53"/>
                      <a:pt x="44" y="53"/>
                      <a:pt x="44" y="53"/>
                    </a:cubicBezTo>
                    <a:cubicBezTo>
                      <a:pt x="44" y="71"/>
                      <a:pt x="44" y="71"/>
                      <a:pt x="44" y="71"/>
                    </a:cubicBezTo>
                    <a:cubicBezTo>
                      <a:pt x="53" y="71"/>
                      <a:pt x="53" y="71"/>
                      <a:pt x="53" y="71"/>
                    </a:cubicBezTo>
                    <a:cubicBezTo>
                      <a:pt x="57" y="58"/>
                      <a:pt x="57" y="58"/>
                      <a:pt x="57" y="58"/>
                    </a:cubicBezTo>
                    <a:cubicBezTo>
                      <a:pt x="70" y="53"/>
                      <a:pt x="70" y="53"/>
                      <a:pt x="70" y="53"/>
                    </a:cubicBezTo>
                    <a:cubicBezTo>
                      <a:pt x="70" y="45"/>
                      <a:pt x="70" y="45"/>
                      <a:pt x="70" y="45"/>
                    </a:cubicBezTo>
                    <a:cubicBezTo>
                      <a:pt x="53" y="45"/>
                      <a:pt x="53" y="45"/>
                      <a:pt x="53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25" name="Freeform 26">
                <a:extLst>
                  <a:ext uri="{FF2B5EF4-FFF2-40B4-BE49-F238E27FC236}">
                    <a16:creationId xmlns:a16="http://schemas.microsoft.com/office/drawing/2014/main" xmlns="" id="{9CD9B4D6-8C8D-449A-A7D0-019A474A34E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859802" y="3225304"/>
                <a:ext cx="78293" cy="142884"/>
              </a:xfrm>
              <a:custGeom>
                <a:avLst/>
                <a:gdLst>
                  <a:gd name="T0" fmla="*/ 16 w 24"/>
                  <a:gd name="T1" fmla="*/ 44 h 45"/>
                  <a:gd name="T2" fmla="*/ 16 w 24"/>
                  <a:gd name="T3" fmla="*/ 44 h 45"/>
                  <a:gd name="T4" fmla="*/ 23 w 24"/>
                  <a:gd name="T5" fmla="*/ 34 h 45"/>
                  <a:gd name="T6" fmla="*/ 21 w 24"/>
                  <a:gd name="T7" fmla="*/ 23 h 45"/>
                  <a:gd name="T8" fmla="*/ 11 w 24"/>
                  <a:gd name="T9" fmla="*/ 16 h 45"/>
                  <a:gd name="T10" fmla="*/ 11 w 24"/>
                  <a:gd name="T11" fmla="*/ 16 h 45"/>
                  <a:gd name="T12" fmla="*/ 10 w 24"/>
                  <a:gd name="T13" fmla="*/ 17 h 45"/>
                  <a:gd name="T14" fmla="*/ 11 w 24"/>
                  <a:gd name="T15" fmla="*/ 20 h 45"/>
                  <a:gd name="T16" fmla="*/ 12 w 24"/>
                  <a:gd name="T17" fmla="*/ 20 h 45"/>
                  <a:gd name="T18" fmla="*/ 12 w 24"/>
                  <a:gd name="T19" fmla="*/ 20 h 45"/>
                  <a:gd name="T20" fmla="*/ 17 w 24"/>
                  <a:gd name="T21" fmla="*/ 24 h 45"/>
                  <a:gd name="T22" fmla="*/ 19 w 24"/>
                  <a:gd name="T23" fmla="*/ 35 h 45"/>
                  <a:gd name="T24" fmla="*/ 16 w 24"/>
                  <a:gd name="T25" fmla="*/ 40 h 45"/>
                  <a:gd name="T26" fmla="*/ 16 w 24"/>
                  <a:gd name="T27" fmla="*/ 40 h 45"/>
                  <a:gd name="T28" fmla="*/ 10 w 24"/>
                  <a:gd name="T29" fmla="*/ 36 h 45"/>
                  <a:gd name="T30" fmla="*/ 9 w 24"/>
                  <a:gd name="T31" fmla="*/ 31 h 45"/>
                  <a:gd name="T32" fmla="*/ 5 w 24"/>
                  <a:gd name="T33" fmla="*/ 30 h 45"/>
                  <a:gd name="T34" fmla="*/ 6 w 24"/>
                  <a:gd name="T35" fmla="*/ 37 h 45"/>
                  <a:gd name="T36" fmla="*/ 16 w 24"/>
                  <a:gd name="T37" fmla="*/ 44 h 45"/>
                  <a:gd name="T38" fmla="*/ 13 w 24"/>
                  <a:gd name="T39" fmla="*/ 28 h 45"/>
                  <a:gd name="T40" fmla="*/ 15 w 24"/>
                  <a:gd name="T41" fmla="*/ 28 h 45"/>
                  <a:gd name="T42" fmla="*/ 14 w 24"/>
                  <a:gd name="T43" fmla="*/ 24 h 45"/>
                  <a:gd name="T44" fmla="*/ 13 w 24"/>
                  <a:gd name="T45" fmla="*/ 24 h 45"/>
                  <a:gd name="T46" fmla="*/ 12 w 24"/>
                  <a:gd name="T47" fmla="*/ 24 h 45"/>
                  <a:gd name="T48" fmla="*/ 7 w 24"/>
                  <a:gd name="T49" fmla="*/ 21 h 45"/>
                  <a:gd name="T50" fmla="*/ 5 w 24"/>
                  <a:gd name="T51" fmla="*/ 10 h 45"/>
                  <a:gd name="T52" fmla="*/ 9 w 24"/>
                  <a:gd name="T53" fmla="*/ 4 h 45"/>
                  <a:gd name="T54" fmla="*/ 9 w 24"/>
                  <a:gd name="T55" fmla="*/ 4 h 45"/>
                  <a:gd name="T56" fmla="*/ 14 w 24"/>
                  <a:gd name="T57" fmla="*/ 8 h 45"/>
                  <a:gd name="T58" fmla="*/ 15 w 24"/>
                  <a:gd name="T59" fmla="*/ 13 h 45"/>
                  <a:gd name="T60" fmla="*/ 20 w 24"/>
                  <a:gd name="T61" fmla="*/ 15 h 45"/>
                  <a:gd name="T62" fmla="*/ 18 w 24"/>
                  <a:gd name="T63" fmla="*/ 7 h 45"/>
                  <a:gd name="T64" fmla="*/ 8 w 24"/>
                  <a:gd name="T65" fmla="*/ 0 h 45"/>
                  <a:gd name="T66" fmla="*/ 8 w 24"/>
                  <a:gd name="T67" fmla="*/ 1 h 45"/>
                  <a:gd name="T68" fmla="*/ 1 w 24"/>
                  <a:gd name="T69" fmla="*/ 11 h 45"/>
                  <a:gd name="T70" fmla="*/ 3 w 24"/>
                  <a:gd name="T71" fmla="*/ 21 h 45"/>
                  <a:gd name="T72" fmla="*/ 13 w 24"/>
                  <a:gd name="T73" fmla="*/ 28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4" h="45">
                    <a:moveTo>
                      <a:pt x="16" y="44"/>
                    </a:moveTo>
                    <a:cubicBezTo>
                      <a:pt x="16" y="44"/>
                      <a:pt x="16" y="44"/>
                      <a:pt x="16" y="44"/>
                    </a:cubicBezTo>
                    <a:cubicBezTo>
                      <a:pt x="21" y="43"/>
                      <a:pt x="24" y="38"/>
                      <a:pt x="23" y="34"/>
                    </a:cubicBezTo>
                    <a:cubicBezTo>
                      <a:pt x="21" y="23"/>
                      <a:pt x="21" y="23"/>
                      <a:pt x="21" y="23"/>
                    </a:cubicBezTo>
                    <a:cubicBezTo>
                      <a:pt x="20" y="18"/>
                      <a:pt x="16" y="15"/>
                      <a:pt x="11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6"/>
                      <a:pt x="10" y="16"/>
                      <a:pt x="10" y="17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1" y="20"/>
                      <a:pt x="11" y="20"/>
                      <a:pt x="12" y="20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14" y="20"/>
                      <a:pt x="17" y="21"/>
                      <a:pt x="17" y="24"/>
                    </a:cubicBezTo>
                    <a:cubicBezTo>
                      <a:pt x="19" y="35"/>
                      <a:pt x="19" y="35"/>
                      <a:pt x="19" y="35"/>
                    </a:cubicBezTo>
                    <a:cubicBezTo>
                      <a:pt x="20" y="37"/>
                      <a:pt x="18" y="39"/>
                      <a:pt x="16" y="40"/>
                    </a:cubicBezTo>
                    <a:cubicBezTo>
                      <a:pt x="16" y="40"/>
                      <a:pt x="16" y="40"/>
                      <a:pt x="16" y="40"/>
                    </a:cubicBezTo>
                    <a:cubicBezTo>
                      <a:pt x="13" y="41"/>
                      <a:pt x="11" y="39"/>
                      <a:pt x="10" y="36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8" y="31"/>
                      <a:pt x="6" y="30"/>
                      <a:pt x="5" y="30"/>
                    </a:cubicBezTo>
                    <a:cubicBezTo>
                      <a:pt x="6" y="37"/>
                      <a:pt x="6" y="37"/>
                      <a:pt x="6" y="37"/>
                    </a:cubicBezTo>
                    <a:cubicBezTo>
                      <a:pt x="7" y="42"/>
                      <a:pt x="12" y="45"/>
                      <a:pt x="16" y="44"/>
                    </a:cubicBezTo>
                    <a:close/>
                    <a:moveTo>
                      <a:pt x="13" y="28"/>
                    </a:moveTo>
                    <a:cubicBezTo>
                      <a:pt x="14" y="28"/>
                      <a:pt x="14" y="28"/>
                      <a:pt x="15" y="28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0" y="25"/>
                      <a:pt x="8" y="23"/>
                      <a:pt x="7" y="21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4" y="7"/>
                      <a:pt x="6" y="5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11" y="4"/>
                      <a:pt x="14" y="6"/>
                      <a:pt x="14" y="8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7" y="13"/>
                      <a:pt x="18" y="14"/>
                      <a:pt x="20" y="15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7" y="3"/>
                      <a:pt x="13" y="0"/>
                      <a:pt x="8" y="0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3" y="1"/>
                      <a:pt x="0" y="6"/>
                      <a:pt x="1" y="11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4" y="26"/>
                      <a:pt x="9" y="29"/>
                      <a:pt x="13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26" name="Freeform 27">
                <a:extLst>
                  <a:ext uri="{FF2B5EF4-FFF2-40B4-BE49-F238E27FC236}">
                    <a16:creationId xmlns:a16="http://schemas.microsoft.com/office/drawing/2014/main" xmlns="" id="{79886734-B3A1-4542-A7F1-09A2E20FEE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253030" y="3186158"/>
                <a:ext cx="293599" cy="295556"/>
              </a:xfrm>
              <a:custGeom>
                <a:avLst/>
                <a:gdLst>
                  <a:gd name="T0" fmla="*/ 29 w 92"/>
                  <a:gd name="T1" fmla="*/ 18 h 92"/>
                  <a:gd name="T2" fmla="*/ 92 w 92"/>
                  <a:gd name="T3" fmla="*/ 0 h 92"/>
                  <a:gd name="T4" fmla="*/ 92 w 92"/>
                  <a:gd name="T5" fmla="*/ 6 h 92"/>
                  <a:gd name="T6" fmla="*/ 92 w 92"/>
                  <a:gd name="T7" fmla="*/ 18 h 92"/>
                  <a:gd name="T8" fmla="*/ 92 w 92"/>
                  <a:gd name="T9" fmla="*/ 67 h 92"/>
                  <a:gd name="T10" fmla="*/ 72 w 92"/>
                  <a:gd name="T11" fmla="*/ 81 h 92"/>
                  <a:gd name="T12" fmla="*/ 52 w 92"/>
                  <a:gd name="T13" fmla="*/ 67 h 92"/>
                  <a:gd name="T14" fmla="*/ 72 w 92"/>
                  <a:gd name="T15" fmla="*/ 52 h 92"/>
                  <a:gd name="T16" fmla="*/ 80 w 92"/>
                  <a:gd name="T17" fmla="*/ 54 h 92"/>
                  <a:gd name="T18" fmla="*/ 80 w 92"/>
                  <a:gd name="T19" fmla="*/ 24 h 92"/>
                  <a:gd name="T20" fmla="*/ 40 w 92"/>
                  <a:gd name="T21" fmla="*/ 35 h 92"/>
                  <a:gd name="T22" fmla="*/ 40 w 92"/>
                  <a:gd name="T23" fmla="*/ 78 h 92"/>
                  <a:gd name="T24" fmla="*/ 20 w 92"/>
                  <a:gd name="T25" fmla="*/ 92 h 92"/>
                  <a:gd name="T26" fmla="*/ 0 w 92"/>
                  <a:gd name="T27" fmla="*/ 78 h 92"/>
                  <a:gd name="T28" fmla="*/ 20 w 92"/>
                  <a:gd name="T29" fmla="*/ 64 h 92"/>
                  <a:gd name="T30" fmla="*/ 29 w 92"/>
                  <a:gd name="T31" fmla="*/ 65 h 92"/>
                  <a:gd name="T32" fmla="*/ 29 w 92"/>
                  <a:gd name="T33" fmla="*/ 35 h 92"/>
                  <a:gd name="T34" fmla="*/ 29 w 92"/>
                  <a:gd name="T35" fmla="*/ 1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2" h="92">
                    <a:moveTo>
                      <a:pt x="29" y="18"/>
                    </a:moveTo>
                    <a:cubicBezTo>
                      <a:pt x="92" y="0"/>
                      <a:pt x="92" y="0"/>
                      <a:pt x="92" y="0"/>
                    </a:cubicBezTo>
                    <a:cubicBezTo>
                      <a:pt x="92" y="6"/>
                      <a:pt x="92" y="6"/>
                      <a:pt x="92" y="6"/>
                    </a:cubicBezTo>
                    <a:cubicBezTo>
                      <a:pt x="92" y="18"/>
                      <a:pt x="92" y="18"/>
                      <a:pt x="92" y="18"/>
                    </a:cubicBezTo>
                    <a:cubicBezTo>
                      <a:pt x="92" y="67"/>
                      <a:pt x="92" y="67"/>
                      <a:pt x="92" y="67"/>
                    </a:cubicBezTo>
                    <a:cubicBezTo>
                      <a:pt x="92" y="74"/>
                      <a:pt x="83" y="81"/>
                      <a:pt x="72" y="81"/>
                    </a:cubicBezTo>
                    <a:cubicBezTo>
                      <a:pt x="61" y="81"/>
                      <a:pt x="52" y="74"/>
                      <a:pt x="52" y="67"/>
                    </a:cubicBezTo>
                    <a:cubicBezTo>
                      <a:pt x="52" y="59"/>
                      <a:pt x="61" y="52"/>
                      <a:pt x="72" y="52"/>
                    </a:cubicBezTo>
                    <a:cubicBezTo>
                      <a:pt x="75" y="52"/>
                      <a:pt x="78" y="53"/>
                      <a:pt x="80" y="54"/>
                    </a:cubicBezTo>
                    <a:cubicBezTo>
                      <a:pt x="80" y="24"/>
                      <a:pt x="80" y="24"/>
                      <a:pt x="80" y="24"/>
                    </a:cubicBezTo>
                    <a:cubicBezTo>
                      <a:pt x="40" y="35"/>
                      <a:pt x="40" y="35"/>
                      <a:pt x="40" y="35"/>
                    </a:cubicBezTo>
                    <a:cubicBezTo>
                      <a:pt x="40" y="78"/>
                      <a:pt x="40" y="78"/>
                      <a:pt x="40" y="78"/>
                    </a:cubicBezTo>
                    <a:cubicBezTo>
                      <a:pt x="40" y="86"/>
                      <a:pt x="31" y="92"/>
                      <a:pt x="20" y="92"/>
                    </a:cubicBezTo>
                    <a:cubicBezTo>
                      <a:pt x="9" y="92"/>
                      <a:pt x="0" y="86"/>
                      <a:pt x="0" y="78"/>
                    </a:cubicBezTo>
                    <a:cubicBezTo>
                      <a:pt x="0" y="70"/>
                      <a:pt x="9" y="64"/>
                      <a:pt x="20" y="64"/>
                    </a:cubicBezTo>
                    <a:cubicBezTo>
                      <a:pt x="23" y="64"/>
                      <a:pt x="26" y="64"/>
                      <a:pt x="29" y="65"/>
                    </a:cubicBezTo>
                    <a:cubicBezTo>
                      <a:pt x="29" y="35"/>
                      <a:pt x="29" y="35"/>
                      <a:pt x="29" y="35"/>
                    </a:cubicBezTo>
                    <a:lnTo>
                      <a:pt x="29" y="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27" name="Freeform 28">
                <a:extLst>
                  <a:ext uri="{FF2B5EF4-FFF2-40B4-BE49-F238E27FC236}">
                    <a16:creationId xmlns:a16="http://schemas.microsoft.com/office/drawing/2014/main" xmlns="" id="{4475BF68-4E7C-4CE2-8168-43E4B6237BB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489868" y="2540239"/>
                <a:ext cx="207477" cy="291641"/>
              </a:xfrm>
              <a:custGeom>
                <a:avLst/>
                <a:gdLst>
                  <a:gd name="T0" fmla="*/ 38 w 65"/>
                  <a:gd name="T1" fmla="*/ 46 h 91"/>
                  <a:gd name="T2" fmla="*/ 46 w 65"/>
                  <a:gd name="T3" fmla="*/ 26 h 91"/>
                  <a:gd name="T4" fmla="*/ 52 w 65"/>
                  <a:gd name="T5" fmla="*/ 33 h 91"/>
                  <a:gd name="T6" fmla="*/ 47 w 65"/>
                  <a:gd name="T7" fmla="*/ 46 h 91"/>
                  <a:gd name="T8" fmla="*/ 52 w 65"/>
                  <a:gd name="T9" fmla="*/ 59 h 91"/>
                  <a:gd name="T10" fmla="*/ 45 w 65"/>
                  <a:gd name="T11" fmla="*/ 65 h 91"/>
                  <a:gd name="T12" fmla="*/ 38 w 65"/>
                  <a:gd name="T13" fmla="*/ 46 h 91"/>
                  <a:gd name="T14" fmla="*/ 32 w 65"/>
                  <a:gd name="T15" fmla="*/ 78 h 91"/>
                  <a:gd name="T16" fmla="*/ 19 w 65"/>
                  <a:gd name="T17" fmla="*/ 46 h 91"/>
                  <a:gd name="T18" fmla="*/ 33 w 65"/>
                  <a:gd name="T19" fmla="*/ 13 h 91"/>
                  <a:gd name="T20" fmla="*/ 39 w 65"/>
                  <a:gd name="T21" fmla="*/ 20 h 91"/>
                  <a:gd name="T22" fmla="*/ 39 w 65"/>
                  <a:gd name="T23" fmla="*/ 20 h 91"/>
                  <a:gd name="T24" fmla="*/ 28 w 65"/>
                  <a:gd name="T25" fmla="*/ 46 h 91"/>
                  <a:gd name="T26" fmla="*/ 39 w 65"/>
                  <a:gd name="T27" fmla="*/ 72 h 91"/>
                  <a:gd name="T28" fmla="*/ 32 w 65"/>
                  <a:gd name="T29" fmla="*/ 78 h 91"/>
                  <a:gd name="T30" fmla="*/ 6 w 65"/>
                  <a:gd name="T31" fmla="*/ 20 h 91"/>
                  <a:gd name="T32" fmla="*/ 20 w 65"/>
                  <a:gd name="T33" fmla="*/ 0 h 91"/>
                  <a:gd name="T34" fmla="*/ 20 w 65"/>
                  <a:gd name="T35" fmla="*/ 0 h 91"/>
                  <a:gd name="T36" fmla="*/ 27 w 65"/>
                  <a:gd name="T37" fmla="*/ 6 h 91"/>
                  <a:gd name="T38" fmla="*/ 10 w 65"/>
                  <a:gd name="T39" fmla="*/ 45 h 91"/>
                  <a:gd name="T40" fmla="*/ 26 w 65"/>
                  <a:gd name="T41" fmla="*/ 85 h 91"/>
                  <a:gd name="T42" fmla="*/ 19 w 65"/>
                  <a:gd name="T43" fmla="*/ 91 h 91"/>
                  <a:gd name="T44" fmla="*/ 5 w 65"/>
                  <a:gd name="T45" fmla="*/ 70 h 91"/>
                  <a:gd name="T46" fmla="*/ 1 w 65"/>
                  <a:gd name="T47" fmla="*/ 45 h 91"/>
                  <a:gd name="T48" fmla="*/ 6 w 65"/>
                  <a:gd name="T49" fmla="*/ 20 h 91"/>
                  <a:gd name="T50" fmla="*/ 61 w 65"/>
                  <a:gd name="T51" fmla="*/ 51 h 91"/>
                  <a:gd name="T52" fmla="*/ 65 w 65"/>
                  <a:gd name="T53" fmla="*/ 46 h 91"/>
                  <a:gd name="T54" fmla="*/ 61 w 65"/>
                  <a:gd name="T55" fmla="*/ 41 h 91"/>
                  <a:gd name="T56" fmla="*/ 56 w 65"/>
                  <a:gd name="T57" fmla="*/ 46 h 91"/>
                  <a:gd name="T58" fmla="*/ 61 w 65"/>
                  <a:gd name="T59" fmla="*/ 5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65" h="91">
                    <a:moveTo>
                      <a:pt x="38" y="46"/>
                    </a:moveTo>
                    <a:cubicBezTo>
                      <a:pt x="38" y="38"/>
                      <a:pt x="41" y="31"/>
                      <a:pt x="46" y="26"/>
                    </a:cubicBezTo>
                    <a:cubicBezTo>
                      <a:pt x="52" y="33"/>
                      <a:pt x="52" y="33"/>
                      <a:pt x="52" y="33"/>
                    </a:cubicBezTo>
                    <a:cubicBezTo>
                      <a:pt x="49" y="36"/>
                      <a:pt x="47" y="41"/>
                      <a:pt x="47" y="46"/>
                    </a:cubicBezTo>
                    <a:cubicBezTo>
                      <a:pt x="47" y="51"/>
                      <a:pt x="49" y="56"/>
                      <a:pt x="52" y="59"/>
                    </a:cubicBezTo>
                    <a:cubicBezTo>
                      <a:pt x="45" y="65"/>
                      <a:pt x="45" y="65"/>
                      <a:pt x="45" y="65"/>
                    </a:cubicBezTo>
                    <a:cubicBezTo>
                      <a:pt x="40" y="60"/>
                      <a:pt x="37" y="53"/>
                      <a:pt x="38" y="46"/>
                    </a:cubicBezTo>
                    <a:close/>
                    <a:moveTo>
                      <a:pt x="32" y="78"/>
                    </a:moveTo>
                    <a:cubicBezTo>
                      <a:pt x="24" y="69"/>
                      <a:pt x="19" y="58"/>
                      <a:pt x="19" y="46"/>
                    </a:cubicBezTo>
                    <a:cubicBezTo>
                      <a:pt x="19" y="33"/>
                      <a:pt x="24" y="22"/>
                      <a:pt x="33" y="13"/>
                    </a:cubicBezTo>
                    <a:cubicBezTo>
                      <a:pt x="39" y="20"/>
                      <a:pt x="39" y="20"/>
                      <a:pt x="39" y="20"/>
                    </a:cubicBezTo>
                    <a:cubicBezTo>
                      <a:pt x="39" y="20"/>
                      <a:pt x="39" y="20"/>
                      <a:pt x="39" y="20"/>
                    </a:cubicBezTo>
                    <a:cubicBezTo>
                      <a:pt x="32" y="27"/>
                      <a:pt x="28" y="36"/>
                      <a:pt x="28" y="46"/>
                    </a:cubicBezTo>
                    <a:cubicBezTo>
                      <a:pt x="28" y="55"/>
                      <a:pt x="32" y="65"/>
                      <a:pt x="39" y="72"/>
                    </a:cubicBezTo>
                    <a:lnTo>
                      <a:pt x="32" y="78"/>
                    </a:lnTo>
                    <a:close/>
                    <a:moveTo>
                      <a:pt x="6" y="20"/>
                    </a:moveTo>
                    <a:cubicBezTo>
                      <a:pt x="9" y="13"/>
                      <a:pt x="14" y="6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16" y="17"/>
                      <a:pt x="10" y="31"/>
                      <a:pt x="10" y="45"/>
                    </a:cubicBezTo>
                    <a:cubicBezTo>
                      <a:pt x="10" y="60"/>
                      <a:pt x="15" y="74"/>
                      <a:pt x="26" y="85"/>
                    </a:cubicBezTo>
                    <a:cubicBezTo>
                      <a:pt x="19" y="91"/>
                      <a:pt x="19" y="91"/>
                      <a:pt x="19" y="91"/>
                    </a:cubicBezTo>
                    <a:cubicBezTo>
                      <a:pt x="13" y="85"/>
                      <a:pt x="9" y="78"/>
                      <a:pt x="5" y="70"/>
                    </a:cubicBezTo>
                    <a:cubicBezTo>
                      <a:pt x="2" y="62"/>
                      <a:pt x="0" y="54"/>
                      <a:pt x="1" y="45"/>
                    </a:cubicBezTo>
                    <a:cubicBezTo>
                      <a:pt x="1" y="37"/>
                      <a:pt x="3" y="28"/>
                      <a:pt x="6" y="20"/>
                    </a:cubicBezTo>
                    <a:close/>
                    <a:moveTo>
                      <a:pt x="61" y="51"/>
                    </a:moveTo>
                    <a:cubicBezTo>
                      <a:pt x="63" y="51"/>
                      <a:pt x="65" y="49"/>
                      <a:pt x="65" y="46"/>
                    </a:cubicBezTo>
                    <a:cubicBezTo>
                      <a:pt x="65" y="44"/>
                      <a:pt x="63" y="41"/>
                      <a:pt x="61" y="41"/>
                    </a:cubicBezTo>
                    <a:cubicBezTo>
                      <a:pt x="58" y="41"/>
                      <a:pt x="56" y="43"/>
                      <a:pt x="56" y="46"/>
                    </a:cubicBezTo>
                    <a:cubicBezTo>
                      <a:pt x="56" y="49"/>
                      <a:pt x="58" y="51"/>
                      <a:pt x="61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28" name="Freeform 29">
                <a:extLst>
                  <a:ext uri="{FF2B5EF4-FFF2-40B4-BE49-F238E27FC236}">
                    <a16:creationId xmlns:a16="http://schemas.microsoft.com/office/drawing/2014/main" xmlns="" id="{9F9F7A94-BE8A-44A8-A9A1-A774D77B954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413531" y="2853412"/>
                <a:ext cx="201605" cy="201604"/>
              </a:xfrm>
              <a:custGeom>
                <a:avLst/>
                <a:gdLst>
                  <a:gd name="T0" fmla="*/ 63 w 103"/>
                  <a:gd name="T1" fmla="*/ 27 h 103"/>
                  <a:gd name="T2" fmla="*/ 65 w 103"/>
                  <a:gd name="T3" fmla="*/ 2 h 103"/>
                  <a:gd name="T4" fmla="*/ 19 w 103"/>
                  <a:gd name="T5" fmla="*/ 0 h 103"/>
                  <a:gd name="T6" fmla="*/ 1 w 103"/>
                  <a:gd name="T7" fmla="*/ 20 h 103"/>
                  <a:gd name="T8" fmla="*/ 0 w 103"/>
                  <a:gd name="T9" fmla="*/ 77 h 103"/>
                  <a:gd name="T10" fmla="*/ 39 w 103"/>
                  <a:gd name="T11" fmla="*/ 77 h 103"/>
                  <a:gd name="T12" fmla="*/ 37 w 103"/>
                  <a:gd name="T13" fmla="*/ 102 h 103"/>
                  <a:gd name="T14" fmla="*/ 101 w 103"/>
                  <a:gd name="T15" fmla="*/ 103 h 103"/>
                  <a:gd name="T16" fmla="*/ 103 w 103"/>
                  <a:gd name="T17" fmla="*/ 27 h 103"/>
                  <a:gd name="T18" fmla="*/ 63 w 103"/>
                  <a:gd name="T19" fmla="*/ 27 h 103"/>
                  <a:gd name="T20" fmla="*/ 19 w 103"/>
                  <a:gd name="T21" fmla="*/ 10 h 103"/>
                  <a:gd name="T22" fmla="*/ 19 w 103"/>
                  <a:gd name="T23" fmla="*/ 20 h 103"/>
                  <a:gd name="T24" fmla="*/ 9 w 103"/>
                  <a:gd name="T25" fmla="*/ 20 h 103"/>
                  <a:gd name="T26" fmla="*/ 19 w 103"/>
                  <a:gd name="T27" fmla="*/ 10 h 103"/>
                  <a:gd name="T28" fmla="*/ 6 w 103"/>
                  <a:gd name="T29" fmla="*/ 71 h 103"/>
                  <a:gd name="T30" fmla="*/ 6 w 103"/>
                  <a:gd name="T31" fmla="*/ 27 h 103"/>
                  <a:gd name="T32" fmla="*/ 26 w 103"/>
                  <a:gd name="T33" fmla="*/ 27 h 103"/>
                  <a:gd name="T34" fmla="*/ 26 w 103"/>
                  <a:gd name="T35" fmla="*/ 7 h 103"/>
                  <a:gd name="T36" fmla="*/ 58 w 103"/>
                  <a:gd name="T37" fmla="*/ 7 h 103"/>
                  <a:gd name="T38" fmla="*/ 58 w 103"/>
                  <a:gd name="T39" fmla="*/ 27 h 103"/>
                  <a:gd name="T40" fmla="*/ 39 w 103"/>
                  <a:gd name="T41" fmla="*/ 46 h 103"/>
                  <a:gd name="T42" fmla="*/ 39 w 103"/>
                  <a:gd name="T43" fmla="*/ 71 h 103"/>
                  <a:gd name="T44" fmla="*/ 6 w 103"/>
                  <a:gd name="T45" fmla="*/ 71 h 103"/>
                  <a:gd name="T46" fmla="*/ 57 w 103"/>
                  <a:gd name="T47" fmla="*/ 36 h 103"/>
                  <a:gd name="T48" fmla="*/ 57 w 103"/>
                  <a:gd name="T49" fmla="*/ 46 h 103"/>
                  <a:gd name="T50" fmla="*/ 47 w 103"/>
                  <a:gd name="T51" fmla="*/ 46 h 103"/>
                  <a:gd name="T52" fmla="*/ 57 w 103"/>
                  <a:gd name="T53" fmla="*/ 36 h 103"/>
                  <a:gd name="T54" fmla="*/ 94 w 103"/>
                  <a:gd name="T55" fmla="*/ 97 h 103"/>
                  <a:gd name="T56" fmla="*/ 44 w 103"/>
                  <a:gd name="T57" fmla="*/ 97 h 103"/>
                  <a:gd name="T58" fmla="*/ 45 w 103"/>
                  <a:gd name="T59" fmla="*/ 51 h 103"/>
                  <a:gd name="T60" fmla="*/ 63 w 103"/>
                  <a:gd name="T61" fmla="*/ 53 h 103"/>
                  <a:gd name="T62" fmla="*/ 63 w 103"/>
                  <a:gd name="T63" fmla="*/ 33 h 103"/>
                  <a:gd name="T64" fmla="*/ 96 w 103"/>
                  <a:gd name="T65" fmla="*/ 33 h 103"/>
                  <a:gd name="T66" fmla="*/ 94 w 103"/>
                  <a:gd name="T67" fmla="*/ 97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03" h="103">
                    <a:moveTo>
                      <a:pt x="63" y="27"/>
                    </a:moveTo>
                    <a:lnTo>
                      <a:pt x="65" y="2"/>
                    </a:lnTo>
                    <a:lnTo>
                      <a:pt x="19" y="0"/>
                    </a:lnTo>
                    <a:lnTo>
                      <a:pt x="1" y="20"/>
                    </a:lnTo>
                    <a:lnTo>
                      <a:pt x="0" y="77"/>
                    </a:lnTo>
                    <a:lnTo>
                      <a:pt x="39" y="77"/>
                    </a:lnTo>
                    <a:lnTo>
                      <a:pt x="37" y="102"/>
                    </a:lnTo>
                    <a:lnTo>
                      <a:pt x="101" y="103"/>
                    </a:lnTo>
                    <a:lnTo>
                      <a:pt x="103" y="27"/>
                    </a:lnTo>
                    <a:lnTo>
                      <a:pt x="63" y="27"/>
                    </a:lnTo>
                    <a:close/>
                    <a:moveTo>
                      <a:pt x="19" y="10"/>
                    </a:moveTo>
                    <a:lnTo>
                      <a:pt x="19" y="20"/>
                    </a:lnTo>
                    <a:lnTo>
                      <a:pt x="9" y="20"/>
                    </a:lnTo>
                    <a:lnTo>
                      <a:pt x="19" y="10"/>
                    </a:lnTo>
                    <a:close/>
                    <a:moveTo>
                      <a:pt x="6" y="71"/>
                    </a:moveTo>
                    <a:lnTo>
                      <a:pt x="6" y="27"/>
                    </a:lnTo>
                    <a:lnTo>
                      <a:pt x="26" y="27"/>
                    </a:lnTo>
                    <a:lnTo>
                      <a:pt x="26" y="7"/>
                    </a:lnTo>
                    <a:lnTo>
                      <a:pt x="58" y="7"/>
                    </a:lnTo>
                    <a:lnTo>
                      <a:pt x="58" y="27"/>
                    </a:lnTo>
                    <a:lnTo>
                      <a:pt x="39" y="46"/>
                    </a:lnTo>
                    <a:lnTo>
                      <a:pt x="39" y="71"/>
                    </a:lnTo>
                    <a:lnTo>
                      <a:pt x="6" y="71"/>
                    </a:lnTo>
                    <a:close/>
                    <a:moveTo>
                      <a:pt x="57" y="36"/>
                    </a:moveTo>
                    <a:lnTo>
                      <a:pt x="57" y="46"/>
                    </a:lnTo>
                    <a:lnTo>
                      <a:pt x="47" y="46"/>
                    </a:lnTo>
                    <a:lnTo>
                      <a:pt x="57" y="36"/>
                    </a:lnTo>
                    <a:close/>
                    <a:moveTo>
                      <a:pt x="94" y="97"/>
                    </a:moveTo>
                    <a:lnTo>
                      <a:pt x="44" y="97"/>
                    </a:lnTo>
                    <a:lnTo>
                      <a:pt x="45" y="51"/>
                    </a:lnTo>
                    <a:lnTo>
                      <a:pt x="63" y="53"/>
                    </a:lnTo>
                    <a:lnTo>
                      <a:pt x="63" y="33"/>
                    </a:lnTo>
                    <a:lnTo>
                      <a:pt x="96" y="33"/>
                    </a:lnTo>
                    <a:lnTo>
                      <a:pt x="94" y="9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29" name="Freeform 30">
                <a:extLst>
                  <a:ext uri="{FF2B5EF4-FFF2-40B4-BE49-F238E27FC236}">
                    <a16:creationId xmlns:a16="http://schemas.microsoft.com/office/drawing/2014/main" xmlns="" id="{A5449360-98BF-41B3-9699-718D0460CE8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153207" y="4299877"/>
                <a:ext cx="326874" cy="277941"/>
              </a:xfrm>
              <a:custGeom>
                <a:avLst/>
                <a:gdLst>
                  <a:gd name="T0" fmla="*/ 76 w 102"/>
                  <a:gd name="T1" fmla="*/ 1 h 87"/>
                  <a:gd name="T2" fmla="*/ 7 w 102"/>
                  <a:gd name="T3" fmla="*/ 22 h 87"/>
                  <a:gd name="T4" fmla="*/ 1 w 102"/>
                  <a:gd name="T5" fmla="*/ 32 h 87"/>
                  <a:gd name="T6" fmla="*/ 15 w 102"/>
                  <a:gd name="T7" fmla="*/ 80 h 87"/>
                  <a:gd name="T8" fmla="*/ 26 w 102"/>
                  <a:gd name="T9" fmla="*/ 86 h 87"/>
                  <a:gd name="T10" fmla="*/ 95 w 102"/>
                  <a:gd name="T11" fmla="*/ 65 h 87"/>
                  <a:gd name="T12" fmla="*/ 101 w 102"/>
                  <a:gd name="T13" fmla="*/ 55 h 87"/>
                  <a:gd name="T14" fmla="*/ 87 w 102"/>
                  <a:gd name="T15" fmla="*/ 7 h 87"/>
                  <a:gd name="T16" fmla="*/ 76 w 102"/>
                  <a:gd name="T17" fmla="*/ 1 h 87"/>
                  <a:gd name="T18" fmla="*/ 8 w 102"/>
                  <a:gd name="T19" fmla="*/ 27 h 87"/>
                  <a:gd name="T20" fmla="*/ 78 w 102"/>
                  <a:gd name="T21" fmla="*/ 7 h 87"/>
                  <a:gd name="T22" fmla="*/ 81 w 102"/>
                  <a:gd name="T23" fmla="*/ 8 h 87"/>
                  <a:gd name="T24" fmla="*/ 84 w 102"/>
                  <a:gd name="T25" fmla="*/ 17 h 87"/>
                  <a:gd name="T26" fmla="*/ 9 w 102"/>
                  <a:gd name="T27" fmla="*/ 38 h 87"/>
                  <a:gd name="T28" fmla="*/ 7 w 102"/>
                  <a:gd name="T29" fmla="*/ 30 h 87"/>
                  <a:gd name="T30" fmla="*/ 8 w 102"/>
                  <a:gd name="T31" fmla="*/ 27 h 87"/>
                  <a:gd name="T32" fmla="*/ 94 w 102"/>
                  <a:gd name="T33" fmla="*/ 60 h 87"/>
                  <a:gd name="T34" fmla="*/ 24 w 102"/>
                  <a:gd name="T35" fmla="*/ 80 h 87"/>
                  <a:gd name="T36" fmla="*/ 21 w 102"/>
                  <a:gd name="T37" fmla="*/ 78 h 87"/>
                  <a:gd name="T38" fmla="*/ 14 w 102"/>
                  <a:gd name="T39" fmla="*/ 54 h 87"/>
                  <a:gd name="T40" fmla="*/ 88 w 102"/>
                  <a:gd name="T41" fmla="*/ 33 h 87"/>
                  <a:gd name="T42" fmla="*/ 95 w 102"/>
                  <a:gd name="T43" fmla="*/ 57 h 87"/>
                  <a:gd name="T44" fmla="*/ 94 w 102"/>
                  <a:gd name="T45" fmla="*/ 60 h 87"/>
                  <a:gd name="T46" fmla="*/ 22 w 102"/>
                  <a:gd name="T47" fmla="*/ 64 h 87"/>
                  <a:gd name="T48" fmla="*/ 27 w 102"/>
                  <a:gd name="T49" fmla="*/ 62 h 87"/>
                  <a:gd name="T50" fmla="*/ 31 w 102"/>
                  <a:gd name="T51" fmla="*/ 73 h 87"/>
                  <a:gd name="T52" fmla="*/ 25 w 102"/>
                  <a:gd name="T53" fmla="*/ 74 h 87"/>
                  <a:gd name="T54" fmla="*/ 22 w 102"/>
                  <a:gd name="T55" fmla="*/ 64 h 87"/>
                  <a:gd name="T56" fmla="*/ 33 w 102"/>
                  <a:gd name="T57" fmla="*/ 60 h 87"/>
                  <a:gd name="T58" fmla="*/ 38 w 102"/>
                  <a:gd name="T59" fmla="*/ 59 h 87"/>
                  <a:gd name="T60" fmla="*/ 41 w 102"/>
                  <a:gd name="T61" fmla="*/ 70 h 87"/>
                  <a:gd name="T62" fmla="*/ 36 w 102"/>
                  <a:gd name="T63" fmla="*/ 71 h 87"/>
                  <a:gd name="T64" fmla="*/ 33 w 102"/>
                  <a:gd name="T65" fmla="*/ 60 h 87"/>
                  <a:gd name="T66" fmla="*/ 43 w 102"/>
                  <a:gd name="T67" fmla="*/ 57 h 87"/>
                  <a:gd name="T68" fmla="*/ 49 w 102"/>
                  <a:gd name="T69" fmla="*/ 56 h 87"/>
                  <a:gd name="T70" fmla="*/ 52 w 102"/>
                  <a:gd name="T71" fmla="*/ 66 h 87"/>
                  <a:gd name="T72" fmla="*/ 47 w 102"/>
                  <a:gd name="T73" fmla="*/ 68 h 87"/>
                  <a:gd name="T74" fmla="*/ 43 w 102"/>
                  <a:gd name="T75" fmla="*/ 5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02" h="87">
                    <a:moveTo>
                      <a:pt x="76" y="1"/>
                    </a:moveTo>
                    <a:cubicBezTo>
                      <a:pt x="7" y="22"/>
                      <a:pt x="7" y="22"/>
                      <a:pt x="7" y="22"/>
                    </a:cubicBezTo>
                    <a:cubicBezTo>
                      <a:pt x="2" y="23"/>
                      <a:pt x="0" y="28"/>
                      <a:pt x="1" y="32"/>
                    </a:cubicBezTo>
                    <a:cubicBezTo>
                      <a:pt x="15" y="80"/>
                      <a:pt x="15" y="80"/>
                      <a:pt x="15" y="80"/>
                    </a:cubicBezTo>
                    <a:cubicBezTo>
                      <a:pt x="17" y="84"/>
                      <a:pt x="21" y="87"/>
                      <a:pt x="26" y="86"/>
                    </a:cubicBezTo>
                    <a:cubicBezTo>
                      <a:pt x="95" y="65"/>
                      <a:pt x="95" y="65"/>
                      <a:pt x="95" y="65"/>
                    </a:cubicBezTo>
                    <a:cubicBezTo>
                      <a:pt x="100" y="64"/>
                      <a:pt x="102" y="59"/>
                      <a:pt x="101" y="55"/>
                    </a:cubicBezTo>
                    <a:cubicBezTo>
                      <a:pt x="87" y="7"/>
                      <a:pt x="87" y="7"/>
                      <a:pt x="87" y="7"/>
                    </a:cubicBezTo>
                    <a:cubicBezTo>
                      <a:pt x="85" y="3"/>
                      <a:pt x="81" y="0"/>
                      <a:pt x="76" y="1"/>
                    </a:cubicBezTo>
                    <a:close/>
                    <a:moveTo>
                      <a:pt x="8" y="27"/>
                    </a:moveTo>
                    <a:cubicBezTo>
                      <a:pt x="78" y="7"/>
                      <a:pt x="78" y="7"/>
                      <a:pt x="78" y="7"/>
                    </a:cubicBezTo>
                    <a:cubicBezTo>
                      <a:pt x="79" y="6"/>
                      <a:pt x="81" y="7"/>
                      <a:pt x="81" y="8"/>
                    </a:cubicBezTo>
                    <a:cubicBezTo>
                      <a:pt x="84" y="17"/>
                      <a:pt x="84" y="17"/>
                      <a:pt x="84" y="17"/>
                    </a:cubicBezTo>
                    <a:cubicBezTo>
                      <a:pt x="9" y="38"/>
                      <a:pt x="9" y="38"/>
                      <a:pt x="9" y="38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6" y="29"/>
                      <a:pt x="7" y="27"/>
                      <a:pt x="8" y="27"/>
                    </a:cubicBezTo>
                    <a:close/>
                    <a:moveTo>
                      <a:pt x="94" y="60"/>
                    </a:moveTo>
                    <a:cubicBezTo>
                      <a:pt x="24" y="80"/>
                      <a:pt x="24" y="80"/>
                      <a:pt x="24" y="80"/>
                    </a:cubicBezTo>
                    <a:cubicBezTo>
                      <a:pt x="23" y="81"/>
                      <a:pt x="21" y="80"/>
                      <a:pt x="21" y="78"/>
                    </a:cubicBezTo>
                    <a:cubicBezTo>
                      <a:pt x="14" y="54"/>
                      <a:pt x="14" y="54"/>
                      <a:pt x="14" y="54"/>
                    </a:cubicBezTo>
                    <a:cubicBezTo>
                      <a:pt x="88" y="33"/>
                      <a:pt x="88" y="33"/>
                      <a:pt x="88" y="33"/>
                    </a:cubicBezTo>
                    <a:cubicBezTo>
                      <a:pt x="95" y="57"/>
                      <a:pt x="95" y="57"/>
                      <a:pt x="95" y="57"/>
                    </a:cubicBezTo>
                    <a:cubicBezTo>
                      <a:pt x="96" y="58"/>
                      <a:pt x="95" y="60"/>
                      <a:pt x="94" y="60"/>
                    </a:cubicBezTo>
                    <a:close/>
                    <a:moveTo>
                      <a:pt x="22" y="64"/>
                    </a:moveTo>
                    <a:cubicBezTo>
                      <a:pt x="27" y="62"/>
                      <a:pt x="27" y="62"/>
                      <a:pt x="27" y="62"/>
                    </a:cubicBezTo>
                    <a:cubicBezTo>
                      <a:pt x="31" y="73"/>
                      <a:pt x="31" y="73"/>
                      <a:pt x="31" y="73"/>
                    </a:cubicBezTo>
                    <a:cubicBezTo>
                      <a:pt x="25" y="74"/>
                      <a:pt x="25" y="74"/>
                      <a:pt x="25" y="74"/>
                    </a:cubicBezTo>
                    <a:lnTo>
                      <a:pt x="22" y="64"/>
                    </a:lnTo>
                    <a:close/>
                    <a:moveTo>
                      <a:pt x="33" y="60"/>
                    </a:moveTo>
                    <a:cubicBezTo>
                      <a:pt x="38" y="59"/>
                      <a:pt x="38" y="59"/>
                      <a:pt x="38" y="59"/>
                    </a:cubicBezTo>
                    <a:cubicBezTo>
                      <a:pt x="41" y="70"/>
                      <a:pt x="41" y="70"/>
                      <a:pt x="41" y="70"/>
                    </a:cubicBezTo>
                    <a:cubicBezTo>
                      <a:pt x="36" y="71"/>
                      <a:pt x="36" y="71"/>
                      <a:pt x="36" y="71"/>
                    </a:cubicBezTo>
                    <a:lnTo>
                      <a:pt x="33" y="60"/>
                    </a:lnTo>
                    <a:close/>
                    <a:moveTo>
                      <a:pt x="43" y="57"/>
                    </a:moveTo>
                    <a:cubicBezTo>
                      <a:pt x="49" y="56"/>
                      <a:pt x="49" y="56"/>
                      <a:pt x="49" y="56"/>
                    </a:cubicBezTo>
                    <a:cubicBezTo>
                      <a:pt x="52" y="66"/>
                      <a:pt x="52" y="66"/>
                      <a:pt x="52" y="66"/>
                    </a:cubicBezTo>
                    <a:cubicBezTo>
                      <a:pt x="47" y="68"/>
                      <a:pt x="47" y="68"/>
                      <a:pt x="47" y="68"/>
                    </a:cubicBezTo>
                    <a:lnTo>
                      <a:pt x="43" y="5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30" name="Freeform 31">
                <a:extLst>
                  <a:ext uri="{FF2B5EF4-FFF2-40B4-BE49-F238E27FC236}">
                    <a16:creationId xmlns:a16="http://schemas.microsoft.com/office/drawing/2014/main" xmlns="" id="{E0432AF1-113F-4CC5-B60F-0E11665FE7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274562" y="2275999"/>
                <a:ext cx="295557" cy="305343"/>
              </a:xfrm>
              <a:custGeom>
                <a:avLst/>
                <a:gdLst>
                  <a:gd name="T0" fmla="*/ 65 w 92"/>
                  <a:gd name="T1" fmla="*/ 96 h 96"/>
                  <a:gd name="T2" fmla="*/ 36 w 92"/>
                  <a:gd name="T3" fmla="*/ 49 h 96"/>
                  <a:gd name="T4" fmla="*/ 36 w 92"/>
                  <a:gd name="T5" fmla="*/ 72 h 96"/>
                  <a:gd name="T6" fmla="*/ 0 w 92"/>
                  <a:gd name="T7" fmla="*/ 36 h 96"/>
                  <a:gd name="T8" fmla="*/ 36 w 92"/>
                  <a:gd name="T9" fmla="*/ 0 h 96"/>
                  <a:gd name="T10" fmla="*/ 36 w 92"/>
                  <a:gd name="T11" fmla="*/ 24 h 96"/>
                  <a:gd name="T12" fmla="*/ 65 w 92"/>
                  <a:gd name="T13" fmla="*/ 9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2" h="96">
                    <a:moveTo>
                      <a:pt x="65" y="96"/>
                    </a:moveTo>
                    <a:cubicBezTo>
                      <a:pt x="76" y="77"/>
                      <a:pt x="78" y="48"/>
                      <a:pt x="36" y="49"/>
                    </a:cubicBezTo>
                    <a:cubicBezTo>
                      <a:pt x="36" y="72"/>
                      <a:pt x="36" y="72"/>
                      <a:pt x="36" y="72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6" y="24"/>
                      <a:pt x="36" y="24"/>
                      <a:pt x="36" y="24"/>
                    </a:cubicBezTo>
                    <a:cubicBezTo>
                      <a:pt x="86" y="22"/>
                      <a:pt x="92" y="68"/>
                      <a:pt x="65" y="9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31" name="Freeform 32">
                <a:extLst>
                  <a:ext uri="{FF2B5EF4-FFF2-40B4-BE49-F238E27FC236}">
                    <a16:creationId xmlns:a16="http://schemas.microsoft.com/office/drawing/2014/main" xmlns="" id="{861E6B0F-BAEA-42B2-93BF-B7257039B6F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188439" y="2508922"/>
                <a:ext cx="275984" cy="195733"/>
              </a:xfrm>
              <a:custGeom>
                <a:avLst/>
                <a:gdLst>
                  <a:gd name="T0" fmla="*/ 70 w 86"/>
                  <a:gd name="T1" fmla="*/ 58 h 61"/>
                  <a:gd name="T2" fmla="*/ 75 w 86"/>
                  <a:gd name="T3" fmla="*/ 49 h 61"/>
                  <a:gd name="T4" fmla="*/ 80 w 86"/>
                  <a:gd name="T5" fmla="*/ 41 h 61"/>
                  <a:gd name="T6" fmla="*/ 85 w 86"/>
                  <a:gd name="T7" fmla="*/ 32 h 61"/>
                  <a:gd name="T8" fmla="*/ 83 w 86"/>
                  <a:gd name="T9" fmla="*/ 25 h 61"/>
                  <a:gd name="T10" fmla="*/ 65 w 86"/>
                  <a:gd name="T11" fmla="*/ 9 h 61"/>
                  <a:gd name="T12" fmla="*/ 58 w 86"/>
                  <a:gd name="T13" fmla="*/ 9 h 61"/>
                  <a:gd name="T14" fmla="*/ 50 w 86"/>
                  <a:gd name="T15" fmla="*/ 17 h 61"/>
                  <a:gd name="T16" fmla="*/ 49 w 86"/>
                  <a:gd name="T17" fmla="*/ 18 h 61"/>
                  <a:gd name="T18" fmla="*/ 17 w 86"/>
                  <a:gd name="T19" fmla="*/ 0 h 61"/>
                  <a:gd name="T20" fmla="*/ 0 w 86"/>
                  <a:gd name="T21" fmla="*/ 3 h 61"/>
                  <a:gd name="T22" fmla="*/ 4 w 86"/>
                  <a:gd name="T23" fmla="*/ 16 h 61"/>
                  <a:gd name="T24" fmla="*/ 9 w 86"/>
                  <a:gd name="T25" fmla="*/ 15 h 61"/>
                  <a:gd name="T26" fmla="*/ 11 w 86"/>
                  <a:gd name="T27" fmla="*/ 24 h 61"/>
                  <a:gd name="T28" fmla="*/ 20 w 86"/>
                  <a:gd name="T29" fmla="*/ 21 h 61"/>
                  <a:gd name="T30" fmla="*/ 23 w 86"/>
                  <a:gd name="T31" fmla="*/ 30 h 61"/>
                  <a:gd name="T32" fmla="*/ 32 w 86"/>
                  <a:gd name="T33" fmla="*/ 27 h 61"/>
                  <a:gd name="T34" fmla="*/ 35 w 86"/>
                  <a:gd name="T35" fmla="*/ 36 h 61"/>
                  <a:gd name="T36" fmla="*/ 39 w 86"/>
                  <a:gd name="T37" fmla="*/ 35 h 61"/>
                  <a:gd name="T38" fmla="*/ 39 w 86"/>
                  <a:gd name="T39" fmla="*/ 36 h 61"/>
                  <a:gd name="T40" fmla="*/ 37 w 86"/>
                  <a:gd name="T41" fmla="*/ 47 h 61"/>
                  <a:gd name="T42" fmla="*/ 41 w 86"/>
                  <a:gd name="T43" fmla="*/ 53 h 61"/>
                  <a:gd name="T44" fmla="*/ 64 w 86"/>
                  <a:gd name="T45" fmla="*/ 61 h 61"/>
                  <a:gd name="T46" fmla="*/ 70 w 86"/>
                  <a:gd name="T47" fmla="*/ 58 h 61"/>
                  <a:gd name="T48" fmla="*/ 15 w 86"/>
                  <a:gd name="T49" fmla="*/ 10 h 61"/>
                  <a:gd name="T50" fmla="*/ 18 w 86"/>
                  <a:gd name="T51" fmla="*/ 6 h 61"/>
                  <a:gd name="T52" fmla="*/ 46 w 86"/>
                  <a:gd name="T53" fmla="*/ 21 h 61"/>
                  <a:gd name="T54" fmla="*/ 43 w 86"/>
                  <a:gd name="T55" fmla="*/ 25 h 61"/>
                  <a:gd name="T56" fmla="*/ 15 w 86"/>
                  <a:gd name="T57" fmla="*/ 10 h 61"/>
                  <a:gd name="T58" fmla="*/ 61 w 86"/>
                  <a:gd name="T59" fmla="*/ 54 h 61"/>
                  <a:gd name="T60" fmla="*/ 57 w 86"/>
                  <a:gd name="T61" fmla="*/ 52 h 61"/>
                  <a:gd name="T62" fmla="*/ 56 w 86"/>
                  <a:gd name="T63" fmla="*/ 49 h 61"/>
                  <a:gd name="T64" fmla="*/ 69 w 86"/>
                  <a:gd name="T65" fmla="*/ 24 h 61"/>
                  <a:gd name="T66" fmla="*/ 72 w 86"/>
                  <a:gd name="T67" fmla="*/ 23 h 61"/>
                  <a:gd name="T68" fmla="*/ 77 w 86"/>
                  <a:gd name="T69" fmla="*/ 26 h 61"/>
                  <a:gd name="T70" fmla="*/ 77 w 86"/>
                  <a:gd name="T71" fmla="*/ 29 h 61"/>
                  <a:gd name="T72" fmla="*/ 64 w 86"/>
                  <a:gd name="T73" fmla="*/ 53 h 61"/>
                  <a:gd name="T74" fmla="*/ 61 w 86"/>
                  <a:gd name="T75" fmla="*/ 54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86" h="61">
                    <a:moveTo>
                      <a:pt x="70" y="58"/>
                    </a:moveTo>
                    <a:cubicBezTo>
                      <a:pt x="75" y="49"/>
                      <a:pt x="75" y="49"/>
                      <a:pt x="75" y="49"/>
                    </a:cubicBezTo>
                    <a:cubicBezTo>
                      <a:pt x="77" y="47"/>
                      <a:pt x="79" y="43"/>
                      <a:pt x="80" y="41"/>
                    </a:cubicBezTo>
                    <a:cubicBezTo>
                      <a:pt x="85" y="32"/>
                      <a:pt x="85" y="32"/>
                      <a:pt x="85" y="32"/>
                    </a:cubicBezTo>
                    <a:cubicBezTo>
                      <a:pt x="86" y="29"/>
                      <a:pt x="85" y="26"/>
                      <a:pt x="83" y="25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3" y="7"/>
                      <a:pt x="60" y="8"/>
                      <a:pt x="58" y="9"/>
                    </a:cubicBezTo>
                    <a:cubicBezTo>
                      <a:pt x="50" y="17"/>
                      <a:pt x="50" y="17"/>
                      <a:pt x="50" y="17"/>
                    </a:cubicBezTo>
                    <a:cubicBezTo>
                      <a:pt x="49" y="17"/>
                      <a:pt x="49" y="18"/>
                      <a:pt x="49" y="18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20" y="21"/>
                      <a:pt x="20" y="21"/>
                      <a:pt x="20" y="21"/>
                    </a:cubicBezTo>
                    <a:cubicBezTo>
                      <a:pt x="23" y="30"/>
                      <a:pt x="23" y="30"/>
                      <a:pt x="23" y="30"/>
                    </a:cubicBezTo>
                    <a:cubicBezTo>
                      <a:pt x="32" y="27"/>
                      <a:pt x="32" y="27"/>
                      <a:pt x="32" y="27"/>
                    </a:cubicBezTo>
                    <a:cubicBezTo>
                      <a:pt x="35" y="36"/>
                      <a:pt x="35" y="36"/>
                      <a:pt x="35" y="36"/>
                    </a:cubicBezTo>
                    <a:cubicBezTo>
                      <a:pt x="39" y="35"/>
                      <a:pt x="39" y="35"/>
                      <a:pt x="39" y="35"/>
                    </a:cubicBezTo>
                    <a:cubicBezTo>
                      <a:pt x="39" y="35"/>
                      <a:pt x="39" y="36"/>
                      <a:pt x="39" y="36"/>
                    </a:cubicBezTo>
                    <a:cubicBezTo>
                      <a:pt x="37" y="47"/>
                      <a:pt x="37" y="47"/>
                      <a:pt x="37" y="47"/>
                    </a:cubicBezTo>
                    <a:cubicBezTo>
                      <a:pt x="37" y="50"/>
                      <a:pt x="38" y="53"/>
                      <a:pt x="41" y="53"/>
                    </a:cubicBezTo>
                    <a:cubicBezTo>
                      <a:pt x="64" y="61"/>
                      <a:pt x="64" y="61"/>
                      <a:pt x="64" y="61"/>
                    </a:cubicBezTo>
                    <a:cubicBezTo>
                      <a:pt x="66" y="61"/>
                      <a:pt x="69" y="60"/>
                      <a:pt x="70" y="58"/>
                    </a:cubicBezTo>
                    <a:close/>
                    <a:moveTo>
                      <a:pt x="15" y="10"/>
                    </a:moveTo>
                    <a:cubicBezTo>
                      <a:pt x="18" y="6"/>
                      <a:pt x="18" y="6"/>
                      <a:pt x="18" y="6"/>
                    </a:cubicBezTo>
                    <a:cubicBezTo>
                      <a:pt x="46" y="21"/>
                      <a:pt x="46" y="21"/>
                      <a:pt x="46" y="21"/>
                    </a:cubicBezTo>
                    <a:cubicBezTo>
                      <a:pt x="43" y="25"/>
                      <a:pt x="43" y="25"/>
                      <a:pt x="43" y="25"/>
                    </a:cubicBezTo>
                    <a:lnTo>
                      <a:pt x="15" y="10"/>
                    </a:lnTo>
                    <a:close/>
                    <a:moveTo>
                      <a:pt x="61" y="54"/>
                    </a:moveTo>
                    <a:cubicBezTo>
                      <a:pt x="57" y="52"/>
                      <a:pt x="57" y="52"/>
                      <a:pt x="57" y="52"/>
                    </a:cubicBezTo>
                    <a:cubicBezTo>
                      <a:pt x="56" y="51"/>
                      <a:pt x="55" y="50"/>
                      <a:pt x="56" y="49"/>
                    </a:cubicBezTo>
                    <a:cubicBezTo>
                      <a:pt x="69" y="24"/>
                      <a:pt x="69" y="24"/>
                      <a:pt x="69" y="24"/>
                    </a:cubicBezTo>
                    <a:cubicBezTo>
                      <a:pt x="70" y="23"/>
                      <a:pt x="71" y="23"/>
                      <a:pt x="72" y="23"/>
                    </a:cubicBezTo>
                    <a:cubicBezTo>
                      <a:pt x="77" y="26"/>
                      <a:pt x="77" y="26"/>
                      <a:pt x="77" y="26"/>
                    </a:cubicBezTo>
                    <a:cubicBezTo>
                      <a:pt x="78" y="26"/>
                      <a:pt x="78" y="28"/>
                      <a:pt x="77" y="29"/>
                    </a:cubicBezTo>
                    <a:cubicBezTo>
                      <a:pt x="64" y="53"/>
                      <a:pt x="64" y="53"/>
                      <a:pt x="64" y="53"/>
                    </a:cubicBezTo>
                    <a:cubicBezTo>
                      <a:pt x="64" y="54"/>
                      <a:pt x="62" y="55"/>
                      <a:pt x="61" y="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32" name="Freeform 33">
                <a:extLst>
                  <a:ext uri="{FF2B5EF4-FFF2-40B4-BE49-F238E27FC236}">
                    <a16:creationId xmlns:a16="http://schemas.microsoft.com/office/drawing/2014/main" xmlns="" id="{3C3FABE8-D503-4FC5-8B4E-DC46D74A1C1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996621" y="4129590"/>
                <a:ext cx="221179" cy="191818"/>
              </a:xfrm>
              <a:custGeom>
                <a:avLst/>
                <a:gdLst>
                  <a:gd name="T0" fmla="*/ 56 w 69"/>
                  <a:gd name="T1" fmla="*/ 0 h 60"/>
                  <a:gd name="T2" fmla="*/ 13 w 69"/>
                  <a:gd name="T3" fmla="*/ 0 h 60"/>
                  <a:gd name="T4" fmla="*/ 0 w 69"/>
                  <a:gd name="T5" fmla="*/ 13 h 60"/>
                  <a:gd name="T6" fmla="*/ 0 w 69"/>
                  <a:gd name="T7" fmla="*/ 58 h 60"/>
                  <a:gd name="T8" fmla="*/ 2 w 69"/>
                  <a:gd name="T9" fmla="*/ 60 h 60"/>
                  <a:gd name="T10" fmla="*/ 66 w 69"/>
                  <a:gd name="T11" fmla="*/ 60 h 60"/>
                  <a:gd name="T12" fmla="*/ 69 w 69"/>
                  <a:gd name="T13" fmla="*/ 58 h 60"/>
                  <a:gd name="T14" fmla="*/ 69 w 69"/>
                  <a:gd name="T15" fmla="*/ 13 h 60"/>
                  <a:gd name="T16" fmla="*/ 56 w 69"/>
                  <a:gd name="T17" fmla="*/ 0 h 60"/>
                  <a:gd name="T18" fmla="*/ 34 w 69"/>
                  <a:gd name="T19" fmla="*/ 51 h 60"/>
                  <a:gd name="T20" fmla="*/ 13 w 69"/>
                  <a:gd name="T21" fmla="*/ 34 h 60"/>
                  <a:gd name="T22" fmla="*/ 26 w 69"/>
                  <a:gd name="T23" fmla="*/ 34 h 60"/>
                  <a:gd name="T24" fmla="*/ 26 w 69"/>
                  <a:gd name="T25" fmla="*/ 21 h 60"/>
                  <a:gd name="T26" fmla="*/ 43 w 69"/>
                  <a:gd name="T27" fmla="*/ 21 h 60"/>
                  <a:gd name="T28" fmla="*/ 43 w 69"/>
                  <a:gd name="T29" fmla="*/ 34 h 60"/>
                  <a:gd name="T30" fmla="*/ 56 w 69"/>
                  <a:gd name="T31" fmla="*/ 34 h 60"/>
                  <a:gd name="T32" fmla="*/ 34 w 69"/>
                  <a:gd name="T33" fmla="*/ 51 h 60"/>
                  <a:gd name="T34" fmla="*/ 10 w 69"/>
                  <a:gd name="T35" fmla="*/ 9 h 60"/>
                  <a:gd name="T36" fmla="*/ 15 w 69"/>
                  <a:gd name="T37" fmla="*/ 4 h 60"/>
                  <a:gd name="T38" fmla="*/ 54 w 69"/>
                  <a:gd name="T39" fmla="*/ 4 h 60"/>
                  <a:gd name="T40" fmla="*/ 58 w 69"/>
                  <a:gd name="T41" fmla="*/ 9 h 60"/>
                  <a:gd name="T42" fmla="*/ 10 w 69"/>
                  <a:gd name="T43" fmla="*/ 9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69" h="60">
                    <a:moveTo>
                      <a:pt x="56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59"/>
                      <a:pt x="1" y="60"/>
                      <a:pt x="2" y="60"/>
                    </a:cubicBezTo>
                    <a:cubicBezTo>
                      <a:pt x="66" y="60"/>
                      <a:pt x="66" y="60"/>
                      <a:pt x="66" y="60"/>
                    </a:cubicBezTo>
                    <a:cubicBezTo>
                      <a:pt x="68" y="60"/>
                      <a:pt x="69" y="59"/>
                      <a:pt x="69" y="58"/>
                    </a:cubicBezTo>
                    <a:cubicBezTo>
                      <a:pt x="69" y="13"/>
                      <a:pt x="69" y="13"/>
                      <a:pt x="69" y="13"/>
                    </a:cubicBezTo>
                    <a:lnTo>
                      <a:pt x="56" y="0"/>
                    </a:lnTo>
                    <a:close/>
                    <a:moveTo>
                      <a:pt x="34" y="51"/>
                    </a:moveTo>
                    <a:cubicBezTo>
                      <a:pt x="13" y="34"/>
                      <a:pt x="13" y="34"/>
                      <a:pt x="13" y="34"/>
                    </a:cubicBezTo>
                    <a:cubicBezTo>
                      <a:pt x="26" y="34"/>
                      <a:pt x="26" y="34"/>
                      <a:pt x="26" y="34"/>
                    </a:cubicBezTo>
                    <a:cubicBezTo>
                      <a:pt x="26" y="21"/>
                      <a:pt x="26" y="21"/>
                      <a:pt x="26" y="21"/>
                    </a:cubicBezTo>
                    <a:cubicBezTo>
                      <a:pt x="43" y="21"/>
                      <a:pt x="43" y="21"/>
                      <a:pt x="43" y="21"/>
                    </a:cubicBezTo>
                    <a:cubicBezTo>
                      <a:pt x="43" y="34"/>
                      <a:pt x="43" y="34"/>
                      <a:pt x="43" y="34"/>
                    </a:cubicBezTo>
                    <a:cubicBezTo>
                      <a:pt x="56" y="34"/>
                      <a:pt x="56" y="34"/>
                      <a:pt x="56" y="34"/>
                    </a:cubicBezTo>
                    <a:lnTo>
                      <a:pt x="34" y="51"/>
                    </a:lnTo>
                    <a:close/>
                    <a:moveTo>
                      <a:pt x="10" y="9"/>
                    </a:moveTo>
                    <a:cubicBezTo>
                      <a:pt x="15" y="4"/>
                      <a:pt x="15" y="4"/>
                      <a:pt x="15" y="4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58" y="9"/>
                      <a:pt x="58" y="9"/>
                      <a:pt x="58" y="9"/>
                    </a:cubicBezTo>
                    <a:lnTo>
                      <a:pt x="10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33" name="Freeform 34">
                <a:extLst>
                  <a:ext uri="{FF2B5EF4-FFF2-40B4-BE49-F238E27FC236}">
                    <a16:creationId xmlns:a16="http://schemas.microsoft.com/office/drawing/2014/main" xmlns="" id="{A8B064CF-333A-40DD-B4CC-5902E322913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303921" y="2003931"/>
                <a:ext cx="182032" cy="248580"/>
              </a:xfrm>
              <a:custGeom>
                <a:avLst/>
                <a:gdLst>
                  <a:gd name="T0" fmla="*/ 57 w 57"/>
                  <a:gd name="T1" fmla="*/ 48 h 78"/>
                  <a:gd name="T2" fmla="*/ 57 w 57"/>
                  <a:gd name="T3" fmla="*/ 48 h 78"/>
                  <a:gd name="T4" fmla="*/ 57 w 57"/>
                  <a:gd name="T5" fmla="*/ 48 h 78"/>
                  <a:gd name="T6" fmla="*/ 28 w 57"/>
                  <a:gd name="T7" fmla="*/ 0 h 78"/>
                  <a:gd name="T8" fmla="*/ 0 w 57"/>
                  <a:gd name="T9" fmla="*/ 48 h 78"/>
                  <a:gd name="T10" fmla="*/ 0 w 57"/>
                  <a:gd name="T11" fmla="*/ 48 h 78"/>
                  <a:gd name="T12" fmla="*/ 0 w 57"/>
                  <a:gd name="T13" fmla="*/ 48 h 78"/>
                  <a:gd name="T14" fmla="*/ 0 w 57"/>
                  <a:gd name="T15" fmla="*/ 49 h 78"/>
                  <a:gd name="T16" fmla="*/ 0 w 57"/>
                  <a:gd name="T17" fmla="*/ 49 h 78"/>
                  <a:gd name="T18" fmla="*/ 0 w 57"/>
                  <a:gd name="T19" fmla="*/ 49 h 78"/>
                  <a:gd name="T20" fmla="*/ 28 w 57"/>
                  <a:gd name="T21" fmla="*/ 78 h 78"/>
                  <a:gd name="T22" fmla="*/ 57 w 57"/>
                  <a:gd name="T23" fmla="*/ 49 h 78"/>
                  <a:gd name="T24" fmla="*/ 57 w 57"/>
                  <a:gd name="T25" fmla="*/ 49 h 78"/>
                  <a:gd name="T26" fmla="*/ 57 w 57"/>
                  <a:gd name="T27" fmla="*/ 49 h 78"/>
                  <a:gd name="T28" fmla="*/ 57 w 57"/>
                  <a:gd name="T29" fmla="*/ 48 h 78"/>
                  <a:gd name="T30" fmla="*/ 48 w 57"/>
                  <a:gd name="T31" fmla="*/ 49 h 78"/>
                  <a:gd name="T32" fmla="*/ 48 w 57"/>
                  <a:gd name="T33" fmla="*/ 49 h 78"/>
                  <a:gd name="T34" fmla="*/ 42 w 57"/>
                  <a:gd name="T35" fmla="*/ 62 h 78"/>
                  <a:gd name="T36" fmla="*/ 28 w 57"/>
                  <a:gd name="T37" fmla="*/ 68 h 78"/>
                  <a:gd name="T38" fmla="*/ 26 w 57"/>
                  <a:gd name="T39" fmla="*/ 68 h 78"/>
                  <a:gd name="T40" fmla="*/ 43 w 57"/>
                  <a:gd name="T41" fmla="*/ 37 h 78"/>
                  <a:gd name="T42" fmla="*/ 43 w 57"/>
                  <a:gd name="T43" fmla="*/ 33 h 78"/>
                  <a:gd name="T44" fmla="*/ 48 w 57"/>
                  <a:gd name="T45" fmla="*/ 48 h 78"/>
                  <a:gd name="T46" fmla="*/ 48 w 57"/>
                  <a:gd name="T47" fmla="*/ 48 h 78"/>
                  <a:gd name="T48" fmla="*/ 48 w 57"/>
                  <a:gd name="T49" fmla="*/ 48 h 78"/>
                  <a:gd name="T50" fmla="*/ 48 w 57"/>
                  <a:gd name="T51" fmla="*/ 48 h 78"/>
                  <a:gd name="T52" fmla="*/ 48 w 57"/>
                  <a:gd name="T53" fmla="*/ 49 h 78"/>
                  <a:gd name="T54" fmla="*/ 48 w 57"/>
                  <a:gd name="T55" fmla="*/ 49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7" h="78">
                    <a:moveTo>
                      <a:pt x="57" y="48"/>
                    </a:moveTo>
                    <a:cubicBezTo>
                      <a:pt x="57" y="48"/>
                      <a:pt x="57" y="48"/>
                      <a:pt x="57" y="48"/>
                    </a:cubicBezTo>
                    <a:cubicBezTo>
                      <a:pt x="57" y="48"/>
                      <a:pt x="57" y="48"/>
                      <a:pt x="57" y="48"/>
                    </a:cubicBezTo>
                    <a:cubicBezTo>
                      <a:pt x="57" y="24"/>
                      <a:pt x="28" y="0"/>
                      <a:pt x="28" y="0"/>
                    </a:cubicBezTo>
                    <a:cubicBezTo>
                      <a:pt x="28" y="0"/>
                      <a:pt x="0" y="24"/>
                      <a:pt x="0" y="48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48"/>
                      <a:pt x="0" y="48"/>
                      <a:pt x="0" y="49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65"/>
                      <a:pt x="13" y="78"/>
                      <a:pt x="28" y="78"/>
                    </a:cubicBezTo>
                    <a:cubicBezTo>
                      <a:pt x="44" y="78"/>
                      <a:pt x="57" y="65"/>
                      <a:pt x="57" y="49"/>
                    </a:cubicBezTo>
                    <a:cubicBezTo>
                      <a:pt x="57" y="49"/>
                      <a:pt x="57" y="49"/>
                      <a:pt x="57" y="49"/>
                    </a:cubicBezTo>
                    <a:cubicBezTo>
                      <a:pt x="57" y="49"/>
                      <a:pt x="57" y="49"/>
                      <a:pt x="57" y="49"/>
                    </a:cubicBezTo>
                    <a:cubicBezTo>
                      <a:pt x="57" y="48"/>
                      <a:pt x="57" y="48"/>
                      <a:pt x="57" y="48"/>
                    </a:cubicBezTo>
                    <a:close/>
                    <a:moveTo>
                      <a:pt x="48" y="49"/>
                    </a:moveTo>
                    <a:cubicBezTo>
                      <a:pt x="48" y="49"/>
                      <a:pt x="48" y="49"/>
                      <a:pt x="48" y="49"/>
                    </a:cubicBezTo>
                    <a:cubicBezTo>
                      <a:pt x="48" y="54"/>
                      <a:pt x="46" y="59"/>
                      <a:pt x="42" y="62"/>
                    </a:cubicBezTo>
                    <a:cubicBezTo>
                      <a:pt x="38" y="66"/>
                      <a:pt x="34" y="68"/>
                      <a:pt x="28" y="68"/>
                    </a:cubicBezTo>
                    <a:cubicBezTo>
                      <a:pt x="28" y="68"/>
                      <a:pt x="27" y="68"/>
                      <a:pt x="26" y="68"/>
                    </a:cubicBezTo>
                    <a:cubicBezTo>
                      <a:pt x="36" y="61"/>
                      <a:pt x="43" y="50"/>
                      <a:pt x="43" y="37"/>
                    </a:cubicBezTo>
                    <a:cubicBezTo>
                      <a:pt x="43" y="35"/>
                      <a:pt x="43" y="34"/>
                      <a:pt x="43" y="33"/>
                    </a:cubicBezTo>
                    <a:cubicBezTo>
                      <a:pt x="46" y="38"/>
                      <a:pt x="48" y="43"/>
                      <a:pt x="48" y="48"/>
                    </a:cubicBezTo>
                    <a:cubicBezTo>
                      <a:pt x="48" y="48"/>
                      <a:pt x="48" y="48"/>
                      <a:pt x="48" y="48"/>
                    </a:cubicBezTo>
                    <a:cubicBezTo>
                      <a:pt x="48" y="48"/>
                      <a:pt x="48" y="48"/>
                      <a:pt x="48" y="48"/>
                    </a:cubicBezTo>
                    <a:cubicBezTo>
                      <a:pt x="48" y="48"/>
                      <a:pt x="48" y="48"/>
                      <a:pt x="48" y="48"/>
                    </a:cubicBezTo>
                    <a:cubicBezTo>
                      <a:pt x="48" y="48"/>
                      <a:pt x="48" y="48"/>
                      <a:pt x="48" y="49"/>
                    </a:cubicBezTo>
                    <a:cubicBezTo>
                      <a:pt x="48" y="49"/>
                      <a:pt x="48" y="49"/>
                      <a:pt x="48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34" name="Freeform 35">
                <a:extLst>
                  <a:ext uri="{FF2B5EF4-FFF2-40B4-BE49-F238E27FC236}">
                    <a16:creationId xmlns:a16="http://schemas.microsoft.com/office/drawing/2014/main" xmlns="" id="{5CFFE2C1-66C3-4923-A1BA-599792F3A47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108188" y="1823857"/>
                <a:ext cx="285770" cy="272068"/>
              </a:xfrm>
              <a:custGeom>
                <a:avLst/>
                <a:gdLst>
                  <a:gd name="T0" fmla="*/ 52 w 89"/>
                  <a:gd name="T1" fmla="*/ 3 h 85"/>
                  <a:gd name="T2" fmla="*/ 4 w 89"/>
                  <a:gd name="T3" fmla="*/ 36 h 85"/>
                  <a:gd name="T4" fmla="*/ 3 w 89"/>
                  <a:gd name="T5" fmla="*/ 45 h 85"/>
                  <a:gd name="T6" fmla="*/ 28 w 89"/>
                  <a:gd name="T7" fmla="*/ 82 h 85"/>
                  <a:gd name="T8" fmla="*/ 37 w 89"/>
                  <a:gd name="T9" fmla="*/ 83 h 85"/>
                  <a:gd name="T10" fmla="*/ 85 w 89"/>
                  <a:gd name="T11" fmla="*/ 50 h 85"/>
                  <a:gd name="T12" fmla="*/ 87 w 89"/>
                  <a:gd name="T13" fmla="*/ 41 h 85"/>
                  <a:gd name="T14" fmla="*/ 61 w 89"/>
                  <a:gd name="T15" fmla="*/ 4 h 85"/>
                  <a:gd name="T16" fmla="*/ 52 w 89"/>
                  <a:gd name="T17" fmla="*/ 3 h 85"/>
                  <a:gd name="T18" fmla="*/ 38 w 89"/>
                  <a:gd name="T19" fmla="*/ 48 h 85"/>
                  <a:gd name="T20" fmla="*/ 31 w 89"/>
                  <a:gd name="T21" fmla="*/ 71 h 85"/>
                  <a:gd name="T22" fmla="*/ 11 w 89"/>
                  <a:gd name="T23" fmla="*/ 42 h 85"/>
                  <a:gd name="T24" fmla="*/ 38 w 89"/>
                  <a:gd name="T25" fmla="*/ 48 h 85"/>
                  <a:gd name="T26" fmla="*/ 14 w 89"/>
                  <a:gd name="T27" fmla="*/ 40 h 85"/>
                  <a:gd name="T28" fmla="*/ 52 w 89"/>
                  <a:gd name="T29" fmla="*/ 13 h 85"/>
                  <a:gd name="T30" fmla="*/ 43 w 89"/>
                  <a:gd name="T31" fmla="*/ 41 h 85"/>
                  <a:gd name="T32" fmla="*/ 14 w 89"/>
                  <a:gd name="T33" fmla="*/ 40 h 85"/>
                  <a:gd name="T34" fmla="*/ 39 w 89"/>
                  <a:gd name="T35" fmla="*/ 48 h 85"/>
                  <a:gd name="T36" fmla="*/ 50 w 89"/>
                  <a:gd name="T37" fmla="*/ 50 h 85"/>
                  <a:gd name="T38" fmla="*/ 51 w 89"/>
                  <a:gd name="T39" fmla="*/ 40 h 85"/>
                  <a:gd name="T40" fmla="*/ 74 w 89"/>
                  <a:gd name="T41" fmla="*/ 47 h 85"/>
                  <a:gd name="T42" fmla="*/ 38 w 89"/>
                  <a:gd name="T43" fmla="*/ 72 h 85"/>
                  <a:gd name="T44" fmla="*/ 39 w 89"/>
                  <a:gd name="T45" fmla="*/ 48 h 85"/>
                  <a:gd name="T46" fmla="*/ 51 w 89"/>
                  <a:gd name="T47" fmla="*/ 39 h 85"/>
                  <a:gd name="T48" fmla="*/ 55 w 89"/>
                  <a:gd name="T49" fmla="*/ 11 h 85"/>
                  <a:gd name="T50" fmla="*/ 75 w 89"/>
                  <a:gd name="T51" fmla="*/ 40 h 85"/>
                  <a:gd name="T52" fmla="*/ 51 w 89"/>
                  <a:gd name="T53" fmla="*/ 39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89" h="85">
                    <a:moveTo>
                      <a:pt x="52" y="3"/>
                    </a:moveTo>
                    <a:cubicBezTo>
                      <a:pt x="4" y="36"/>
                      <a:pt x="4" y="36"/>
                      <a:pt x="4" y="36"/>
                    </a:cubicBezTo>
                    <a:cubicBezTo>
                      <a:pt x="1" y="38"/>
                      <a:pt x="0" y="42"/>
                      <a:pt x="3" y="45"/>
                    </a:cubicBezTo>
                    <a:cubicBezTo>
                      <a:pt x="28" y="82"/>
                      <a:pt x="28" y="82"/>
                      <a:pt x="28" y="82"/>
                    </a:cubicBezTo>
                    <a:cubicBezTo>
                      <a:pt x="30" y="85"/>
                      <a:pt x="34" y="85"/>
                      <a:pt x="37" y="83"/>
                    </a:cubicBezTo>
                    <a:cubicBezTo>
                      <a:pt x="85" y="50"/>
                      <a:pt x="85" y="50"/>
                      <a:pt x="85" y="50"/>
                    </a:cubicBezTo>
                    <a:cubicBezTo>
                      <a:pt x="88" y="48"/>
                      <a:pt x="89" y="44"/>
                      <a:pt x="87" y="41"/>
                    </a:cubicBezTo>
                    <a:cubicBezTo>
                      <a:pt x="61" y="4"/>
                      <a:pt x="61" y="4"/>
                      <a:pt x="61" y="4"/>
                    </a:cubicBezTo>
                    <a:cubicBezTo>
                      <a:pt x="59" y="1"/>
                      <a:pt x="55" y="0"/>
                      <a:pt x="52" y="3"/>
                    </a:cubicBezTo>
                    <a:close/>
                    <a:moveTo>
                      <a:pt x="38" y="48"/>
                    </a:moveTo>
                    <a:cubicBezTo>
                      <a:pt x="31" y="71"/>
                      <a:pt x="31" y="71"/>
                      <a:pt x="31" y="71"/>
                    </a:cubicBezTo>
                    <a:cubicBezTo>
                      <a:pt x="11" y="42"/>
                      <a:pt x="11" y="42"/>
                      <a:pt x="11" y="42"/>
                    </a:cubicBezTo>
                    <a:lnTo>
                      <a:pt x="38" y="48"/>
                    </a:lnTo>
                    <a:close/>
                    <a:moveTo>
                      <a:pt x="14" y="40"/>
                    </a:moveTo>
                    <a:cubicBezTo>
                      <a:pt x="52" y="13"/>
                      <a:pt x="52" y="13"/>
                      <a:pt x="52" y="13"/>
                    </a:cubicBezTo>
                    <a:cubicBezTo>
                      <a:pt x="43" y="41"/>
                      <a:pt x="43" y="41"/>
                      <a:pt x="43" y="41"/>
                    </a:cubicBezTo>
                    <a:lnTo>
                      <a:pt x="14" y="40"/>
                    </a:lnTo>
                    <a:close/>
                    <a:moveTo>
                      <a:pt x="39" y="48"/>
                    </a:moveTo>
                    <a:cubicBezTo>
                      <a:pt x="50" y="50"/>
                      <a:pt x="50" y="50"/>
                      <a:pt x="50" y="50"/>
                    </a:cubicBezTo>
                    <a:cubicBezTo>
                      <a:pt x="51" y="40"/>
                      <a:pt x="51" y="40"/>
                      <a:pt x="51" y="40"/>
                    </a:cubicBezTo>
                    <a:cubicBezTo>
                      <a:pt x="74" y="47"/>
                      <a:pt x="74" y="47"/>
                      <a:pt x="74" y="47"/>
                    </a:cubicBezTo>
                    <a:cubicBezTo>
                      <a:pt x="38" y="72"/>
                      <a:pt x="38" y="72"/>
                      <a:pt x="38" y="72"/>
                    </a:cubicBezTo>
                    <a:lnTo>
                      <a:pt x="39" y="48"/>
                    </a:lnTo>
                    <a:close/>
                    <a:moveTo>
                      <a:pt x="51" y="39"/>
                    </a:moveTo>
                    <a:cubicBezTo>
                      <a:pt x="55" y="11"/>
                      <a:pt x="55" y="11"/>
                      <a:pt x="55" y="11"/>
                    </a:cubicBezTo>
                    <a:cubicBezTo>
                      <a:pt x="75" y="40"/>
                      <a:pt x="75" y="40"/>
                      <a:pt x="75" y="40"/>
                    </a:cubicBezTo>
                    <a:lnTo>
                      <a:pt x="51" y="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35" name="Freeform 36">
                <a:extLst>
                  <a:ext uri="{FF2B5EF4-FFF2-40B4-BE49-F238E27FC236}">
                    <a16:creationId xmlns:a16="http://schemas.microsoft.com/office/drawing/2014/main" xmlns="" id="{78004E8C-66EE-43D6-B90B-4C220D32B8B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996621" y="1667271"/>
                <a:ext cx="217264" cy="221178"/>
              </a:xfrm>
              <a:custGeom>
                <a:avLst/>
                <a:gdLst>
                  <a:gd name="T0" fmla="*/ 34 w 68"/>
                  <a:gd name="T1" fmla="*/ 0 h 69"/>
                  <a:gd name="T2" fmla="*/ 0 w 68"/>
                  <a:gd name="T3" fmla="*/ 35 h 69"/>
                  <a:gd name="T4" fmla="*/ 34 w 68"/>
                  <a:gd name="T5" fmla="*/ 69 h 69"/>
                  <a:gd name="T6" fmla="*/ 68 w 68"/>
                  <a:gd name="T7" fmla="*/ 35 h 69"/>
                  <a:gd name="T8" fmla="*/ 34 w 68"/>
                  <a:gd name="T9" fmla="*/ 0 h 69"/>
                  <a:gd name="T10" fmla="*/ 34 w 68"/>
                  <a:gd name="T11" fmla="*/ 62 h 69"/>
                  <a:gd name="T12" fmla="*/ 7 w 68"/>
                  <a:gd name="T13" fmla="*/ 35 h 69"/>
                  <a:gd name="T14" fmla="*/ 34 w 68"/>
                  <a:gd name="T15" fmla="*/ 7 h 69"/>
                  <a:gd name="T16" fmla="*/ 62 w 68"/>
                  <a:gd name="T17" fmla="*/ 35 h 69"/>
                  <a:gd name="T18" fmla="*/ 34 w 68"/>
                  <a:gd name="T19" fmla="*/ 62 h 69"/>
                  <a:gd name="T20" fmla="*/ 22 w 68"/>
                  <a:gd name="T21" fmla="*/ 24 h 69"/>
                  <a:gd name="T22" fmla="*/ 36 w 68"/>
                  <a:gd name="T23" fmla="*/ 35 h 69"/>
                  <a:gd name="T24" fmla="*/ 22 w 68"/>
                  <a:gd name="T25" fmla="*/ 45 h 69"/>
                  <a:gd name="T26" fmla="*/ 22 w 68"/>
                  <a:gd name="T27" fmla="*/ 24 h 69"/>
                  <a:gd name="T28" fmla="*/ 39 w 68"/>
                  <a:gd name="T29" fmla="*/ 24 h 69"/>
                  <a:gd name="T30" fmla="*/ 54 w 68"/>
                  <a:gd name="T31" fmla="*/ 35 h 69"/>
                  <a:gd name="T32" fmla="*/ 39 w 68"/>
                  <a:gd name="T33" fmla="*/ 45 h 69"/>
                  <a:gd name="T34" fmla="*/ 39 w 68"/>
                  <a:gd name="T35" fmla="*/ 24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8" h="69">
                    <a:moveTo>
                      <a:pt x="34" y="0"/>
                    </a:moveTo>
                    <a:cubicBezTo>
                      <a:pt x="15" y="0"/>
                      <a:pt x="0" y="16"/>
                      <a:pt x="0" y="35"/>
                    </a:cubicBezTo>
                    <a:cubicBezTo>
                      <a:pt x="0" y="53"/>
                      <a:pt x="15" y="69"/>
                      <a:pt x="34" y="69"/>
                    </a:cubicBezTo>
                    <a:cubicBezTo>
                      <a:pt x="53" y="69"/>
                      <a:pt x="68" y="53"/>
                      <a:pt x="68" y="35"/>
                    </a:cubicBezTo>
                    <a:cubicBezTo>
                      <a:pt x="68" y="16"/>
                      <a:pt x="53" y="0"/>
                      <a:pt x="34" y="0"/>
                    </a:cubicBezTo>
                    <a:close/>
                    <a:moveTo>
                      <a:pt x="34" y="62"/>
                    </a:moveTo>
                    <a:cubicBezTo>
                      <a:pt x="19" y="62"/>
                      <a:pt x="7" y="50"/>
                      <a:pt x="7" y="35"/>
                    </a:cubicBezTo>
                    <a:cubicBezTo>
                      <a:pt x="7" y="19"/>
                      <a:pt x="19" y="7"/>
                      <a:pt x="34" y="7"/>
                    </a:cubicBezTo>
                    <a:cubicBezTo>
                      <a:pt x="50" y="7"/>
                      <a:pt x="62" y="19"/>
                      <a:pt x="62" y="35"/>
                    </a:cubicBezTo>
                    <a:cubicBezTo>
                      <a:pt x="62" y="50"/>
                      <a:pt x="50" y="62"/>
                      <a:pt x="34" y="62"/>
                    </a:cubicBezTo>
                    <a:close/>
                    <a:moveTo>
                      <a:pt x="22" y="24"/>
                    </a:moveTo>
                    <a:cubicBezTo>
                      <a:pt x="36" y="35"/>
                      <a:pt x="36" y="35"/>
                      <a:pt x="36" y="35"/>
                    </a:cubicBezTo>
                    <a:cubicBezTo>
                      <a:pt x="22" y="45"/>
                      <a:pt x="22" y="45"/>
                      <a:pt x="22" y="45"/>
                    </a:cubicBezTo>
                    <a:lnTo>
                      <a:pt x="22" y="24"/>
                    </a:lnTo>
                    <a:close/>
                    <a:moveTo>
                      <a:pt x="39" y="24"/>
                    </a:moveTo>
                    <a:cubicBezTo>
                      <a:pt x="54" y="35"/>
                      <a:pt x="54" y="35"/>
                      <a:pt x="54" y="35"/>
                    </a:cubicBezTo>
                    <a:cubicBezTo>
                      <a:pt x="39" y="45"/>
                      <a:pt x="39" y="45"/>
                      <a:pt x="39" y="45"/>
                    </a:cubicBezTo>
                    <a:lnTo>
                      <a:pt x="39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36" name="Freeform 37">
                <a:extLst>
                  <a:ext uri="{FF2B5EF4-FFF2-40B4-BE49-F238E27FC236}">
                    <a16:creationId xmlns:a16="http://schemas.microsoft.com/office/drawing/2014/main" xmlns="" id="{38E065AD-7C70-471A-AEB0-FF550E5D128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096444" y="2135072"/>
                <a:ext cx="172245" cy="197690"/>
              </a:xfrm>
              <a:custGeom>
                <a:avLst/>
                <a:gdLst>
                  <a:gd name="T0" fmla="*/ 50 w 54"/>
                  <a:gd name="T1" fmla="*/ 12 h 62"/>
                  <a:gd name="T2" fmla="*/ 42 w 54"/>
                  <a:gd name="T3" fmla="*/ 5 h 62"/>
                  <a:gd name="T4" fmla="*/ 33 w 54"/>
                  <a:gd name="T5" fmla="*/ 0 h 62"/>
                  <a:gd name="T6" fmla="*/ 6 w 54"/>
                  <a:gd name="T7" fmla="*/ 0 h 62"/>
                  <a:gd name="T8" fmla="*/ 0 w 54"/>
                  <a:gd name="T9" fmla="*/ 6 h 62"/>
                  <a:gd name="T10" fmla="*/ 0 w 54"/>
                  <a:gd name="T11" fmla="*/ 56 h 62"/>
                  <a:gd name="T12" fmla="*/ 6 w 54"/>
                  <a:gd name="T13" fmla="*/ 62 h 62"/>
                  <a:gd name="T14" fmla="*/ 48 w 54"/>
                  <a:gd name="T15" fmla="*/ 62 h 62"/>
                  <a:gd name="T16" fmla="*/ 54 w 54"/>
                  <a:gd name="T17" fmla="*/ 56 h 62"/>
                  <a:gd name="T18" fmla="*/ 54 w 54"/>
                  <a:gd name="T19" fmla="*/ 21 h 62"/>
                  <a:gd name="T20" fmla="*/ 50 w 54"/>
                  <a:gd name="T21" fmla="*/ 12 h 62"/>
                  <a:gd name="T22" fmla="*/ 35 w 54"/>
                  <a:gd name="T23" fmla="*/ 9 h 62"/>
                  <a:gd name="T24" fmla="*/ 35 w 54"/>
                  <a:gd name="T25" fmla="*/ 9 h 62"/>
                  <a:gd name="T26" fmla="*/ 37 w 54"/>
                  <a:gd name="T27" fmla="*/ 10 h 62"/>
                  <a:gd name="T28" fmla="*/ 44 w 54"/>
                  <a:gd name="T29" fmla="*/ 17 h 62"/>
                  <a:gd name="T30" fmla="*/ 45 w 54"/>
                  <a:gd name="T31" fmla="*/ 19 h 62"/>
                  <a:gd name="T32" fmla="*/ 46 w 54"/>
                  <a:gd name="T33" fmla="*/ 20 h 62"/>
                  <a:gd name="T34" fmla="*/ 35 w 54"/>
                  <a:gd name="T35" fmla="*/ 20 h 62"/>
                  <a:gd name="T36" fmla="*/ 35 w 54"/>
                  <a:gd name="T37" fmla="*/ 9 h 62"/>
                  <a:gd name="T38" fmla="*/ 46 w 54"/>
                  <a:gd name="T39" fmla="*/ 54 h 62"/>
                  <a:gd name="T40" fmla="*/ 8 w 54"/>
                  <a:gd name="T41" fmla="*/ 54 h 62"/>
                  <a:gd name="T42" fmla="*/ 8 w 54"/>
                  <a:gd name="T43" fmla="*/ 8 h 62"/>
                  <a:gd name="T44" fmla="*/ 31 w 54"/>
                  <a:gd name="T45" fmla="*/ 8 h 62"/>
                  <a:gd name="T46" fmla="*/ 31 w 54"/>
                  <a:gd name="T47" fmla="*/ 23 h 62"/>
                  <a:gd name="T48" fmla="*/ 46 w 54"/>
                  <a:gd name="T49" fmla="*/ 23 h 62"/>
                  <a:gd name="T50" fmla="*/ 46 w 54"/>
                  <a:gd name="T51" fmla="*/ 54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4" h="62">
                    <a:moveTo>
                      <a:pt x="50" y="12"/>
                    </a:moveTo>
                    <a:cubicBezTo>
                      <a:pt x="42" y="5"/>
                      <a:pt x="42" y="5"/>
                      <a:pt x="42" y="5"/>
                    </a:cubicBezTo>
                    <a:cubicBezTo>
                      <a:pt x="40" y="2"/>
                      <a:pt x="36" y="0"/>
                      <a:pt x="33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0" y="59"/>
                      <a:pt x="3" y="62"/>
                      <a:pt x="6" y="62"/>
                    </a:cubicBezTo>
                    <a:cubicBezTo>
                      <a:pt x="48" y="62"/>
                      <a:pt x="48" y="62"/>
                      <a:pt x="48" y="62"/>
                    </a:cubicBezTo>
                    <a:cubicBezTo>
                      <a:pt x="51" y="62"/>
                      <a:pt x="54" y="59"/>
                      <a:pt x="54" y="56"/>
                    </a:cubicBezTo>
                    <a:cubicBezTo>
                      <a:pt x="54" y="21"/>
                      <a:pt x="54" y="21"/>
                      <a:pt x="54" y="21"/>
                    </a:cubicBezTo>
                    <a:cubicBezTo>
                      <a:pt x="54" y="18"/>
                      <a:pt x="52" y="14"/>
                      <a:pt x="50" y="12"/>
                    </a:cubicBezTo>
                    <a:close/>
                    <a:moveTo>
                      <a:pt x="35" y="9"/>
                    </a:moveTo>
                    <a:cubicBezTo>
                      <a:pt x="35" y="9"/>
                      <a:pt x="35" y="9"/>
                      <a:pt x="35" y="9"/>
                    </a:cubicBezTo>
                    <a:cubicBezTo>
                      <a:pt x="36" y="9"/>
                      <a:pt x="37" y="10"/>
                      <a:pt x="37" y="10"/>
                    </a:cubicBezTo>
                    <a:cubicBezTo>
                      <a:pt x="44" y="17"/>
                      <a:pt x="44" y="17"/>
                      <a:pt x="44" y="17"/>
                    </a:cubicBezTo>
                    <a:cubicBezTo>
                      <a:pt x="45" y="17"/>
                      <a:pt x="45" y="18"/>
                      <a:pt x="45" y="19"/>
                    </a:cubicBezTo>
                    <a:cubicBezTo>
                      <a:pt x="46" y="19"/>
                      <a:pt x="46" y="19"/>
                      <a:pt x="46" y="20"/>
                    </a:cubicBezTo>
                    <a:cubicBezTo>
                      <a:pt x="35" y="20"/>
                      <a:pt x="35" y="20"/>
                      <a:pt x="35" y="20"/>
                    </a:cubicBezTo>
                    <a:lnTo>
                      <a:pt x="35" y="9"/>
                    </a:lnTo>
                    <a:close/>
                    <a:moveTo>
                      <a:pt x="46" y="54"/>
                    </a:moveTo>
                    <a:cubicBezTo>
                      <a:pt x="8" y="54"/>
                      <a:pt x="8" y="54"/>
                      <a:pt x="8" y="54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31" y="8"/>
                      <a:pt x="31" y="8"/>
                      <a:pt x="31" y="8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46" y="23"/>
                      <a:pt x="46" y="23"/>
                      <a:pt x="46" y="23"/>
                    </a:cubicBezTo>
                    <a:lnTo>
                      <a:pt x="46" y="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37" name="Freeform 38">
                <a:extLst>
                  <a:ext uri="{FF2B5EF4-FFF2-40B4-BE49-F238E27FC236}">
                    <a16:creationId xmlns:a16="http://schemas.microsoft.com/office/drawing/2014/main" xmlns="" id="{2DDD7CE9-7C28-4A89-BB8A-FF6F0430B2B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082743" y="2730100"/>
                <a:ext cx="279899" cy="297514"/>
              </a:xfrm>
              <a:custGeom>
                <a:avLst/>
                <a:gdLst>
                  <a:gd name="T0" fmla="*/ 78 w 87"/>
                  <a:gd name="T1" fmla="*/ 0 h 93"/>
                  <a:gd name="T2" fmla="*/ 9 w 87"/>
                  <a:gd name="T3" fmla="*/ 0 h 93"/>
                  <a:gd name="T4" fmla="*/ 0 w 87"/>
                  <a:gd name="T5" fmla="*/ 9 h 93"/>
                  <a:gd name="T6" fmla="*/ 0 w 87"/>
                  <a:gd name="T7" fmla="*/ 84 h 93"/>
                  <a:gd name="T8" fmla="*/ 9 w 87"/>
                  <a:gd name="T9" fmla="*/ 93 h 93"/>
                  <a:gd name="T10" fmla="*/ 78 w 87"/>
                  <a:gd name="T11" fmla="*/ 93 h 93"/>
                  <a:gd name="T12" fmla="*/ 87 w 87"/>
                  <a:gd name="T13" fmla="*/ 84 h 93"/>
                  <a:gd name="T14" fmla="*/ 87 w 87"/>
                  <a:gd name="T15" fmla="*/ 9 h 93"/>
                  <a:gd name="T16" fmla="*/ 78 w 87"/>
                  <a:gd name="T17" fmla="*/ 0 h 93"/>
                  <a:gd name="T18" fmla="*/ 75 w 87"/>
                  <a:gd name="T19" fmla="*/ 81 h 93"/>
                  <a:gd name="T20" fmla="*/ 12 w 87"/>
                  <a:gd name="T21" fmla="*/ 81 h 93"/>
                  <a:gd name="T22" fmla="*/ 12 w 87"/>
                  <a:gd name="T23" fmla="*/ 12 h 93"/>
                  <a:gd name="T24" fmla="*/ 75 w 87"/>
                  <a:gd name="T25" fmla="*/ 12 h 93"/>
                  <a:gd name="T26" fmla="*/ 75 w 87"/>
                  <a:gd name="T27" fmla="*/ 81 h 93"/>
                  <a:gd name="T28" fmla="*/ 23 w 87"/>
                  <a:gd name="T29" fmla="*/ 41 h 93"/>
                  <a:gd name="T30" fmla="*/ 64 w 87"/>
                  <a:gd name="T31" fmla="*/ 41 h 93"/>
                  <a:gd name="T32" fmla="*/ 64 w 87"/>
                  <a:gd name="T33" fmla="*/ 46 h 93"/>
                  <a:gd name="T34" fmla="*/ 23 w 87"/>
                  <a:gd name="T35" fmla="*/ 46 h 93"/>
                  <a:gd name="T36" fmla="*/ 23 w 87"/>
                  <a:gd name="T37" fmla="*/ 41 h 93"/>
                  <a:gd name="T38" fmla="*/ 23 w 87"/>
                  <a:gd name="T39" fmla="*/ 52 h 93"/>
                  <a:gd name="T40" fmla="*/ 64 w 87"/>
                  <a:gd name="T41" fmla="*/ 52 h 93"/>
                  <a:gd name="T42" fmla="*/ 64 w 87"/>
                  <a:gd name="T43" fmla="*/ 58 h 93"/>
                  <a:gd name="T44" fmla="*/ 23 w 87"/>
                  <a:gd name="T45" fmla="*/ 58 h 93"/>
                  <a:gd name="T46" fmla="*/ 23 w 87"/>
                  <a:gd name="T47" fmla="*/ 52 h 93"/>
                  <a:gd name="T48" fmla="*/ 23 w 87"/>
                  <a:gd name="T49" fmla="*/ 64 h 93"/>
                  <a:gd name="T50" fmla="*/ 64 w 87"/>
                  <a:gd name="T51" fmla="*/ 64 h 93"/>
                  <a:gd name="T52" fmla="*/ 64 w 87"/>
                  <a:gd name="T53" fmla="*/ 69 h 93"/>
                  <a:gd name="T54" fmla="*/ 23 w 87"/>
                  <a:gd name="T55" fmla="*/ 69 h 93"/>
                  <a:gd name="T56" fmla="*/ 23 w 87"/>
                  <a:gd name="T57" fmla="*/ 64 h 93"/>
                  <a:gd name="T58" fmla="*/ 23 w 87"/>
                  <a:gd name="T59" fmla="*/ 29 h 93"/>
                  <a:gd name="T60" fmla="*/ 64 w 87"/>
                  <a:gd name="T61" fmla="*/ 29 h 93"/>
                  <a:gd name="T62" fmla="*/ 64 w 87"/>
                  <a:gd name="T63" fmla="*/ 35 h 93"/>
                  <a:gd name="T64" fmla="*/ 23 w 87"/>
                  <a:gd name="T65" fmla="*/ 35 h 93"/>
                  <a:gd name="T66" fmla="*/ 23 w 87"/>
                  <a:gd name="T67" fmla="*/ 29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7" h="93">
                    <a:moveTo>
                      <a:pt x="78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84"/>
                      <a:pt x="0" y="84"/>
                      <a:pt x="0" y="84"/>
                    </a:cubicBezTo>
                    <a:cubicBezTo>
                      <a:pt x="0" y="89"/>
                      <a:pt x="4" y="93"/>
                      <a:pt x="9" y="93"/>
                    </a:cubicBezTo>
                    <a:cubicBezTo>
                      <a:pt x="78" y="93"/>
                      <a:pt x="78" y="93"/>
                      <a:pt x="78" y="93"/>
                    </a:cubicBezTo>
                    <a:cubicBezTo>
                      <a:pt x="83" y="93"/>
                      <a:pt x="87" y="89"/>
                      <a:pt x="87" y="84"/>
                    </a:cubicBezTo>
                    <a:cubicBezTo>
                      <a:pt x="87" y="9"/>
                      <a:pt x="87" y="9"/>
                      <a:pt x="87" y="9"/>
                    </a:cubicBezTo>
                    <a:cubicBezTo>
                      <a:pt x="87" y="4"/>
                      <a:pt x="83" y="0"/>
                      <a:pt x="78" y="0"/>
                    </a:cubicBezTo>
                    <a:close/>
                    <a:moveTo>
                      <a:pt x="75" y="81"/>
                    </a:moveTo>
                    <a:cubicBezTo>
                      <a:pt x="12" y="81"/>
                      <a:pt x="12" y="81"/>
                      <a:pt x="12" y="81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75" y="12"/>
                      <a:pt x="75" y="12"/>
                      <a:pt x="75" y="12"/>
                    </a:cubicBezTo>
                    <a:lnTo>
                      <a:pt x="75" y="81"/>
                    </a:lnTo>
                    <a:close/>
                    <a:moveTo>
                      <a:pt x="23" y="41"/>
                    </a:moveTo>
                    <a:cubicBezTo>
                      <a:pt x="64" y="41"/>
                      <a:pt x="64" y="41"/>
                      <a:pt x="64" y="41"/>
                    </a:cubicBezTo>
                    <a:cubicBezTo>
                      <a:pt x="64" y="46"/>
                      <a:pt x="64" y="46"/>
                      <a:pt x="64" y="46"/>
                    </a:cubicBezTo>
                    <a:cubicBezTo>
                      <a:pt x="23" y="46"/>
                      <a:pt x="23" y="46"/>
                      <a:pt x="23" y="46"/>
                    </a:cubicBezTo>
                    <a:lnTo>
                      <a:pt x="23" y="41"/>
                    </a:lnTo>
                    <a:close/>
                    <a:moveTo>
                      <a:pt x="23" y="52"/>
                    </a:moveTo>
                    <a:cubicBezTo>
                      <a:pt x="64" y="52"/>
                      <a:pt x="64" y="52"/>
                      <a:pt x="64" y="52"/>
                    </a:cubicBezTo>
                    <a:cubicBezTo>
                      <a:pt x="64" y="58"/>
                      <a:pt x="64" y="58"/>
                      <a:pt x="64" y="58"/>
                    </a:cubicBezTo>
                    <a:cubicBezTo>
                      <a:pt x="23" y="58"/>
                      <a:pt x="23" y="58"/>
                      <a:pt x="23" y="58"/>
                    </a:cubicBezTo>
                    <a:lnTo>
                      <a:pt x="23" y="52"/>
                    </a:lnTo>
                    <a:close/>
                    <a:moveTo>
                      <a:pt x="23" y="64"/>
                    </a:moveTo>
                    <a:cubicBezTo>
                      <a:pt x="64" y="64"/>
                      <a:pt x="64" y="64"/>
                      <a:pt x="64" y="64"/>
                    </a:cubicBezTo>
                    <a:cubicBezTo>
                      <a:pt x="64" y="69"/>
                      <a:pt x="64" y="69"/>
                      <a:pt x="64" y="69"/>
                    </a:cubicBezTo>
                    <a:cubicBezTo>
                      <a:pt x="23" y="69"/>
                      <a:pt x="23" y="69"/>
                      <a:pt x="23" y="69"/>
                    </a:cubicBezTo>
                    <a:lnTo>
                      <a:pt x="23" y="64"/>
                    </a:lnTo>
                    <a:close/>
                    <a:moveTo>
                      <a:pt x="23" y="29"/>
                    </a:moveTo>
                    <a:cubicBezTo>
                      <a:pt x="64" y="29"/>
                      <a:pt x="64" y="29"/>
                      <a:pt x="64" y="29"/>
                    </a:cubicBezTo>
                    <a:cubicBezTo>
                      <a:pt x="64" y="35"/>
                      <a:pt x="64" y="35"/>
                      <a:pt x="64" y="35"/>
                    </a:cubicBezTo>
                    <a:cubicBezTo>
                      <a:pt x="23" y="35"/>
                      <a:pt x="23" y="35"/>
                      <a:pt x="23" y="35"/>
                    </a:cubicBezTo>
                    <a:lnTo>
                      <a:pt x="23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38" name="Freeform 39">
                <a:extLst>
                  <a:ext uri="{FF2B5EF4-FFF2-40B4-BE49-F238E27FC236}">
                    <a16:creationId xmlns:a16="http://schemas.microsoft.com/office/drawing/2014/main" xmlns="" id="{B3666922-6D63-4171-BC1E-B6854EFE642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031853" y="3084377"/>
                <a:ext cx="262282" cy="197690"/>
              </a:xfrm>
              <a:custGeom>
                <a:avLst/>
                <a:gdLst>
                  <a:gd name="T0" fmla="*/ 0 w 134"/>
                  <a:gd name="T1" fmla="*/ 0 h 101"/>
                  <a:gd name="T2" fmla="*/ 0 w 134"/>
                  <a:gd name="T3" fmla="*/ 101 h 101"/>
                  <a:gd name="T4" fmla="*/ 134 w 134"/>
                  <a:gd name="T5" fmla="*/ 101 h 101"/>
                  <a:gd name="T6" fmla="*/ 134 w 134"/>
                  <a:gd name="T7" fmla="*/ 0 h 101"/>
                  <a:gd name="T8" fmla="*/ 0 w 134"/>
                  <a:gd name="T9" fmla="*/ 0 h 101"/>
                  <a:gd name="T10" fmla="*/ 25 w 134"/>
                  <a:gd name="T11" fmla="*/ 93 h 101"/>
                  <a:gd name="T12" fmla="*/ 8 w 134"/>
                  <a:gd name="T13" fmla="*/ 93 h 101"/>
                  <a:gd name="T14" fmla="*/ 8 w 134"/>
                  <a:gd name="T15" fmla="*/ 77 h 101"/>
                  <a:gd name="T16" fmla="*/ 25 w 134"/>
                  <a:gd name="T17" fmla="*/ 77 h 101"/>
                  <a:gd name="T18" fmla="*/ 25 w 134"/>
                  <a:gd name="T19" fmla="*/ 93 h 101"/>
                  <a:gd name="T20" fmla="*/ 25 w 134"/>
                  <a:gd name="T21" fmla="*/ 59 h 101"/>
                  <a:gd name="T22" fmla="*/ 8 w 134"/>
                  <a:gd name="T23" fmla="*/ 59 h 101"/>
                  <a:gd name="T24" fmla="*/ 8 w 134"/>
                  <a:gd name="T25" fmla="*/ 43 h 101"/>
                  <a:gd name="T26" fmla="*/ 25 w 134"/>
                  <a:gd name="T27" fmla="*/ 43 h 101"/>
                  <a:gd name="T28" fmla="*/ 25 w 134"/>
                  <a:gd name="T29" fmla="*/ 59 h 101"/>
                  <a:gd name="T30" fmla="*/ 25 w 134"/>
                  <a:gd name="T31" fmla="*/ 26 h 101"/>
                  <a:gd name="T32" fmla="*/ 8 w 134"/>
                  <a:gd name="T33" fmla="*/ 26 h 101"/>
                  <a:gd name="T34" fmla="*/ 8 w 134"/>
                  <a:gd name="T35" fmla="*/ 8 h 101"/>
                  <a:gd name="T36" fmla="*/ 25 w 134"/>
                  <a:gd name="T37" fmla="*/ 8 h 101"/>
                  <a:gd name="T38" fmla="*/ 25 w 134"/>
                  <a:gd name="T39" fmla="*/ 26 h 101"/>
                  <a:gd name="T40" fmla="*/ 102 w 134"/>
                  <a:gd name="T41" fmla="*/ 93 h 101"/>
                  <a:gd name="T42" fmla="*/ 35 w 134"/>
                  <a:gd name="T43" fmla="*/ 93 h 101"/>
                  <a:gd name="T44" fmla="*/ 35 w 134"/>
                  <a:gd name="T45" fmla="*/ 8 h 101"/>
                  <a:gd name="T46" fmla="*/ 102 w 134"/>
                  <a:gd name="T47" fmla="*/ 8 h 101"/>
                  <a:gd name="T48" fmla="*/ 102 w 134"/>
                  <a:gd name="T49" fmla="*/ 93 h 101"/>
                  <a:gd name="T50" fmla="*/ 126 w 134"/>
                  <a:gd name="T51" fmla="*/ 93 h 101"/>
                  <a:gd name="T52" fmla="*/ 110 w 134"/>
                  <a:gd name="T53" fmla="*/ 93 h 101"/>
                  <a:gd name="T54" fmla="*/ 110 w 134"/>
                  <a:gd name="T55" fmla="*/ 77 h 101"/>
                  <a:gd name="T56" fmla="*/ 126 w 134"/>
                  <a:gd name="T57" fmla="*/ 77 h 101"/>
                  <a:gd name="T58" fmla="*/ 126 w 134"/>
                  <a:gd name="T59" fmla="*/ 93 h 101"/>
                  <a:gd name="T60" fmla="*/ 126 w 134"/>
                  <a:gd name="T61" fmla="*/ 59 h 101"/>
                  <a:gd name="T62" fmla="*/ 110 w 134"/>
                  <a:gd name="T63" fmla="*/ 59 h 101"/>
                  <a:gd name="T64" fmla="*/ 110 w 134"/>
                  <a:gd name="T65" fmla="*/ 43 h 101"/>
                  <a:gd name="T66" fmla="*/ 126 w 134"/>
                  <a:gd name="T67" fmla="*/ 43 h 101"/>
                  <a:gd name="T68" fmla="*/ 126 w 134"/>
                  <a:gd name="T69" fmla="*/ 59 h 101"/>
                  <a:gd name="T70" fmla="*/ 126 w 134"/>
                  <a:gd name="T71" fmla="*/ 26 h 101"/>
                  <a:gd name="T72" fmla="*/ 110 w 134"/>
                  <a:gd name="T73" fmla="*/ 26 h 101"/>
                  <a:gd name="T74" fmla="*/ 110 w 134"/>
                  <a:gd name="T75" fmla="*/ 8 h 101"/>
                  <a:gd name="T76" fmla="*/ 126 w 134"/>
                  <a:gd name="T77" fmla="*/ 8 h 101"/>
                  <a:gd name="T78" fmla="*/ 126 w 134"/>
                  <a:gd name="T79" fmla="*/ 26 h 101"/>
                  <a:gd name="T80" fmla="*/ 51 w 134"/>
                  <a:gd name="T81" fmla="*/ 26 h 101"/>
                  <a:gd name="T82" fmla="*/ 51 w 134"/>
                  <a:gd name="T83" fmla="*/ 77 h 101"/>
                  <a:gd name="T84" fmla="*/ 84 w 134"/>
                  <a:gd name="T85" fmla="*/ 51 h 101"/>
                  <a:gd name="T86" fmla="*/ 51 w 134"/>
                  <a:gd name="T87" fmla="*/ 26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34" h="101">
                    <a:moveTo>
                      <a:pt x="0" y="0"/>
                    </a:moveTo>
                    <a:lnTo>
                      <a:pt x="0" y="101"/>
                    </a:lnTo>
                    <a:lnTo>
                      <a:pt x="134" y="101"/>
                    </a:lnTo>
                    <a:lnTo>
                      <a:pt x="134" y="0"/>
                    </a:lnTo>
                    <a:lnTo>
                      <a:pt x="0" y="0"/>
                    </a:lnTo>
                    <a:close/>
                    <a:moveTo>
                      <a:pt x="25" y="93"/>
                    </a:moveTo>
                    <a:lnTo>
                      <a:pt x="8" y="93"/>
                    </a:lnTo>
                    <a:lnTo>
                      <a:pt x="8" y="77"/>
                    </a:lnTo>
                    <a:lnTo>
                      <a:pt x="25" y="77"/>
                    </a:lnTo>
                    <a:lnTo>
                      <a:pt x="25" y="93"/>
                    </a:lnTo>
                    <a:close/>
                    <a:moveTo>
                      <a:pt x="25" y="59"/>
                    </a:moveTo>
                    <a:lnTo>
                      <a:pt x="8" y="59"/>
                    </a:lnTo>
                    <a:lnTo>
                      <a:pt x="8" y="43"/>
                    </a:lnTo>
                    <a:lnTo>
                      <a:pt x="25" y="43"/>
                    </a:lnTo>
                    <a:lnTo>
                      <a:pt x="25" y="59"/>
                    </a:lnTo>
                    <a:close/>
                    <a:moveTo>
                      <a:pt x="25" y="26"/>
                    </a:moveTo>
                    <a:lnTo>
                      <a:pt x="8" y="26"/>
                    </a:lnTo>
                    <a:lnTo>
                      <a:pt x="8" y="8"/>
                    </a:lnTo>
                    <a:lnTo>
                      <a:pt x="25" y="8"/>
                    </a:lnTo>
                    <a:lnTo>
                      <a:pt x="25" y="26"/>
                    </a:lnTo>
                    <a:close/>
                    <a:moveTo>
                      <a:pt x="102" y="93"/>
                    </a:moveTo>
                    <a:lnTo>
                      <a:pt x="35" y="93"/>
                    </a:lnTo>
                    <a:lnTo>
                      <a:pt x="35" y="8"/>
                    </a:lnTo>
                    <a:lnTo>
                      <a:pt x="102" y="8"/>
                    </a:lnTo>
                    <a:lnTo>
                      <a:pt x="102" y="93"/>
                    </a:lnTo>
                    <a:close/>
                    <a:moveTo>
                      <a:pt x="126" y="93"/>
                    </a:moveTo>
                    <a:lnTo>
                      <a:pt x="110" y="93"/>
                    </a:lnTo>
                    <a:lnTo>
                      <a:pt x="110" y="77"/>
                    </a:lnTo>
                    <a:lnTo>
                      <a:pt x="126" y="77"/>
                    </a:lnTo>
                    <a:lnTo>
                      <a:pt x="126" y="93"/>
                    </a:lnTo>
                    <a:close/>
                    <a:moveTo>
                      <a:pt x="126" y="59"/>
                    </a:moveTo>
                    <a:lnTo>
                      <a:pt x="110" y="59"/>
                    </a:lnTo>
                    <a:lnTo>
                      <a:pt x="110" y="43"/>
                    </a:lnTo>
                    <a:lnTo>
                      <a:pt x="126" y="43"/>
                    </a:lnTo>
                    <a:lnTo>
                      <a:pt x="126" y="59"/>
                    </a:lnTo>
                    <a:close/>
                    <a:moveTo>
                      <a:pt x="126" y="26"/>
                    </a:moveTo>
                    <a:lnTo>
                      <a:pt x="110" y="26"/>
                    </a:lnTo>
                    <a:lnTo>
                      <a:pt x="110" y="8"/>
                    </a:lnTo>
                    <a:lnTo>
                      <a:pt x="126" y="8"/>
                    </a:lnTo>
                    <a:lnTo>
                      <a:pt x="126" y="26"/>
                    </a:lnTo>
                    <a:close/>
                    <a:moveTo>
                      <a:pt x="51" y="26"/>
                    </a:moveTo>
                    <a:lnTo>
                      <a:pt x="51" y="77"/>
                    </a:lnTo>
                    <a:lnTo>
                      <a:pt x="84" y="51"/>
                    </a:lnTo>
                    <a:lnTo>
                      <a:pt x="51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39" name="Freeform 40">
                <a:extLst>
                  <a:ext uri="{FF2B5EF4-FFF2-40B4-BE49-F238E27FC236}">
                    <a16:creationId xmlns:a16="http://schemas.microsoft.com/office/drawing/2014/main" xmlns="" id="{A418AE4C-1461-42C2-9ACF-E2ABF5E1DD0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333281" y="3027613"/>
                <a:ext cx="156586" cy="146799"/>
              </a:xfrm>
              <a:custGeom>
                <a:avLst/>
                <a:gdLst>
                  <a:gd name="T0" fmla="*/ 80 w 80"/>
                  <a:gd name="T1" fmla="*/ 29 h 75"/>
                  <a:gd name="T2" fmla="*/ 52 w 80"/>
                  <a:gd name="T3" fmla="*/ 24 h 75"/>
                  <a:gd name="T4" fmla="*/ 41 w 80"/>
                  <a:gd name="T5" fmla="*/ 0 h 75"/>
                  <a:gd name="T6" fmla="*/ 28 w 80"/>
                  <a:gd name="T7" fmla="*/ 24 h 75"/>
                  <a:gd name="T8" fmla="*/ 0 w 80"/>
                  <a:gd name="T9" fmla="*/ 29 h 75"/>
                  <a:gd name="T10" fmla="*/ 19 w 80"/>
                  <a:gd name="T11" fmla="*/ 49 h 75"/>
                  <a:gd name="T12" fmla="*/ 15 w 80"/>
                  <a:gd name="T13" fmla="*/ 75 h 75"/>
                  <a:gd name="T14" fmla="*/ 41 w 80"/>
                  <a:gd name="T15" fmla="*/ 62 h 75"/>
                  <a:gd name="T16" fmla="*/ 65 w 80"/>
                  <a:gd name="T17" fmla="*/ 75 h 75"/>
                  <a:gd name="T18" fmla="*/ 60 w 80"/>
                  <a:gd name="T19" fmla="*/ 49 h 75"/>
                  <a:gd name="T20" fmla="*/ 80 w 80"/>
                  <a:gd name="T21" fmla="*/ 29 h 75"/>
                  <a:gd name="T22" fmla="*/ 41 w 80"/>
                  <a:gd name="T23" fmla="*/ 57 h 75"/>
                  <a:gd name="T24" fmla="*/ 23 w 80"/>
                  <a:gd name="T25" fmla="*/ 65 h 75"/>
                  <a:gd name="T26" fmla="*/ 26 w 80"/>
                  <a:gd name="T27" fmla="*/ 45 h 75"/>
                  <a:gd name="T28" fmla="*/ 11 w 80"/>
                  <a:gd name="T29" fmla="*/ 32 h 75"/>
                  <a:gd name="T30" fmla="*/ 31 w 80"/>
                  <a:gd name="T31" fmla="*/ 29 h 75"/>
                  <a:gd name="T32" fmla="*/ 41 w 80"/>
                  <a:gd name="T33" fmla="*/ 11 h 75"/>
                  <a:gd name="T34" fmla="*/ 49 w 80"/>
                  <a:gd name="T35" fmla="*/ 29 h 75"/>
                  <a:gd name="T36" fmla="*/ 68 w 80"/>
                  <a:gd name="T37" fmla="*/ 32 h 75"/>
                  <a:gd name="T38" fmla="*/ 54 w 80"/>
                  <a:gd name="T39" fmla="*/ 45 h 75"/>
                  <a:gd name="T40" fmla="*/ 57 w 80"/>
                  <a:gd name="T41" fmla="*/ 65 h 75"/>
                  <a:gd name="T42" fmla="*/ 41 w 80"/>
                  <a:gd name="T43" fmla="*/ 57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0" h="75">
                    <a:moveTo>
                      <a:pt x="80" y="29"/>
                    </a:moveTo>
                    <a:lnTo>
                      <a:pt x="52" y="24"/>
                    </a:lnTo>
                    <a:lnTo>
                      <a:pt x="41" y="0"/>
                    </a:lnTo>
                    <a:lnTo>
                      <a:pt x="28" y="24"/>
                    </a:lnTo>
                    <a:lnTo>
                      <a:pt x="0" y="29"/>
                    </a:lnTo>
                    <a:lnTo>
                      <a:pt x="19" y="49"/>
                    </a:lnTo>
                    <a:lnTo>
                      <a:pt x="15" y="75"/>
                    </a:lnTo>
                    <a:lnTo>
                      <a:pt x="41" y="62"/>
                    </a:lnTo>
                    <a:lnTo>
                      <a:pt x="65" y="75"/>
                    </a:lnTo>
                    <a:lnTo>
                      <a:pt x="60" y="49"/>
                    </a:lnTo>
                    <a:lnTo>
                      <a:pt x="80" y="29"/>
                    </a:lnTo>
                    <a:close/>
                    <a:moveTo>
                      <a:pt x="41" y="57"/>
                    </a:moveTo>
                    <a:lnTo>
                      <a:pt x="23" y="65"/>
                    </a:lnTo>
                    <a:lnTo>
                      <a:pt x="26" y="45"/>
                    </a:lnTo>
                    <a:lnTo>
                      <a:pt x="11" y="32"/>
                    </a:lnTo>
                    <a:lnTo>
                      <a:pt x="31" y="29"/>
                    </a:lnTo>
                    <a:lnTo>
                      <a:pt x="41" y="11"/>
                    </a:lnTo>
                    <a:lnTo>
                      <a:pt x="49" y="29"/>
                    </a:lnTo>
                    <a:lnTo>
                      <a:pt x="68" y="32"/>
                    </a:lnTo>
                    <a:lnTo>
                      <a:pt x="54" y="45"/>
                    </a:lnTo>
                    <a:lnTo>
                      <a:pt x="57" y="65"/>
                    </a:lnTo>
                    <a:lnTo>
                      <a:pt x="41" y="5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40" name="Freeform 41">
                <a:extLst>
                  <a:ext uri="{FF2B5EF4-FFF2-40B4-BE49-F238E27FC236}">
                    <a16:creationId xmlns:a16="http://schemas.microsoft.com/office/drawing/2014/main" xmlns="" id="{2199070B-5383-4609-9858-E236FF175D7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818503" y="1526343"/>
                <a:ext cx="191818" cy="207477"/>
              </a:xfrm>
              <a:custGeom>
                <a:avLst/>
                <a:gdLst>
                  <a:gd name="T0" fmla="*/ 48 w 60"/>
                  <a:gd name="T1" fmla="*/ 11 h 65"/>
                  <a:gd name="T2" fmla="*/ 60 w 60"/>
                  <a:gd name="T3" fmla="*/ 6 h 65"/>
                  <a:gd name="T4" fmla="*/ 60 w 60"/>
                  <a:gd name="T5" fmla="*/ 44 h 65"/>
                  <a:gd name="T6" fmla="*/ 48 w 60"/>
                  <a:gd name="T7" fmla="*/ 48 h 65"/>
                  <a:gd name="T8" fmla="*/ 36 w 60"/>
                  <a:gd name="T9" fmla="*/ 45 h 65"/>
                  <a:gd name="T10" fmla="*/ 24 w 60"/>
                  <a:gd name="T11" fmla="*/ 41 h 65"/>
                  <a:gd name="T12" fmla="*/ 12 w 60"/>
                  <a:gd name="T13" fmla="*/ 46 h 65"/>
                  <a:gd name="T14" fmla="*/ 12 w 60"/>
                  <a:gd name="T15" fmla="*/ 8 h 65"/>
                  <a:gd name="T16" fmla="*/ 24 w 60"/>
                  <a:gd name="T17" fmla="*/ 4 h 65"/>
                  <a:gd name="T18" fmla="*/ 36 w 60"/>
                  <a:gd name="T19" fmla="*/ 7 h 65"/>
                  <a:gd name="T20" fmla="*/ 48 w 60"/>
                  <a:gd name="T21" fmla="*/ 11 h 65"/>
                  <a:gd name="T22" fmla="*/ 4 w 60"/>
                  <a:gd name="T23" fmla="*/ 0 h 65"/>
                  <a:gd name="T24" fmla="*/ 8 w 60"/>
                  <a:gd name="T25" fmla="*/ 4 h 65"/>
                  <a:gd name="T26" fmla="*/ 8 w 60"/>
                  <a:gd name="T27" fmla="*/ 65 h 65"/>
                  <a:gd name="T28" fmla="*/ 0 w 60"/>
                  <a:gd name="T29" fmla="*/ 65 h 65"/>
                  <a:gd name="T30" fmla="*/ 0 w 60"/>
                  <a:gd name="T31" fmla="*/ 4 h 65"/>
                  <a:gd name="T32" fmla="*/ 4 w 60"/>
                  <a:gd name="T33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0" h="65">
                    <a:moveTo>
                      <a:pt x="48" y="11"/>
                    </a:moveTo>
                    <a:cubicBezTo>
                      <a:pt x="53" y="11"/>
                      <a:pt x="58" y="8"/>
                      <a:pt x="60" y="6"/>
                    </a:cubicBezTo>
                    <a:cubicBezTo>
                      <a:pt x="60" y="44"/>
                      <a:pt x="60" y="44"/>
                      <a:pt x="60" y="44"/>
                    </a:cubicBezTo>
                    <a:cubicBezTo>
                      <a:pt x="58" y="46"/>
                      <a:pt x="53" y="48"/>
                      <a:pt x="48" y="48"/>
                    </a:cubicBezTo>
                    <a:cubicBezTo>
                      <a:pt x="43" y="48"/>
                      <a:pt x="39" y="47"/>
                      <a:pt x="36" y="45"/>
                    </a:cubicBezTo>
                    <a:cubicBezTo>
                      <a:pt x="33" y="43"/>
                      <a:pt x="29" y="41"/>
                      <a:pt x="24" y="41"/>
                    </a:cubicBezTo>
                    <a:cubicBezTo>
                      <a:pt x="19" y="41"/>
                      <a:pt x="15" y="44"/>
                      <a:pt x="12" y="46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5" y="6"/>
                      <a:pt x="19" y="4"/>
                      <a:pt x="24" y="4"/>
                    </a:cubicBezTo>
                    <a:cubicBezTo>
                      <a:pt x="29" y="4"/>
                      <a:pt x="33" y="5"/>
                      <a:pt x="36" y="7"/>
                    </a:cubicBezTo>
                    <a:cubicBezTo>
                      <a:pt x="39" y="9"/>
                      <a:pt x="43" y="11"/>
                      <a:pt x="48" y="11"/>
                    </a:cubicBezTo>
                    <a:close/>
                    <a:moveTo>
                      <a:pt x="4" y="0"/>
                    </a:moveTo>
                    <a:cubicBezTo>
                      <a:pt x="6" y="0"/>
                      <a:pt x="8" y="1"/>
                      <a:pt x="8" y="4"/>
                    </a:cubicBezTo>
                    <a:cubicBezTo>
                      <a:pt x="8" y="65"/>
                      <a:pt x="8" y="65"/>
                      <a:pt x="8" y="65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1" y="0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41" name="Freeform 42">
                <a:extLst>
                  <a:ext uri="{FF2B5EF4-FFF2-40B4-BE49-F238E27FC236}">
                    <a16:creationId xmlns:a16="http://schemas.microsoft.com/office/drawing/2014/main" xmlns="" id="{289BE170-8997-4448-AE55-92B302CCAD6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575795" y="1424562"/>
                <a:ext cx="203562" cy="207477"/>
              </a:xfrm>
              <a:custGeom>
                <a:avLst/>
                <a:gdLst>
                  <a:gd name="T0" fmla="*/ 54 w 64"/>
                  <a:gd name="T1" fmla="*/ 0 h 65"/>
                  <a:gd name="T2" fmla="*/ 44 w 64"/>
                  <a:gd name="T3" fmla="*/ 11 h 65"/>
                  <a:gd name="T4" fmla="*/ 44 w 64"/>
                  <a:gd name="T5" fmla="*/ 41 h 65"/>
                  <a:gd name="T6" fmla="*/ 52 w 64"/>
                  <a:gd name="T7" fmla="*/ 41 h 65"/>
                  <a:gd name="T8" fmla="*/ 52 w 64"/>
                  <a:gd name="T9" fmla="*/ 65 h 65"/>
                  <a:gd name="T10" fmla="*/ 64 w 64"/>
                  <a:gd name="T11" fmla="*/ 65 h 65"/>
                  <a:gd name="T12" fmla="*/ 64 w 64"/>
                  <a:gd name="T13" fmla="*/ 11 h 65"/>
                  <a:gd name="T14" fmla="*/ 54 w 64"/>
                  <a:gd name="T15" fmla="*/ 0 h 65"/>
                  <a:gd name="T16" fmla="*/ 26 w 64"/>
                  <a:gd name="T17" fmla="*/ 0 h 65"/>
                  <a:gd name="T18" fmla="*/ 24 w 64"/>
                  <a:gd name="T19" fmla="*/ 2 h 65"/>
                  <a:gd name="T20" fmla="*/ 24 w 64"/>
                  <a:gd name="T21" fmla="*/ 17 h 65"/>
                  <a:gd name="T22" fmla="*/ 22 w 64"/>
                  <a:gd name="T23" fmla="*/ 18 h 65"/>
                  <a:gd name="T24" fmla="*/ 20 w 64"/>
                  <a:gd name="T25" fmla="*/ 17 h 65"/>
                  <a:gd name="T26" fmla="*/ 20 w 64"/>
                  <a:gd name="T27" fmla="*/ 2 h 65"/>
                  <a:gd name="T28" fmla="*/ 18 w 64"/>
                  <a:gd name="T29" fmla="*/ 0 h 65"/>
                  <a:gd name="T30" fmla="*/ 16 w 64"/>
                  <a:gd name="T31" fmla="*/ 2 h 65"/>
                  <a:gd name="T32" fmla="*/ 16 w 64"/>
                  <a:gd name="T33" fmla="*/ 17 h 65"/>
                  <a:gd name="T34" fmla="*/ 14 w 64"/>
                  <a:gd name="T35" fmla="*/ 18 h 65"/>
                  <a:gd name="T36" fmla="*/ 12 w 64"/>
                  <a:gd name="T37" fmla="*/ 17 h 65"/>
                  <a:gd name="T38" fmla="*/ 12 w 64"/>
                  <a:gd name="T39" fmla="*/ 2 h 65"/>
                  <a:gd name="T40" fmla="*/ 10 w 64"/>
                  <a:gd name="T41" fmla="*/ 0 h 65"/>
                  <a:gd name="T42" fmla="*/ 8 w 64"/>
                  <a:gd name="T43" fmla="*/ 2 h 65"/>
                  <a:gd name="T44" fmla="*/ 8 w 64"/>
                  <a:gd name="T45" fmla="*/ 17 h 65"/>
                  <a:gd name="T46" fmla="*/ 6 w 64"/>
                  <a:gd name="T47" fmla="*/ 18 h 65"/>
                  <a:gd name="T48" fmla="*/ 4 w 64"/>
                  <a:gd name="T49" fmla="*/ 17 h 65"/>
                  <a:gd name="T50" fmla="*/ 4 w 64"/>
                  <a:gd name="T51" fmla="*/ 2 h 65"/>
                  <a:gd name="T52" fmla="*/ 2 w 64"/>
                  <a:gd name="T53" fmla="*/ 0 h 65"/>
                  <a:gd name="T54" fmla="*/ 0 w 64"/>
                  <a:gd name="T55" fmla="*/ 2 h 65"/>
                  <a:gd name="T56" fmla="*/ 0 w 64"/>
                  <a:gd name="T57" fmla="*/ 17 h 65"/>
                  <a:gd name="T58" fmla="*/ 0 w 64"/>
                  <a:gd name="T59" fmla="*/ 21 h 65"/>
                  <a:gd name="T60" fmla="*/ 3 w 64"/>
                  <a:gd name="T61" fmla="*/ 25 h 65"/>
                  <a:gd name="T62" fmla="*/ 8 w 64"/>
                  <a:gd name="T63" fmla="*/ 33 h 65"/>
                  <a:gd name="T64" fmla="*/ 8 w 64"/>
                  <a:gd name="T65" fmla="*/ 65 h 65"/>
                  <a:gd name="T66" fmla="*/ 20 w 64"/>
                  <a:gd name="T67" fmla="*/ 65 h 65"/>
                  <a:gd name="T68" fmla="*/ 20 w 64"/>
                  <a:gd name="T69" fmla="*/ 33 h 65"/>
                  <a:gd name="T70" fmla="*/ 25 w 64"/>
                  <a:gd name="T71" fmla="*/ 25 h 65"/>
                  <a:gd name="T72" fmla="*/ 28 w 64"/>
                  <a:gd name="T73" fmla="*/ 21 h 65"/>
                  <a:gd name="T74" fmla="*/ 28 w 64"/>
                  <a:gd name="T75" fmla="*/ 17 h 65"/>
                  <a:gd name="T76" fmla="*/ 28 w 64"/>
                  <a:gd name="T77" fmla="*/ 2 h 65"/>
                  <a:gd name="T78" fmla="*/ 26 w 64"/>
                  <a:gd name="T79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64" h="65">
                    <a:moveTo>
                      <a:pt x="54" y="0"/>
                    </a:moveTo>
                    <a:cubicBezTo>
                      <a:pt x="49" y="0"/>
                      <a:pt x="44" y="5"/>
                      <a:pt x="44" y="11"/>
                    </a:cubicBezTo>
                    <a:cubicBezTo>
                      <a:pt x="44" y="41"/>
                      <a:pt x="44" y="41"/>
                      <a:pt x="44" y="41"/>
                    </a:cubicBezTo>
                    <a:cubicBezTo>
                      <a:pt x="52" y="41"/>
                      <a:pt x="52" y="41"/>
                      <a:pt x="52" y="41"/>
                    </a:cubicBezTo>
                    <a:cubicBezTo>
                      <a:pt x="52" y="65"/>
                      <a:pt x="52" y="65"/>
                      <a:pt x="52" y="65"/>
                    </a:cubicBezTo>
                    <a:cubicBezTo>
                      <a:pt x="64" y="65"/>
                      <a:pt x="64" y="65"/>
                      <a:pt x="64" y="65"/>
                    </a:cubicBezTo>
                    <a:cubicBezTo>
                      <a:pt x="64" y="11"/>
                      <a:pt x="64" y="11"/>
                      <a:pt x="64" y="11"/>
                    </a:cubicBezTo>
                    <a:cubicBezTo>
                      <a:pt x="64" y="5"/>
                      <a:pt x="60" y="0"/>
                      <a:pt x="54" y="0"/>
                    </a:cubicBezTo>
                    <a:close/>
                    <a:moveTo>
                      <a:pt x="26" y="0"/>
                    </a:moveTo>
                    <a:cubicBezTo>
                      <a:pt x="25" y="0"/>
                      <a:pt x="24" y="1"/>
                      <a:pt x="24" y="2"/>
                    </a:cubicBezTo>
                    <a:cubicBezTo>
                      <a:pt x="24" y="17"/>
                      <a:pt x="24" y="17"/>
                      <a:pt x="24" y="17"/>
                    </a:cubicBezTo>
                    <a:cubicBezTo>
                      <a:pt x="24" y="17"/>
                      <a:pt x="23" y="18"/>
                      <a:pt x="22" y="18"/>
                    </a:cubicBezTo>
                    <a:cubicBezTo>
                      <a:pt x="21" y="18"/>
                      <a:pt x="20" y="17"/>
                      <a:pt x="20" y="17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1"/>
                      <a:pt x="19" y="0"/>
                      <a:pt x="18" y="0"/>
                    </a:cubicBezTo>
                    <a:cubicBezTo>
                      <a:pt x="17" y="0"/>
                      <a:pt x="16" y="1"/>
                      <a:pt x="16" y="2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6" y="17"/>
                      <a:pt x="15" y="18"/>
                      <a:pt x="14" y="18"/>
                    </a:cubicBezTo>
                    <a:cubicBezTo>
                      <a:pt x="13" y="18"/>
                      <a:pt x="12" y="17"/>
                      <a:pt x="12" y="17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1"/>
                      <a:pt x="11" y="0"/>
                      <a:pt x="10" y="0"/>
                    </a:cubicBezTo>
                    <a:cubicBezTo>
                      <a:pt x="9" y="0"/>
                      <a:pt x="8" y="1"/>
                      <a:pt x="8" y="2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7"/>
                      <a:pt x="7" y="18"/>
                      <a:pt x="6" y="18"/>
                    </a:cubicBezTo>
                    <a:cubicBezTo>
                      <a:pt x="5" y="18"/>
                      <a:pt x="4" y="17"/>
                      <a:pt x="4" y="17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2"/>
                      <a:pt x="1" y="23"/>
                      <a:pt x="3" y="25"/>
                    </a:cubicBezTo>
                    <a:cubicBezTo>
                      <a:pt x="5" y="26"/>
                      <a:pt x="8" y="28"/>
                      <a:pt x="8" y="33"/>
                    </a:cubicBezTo>
                    <a:cubicBezTo>
                      <a:pt x="8" y="65"/>
                      <a:pt x="8" y="65"/>
                      <a:pt x="8" y="65"/>
                    </a:cubicBezTo>
                    <a:cubicBezTo>
                      <a:pt x="20" y="65"/>
                      <a:pt x="20" y="65"/>
                      <a:pt x="20" y="65"/>
                    </a:cubicBezTo>
                    <a:cubicBezTo>
                      <a:pt x="20" y="33"/>
                      <a:pt x="20" y="33"/>
                      <a:pt x="20" y="33"/>
                    </a:cubicBezTo>
                    <a:cubicBezTo>
                      <a:pt x="20" y="28"/>
                      <a:pt x="22" y="26"/>
                      <a:pt x="25" y="25"/>
                    </a:cubicBezTo>
                    <a:cubicBezTo>
                      <a:pt x="26" y="23"/>
                      <a:pt x="28" y="22"/>
                      <a:pt x="28" y="21"/>
                    </a:cubicBezTo>
                    <a:cubicBezTo>
                      <a:pt x="28" y="17"/>
                      <a:pt x="28" y="17"/>
                      <a:pt x="28" y="17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1"/>
                      <a:pt x="27" y="0"/>
                      <a:pt x="2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42" name="Freeform 43">
                <a:extLst>
                  <a:ext uri="{FF2B5EF4-FFF2-40B4-BE49-F238E27FC236}">
                    <a16:creationId xmlns:a16="http://schemas.microsoft.com/office/drawing/2014/main" xmlns="" id="{A54203DC-4AA2-4F37-BCE5-7F73D3A0F7A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977048" y="3327085"/>
                <a:ext cx="236837" cy="266197"/>
              </a:xfrm>
              <a:custGeom>
                <a:avLst/>
                <a:gdLst>
                  <a:gd name="T0" fmla="*/ 58 w 74"/>
                  <a:gd name="T1" fmla="*/ 25 h 83"/>
                  <a:gd name="T2" fmla="*/ 63 w 74"/>
                  <a:gd name="T3" fmla="*/ 22 h 83"/>
                  <a:gd name="T4" fmla="*/ 68 w 74"/>
                  <a:gd name="T5" fmla="*/ 12 h 83"/>
                  <a:gd name="T6" fmla="*/ 65 w 74"/>
                  <a:gd name="T7" fmla="*/ 3 h 83"/>
                  <a:gd name="T8" fmla="*/ 58 w 74"/>
                  <a:gd name="T9" fmla="*/ 0 h 83"/>
                  <a:gd name="T10" fmla="*/ 46 w 74"/>
                  <a:gd name="T11" fmla="*/ 6 h 83"/>
                  <a:gd name="T12" fmla="*/ 36 w 74"/>
                  <a:gd name="T13" fmla="*/ 24 h 83"/>
                  <a:gd name="T14" fmla="*/ 27 w 74"/>
                  <a:gd name="T15" fmla="*/ 6 h 83"/>
                  <a:gd name="T16" fmla="*/ 18 w 74"/>
                  <a:gd name="T17" fmla="*/ 2 h 83"/>
                  <a:gd name="T18" fmla="*/ 11 w 74"/>
                  <a:gd name="T19" fmla="*/ 5 h 83"/>
                  <a:gd name="T20" fmla="*/ 12 w 74"/>
                  <a:gd name="T21" fmla="*/ 21 h 83"/>
                  <a:gd name="T22" fmla="*/ 18 w 74"/>
                  <a:gd name="T23" fmla="*/ 25 h 83"/>
                  <a:gd name="T24" fmla="*/ 0 w 74"/>
                  <a:gd name="T25" fmla="*/ 25 h 83"/>
                  <a:gd name="T26" fmla="*/ 0 w 74"/>
                  <a:gd name="T27" fmla="*/ 47 h 83"/>
                  <a:gd name="T28" fmla="*/ 6 w 74"/>
                  <a:gd name="T29" fmla="*/ 47 h 83"/>
                  <a:gd name="T30" fmla="*/ 6 w 74"/>
                  <a:gd name="T31" fmla="*/ 83 h 83"/>
                  <a:gd name="T32" fmla="*/ 69 w 74"/>
                  <a:gd name="T33" fmla="*/ 83 h 83"/>
                  <a:gd name="T34" fmla="*/ 69 w 74"/>
                  <a:gd name="T35" fmla="*/ 47 h 83"/>
                  <a:gd name="T36" fmla="*/ 74 w 74"/>
                  <a:gd name="T37" fmla="*/ 47 h 83"/>
                  <a:gd name="T38" fmla="*/ 74 w 74"/>
                  <a:gd name="T39" fmla="*/ 25 h 83"/>
                  <a:gd name="T40" fmla="*/ 58 w 74"/>
                  <a:gd name="T41" fmla="*/ 25 h 83"/>
                  <a:gd name="T42" fmla="*/ 50 w 74"/>
                  <a:gd name="T43" fmla="*/ 10 h 83"/>
                  <a:gd name="T44" fmla="*/ 58 w 74"/>
                  <a:gd name="T45" fmla="*/ 6 h 83"/>
                  <a:gd name="T46" fmla="*/ 61 w 74"/>
                  <a:gd name="T47" fmla="*/ 7 h 83"/>
                  <a:gd name="T48" fmla="*/ 59 w 74"/>
                  <a:gd name="T49" fmla="*/ 18 h 83"/>
                  <a:gd name="T50" fmla="*/ 46 w 74"/>
                  <a:gd name="T51" fmla="*/ 25 h 83"/>
                  <a:gd name="T52" fmla="*/ 42 w 74"/>
                  <a:gd name="T53" fmla="*/ 25 h 83"/>
                  <a:gd name="T54" fmla="*/ 50 w 74"/>
                  <a:gd name="T55" fmla="*/ 10 h 83"/>
                  <a:gd name="T56" fmla="*/ 14 w 74"/>
                  <a:gd name="T57" fmla="*/ 12 h 83"/>
                  <a:gd name="T58" fmla="*/ 15 w 74"/>
                  <a:gd name="T59" fmla="*/ 9 h 83"/>
                  <a:gd name="T60" fmla="*/ 18 w 74"/>
                  <a:gd name="T61" fmla="*/ 8 h 83"/>
                  <a:gd name="T62" fmla="*/ 18 w 74"/>
                  <a:gd name="T63" fmla="*/ 8 h 83"/>
                  <a:gd name="T64" fmla="*/ 23 w 74"/>
                  <a:gd name="T65" fmla="*/ 10 h 83"/>
                  <a:gd name="T66" fmla="*/ 30 w 74"/>
                  <a:gd name="T67" fmla="*/ 23 h 83"/>
                  <a:gd name="T68" fmla="*/ 30 w 74"/>
                  <a:gd name="T69" fmla="*/ 24 h 83"/>
                  <a:gd name="T70" fmla="*/ 29 w 74"/>
                  <a:gd name="T71" fmla="*/ 24 h 83"/>
                  <a:gd name="T72" fmla="*/ 17 w 74"/>
                  <a:gd name="T73" fmla="*/ 17 h 83"/>
                  <a:gd name="T74" fmla="*/ 14 w 74"/>
                  <a:gd name="T75" fmla="*/ 12 h 83"/>
                  <a:gd name="T76" fmla="*/ 32 w 74"/>
                  <a:gd name="T77" fmla="*/ 78 h 83"/>
                  <a:gd name="T78" fmla="*/ 11 w 74"/>
                  <a:gd name="T79" fmla="*/ 78 h 83"/>
                  <a:gd name="T80" fmla="*/ 11 w 74"/>
                  <a:gd name="T81" fmla="*/ 44 h 83"/>
                  <a:gd name="T82" fmla="*/ 32 w 74"/>
                  <a:gd name="T83" fmla="*/ 44 h 83"/>
                  <a:gd name="T84" fmla="*/ 32 w 74"/>
                  <a:gd name="T85" fmla="*/ 78 h 83"/>
                  <a:gd name="T86" fmla="*/ 32 w 74"/>
                  <a:gd name="T87" fmla="*/ 41 h 83"/>
                  <a:gd name="T88" fmla="*/ 6 w 74"/>
                  <a:gd name="T89" fmla="*/ 41 h 83"/>
                  <a:gd name="T90" fmla="*/ 6 w 74"/>
                  <a:gd name="T91" fmla="*/ 31 h 83"/>
                  <a:gd name="T92" fmla="*/ 32 w 74"/>
                  <a:gd name="T93" fmla="*/ 31 h 83"/>
                  <a:gd name="T94" fmla="*/ 32 w 74"/>
                  <a:gd name="T95" fmla="*/ 41 h 83"/>
                  <a:gd name="T96" fmla="*/ 63 w 74"/>
                  <a:gd name="T97" fmla="*/ 78 h 83"/>
                  <a:gd name="T98" fmla="*/ 42 w 74"/>
                  <a:gd name="T99" fmla="*/ 78 h 83"/>
                  <a:gd name="T100" fmla="*/ 42 w 74"/>
                  <a:gd name="T101" fmla="*/ 44 h 83"/>
                  <a:gd name="T102" fmla="*/ 63 w 74"/>
                  <a:gd name="T103" fmla="*/ 44 h 83"/>
                  <a:gd name="T104" fmla="*/ 63 w 74"/>
                  <a:gd name="T105" fmla="*/ 78 h 83"/>
                  <a:gd name="T106" fmla="*/ 69 w 74"/>
                  <a:gd name="T107" fmla="*/ 41 h 83"/>
                  <a:gd name="T108" fmla="*/ 42 w 74"/>
                  <a:gd name="T109" fmla="*/ 41 h 83"/>
                  <a:gd name="T110" fmla="*/ 42 w 74"/>
                  <a:gd name="T111" fmla="*/ 31 h 83"/>
                  <a:gd name="T112" fmla="*/ 69 w 74"/>
                  <a:gd name="T113" fmla="*/ 31 h 83"/>
                  <a:gd name="T114" fmla="*/ 69 w 74"/>
                  <a:gd name="T115" fmla="*/ 41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74" h="83">
                    <a:moveTo>
                      <a:pt x="58" y="25"/>
                    </a:moveTo>
                    <a:cubicBezTo>
                      <a:pt x="60" y="24"/>
                      <a:pt x="61" y="23"/>
                      <a:pt x="63" y="22"/>
                    </a:cubicBezTo>
                    <a:cubicBezTo>
                      <a:pt x="65" y="19"/>
                      <a:pt x="67" y="16"/>
                      <a:pt x="68" y="12"/>
                    </a:cubicBezTo>
                    <a:cubicBezTo>
                      <a:pt x="69" y="9"/>
                      <a:pt x="68" y="5"/>
                      <a:pt x="65" y="3"/>
                    </a:cubicBezTo>
                    <a:cubicBezTo>
                      <a:pt x="63" y="1"/>
                      <a:pt x="61" y="0"/>
                      <a:pt x="58" y="0"/>
                    </a:cubicBezTo>
                    <a:cubicBezTo>
                      <a:pt x="54" y="0"/>
                      <a:pt x="50" y="2"/>
                      <a:pt x="46" y="6"/>
                    </a:cubicBezTo>
                    <a:cubicBezTo>
                      <a:pt x="41" y="11"/>
                      <a:pt x="38" y="19"/>
                      <a:pt x="36" y="24"/>
                    </a:cubicBezTo>
                    <a:cubicBezTo>
                      <a:pt x="35" y="19"/>
                      <a:pt x="32" y="11"/>
                      <a:pt x="27" y="6"/>
                    </a:cubicBezTo>
                    <a:cubicBezTo>
                      <a:pt x="25" y="4"/>
                      <a:pt x="21" y="2"/>
                      <a:pt x="18" y="2"/>
                    </a:cubicBezTo>
                    <a:cubicBezTo>
                      <a:pt x="15" y="2"/>
                      <a:pt x="13" y="3"/>
                      <a:pt x="11" y="5"/>
                    </a:cubicBezTo>
                    <a:cubicBezTo>
                      <a:pt x="7" y="9"/>
                      <a:pt x="8" y="16"/>
                      <a:pt x="12" y="21"/>
                    </a:cubicBezTo>
                    <a:cubicBezTo>
                      <a:pt x="14" y="23"/>
                      <a:pt x="16" y="24"/>
                      <a:pt x="18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6" y="47"/>
                      <a:pt x="6" y="47"/>
                      <a:pt x="6" y="47"/>
                    </a:cubicBezTo>
                    <a:cubicBezTo>
                      <a:pt x="6" y="83"/>
                      <a:pt x="6" y="83"/>
                      <a:pt x="6" y="83"/>
                    </a:cubicBezTo>
                    <a:cubicBezTo>
                      <a:pt x="69" y="83"/>
                      <a:pt x="69" y="83"/>
                      <a:pt x="69" y="83"/>
                    </a:cubicBezTo>
                    <a:cubicBezTo>
                      <a:pt x="69" y="47"/>
                      <a:pt x="69" y="47"/>
                      <a:pt x="69" y="47"/>
                    </a:cubicBezTo>
                    <a:cubicBezTo>
                      <a:pt x="74" y="47"/>
                      <a:pt x="74" y="47"/>
                      <a:pt x="74" y="47"/>
                    </a:cubicBezTo>
                    <a:cubicBezTo>
                      <a:pt x="74" y="25"/>
                      <a:pt x="74" y="25"/>
                      <a:pt x="74" y="25"/>
                    </a:cubicBezTo>
                    <a:lnTo>
                      <a:pt x="58" y="25"/>
                    </a:lnTo>
                    <a:close/>
                    <a:moveTo>
                      <a:pt x="50" y="10"/>
                    </a:moveTo>
                    <a:cubicBezTo>
                      <a:pt x="53" y="7"/>
                      <a:pt x="56" y="6"/>
                      <a:pt x="58" y="6"/>
                    </a:cubicBezTo>
                    <a:cubicBezTo>
                      <a:pt x="59" y="6"/>
                      <a:pt x="60" y="6"/>
                      <a:pt x="61" y="7"/>
                    </a:cubicBezTo>
                    <a:cubicBezTo>
                      <a:pt x="63" y="9"/>
                      <a:pt x="62" y="14"/>
                      <a:pt x="59" y="18"/>
                    </a:cubicBezTo>
                    <a:cubicBezTo>
                      <a:pt x="55" y="21"/>
                      <a:pt x="50" y="24"/>
                      <a:pt x="46" y="25"/>
                    </a:cubicBezTo>
                    <a:cubicBezTo>
                      <a:pt x="42" y="25"/>
                      <a:pt x="42" y="25"/>
                      <a:pt x="42" y="25"/>
                    </a:cubicBezTo>
                    <a:cubicBezTo>
                      <a:pt x="43" y="21"/>
                      <a:pt x="46" y="14"/>
                      <a:pt x="50" y="10"/>
                    </a:cubicBezTo>
                    <a:close/>
                    <a:moveTo>
                      <a:pt x="14" y="12"/>
                    </a:moveTo>
                    <a:cubicBezTo>
                      <a:pt x="14" y="12"/>
                      <a:pt x="14" y="10"/>
                      <a:pt x="15" y="9"/>
                    </a:cubicBezTo>
                    <a:cubicBezTo>
                      <a:pt x="16" y="8"/>
                      <a:pt x="17" y="8"/>
                      <a:pt x="18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20" y="8"/>
                      <a:pt x="22" y="9"/>
                      <a:pt x="23" y="10"/>
                    </a:cubicBezTo>
                    <a:cubicBezTo>
                      <a:pt x="26" y="13"/>
                      <a:pt x="28" y="18"/>
                      <a:pt x="30" y="23"/>
                    </a:cubicBezTo>
                    <a:cubicBezTo>
                      <a:pt x="30" y="23"/>
                      <a:pt x="30" y="24"/>
                      <a:pt x="30" y="24"/>
                    </a:cubicBezTo>
                    <a:cubicBezTo>
                      <a:pt x="30" y="24"/>
                      <a:pt x="29" y="24"/>
                      <a:pt x="29" y="24"/>
                    </a:cubicBezTo>
                    <a:cubicBezTo>
                      <a:pt x="24" y="22"/>
                      <a:pt x="19" y="20"/>
                      <a:pt x="17" y="17"/>
                    </a:cubicBezTo>
                    <a:cubicBezTo>
                      <a:pt x="15" y="16"/>
                      <a:pt x="14" y="14"/>
                      <a:pt x="14" y="12"/>
                    </a:cubicBezTo>
                    <a:close/>
                    <a:moveTo>
                      <a:pt x="32" y="78"/>
                    </a:moveTo>
                    <a:cubicBezTo>
                      <a:pt x="11" y="78"/>
                      <a:pt x="11" y="78"/>
                      <a:pt x="11" y="78"/>
                    </a:cubicBezTo>
                    <a:cubicBezTo>
                      <a:pt x="11" y="44"/>
                      <a:pt x="11" y="44"/>
                      <a:pt x="11" y="44"/>
                    </a:cubicBezTo>
                    <a:cubicBezTo>
                      <a:pt x="32" y="44"/>
                      <a:pt x="32" y="44"/>
                      <a:pt x="32" y="44"/>
                    </a:cubicBezTo>
                    <a:lnTo>
                      <a:pt x="32" y="78"/>
                    </a:lnTo>
                    <a:close/>
                    <a:moveTo>
                      <a:pt x="32" y="41"/>
                    </a:moveTo>
                    <a:cubicBezTo>
                      <a:pt x="6" y="41"/>
                      <a:pt x="6" y="41"/>
                      <a:pt x="6" y="41"/>
                    </a:cubicBezTo>
                    <a:cubicBezTo>
                      <a:pt x="6" y="31"/>
                      <a:pt x="6" y="31"/>
                      <a:pt x="6" y="31"/>
                    </a:cubicBezTo>
                    <a:cubicBezTo>
                      <a:pt x="32" y="31"/>
                      <a:pt x="32" y="31"/>
                      <a:pt x="32" y="31"/>
                    </a:cubicBezTo>
                    <a:lnTo>
                      <a:pt x="32" y="41"/>
                    </a:lnTo>
                    <a:close/>
                    <a:moveTo>
                      <a:pt x="63" y="78"/>
                    </a:moveTo>
                    <a:cubicBezTo>
                      <a:pt x="42" y="78"/>
                      <a:pt x="42" y="78"/>
                      <a:pt x="42" y="78"/>
                    </a:cubicBezTo>
                    <a:cubicBezTo>
                      <a:pt x="42" y="44"/>
                      <a:pt x="42" y="44"/>
                      <a:pt x="42" y="44"/>
                    </a:cubicBezTo>
                    <a:cubicBezTo>
                      <a:pt x="63" y="44"/>
                      <a:pt x="63" y="44"/>
                      <a:pt x="63" y="44"/>
                    </a:cubicBezTo>
                    <a:lnTo>
                      <a:pt x="63" y="78"/>
                    </a:lnTo>
                    <a:close/>
                    <a:moveTo>
                      <a:pt x="69" y="41"/>
                    </a:moveTo>
                    <a:cubicBezTo>
                      <a:pt x="42" y="41"/>
                      <a:pt x="42" y="41"/>
                      <a:pt x="42" y="41"/>
                    </a:cubicBezTo>
                    <a:cubicBezTo>
                      <a:pt x="42" y="31"/>
                      <a:pt x="42" y="31"/>
                      <a:pt x="42" y="31"/>
                    </a:cubicBezTo>
                    <a:cubicBezTo>
                      <a:pt x="69" y="31"/>
                      <a:pt x="69" y="31"/>
                      <a:pt x="69" y="31"/>
                    </a:cubicBezTo>
                    <a:lnTo>
                      <a:pt x="69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43" name="Freeform 44">
                <a:extLst>
                  <a:ext uri="{FF2B5EF4-FFF2-40B4-BE49-F238E27FC236}">
                    <a16:creationId xmlns:a16="http://schemas.microsoft.com/office/drawing/2014/main" xmlns="" id="{FE1A8C8D-6616-4402-B353-7D1946264DC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906584" y="4526927"/>
                <a:ext cx="246623" cy="201604"/>
              </a:xfrm>
              <a:custGeom>
                <a:avLst/>
                <a:gdLst>
                  <a:gd name="T0" fmla="*/ 1 w 77"/>
                  <a:gd name="T1" fmla="*/ 42 h 63"/>
                  <a:gd name="T2" fmla="*/ 8 w 77"/>
                  <a:gd name="T3" fmla="*/ 55 h 63"/>
                  <a:gd name="T4" fmla="*/ 21 w 77"/>
                  <a:gd name="T5" fmla="*/ 61 h 63"/>
                  <a:gd name="T6" fmla="*/ 38 w 77"/>
                  <a:gd name="T7" fmla="*/ 63 h 63"/>
                  <a:gd name="T8" fmla="*/ 56 w 77"/>
                  <a:gd name="T9" fmla="*/ 61 h 63"/>
                  <a:gd name="T10" fmla="*/ 69 w 77"/>
                  <a:gd name="T11" fmla="*/ 55 h 63"/>
                  <a:gd name="T12" fmla="*/ 76 w 77"/>
                  <a:gd name="T13" fmla="*/ 42 h 63"/>
                  <a:gd name="T14" fmla="*/ 71 w 77"/>
                  <a:gd name="T15" fmla="*/ 16 h 63"/>
                  <a:gd name="T16" fmla="*/ 72 w 77"/>
                  <a:gd name="T17" fmla="*/ 11 h 63"/>
                  <a:gd name="T18" fmla="*/ 70 w 77"/>
                  <a:gd name="T19" fmla="*/ 0 h 63"/>
                  <a:gd name="T20" fmla="*/ 67 w 77"/>
                  <a:gd name="T21" fmla="*/ 0 h 63"/>
                  <a:gd name="T22" fmla="*/ 60 w 77"/>
                  <a:gd name="T23" fmla="*/ 3 h 63"/>
                  <a:gd name="T24" fmla="*/ 38 w 77"/>
                  <a:gd name="T25" fmla="*/ 5 h 63"/>
                  <a:gd name="T26" fmla="*/ 17 w 77"/>
                  <a:gd name="T27" fmla="*/ 3 h 63"/>
                  <a:gd name="T28" fmla="*/ 9 w 77"/>
                  <a:gd name="T29" fmla="*/ 0 h 63"/>
                  <a:gd name="T30" fmla="*/ 7 w 77"/>
                  <a:gd name="T31" fmla="*/ 0 h 63"/>
                  <a:gd name="T32" fmla="*/ 5 w 77"/>
                  <a:gd name="T33" fmla="*/ 11 h 63"/>
                  <a:gd name="T34" fmla="*/ 6 w 77"/>
                  <a:gd name="T35" fmla="*/ 16 h 63"/>
                  <a:gd name="T36" fmla="*/ 9 w 77"/>
                  <a:gd name="T37" fmla="*/ 42 h 63"/>
                  <a:gd name="T38" fmla="*/ 18 w 77"/>
                  <a:gd name="T39" fmla="*/ 30 h 63"/>
                  <a:gd name="T40" fmla="*/ 27 w 77"/>
                  <a:gd name="T41" fmla="*/ 29 h 63"/>
                  <a:gd name="T42" fmla="*/ 38 w 77"/>
                  <a:gd name="T43" fmla="*/ 30 h 63"/>
                  <a:gd name="T44" fmla="*/ 49 w 77"/>
                  <a:gd name="T45" fmla="*/ 29 h 63"/>
                  <a:gd name="T46" fmla="*/ 59 w 77"/>
                  <a:gd name="T47" fmla="*/ 30 h 63"/>
                  <a:gd name="T48" fmla="*/ 67 w 77"/>
                  <a:gd name="T49" fmla="*/ 42 h 63"/>
                  <a:gd name="T50" fmla="*/ 64 w 77"/>
                  <a:gd name="T51" fmla="*/ 52 h 63"/>
                  <a:gd name="T52" fmla="*/ 56 w 77"/>
                  <a:gd name="T53" fmla="*/ 57 h 63"/>
                  <a:gd name="T54" fmla="*/ 45 w 77"/>
                  <a:gd name="T55" fmla="*/ 58 h 63"/>
                  <a:gd name="T56" fmla="*/ 31 w 77"/>
                  <a:gd name="T57" fmla="*/ 58 h 63"/>
                  <a:gd name="T58" fmla="*/ 20 w 77"/>
                  <a:gd name="T59" fmla="*/ 57 h 63"/>
                  <a:gd name="T60" fmla="*/ 12 w 77"/>
                  <a:gd name="T61" fmla="*/ 52 h 63"/>
                  <a:gd name="T62" fmla="*/ 9 w 77"/>
                  <a:gd name="T63" fmla="*/ 42 h 63"/>
                  <a:gd name="T64" fmla="*/ 53 w 77"/>
                  <a:gd name="T65" fmla="*/ 48 h 63"/>
                  <a:gd name="T66" fmla="*/ 53 w 77"/>
                  <a:gd name="T67" fmla="*/ 34 h 63"/>
                  <a:gd name="T68" fmla="*/ 19 w 77"/>
                  <a:gd name="T69" fmla="*/ 41 h 63"/>
                  <a:gd name="T70" fmla="*/ 29 w 77"/>
                  <a:gd name="T71" fmla="*/ 41 h 63"/>
                  <a:gd name="T72" fmla="*/ 19 w 77"/>
                  <a:gd name="T73" fmla="*/ 41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7" h="63">
                    <a:moveTo>
                      <a:pt x="0" y="33"/>
                    </a:moveTo>
                    <a:cubicBezTo>
                      <a:pt x="0" y="36"/>
                      <a:pt x="0" y="39"/>
                      <a:pt x="1" y="42"/>
                    </a:cubicBezTo>
                    <a:cubicBezTo>
                      <a:pt x="1" y="45"/>
                      <a:pt x="2" y="47"/>
                      <a:pt x="3" y="49"/>
                    </a:cubicBezTo>
                    <a:cubicBezTo>
                      <a:pt x="5" y="51"/>
                      <a:pt x="6" y="53"/>
                      <a:pt x="8" y="55"/>
                    </a:cubicBezTo>
                    <a:cubicBezTo>
                      <a:pt x="10" y="56"/>
                      <a:pt x="12" y="58"/>
                      <a:pt x="14" y="59"/>
                    </a:cubicBezTo>
                    <a:cubicBezTo>
                      <a:pt x="16" y="60"/>
                      <a:pt x="18" y="61"/>
                      <a:pt x="21" y="61"/>
                    </a:cubicBezTo>
                    <a:cubicBezTo>
                      <a:pt x="23" y="62"/>
                      <a:pt x="26" y="62"/>
                      <a:pt x="29" y="63"/>
                    </a:cubicBezTo>
                    <a:cubicBezTo>
                      <a:pt x="32" y="63"/>
                      <a:pt x="35" y="63"/>
                      <a:pt x="38" y="63"/>
                    </a:cubicBezTo>
                    <a:cubicBezTo>
                      <a:pt x="42" y="63"/>
                      <a:pt x="45" y="63"/>
                      <a:pt x="47" y="63"/>
                    </a:cubicBezTo>
                    <a:cubicBezTo>
                      <a:pt x="50" y="62"/>
                      <a:pt x="53" y="62"/>
                      <a:pt x="56" y="61"/>
                    </a:cubicBezTo>
                    <a:cubicBezTo>
                      <a:pt x="58" y="61"/>
                      <a:pt x="61" y="60"/>
                      <a:pt x="63" y="59"/>
                    </a:cubicBezTo>
                    <a:cubicBezTo>
                      <a:pt x="65" y="58"/>
                      <a:pt x="67" y="56"/>
                      <a:pt x="69" y="55"/>
                    </a:cubicBezTo>
                    <a:cubicBezTo>
                      <a:pt x="71" y="53"/>
                      <a:pt x="72" y="51"/>
                      <a:pt x="73" y="49"/>
                    </a:cubicBezTo>
                    <a:cubicBezTo>
                      <a:pt x="74" y="47"/>
                      <a:pt x="75" y="45"/>
                      <a:pt x="76" y="42"/>
                    </a:cubicBezTo>
                    <a:cubicBezTo>
                      <a:pt x="77" y="39"/>
                      <a:pt x="77" y="36"/>
                      <a:pt x="77" y="33"/>
                    </a:cubicBezTo>
                    <a:cubicBezTo>
                      <a:pt x="77" y="26"/>
                      <a:pt x="75" y="21"/>
                      <a:pt x="71" y="16"/>
                    </a:cubicBezTo>
                    <a:cubicBezTo>
                      <a:pt x="71" y="16"/>
                      <a:pt x="71" y="15"/>
                      <a:pt x="71" y="14"/>
                    </a:cubicBezTo>
                    <a:cubicBezTo>
                      <a:pt x="71" y="13"/>
                      <a:pt x="72" y="12"/>
                      <a:pt x="72" y="11"/>
                    </a:cubicBezTo>
                    <a:cubicBezTo>
                      <a:pt x="72" y="10"/>
                      <a:pt x="72" y="8"/>
                      <a:pt x="72" y="6"/>
                    </a:cubicBezTo>
                    <a:cubicBezTo>
                      <a:pt x="71" y="4"/>
                      <a:pt x="71" y="2"/>
                      <a:pt x="70" y="0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69" y="0"/>
                      <a:pt x="68" y="0"/>
                      <a:pt x="67" y="0"/>
                    </a:cubicBezTo>
                    <a:cubicBezTo>
                      <a:pt x="67" y="0"/>
                      <a:pt x="65" y="1"/>
                      <a:pt x="64" y="1"/>
                    </a:cubicBezTo>
                    <a:cubicBezTo>
                      <a:pt x="63" y="1"/>
                      <a:pt x="61" y="2"/>
                      <a:pt x="60" y="3"/>
                    </a:cubicBezTo>
                    <a:cubicBezTo>
                      <a:pt x="58" y="4"/>
                      <a:pt x="56" y="5"/>
                      <a:pt x="53" y="7"/>
                    </a:cubicBezTo>
                    <a:cubicBezTo>
                      <a:pt x="50" y="6"/>
                      <a:pt x="45" y="5"/>
                      <a:pt x="38" y="5"/>
                    </a:cubicBezTo>
                    <a:cubicBezTo>
                      <a:pt x="32" y="5"/>
                      <a:pt x="27" y="6"/>
                      <a:pt x="23" y="7"/>
                    </a:cubicBezTo>
                    <a:cubicBezTo>
                      <a:pt x="21" y="5"/>
                      <a:pt x="19" y="4"/>
                      <a:pt x="17" y="3"/>
                    </a:cubicBezTo>
                    <a:cubicBezTo>
                      <a:pt x="15" y="2"/>
                      <a:pt x="14" y="1"/>
                      <a:pt x="12" y="1"/>
                    </a:cubicBezTo>
                    <a:cubicBezTo>
                      <a:pt x="11" y="1"/>
                      <a:pt x="10" y="0"/>
                      <a:pt x="9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2"/>
                      <a:pt x="5" y="4"/>
                      <a:pt x="5" y="6"/>
                    </a:cubicBezTo>
                    <a:cubicBezTo>
                      <a:pt x="5" y="8"/>
                      <a:pt x="5" y="10"/>
                      <a:pt x="5" y="11"/>
                    </a:cubicBezTo>
                    <a:cubicBezTo>
                      <a:pt x="5" y="12"/>
                      <a:pt x="5" y="13"/>
                      <a:pt x="5" y="14"/>
                    </a:cubicBezTo>
                    <a:cubicBezTo>
                      <a:pt x="6" y="15"/>
                      <a:pt x="6" y="16"/>
                      <a:pt x="6" y="16"/>
                    </a:cubicBezTo>
                    <a:cubicBezTo>
                      <a:pt x="2" y="21"/>
                      <a:pt x="0" y="26"/>
                      <a:pt x="0" y="33"/>
                    </a:cubicBezTo>
                    <a:close/>
                    <a:moveTo>
                      <a:pt x="9" y="42"/>
                    </a:moveTo>
                    <a:cubicBezTo>
                      <a:pt x="9" y="38"/>
                      <a:pt x="11" y="35"/>
                      <a:pt x="14" y="32"/>
                    </a:cubicBezTo>
                    <a:cubicBezTo>
                      <a:pt x="15" y="31"/>
                      <a:pt x="16" y="30"/>
                      <a:pt x="18" y="30"/>
                    </a:cubicBezTo>
                    <a:cubicBezTo>
                      <a:pt x="19" y="30"/>
                      <a:pt x="20" y="29"/>
                      <a:pt x="22" y="29"/>
                    </a:cubicBezTo>
                    <a:cubicBezTo>
                      <a:pt x="24" y="29"/>
                      <a:pt x="25" y="29"/>
                      <a:pt x="27" y="29"/>
                    </a:cubicBezTo>
                    <a:cubicBezTo>
                      <a:pt x="28" y="29"/>
                      <a:pt x="30" y="29"/>
                      <a:pt x="32" y="30"/>
                    </a:cubicBezTo>
                    <a:cubicBezTo>
                      <a:pt x="35" y="30"/>
                      <a:pt x="36" y="30"/>
                      <a:pt x="38" y="30"/>
                    </a:cubicBezTo>
                    <a:cubicBezTo>
                      <a:pt x="40" y="30"/>
                      <a:pt x="42" y="30"/>
                      <a:pt x="44" y="30"/>
                    </a:cubicBezTo>
                    <a:cubicBezTo>
                      <a:pt x="46" y="29"/>
                      <a:pt x="48" y="29"/>
                      <a:pt x="49" y="29"/>
                    </a:cubicBezTo>
                    <a:cubicBezTo>
                      <a:pt x="51" y="29"/>
                      <a:pt x="52" y="29"/>
                      <a:pt x="54" y="29"/>
                    </a:cubicBezTo>
                    <a:cubicBezTo>
                      <a:pt x="56" y="29"/>
                      <a:pt x="57" y="30"/>
                      <a:pt x="59" y="30"/>
                    </a:cubicBezTo>
                    <a:cubicBezTo>
                      <a:pt x="60" y="30"/>
                      <a:pt x="61" y="31"/>
                      <a:pt x="62" y="32"/>
                    </a:cubicBezTo>
                    <a:cubicBezTo>
                      <a:pt x="65" y="35"/>
                      <a:pt x="67" y="38"/>
                      <a:pt x="67" y="42"/>
                    </a:cubicBezTo>
                    <a:cubicBezTo>
                      <a:pt x="67" y="44"/>
                      <a:pt x="67" y="46"/>
                      <a:pt x="66" y="48"/>
                    </a:cubicBezTo>
                    <a:cubicBezTo>
                      <a:pt x="66" y="49"/>
                      <a:pt x="65" y="51"/>
                      <a:pt x="64" y="52"/>
                    </a:cubicBezTo>
                    <a:cubicBezTo>
                      <a:pt x="63" y="53"/>
                      <a:pt x="62" y="54"/>
                      <a:pt x="61" y="55"/>
                    </a:cubicBezTo>
                    <a:cubicBezTo>
                      <a:pt x="59" y="56"/>
                      <a:pt x="58" y="56"/>
                      <a:pt x="56" y="57"/>
                    </a:cubicBezTo>
                    <a:cubicBezTo>
                      <a:pt x="55" y="57"/>
                      <a:pt x="53" y="57"/>
                      <a:pt x="51" y="58"/>
                    </a:cubicBezTo>
                    <a:cubicBezTo>
                      <a:pt x="48" y="58"/>
                      <a:pt x="46" y="58"/>
                      <a:pt x="45" y="58"/>
                    </a:cubicBezTo>
                    <a:cubicBezTo>
                      <a:pt x="43" y="58"/>
                      <a:pt x="41" y="58"/>
                      <a:pt x="38" y="58"/>
                    </a:cubicBezTo>
                    <a:cubicBezTo>
                      <a:pt x="35" y="58"/>
                      <a:pt x="33" y="58"/>
                      <a:pt x="31" y="58"/>
                    </a:cubicBezTo>
                    <a:cubicBezTo>
                      <a:pt x="30" y="58"/>
                      <a:pt x="28" y="58"/>
                      <a:pt x="25" y="58"/>
                    </a:cubicBezTo>
                    <a:cubicBezTo>
                      <a:pt x="23" y="57"/>
                      <a:pt x="21" y="57"/>
                      <a:pt x="20" y="57"/>
                    </a:cubicBezTo>
                    <a:cubicBezTo>
                      <a:pt x="19" y="56"/>
                      <a:pt x="17" y="56"/>
                      <a:pt x="16" y="55"/>
                    </a:cubicBezTo>
                    <a:cubicBezTo>
                      <a:pt x="14" y="54"/>
                      <a:pt x="13" y="53"/>
                      <a:pt x="12" y="52"/>
                    </a:cubicBezTo>
                    <a:cubicBezTo>
                      <a:pt x="11" y="51"/>
                      <a:pt x="11" y="49"/>
                      <a:pt x="10" y="48"/>
                    </a:cubicBezTo>
                    <a:cubicBezTo>
                      <a:pt x="9" y="46"/>
                      <a:pt x="9" y="44"/>
                      <a:pt x="9" y="42"/>
                    </a:cubicBezTo>
                    <a:close/>
                    <a:moveTo>
                      <a:pt x="48" y="41"/>
                    </a:moveTo>
                    <a:cubicBezTo>
                      <a:pt x="48" y="45"/>
                      <a:pt x="50" y="48"/>
                      <a:pt x="53" y="48"/>
                    </a:cubicBezTo>
                    <a:cubicBezTo>
                      <a:pt x="55" y="48"/>
                      <a:pt x="58" y="45"/>
                      <a:pt x="58" y="41"/>
                    </a:cubicBezTo>
                    <a:cubicBezTo>
                      <a:pt x="58" y="37"/>
                      <a:pt x="55" y="34"/>
                      <a:pt x="53" y="34"/>
                    </a:cubicBezTo>
                    <a:cubicBezTo>
                      <a:pt x="50" y="34"/>
                      <a:pt x="48" y="37"/>
                      <a:pt x="48" y="41"/>
                    </a:cubicBezTo>
                    <a:close/>
                    <a:moveTo>
                      <a:pt x="19" y="41"/>
                    </a:moveTo>
                    <a:cubicBezTo>
                      <a:pt x="19" y="45"/>
                      <a:pt x="21" y="48"/>
                      <a:pt x="24" y="48"/>
                    </a:cubicBezTo>
                    <a:cubicBezTo>
                      <a:pt x="27" y="48"/>
                      <a:pt x="29" y="45"/>
                      <a:pt x="29" y="41"/>
                    </a:cubicBezTo>
                    <a:cubicBezTo>
                      <a:pt x="29" y="37"/>
                      <a:pt x="27" y="34"/>
                      <a:pt x="24" y="34"/>
                    </a:cubicBezTo>
                    <a:cubicBezTo>
                      <a:pt x="21" y="34"/>
                      <a:pt x="19" y="37"/>
                      <a:pt x="19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44" name="Freeform 45">
                <a:extLst>
                  <a:ext uri="{FF2B5EF4-FFF2-40B4-BE49-F238E27FC236}">
                    <a16:creationId xmlns:a16="http://schemas.microsoft.com/office/drawing/2014/main" xmlns="" id="{99BE134E-DB63-420B-9452-6D170EC9458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654088" y="1900192"/>
                <a:ext cx="401253" cy="401252"/>
              </a:xfrm>
              <a:custGeom>
                <a:avLst/>
                <a:gdLst>
                  <a:gd name="T0" fmla="*/ 0 w 125"/>
                  <a:gd name="T1" fmla="*/ 63 h 125"/>
                  <a:gd name="T2" fmla="*/ 125 w 125"/>
                  <a:gd name="T3" fmla="*/ 63 h 125"/>
                  <a:gd name="T4" fmla="*/ 98 w 125"/>
                  <a:gd name="T5" fmla="*/ 83 h 125"/>
                  <a:gd name="T6" fmla="*/ 117 w 125"/>
                  <a:gd name="T7" fmla="*/ 67 h 125"/>
                  <a:gd name="T8" fmla="*/ 98 w 125"/>
                  <a:gd name="T9" fmla="*/ 83 h 125"/>
                  <a:gd name="T10" fmla="*/ 25 w 125"/>
                  <a:gd name="T11" fmla="*/ 59 h 125"/>
                  <a:gd name="T12" fmla="*/ 13 w 125"/>
                  <a:gd name="T13" fmla="*/ 42 h 125"/>
                  <a:gd name="T14" fmla="*/ 90 w 125"/>
                  <a:gd name="T15" fmla="*/ 42 h 125"/>
                  <a:gd name="T16" fmla="*/ 67 w 125"/>
                  <a:gd name="T17" fmla="*/ 59 h 125"/>
                  <a:gd name="T18" fmla="*/ 90 w 125"/>
                  <a:gd name="T19" fmla="*/ 42 h 125"/>
                  <a:gd name="T20" fmla="*/ 67 w 125"/>
                  <a:gd name="T21" fmla="*/ 9 h 125"/>
                  <a:gd name="T22" fmla="*/ 82 w 125"/>
                  <a:gd name="T23" fmla="*/ 23 h 125"/>
                  <a:gd name="T24" fmla="*/ 67 w 125"/>
                  <a:gd name="T25" fmla="*/ 34 h 125"/>
                  <a:gd name="T26" fmla="*/ 53 w 125"/>
                  <a:gd name="T27" fmla="*/ 12 h 125"/>
                  <a:gd name="T28" fmla="*/ 59 w 125"/>
                  <a:gd name="T29" fmla="*/ 34 h 125"/>
                  <a:gd name="T30" fmla="*/ 43 w 125"/>
                  <a:gd name="T31" fmla="*/ 23 h 125"/>
                  <a:gd name="T32" fmla="*/ 59 w 125"/>
                  <a:gd name="T33" fmla="*/ 59 h 125"/>
                  <a:gd name="T34" fmla="*/ 36 w 125"/>
                  <a:gd name="T35" fmla="*/ 42 h 125"/>
                  <a:gd name="T36" fmla="*/ 13 w 125"/>
                  <a:gd name="T37" fmla="*/ 83 h 125"/>
                  <a:gd name="T38" fmla="*/ 25 w 125"/>
                  <a:gd name="T39" fmla="*/ 67 h 125"/>
                  <a:gd name="T40" fmla="*/ 13 w 125"/>
                  <a:gd name="T41" fmla="*/ 83 h 125"/>
                  <a:gd name="T42" fmla="*/ 59 w 125"/>
                  <a:gd name="T43" fmla="*/ 67 h 125"/>
                  <a:gd name="T44" fmla="*/ 36 w 125"/>
                  <a:gd name="T45" fmla="*/ 83 h 125"/>
                  <a:gd name="T46" fmla="*/ 59 w 125"/>
                  <a:gd name="T47" fmla="*/ 92 h 125"/>
                  <a:gd name="T48" fmla="*/ 53 w 125"/>
                  <a:gd name="T49" fmla="*/ 113 h 125"/>
                  <a:gd name="T50" fmla="*/ 38 w 125"/>
                  <a:gd name="T51" fmla="*/ 92 h 125"/>
                  <a:gd name="T52" fmla="*/ 82 w 125"/>
                  <a:gd name="T53" fmla="*/ 102 h 125"/>
                  <a:gd name="T54" fmla="*/ 67 w 125"/>
                  <a:gd name="T55" fmla="*/ 116 h 125"/>
                  <a:gd name="T56" fmla="*/ 87 w 125"/>
                  <a:gd name="T57" fmla="*/ 92 h 125"/>
                  <a:gd name="T58" fmla="*/ 67 w 125"/>
                  <a:gd name="T59" fmla="*/ 83 h 125"/>
                  <a:gd name="T60" fmla="*/ 92 w 125"/>
                  <a:gd name="T61" fmla="*/ 67 h 125"/>
                  <a:gd name="T62" fmla="*/ 67 w 125"/>
                  <a:gd name="T63" fmla="*/ 83 h 125"/>
                  <a:gd name="T64" fmla="*/ 98 w 125"/>
                  <a:gd name="T65" fmla="*/ 42 h 125"/>
                  <a:gd name="T66" fmla="*/ 117 w 125"/>
                  <a:gd name="T67" fmla="*/ 59 h 125"/>
                  <a:gd name="T68" fmla="*/ 108 w 125"/>
                  <a:gd name="T69" fmla="*/ 34 h 125"/>
                  <a:gd name="T70" fmla="*/ 86 w 125"/>
                  <a:gd name="T71" fmla="*/ 14 h 125"/>
                  <a:gd name="T72" fmla="*/ 108 w 125"/>
                  <a:gd name="T73" fmla="*/ 34 h 125"/>
                  <a:gd name="T74" fmla="*/ 39 w 125"/>
                  <a:gd name="T75" fmla="*/ 14 h 125"/>
                  <a:gd name="T76" fmla="*/ 17 w 125"/>
                  <a:gd name="T77" fmla="*/ 34 h 125"/>
                  <a:gd name="T78" fmla="*/ 17 w 125"/>
                  <a:gd name="T79" fmla="*/ 92 h 125"/>
                  <a:gd name="T80" fmla="*/ 39 w 125"/>
                  <a:gd name="T81" fmla="*/ 111 h 125"/>
                  <a:gd name="T82" fmla="*/ 17 w 125"/>
                  <a:gd name="T83" fmla="*/ 92 h 125"/>
                  <a:gd name="T84" fmla="*/ 86 w 125"/>
                  <a:gd name="T85" fmla="*/ 111 h 125"/>
                  <a:gd name="T86" fmla="*/ 108 w 125"/>
                  <a:gd name="T87" fmla="*/ 92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5" h="125">
                    <a:moveTo>
                      <a:pt x="63" y="0"/>
                    </a:moveTo>
                    <a:cubicBezTo>
                      <a:pt x="28" y="0"/>
                      <a:pt x="0" y="28"/>
                      <a:pt x="0" y="63"/>
                    </a:cubicBezTo>
                    <a:cubicBezTo>
                      <a:pt x="0" y="97"/>
                      <a:pt x="28" y="125"/>
                      <a:pt x="63" y="125"/>
                    </a:cubicBezTo>
                    <a:cubicBezTo>
                      <a:pt x="97" y="125"/>
                      <a:pt x="125" y="97"/>
                      <a:pt x="125" y="63"/>
                    </a:cubicBezTo>
                    <a:cubicBezTo>
                      <a:pt x="125" y="28"/>
                      <a:pt x="97" y="0"/>
                      <a:pt x="63" y="0"/>
                    </a:cubicBezTo>
                    <a:close/>
                    <a:moveTo>
                      <a:pt x="98" y="83"/>
                    </a:moveTo>
                    <a:cubicBezTo>
                      <a:pt x="99" y="78"/>
                      <a:pt x="100" y="73"/>
                      <a:pt x="100" y="67"/>
                    </a:cubicBezTo>
                    <a:cubicBezTo>
                      <a:pt x="117" y="67"/>
                      <a:pt x="117" y="67"/>
                      <a:pt x="117" y="67"/>
                    </a:cubicBezTo>
                    <a:cubicBezTo>
                      <a:pt x="116" y="73"/>
                      <a:pt x="115" y="78"/>
                      <a:pt x="113" y="83"/>
                    </a:cubicBezTo>
                    <a:lnTo>
                      <a:pt x="98" y="83"/>
                    </a:lnTo>
                    <a:close/>
                    <a:moveTo>
                      <a:pt x="27" y="42"/>
                    </a:moveTo>
                    <a:cubicBezTo>
                      <a:pt x="26" y="47"/>
                      <a:pt x="26" y="53"/>
                      <a:pt x="25" y="59"/>
                    </a:cubicBezTo>
                    <a:cubicBezTo>
                      <a:pt x="9" y="59"/>
                      <a:pt x="9" y="59"/>
                      <a:pt x="9" y="59"/>
                    </a:cubicBezTo>
                    <a:cubicBezTo>
                      <a:pt x="9" y="53"/>
                      <a:pt x="11" y="47"/>
                      <a:pt x="13" y="42"/>
                    </a:cubicBezTo>
                    <a:lnTo>
                      <a:pt x="27" y="42"/>
                    </a:lnTo>
                    <a:close/>
                    <a:moveTo>
                      <a:pt x="90" y="42"/>
                    </a:moveTo>
                    <a:cubicBezTo>
                      <a:pt x="91" y="47"/>
                      <a:pt x="92" y="53"/>
                      <a:pt x="92" y="59"/>
                    </a:cubicBezTo>
                    <a:cubicBezTo>
                      <a:pt x="67" y="59"/>
                      <a:pt x="67" y="59"/>
                      <a:pt x="67" y="59"/>
                    </a:cubicBezTo>
                    <a:cubicBezTo>
                      <a:pt x="67" y="42"/>
                      <a:pt x="67" y="42"/>
                      <a:pt x="67" y="42"/>
                    </a:cubicBezTo>
                    <a:lnTo>
                      <a:pt x="90" y="42"/>
                    </a:lnTo>
                    <a:close/>
                    <a:moveTo>
                      <a:pt x="67" y="34"/>
                    </a:moveTo>
                    <a:cubicBezTo>
                      <a:pt x="67" y="9"/>
                      <a:pt x="67" y="9"/>
                      <a:pt x="67" y="9"/>
                    </a:cubicBezTo>
                    <a:cubicBezTo>
                      <a:pt x="69" y="10"/>
                      <a:pt x="71" y="11"/>
                      <a:pt x="73" y="12"/>
                    </a:cubicBezTo>
                    <a:cubicBezTo>
                      <a:pt x="76" y="14"/>
                      <a:pt x="79" y="18"/>
                      <a:pt x="82" y="23"/>
                    </a:cubicBezTo>
                    <a:cubicBezTo>
                      <a:pt x="84" y="26"/>
                      <a:pt x="86" y="30"/>
                      <a:pt x="87" y="34"/>
                    </a:cubicBezTo>
                    <a:cubicBezTo>
                      <a:pt x="67" y="34"/>
                      <a:pt x="67" y="34"/>
                      <a:pt x="67" y="34"/>
                    </a:cubicBezTo>
                    <a:close/>
                    <a:moveTo>
                      <a:pt x="43" y="23"/>
                    </a:moveTo>
                    <a:cubicBezTo>
                      <a:pt x="46" y="18"/>
                      <a:pt x="50" y="14"/>
                      <a:pt x="53" y="12"/>
                    </a:cubicBezTo>
                    <a:cubicBezTo>
                      <a:pt x="55" y="11"/>
                      <a:pt x="57" y="10"/>
                      <a:pt x="59" y="9"/>
                    </a:cubicBezTo>
                    <a:cubicBezTo>
                      <a:pt x="59" y="34"/>
                      <a:pt x="59" y="34"/>
                      <a:pt x="59" y="34"/>
                    </a:cubicBezTo>
                    <a:cubicBezTo>
                      <a:pt x="38" y="34"/>
                      <a:pt x="38" y="34"/>
                      <a:pt x="38" y="34"/>
                    </a:cubicBezTo>
                    <a:cubicBezTo>
                      <a:pt x="40" y="30"/>
                      <a:pt x="41" y="26"/>
                      <a:pt x="43" y="23"/>
                    </a:cubicBezTo>
                    <a:close/>
                    <a:moveTo>
                      <a:pt x="59" y="42"/>
                    </a:moveTo>
                    <a:cubicBezTo>
                      <a:pt x="59" y="59"/>
                      <a:pt x="59" y="59"/>
                      <a:pt x="59" y="59"/>
                    </a:cubicBezTo>
                    <a:cubicBezTo>
                      <a:pt x="34" y="59"/>
                      <a:pt x="34" y="59"/>
                      <a:pt x="34" y="59"/>
                    </a:cubicBezTo>
                    <a:cubicBezTo>
                      <a:pt x="34" y="53"/>
                      <a:pt x="35" y="47"/>
                      <a:pt x="36" y="42"/>
                    </a:cubicBezTo>
                    <a:lnTo>
                      <a:pt x="59" y="42"/>
                    </a:lnTo>
                    <a:close/>
                    <a:moveTo>
                      <a:pt x="13" y="83"/>
                    </a:moveTo>
                    <a:cubicBezTo>
                      <a:pt x="11" y="78"/>
                      <a:pt x="9" y="73"/>
                      <a:pt x="9" y="67"/>
                    </a:cubicBezTo>
                    <a:cubicBezTo>
                      <a:pt x="25" y="67"/>
                      <a:pt x="25" y="67"/>
                      <a:pt x="25" y="67"/>
                    </a:cubicBezTo>
                    <a:cubicBezTo>
                      <a:pt x="26" y="73"/>
                      <a:pt x="26" y="78"/>
                      <a:pt x="27" y="83"/>
                    </a:cubicBezTo>
                    <a:lnTo>
                      <a:pt x="13" y="83"/>
                    </a:lnTo>
                    <a:close/>
                    <a:moveTo>
                      <a:pt x="34" y="67"/>
                    </a:moveTo>
                    <a:cubicBezTo>
                      <a:pt x="59" y="67"/>
                      <a:pt x="59" y="67"/>
                      <a:pt x="59" y="67"/>
                    </a:cubicBezTo>
                    <a:cubicBezTo>
                      <a:pt x="59" y="83"/>
                      <a:pt x="59" y="83"/>
                      <a:pt x="59" y="83"/>
                    </a:cubicBezTo>
                    <a:cubicBezTo>
                      <a:pt x="36" y="83"/>
                      <a:pt x="36" y="83"/>
                      <a:pt x="36" y="83"/>
                    </a:cubicBezTo>
                    <a:cubicBezTo>
                      <a:pt x="35" y="78"/>
                      <a:pt x="34" y="73"/>
                      <a:pt x="34" y="67"/>
                    </a:cubicBezTo>
                    <a:close/>
                    <a:moveTo>
                      <a:pt x="59" y="92"/>
                    </a:moveTo>
                    <a:cubicBezTo>
                      <a:pt x="59" y="116"/>
                      <a:pt x="59" y="116"/>
                      <a:pt x="59" y="116"/>
                    </a:cubicBezTo>
                    <a:cubicBezTo>
                      <a:pt x="57" y="116"/>
                      <a:pt x="55" y="115"/>
                      <a:pt x="53" y="113"/>
                    </a:cubicBezTo>
                    <a:cubicBezTo>
                      <a:pt x="50" y="111"/>
                      <a:pt x="46" y="107"/>
                      <a:pt x="43" y="102"/>
                    </a:cubicBezTo>
                    <a:cubicBezTo>
                      <a:pt x="41" y="99"/>
                      <a:pt x="40" y="96"/>
                      <a:pt x="38" y="92"/>
                    </a:cubicBezTo>
                    <a:cubicBezTo>
                      <a:pt x="59" y="92"/>
                      <a:pt x="59" y="92"/>
                      <a:pt x="59" y="92"/>
                    </a:cubicBezTo>
                    <a:close/>
                    <a:moveTo>
                      <a:pt x="82" y="102"/>
                    </a:moveTo>
                    <a:cubicBezTo>
                      <a:pt x="79" y="107"/>
                      <a:pt x="76" y="111"/>
                      <a:pt x="73" y="113"/>
                    </a:cubicBezTo>
                    <a:cubicBezTo>
                      <a:pt x="71" y="115"/>
                      <a:pt x="69" y="116"/>
                      <a:pt x="67" y="116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87" y="92"/>
                      <a:pt x="87" y="92"/>
                      <a:pt x="87" y="92"/>
                    </a:cubicBezTo>
                    <a:cubicBezTo>
                      <a:pt x="86" y="96"/>
                      <a:pt x="84" y="99"/>
                      <a:pt x="82" y="102"/>
                    </a:cubicBezTo>
                    <a:close/>
                    <a:moveTo>
                      <a:pt x="67" y="83"/>
                    </a:moveTo>
                    <a:cubicBezTo>
                      <a:pt x="67" y="67"/>
                      <a:pt x="67" y="67"/>
                      <a:pt x="67" y="67"/>
                    </a:cubicBezTo>
                    <a:cubicBezTo>
                      <a:pt x="92" y="67"/>
                      <a:pt x="92" y="67"/>
                      <a:pt x="92" y="67"/>
                    </a:cubicBezTo>
                    <a:cubicBezTo>
                      <a:pt x="92" y="73"/>
                      <a:pt x="91" y="78"/>
                      <a:pt x="90" y="83"/>
                    </a:cubicBezTo>
                    <a:lnTo>
                      <a:pt x="67" y="83"/>
                    </a:lnTo>
                    <a:close/>
                    <a:moveTo>
                      <a:pt x="100" y="59"/>
                    </a:moveTo>
                    <a:cubicBezTo>
                      <a:pt x="100" y="53"/>
                      <a:pt x="99" y="47"/>
                      <a:pt x="98" y="42"/>
                    </a:cubicBezTo>
                    <a:cubicBezTo>
                      <a:pt x="113" y="42"/>
                      <a:pt x="113" y="42"/>
                      <a:pt x="113" y="42"/>
                    </a:cubicBezTo>
                    <a:cubicBezTo>
                      <a:pt x="115" y="47"/>
                      <a:pt x="116" y="53"/>
                      <a:pt x="117" y="59"/>
                    </a:cubicBezTo>
                    <a:lnTo>
                      <a:pt x="100" y="59"/>
                    </a:lnTo>
                    <a:close/>
                    <a:moveTo>
                      <a:pt x="108" y="34"/>
                    </a:moveTo>
                    <a:cubicBezTo>
                      <a:pt x="96" y="34"/>
                      <a:pt x="96" y="34"/>
                      <a:pt x="96" y="34"/>
                    </a:cubicBezTo>
                    <a:cubicBezTo>
                      <a:pt x="93" y="26"/>
                      <a:pt x="90" y="19"/>
                      <a:pt x="86" y="14"/>
                    </a:cubicBezTo>
                    <a:cubicBezTo>
                      <a:pt x="92" y="17"/>
                      <a:pt x="97" y="20"/>
                      <a:pt x="101" y="24"/>
                    </a:cubicBezTo>
                    <a:cubicBezTo>
                      <a:pt x="104" y="27"/>
                      <a:pt x="106" y="30"/>
                      <a:pt x="108" y="34"/>
                    </a:cubicBezTo>
                    <a:close/>
                    <a:moveTo>
                      <a:pt x="25" y="24"/>
                    </a:moveTo>
                    <a:cubicBezTo>
                      <a:pt x="29" y="20"/>
                      <a:pt x="34" y="17"/>
                      <a:pt x="39" y="14"/>
                    </a:cubicBezTo>
                    <a:cubicBezTo>
                      <a:pt x="35" y="19"/>
                      <a:pt x="32" y="26"/>
                      <a:pt x="30" y="34"/>
                    </a:cubicBezTo>
                    <a:cubicBezTo>
                      <a:pt x="17" y="34"/>
                      <a:pt x="17" y="34"/>
                      <a:pt x="17" y="34"/>
                    </a:cubicBezTo>
                    <a:cubicBezTo>
                      <a:pt x="19" y="30"/>
                      <a:pt x="22" y="27"/>
                      <a:pt x="25" y="24"/>
                    </a:cubicBezTo>
                    <a:close/>
                    <a:moveTo>
                      <a:pt x="17" y="92"/>
                    </a:moveTo>
                    <a:cubicBezTo>
                      <a:pt x="30" y="92"/>
                      <a:pt x="30" y="92"/>
                      <a:pt x="30" y="92"/>
                    </a:cubicBezTo>
                    <a:cubicBezTo>
                      <a:pt x="32" y="99"/>
                      <a:pt x="35" y="106"/>
                      <a:pt x="39" y="111"/>
                    </a:cubicBezTo>
                    <a:cubicBezTo>
                      <a:pt x="34" y="109"/>
                      <a:pt x="29" y="105"/>
                      <a:pt x="25" y="101"/>
                    </a:cubicBezTo>
                    <a:cubicBezTo>
                      <a:pt x="22" y="98"/>
                      <a:pt x="19" y="95"/>
                      <a:pt x="17" y="92"/>
                    </a:cubicBezTo>
                    <a:close/>
                    <a:moveTo>
                      <a:pt x="101" y="101"/>
                    </a:moveTo>
                    <a:cubicBezTo>
                      <a:pt x="97" y="105"/>
                      <a:pt x="92" y="109"/>
                      <a:pt x="86" y="111"/>
                    </a:cubicBezTo>
                    <a:cubicBezTo>
                      <a:pt x="90" y="106"/>
                      <a:pt x="93" y="99"/>
                      <a:pt x="96" y="92"/>
                    </a:cubicBezTo>
                    <a:cubicBezTo>
                      <a:pt x="108" y="92"/>
                      <a:pt x="108" y="92"/>
                      <a:pt x="108" y="92"/>
                    </a:cubicBezTo>
                    <a:cubicBezTo>
                      <a:pt x="106" y="95"/>
                      <a:pt x="104" y="98"/>
                      <a:pt x="101" y="10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45" name="Freeform 46">
                <a:extLst>
                  <a:ext uri="{FF2B5EF4-FFF2-40B4-BE49-F238E27FC236}">
                    <a16:creationId xmlns:a16="http://schemas.microsoft.com/office/drawing/2014/main" xmlns="" id="{ADE7BAB0-1134-41BA-80DF-170CDC73B7D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577753" y="1690759"/>
                <a:ext cx="189861" cy="187904"/>
              </a:xfrm>
              <a:custGeom>
                <a:avLst/>
                <a:gdLst>
                  <a:gd name="T0" fmla="*/ 49 w 59"/>
                  <a:gd name="T1" fmla="*/ 0 h 59"/>
                  <a:gd name="T2" fmla="*/ 9 w 59"/>
                  <a:gd name="T3" fmla="*/ 0 h 59"/>
                  <a:gd name="T4" fmla="*/ 0 w 59"/>
                  <a:gd name="T5" fmla="*/ 10 h 59"/>
                  <a:gd name="T6" fmla="*/ 0 w 59"/>
                  <a:gd name="T7" fmla="*/ 49 h 59"/>
                  <a:gd name="T8" fmla="*/ 9 w 59"/>
                  <a:gd name="T9" fmla="*/ 59 h 59"/>
                  <a:gd name="T10" fmla="*/ 49 w 59"/>
                  <a:gd name="T11" fmla="*/ 59 h 59"/>
                  <a:gd name="T12" fmla="*/ 59 w 59"/>
                  <a:gd name="T13" fmla="*/ 49 h 59"/>
                  <a:gd name="T14" fmla="*/ 59 w 59"/>
                  <a:gd name="T15" fmla="*/ 10 h 59"/>
                  <a:gd name="T16" fmla="*/ 49 w 59"/>
                  <a:gd name="T17" fmla="*/ 0 h 59"/>
                  <a:gd name="T18" fmla="*/ 40 w 59"/>
                  <a:gd name="T19" fmla="*/ 2 h 59"/>
                  <a:gd name="T20" fmla="*/ 40 w 59"/>
                  <a:gd name="T21" fmla="*/ 11 h 59"/>
                  <a:gd name="T22" fmla="*/ 31 w 59"/>
                  <a:gd name="T23" fmla="*/ 11 h 59"/>
                  <a:gd name="T24" fmla="*/ 31 w 59"/>
                  <a:gd name="T25" fmla="*/ 2 h 59"/>
                  <a:gd name="T26" fmla="*/ 40 w 59"/>
                  <a:gd name="T27" fmla="*/ 2 h 59"/>
                  <a:gd name="T28" fmla="*/ 27 w 59"/>
                  <a:gd name="T29" fmla="*/ 2 h 59"/>
                  <a:gd name="T30" fmla="*/ 27 w 59"/>
                  <a:gd name="T31" fmla="*/ 11 h 59"/>
                  <a:gd name="T32" fmla="*/ 18 w 59"/>
                  <a:gd name="T33" fmla="*/ 11 h 59"/>
                  <a:gd name="T34" fmla="*/ 18 w 59"/>
                  <a:gd name="T35" fmla="*/ 2 h 59"/>
                  <a:gd name="T36" fmla="*/ 27 w 59"/>
                  <a:gd name="T37" fmla="*/ 2 h 59"/>
                  <a:gd name="T38" fmla="*/ 1 w 59"/>
                  <a:gd name="T39" fmla="*/ 11 h 59"/>
                  <a:gd name="T40" fmla="*/ 1 w 59"/>
                  <a:gd name="T41" fmla="*/ 10 h 59"/>
                  <a:gd name="T42" fmla="*/ 9 w 59"/>
                  <a:gd name="T43" fmla="*/ 2 h 59"/>
                  <a:gd name="T44" fmla="*/ 14 w 59"/>
                  <a:gd name="T45" fmla="*/ 2 h 59"/>
                  <a:gd name="T46" fmla="*/ 14 w 59"/>
                  <a:gd name="T47" fmla="*/ 11 h 59"/>
                  <a:gd name="T48" fmla="*/ 1 w 59"/>
                  <a:gd name="T49" fmla="*/ 11 h 59"/>
                  <a:gd name="T50" fmla="*/ 44 w 59"/>
                  <a:gd name="T51" fmla="*/ 37 h 59"/>
                  <a:gd name="T52" fmla="*/ 33 w 59"/>
                  <a:gd name="T53" fmla="*/ 37 h 59"/>
                  <a:gd name="T54" fmla="*/ 33 w 59"/>
                  <a:gd name="T55" fmla="*/ 48 h 59"/>
                  <a:gd name="T56" fmla="*/ 25 w 59"/>
                  <a:gd name="T57" fmla="*/ 48 h 59"/>
                  <a:gd name="T58" fmla="*/ 25 w 59"/>
                  <a:gd name="T59" fmla="*/ 37 h 59"/>
                  <a:gd name="T60" fmla="*/ 14 w 59"/>
                  <a:gd name="T61" fmla="*/ 37 h 59"/>
                  <a:gd name="T62" fmla="*/ 14 w 59"/>
                  <a:gd name="T63" fmla="*/ 30 h 59"/>
                  <a:gd name="T64" fmla="*/ 25 w 59"/>
                  <a:gd name="T65" fmla="*/ 30 h 59"/>
                  <a:gd name="T66" fmla="*/ 25 w 59"/>
                  <a:gd name="T67" fmla="*/ 18 h 59"/>
                  <a:gd name="T68" fmla="*/ 33 w 59"/>
                  <a:gd name="T69" fmla="*/ 18 h 59"/>
                  <a:gd name="T70" fmla="*/ 33 w 59"/>
                  <a:gd name="T71" fmla="*/ 30 h 59"/>
                  <a:gd name="T72" fmla="*/ 44 w 59"/>
                  <a:gd name="T73" fmla="*/ 30 h 59"/>
                  <a:gd name="T74" fmla="*/ 44 w 59"/>
                  <a:gd name="T75" fmla="*/ 37 h 59"/>
                  <a:gd name="T76" fmla="*/ 57 w 59"/>
                  <a:gd name="T77" fmla="*/ 11 h 59"/>
                  <a:gd name="T78" fmla="*/ 44 w 59"/>
                  <a:gd name="T79" fmla="*/ 11 h 59"/>
                  <a:gd name="T80" fmla="*/ 44 w 59"/>
                  <a:gd name="T81" fmla="*/ 2 h 59"/>
                  <a:gd name="T82" fmla="*/ 49 w 59"/>
                  <a:gd name="T83" fmla="*/ 2 h 59"/>
                  <a:gd name="T84" fmla="*/ 57 w 59"/>
                  <a:gd name="T85" fmla="*/ 10 h 59"/>
                  <a:gd name="T86" fmla="*/ 57 w 59"/>
                  <a:gd name="T87" fmla="*/ 11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59" h="59">
                    <a:moveTo>
                      <a:pt x="49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10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55"/>
                      <a:pt x="4" y="59"/>
                      <a:pt x="9" y="59"/>
                    </a:cubicBezTo>
                    <a:cubicBezTo>
                      <a:pt x="49" y="59"/>
                      <a:pt x="49" y="59"/>
                      <a:pt x="49" y="59"/>
                    </a:cubicBezTo>
                    <a:cubicBezTo>
                      <a:pt x="54" y="59"/>
                      <a:pt x="59" y="55"/>
                      <a:pt x="59" y="49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59" y="4"/>
                      <a:pt x="54" y="0"/>
                      <a:pt x="49" y="0"/>
                    </a:cubicBezTo>
                    <a:close/>
                    <a:moveTo>
                      <a:pt x="40" y="2"/>
                    </a:moveTo>
                    <a:cubicBezTo>
                      <a:pt x="40" y="11"/>
                      <a:pt x="40" y="11"/>
                      <a:pt x="40" y="11"/>
                    </a:cubicBezTo>
                    <a:cubicBezTo>
                      <a:pt x="31" y="11"/>
                      <a:pt x="31" y="11"/>
                      <a:pt x="31" y="11"/>
                    </a:cubicBezTo>
                    <a:cubicBezTo>
                      <a:pt x="31" y="2"/>
                      <a:pt x="31" y="2"/>
                      <a:pt x="31" y="2"/>
                    </a:cubicBezTo>
                    <a:lnTo>
                      <a:pt x="40" y="2"/>
                    </a:lnTo>
                    <a:close/>
                    <a:moveTo>
                      <a:pt x="27" y="2"/>
                    </a:moveTo>
                    <a:cubicBezTo>
                      <a:pt x="27" y="11"/>
                      <a:pt x="27" y="11"/>
                      <a:pt x="27" y="11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8" y="2"/>
                      <a:pt x="18" y="2"/>
                      <a:pt x="18" y="2"/>
                    </a:cubicBezTo>
                    <a:lnTo>
                      <a:pt x="27" y="2"/>
                    </a:lnTo>
                    <a:close/>
                    <a:moveTo>
                      <a:pt x="1" y="11"/>
                    </a:moveTo>
                    <a:cubicBezTo>
                      <a:pt x="1" y="10"/>
                      <a:pt x="1" y="10"/>
                      <a:pt x="1" y="10"/>
                    </a:cubicBezTo>
                    <a:cubicBezTo>
                      <a:pt x="1" y="5"/>
                      <a:pt x="5" y="2"/>
                      <a:pt x="9" y="2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4" y="11"/>
                      <a:pt x="14" y="11"/>
                      <a:pt x="14" y="11"/>
                    </a:cubicBezTo>
                    <a:lnTo>
                      <a:pt x="1" y="11"/>
                    </a:lnTo>
                    <a:close/>
                    <a:moveTo>
                      <a:pt x="44" y="37"/>
                    </a:moveTo>
                    <a:cubicBezTo>
                      <a:pt x="33" y="37"/>
                      <a:pt x="33" y="37"/>
                      <a:pt x="33" y="37"/>
                    </a:cubicBezTo>
                    <a:cubicBezTo>
                      <a:pt x="33" y="48"/>
                      <a:pt x="33" y="48"/>
                      <a:pt x="33" y="48"/>
                    </a:cubicBezTo>
                    <a:cubicBezTo>
                      <a:pt x="25" y="48"/>
                      <a:pt x="25" y="48"/>
                      <a:pt x="25" y="48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25" y="30"/>
                      <a:pt x="25" y="30"/>
                      <a:pt x="25" y="30"/>
                    </a:cubicBezTo>
                    <a:cubicBezTo>
                      <a:pt x="25" y="18"/>
                      <a:pt x="25" y="18"/>
                      <a:pt x="25" y="18"/>
                    </a:cubicBezTo>
                    <a:cubicBezTo>
                      <a:pt x="33" y="18"/>
                      <a:pt x="33" y="18"/>
                      <a:pt x="33" y="18"/>
                    </a:cubicBezTo>
                    <a:cubicBezTo>
                      <a:pt x="33" y="30"/>
                      <a:pt x="33" y="30"/>
                      <a:pt x="33" y="30"/>
                    </a:cubicBezTo>
                    <a:cubicBezTo>
                      <a:pt x="44" y="30"/>
                      <a:pt x="44" y="30"/>
                      <a:pt x="44" y="30"/>
                    </a:cubicBezTo>
                    <a:lnTo>
                      <a:pt x="44" y="37"/>
                    </a:lnTo>
                    <a:close/>
                    <a:moveTo>
                      <a:pt x="57" y="11"/>
                    </a:moveTo>
                    <a:cubicBezTo>
                      <a:pt x="44" y="11"/>
                      <a:pt x="44" y="11"/>
                      <a:pt x="44" y="11"/>
                    </a:cubicBezTo>
                    <a:cubicBezTo>
                      <a:pt x="44" y="2"/>
                      <a:pt x="44" y="2"/>
                      <a:pt x="44" y="2"/>
                    </a:cubicBezTo>
                    <a:cubicBezTo>
                      <a:pt x="49" y="2"/>
                      <a:pt x="49" y="2"/>
                      <a:pt x="49" y="2"/>
                    </a:cubicBezTo>
                    <a:cubicBezTo>
                      <a:pt x="53" y="2"/>
                      <a:pt x="57" y="5"/>
                      <a:pt x="57" y="10"/>
                    </a:cubicBezTo>
                    <a:lnTo>
                      <a:pt x="57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46" name="Freeform 47">
                <a:extLst>
                  <a:ext uri="{FF2B5EF4-FFF2-40B4-BE49-F238E27FC236}">
                    <a16:creationId xmlns:a16="http://schemas.microsoft.com/office/drawing/2014/main" xmlns="" id="{899688C5-C2C5-4A49-BB36-1394D43ADE7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793059" y="1731862"/>
                <a:ext cx="176160" cy="137013"/>
              </a:xfrm>
              <a:custGeom>
                <a:avLst/>
                <a:gdLst>
                  <a:gd name="T0" fmla="*/ 34 w 90"/>
                  <a:gd name="T1" fmla="*/ 70 h 70"/>
                  <a:gd name="T2" fmla="*/ 0 w 90"/>
                  <a:gd name="T3" fmla="*/ 36 h 70"/>
                  <a:gd name="T4" fmla="*/ 18 w 90"/>
                  <a:gd name="T5" fmla="*/ 19 h 70"/>
                  <a:gd name="T6" fmla="*/ 34 w 90"/>
                  <a:gd name="T7" fmla="*/ 36 h 70"/>
                  <a:gd name="T8" fmla="*/ 72 w 90"/>
                  <a:gd name="T9" fmla="*/ 0 h 70"/>
                  <a:gd name="T10" fmla="*/ 90 w 90"/>
                  <a:gd name="T11" fmla="*/ 16 h 70"/>
                  <a:gd name="T12" fmla="*/ 34 w 90"/>
                  <a:gd name="T13" fmla="*/ 70 h 70"/>
                  <a:gd name="T14" fmla="*/ 9 w 90"/>
                  <a:gd name="T15" fmla="*/ 36 h 70"/>
                  <a:gd name="T16" fmla="*/ 34 w 90"/>
                  <a:gd name="T17" fmla="*/ 60 h 70"/>
                  <a:gd name="T18" fmla="*/ 80 w 90"/>
                  <a:gd name="T19" fmla="*/ 16 h 70"/>
                  <a:gd name="T20" fmla="*/ 72 w 90"/>
                  <a:gd name="T21" fmla="*/ 8 h 70"/>
                  <a:gd name="T22" fmla="*/ 34 w 90"/>
                  <a:gd name="T23" fmla="*/ 46 h 70"/>
                  <a:gd name="T24" fmla="*/ 18 w 90"/>
                  <a:gd name="T25" fmla="*/ 28 h 70"/>
                  <a:gd name="T26" fmla="*/ 9 w 90"/>
                  <a:gd name="T27" fmla="*/ 36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0" h="70">
                    <a:moveTo>
                      <a:pt x="34" y="70"/>
                    </a:moveTo>
                    <a:lnTo>
                      <a:pt x="0" y="36"/>
                    </a:lnTo>
                    <a:lnTo>
                      <a:pt x="18" y="19"/>
                    </a:lnTo>
                    <a:lnTo>
                      <a:pt x="34" y="36"/>
                    </a:lnTo>
                    <a:lnTo>
                      <a:pt x="72" y="0"/>
                    </a:lnTo>
                    <a:lnTo>
                      <a:pt x="90" y="16"/>
                    </a:lnTo>
                    <a:lnTo>
                      <a:pt x="34" y="70"/>
                    </a:lnTo>
                    <a:close/>
                    <a:moveTo>
                      <a:pt x="9" y="36"/>
                    </a:moveTo>
                    <a:lnTo>
                      <a:pt x="34" y="60"/>
                    </a:lnTo>
                    <a:lnTo>
                      <a:pt x="80" y="16"/>
                    </a:lnTo>
                    <a:lnTo>
                      <a:pt x="72" y="8"/>
                    </a:lnTo>
                    <a:lnTo>
                      <a:pt x="34" y="46"/>
                    </a:lnTo>
                    <a:lnTo>
                      <a:pt x="18" y="28"/>
                    </a:lnTo>
                    <a:lnTo>
                      <a:pt x="9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47" name="Freeform 93">
                <a:extLst>
                  <a:ext uri="{FF2B5EF4-FFF2-40B4-BE49-F238E27FC236}">
                    <a16:creationId xmlns:a16="http://schemas.microsoft.com/office/drawing/2014/main" xmlns="" id="{3F7410BB-585F-4EC1-9B7B-A5B3F103AF7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789144" y="4738319"/>
                <a:ext cx="252496" cy="258367"/>
              </a:xfrm>
              <a:custGeom>
                <a:avLst/>
                <a:gdLst>
                  <a:gd name="T0" fmla="*/ 69 w 79"/>
                  <a:gd name="T1" fmla="*/ 22 h 81"/>
                  <a:gd name="T2" fmla="*/ 22 w 79"/>
                  <a:gd name="T3" fmla="*/ 14 h 81"/>
                  <a:gd name="T4" fmla="*/ 19 w 79"/>
                  <a:gd name="T5" fmla="*/ 3 h 81"/>
                  <a:gd name="T6" fmla="*/ 0 w 79"/>
                  <a:gd name="T7" fmla="*/ 5 h 81"/>
                  <a:gd name="T8" fmla="*/ 12 w 79"/>
                  <a:gd name="T9" fmla="*/ 12 h 81"/>
                  <a:gd name="T10" fmla="*/ 14 w 79"/>
                  <a:gd name="T11" fmla="*/ 54 h 81"/>
                  <a:gd name="T12" fmla="*/ 61 w 79"/>
                  <a:gd name="T13" fmla="*/ 59 h 81"/>
                  <a:gd name="T14" fmla="*/ 76 w 79"/>
                  <a:gd name="T15" fmla="*/ 20 h 81"/>
                  <a:gd name="T16" fmla="*/ 36 w 79"/>
                  <a:gd name="T17" fmla="*/ 32 h 81"/>
                  <a:gd name="T18" fmla="*/ 45 w 79"/>
                  <a:gd name="T19" fmla="*/ 39 h 81"/>
                  <a:gd name="T20" fmla="*/ 44 w 79"/>
                  <a:gd name="T21" fmla="*/ 44 h 81"/>
                  <a:gd name="T22" fmla="*/ 33 w 79"/>
                  <a:gd name="T23" fmla="*/ 47 h 81"/>
                  <a:gd name="T24" fmla="*/ 44 w 79"/>
                  <a:gd name="T25" fmla="*/ 44 h 81"/>
                  <a:gd name="T26" fmla="*/ 38 w 79"/>
                  <a:gd name="T27" fmla="*/ 23 h 81"/>
                  <a:gd name="T28" fmla="*/ 47 w 79"/>
                  <a:gd name="T29" fmla="*/ 29 h 81"/>
                  <a:gd name="T30" fmla="*/ 22 w 79"/>
                  <a:gd name="T31" fmla="*/ 19 h 81"/>
                  <a:gd name="T32" fmla="*/ 32 w 79"/>
                  <a:gd name="T33" fmla="*/ 27 h 81"/>
                  <a:gd name="T34" fmla="*/ 22 w 79"/>
                  <a:gd name="T35" fmla="*/ 19 h 81"/>
                  <a:gd name="T36" fmla="*/ 31 w 79"/>
                  <a:gd name="T37" fmla="*/ 32 h 81"/>
                  <a:gd name="T38" fmla="*/ 21 w 79"/>
                  <a:gd name="T39" fmla="*/ 35 h 81"/>
                  <a:gd name="T40" fmla="*/ 20 w 79"/>
                  <a:gd name="T41" fmla="*/ 40 h 81"/>
                  <a:gd name="T42" fmla="*/ 28 w 79"/>
                  <a:gd name="T43" fmla="*/ 46 h 81"/>
                  <a:gd name="T44" fmla="*/ 20 w 79"/>
                  <a:gd name="T45" fmla="*/ 40 h 81"/>
                  <a:gd name="T46" fmla="*/ 48 w 79"/>
                  <a:gd name="T47" fmla="*/ 50 h 81"/>
                  <a:gd name="T48" fmla="*/ 57 w 79"/>
                  <a:gd name="T49" fmla="*/ 47 h 81"/>
                  <a:gd name="T50" fmla="*/ 59 w 79"/>
                  <a:gd name="T51" fmla="*/ 42 h 81"/>
                  <a:gd name="T52" fmla="*/ 51 w 79"/>
                  <a:gd name="T53" fmla="*/ 35 h 81"/>
                  <a:gd name="T54" fmla="*/ 59 w 79"/>
                  <a:gd name="T55" fmla="*/ 42 h 81"/>
                  <a:gd name="T56" fmla="*/ 52 w 79"/>
                  <a:gd name="T57" fmla="*/ 30 h 81"/>
                  <a:gd name="T58" fmla="*/ 66 w 79"/>
                  <a:gd name="T59" fmla="*/ 28 h 81"/>
                  <a:gd name="T60" fmla="*/ 9 w 79"/>
                  <a:gd name="T61" fmla="*/ 66 h 81"/>
                  <a:gd name="T62" fmla="*/ 24 w 79"/>
                  <a:gd name="T63" fmla="*/ 69 h 81"/>
                  <a:gd name="T64" fmla="*/ 18 w 79"/>
                  <a:gd name="T65" fmla="*/ 60 h 81"/>
                  <a:gd name="T66" fmla="*/ 39 w 79"/>
                  <a:gd name="T67" fmla="*/ 72 h 81"/>
                  <a:gd name="T68" fmla="*/ 54 w 79"/>
                  <a:gd name="T69" fmla="*/ 75 h 81"/>
                  <a:gd name="T70" fmla="*/ 48 w 79"/>
                  <a:gd name="T71" fmla="*/ 66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79" h="81">
                    <a:moveTo>
                      <a:pt x="76" y="20"/>
                    </a:moveTo>
                    <a:cubicBezTo>
                      <a:pt x="73" y="19"/>
                      <a:pt x="70" y="20"/>
                      <a:pt x="69" y="22"/>
                    </a:cubicBezTo>
                    <a:cubicBezTo>
                      <a:pt x="68" y="23"/>
                      <a:pt x="68" y="23"/>
                      <a:pt x="68" y="23"/>
                    </a:cubicBezTo>
                    <a:cubicBezTo>
                      <a:pt x="22" y="14"/>
                      <a:pt x="22" y="14"/>
                      <a:pt x="22" y="14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23" y="6"/>
                      <a:pt x="21" y="4"/>
                      <a:pt x="19" y="3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3" y="0"/>
                      <a:pt x="1" y="2"/>
                      <a:pt x="0" y="5"/>
                    </a:cubicBezTo>
                    <a:cubicBezTo>
                      <a:pt x="0" y="8"/>
                      <a:pt x="1" y="10"/>
                      <a:pt x="4" y="11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0" y="49"/>
                      <a:pt x="10" y="49"/>
                      <a:pt x="10" y="49"/>
                    </a:cubicBezTo>
                    <a:cubicBezTo>
                      <a:pt x="10" y="51"/>
                      <a:pt x="11" y="53"/>
                      <a:pt x="14" y="54"/>
                    </a:cubicBezTo>
                    <a:cubicBezTo>
                      <a:pt x="56" y="62"/>
                      <a:pt x="56" y="62"/>
                      <a:pt x="56" y="62"/>
                    </a:cubicBezTo>
                    <a:cubicBezTo>
                      <a:pt x="58" y="63"/>
                      <a:pt x="60" y="62"/>
                      <a:pt x="61" y="59"/>
                    </a:cubicBezTo>
                    <a:cubicBezTo>
                      <a:pt x="78" y="27"/>
                      <a:pt x="78" y="27"/>
                      <a:pt x="78" y="27"/>
                    </a:cubicBezTo>
                    <a:cubicBezTo>
                      <a:pt x="79" y="24"/>
                      <a:pt x="78" y="21"/>
                      <a:pt x="76" y="20"/>
                    </a:cubicBezTo>
                    <a:close/>
                    <a:moveTo>
                      <a:pt x="35" y="37"/>
                    </a:moveTo>
                    <a:cubicBezTo>
                      <a:pt x="36" y="32"/>
                      <a:pt x="36" y="32"/>
                      <a:pt x="36" y="32"/>
                    </a:cubicBezTo>
                    <a:cubicBezTo>
                      <a:pt x="46" y="34"/>
                      <a:pt x="46" y="34"/>
                      <a:pt x="46" y="34"/>
                    </a:cubicBezTo>
                    <a:cubicBezTo>
                      <a:pt x="45" y="39"/>
                      <a:pt x="45" y="39"/>
                      <a:pt x="45" y="39"/>
                    </a:cubicBezTo>
                    <a:lnTo>
                      <a:pt x="35" y="37"/>
                    </a:lnTo>
                    <a:close/>
                    <a:moveTo>
                      <a:pt x="44" y="44"/>
                    </a:moveTo>
                    <a:cubicBezTo>
                      <a:pt x="43" y="49"/>
                      <a:pt x="43" y="49"/>
                      <a:pt x="43" y="49"/>
                    </a:cubicBezTo>
                    <a:cubicBezTo>
                      <a:pt x="33" y="47"/>
                      <a:pt x="33" y="47"/>
                      <a:pt x="33" y="47"/>
                    </a:cubicBezTo>
                    <a:cubicBezTo>
                      <a:pt x="34" y="42"/>
                      <a:pt x="34" y="42"/>
                      <a:pt x="34" y="42"/>
                    </a:cubicBezTo>
                    <a:lnTo>
                      <a:pt x="44" y="44"/>
                    </a:lnTo>
                    <a:close/>
                    <a:moveTo>
                      <a:pt x="37" y="28"/>
                    </a:moveTo>
                    <a:cubicBezTo>
                      <a:pt x="38" y="23"/>
                      <a:pt x="38" y="23"/>
                      <a:pt x="38" y="23"/>
                    </a:cubicBezTo>
                    <a:cubicBezTo>
                      <a:pt x="48" y="25"/>
                      <a:pt x="48" y="25"/>
                      <a:pt x="48" y="25"/>
                    </a:cubicBezTo>
                    <a:cubicBezTo>
                      <a:pt x="47" y="29"/>
                      <a:pt x="47" y="29"/>
                      <a:pt x="47" y="29"/>
                    </a:cubicBezTo>
                    <a:lnTo>
                      <a:pt x="37" y="28"/>
                    </a:lnTo>
                    <a:close/>
                    <a:moveTo>
                      <a:pt x="22" y="19"/>
                    </a:moveTo>
                    <a:cubicBezTo>
                      <a:pt x="33" y="22"/>
                      <a:pt x="33" y="22"/>
                      <a:pt x="33" y="22"/>
                    </a:cubicBezTo>
                    <a:cubicBezTo>
                      <a:pt x="32" y="27"/>
                      <a:pt x="32" y="27"/>
                      <a:pt x="32" y="27"/>
                    </a:cubicBezTo>
                    <a:cubicBezTo>
                      <a:pt x="21" y="25"/>
                      <a:pt x="21" y="25"/>
                      <a:pt x="21" y="25"/>
                    </a:cubicBezTo>
                    <a:lnTo>
                      <a:pt x="22" y="19"/>
                    </a:lnTo>
                    <a:close/>
                    <a:moveTo>
                      <a:pt x="21" y="30"/>
                    </a:moveTo>
                    <a:cubicBezTo>
                      <a:pt x="31" y="32"/>
                      <a:pt x="31" y="32"/>
                      <a:pt x="31" y="32"/>
                    </a:cubicBezTo>
                    <a:cubicBezTo>
                      <a:pt x="30" y="36"/>
                      <a:pt x="30" y="36"/>
                      <a:pt x="30" y="36"/>
                    </a:cubicBezTo>
                    <a:cubicBezTo>
                      <a:pt x="21" y="35"/>
                      <a:pt x="21" y="35"/>
                      <a:pt x="21" y="35"/>
                    </a:cubicBezTo>
                    <a:lnTo>
                      <a:pt x="21" y="30"/>
                    </a:lnTo>
                    <a:close/>
                    <a:moveTo>
                      <a:pt x="20" y="40"/>
                    </a:moveTo>
                    <a:cubicBezTo>
                      <a:pt x="29" y="41"/>
                      <a:pt x="29" y="41"/>
                      <a:pt x="29" y="41"/>
                    </a:cubicBezTo>
                    <a:cubicBezTo>
                      <a:pt x="28" y="46"/>
                      <a:pt x="28" y="46"/>
                      <a:pt x="28" y="46"/>
                    </a:cubicBezTo>
                    <a:cubicBezTo>
                      <a:pt x="20" y="45"/>
                      <a:pt x="20" y="45"/>
                      <a:pt x="20" y="45"/>
                    </a:cubicBezTo>
                    <a:lnTo>
                      <a:pt x="20" y="40"/>
                    </a:lnTo>
                    <a:close/>
                    <a:moveTo>
                      <a:pt x="54" y="52"/>
                    </a:moveTo>
                    <a:cubicBezTo>
                      <a:pt x="48" y="50"/>
                      <a:pt x="48" y="50"/>
                      <a:pt x="48" y="50"/>
                    </a:cubicBezTo>
                    <a:cubicBezTo>
                      <a:pt x="49" y="45"/>
                      <a:pt x="49" y="45"/>
                      <a:pt x="49" y="45"/>
                    </a:cubicBezTo>
                    <a:cubicBezTo>
                      <a:pt x="57" y="47"/>
                      <a:pt x="57" y="47"/>
                      <a:pt x="57" y="47"/>
                    </a:cubicBezTo>
                    <a:lnTo>
                      <a:pt x="54" y="52"/>
                    </a:lnTo>
                    <a:close/>
                    <a:moveTo>
                      <a:pt x="59" y="42"/>
                    </a:moveTo>
                    <a:cubicBezTo>
                      <a:pt x="50" y="40"/>
                      <a:pt x="50" y="40"/>
                      <a:pt x="50" y="40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61" y="37"/>
                      <a:pt x="61" y="37"/>
                      <a:pt x="61" y="37"/>
                    </a:cubicBezTo>
                    <a:lnTo>
                      <a:pt x="59" y="42"/>
                    </a:lnTo>
                    <a:close/>
                    <a:moveTo>
                      <a:pt x="64" y="33"/>
                    </a:moveTo>
                    <a:cubicBezTo>
                      <a:pt x="52" y="30"/>
                      <a:pt x="52" y="30"/>
                      <a:pt x="52" y="30"/>
                    </a:cubicBezTo>
                    <a:cubicBezTo>
                      <a:pt x="53" y="25"/>
                      <a:pt x="53" y="25"/>
                      <a:pt x="53" y="25"/>
                    </a:cubicBezTo>
                    <a:cubicBezTo>
                      <a:pt x="66" y="28"/>
                      <a:pt x="66" y="28"/>
                      <a:pt x="66" y="28"/>
                    </a:cubicBezTo>
                    <a:lnTo>
                      <a:pt x="64" y="33"/>
                    </a:lnTo>
                    <a:close/>
                    <a:moveTo>
                      <a:pt x="9" y="66"/>
                    </a:moveTo>
                    <a:cubicBezTo>
                      <a:pt x="8" y="70"/>
                      <a:pt x="11" y="74"/>
                      <a:pt x="15" y="75"/>
                    </a:cubicBezTo>
                    <a:cubicBezTo>
                      <a:pt x="19" y="76"/>
                      <a:pt x="23" y="73"/>
                      <a:pt x="24" y="69"/>
                    </a:cubicBezTo>
                    <a:cubicBezTo>
                      <a:pt x="24" y="69"/>
                      <a:pt x="24" y="69"/>
                      <a:pt x="24" y="69"/>
                    </a:cubicBezTo>
                    <a:cubicBezTo>
                      <a:pt x="25" y="65"/>
                      <a:pt x="22" y="61"/>
                      <a:pt x="18" y="60"/>
                    </a:cubicBezTo>
                    <a:cubicBezTo>
                      <a:pt x="14" y="59"/>
                      <a:pt x="10" y="62"/>
                      <a:pt x="9" y="66"/>
                    </a:cubicBezTo>
                    <a:close/>
                    <a:moveTo>
                      <a:pt x="39" y="72"/>
                    </a:moveTo>
                    <a:cubicBezTo>
                      <a:pt x="38" y="76"/>
                      <a:pt x="41" y="80"/>
                      <a:pt x="45" y="81"/>
                    </a:cubicBezTo>
                    <a:cubicBezTo>
                      <a:pt x="49" y="81"/>
                      <a:pt x="53" y="79"/>
                      <a:pt x="54" y="75"/>
                    </a:cubicBezTo>
                    <a:cubicBezTo>
                      <a:pt x="54" y="75"/>
                      <a:pt x="54" y="75"/>
                      <a:pt x="54" y="75"/>
                    </a:cubicBezTo>
                    <a:cubicBezTo>
                      <a:pt x="54" y="70"/>
                      <a:pt x="52" y="66"/>
                      <a:pt x="48" y="66"/>
                    </a:cubicBezTo>
                    <a:cubicBezTo>
                      <a:pt x="43" y="65"/>
                      <a:pt x="39" y="68"/>
                      <a:pt x="39" y="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48" name="Freeform 94">
                <a:extLst>
                  <a:ext uri="{FF2B5EF4-FFF2-40B4-BE49-F238E27FC236}">
                    <a16:creationId xmlns:a16="http://schemas.microsoft.com/office/drawing/2014/main" xmlns="" id="{7F331776-B126-4339-9B00-A29265574ED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975090" y="4354682"/>
                <a:ext cx="150715" cy="152672"/>
              </a:xfrm>
              <a:custGeom>
                <a:avLst/>
                <a:gdLst>
                  <a:gd name="T0" fmla="*/ 24 w 47"/>
                  <a:gd name="T1" fmla="*/ 0 h 48"/>
                  <a:gd name="T2" fmla="*/ 0 w 47"/>
                  <a:gd name="T3" fmla="*/ 24 h 48"/>
                  <a:gd name="T4" fmla="*/ 24 w 47"/>
                  <a:gd name="T5" fmla="*/ 48 h 48"/>
                  <a:gd name="T6" fmla="*/ 47 w 47"/>
                  <a:gd name="T7" fmla="*/ 24 h 48"/>
                  <a:gd name="T8" fmla="*/ 24 w 47"/>
                  <a:gd name="T9" fmla="*/ 0 h 48"/>
                  <a:gd name="T10" fmla="*/ 6 w 47"/>
                  <a:gd name="T11" fmla="*/ 24 h 48"/>
                  <a:gd name="T12" fmla="*/ 24 w 47"/>
                  <a:gd name="T13" fmla="*/ 6 h 48"/>
                  <a:gd name="T14" fmla="*/ 24 w 47"/>
                  <a:gd name="T15" fmla="*/ 42 h 48"/>
                  <a:gd name="T16" fmla="*/ 6 w 47"/>
                  <a:gd name="T17" fmla="*/ 2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" h="48">
                    <a:moveTo>
                      <a:pt x="24" y="0"/>
                    </a:moveTo>
                    <a:cubicBezTo>
                      <a:pt x="11" y="0"/>
                      <a:pt x="0" y="11"/>
                      <a:pt x="0" y="24"/>
                    </a:cubicBezTo>
                    <a:cubicBezTo>
                      <a:pt x="0" y="37"/>
                      <a:pt x="11" y="48"/>
                      <a:pt x="24" y="48"/>
                    </a:cubicBezTo>
                    <a:cubicBezTo>
                      <a:pt x="37" y="48"/>
                      <a:pt x="47" y="37"/>
                      <a:pt x="47" y="24"/>
                    </a:cubicBezTo>
                    <a:cubicBezTo>
                      <a:pt x="47" y="11"/>
                      <a:pt x="37" y="0"/>
                      <a:pt x="24" y="0"/>
                    </a:cubicBezTo>
                    <a:close/>
                    <a:moveTo>
                      <a:pt x="6" y="24"/>
                    </a:moveTo>
                    <a:cubicBezTo>
                      <a:pt x="6" y="14"/>
                      <a:pt x="14" y="6"/>
                      <a:pt x="24" y="6"/>
                    </a:cubicBezTo>
                    <a:cubicBezTo>
                      <a:pt x="24" y="42"/>
                      <a:pt x="24" y="42"/>
                      <a:pt x="24" y="42"/>
                    </a:cubicBezTo>
                    <a:cubicBezTo>
                      <a:pt x="14" y="42"/>
                      <a:pt x="6" y="34"/>
                      <a:pt x="6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49" name="Freeform 95">
                <a:extLst>
                  <a:ext uri="{FF2B5EF4-FFF2-40B4-BE49-F238E27FC236}">
                    <a16:creationId xmlns:a16="http://schemas.microsoft.com/office/drawing/2014/main" xmlns="" id="{19168406-BFCD-465D-A2CA-CFA8A9389C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642344" y="3839905"/>
                <a:ext cx="379722" cy="369934"/>
              </a:xfrm>
              <a:custGeom>
                <a:avLst/>
                <a:gdLst>
                  <a:gd name="T0" fmla="*/ 22 w 119"/>
                  <a:gd name="T1" fmla="*/ 19 h 116"/>
                  <a:gd name="T2" fmla="*/ 58 w 119"/>
                  <a:gd name="T3" fmla="*/ 33 h 116"/>
                  <a:gd name="T4" fmla="*/ 62 w 119"/>
                  <a:gd name="T5" fmla="*/ 12 h 116"/>
                  <a:gd name="T6" fmla="*/ 82 w 119"/>
                  <a:gd name="T7" fmla="*/ 3 h 116"/>
                  <a:gd name="T8" fmla="*/ 91 w 119"/>
                  <a:gd name="T9" fmla="*/ 23 h 116"/>
                  <a:gd name="T10" fmla="*/ 95 w 119"/>
                  <a:gd name="T11" fmla="*/ 49 h 116"/>
                  <a:gd name="T12" fmla="*/ 95 w 119"/>
                  <a:gd name="T13" fmla="*/ 50 h 116"/>
                  <a:gd name="T14" fmla="*/ 99 w 119"/>
                  <a:gd name="T15" fmla="*/ 41 h 116"/>
                  <a:gd name="T16" fmla="*/ 119 w 119"/>
                  <a:gd name="T17" fmla="*/ 49 h 116"/>
                  <a:gd name="T18" fmla="*/ 93 w 119"/>
                  <a:gd name="T19" fmla="*/ 116 h 116"/>
                  <a:gd name="T20" fmla="*/ 73 w 119"/>
                  <a:gd name="T21" fmla="*/ 109 h 116"/>
                  <a:gd name="T22" fmla="*/ 75 w 119"/>
                  <a:gd name="T23" fmla="*/ 103 h 116"/>
                  <a:gd name="T24" fmla="*/ 63 w 119"/>
                  <a:gd name="T25" fmla="*/ 103 h 116"/>
                  <a:gd name="T26" fmla="*/ 53 w 119"/>
                  <a:gd name="T27" fmla="*/ 106 h 116"/>
                  <a:gd name="T28" fmla="*/ 35 w 119"/>
                  <a:gd name="T29" fmla="*/ 102 h 116"/>
                  <a:gd name="T30" fmla="*/ 30 w 119"/>
                  <a:gd name="T31" fmla="*/ 100 h 116"/>
                  <a:gd name="T32" fmla="*/ 28 w 119"/>
                  <a:gd name="T33" fmla="*/ 99 h 116"/>
                  <a:gd name="T34" fmla="*/ 21 w 119"/>
                  <a:gd name="T35" fmla="*/ 83 h 116"/>
                  <a:gd name="T36" fmla="*/ 22 w 119"/>
                  <a:gd name="T37" fmla="*/ 80 h 116"/>
                  <a:gd name="T38" fmla="*/ 22 w 119"/>
                  <a:gd name="T39" fmla="*/ 70 h 116"/>
                  <a:gd name="T40" fmla="*/ 24 w 119"/>
                  <a:gd name="T41" fmla="*/ 67 h 116"/>
                  <a:gd name="T42" fmla="*/ 24 w 119"/>
                  <a:gd name="T43" fmla="*/ 57 h 116"/>
                  <a:gd name="T44" fmla="*/ 27 w 119"/>
                  <a:gd name="T45" fmla="*/ 52 h 116"/>
                  <a:gd name="T46" fmla="*/ 11 w 119"/>
                  <a:gd name="T47" fmla="*/ 46 h 116"/>
                  <a:gd name="T48" fmla="*/ 3 w 119"/>
                  <a:gd name="T49" fmla="*/ 28 h 116"/>
                  <a:gd name="T50" fmla="*/ 22 w 119"/>
                  <a:gd name="T51" fmla="*/ 19 h 116"/>
                  <a:gd name="T52" fmla="*/ 86 w 119"/>
                  <a:gd name="T53" fmla="*/ 106 h 116"/>
                  <a:gd name="T54" fmla="*/ 90 w 119"/>
                  <a:gd name="T55" fmla="*/ 104 h 116"/>
                  <a:gd name="T56" fmla="*/ 88 w 119"/>
                  <a:gd name="T57" fmla="*/ 99 h 116"/>
                  <a:gd name="T58" fmla="*/ 84 w 119"/>
                  <a:gd name="T59" fmla="*/ 101 h 116"/>
                  <a:gd name="T60" fmla="*/ 86 w 119"/>
                  <a:gd name="T61" fmla="*/ 106 h 116"/>
                  <a:gd name="T62" fmla="*/ 15 w 119"/>
                  <a:gd name="T63" fmla="*/ 40 h 116"/>
                  <a:gd name="T64" fmla="*/ 41 w 119"/>
                  <a:gd name="T65" fmla="*/ 50 h 116"/>
                  <a:gd name="T66" fmla="*/ 42 w 119"/>
                  <a:gd name="T67" fmla="*/ 50 h 116"/>
                  <a:gd name="T68" fmla="*/ 39 w 119"/>
                  <a:gd name="T69" fmla="*/ 57 h 116"/>
                  <a:gd name="T70" fmla="*/ 38 w 119"/>
                  <a:gd name="T71" fmla="*/ 57 h 116"/>
                  <a:gd name="T72" fmla="*/ 31 w 119"/>
                  <a:gd name="T73" fmla="*/ 60 h 116"/>
                  <a:gd name="T74" fmla="*/ 32 w 119"/>
                  <a:gd name="T75" fmla="*/ 66 h 116"/>
                  <a:gd name="T76" fmla="*/ 34 w 119"/>
                  <a:gd name="T77" fmla="*/ 68 h 116"/>
                  <a:gd name="T78" fmla="*/ 31 w 119"/>
                  <a:gd name="T79" fmla="*/ 70 h 116"/>
                  <a:gd name="T80" fmla="*/ 30 w 119"/>
                  <a:gd name="T81" fmla="*/ 73 h 116"/>
                  <a:gd name="T82" fmla="*/ 30 w 119"/>
                  <a:gd name="T83" fmla="*/ 78 h 116"/>
                  <a:gd name="T84" fmla="*/ 32 w 119"/>
                  <a:gd name="T85" fmla="*/ 81 h 116"/>
                  <a:gd name="T86" fmla="*/ 30 w 119"/>
                  <a:gd name="T87" fmla="*/ 83 h 116"/>
                  <a:gd name="T88" fmla="*/ 28 w 119"/>
                  <a:gd name="T89" fmla="*/ 85 h 116"/>
                  <a:gd name="T90" fmla="*/ 31 w 119"/>
                  <a:gd name="T91" fmla="*/ 93 h 116"/>
                  <a:gd name="T92" fmla="*/ 33 w 119"/>
                  <a:gd name="T93" fmla="*/ 93 h 116"/>
                  <a:gd name="T94" fmla="*/ 38 w 119"/>
                  <a:gd name="T95" fmla="*/ 95 h 116"/>
                  <a:gd name="T96" fmla="*/ 60 w 119"/>
                  <a:gd name="T97" fmla="*/ 96 h 116"/>
                  <a:gd name="T98" fmla="*/ 78 w 119"/>
                  <a:gd name="T99" fmla="*/ 95 h 116"/>
                  <a:gd name="T100" fmla="*/ 92 w 119"/>
                  <a:gd name="T101" fmla="*/ 59 h 116"/>
                  <a:gd name="T102" fmla="*/ 88 w 119"/>
                  <a:gd name="T103" fmla="*/ 55 h 116"/>
                  <a:gd name="T104" fmla="*/ 83 w 119"/>
                  <a:gd name="T105" fmla="*/ 20 h 116"/>
                  <a:gd name="T106" fmla="*/ 79 w 119"/>
                  <a:gd name="T107" fmla="*/ 12 h 116"/>
                  <a:gd name="T108" fmla="*/ 70 w 119"/>
                  <a:gd name="T109" fmla="*/ 15 h 116"/>
                  <a:gd name="T110" fmla="*/ 67 w 119"/>
                  <a:gd name="T111" fmla="*/ 37 h 116"/>
                  <a:gd name="T112" fmla="*/ 66 w 119"/>
                  <a:gd name="T113" fmla="*/ 44 h 116"/>
                  <a:gd name="T114" fmla="*/ 20 w 119"/>
                  <a:gd name="T115" fmla="*/ 26 h 116"/>
                  <a:gd name="T116" fmla="*/ 10 w 119"/>
                  <a:gd name="T117" fmla="*/ 31 h 116"/>
                  <a:gd name="T118" fmla="*/ 15 w 119"/>
                  <a:gd name="T119" fmla="*/ 4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19" h="116">
                    <a:moveTo>
                      <a:pt x="22" y="19"/>
                    </a:moveTo>
                    <a:cubicBezTo>
                      <a:pt x="58" y="33"/>
                      <a:pt x="58" y="33"/>
                      <a:pt x="58" y="33"/>
                    </a:cubicBezTo>
                    <a:cubicBezTo>
                      <a:pt x="59" y="24"/>
                      <a:pt x="59" y="21"/>
                      <a:pt x="62" y="12"/>
                    </a:cubicBezTo>
                    <a:cubicBezTo>
                      <a:pt x="65" y="4"/>
                      <a:pt x="74" y="0"/>
                      <a:pt x="82" y="3"/>
                    </a:cubicBezTo>
                    <a:cubicBezTo>
                      <a:pt x="90" y="6"/>
                      <a:pt x="94" y="15"/>
                      <a:pt x="91" y="23"/>
                    </a:cubicBezTo>
                    <a:cubicBezTo>
                      <a:pt x="87" y="34"/>
                      <a:pt x="89" y="41"/>
                      <a:pt x="95" y="49"/>
                    </a:cubicBezTo>
                    <a:cubicBezTo>
                      <a:pt x="95" y="50"/>
                      <a:pt x="95" y="50"/>
                      <a:pt x="95" y="50"/>
                    </a:cubicBezTo>
                    <a:cubicBezTo>
                      <a:pt x="99" y="41"/>
                      <a:pt x="99" y="41"/>
                      <a:pt x="99" y="41"/>
                    </a:cubicBezTo>
                    <a:cubicBezTo>
                      <a:pt x="119" y="49"/>
                      <a:pt x="119" y="49"/>
                      <a:pt x="119" y="49"/>
                    </a:cubicBezTo>
                    <a:cubicBezTo>
                      <a:pt x="93" y="116"/>
                      <a:pt x="93" y="116"/>
                      <a:pt x="93" y="116"/>
                    </a:cubicBezTo>
                    <a:cubicBezTo>
                      <a:pt x="73" y="109"/>
                      <a:pt x="73" y="109"/>
                      <a:pt x="73" y="109"/>
                    </a:cubicBezTo>
                    <a:cubicBezTo>
                      <a:pt x="75" y="103"/>
                      <a:pt x="75" y="103"/>
                      <a:pt x="75" y="103"/>
                    </a:cubicBezTo>
                    <a:cubicBezTo>
                      <a:pt x="68" y="101"/>
                      <a:pt x="66" y="102"/>
                      <a:pt x="63" y="103"/>
                    </a:cubicBezTo>
                    <a:cubicBezTo>
                      <a:pt x="60" y="104"/>
                      <a:pt x="57" y="106"/>
                      <a:pt x="53" y="106"/>
                    </a:cubicBezTo>
                    <a:cubicBezTo>
                      <a:pt x="48" y="106"/>
                      <a:pt x="42" y="105"/>
                      <a:pt x="35" y="102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28" y="99"/>
                      <a:pt x="28" y="99"/>
                      <a:pt x="28" y="99"/>
                    </a:cubicBezTo>
                    <a:cubicBezTo>
                      <a:pt x="21" y="97"/>
                      <a:pt x="18" y="89"/>
                      <a:pt x="21" y="83"/>
                    </a:cubicBezTo>
                    <a:cubicBezTo>
                      <a:pt x="21" y="82"/>
                      <a:pt x="22" y="81"/>
                      <a:pt x="22" y="80"/>
                    </a:cubicBezTo>
                    <a:cubicBezTo>
                      <a:pt x="21" y="77"/>
                      <a:pt x="21" y="73"/>
                      <a:pt x="22" y="70"/>
                    </a:cubicBezTo>
                    <a:cubicBezTo>
                      <a:pt x="23" y="69"/>
                      <a:pt x="23" y="68"/>
                      <a:pt x="24" y="67"/>
                    </a:cubicBezTo>
                    <a:cubicBezTo>
                      <a:pt x="23" y="64"/>
                      <a:pt x="23" y="60"/>
                      <a:pt x="24" y="57"/>
                    </a:cubicBezTo>
                    <a:cubicBezTo>
                      <a:pt x="25" y="55"/>
                      <a:pt x="26" y="54"/>
                      <a:pt x="27" y="52"/>
                    </a:cubicBezTo>
                    <a:cubicBezTo>
                      <a:pt x="11" y="46"/>
                      <a:pt x="11" y="46"/>
                      <a:pt x="11" y="46"/>
                    </a:cubicBezTo>
                    <a:cubicBezTo>
                      <a:pt x="4" y="44"/>
                      <a:pt x="0" y="35"/>
                      <a:pt x="3" y="28"/>
                    </a:cubicBezTo>
                    <a:cubicBezTo>
                      <a:pt x="6" y="20"/>
                      <a:pt x="14" y="16"/>
                      <a:pt x="22" y="19"/>
                    </a:cubicBezTo>
                    <a:close/>
                    <a:moveTo>
                      <a:pt x="86" y="106"/>
                    </a:moveTo>
                    <a:cubicBezTo>
                      <a:pt x="88" y="106"/>
                      <a:pt x="90" y="106"/>
                      <a:pt x="90" y="104"/>
                    </a:cubicBezTo>
                    <a:cubicBezTo>
                      <a:pt x="91" y="102"/>
                      <a:pt x="90" y="100"/>
                      <a:pt x="88" y="99"/>
                    </a:cubicBezTo>
                    <a:cubicBezTo>
                      <a:pt x="86" y="98"/>
                      <a:pt x="84" y="99"/>
                      <a:pt x="84" y="101"/>
                    </a:cubicBezTo>
                    <a:cubicBezTo>
                      <a:pt x="83" y="103"/>
                      <a:pt x="84" y="105"/>
                      <a:pt x="86" y="106"/>
                    </a:cubicBezTo>
                    <a:close/>
                    <a:moveTo>
                      <a:pt x="15" y="40"/>
                    </a:moveTo>
                    <a:cubicBezTo>
                      <a:pt x="41" y="50"/>
                      <a:pt x="41" y="50"/>
                      <a:pt x="41" y="50"/>
                    </a:cubicBezTo>
                    <a:cubicBezTo>
                      <a:pt x="42" y="50"/>
                      <a:pt x="42" y="50"/>
                      <a:pt x="42" y="50"/>
                    </a:cubicBezTo>
                    <a:cubicBezTo>
                      <a:pt x="39" y="57"/>
                      <a:pt x="39" y="57"/>
                      <a:pt x="39" y="57"/>
                    </a:cubicBezTo>
                    <a:cubicBezTo>
                      <a:pt x="38" y="57"/>
                      <a:pt x="38" y="57"/>
                      <a:pt x="38" y="57"/>
                    </a:cubicBezTo>
                    <a:cubicBezTo>
                      <a:pt x="36" y="56"/>
                      <a:pt x="32" y="57"/>
                      <a:pt x="31" y="60"/>
                    </a:cubicBezTo>
                    <a:cubicBezTo>
                      <a:pt x="31" y="62"/>
                      <a:pt x="31" y="64"/>
                      <a:pt x="32" y="66"/>
                    </a:cubicBezTo>
                    <a:cubicBezTo>
                      <a:pt x="34" y="68"/>
                      <a:pt x="34" y="68"/>
                      <a:pt x="34" y="68"/>
                    </a:cubicBezTo>
                    <a:cubicBezTo>
                      <a:pt x="31" y="70"/>
                      <a:pt x="31" y="70"/>
                      <a:pt x="31" y="70"/>
                    </a:cubicBezTo>
                    <a:cubicBezTo>
                      <a:pt x="31" y="71"/>
                      <a:pt x="30" y="72"/>
                      <a:pt x="30" y="73"/>
                    </a:cubicBezTo>
                    <a:cubicBezTo>
                      <a:pt x="29" y="75"/>
                      <a:pt x="29" y="77"/>
                      <a:pt x="30" y="78"/>
                    </a:cubicBezTo>
                    <a:cubicBezTo>
                      <a:pt x="32" y="81"/>
                      <a:pt x="32" y="81"/>
                      <a:pt x="32" y="81"/>
                    </a:cubicBezTo>
                    <a:cubicBezTo>
                      <a:pt x="30" y="83"/>
                      <a:pt x="30" y="83"/>
                      <a:pt x="30" y="83"/>
                    </a:cubicBezTo>
                    <a:cubicBezTo>
                      <a:pt x="29" y="84"/>
                      <a:pt x="28" y="85"/>
                      <a:pt x="28" y="85"/>
                    </a:cubicBezTo>
                    <a:cubicBezTo>
                      <a:pt x="27" y="88"/>
                      <a:pt x="28" y="92"/>
                      <a:pt x="31" y="93"/>
                    </a:cubicBezTo>
                    <a:cubicBezTo>
                      <a:pt x="33" y="93"/>
                      <a:pt x="33" y="93"/>
                      <a:pt x="33" y="93"/>
                    </a:cubicBezTo>
                    <a:cubicBezTo>
                      <a:pt x="38" y="95"/>
                      <a:pt x="38" y="95"/>
                      <a:pt x="38" y="95"/>
                    </a:cubicBezTo>
                    <a:cubicBezTo>
                      <a:pt x="51" y="100"/>
                      <a:pt x="56" y="97"/>
                      <a:pt x="60" y="96"/>
                    </a:cubicBezTo>
                    <a:cubicBezTo>
                      <a:pt x="64" y="94"/>
                      <a:pt x="68" y="92"/>
                      <a:pt x="78" y="95"/>
                    </a:cubicBezTo>
                    <a:cubicBezTo>
                      <a:pt x="92" y="59"/>
                      <a:pt x="92" y="59"/>
                      <a:pt x="92" y="59"/>
                    </a:cubicBezTo>
                    <a:cubicBezTo>
                      <a:pt x="90" y="58"/>
                      <a:pt x="89" y="56"/>
                      <a:pt x="88" y="55"/>
                    </a:cubicBezTo>
                    <a:cubicBezTo>
                      <a:pt x="81" y="43"/>
                      <a:pt x="78" y="34"/>
                      <a:pt x="83" y="20"/>
                    </a:cubicBezTo>
                    <a:cubicBezTo>
                      <a:pt x="85" y="17"/>
                      <a:pt x="83" y="13"/>
                      <a:pt x="79" y="12"/>
                    </a:cubicBezTo>
                    <a:cubicBezTo>
                      <a:pt x="76" y="10"/>
                      <a:pt x="72" y="12"/>
                      <a:pt x="70" y="15"/>
                    </a:cubicBezTo>
                    <a:cubicBezTo>
                      <a:pt x="67" y="24"/>
                      <a:pt x="67" y="27"/>
                      <a:pt x="67" y="37"/>
                    </a:cubicBezTo>
                    <a:cubicBezTo>
                      <a:pt x="67" y="39"/>
                      <a:pt x="66" y="42"/>
                      <a:pt x="66" y="44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16" y="25"/>
                      <a:pt x="12" y="27"/>
                      <a:pt x="10" y="31"/>
                    </a:cubicBezTo>
                    <a:cubicBezTo>
                      <a:pt x="9" y="34"/>
                      <a:pt x="11" y="38"/>
                      <a:pt x="15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50" name="Freeform 96">
                <a:extLst>
                  <a:ext uri="{FF2B5EF4-FFF2-40B4-BE49-F238E27FC236}">
                    <a16:creationId xmlns:a16="http://schemas.microsoft.com/office/drawing/2014/main" xmlns="" id="{E94DE2F5-6141-425A-AC07-D9DB34591B4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495545" y="4229413"/>
                <a:ext cx="459973" cy="403210"/>
              </a:xfrm>
              <a:custGeom>
                <a:avLst/>
                <a:gdLst>
                  <a:gd name="T0" fmla="*/ 144 w 144"/>
                  <a:gd name="T1" fmla="*/ 41 h 126"/>
                  <a:gd name="T2" fmla="*/ 102 w 144"/>
                  <a:gd name="T3" fmla="*/ 0 h 126"/>
                  <a:gd name="T4" fmla="*/ 72 w 144"/>
                  <a:gd name="T5" fmla="*/ 14 h 126"/>
                  <a:gd name="T6" fmla="*/ 41 w 144"/>
                  <a:gd name="T7" fmla="*/ 0 h 126"/>
                  <a:gd name="T8" fmla="*/ 0 w 144"/>
                  <a:gd name="T9" fmla="*/ 41 h 126"/>
                  <a:gd name="T10" fmla="*/ 13 w 144"/>
                  <a:gd name="T11" fmla="*/ 72 h 126"/>
                  <a:gd name="T12" fmla="*/ 13 w 144"/>
                  <a:gd name="T13" fmla="*/ 72 h 126"/>
                  <a:gd name="T14" fmla="*/ 58 w 144"/>
                  <a:gd name="T15" fmla="*/ 117 h 126"/>
                  <a:gd name="T16" fmla="*/ 72 w 144"/>
                  <a:gd name="T17" fmla="*/ 126 h 126"/>
                  <a:gd name="T18" fmla="*/ 85 w 144"/>
                  <a:gd name="T19" fmla="*/ 117 h 126"/>
                  <a:gd name="T20" fmla="*/ 130 w 144"/>
                  <a:gd name="T21" fmla="*/ 72 h 126"/>
                  <a:gd name="T22" fmla="*/ 130 w 144"/>
                  <a:gd name="T23" fmla="*/ 72 h 126"/>
                  <a:gd name="T24" fmla="*/ 144 w 144"/>
                  <a:gd name="T25" fmla="*/ 41 h 126"/>
                  <a:gd name="T26" fmla="*/ 118 w 144"/>
                  <a:gd name="T27" fmla="*/ 59 h 126"/>
                  <a:gd name="T28" fmla="*/ 73 w 144"/>
                  <a:gd name="T29" fmla="*/ 104 h 126"/>
                  <a:gd name="T30" fmla="*/ 72 w 144"/>
                  <a:gd name="T31" fmla="*/ 105 h 126"/>
                  <a:gd name="T32" fmla="*/ 71 w 144"/>
                  <a:gd name="T33" fmla="*/ 104 h 126"/>
                  <a:gd name="T34" fmla="*/ 25 w 144"/>
                  <a:gd name="T35" fmla="*/ 59 h 126"/>
                  <a:gd name="T36" fmla="*/ 18 w 144"/>
                  <a:gd name="T37" fmla="*/ 41 h 126"/>
                  <a:gd name="T38" fmla="*/ 41 w 144"/>
                  <a:gd name="T39" fmla="*/ 18 h 126"/>
                  <a:gd name="T40" fmla="*/ 58 w 144"/>
                  <a:gd name="T41" fmla="*/ 26 h 126"/>
                  <a:gd name="T42" fmla="*/ 72 w 144"/>
                  <a:gd name="T43" fmla="*/ 40 h 126"/>
                  <a:gd name="T44" fmla="*/ 85 w 144"/>
                  <a:gd name="T45" fmla="*/ 26 h 126"/>
                  <a:gd name="T46" fmla="*/ 102 w 144"/>
                  <a:gd name="T47" fmla="*/ 18 h 126"/>
                  <a:gd name="T48" fmla="*/ 126 w 144"/>
                  <a:gd name="T49" fmla="*/ 41 h 126"/>
                  <a:gd name="T50" fmla="*/ 118 w 144"/>
                  <a:gd name="T51" fmla="*/ 59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44" h="126">
                    <a:moveTo>
                      <a:pt x="144" y="41"/>
                    </a:moveTo>
                    <a:cubicBezTo>
                      <a:pt x="144" y="19"/>
                      <a:pt x="125" y="0"/>
                      <a:pt x="102" y="0"/>
                    </a:cubicBezTo>
                    <a:cubicBezTo>
                      <a:pt x="90" y="0"/>
                      <a:pt x="79" y="5"/>
                      <a:pt x="72" y="14"/>
                    </a:cubicBezTo>
                    <a:cubicBezTo>
                      <a:pt x="64" y="5"/>
                      <a:pt x="53" y="0"/>
                      <a:pt x="41" y="0"/>
                    </a:cubicBezTo>
                    <a:cubicBezTo>
                      <a:pt x="18" y="0"/>
                      <a:pt x="0" y="19"/>
                      <a:pt x="0" y="41"/>
                    </a:cubicBezTo>
                    <a:cubicBezTo>
                      <a:pt x="0" y="54"/>
                      <a:pt x="5" y="65"/>
                      <a:pt x="13" y="72"/>
                    </a:cubicBezTo>
                    <a:cubicBezTo>
                      <a:pt x="13" y="72"/>
                      <a:pt x="13" y="72"/>
                      <a:pt x="13" y="72"/>
                    </a:cubicBezTo>
                    <a:cubicBezTo>
                      <a:pt x="58" y="117"/>
                      <a:pt x="58" y="117"/>
                      <a:pt x="58" y="117"/>
                    </a:cubicBezTo>
                    <a:cubicBezTo>
                      <a:pt x="63" y="122"/>
                      <a:pt x="67" y="126"/>
                      <a:pt x="72" y="126"/>
                    </a:cubicBezTo>
                    <a:cubicBezTo>
                      <a:pt x="76" y="126"/>
                      <a:pt x="81" y="122"/>
                      <a:pt x="85" y="117"/>
                    </a:cubicBezTo>
                    <a:cubicBezTo>
                      <a:pt x="130" y="72"/>
                      <a:pt x="130" y="72"/>
                      <a:pt x="130" y="72"/>
                    </a:cubicBezTo>
                    <a:cubicBezTo>
                      <a:pt x="130" y="72"/>
                      <a:pt x="130" y="72"/>
                      <a:pt x="130" y="72"/>
                    </a:cubicBezTo>
                    <a:cubicBezTo>
                      <a:pt x="139" y="65"/>
                      <a:pt x="144" y="54"/>
                      <a:pt x="144" y="41"/>
                    </a:cubicBezTo>
                    <a:close/>
                    <a:moveTo>
                      <a:pt x="118" y="59"/>
                    </a:moveTo>
                    <a:cubicBezTo>
                      <a:pt x="73" y="104"/>
                      <a:pt x="73" y="104"/>
                      <a:pt x="73" y="104"/>
                    </a:cubicBezTo>
                    <a:cubicBezTo>
                      <a:pt x="72" y="105"/>
                      <a:pt x="72" y="105"/>
                      <a:pt x="72" y="105"/>
                    </a:cubicBezTo>
                    <a:cubicBezTo>
                      <a:pt x="72" y="105"/>
                      <a:pt x="71" y="105"/>
                      <a:pt x="71" y="104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0" y="54"/>
                      <a:pt x="18" y="48"/>
                      <a:pt x="18" y="41"/>
                    </a:cubicBezTo>
                    <a:cubicBezTo>
                      <a:pt x="18" y="29"/>
                      <a:pt x="28" y="18"/>
                      <a:pt x="41" y="18"/>
                    </a:cubicBezTo>
                    <a:cubicBezTo>
                      <a:pt x="48" y="18"/>
                      <a:pt x="54" y="21"/>
                      <a:pt x="58" y="26"/>
                    </a:cubicBezTo>
                    <a:cubicBezTo>
                      <a:pt x="72" y="40"/>
                      <a:pt x="72" y="40"/>
                      <a:pt x="72" y="40"/>
                    </a:cubicBezTo>
                    <a:cubicBezTo>
                      <a:pt x="85" y="26"/>
                      <a:pt x="85" y="26"/>
                      <a:pt x="85" y="26"/>
                    </a:cubicBezTo>
                    <a:cubicBezTo>
                      <a:pt x="90" y="21"/>
                      <a:pt x="96" y="18"/>
                      <a:pt x="102" y="18"/>
                    </a:cubicBezTo>
                    <a:cubicBezTo>
                      <a:pt x="115" y="18"/>
                      <a:pt x="126" y="29"/>
                      <a:pt x="126" y="41"/>
                    </a:cubicBezTo>
                    <a:cubicBezTo>
                      <a:pt x="126" y="48"/>
                      <a:pt x="123" y="54"/>
                      <a:pt x="118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51" name="Freeform 97">
                <a:extLst>
                  <a:ext uri="{FF2B5EF4-FFF2-40B4-BE49-F238E27FC236}">
                    <a16:creationId xmlns:a16="http://schemas.microsoft.com/office/drawing/2014/main" xmlns="" id="{EE3BB1D7-2293-49DE-855A-2274F56055B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558179" y="4663940"/>
                <a:ext cx="195733" cy="195733"/>
              </a:xfrm>
              <a:custGeom>
                <a:avLst/>
                <a:gdLst>
                  <a:gd name="T0" fmla="*/ 31 w 61"/>
                  <a:gd name="T1" fmla="*/ 0 h 61"/>
                  <a:gd name="T2" fmla="*/ 0 w 61"/>
                  <a:gd name="T3" fmla="*/ 30 h 61"/>
                  <a:gd name="T4" fmla="*/ 31 w 61"/>
                  <a:gd name="T5" fmla="*/ 61 h 61"/>
                  <a:gd name="T6" fmla="*/ 61 w 61"/>
                  <a:gd name="T7" fmla="*/ 30 h 61"/>
                  <a:gd name="T8" fmla="*/ 31 w 61"/>
                  <a:gd name="T9" fmla="*/ 0 h 61"/>
                  <a:gd name="T10" fmla="*/ 31 w 61"/>
                  <a:gd name="T11" fmla="*/ 55 h 61"/>
                  <a:gd name="T12" fmla="*/ 6 w 61"/>
                  <a:gd name="T13" fmla="*/ 30 h 61"/>
                  <a:gd name="T14" fmla="*/ 31 w 61"/>
                  <a:gd name="T15" fmla="*/ 6 h 61"/>
                  <a:gd name="T16" fmla="*/ 55 w 61"/>
                  <a:gd name="T17" fmla="*/ 30 h 61"/>
                  <a:gd name="T18" fmla="*/ 31 w 61"/>
                  <a:gd name="T19" fmla="*/ 55 h 61"/>
                  <a:gd name="T20" fmla="*/ 27 w 61"/>
                  <a:gd name="T21" fmla="*/ 15 h 61"/>
                  <a:gd name="T22" fmla="*/ 34 w 61"/>
                  <a:gd name="T23" fmla="*/ 15 h 61"/>
                  <a:gd name="T24" fmla="*/ 34 w 61"/>
                  <a:gd name="T25" fmla="*/ 23 h 61"/>
                  <a:gd name="T26" fmla="*/ 27 w 61"/>
                  <a:gd name="T27" fmla="*/ 23 h 61"/>
                  <a:gd name="T28" fmla="*/ 27 w 61"/>
                  <a:gd name="T29" fmla="*/ 15 h 61"/>
                  <a:gd name="T30" fmla="*/ 38 w 61"/>
                  <a:gd name="T31" fmla="*/ 46 h 61"/>
                  <a:gd name="T32" fmla="*/ 23 w 61"/>
                  <a:gd name="T33" fmla="*/ 46 h 61"/>
                  <a:gd name="T34" fmla="*/ 23 w 61"/>
                  <a:gd name="T35" fmla="*/ 42 h 61"/>
                  <a:gd name="T36" fmla="*/ 27 w 61"/>
                  <a:gd name="T37" fmla="*/ 42 h 61"/>
                  <a:gd name="T38" fmla="*/ 27 w 61"/>
                  <a:gd name="T39" fmla="*/ 30 h 61"/>
                  <a:gd name="T40" fmla="*/ 23 w 61"/>
                  <a:gd name="T41" fmla="*/ 30 h 61"/>
                  <a:gd name="T42" fmla="*/ 23 w 61"/>
                  <a:gd name="T43" fmla="*/ 27 h 61"/>
                  <a:gd name="T44" fmla="*/ 34 w 61"/>
                  <a:gd name="T45" fmla="*/ 27 h 61"/>
                  <a:gd name="T46" fmla="*/ 34 w 61"/>
                  <a:gd name="T47" fmla="*/ 42 h 61"/>
                  <a:gd name="T48" fmla="*/ 38 w 61"/>
                  <a:gd name="T49" fmla="*/ 42 h 61"/>
                  <a:gd name="T50" fmla="*/ 38 w 61"/>
                  <a:gd name="T51" fmla="*/ 46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61" h="61">
                    <a:moveTo>
                      <a:pt x="31" y="0"/>
                    </a:moveTo>
                    <a:cubicBezTo>
                      <a:pt x="14" y="0"/>
                      <a:pt x="0" y="14"/>
                      <a:pt x="0" y="30"/>
                    </a:cubicBezTo>
                    <a:cubicBezTo>
                      <a:pt x="0" y="47"/>
                      <a:pt x="14" y="61"/>
                      <a:pt x="31" y="61"/>
                    </a:cubicBezTo>
                    <a:cubicBezTo>
                      <a:pt x="47" y="61"/>
                      <a:pt x="61" y="47"/>
                      <a:pt x="61" y="30"/>
                    </a:cubicBezTo>
                    <a:cubicBezTo>
                      <a:pt x="61" y="14"/>
                      <a:pt x="47" y="0"/>
                      <a:pt x="31" y="0"/>
                    </a:cubicBezTo>
                    <a:close/>
                    <a:moveTo>
                      <a:pt x="31" y="55"/>
                    </a:moveTo>
                    <a:cubicBezTo>
                      <a:pt x="17" y="55"/>
                      <a:pt x="6" y="44"/>
                      <a:pt x="6" y="30"/>
                    </a:cubicBezTo>
                    <a:cubicBezTo>
                      <a:pt x="6" y="17"/>
                      <a:pt x="17" y="6"/>
                      <a:pt x="31" y="6"/>
                    </a:cubicBezTo>
                    <a:cubicBezTo>
                      <a:pt x="44" y="6"/>
                      <a:pt x="55" y="17"/>
                      <a:pt x="55" y="30"/>
                    </a:cubicBezTo>
                    <a:cubicBezTo>
                      <a:pt x="55" y="44"/>
                      <a:pt x="44" y="55"/>
                      <a:pt x="31" y="55"/>
                    </a:cubicBezTo>
                    <a:close/>
                    <a:moveTo>
                      <a:pt x="27" y="15"/>
                    </a:moveTo>
                    <a:cubicBezTo>
                      <a:pt x="34" y="15"/>
                      <a:pt x="34" y="15"/>
                      <a:pt x="34" y="15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27" y="23"/>
                      <a:pt x="27" y="23"/>
                      <a:pt x="27" y="23"/>
                    </a:cubicBezTo>
                    <a:lnTo>
                      <a:pt x="27" y="15"/>
                    </a:lnTo>
                    <a:close/>
                    <a:moveTo>
                      <a:pt x="38" y="46"/>
                    </a:moveTo>
                    <a:cubicBezTo>
                      <a:pt x="23" y="46"/>
                      <a:pt x="23" y="46"/>
                      <a:pt x="23" y="46"/>
                    </a:cubicBezTo>
                    <a:cubicBezTo>
                      <a:pt x="23" y="42"/>
                      <a:pt x="23" y="42"/>
                      <a:pt x="23" y="42"/>
                    </a:cubicBezTo>
                    <a:cubicBezTo>
                      <a:pt x="27" y="42"/>
                      <a:pt x="27" y="42"/>
                      <a:pt x="27" y="42"/>
                    </a:cubicBezTo>
                    <a:cubicBezTo>
                      <a:pt x="27" y="30"/>
                      <a:pt x="27" y="30"/>
                      <a:pt x="27" y="30"/>
                    </a:cubicBezTo>
                    <a:cubicBezTo>
                      <a:pt x="23" y="30"/>
                      <a:pt x="23" y="30"/>
                      <a:pt x="23" y="30"/>
                    </a:cubicBezTo>
                    <a:cubicBezTo>
                      <a:pt x="23" y="27"/>
                      <a:pt x="23" y="27"/>
                      <a:pt x="23" y="27"/>
                    </a:cubicBezTo>
                    <a:cubicBezTo>
                      <a:pt x="34" y="27"/>
                      <a:pt x="34" y="27"/>
                      <a:pt x="34" y="27"/>
                    </a:cubicBezTo>
                    <a:cubicBezTo>
                      <a:pt x="34" y="42"/>
                      <a:pt x="34" y="42"/>
                      <a:pt x="34" y="42"/>
                    </a:cubicBezTo>
                    <a:cubicBezTo>
                      <a:pt x="38" y="42"/>
                      <a:pt x="38" y="42"/>
                      <a:pt x="38" y="42"/>
                    </a:cubicBezTo>
                    <a:lnTo>
                      <a:pt x="38" y="4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52" name="Freeform 98">
                <a:extLst>
                  <a:ext uri="{FF2B5EF4-FFF2-40B4-BE49-F238E27FC236}">
                    <a16:creationId xmlns:a16="http://schemas.microsoft.com/office/drawing/2014/main" xmlns="" id="{E5E1E562-664D-47B3-B528-1802E1CBFC7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607112" y="4990815"/>
                <a:ext cx="299472" cy="301429"/>
              </a:xfrm>
              <a:custGeom>
                <a:avLst/>
                <a:gdLst>
                  <a:gd name="T0" fmla="*/ 85 w 94"/>
                  <a:gd name="T1" fmla="*/ 20 h 94"/>
                  <a:gd name="T2" fmla="*/ 37 w 94"/>
                  <a:gd name="T3" fmla="*/ 2 h 94"/>
                  <a:gd name="T4" fmla="*/ 20 w 94"/>
                  <a:gd name="T5" fmla="*/ 10 h 94"/>
                  <a:gd name="T6" fmla="*/ 2 w 94"/>
                  <a:gd name="T7" fmla="*/ 57 h 94"/>
                  <a:gd name="T8" fmla="*/ 10 w 94"/>
                  <a:gd name="T9" fmla="*/ 74 h 94"/>
                  <a:gd name="T10" fmla="*/ 57 w 94"/>
                  <a:gd name="T11" fmla="*/ 92 h 94"/>
                  <a:gd name="T12" fmla="*/ 74 w 94"/>
                  <a:gd name="T13" fmla="*/ 84 h 94"/>
                  <a:gd name="T14" fmla="*/ 92 w 94"/>
                  <a:gd name="T15" fmla="*/ 37 h 94"/>
                  <a:gd name="T16" fmla="*/ 85 w 94"/>
                  <a:gd name="T17" fmla="*/ 20 h 94"/>
                  <a:gd name="T18" fmla="*/ 36 w 94"/>
                  <a:gd name="T19" fmla="*/ 38 h 94"/>
                  <a:gd name="T20" fmla="*/ 62 w 94"/>
                  <a:gd name="T21" fmla="*/ 47 h 94"/>
                  <a:gd name="T22" fmla="*/ 61 w 94"/>
                  <a:gd name="T23" fmla="*/ 52 h 94"/>
                  <a:gd name="T24" fmla="*/ 42 w 94"/>
                  <a:gd name="T25" fmla="*/ 61 h 94"/>
                  <a:gd name="T26" fmla="*/ 33 w 94"/>
                  <a:gd name="T27" fmla="*/ 42 h 94"/>
                  <a:gd name="T28" fmla="*/ 36 w 94"/>
                  <a:gd name="T29" fmla="*/ 38 h 94"/>
                  <a:gd name="T30" fmla="*/ 76 w 94"/>
                  <a:gd name="T31" fmla="*/ 53 h 94"/>
                  <a:gd name="T32" fmla="*/ 69 w 94"/>
                  <a:gd name="T33" fmla="*/ 71 h 94"/>
                  <a:gd name="T34" fmla="*/ 66 w 94"/>
                  <a:gd name="T35" fmla="*/ 80 h 94"/>
                  <a:gd name="T36" fmla="*/ 59 w 94"/>
                  <a:gd name="T37" fmla="*/ 82 h 94"/>
                  <a:gd name="T38" fmla="*/ 15 w 94"/>
                  <a:gd name="T39" fmla="*/ 65 h 94"/>
                  <a:gd name="T40" fmla="*/ 12 w 94"/>
                  <a:gd name="T41" fmla="*/ 59 h 94"/>
                  <a:gd name="T42" fmla="*/ 15 w 94"/>
                  <a:gd name="T43" fmla="*/ 50 h 94"/>
                  <a:gd name="T44" fmla="*/ 22 w 94"/>
                  <a:gd name="T45" fmla="*/ 32 h 94"/>
                  <a:gd name="T46" fmla="*/ 22 w 94"/>
                  <a:gd name="T47" fmla="*/ 32 h 94"/>
                  <a:gd name="T48" fmla="*/ 29 w 94"/>
                  <a:gd name="T49" fmla="*/ 35 h 94"/>
                  <a:gd name="T50" fmla="*/ 27 w 94"/>
                  <a:gd name="T51" fmla="*/ 39 h 94"/>
                  <a:gd name="T52" fmla="*/ 39 w 94"/>
                  <a:gd name="T53" fmla="*/ 67 h 94"/>
                  <a:gd name="T54" fmla="*/ 67 w 94"/>
                  <a:gd name="T55" fmla="*/ 55 h 94"/>
                  <a:gd name="T56" fmla="*/ 69 w 94"/>
                  <a:gd name="T57" fmla="*/ 50 h 94"/>
                  <a:gd name="T58" fmla="*/ 76 w 94"/>
                  <a:gd name="T59" fmla="*/ 53 h 94"/>
                  <a:gd name="T60" fmla="*/ 82 w 94"/>
                  <a:gd name="T61" fmla="*/ 37 h 94"/>
                  <a:gd name="T62" fmla="*/ 79 w 94"/>
                  <a:gd name="T63" fmla="*/ 38 h 94"/>
                  <a:gd name="T64" fmla="*/ 74 w 94"/>
                  <a:gd name="T65" fmla="*/ 37 h 94"/>
                  <a:gd name="T66" fmla="*/ 73 w 94"/>
                  <a:gd name="T67" fmla="*/ 34 h 94"/>
                  <a:gd name="T68" fmla="*/ 74 w 94"/>
                  <a:gd name="T69" fmla="*/ 29 h 94"/>
                  <a:gd name="T70" fmla="*/ 77 w 94"/>
                  <a:gd name="T71" fmla="*/ 28 h 94"/>
                  <a:gd name="T72" fmla="*/ 82 w 94"/>
                  <a:gd name="T73" fmla="*/ 29 h 94"/>
                  <a:gd name="T74" fmla="*/ 83 w 94"/>
                  <a:gd name="T75" fmla="*/ 33 h 94"/>
                  <a:gd name="T76" fmla="*/ 82 w 94"/>
                  <a:gd name="T77" fmla="*/ 37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94" h="94">
                    <a:moveTo>
                      <a:pt x="85" y="20"/>
                    </a:moveTo>
                    <a:cubicBezTo>
                      <a:pt x="37" y="2"/>
                      <a:pt x="37" y="2"/>
                      <a:pt x="37" y="2"/>
                    </a:cubicBezTo>
                    <a:cubicBezTo>
                      <a:pt x="30" y="0"/>
                      <a:pt x="23" y="3"/>
                      <a:pt x="20" y="10"/>
                    </a:cubicBezTo>
                    <a:cubicBezTo>
                      <a:pt x="2" y="57"/>
                      <a:pt x="2" y="57"/>
                      <a:pt x="2" y="57"/>
                    </a:cubicBezTo>
                    <a:cubicBezTo>
                      <a:pt x="0" y="64"/>
                      <a:pt x="3" y="71"/>
                      <a:pt x="10" y="74"/>
                    </a:cubicBezTo>
                    <a:cubicBezTo>
                      <a:pt x="57" y="92"/>
                      <a:pt x="57" y="92"/>
                      <a:pt x="57" y="92"/>
                    </a:cubicBezTo>
                    <a:cubicBezTo>
                      <a:pt x="64" y="94"/>
                      <a:pt x="71" y="91"/>
                      <a:pt x="74" y="84"/>
                    </a:cubicBezTo>
                    <a:cubicBezTo>
                      <a:pt x="92" y="37"/>
                      <a:pt x="92" y="37"/>
                      <a:pt x="92" y="37"/>
                    </a:cubicBezTo>
                    <a:cubicBezTo>
                      <a:pt x="94" y="30"/>
                      <a:pt x="91" y="23"/>
                      <a:pt x="85" y="20"/>
                    </a:cubicBezTo>
                    <a:close/>
                    <a:moveTo>
                      <a:pt x="36" y="38"/>
                    </a:moveTo>
                    <a:cubicBezTo>
                      <a:pt x="62" y="47"/>
                      <a:pt x="62" y="47"/>
                      <a:pt x="62" y="47"/>
                    </a:cubicBezTo>
                    <a:cubicBezTo>
                      <a:pt x="62" y="49"/>
                      <a:pt x="61" y="51"/>
                      <a:pt x="61" y="52"/>
                    </a:cubicBezTo>
                    <a:cubicBezTo>
                      <a:pt x="58" y="60"/>
                      <a:pt x="49" y="64"/>
                      <a:pt x="42" y="61"/>
                    </a:cubicBezTo>
                    <a:cubicBezTo>
                      <a:pt x="34" y="58"/>
                      <a:pt x="31" y="49"/>
                      <a:pt x="33" y="42"/>
                    </a:cubicBezTo>
                    <a:cubicBezTo>
                      <a:pt x="34" y="40"/>
                      <a:pt x="35" y="39"/>
                      <a:pt x="36" y="38"/>
                    </a:cubicBezTo>
                    <a:close/>
                    <a:moveTo>
                      <a:pt x="76" y="53"/>
                    </a:moveTo>
                    <a:cubicBezTo>
                      <a:pt x="69" y="71"/>
                      <a:pt x="69" y="71"/>
                      <a:pt x="69" y="71"/>
                    </a:cubicBezTo>
                    <a:cubicBezTo>
                      <a:pt x="66" y="80"/>
                      <a:pt x="66" y="80"/>
                      <a:pt x="66" y="80"/>
                    </a:cubicBezTo>
                    <a:cubicBezTo>
                      <a:pt x="65" y="82"/>
                      <a:pt x="62" y="83"/>
                      <a:pt x="59" y="82"/>
                    </a:cubicBezTo>
                    <a:cubicBezTo>
                      <a:pt x="15" y="65"/>
                      <a:pt x="15" y="65"/>
                      <a:pt x="15" y="65"/>
                    </a:cubicBezTo>
                    <a:cubicBezTo>
                      <a:pt x="12" y="64"/>
                      <a:pt x="11" y="62"/>
                      <a:pt x="12" y="59"/>
                    </a:cubicBezTo>
                    <a:cubicBezTo>
                      <a:pt x="15" y="50"/>
                      <a:pt x="15" y="50"/>
                      <a:pt x="15" y="50"/>
                    </a:cubicBezTo>
                    <a:cubicBezTo>
                      <a:pt x="22" y="32"/>
                      <a:pt x="22" y="32"/>
                      <a:pt x="22" y="32"/>
                    </a:cubicBezTo>
                    <a:cubicBezTo>
                      <a:pt x="22" y="32"/>
                      <a:pt x="22" y="32"/>
                      <a:pt x="22" y="32"/>
                    </a:cubicBezTo>
                    <a:cubicBezTo>
                      <a:pt x="29" y="35"/>
                      <a:pt x="29" y="35"/>
                      <a:pt x="29" y="35"/>
                    </a:cubicBezTo>
                    <a:cubicBezTo>
                      <a:pt x="28" y="36"/>
                      <a:pt x="27" y="38"/>
                      <a:pt x="27" y="39"/>
                    </a:cubicBezTo>
                    <a:cubicBezTo>
                      <a:pt x="23" y="51"/>
                      <a:pt x="28" y="63"/>
                      <a:pt x="39" y="67"/>
                    </a:cubicBezTo>
                    <a:cubicBezTo>
                      <a:pt x="51" y="72"/>
                      <a:pt x="63" y="66"/>
                      <a:pt x="67" y="55"/>
                    </a:cubicBezTo>
                    <a:cubicBezTo>
                      <a:pt x="68" y="53"/>
                      <a:pt x="68" y="52"/>
                      <a:pt x="69" y="50"/>
                    </a:cubicBezTo>
                    <a:cubicBezTo>
                      <a:pt x="76" y="53"/>
                      <a:pt x="76" y="53"/>
                      <a:pt x="76" y="53"/>
                    </a:cubicBezTo>
                    <a:close/>
                    <a:moveTo>
                      <a:pt x="82" y="37"/>
                    </a:moveTo>
                    <a:cubicBezTo>
                      <a:pt x="81" y="38"/>
                      <a:pt x="80" y="39"/>
                      <a:pt x="79" y="38"/>
                    </a:cubicBezTo>
                    <a:cubicBezTo>
                      <a:pt x="74" y="37"/>
                      <a:pt x="74" y="37"/>
                      <a:pt x="74" y="37"/>
                    </a:cubicBezTo>
                    <a:cubicBezTo>
                      <a:pt x="73" y="36"/>
                      <a:pt x="72" y="35"/>
                      <a:pt x="73" y="34"/>
                    </a:cubicBezTo>
                    <a:cubicBezTo>
                      <a:pt x="74" y="29"/>
                      <a:pt x="74" y="29"/>
                      <a:pt x="74" y="29"/>
                    </a:cubicBezTo>
                    <a:cubicBezTo>
                      <a:pt x="75" y="28"/>
                      <a:pt x="76" y="27"/>
                      <a:pt x="77" y="28"/>
                    </a:cubicBezTo>
                    <a:cubicBezTo>
                      <a:pt x="82" y="29"/>
                      <a:pt x="82" y="29"/>
                      <a:pt x="82" y="29"/>
                    </a:cubicBezTo>
                    <a:cubicBezTo>
                      <a:pt x="83" y="30"/>
                      <a:pt x="84" y="31"/>
                      <a:pt x="83" y="33"/>
                    </a:cubicBezTo>
                    <a:lnTo>
                      <a:pt x="82" y="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53" name="Freeform 99">
                <a:extLst>
                  <a:ext uri="{FF2B5EF4-FFF2-40B4-BE49-F238E27FC236}">
                    <a16:creationId xmlns:a16="http://schemas.microsoft.com/office/drawing/2014/main" xmlns="" id="{F6CDC130-13A7-4CD7-838E-2538115AD5C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793059" y="3628514"/>
                <a:ext cx="168330" cy="168330"/>
              </a:xfrm>
              <a:custGeom>
                <a:avLst/>
                <a:gdLst>
                  <a:gd name="T0" fmla="*/ 44 w 53"/>
                  <a:gd name="T1" fmla="*/ 0 h 53"/>
                  <a:gd name="T2" fmla="*/ 9 w 53"/>
                  <a:gd name="T3" fmla="*/ 0 h 53"/>
                  <a:gd name="T4" fmla="*/ 0 w 53"/>
                  <a:gd name="T5" fmla="*/ 9 h 53"/>
                  <a:gd name="T6" fmla="*/ 0 w 53"/>
                  <a:gd name="T7" fmla="*/ 44 h 53"/>
                  <a:gd name="T8" fmla="*/ 9 w 53"/>
                  <a:gd name="T9" fmla="*/ 53 h 53"/>
                  <a:gd name="T10" fmla="*/ 44 w 53"/>
                  <a:gd name="T11" fmla="*/ 53 h 53"/>
                  <a:gd name="T12" fmla="*/ 53 w 53"/>
                  <a:gd name="T13" fmla="*/ 44 h 53"/>
                  <a:gd name="T14" fmla="*/ 53 w 53"/>
                  <a:gd name="T15" fmla="*/ 9 h 53"/>
                  <a:gd name="T16" fmla="*/ 44 w 53"/>
                  <a:gd name="T17" fmla="*/ 0 h 53"/>
                  <a:gd name="T18" fmla="*/ 20 w 53"/>
                  <a:gd name="T19" fmla="*/ 43 h 53"/>
                  <a:gd name="T20" fmla="*/ 13 w 53"/>
                  <a:gd name="T21" fmla="*/ 43 h 53"/>
                  <a:gd name="T22" fmla="*/ 13 w 53"/>
                  <a:gd name="T23" fmla="*/ 20 h 53"/>
                  <a:gd name="T24" fmla="*/ 20 w 53"/>
                  <a:gd name="T25" fmla="*/ 20 h 53"/>
                  <a:gd name="T26" fmla="*/ 20 w 53"/>
                  <a:gd name="T27" fmla="*/ 43 h 53"/>
                  <a:gd name="T28" fmla="*/ 17 w 53"/>
                  <a:gd name="T29" fmla="*/ 16 h 53"/>
                  <a:gd name="T30" fmla="*/ 13 w 53"/>
                  <a:gd name="T31" fmla="*/ 13 h 53"/>
                  <a:gd name="T32" fmla="*/ 17 w 53"/>
                  <a:gd name="T33" fmla="*/ 10 h 53"/>
                  <a:gd name="T34" fmla="*/ 20 w 53"/>
                  <a:gd name="T35" fmla="*/ 13 h 53"/>
                  <a:gd name="T36" fmla="*/ 17 w 53"/>
                  <a:gd name="T37" fmla="*/ 16 h 53"/>
                  <a:gd name="T38" fmla="*/ 43 w 53"/>
                  <a:gd name="T39" fmla="*/ 43 h 53"/>
                  <a:gd name="T40" fmla="*/ 37 w 53"/>
                  <a:gd name="T41" fmla="*/ 43 h 53"/>
                  <a:gd name="T42" fmla="*/ 37 w 53"/>
                  <a:gd name="T43" fmla="*/ 30 h 53"/>
                  <a:gd name="T44" fmla="*/ 33 w 53"/>
                  <a:gd name="T45" fmla="*/ 26 h 53"/>
                  <a:gd name="T46" fmla="*/ 30 w 53"/>
                  <a:gd name="T47" fmla="*/ 30 h 53"/>
                  <a:gd name="T48" fmla="*/ 30 w 53"/>
                  <a:gd name="T49" fmla="*/ 43 h 53"/>
                  <a:gd name="T50" fmla="*/ 23 w 53"/>
                  <a:gd name="T51" fmla="*/ 43 h 53"/>
                  <a:gd name="T52" fmla="*/ 23 w 53"/>
                  <a:gd name="T53" fmla="*/ 20 h 53"/>
                  <a:gd name="T54" fmla="*/ 30 w 53"/>
                  <a:gd name="T55" fmla="*/ 20 h 53"/>
                  <a:gd name="T56" fmla="*/ 30 w 53"/>
                  <a:gd name="T57" fmla="*/ 24 h 53"/>
                  <a:gd name="T58" fmla="*/ 36 w 53"/>
                  <a:gd name="T59" fmla="*/ 20 h 53"/>
                  <a:gd name="T60" fmla="*/ 43 w 53"/>
                  <a:gd name="T61" fmla="*/ 28 h 53"/>
                  <a:gd name="T62" fmla="*/ 43 w 53"/>
                  <a:gd name="T63" fmla="*/ 4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53" h="53">
                    <a:moveTo>
                      <a:pt x="44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9"/>
                      <a:pt x="4" y="53"/>
                      <a:pt x="9" y="53"/>
                    </a:cubicBezTo>
                    <a:cubicBezTo>
                      <a:pt x="44" y="53"/>
                      <a:pt x="44" y="53"/>
                      <a:pt x="44" y="53"/>
                    </a:cubicBezTo>
                    <a:cubicBezTo>
                      <a:pt x="49" y="53"/>
                      <a:pt x="53" y="49"/>
                      <a:pt x="53" y="44"/>
                    </a:cubicBezTo>
                    <a:cubicBezTo>
                      <a:pt x="53" y="9"/>
                      <a:pt x="53" y="9"/>
                      <a:pt x="53" y="9"/>
                    </a:cubicBezTo>
                    <a:cubicBezTo>
                      <a:pt x="53" y="4"/>
                      <a:pt x="49" y="0"/>
                      <a:pt x="44" y="0"/>
                    </a:cubicBezTo>
                    <a:close/>
                    <a:moveTo>
                      <a:pt x="20" y="43"/>
                    </a:moveTo>
                    <a:cubicBezTo>
                      <a:pt x="13" y="43"/>
                      <a:pt x="13" y="43"/>
                      <a:pt x="13" y="43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20" y="20"/>
                      <a:pt x="20" y="20"/>
                      <a:pt x="20" y="20"/>
                    </a:cubicBezTo>
                    <a:lnTo>
                      <a:pt x="20" y="43"/>
                    </a:lnTo>
                    <a:close/>
                    <a:moveTo>
                      <a:pt x="17" y="16"/>
                    </a:moveTo>
                    <a:cubicBezTo>
                      <a:pt x="15" y="16"/>
                      <a:pt x="13" y="15"/>
                      <a:pt x="13" y="13"/>
                    </a:cubicBezTo>
                    <a:cubicBezTo>
                      <a:pt x="13" y="11"/>
                      <a:pt x="15" y="10"/>
                      <a:pt x="17" y="10"/>
                    </a:cubicBezTo>
                    <a:cubicBezTo>
                      <a:pt x="18" y="10"/>
                      <a:pt x="20" y="11"/>
                      <a:pt x="20" y="13"/>
                    </a:cubicBezTo>
                    <a:cubicBezTo>
                      <a:pt x="20" y="15"/>
                      <a:pt x="18" y="16"/>
                      <a:pt x="17" y="16"/>
                    </a:cubicBezTo>
                    <a:close/>
                    <a:moveTo>
                      <a:pt x="43" y="43"/>
                    </a:moveTo>
                    <a:cubicBezTo>
                      <a:pt x="37" y="43"/>
                      <a:pt x="37" y="43"/>
                      <a:pt x="37" y="43"/>
                    </a:cubicBezTo>
                    <a:cubicBezTo>
                      <a:pt x="37" y="30"/>
                      <a:pt x="37" y="30"/>
                      <a:pt x="37" y="30"/>
                    </a:cubicBezTo>
                    <a:cubicBezTo>
                      <a:pt x="37" y="28"/>
                      <a:pt x="35" y="26"/>
                      <a:pt x="33" y="26"/>
                    </a:cubicBezTo>
                    <a:cubicBezTo>
                      <a:pt x="31" y="26"/>
                      <a:pt x="30" y="28"/>
                      <a:pt x="30" y="30"/>
                    </a:cubicBezTo>
                    <a:cubicBezTo>
                      <a:pt x="30" y="43"/>
                      <a:pt x="30" y="43"/>
                      <a:pt x="30" y="43"/>
                    </a:cubicBezTo>
                    <a:cubicBezTo>
                      <a:pt x="23" y="43"/>
                      <a:pt x="23" y="43"/>
                      <a:pt x="23" y="43"/>
                    </a:cubicBezTo>
                    <a:cubicBezTo>
                      <a:pt x="23" y="20"/>
                      <a:pt x="23" y="20"/>
                      <a:pt x="23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4"/>
                      <a:pt x="30" y="24"/>
                      <a:pt x="30" y="24"/>
                    </a:cubicBezTo>
                    <a:cubicBezTo>
                      <a:pt x="31" y="22"/>
                      <a:pt x="33" y="20"/>
                      <a:pt x="36" y="20"/>
                    </a:cubicBezTo>
                    <a:cubicBezTo>
                      <a:pt x="40" y="20"/>
                      <a:pt x="43" y="23"/>
                      <a:pt x="43" y="28"/>
                    </a:cubicBezTo>
                    <a:lnTo>
                      <a:pt x="43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54" name="Freeform 100">
                <a:extLst>
                  <a:ext uri="{FF2B5EF4-FFF2-40B4-BE49-F238E27FC236}">
                    <a16:creationId xmlns:a16="http://schemas.microsoft.com/office/drawing/2014/main" xmlns="" id="{43978BD3-E6AF-4922-9B71-045F457F51A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646259" y="3395591"/>
                <a:ext cx="309258" cy="193775"/>
              </a:xfrm>
              <a:custGeom>
                <a:avLst/>
                <a:gdLst>
                  <a:gd name="T0" fmla="*/ 49 w 158"/>
                  <a:gd name="T1" fmla="*/ 70 h 99"/>
                  <a:gd name="T2" fmla="*/ 49 w 158"/>
                  <a:gd name="T3" fmla="*/ 39 h 99"/>
                  <a:gd name="T4" fmla="*/ 78 w 158"/>
                  <a:gd name="T5" fmla="*/ 39 h 99"/>
                  <a:gd name="T6" fmla="*/ 39 w 158"/>
                  <a:gd name="T7" fmla="*/ 0 h 99"/>
                  <a:gd name="T8" fmla="*/ 0 w 158"/>
                  <a:gd name="T9" fmla="*/ 39 h 99"/>
                  <a:gd name="T10" fmla="*/ 29 w 158"/>
                  <a:gd name="T11" fmla="*/ 39 h 99"/>
                  <a:gd name="T12" fmla="*/ 29 w 158"/>
                  <a:gd name="T13" fmla="*/ 89 h 99"/>
                  <a:gd name="T14" fmla="*/ 88 w 158"/>
                  <a:gd name="T15" fmla="*/ 89 h 99"/>
                  <a:gd name="T16" fmla="*/ 68 w 158"/>
                  <a:gd name="T17" fmla="*/ 70 h 99"/>
                  <a:gd name="T18" fmla="*/ 49 w 158"/>
                  <a:gd name="T19" fmla="*/ 70 h 99"/>
                  <a:gd name="T20" fmla="*/ 129 w 158"/>
                  <a:gd name="T21" fmla="*/ 58 h 99"/>
                  <a:gd name="T22" fmla="*/ 129 w 158"/>
                  <a:gd name="T23" fmla="*/ 9 h 99"/>
                  <a:gd name="T24" fmla="*/ 68 w 158"/>
                  <a:gd name="T25" fmla="*/ 9 h 99"/>
                  <a:gd name="T26" fmla="*/ 88 w 158"/>
                  <a:gd name="T27" fmla="*/ 29 h 99"/>
                  <a:gd name="T28" fmla="*/ 107 w 158"/>
                  <a:gd name="T29" fmla="*/ 29 h 99"/>
                  <a:gd name="T30" fmla="*/ 107 w 158"/>
                  <a:gd name="T31" fmla="*/ 58 h 99"/>
                  <a:gd name="T32" fmla="*/ 78 w 158"/>
                  <a:gd name="T33" fmla="*/ 58 h 99"/>
                  <a:gd name="T34" fmla="*/ 119 w 158"/>
                  <a:gd name="T35" fmla="*/ 99 h 99"/>
                  <a:gd name="T36" fmla="*/ 158 w 158"/>
                  <a:gd name="T37" fmla="*/ 58 h 99"/>
                  <a:gd name="T38" fmla="*/ 129 w 158"/>
                  <a:gd name="T39" fmla="*/ 58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58" h="99">
                    <a:moveTo>
                      <a:pt x="49" y="70"/>
                    </a:moveTo>
                    <a:lnTo>
                      <a:pt x="49" y="39"/>
                    </a:lnTo>
                    <a:lnTo>
                      <a:pt x="78" y="39"/>
                    </a:lnTo>
                    <a:lnTo>
                      <a:pt x="39" y="0"/>
                    </a:lnTo>
                    <a:lnTo>
                      <a:pt x="0" y="39"/>
                    </a:lnTo>
                    <a:lnTo>
                      <a:pt x="29" y="39"/>
                    </a:lnTo>
                    <a:lnTo>
                      <a:pt x="29" y="89"/>
                    </a:lnTo>
                    <a:lnTo>
                      <a:pt x="88" y="89"/>
                    </a:lnTo>
                    <a:lnTo>
                      <a:pt x="68" y="70"/>
                    </a:lnTo>
                    <a:lnTo>
                      <a:pt x="49" y="70"/>
                    </a:lnTo>
                    <a:close/>
                    <a:moveTo>
                      <a:pt x="129" y="58"/>
                    </a:moveTo>
                    <a:lnTo>
                      <a:pt x="129" y="9"/>
                    </a:lnTo>
                    <a:lnTo>
                      <a:pt x="68" y="9"/>
                    </a:lnTo>
                    <a:lnTo>
                      <a:pt x="88" y="29"/>
                    </a:lnTo>
                    <a:lnTo>
                      <a:pt x="107" y="29"/>
                    </a:lnTo>
                    <a:lnTo>
                      <a:pt x="107" y="58"/>
                    </a:lnTo>
                    <a:lnTo>
                      <a:pt x="78" y="58"/>
                    </a:lnTo>
                    <a:lnTo>
                      <a:pt x="119" y="99"/>
                    </a:lnTo>
                    <a:lnTo>
                      <a:pt x="158" y="58"/>
                    </a:lnTo>
                    <a:lnTo>
                      <a:pt x="129" y="5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55" name="Freeform 101">
                <a:extLst>
                  <a:ext uri="{FF2B5EF4-FFF2-40B4-BE49-F238E27FC236}">
                    <a16:creationId xmlns:a16="http://schemas.microsoft.com/office/drawing/2014/main" xmlns="" id="{A12184D0-C64B-4071-B409-9250C4C04E6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910498" y="2367994"/>
                <a:ext cx="321002" cy="322959"/>
              </a:xfrm>
              <a:custGeom>
                <a:avLst/>
                <a:gdLst>
                  <a:gd name="T0" fmla="*/ 96 w 100"/>
                  <a:gd name="T1" fmla="*/ 85 h 101"/>
                  <a:gd name="T2" fmla="*/ 73 w 100"/>
                  <a:gd name="T3" fmla="*/ 65 h 101"/>
                  <a:gd name="T4" fmla="*/ 66 w 100"/>
                  <a:gd name="T5" fmla="*/ 62 h 101"/>
                  <a:gd name="T6" fmla="*/ 74 w 100"/>
                  <a:gd name="T7" fmla="*/ 37 h 101"/>
                  <a:gd name="T8" fmla="*/ 37 w 100"/>
                  <a:gd name="T9" fmla="*/ 0 h 101"/>
                  <a:gd name="T10" fmla="*/ 0 w 100"/>
                  <a:gd name="T11" fmla="*/ 37 h 101"/>
                  <a:gd name="T12" fmla="*/ 37 w 100"/>
                  <a:gd name="T13" fmla="*/ 75 h 101"/>
                  <a:gd name="T14" fmla="*/ 61 w 100"/>
                  <a:gd name="T15" fmla="*/ 66 h 101"/>
                  <a:gd name="T16" fmla="*/ 64 w 100"/>
                  <a:gd name="T17" fmla="*/ 73 h 101"/>
                  <a:gd name="T18" fmla="*/ 84 w 100"/>
                  <a:gd name="T19" fmla="*/ 96 h 101"/>
                  <a:gd name="T20" fmla="*/ 97 w 100"/>
                  <a:gd name="T21" fmla="*/ 97 h 101"/>
                  <a:gd name="T22" fmla="*/ 96 w 100"/>
                  <a:gd name="T23" fmla="*/ 85 h 101"/>
                  <a:gd name="T24" fmla="*/ 37 w 100"/>
                  <a:gd name="T25" fmla="*/ 62 h 101"/>
                  <a:gd name="T26" fmla="*/ 12 w 100"/>
                  <a:gd name="T27" fmla="*/ 37 h 101"/>
                  <a:gd name="T28" fmla="*/ 37 w 100"/>
                  <a:gd name="T29" fmla="*/ 12 h 101"/>
                  <a:gd name="T30" fmla="*/ 62 w 100"/>
                  <a:gd name="T31" fmla="*/ 37 h 101"/>
                  <a:gd name="T32" fmla="*/ 37 w 100"/>
                  <a:gd name="T33" fmla="*/ 6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0" h="101">
                    <a:moveTo>
                      <a:pt x="96" y="85"/>
                    </a:moveTo>
                    <a:cubicBezTo>
                      <a:pt x="73" y="65"/>
                      <a:pt x="73" y="65"/>
                      <a:pt x="73" y="65"/>
                    </a:cubicBezTo>
                    <a:cubicBezTo>
                      <a:pt x="70" y="62"/>
                      <a:pt x="68" y="61"/>
                      <a:pt x="66" y="62"/>
                    </a:cubicBezTo>
                    <a:cubicBezTo>
                      <a:pt x="71" y="55"/>
                      <a:pt x="74" y="47"/>
                      <a:pt x="74" y="37"/>
                    </a:cubicBezTo>
                    <a:cubicBezTo>
                      <a:pt x="74" y="17"/>
                      <a:pt x="58" y="0"/>
                      <a:pt x="37" y="0"/>
                    </a:cubicBezTo>
                    <a:cubicBezTo>
                      <a:pt x="17" y="0"/>
                      <a:pt x="0" y="17"/>
                      <a:pt x="0" y="37"/>
                    </a:cubicBezTo>
                    <a:cubicBezTo>
                      <a:pt x="0" y="58"/>
                      <a:pt x="17" y="75"/>
                      <a:pt x="37" y="75"/>
                    </a:cubicBezTo>
                    <a:cubicBezTo>
                      <a:pt x="46" y="75"/>
                      <a:pt x="55" y="71"/>
                      <a:pt x="61" y="66"/>
                    </a:cubicBezTo>
                    <a:cubicBezTo>
                      <a:pt x="61" y="68"/>
                      <a:pt x="62" y="70"/>
                      <a:pt x="64" y="73"/>
                    </a:cubicBezTo>
                    <a:cubicBezTo>
                      <a:pt x="84" y="96"/>
                      <a:pt x="84" y="96"/>
                      <a:pt x="84" y="96"/>
                    </a:cubicBezTo>
                    <a:cubicBezTo>
                      <a:pt x="88" y="100"/>
                      <a:pt x="94" y="101"/>
                      <a:pt x="97" y="97"/>
                    </a:cubicBezTo>
                    <a:cubicBezTo>
                      <a:pt x="100" y="94"/>
                      <a:pt x="100" y="88"/>
                      <a:pt x="96" y="85"/>
                    </a:cubicBezTo>
                    <a:close/>
                    <a:moveTo>
                      <a:pt x="37" y="62"/>
                    </a:moveTo>
                    <a:cubicBezTo>
                      <a:pt x="23" y="62"/>
                      <a:pt x="12" y="51"/>
                      <a:pt x="12" y="37"/>
                    </a:cubicBezTo>
                    <a:cubicBezTo>
                      <a:pt x="12" y="24"/>
                      <a:pt x="23" y="12"/>
                      <a:pt x="37" y="12"/>
                    </a:cubicBezTo>
                    <a:cubicBezTo>
                      <a:pt x="51" y="12"/>
                      <a:pt x="62" y="24"/>
                      <a:pt x="62" y="37"/>
                    </a:cubicBezTo>
                    <a:cubicBezTo>
                      <a:pt x="62" y="51"/>
                      <a:pt x="51" y="62"/>
                      <a:pt x="37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56" name="Freeform 102">
                <a:extLst>
                  <a:ext uri="{FF2B5EF4-FFF2-40B4-BE49-F238E27FC236}">
                    <a16:creationId xmlns:a16="http://schemas.microsoft.com/office/drawing/2014/main" xmlns="" id="{1EBFC576-26C5-49A1-9ABB-509262511F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81667" y="2328848"/>
                <a:ext cx="395380" cy="383636"/>
              </a:xfrm>
              <a:custGeom>
                <a:avLst/>
                <a:gdLst>
                  <a:gd name="T0" fmla="*/ 78 w 124"/>
                  <a:gd name="T1" fmla="*/ 84 h 120"/>
                  <a:gd name="T2" fmla="*/ 75 w 124"/>
                  <a:gd name="T3" fmla="*/ 75 h 120"/>
                  <a:gd name="T4" fmla="*/ 86 w 124"/>
                  <a:gd name="T5" fmla="*/ 54 h 120"/>
                  <a:gd name="T6" fmla="*/ 89 w 124"/>
                  <a:gd name="T7" fmla="*/ 37 h 120"/>
                  <a:gd name="T8" fmla="*/ 62 w 124"/>
                  <a:gd name="T9" fmla="*/ 0 h 120"/>
                  <a:gd name="T10" fmla="*/ 36 w 124"/>
                  <a:gd name="T11" fmla="*/ 37 h 120"/>
                  <a:gd name="T12" fmla="*/ 39 w 124"/>
                  <a:gd name="T13" fmla="*/ 54 h 120"/>
                  <a:gd name="T14" fmla="*/ 50 w 124"/>
                  <a:gd name="T15" fmla="*/ 75 h 120"/>
                  <a:gd name="T16" fmla="*/ 47 w 124"/>
                  <a:gd name="T17" fmla="*/ 84 h 120"/>
                  <a:gd name="T18" fmla="*/ 0 w 124"/>
                  <a:gd name="T19" fmla="*/ 120 h 120"/>
                  <a:gd name="T20" fmla="*/ 62 w 124"/>
                  <a:gd name="T21" fmla="*/ 120 h 120"/>
                  <a:gd name="T22" fmla="*/ 124 w 124"/>
                  <a:gd name="T23" fmla="*/ 120 h 120"/>
                  <a:gd name="T24" fmla="*/ 78 w 124"/>
                  <a:gd name="T25" fmla="*/ 84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4" h="120">
                    <a:moveTo>
                      <a:pt x="78" y="84"/>
                    </a:moveTo>
                    <a:cubicBezTo>
                      <a:pt x="75" y="84"/>
                      <a:pt x="75" y="75"/>
                      <a:pt x="75" y="75"/>
                    </a:cubicBezTo>
                    <a:cubicBezTo>
                      <a:pt x="75" y="75"/>
                      <a:pt x="84" y="66"/>
                      <a:pt x="86" y="54"/>
                    </a:cubicBezTo>
                    <a:cubicBezTo>
                      <a:pt x="91" y="54"/>
                      <a:pt x="94" y="42"/>
                      <a:pt x="89" y="37"/>
                    </a:cubicBezTo>
                    <a:cubicBezTo>
                      <a:pt x="89" y="32"/>
                      <a:pt x="96" y="0"/>
                      <a:pt x="62" y="0"/>
                    </a:cubicBezTo>
                    <a:cubicBezTo>
                      <a:pt x="29" y="0"/>
                      <a:pt x="36" y="32"/>
                      <a:pt x="36" y="37"/>
                    </a:cubicBezTo>
                    <a:cubicBezTo>
                      <a:pt x="31" y="42"/>
                      <a:pt x="34" y="54"/>
                      <a:pt x="39" y="54"/>
                    </a:cubicBezTo>
                    <a:cubicBezTo>
                      <a:pt x="41" y="66"/>
                      <a:pt x="50" y="75"/>
                      <a:pt x="50" y="75"/>
                    </a:cubicBezTo>
                    <a:cubicBezTo>
                      <a:pt x="50" y="75"/>
                      <a:pt x="50" y="84"/>
                      <a:pt x="47" y="84"/>
                    </a:cubicBezTo>
                    <a:cubicBezTo>
                      <a:pt x="37" y="86"/>
                      <a:pt x="0" y="102"/>
                      <a:pt x="0" y="120"/>
                    </a:cubicBezTo>
                    <a:cubicBezTo>
                      <a:pt x="62" y="120"/>
                      <a:pt x="62" y="120"/>
                      <a:pt x="62" y="120"/>
                    </a:cubicBezTo>
                    <a:cubicBezTo>
                      <a:pt x="124" y="120"/>
                      <a:pt x="124" y="120"/>
                      <a:pt x="124" y="120"/>
                    </a:cubicBezTo>
                    <a:cubicBezTo>
                      <a:pt x="124" y="102"/>
                      <a:pt x="88" y="86"/>
                      <a:pt x="78" y="8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57" name="Freeform 103">
                <a:extLst>
                  <a:ext uri="{FF2B5EF4-FFF2-40B4-BE49-F238E27FC236}">
                    <a16:creationId xmlns:a16="http://schemas.microsoft.com/office/drawing/2014/main" xmlns="" id="{1701211C-BC2A-4632-B7D2-47F83677C28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658002" y="5303987"/>
                <a:ext cx="131142" cy="207477"/>
              </a:xfrm>
              <a:custGeom>
                <a:avLst/>
                <a:gdLst>
                  <a:gd name="T0" fmla="*/ 21 w 41"/>
                  <a:gd name="T1" fmla="*/ 0 h 65"/>
                  <a:gd name="T2" fmla="*/ 0 w 41"/>
                  <a:gd name="T3" fmla="*/ 20 h 65"/>
                  <a:gd name="T4" fmla="*/ 21 w 41"/>
                  <a:gd name="T5" fmla="*/ 65 h 65"/>
                  <a:gd name="T6" fmla="*/ 41 w 41"/>
                  <a:gd name="T7" fmla="*/ 20 h 65"/>
                  <a:gd name="T8" fmla="*/ 21 w 41"/>
                  <a:gd name="T9" fmla="*/ 0 h 65"/>
                  <a:gd name="T10" fmla="*/ 21 w 41"/>
                  <a:gd name="T11" fmla="*/ 33 h 65"/>
                  <a:gd name="T12" fmla="*/ 8 w 41"/>
                  <a:gd name="T13" fmla="*/ 20 h 65"/>
                  <a:gd name="T14" fmla="*/ 21 w 41"/>
                  <a:gd name="T15" fmla="*/ 8 h 65"/>
                  <a:gd name="T16" fmla="*/ 33 w 41"/>
                  <a:gd name="T17" fmla="*/ 20 h 65"/>
                  <a:gd name="T18" fmla="*/ 21 w 41"/>
                  <a:gd name="T19" fmla="*/ 33 h 65"/>
                  <a:gd name="T20" fmla="*/ 13 w 41"/>
                  <a:gd name="T21" fmla="*/ 20 h 65"/>
                  <a:gd name="T22" fmla="*/ 21 w 41"/>
                  <a:gd name="T23" fmla="*/ 28 h 65"/>
                  <a:gd name="T24" fmla="*/ 29 w 41"/>
                  <a:gd name="T25" fmla="*/ 20 h 65"/>
                  <a:gd name="T26" fmla="*/ 21 w 41"/>
                  <a:gd name="T27" fmla="*/ 12 h 65"/>
                  <a:gd name="T28" fmla="*/ 13 w 41"/>
                  <a:gd name="T29" fmla="*/ 2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1" h="65">
                    <a:moveTo>
                      <a:pt x="21" y="0"/>
                    </a:moveTo>
                    <a:cubicBezTo>
                      <a:pt x="9" y="0"/>
                      <a:pt x="0" y="9"/>
                      <a:pt x="0" y="20"/>
                    </a:cubicBezTo>
                    <a:cubicBezTo>
                      <a:pt x="0" y="41"/>
                      <a:pt x="21" y="65"/>
                      <a:pt x="21" y="65"/>
                    </a:cubicBezTo>
                    <a:cubicBezTo>
                      <a:pt x="21" y="65"/>
                      <a:pt x="41" y="41"/>
                      <a:pt x="41" y="20"/>
                    </a:cubicBezTo>
                    <a:cubicBezTo>
                      <a:pt x="41" y="9"/>
                      <a:pt x="32" y="0"/>
                      <a:pt x="21" y="0"/>
                    </a:cubicBezTo>
                    <a:close/>
                    <a:moveTo>
                      <a:pt x="21" y="33"/>
                    </a:moveTo>
                    <a:cubicBezTo>
                      <a:pt x="14" y="33"/>
                      <a:pt x="8" y="27"/>
                      <a:pt x="8" y="20"/>
                    </a:cubicBezTo>
                    <a:cubicBezTo>
                      <a:pt x="8" y="13"/>
                      <a:pt x="14" y="8"/>
                      <a:pt x="21" y="8"/>
                    </a:cubicBezTo>
                    <a:cubicBezTo>
                      <a:pt x="28" y="8"/>
                      <a:pt x="33" y="13"/>
                      <a:pt x="33" y="20"/>
                    </a:cubicBezTo>
                    <a:cubicBezTo>
                      <a:pt x="33" y="27"/>
                      <a:pt x="28" y="33"/>
                      <a:pt x="21" y="33"/>
                    </a:cubicBezTo>
                    <a:close/>
                    <a:moveTo>
                      <a:pt x="13" y="20"/>
                    </a:moveTo>
                    <a:cubicBezTo>
                      <a:pt x="13" y="25"/>
                      <a:pt x="16" y="28"/>
                      <a:pt x="21" y="28"/>
                    </a:cubicBezTo>
                    <a:cubicBezTo>
                      <a:pt x="25" y="28"/>
                      <a:pt x="29" y="25"/>
                      <a:pt x="29" y="20"/>
                    </a:cubicBezTo>
                    <a:cubicBezTo>
                      <a:pt x="29" y="16"/>
                      <a:pt x="25" y="12"/>
                      <a:pt x="21" y="12"/>
                    </a:cubicBezTo>
                    <a:cubicBezTo>
                      <a:pt x="16" y="12"/>
                      <a:pt x="13" y="16"/>
                      <a:pt x="13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58" name="Freeform 104">
                <a:extLst>
                  <a:ext uri="{FF2B5EF4-FFF2-40B4-BE49-F238E27FC236}">
                    <a16:creationId xmlns:a16="http://schemas.microsoft.com/office/drawing/2014/main" xmlns="" id="{19094DB7-F23F-41F3-8290-D82A64D77E3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515118" y="5527123"/>
                <a:ext cx="203562" cy="275983"/>
              </a:xfrm>
              <a:custGeom>
                <a:avLst/>
                <a:gdLst>
                  <a:gd name="T0" fmla="*/ 58 w 64"/>
                  <a:gd name="T1" fmla="*/ 9 h 86"/>
                  <a:gd name="T2" fmla="*/ 24 w 64"/>
                  <a:gd name="T3" fmla="*/ 1 h 86"/>
                  <a:gd name="T4" fmla="*/ 16 w 64"/>
                  <a:gd name="T5" fmla="*/ 7 h 86"/>
                  <a:gd name="T6" fmla="*/ 1 w 64"/>
                  <a:gd name="T7" fmla="*/ 68 h 86"/>
                  <a:gd name="T8" fmla="*/ 6 w 64"/>
                  <a:gd name="T9" fmla="*/ 77 h 86"/>
                  <a:gd name="T10" fmla="*/ 39 w 64"/>
                  <a:gd name="T11" fmla="*/ 85 h 86"/>
                  <a:gd name="T12" fmla="*/ 48 w 64"/>
                  <a:gd name="T13" fmla="*/ 80 h 86"/>
                  <a:gd name="T14" fmla="*/ 63 w 64"/>
                  <a:gd name="T15" fmla="*/ 18 h 86"/>
                  <a:gd name="T16" fmla="*/ 58 w 64"/>
                  <a:gd name="T17" fmla="*/ 9 h 86"/>
                  <a:gd name="T18" fmla="*/ 31 w 64"/>
                  <a:gd name="T19" fmla="*/ 7 h 86"/>
                  <a:gd name="T20" fmla="*/ 50 w 64"/>
                  <a:gd name="T21" fmla="*/ 11 h 86"/>
                  <a:gd name="T22" fmla="*/ 49 w 64"/>
                  <a:gd name="T23" fmla="*/ 14 h 86"/>
                  <a:gd name="T24" fmla="*/ 30 w 64"/>
                  <a:gd name="T25" fmla="*/ 9 h 86"/>
                  <a:gd name="T26" fmla="*/ 31 w 64"/>
                  <a:gd name="T27" fmla="*/ 7 h 86"/>
                  <a:gd name="T28" fmla="*/ 24 w 64"/>
                  <a:gd name="T29" fmla="*/ 76 h 86"/>
                  <a:gd name="T30" fmla="*/ 20 w 64"/>
                  <a:gd name="T31" fmla="*/ 71 h 86"/>
                  <a:gd name="T32" fmla="*/ 26 w 64"/>
                  <a:gd name="T33" fmla="*/ 67 h 86"/>
                  <a:gd name="T34" fmla="*/ 30 w 64"/>
                  <a:gd name="T35" fmla="*/ 73 h 86"/>
                  <a:gd name="T36" fmla="*/ 24 w 64"/>
                  <a:gd name="T37" fmla="*/ 76 h 86"/>
                  <a:gd name="T38" fmla="*/ 46 w 64"/>
                  <a:gd name="T39" fmla="*/ 67 h 86"/>
                  <a:gd name="T40" fmla="*/ 8 w 64"/>
                  <a:gd name="T41" fmla="*/ 58 h 86"/>
                  <a:gd name="T42" fmla="*/ 20 w 64"/>
                  <a:gd name="T43" fmla="*/ 10 h 86"/>
                  <a:gd name="T44" fmla="*/ 58 w 64"/>
                  <a:gd name="T45" fmla="*/ 19 h 86"/>
                  <a:gd name="T46" fmla="*/ 46 w 64"/>
                  <a:gd name="T47" fmla="*/ 67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4" h="86">
                    <a:moveTo>
                      <a:pt x="58" y="9"/>
                    </a:moveTo>
                    <a:cubicBezTo>
                      <a:pt x="24" y="1"/>
                      <a:pt x="24" y="1"/>
                      <a:pt x="24" y="1"/>
                    </a:cubicBezTo>
                    <a:cubicBezTo>
                      <a:pt x="21" y="0"/>
                      <a:pt x="17" y="3"/>
                      <a:pt x="16" y="7"/>
                    </a:cubicBezTo>
                    <a:cubicBezTo>
                      <a:pt x="1" y="68"/>
                      <a:pt x="1" y="68"/>
                      <a:pt x="1" y="68"/>
                    </a:cubicBezTo>
                    <a:cubicBezTo>
                      <a:pt x="0" y="72"/>
                      <a:pt x="2" y="76"/>
                      <a:pt x="6" y="77"/>
                    </a:cubicBezTo>
                    <a:cubicBezTo>
                      <a:pt x="39" y="85"/>
                      <a:pt x="39" y="85"/>
                      <a:pt x="39" y="85"/>
                    </a:cubicBezTo>
                    <a:cubicBezTo>
                      <a:pt x="43" y="86"/>
                      <a:pt x="47" y="84"/>
                      <a:pt x="48" y="80"/>
                    </a:cubicBezTo>
                    <a:cubicBezTo>
                      <a:pt x="63" y="18"/>
                      <a:pt x="63" y="18"/>
                      <a:pt x="63" y="18"/>
                    </a:cubicBezTo>
                    <a:cubicBezTo>
                      <a:pt x="64" y="14"/>
                      <a:pt x="61" y="10"/>
                      <a:pt x="58" y="9"/>
                    </a:cubicBezTo>
                    <a:close/>
                    <a:moveTo>
                      <a:pt x="31" y="7"/>
                    </a:moveTo>
                    <a:cubicBezTo>
                      <a:pt x="50" y="11"/>
                      <a:pt x="50" y="11"/>
                      <a:pt x="50" y="11"/>
                    </a:cubicBezTo>
                    <a:cubicBezTo>
                      <a:pt x="49" y="14"/>
                      <a:pt x="49" y="14"/>
                      <a:pt x="49" y="14"/>
                    </a:cubicBezTo>
                    <a:cubicBezTo>
                      <a:pt x="30" y="9"/>
                      <a:pt x="30" y="9"/>
                      <a:pt x="30" y="9"/>
                    </a:cubicBezTo>
                    <a:lnTo>
                      <a:pt x="31" y="7"/>
                    </a:lnTo>
                    <a:close/>
                    <a:moveTo>
                      <a:pt x="24" y="76"/>
                    </a:moveTo>
                    <a:cubicBezTo>
                      <a:pt x="21" y="76"/>
                      <a:pt x="19" y="73"/>
                      <a:pt x="20" y="71"/>
                    </a:cubicBezTo>
                    <a:cubicBezTo>
                      <a:pt x="21" y="68"/>
                      <a:pt x="23" y="66"/>
                      <a:pt x="26" y="67"/>
                    </a:cubicBezTo>
                    <a:cubicBezTo>
                      <a:pt x="29" y="68"/>
                      <a:pt x="30" y="70"/>
                      <a:pt x="30" y="73"/>
                    </a:cubicBezTo>
                    <a:cubicBezTo>
                      <a:pt x="29" y="75"/>
                      <a:pt x="26" y="77"/>
                      <a:pt x="24" y="76"/>
                    </a:cubicBezTo>
                    <a:close/>
                    <a:moveTo>
                      <a:pt x="46" y="67"/>
                    </a:moveTo>
                    <a:cubicBezTo>
                      <a:pt x="8" y="58"/>
                      <a:pt x="8" y="58"/>
                      <a:pt x="8" y="58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58" y="19"/>
                      <a:pt x="58" y="19"/>
                      <a:pt x="58" y="19"/>
                    </a:cubicBezTo>
                    <a:lnTo>
                      <a:pt x="46" y="6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59" name="Freeform 105">
                <a:extLst>
                  <a:ext uri="{FF2B5EF4-FFF2-40B4-BE49-F238E27FC236}">
                    <a16:creationId xmlns:a16="http://schemas.microsoft.com/office/drawing/2014/main" xmlns="" id="{94A91E49-FF32-42D1-9159-D247652F4CD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470099" y="3638300"/>
                <a:ext cx="274026" cy="207477"/>
              </a:xfrm>
              <a:custGeom>
                <a:avLst/>
                <a:gdLst>
                  <a:gd name="T0" fmla="*/ 75 w 86"/>
                  <a:gd name="T1" fmla="*/ 11 h 65"/>
                  <a:gd name="T2" fmla="*/ 75 w 86"/>
                  <a:gd name="T3" fmla="*/ 0 h 65"/>
                  <a:gd name="T4" fmla="*/ 0 w 86"/>
                  <a:gd name="T5" fmla="*/ 0 h 65"/>
                  <a:gd name="T6" fmla="*/ 0 w 86"/>
                  <a:gd name="T7" fmla="*/ 60 h 65"/>
                  <a:gd name="T8" fmla="*/ 5 w 86"/>
                  <a:gd name="T9" fmla="*/ 65 h 65"/>
                  <a:gd name="T10" fmla="*/ 78 w 86"/>
                  <a:gd name="T11" fmla="*/ 65 h 65"/>
                  <a:gd name="T12" fmla="*/ 86 w 86"/>
                  <a:gd name="T13" fmla="*/ 57 h 65"/>
                  <a:gd name="T14" fmla="*/ 86 w 86"/>
                  <a:gd name="T15" fmla="*/ 11 h 65"/>
                  <a:gd name="T16" fmla="*/ 75 w 86"/>
                  <a:gd name="T17" fmla="*/ 11 h 65"/>
                  <a:gd name="T18" fmla="*/ 70 w 86"/>
                  <a:gd name="T19" fmla="*/ 60 h 65"/>
                  <a:gd name="T20" fmla="*/ 5 w 86"/>
                  <a:gd name="T21" fmla="*/ 60 h 65"/>
                  <a:gd name="T22" fmla="*/ 5 w 86"/>
                  <a:gd name="T23" fmla="*/ 5 h 65"/>
                  <a:gd name="T24" fmla="*/ 70 w 86"/>
                  <a:gd name="T25" fmla="*/ 5 h 65"/>
                  <a:gd name="T26" fmla="*/ 70 w 86"/>
                  <a:gd name="T27" fmla="*/ 60 h 65"/>
                  <a:gd name="T28" fmla="*/ 10 w 86"/>
                  <a:gd name="T29" fmla="*/ 16 h 65"/>
                  <a:gd name="T30" fmla="*/ 64 w 86"/>
                  <a:gd name="T31" fmla="*/ 16 h 65"/>
                  <a:gd name="T32" fmla="*/ 64 w 86"/>
                  <a:gd name="T33" fmla="*/ 22 h 65"/>
                  <a:gd name="T34" fmla="*/ 10 w 86"/>
                  <a:gd name="T35" fmla="*/ 22 h 65"/>
                  <a:gd name="T36" fmla="*/ 10 w 86"/>
                  <a:gd name="T37" fmla="*/ 16 h 65"/>
                  <a:gd name="T38" fmla="*/ 43 w 86"/>
                  <a:gd name="T39" fmla="*/ 27 h 65"/>
                  <a:gd name="T40" fmla="*/ 64 w 86"/>
                  <a:gd name="T41" fmla="*/ 27 h 65"/>
                  <a:gd name="T42" fmla="*/ 64 w 86"/>
                  <a:gd name="T43" fmla="*/ 32 h 65"/>
                  <a:gd name="T44" fmla="*/ 43 w 86"/>
                  <a:gd name="T45" fmla="*/ 32 h 65"/>
                  <a:gd name="T46" fmla="*/ 43 w 86"/>
                  <a:gd name="T47" fmla="*/ 27 h 65"/>
                  <a:gd name="T48" fmla="*/ 43 w 86"/>
                  <a:gd name="T49" fmla="*/ 38 h 65"/>
                  <a:gd name="T50" fmla="*/ 64 w 86"/>
                  <a:gd name="T51" fmla="*/ 38 h 65"/>
                  <a:gd name="T52" fmla="*/ 64 w 86"/>
                  <a:gd name="T53" fmla="*/ 43 h 65"/>
                  <a:gd name="T54" fmla="*/ 43 w 86"/>
                  <a:gd name="T55" fmla="*/ 43 h 65"/>
                  <a:gd name="T56" fmla="*/ 43 w 86"/>
                  <a:gd name="T57" fmla="*/ 38 h 65"/>
                  <a:gd name="T58" fmla="*/ 43 w 86"/>
                  <a:gd name="T59" fmla="*/ 49 h 65"/>
                  <a:gd name="T60" fmla="*/ 59 w 86"/>
                  <a:gd name="T61" fmla="*/ 49 h 65"/>
                  <a:gd name="T62" fmla="*/ 59 w 86"/>
                  <a:gd name="T63" fmla="*/ 54 h 65"/>
                  <a:gd name="T64" fmla="*/ 43 w 86"/>
                  <a:gd name="T65" fmla="*/ 54 h 65"/>
                  <a:gd name="T66" fmla="*/ 43 w 86"/>
                  <a:gd name="T67" fmla="*/ 49 h 65"/>
                  <a:gd name="T68" fmla="*/ 10 w 86"/>
                  <a:gd name="T69" fmla="*/ 27 h 65"/>
                  <a:gd name="T70" fmla="*/ 37 w 86"/>
                  <a:gd name="T71" fmla="*/ 27 h 65"/>
                  <a:gd name="T72" fmla="*/ 37 w 86"/>
                  <a:gd name="T73" fmla="*/ 54 h 65"/>
                  <a:gd name="T74" fmla="*/ 10 w 86"/>
                  <a:gd name="T75" fmla="*/ 54 h 65"/>
                  <a:gd name="T76" fmla="*/ 10 w 86"/>
                  <a:gd name="T77" fmla="*/ 27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6" h="65">
                    <a:moveTo>
                      <a:pt x="75" y="11"/>
                    </a:moveTo>
                    <a:cubicBezTo>
                      <a:pt x="75" y="0"/>
                      <a:pt x="75" y="0"/>
                      <a:pt x="7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62"/>
                      <a:pt x="2" y="65"/>
                      <a:pt x="5" y="65"/>
                    </a:cubicBezTo>
                    <a:cubicBezTo>
                      <a:pt x="78" y="65"/>
                      <a:pt x="78" y="65"/>
                      <a:pt x="78" y="65"/>
                    </a:cubicBezTo>
                    <a:cubicBezTo>
                      <a:pt x="82" y="65"/>
                      <a:pt x="86" y="61"/>
                      <a:pt x="86" y="57"/>
                    </a:cubicBezTo>
                    <a:cubicBezTo>
                      <a:pt x="86" y="11"/>
                      <a:pt x="86" y="11"/>
                      <a:pt x="86" y="11"/>
                    </a:cubicBezTo>
                    <a:lnTo>
                      <a:pt x="75" y="11"/>
                    </a:lnTo>
                    <a:close/>
                    <a:moveTo>
                      <a:pt x="70" y="60"/>
                    </a:moveTo>
                    <a:cubicBezTo>
                      <a:pt x="5" y="60"/>
                      <a:pt x="5" y="60"/>
                      <a:pt x="5" y="60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70" y="5"/>
                      <a:pt x="70" y="5"/>
                      <a:pt x="70" y="5"/>
                    </a:cubicBezTo>
                    <a:lnTo>
                      <a:pt x="70" y="60"/>
                    </a:lnTo>
                    <a:close/>
                    <a:moveTo>
                      <a:pt x="10" y="16"/>
                    </a:moveTo>
                    <a:cubicBezTo>
                      <a:pt x="64" y="16"/>
                      <a:pt x="64" y="16"/>
                      <a:pt x="64" y="16"/>
                    </a:cubicBezTo>
                    <a:cubicBezTo>
                      <a:pt x="64" y="22"/>
                      <a:pt x="64" y="22"/>
                      <a:pt x="64" y="22"/>
                    </a:cubicBezTo>
                    <a:cubicBezTo>
                      <a:pt x="10" y="22"/>
                      <a:pt x="10" y="22"/>
                      <a:pt x="10" y="22"/>
                    </a:cubicBezTo>
                    <a:lnTo>
                      <a:pt x="10" y="16"/>
                    </a:lnTo>
                    <a:close/>
                    <a:moveTo>
                      <a:pt x="43" y="27"/>
                    </a:moveTo>
                    <a:cubicBezTo>
                      <a:pt x="64" y="27"/>
                      <a:pt x="64" y="27"/>
                      <a:pt x="64" y="27"/>
                    </a:cubicBezTo>
                    <a:cubicBezTo>
                      <a:pt x="64" y="32"/>
                      <a:pt x="64" y="32"/>
                      <a:pt x="64" y="32"/>
                    </a:cubicBezTo>
                    <a:cubicBezTo>
                      <a:pt x="43" y="32"/>
                      <a:pt x="43" y="32"/>
                      <a:pt x="43" y="32"/>
                    </a:cubicBezTo>
                    <a:lnTo>
                      <a:pt x="43" y="27"/>
                    </a:lnTo>
                    <a:close/>
                    <a:moveTo>
                      <a:pt x="43" y="38"/>
                    </a:moveTo>
                    <a:cubicBezTo>
                      <a:pt x="64" y="38"/>
                      <a:pt x="64" y="38"/>
                      <a:pt x="64" y="38"/>
                    </a:cubicBezTo>
                    <a:cubicBezTo>
                      <a:pt x="64" y="43"/>
                      <a:pt x="64" y="43"/>
                      <a:pt x="64" y="43"/>
                    </a:cubicBezTo>
                    <a:cubicBezTo>
                      <a:pt x="43" y="43"/>
                      <a:pt x="43" y="43"/>
                      <a:pt x="43" y="43"/>
                    </a:cubicBezTo>
                    <a:lnTo>
                      <a:pt x="43" y="38"/>
                    </a:lnTo>
                    <a:close/>
                    <a:moveTo>
                      <a:pt x="43" y="49"/>
                    </a:moveTo>
                    <a:cubicBezTo>
                      <a:pt x="59" y="49"/>
                      <a:pt x="59" y="49"/>
                      <a:pt x="59" y="49"/>
                    </a:cubicBezTo>
                    <a:cubicBezTo>
                      <a:pt x="59" y="54"/>
                      <a:pt x="59" y="54"/>
                      <a:pt x="59" y="54"/>
                    </a:cubicBezTo>
                    <a:cubicBezTo>
                      <a:pt x="43" y="54"/>
                      <a:pt x="43" y="54"/>
                      <a:pt x="43" y="54"/>
                    </a:cubicBezTo>
                    <a:lnTo>
                      <a:pt x="43" y="49"/>
                    </a:lnTo>
                    <a:close/>
                    <a:moveTo>
                      <a:pt x="10" y="27"/>
                    </a:moveTo>
                    <a:cubicBezTo>
                      <a:pt x="37" y="27"/>
                      <a:pt x="37" y="27"/>
                      <a:pt x="37" y="27"/>
                    </a:cubicBezTo>
                    <a:cubicBezTo>
                      <a:pt x="37" y="54"/>
                      <a:pt x="37" y="54"/>
                      <a:pt x="37" y="54"/>
                    </a:cubicBezTo>
                    <a:cubicBezTo>
                      <a:pt x="10" y="54"/>
                      <a:pt x="10" y="54"/>
                      <a:pt x="10" y="54"/>
                    </a:cubicBezTo>
                    <a:lnTo>
                      <a:pt x="10" y="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60" name="Freeform 106">
                <a:extLst>
                  <a:ext uri="{FF2B5EF4-FFF2-40B4-BE49-F238E27FC236}">
                    <a16:creationId xmlns:a16="http://schemas.microsoft.com/office/drawing/2014/main" xmlns="" id="{F2E7DD99-F96F-4B37-93A3-DA140DF9518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763698" y="2767289"/>
                <a:ext cx="256411" cy="256409"/>
              </a:xfrm>
              <a:custGeom>
                <a:avLst/>
                <a:gdLst>
                  <a:gd name="T0" fmla="*/ 0 w 131"/>
                  <a:gd name="T1" fmla="*/ 131 h 131"/>
                  <a:gd name="T2" fmla="*/ 65 w 131"/>
                  <a:gd name="T3" fmla="*/ 131 h 131"/>
                  <a:gd name="T4" fmla="*/ 65 w 131"/>
                  <a:gd name="T5" fmla="*/ 0 h 131"/>
                  <a:gd name="T6" fmla="*/ 0 w 131"/>
                  <a:gd name="T7" fmla="*/ 0 h 131"/>
                  <a:gd name="T8" fmla="*/ 0 w 131"/>
                  <a:gd name="T9" fmla="*/ 131 h 131"/>
                  <a:gd name="T10" fmla="*/ 41 w 131"/>
                  <a:gd name="T11" fmla="*/ 17 h 131"/>
                  <a:gd name="T12" fmla="*/ 57 w 131"/>
                  <a:gd name="T13" fmla="*/ 17 h 131"/>
                  <a:gd name="T14" fmla="*/ 57 w 131"/>
                  <a:gd name="T15" fmla="*/ 33 h 131"/>
                  <a:gd name="T16" fmla="*/ 41 w 131"/>
                  <a:gd name="T17" fmla="*/ 33 h 131"/>
                  <a:gd name="T18" fmla="*/ 41 w 131"/>
                  <a:gd name="T19" fmla="*/ 17 h 131"/>
                  <a:gd name="T20" fmla="*/ 41 w 131"/>
                  <a:gd name="T21" fmla="*/ 49 h 131"/>
                  <a:gd name="T22" fmla="*/ 57 w 131"/>
                  <a:gd name="T23" fmla="*/ 49 h 131"/>
                  <a:gd name="T24" fmla="*/ 57 w 131"/>
                  <a:gd name="T25" fmla="*/ 66 h 131"/>
                  <a:gd name="T26" fmla="*/ 41 w 131"/>
                  <a:gd name="T27" fmla="*/ 66 h 131"/>
                  <a:gd name="T28" fmla="*/ 41 w 131"/>
                  <a:gd name="T29" fmla="*/ 49 h 131"/>
                  <a:gd name="T30" fmla="*/ 41 w 131"/>
                  <a:gd name="T31" fmla="*/ 82 h 131"/>
                  <a:gd name="T32" fmla="*/ 57 w 131"/>
                  <a:gd name="T33" fmla="*/ 82 h 131"/>
                  <a:gd name="T34" fmla="*/ 57 w 131"/>
                  <a:gd name="T35" fmla="*/ 98 h 131"/>
                  <a:gd name="T36" fmla="*/ 41 w 131"/>
                  <a:gd name="T37" fmla="*/ 98 h 131"/>
                  <a:gd name="T38" fmla="*/ 41 w 131"/>
                  <a:gd name="T39" fmla="*/ 82 h 131"/>
                  <a:gd name="T40" fmla="*/ 8 w 131"/>
                  <a:gd name="T41" fmla="*/ 17 h 131"/>
                  <a:gd name="T42" fmla="*/ 24 w 131"/>
                  <a:gd name="T43" fmla="*/ 17 h 131"/>
                  <a:gd name="T44" fmla="*/ 24 w 131"/>
                  <a:gd name="T45" fmla="*/ 33 h 131"/>
                  <a:gd name="T46" fmla="*/ 8 w 131"/>
                  <a:gd name="T47" fmla="*/ 33 h 131"/>
                  <a:gd name="T48" fmla="*/ 8 w 131"/>
                  <a:gd name="T49" fmla="*/ 17 h 131"/>
                  <a:gd name="T50" fmla="*/ 8 w 131"/>
                  <a:gd name="T51" fmla="*/ 49 h 131"/>
                  <a:gd name="T52" fmla="*/ 24 w 131"/>
                  <a:gd name="T53" fmla="*/ 49 h 131"/>
                  <a:gd name="T54" fmla="*/ 24 w 131"/>
                  <a:gd name="T55" fmla="*/ 66 h 131"/>
                  <a:gd name="T56" fmla="*/ 8 w 131"/>
                  <a:gd name="T57" fmla="*/ 66 h 131"/>
                  <a:gd name="T58" fmla="*/ 8 w 131"/>
                  <a:gd name="T59" fmla="*/ 49 h 131"/>
                  <a:gd name="T60" fmla="*/ 8 w 131"/>
                  <a:gd name="T61" fmla="*/ 82 h 131"/>
                  <a:gd name="T62" fmla="*/ 24 w 131"/>
                  <a:gd name="T63" fmla="*/ 82 h 131"/>
                  <a:gd name="T64" fmla="*/ 24 w 131"/>
                  <a:gd name="T65" fmla="*/ 98 h 131"/>
                  <a:gd name="T66" fmla="*/ 8 w 131"/>
                  <a:gd name="T67" fmla="*/ 98 h 131"/>
                  <a:gd name="T68" fmla="*/ 8 w 131"/>
                  <a:gd name="T69" fmla="*/ 82 h 131"/>
                  <a:gd name="T70" fmla="*/ 73 w 131"/>
                  <a:gd name="T71" fmla="*/ 41 h 131"/>
                  <a:gd name="T72" fmla="*/ 131 w 131"/>
                  <a:gd name="T73" fmla="*/ 41 h 131"/>
                  <a:gd name="T74" fmla="*/ 131 w 131"/>
                  <a:gd name="T75" fmla="*/ 49 h 131"/>
                  <a:gd name="T76" fmla="*/ 73 w 131"/>
                  <a:gd name="T77" fmla="*/ 49 h 131"/>
                  <a:gd name="T78" fmla="*/ 73 w 131"/>
                  <a:gd name="T79" fmla="*/ 41 h 131"/>
                  <a:gd name="T80" fmla="*/ 73 w 131"/>
                  <a:gd name="T81" fmla="*/ 131 h 131"/>
                  <a:gd name="T82" fmla="*/ 90 w 131"/>
                  <a:gd name="T83" fmla="*/ 131 h 131"/>
                  <a:gd name="T84" fmla="*/ 90 w 131"/>
                  <a:gd name="T85" fmla="*/ 98 h 131"/>
                  <a:gd name="T86" fmla="*/ 114 w 131"/>
                  <a:gd name="T87" fmla="*/ 98 h 131"/>
                  <a:gd name="T88" fmla="*/ 114 w 131"/>
                  <a:gd name="T89" fmla="*/ 131 h 131"/>
                  <a:gd name="T90" fmla="*/ 131 w 131"/>
                  <a:gd name="T91" fmla="*/ 131 h 131"/>
                  <a:gd name="T92" fmla="*/ 131 w 131"/>
                  <a:gd name="T93" fmla="*/ 57 h 131"/>
                  <a:gd name="T94" fmla="*/ 73 w 131"/>
                  <a:gd name="T95" fmla="*/ 57 h 131"/>
                  <a:gd name="T96" fmla="*/ 73 w 131"/>
                  <a:gd name="T97" fmla="*/ 131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31" h="131">
                    <a:moveTo>
                      <a:pt x="0" y="131"/>
                    </a:moveTo>
                    <a:lnTo>
                      <a:pt x="65" y="131"/>
                    </a:lnTo>
                    <a:lnTo>
                      <a:pt x="65" y="0"/>
                    </a:lnTo>
                    <a:lnTo>
                      <a:pt x="0" y="0"/>
                    </a:lnTo>
                    <a:lnTo>
                      <a:pt x="0" y="131"/>
                    </a:lnTo>
                    <a:close/>
                    <a:moveTo>
                      <a:pt x="41" y="17"/>
                    </a:moveTo>
                    <a:lnTo>
                      <a:pt x="57" y="17"/>
                    </a:lnTo>
                    <a:lnTo>
                      <a:pt x="57" y="33"/>
                    </a:lnTo>
                    <a:lnTo>
                      <a:pt x="41" y="33"/>
                    </a:lnTo>
                    <a:lnTo>
                      <a:pt x="41" y="17"/>
                    </a:lnTo>
                    <a:close/>
                    <a:moveTo>
                      <a:pt x="41" y="49"/>
                    </a:moveTo>
                    <a:lnTo>
                      <a:pt x="57" y="49"/>
                    </a:lnTo>
                    <a:lnTo>
                      <a:pt x="57" y="66"/>
                    </a:lnTo>
                    <a:lnTo>
                      <a:pt x="41" y="66"/>
                    </a:lnTo>
                    <a:lnTo>
                      <a:pt x="41" y="49"/>
                    </a:lnTo>
                    <a:close/>
                    <a:moveTo>
                      <a:pt x="41" y="82"/>
                    </a:moveTo>
                    <a:lnTo>
                      <a:pt x="57" y="82"/>
                    </a:lnTo>
                    <a:lnTo>
                      <a:pt x="57" y="98"/>
                    </a:lnTo>
                    <a:lnTo>
                      <a:pt x="41" y="98"/>
                    </a:lnTo>
                    <a:lnTo>
                      <a:pt x="41" y="82"/>
                    </a:lnTo>
                    <a:close/>
                    <a:moveTo>
                      <a:pt x="8" y="17"/>
                    </a:moveTo>
                    <a:lnTo>
                      <a:pt x="24" y="17"/>
                    </a:lnTo>
                    <a:lnTo>
                      <a:pt x="24" y="33"/>
                    </a:lnTo>
                    <a:lnTo>
                      <a:pt x="8" y="33"/>
                    </a:lnTo>
                    <a:lnTo>
                      <a:pt x="8" y="17"/>
                    </a:lnTo>
                    <a:close/>
                    <a:moveTo>
                      <a:pt x="8" y="49"/>
                    </a:moveTo>
                    <a:lnTo>
                      <a:pt x="24" y="49"/>
                    </a:lnTo>
                    <a:lnTo>
                      <a:pt x="24" y="66"/>
                    </a:lnTo>
                    <a:lnTo>
                      <a:pt x="8" y="66"/>
                    </a:lnTo>
                    <a:lnTo>
                      <a:pt x="8" y="49"/>
                    </a:lnTo>
                    <a:close/>
                    <a:moveTo>
                      <a:pt x="8" y="82"/>
                    </a:moveTo>
                    <a:lnTo>
                      <a:pt x="24" y="82"/>
                    </a:lnTo>
                    <a:lnTo>
                      <a:pt x="24" y="98"/>
                    </a:lnTo>
                    <a:lnTo>
                      <a:pt x="8" y="98"/>
                    </a:lnTo>
                    <a:lnTo>
                      <a:pt x="8" y="82"/>
                    </a:lnTo>
                    <a:close/>
                    <a:moveTo>
                      <a:pt x="73" y="41"/>
                    </a:moveTo>
                    <a:lnTo>
                      <a:pt x="131" y="41"/>
                    </a:lnTo>
                    <a:lnTo>
                      <a:pt x="131" y="49"/>
                    </a:lnTo>
                    <a:lnTo>
                      <a:pt x="73" y="49"/>
                    </a:lnTo>
                    <a:lnTo>
                      <a:pt x="73" y="41"/>
                    </a:lnTo>
                    <a:close/>
                    <a:moveTo>
                      <a:pt x="73" y="131"/>
                    </a:moveTo>
                    <a:lnTo>
                      <a:pt x="90" y="131"/>
                    </a:lnTo>
                    <a:lnTo>
                      <a:pt x="90" y="98"/>
                    </a:lnTo>
                    <a:lnTo>
                      <a:pt x="114" y="98"/>
                    </a:lnTo>
                    <a:lnTo>
                      <a:pt x="114" y="131"/>
                    </a:lnTo>
                    <a:lnTo>
                      <a:pt x="131" y="131"/>
                    </a:lnTo>
                    <a:lnTo>
                      <a:pt x="131" y="57"/>
                    </a:lnTo>
                    <a:lnTo>
                      <a:pt x="73" y="57"/>
                    </a:lnTo>
                    <a:lnTo>
                      <a:pt x="73" y="1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61" name="Freeform 107">
                <a:extLst>
                  <a:ext uri="{FF2B5EF4-FFF2-40B4-BE49-F238E27FC236}">
                    <a16:creationId xmlns:a16="http://schemas.microsoft.com/office/drawing/2014/main" xmlns="" id="{B45BC328-7EE3-4854-9B4F-AD917584FA3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712808" y="3080462"/>
                <a:ext cx="272069" cy="272068"/>
              </a:xfrm>
              <a:custGeom>
                <a:avLst/>
                <a:gdLst>
                  <a:gd name="T0" fmla="*/ 79 w 85"/>
                  <a:gd name="T1" fmla="*/ 24 h 85"/>
                  <a:gd name="T2" fmla="*/ 61 w 85"/>
                  <a:gd name="T3" fmla="*/ 6 h 85"/>
                  <a:gd name="T4" fmla="*/ 66 w 85"/>
                  <a:gd name="T5" fmla="*/ 0 h 85"/>
                  <a:gd name="T6" fmla="*/ 85 w 85"/>
                  <a:gd name="T7" fmla="*/ 19 h 85"/>
                  <a:gd name="T8" fmla="*/ 79 w 85"/>
                  <a:gd name="T9" fmla="*/ 24 h 85"/>
                  <a:gd name="T10" fmla="*/ 74 w 85"/>
                  <a:gd name="T11" fmla="*/ 30 h 85"/>
                  <a:gd name="T12" fmla="*/ 71 w 85"/>
                  <a:gd name="T13" fmla="*/ 59 h 85"/>
                  <a:gd name="T14" fmla="*/ 13 w 85"/>
                  <a:gd name="T15" fmla="*/ 85 h 85"/>
                  <a:gd name="T16" fmla="*/ 8 w 85"/>
                  <a:gd name="T17" fmla="*/ 81 h 85"/>
                  <a:gd name="T18" fmla="*/ 31 w 85"/>
                  <a:gd name="T19" fmla="*/ 58 h 85"/>
                  <a:gd name="T20" fmla="*/ 34 w 85"/>
                  <a:gd name="T21" fmla="*/ 59 h 85"/>
                  <a:gd name="T22" fmla="*/ 42 w 85"/>
                  <a:gd name="T23" fmla="*/ 51 h 85"/>
                  <a:gd name="T24" fmla="*/ 34 w 85"/>
                  <a:gd name="T25" fmla="*/ 43 h 85"/>
                  <a:gd name="T26" fmla="*/ 26 w 85"/>
                  <a:gd name="T27" fmla="*/ 51 h 85"/>
                  <a:gd name="T28" fmla="*/ 27 w 85"/>
                  <a:gd name="T29" fmla="*/ 54 h 85"/>
                  <a:gd name="T30" fmla="*/ 4 w 85"/>
                  <a:gd name="T31" fmla="*/ 76 h 85"/>
                  <a:gd name="T32" fmla="*/ 0 w 85"/>
                  <a:gd name="T33" fmla="*/ 72 h 85"/>
                  <a:gd name="T34" fmla="*/ 26 w 85"/>
                  <a:gd name="T35" fmla="*/ 14 h 85"/>
                  <a:gd name="T36" fmla="*/ 55 w 85"/>
                  <a:gd name="T37" fmla="*/ 11 h 85"/>
                  <a:gd name="T38" fmla="*/ 74 w 85"/>
                  <a:gd name="T39" fmla="*/ 3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5" h="85">
                    <a:moveTo>
                      <a:pt x="79" y="24"/>
                    </a:moveTo>
                    <a:cubicBezTo>
                      <a:pt x="61" y="6"/>
                      <a:pt x="61" y="6"/>
                      <a:pt x="61" y="6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85" y="19"/>
                      <a:pt x="85" y="19"/>
                      <a:pt x="85" y="19"/>
                    </a:cubicBezTo>
                    <a:lnTo>
                      <a:pt x="79" y="24"/>
                    </a:lnTo>
                    <a:close/>
                    <a:moveTo>
                      <a:pt x="74" y="30"/>
                    </a:moveTo>
                    <a:cubicBezTo>
                      <a:pt x="71" y="59"/>
                      <a:pt x="71" y="59"/>
                      <a:pt x="71" y="59"/>
                    </a:cubicBezTo>
                    <a:cubicBezTo>
                      <a:pt x="47" y="59"/>
                      <a:pt x="13" y="85"/>
                      <a:pt x="13" y="85"/>
                    </a:cubicBezTo>
                    <a:cubicBezTo>
                      <a:pt x="8" y="81"/>
                      <a:pt x="8" y="81"/>
                      <a:pt x="8" y="81"/>
                    </a:cubicBezTo>
                    <a:cubicBezTo>
                      <a:pt x="31" y="58"/>
                      <a:pt x="31" y="58"/>
                      <a:pt x="31" y="58"/>
                    </a:cubicBezTo>
                    <a:cubicBezTo>
                      <a:pt x="32" y="59"/>
                      <a:pt x="33" y="59"/>
                      <a:pt x="34" y="59"/>
                    </a:cubicBezTo>
                    <a:cubicBezTo>
                      <a:pt x="38" y="59"/>
                      <a:pt x="42" y="55"/>
                      <a:pt x="42" y="51"/>
                    </a:cubicBezTo>
                    <a:cubicBezTo>
                      <a:pt x="42" y="46"/>
                      <a:pt x="38" y="43"/>
                      <a:pt x="34" y="43"/>
                    </a:cubicBezTo>
                    <a:cubicBezTo>
                      <a:pt x="30" y="43"/>
                      <a:pt x="26" y="46"/>
                      <a:pt x="26" y="51"/>
                    </a:cubicBezTo>
                    <a:cubicBezTo>
                      <a:pt x="26" y="52"/>
                      <a:pt x="26" y="53"/>
                      <a:pt x="27" y="54"/>
                    </a:cubicBezTo>
                    <a:cubicBezTo>
                      <a:pt x="4" y="76"/>
                      <a:pt x="4" y="76"/>
                      <a:pt x="4" y="76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72"/>
                      <a:pt x="26" y="37"/>
                      <a:pt x="26" y="14"/>
                    </a:cubicBezTo>
                    <a:cubicBezTo>
                      <a:pt x="55" y="11"/>
                      <a:pt x="55" y="11"/>
                      <a:pt x="55" y="11"/>
                    </a:cubicBezTo>
                    <a:lnTo>
                      <a:pt x="74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62" name="Freeform 108">
                <a:extLst>
                  <a:ext uri="{FF2B5EF4-FFF2-40B4-BE49-F238E27FC236}">
                    <a16:creationId xmlns:a16="http://schemas.microsoft.com/office/drawing/2014/main" xmlns="" id="{DB21D73B-DD57-4808-8556-010508D29AA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466184" y="2757502"/>
                <a:ext cx="246623" cy="246623"/>
              </a:xfrm>
              <a:custGeom>
                <a:avLst/>
                <a:gdLst>
                  <a:gd name="T0" fmla="*/ 53 w 77"/>
                  <a:gd name="T1" fmla="*/ 30 h 77"/>
                  <a:gd name="T2" fmla="*/ 26 w 77"/>
                  <a:gd name="T3" fmla="*/ 2 h 77"/>
                  <a:gd name="T4" fmla="*/ 39 w 77"/>
                  <a:gd name="T5" fmla="*/ 0 h 77"/>
                  <a:gd name="T6" fmla="*/ 53 w 77"/>
                  <a:gd name="T7" fmla="*/ 3 h 77"/>
                  <a:gd name="T8" fmla="*/ 53 w 77"/>
                  <a:gd name="T9" fmla="*/ 30 h 77"/>
                  <a:gd name="T10" fmla="*/ 58 w 77"/>
                  <a:gd name="T11" fmla="*/ 53 h 77"/>
                  <a:gd name="T12" fmla="*/ 58 w 77"/>
                  <a:gd name="T13" fmla="*/ 5 h 77"/>
                  <a:gd name="T14" fmla="*/ 77 w 77"/>
                  <a:gd name="T15" fmla="*/ 38 h 77"/>
                  <a:gd name="T16" fmla="*/ 74 w 77"/>
                  <a:gd name="T17" fmla="*/ 53 h 77"/>
                  <a:gd name="T18" fmla="*/ 58 w 77"/>
                  <a:gd name="T19" fmla="*/ 53 h 77"/>
                  <a:gd name="T20" fmla="*/ 24 w 77"/>
                  <a:gd name="T21" fmla="*/ 58 h 77"/>
                  <a:gd name="T22" fmla="*/ 72 w 77"/>
                  <a:gd name="T23" fmla="*/ 58 h 77"/>
                  <a:gd name="T24" fmla="*/ 39 w 77"/>
                  <a:gd name="T25" fmla="*/ 77 h 77"/>
                  <a:gd name="T26" fmla="*/ 24 w 77"/>
                  <a:gd name="T27" fmla="*/ 74 h 77"/>
                  <a:gd name="T28" fmla="*/ 24 w 77"/>
                  <a:gd name="T29" fmla="*/ 58 h 77"/>
                  <a:gd name="T30" fmla="*/ 32 w 77"/>
                  <a:gd name="T31" fmla="*/ 17 h 77"/>
                  <a:gd name="T32" fmla="*/ 1 w 77"/>
                  <a:gd name="T33" fmla="*/ 48 h 77"/>
                  <a:gd name="T34" fmla="*/ 0 w 77"/>
                  <a:gd name="T35" fmla="*/ 38 h 77"/>
                  <a:gd name="T36" fmla="*/ 20 w 77"/>
                  <a:gd name="T37" fmla="*/ 5 h 77"/>
                  <a:gd name="T38" fmla="*/ 32 w 77"/>
                  <a:gd name="T39" fmla="*/ 17 h 77"/>
                  <a:gd name="T40" fmla="*/ 20 w 77"/>
                  <a:gd name="T41" fmla="*/ 38 h 77"/>
                  <a:gd name="T42" fmla="*/ 20 w 77"/>
                  <a:gd name="T43" fmla="*/ 72 h 77"/>
                  <a:gd name="T44" fmla="*/ 4 w 77"/>
                  <a:gd name="T45" fmla="*/ 54 h 77"/>
                  <a:gd name="T46" fmla="*/ 20 w 77"/>
                  <a:gd name="T47" fmla="*/ 38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7" h="77">
                    <a:moveTo>
                      <a:pt x="53" y="30"/>
                    </a:moveTo>
                    <a:cubicBezTo>
                      <a:pt x="26" y="2"/>
                      <a:pt x="26" y="2"/>
                      <a:pt x="26" y="2"/>
                    </a:cubicBezTo>
                    <a:cubicBezTo>
                      <a:pt x="30" y="1"/>
                      <a:pt x="34" y="0"/>
                      <a:pt x="39" y="0"/>
                    </a:cubicBezTo>
                    <a:cubicBezTo>
                      <a:pt x="44" y="0"/>
                      <a:pt x="49" y="1"/>
                      <a:pt x="53" y="3"/>
                    </a:cubicBezTo>
                    <a:lnTo>
                      <a:pt x="53" y="30"/>
                    </a:lnTo>
                    <a:close/>
                    <a:moveTo>
                      <a:pt x="58" y="53"/>
                    </a:moveTo>
                    <a:cubicBezTo>
                      <a:pt x="58" y="5"/>
                      <a:pt x="58" y="5"/>
                      <a:pt x="58" y="5"/>
                    </a:cubicBezTo>
                    <a:cubicBezTo>
                      <a:pt x="69" y="12"/>
                      <a:pt x="77" y="24"/>
                      <a:pt x="77" y="38"/>
                    </a:cubicBezTo>
                    <a:cubicBezTo>
                      <a:pt x="77" y="43"/>
                      <a:pt x="76" y="48"/>
                      <a:pt x="74" y="53"/>
                    </a:cubicBezTo>
                    <a:lnTo>
                      <a:pt x="58" y="53"/>
                    </a:lnTo>
                    <a:close/>
                    <a:moveTo>
                      <a:pt x="24" y="58"/>
                    </a:moveTo>
                    <a:cubicBezTo>
                      <a:pt x="72" y="58"/>
                      <a:pt x="72" y="58"/>
                      <a:pt x="72" y="58"/>
                    </a:cubicBezTo>
                    <a:cubicBezTo>
                      <a:pt x="65" y="69"/>
                      <a:pt x="53" y="77"/>
                      <a:pt x="39" y="77"/>
                    </a:cubicBezTo>
                    <a:cubicBezTo>
                      <a:pt x="34" y="77"/>
                      <a:pt x="29" y="76"/>
                      <a:pt x="24" y="74"/>
                    </a:cubicBezTo>
                    <a:lnTo>
                      <a:pt x="24" y="58"/>
                    </a:lnTo>
                    <a:close/>
                    <a:moveTo>
                      <a:pt x="32" y="17"/>
                    </a:moveTo>
                    <a:cubicBezTo>
                      <a:pt x="1" y="48"/>
                      <a:pt x="1" y="48"/>
                      <a:pt x="1" y="48"/>
                    </a:cubicBezTo>
                    <a:cubicBezTo>
                      <a:pt x="1" y="45"/>
                      <a:pt x="0" y="42"/>
                      <a:pt x="0" y="38"/>
                    </a:cubicBezTo>
                    <a:cubicBezTo>
                      <a:pt x="0" y="24"/>
                      <a:pt x="8" y="11"/>
                      <a:pt x="20" y="5"/>
                    </a:cubicBezTo>
                    <a:lnTo>
                      <a:pt x="32" y="17"/>
                    </a:lnTo>
                    <a:close/>
                    <a:moveTo>
                      <a:pt x="20" y="38"/>
                    </a:moveTo>
                    <a:cubicBezTo>
                      <a:pt x="20" y="72"/>
                      <a:pt x="20" y="72"/>
                      <a:pt x="20" y="72"/>
                    </a:cubicBezTo>
                    <a:cubicBezTo>
                      <a:pt x="12" y="68"/>
                      <a:pt x="7" y="61"/>
                      <a:pt x="4" y="54"/>
                    </a:cubicBezTo>
                    <a:lnTo>
                      <a:pt x="20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63" name="Freeform 109">
                <a:extLst>
                  <a:ext uri="{FF2B5EF4-FFF2-40B4-BE49-F238E27FC236}">
                    <a16:creationId xmlns:a16="http://schemas.microsoft.com/office/drawing/2014/main" xmlns="" id="{BB999700-D981-46A9-BEB4-CB5762BB44E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462270" y="3049145"/>
                <a:ext cx="230965" cy="185946"/>
              </a:xfrm>
              <a:custGeom>
                <a:avLst/>
                <a:gdLst>
                  <a:gd name="T0" fmla="*/ 0 w 72"/>
                  <a:gd name="T1" fmla="*/ 0 h 58"/>
                  <a:gd name="T2" fmla="*/ 0 w 72"/>
                  <a:gd name="T3" fmla="*/ 58 h 58"/>
                  <a:gd name="T4" fmla="*/ 72 w 72"/>
                  <a:gd name="T5" fmla="*/ 58 h 58"/>
                  <a:gd name="T6" fmla="*/ 72 w 72"/>
                  <a:gd name="T7" fmla="*/ 0 h 58"/>
                  <a:gd name="T8" fmla="*/ 0 w 72"/>
                  <a:gd name="T9" fmla="*/ 0 h 58"/>
                  <a:gd name="T10" fmla="*/ 67 w 72"/>
                  <a:gd name="T11" fmla="*/ 53 h 58"/>
                  <a:gd name="T12" fmla="*/ 4 w 72"/>
                  <a:gd name="T13" fmla="*/ 53 h 58"/>
                  <a:gd name="T14" fmla="*/ 4 w 72"/>
                  <a:gd name="T15" fmla="*/ 4 h 58"/>
                  <a:gd name="T16" fmla="*/ 67 w 72"/>
                  <a:gd name="T17" fmla="*/ 4 h 58"/>
                  <a:gd name="T18" fmla="*/ 67 w 72"/>
                  <a:gd name="T19" fmla="*/ 53 h 58"/>
                  <a:gd name="T20" fmla="*/ 49 w 72"/>
                  <a:gd name="T21" fmla="*/ 15 h 58"/>
                  <a:gd name="T22" fmla="*/ 56 w 72"/>
                  <a:gd name="T23" fmla="*/ 22 h 58"/>
                  <a:gd name="T24" fmla="*/ 63 w 72"/>
                  <a:gd name="T25" fmla="*/ 15 h 58"/>
                  <a:gd name="T26" fmla="*/ 56 w 72"/>
                  <a:gd name="T27" fmla="*/ 9 h 58"/>
                  <a:gd name="T28" fmla="*/ 49 w 72"/>
                  <a:gd name="T29" fmla="*/ 15 h 58"/>
                  <a:gd name="T30" fmla="*/ 63 w 72"/>
                  <a:gd name="T31" fmla="*/ 49 h 58"/>
                  <a:gd name="T32" fmla="*/ 9 w 72"/>
                  <a:gd name="T33" fmla="*/ 49 h 58"/>
                  <a:gd name="T34" fmla="*/ 22 w 72"/>
                  <a:gd name="T35" fmla="*/ 13 h 58"/>
                  <a:gd name="T36" fmla="*/ 40 w 72"/>
                  <a:gd name="T37" fmla="*/ 35 h 58"/>
                  <a:gd name="T38" fmla="*/ 49 w 72"/>
                  <a:gd name="T39" fmla="*/ 29 h 58"/>
                  <a:gd name="T40" fmla="*/ 63 w 72"/>
                  <a:gd name="T41" fmla="*/ 49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72" h="58">
                    <a:moveTo>
                      <a:pt x="0" y="0"/>
                    </a:moveTo>
                    <a:cubicBezTo>
                      <a:pt x="0" y="58"/>
                      <a:pt x="0" y="58"/>
                      <a:pt x="0" y="58"/>
                    </a:cubicBezTo>
                    <a:cubicBezTo>
                      <a:pt x="72" y="58"/>
                      <a:pt x="72" y="58"/>
                      <a:pt x="72" y="58"/>
                    </a:cubicBezTo>
                    <a:cubicBezTo>
                      <a:pt x="72" y="0"/>
                      <a:pt x="72" y="0"/>
                      <a:pt x="72" y="0"/>
                    </a:cubicBezTo>
                    <a:lnTo>
                      <a:pt x="0" y="0"/>
                    </a:lnTo>
                    <a:close/>
                    <a:moveTo>
                      <a:pt x="67" y="53"/>
                    </a:moveTo>
                    <a:cubicBezTo>
                      <a:pt x="4" y="53"/>
                      <a:pt x="4" y="53"/>
                      <a:pt x="4" y="53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67" y="4"/>
                      <a:pt x="67" y="4"/>
                      <a:pt x="67" y="4"/>
                    </a:cubicBezTo>
                    <a:lnTo>
                      <a:pt x="67" y="53"/>
                    </a:lnTo>
                    <a:close/>
                    <a:moveTo>
                      <a:pt x="49" y="15"/>
                    </a:moveTo>
                    <a:cubicBezTo>
                      <a:pt x="49" y="19"/>
                      <a:pt x="52" y="22"/>
                      <a:pt x="56" y="22"/>
                    </a:cubicBezTo>
                    <a:cubicBezTo>
                      <a:pt x="60" y="22"/>
                      <a:pt x="63" y="19"/>
                      <a:pt x="63" y="15"/>
                    </a:cubicBezTo>
                    <a:cubicBezTo>
                      <a:pt x="63" y="12"/>
                      <a:pt x="60" y="9"/>
                      <a:pt x="56" y="9"/>
                    </a:cubicBezTo>
                    <a:cubicBezTo>
                      <a:pt x="52" y="9"/>
                      <a:pt x="49" y="12"/>
                      <a:pt x="49" y="15"/>
                    </a:cubicBezTo>
                    <a:close/>
                    <a:moveTo>
                      <a:pt x="63" y="49"/>
                    </a:moveTo>
                    <a:cubicBezTo>
                      <a:pt x="9" y="49"/>
                      <a:pt x="9" y="49"/>
                      <a:pt x="9" y="49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40" y="35"/>
                      <a:pt x="40" y="35"/>
                      <a:pt x="40" y="35"/>
                    </a:cubicBezTo>
                    <a:cubicBezTo>
                      <a:pt x="49" y="29"/>
                      <a:pt x="49" y="29"/>
                      <a:pt x="49" y="29"/>
                    </a:cubicBezTo>
                    <a:lnTo>
                      <a:pt x="63" y="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64" name="Freeform 110">
                <a:extLst>
                  <a:ext uri="{FF2B5EF4-FFF2-40B4-BE49-F238E27FC236}">
                    <a16:creationId xmlns:a16="http://schemas.microsoft.com/office/drawing/2014/main" xmlns="" id="{A7F03676-03C5-4ADA-9589-B4853860962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370276" y="3305554"/>
                <a:ext cx="242709" cy="281855"/>
              </a:xfrm>
              <a:custGeom>
                <a:avLst/>
                <a:gdLst>
                  <a:gd name="T0" fmla="*/ 54 w 76"/>
                  <a:gd name="T1" fmla="*/ 0 h 88"/>
                  <a:gd name="T2" fmla="*/ 14 w 76"/>
                  <a:gd name="T3" fmla="*/ 28 h 88"/>
                  <a:gd name="T4" fmla="*/ 16 w 76"/>
                  <a:gd name="T5" fmla="*/ 65 h 88"/>
                  <a:gd name="T6" fmla="*/ 49 w 76"/>
                  <a:gd name="T7" fmla="*/ 27 h 88"/>
                  <a:gd name="T8" fmla="*/ 32 w 76"/>
                  <a:gd name="T9" fmla="*/ 75 h 88"/>
                  <a:gd name="T10" fmla="*/ 70 w 76"/>
                  <a:gd name="T11" fmla="*/ 57 h 88"/>
                  <a:gd name="T12" fmla="*/ 54 w 76"/>
                  <a:gd name="T13" fmla="*/ 0 h 88"/>
                  <a:gd name="T14" fmla="*/ 4 w 76"/>
                  <a:gd name="T15" fmla="*/ 78 h 88"/>
                  <a:gd name="T16" fmla="*/ 10 w 76"/>
                  <a:gd name="T17" fmla="*/ 83 h 88"/>
                  <a:gd name="T18" fmla="*/ 47 w 76"/>
                  <a:gd name="T19" fmla="*/ 41 h 88"/>
                  <a:gd name="T20" fmla="*/ 4 w 76"/>
                  <a:gd name="T21" fmla="*/ 7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6" h="88">
                    <a:moveTo>
                      <a:pt x="54" y="0"/>
                    </a:moveTo>
                    <a:cubicBezTo>
                      <a:pt x="40" y="23"/>
                      <a:pt x="30" y="12"/>
                      <a:pt x="14" y="28"/>
                    </a:cubicBezTo>
                    <a:cubicBezTo>
                      <a:pt x="0" y="42"/>
                      <a:pt x="5" y="60"/>
                      <a:pt x="16" y="65"/>
                    </a:cubicBezTo>
                    <a:cubicBezTo>
                      <a:pt x="28" y="60"/>
                      <a:pt x="40" y="46"/>
                      <a:pt x="49" y="27"/>
                    </a:cubicBezTo>
                    <a:cubicBezTo>
                      <a:pt x="49" y="27"/>
                      <a:pt x="57" y="51"/>
                      <a:pt x="32" y="75"/>
                    </a:cubicBezTo>
                    <a:cubicBezTo>
                      <a:pt x="44" y="88"/>
                      <a:pt x="64" y="79"/>
                      <a:pt x="70" y="57"/>
                    </a:cubicBezTo>
                    <a:cubicBezTo>
                      <a:pt x="76" y="33"/>
                      <a:pt x="60" y="9"/>
                      <a:pt x="54" y="0"/>
                    </a:cubicBezTo>
                    <a:close/>
                    <a:moveTo>
                      <a:pt x="4" y="78"/>
                    </a:moveTo>
                    <a:cubicBezTo>
                      <a:pt x="4" y="79"/>
                      <a:pt x="4" y="83"/>
                      <a:pt x="10" y="83"/>
                    </a:cubicBezTo>
                    <a:cubicBezTo>
                      <a:pt x="14" y="83"/>
                      <a:pt x="36" y="71"/>
                      <a:pt x="47" y="41"/>
                    </a:cubicBezTo>
                    <a:cubicBezTo>
                      <a:pt x="30" y="71"/>
                      <a:pt x="6" y="78"/>
                      <a:pt x="4" y="7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65" name="Freeform 111">
                <a:extLst>
                  <a:ext uri="{FF2B5EF4-FFF2-40B4-BE49-F238E27FC236}">
                    <a16:creationId xmlns:a16="http://schemas.microsoft.com/office/drawing/2014/main" xmlns="" id="{FB2B5AC2-BC8C-4214-BA98-A7C8D7500D7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303727" y="2346463"/>
                <a:ext cx="328831" cy="244665"/>
              </a:xfrm>
              <a:custGeom>
                <a:avLst/>
                <a:gdLst>
                  <a:gd name="T0" fmla="*/ 99 w 103"/>
                  <a:gd name="T1" fmla="*/ 3 h 77"/>
                  <a:gd name="T2" fmla="*/ 52 w 103"/>
                  <a:gd name="T3" fmla="*/ 0 h 77"/>
                  <a:gd name="T4" fmla="*/ 4 w 103"/>
                  <a:gd name="T5" fmla="*/ 3 h 77"/>
                  <a:gd name="T6" fmla="*/ 0 w 103"/>
                  <a:gd name="T7" fmla="*/ 38 h 77"/>
                  <a:gd name="T8" fmla="*/ 4 w 103"/>
                  <a:gd name="T9" fmla="*/ 73 h 77"/>
                  <a:gd name="T10" fmla="*/ 52 w 103"/>
                  <a:gd name="T11" fmla="*/ 77 h 77"/>
                  <a:gd name="T12" fmla="*/ 99 w 103"/>
                  <a:gd name="T13" fmla="*/ 73 h 77"/>
                  <a:gd name="T14" fmla="*/ 103 w 103"/>
                  <a:gd name="T15" fmla="*/ 38 h 77"/>
                  <a:gd name="T16" fmla="*/ 99 w 103"/>
                  <a:gd name="T17" fmla="*/ 3 h 77"/>
                  <a:gd name="T18" fmla="*/ 39 w 103"/>
                  <a:gd name="T19" fmla="*/ 57 h 77"/>
                  <a:gd name="T20" fmla="*/ 39 w 103"/>
                  <a:gd name="T21" fmla="*/ 19 h 77"/>
                  <a:gd name="T22" fmla="*/ 71 w 103"/>
                  <a:gd name="T23" fmla="*/ 38 h 77"/>
                  <a:gd name="T24" fmla="*/ 39 w 103"/>
                  <a:gd name="T25" fmla="*/ 5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3" h="77">
                    <a:moveTo>
                      <a:pt x="99" y="3"/>
                    </a:moveTo>
                    <a:cubicBezTo>
                      <a:pt x="84" y="1"/>
                      <a:pt x="68" y="0"/>
                      <a:pt x="52" y="0"/>
                    </a:cubicBezTo>
                    <a:cubicBezTo>
                      <a:pt x="35" y="0"/>
                      <a:pt x="19" y="1"/>
                      <a:pt x="4" y="3"/>
                    </a:cubicBezTo>
                    <a:cubicBezTo>
                      <a:pt x="2" y="14"/>
                      <a:pt x="0" y="26"/>
                      <a:pt x="0" y="38"/>
                    </a:cubicBezTo>
                    <a:cubicBezTo>
                      <a:pt x="0" y="51"/>
                      <a:pt x="2" y="63"/>
                      <a:pt x="4" y="73"/>
                    </a:cubicBezTo>
                    <a:cubicBezTo>
                      <a:pt x="19" y="75"/>
                      <a:pt x="35" y="77"/>
                      <a:pt x="52" y="77"/>
                    </a:cubicBezTo>
                    <a:cubicBezTo>
                      <a:pt x="68" y="77"/>
                      <a:pt x="84" y="75"/>
                      <a:pt x="99" y="73"/>
                    </a:cubicBezTo>
                    <a:cubicBezTo>
                      <a:pt x="101" y="63"/>
                      <a:pt x="103" y="51"/>
                      <a:pt x="103" y="38"/>
                    </a:cubicBezTo>
                    <a:cubicBezTo>
                      <a:pt x="103" y="26"/>
                      <a:pt x="101" y="14"/>
                      <a:pt x="99" y="3"/>
                    </a:cubicBezTo>
                    <a:close/>
                    <a:moveTo>
                      <a:pt x="39" y="57"/>
                    </a:moveTo>
                    <a:cubicBezTo>
                      <a:pt x="39" y="19"/>
                      <a:pt x="39" y="19"/>
                      <a:pt x="39" y="19"/>
                    </a:cubicBezTo>
                    <a:cubicBezTo>
                      <a:pt x="71" y="38"/>
                      <a:pt x="71" y="38"/>
                      <a:pt x="71" y="38"/>
                    </a:cubicBezTo>
                    <a:lnTo>
                      <a:pt x="39" y="5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66" name="Freeform 112">
                <a:extLst>
                  <a:ext uri="{FF2B5EF4-FFF2-40B4-BE49-F238E27FC236}">
                    <a16:creationId xmlns:a16="http://schemas.microsoft.com/office/drawing/2014/main" xmlns="" id="{3E8A5465-2B7B-479C-AD62-019C2E21654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278281" y="3927985"/>
                <a:ext cx="367978" cy="367978"/>
              </a:xfrm>
              <a:custGeom>
                <a:avLst/>
                <a:gdLst>
                  <a:gd name="T0" fmla="*/ 115 w 115"/>
                  <a:gd name="T1" fmla="*/ 32 h 115"/>
                  <a:gd name="T2" fmla="*/ 104 w 115"/>
                  <a:gd name="T3" fmla="*/ 22 h 115"/>
                  <a:gd name="T4" fmla="*/ 84 w 115"/>
                  <a:gd name="T5" fmla="*/ 42 h 115"/>
                  <a:gd name="T6" fmla="*/ 73 w 115"/>
                  <a:gd name="T7" fmla="*/ 30 h 115"/>
                  <a:gd name="T8" fmla="*/ 93 w 115"/>
                  <a:gd name="T9" fmla="*/ 10 h 115"/>
                  <a:gd name="T10" fmla="*/ 83 w 115"/>
                  <a:gd name="T11" fmla="*/ 0 h 115"/>
                  <a:gd name="T12" fmla="*/ 63 w 115"/>
                  <a:gd name="T13" fmla="*/ 20 h 115"/>
                  <a:gd name="T14" fmla="*/ 50 w 115"/>
                  <a:gd name="T15" fmla="*/ 7 h 115"/>
                  <a:gd name="T16" fmla="*/ 40 w 115"/>
                  <a:gd name="T17" fmla="*/ 17 h 115"/>
                  <a:gd name="T18" fmla="*/ 98 w 115"/>
                  <a:gd name="T19" fmla="*/ 74 h 115"/>
                  <a:gd name="T20" fmla="*/ 107 w 115"/>
                  <a:gd name="T21" fmla="*/ 65 h 115"/>
                  <a:gd name="T22" fmla="*/ 95 w 115"/>
                  <a:gd name="T23" fmla="*/ 52 h 115"/>
                  <a:gd name="T24" fmla="*/ 115 w 115"/>
                  <a:gd name="T25" fmla="*/ 32 h 115"/>
                  <a:gd name="T26" fmla="*/ 31 w 115"/>
                  <a:gd name="T27" fmla="*/ 84 h 115"/>
                  <a:gd name="T28" fmla="*/ 89 w 115"/>
                  <a:gd name="T29" fmla="*/ 76 h 115"/>
                  <a:gd name="T30" fmla="*/ 39 w 115"/>
                  <a:gd name="T31" fmla="*/ 26 h 115"/>
                  <a:gd name="T32" fmla="*/ 31 w 115"/>
                  <a:gd name="T33" fmla="*/ 84 h 115"/>
                  <a:gd name="T34" fmla="*/ 21 w 115"/>
                  <a:gd name="T35" fmla="*/ 79 h 115"/>
                  <a:gd name="T36" fmla="*/ 36 w 115"/>
                  <a:gd name="T37" fmla="*/ 93 h 115"/>
                  <a:gd name="T38" fmla="*/ 14 w 115"/>
                  <a:gd name="T39" fmla="*/ 115 h 115"/>
                  <a:gd name="T40" fmla="*/ 0 w 115"/>
                  <a:gd name="T41" fmla="*/ 100 h 115"/>
                  <a:gd name="T42" fmla="*/ 21 w 115"/>
                  <a:gd name="T43" fmla="*/ 79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15" h="115">
                    <a:moveTo>
                      <a:pt x="115" y="32"/>
                    </a:moveTo>
                    <a:cubicBezTo>
                      <a:pt x="104" y="22"/>
                      <a:pt x="104" y="22"/>
                      <a:pt x="104" y="22"/>
                    </a:cubicBezTo>
                    <a:cubicBezTo>
                      <a:pt x="84" y="42"/>
                      <a:pt x="84" y="42"/>
                      <a:pt x="84" y="42"/>
                    </a:cubicBezTo>
                    <a:cubicBezTo>
                      <a:pt x="73" y="30"/>
                      <a:pt x="73" y="30"/>
                      <a:pt x="73" y="30"/>
                    </a:cubicBezTo>
                    <a:cubicBezTo>
                      <a:pt x="93" y="10"/>
                      <a:pt x="93" y="10"/>
                      <a:pt x="93" y="10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63" y="20"/>
                      <a:pt x="63" y="20"/>
                      <a:pt x="63" y="20"/>
                    </a:cubicBezTo>
                    <a:cubicBezTo>
                      <a:pt x="50" y="7"/>
                      <a:pt x="50" y="7"/>
                      <a:pt x="50" y="7"/>
                    </a:cubicBezTo>
                    <a:cubicBezTo>
                      <a:pt x="40" y="17"/>
                      <a:pt x="40" y="17"/>
                      <a:pt x="40" y="17"/>
                    </a:cubicBezTo>
                    <a:cubicBezTo>
                      <a:pt x="98" y="74"/>
                      <a:pt x="98" y="74"/>
                      <a:pt x="98" y="74"/>
                    </a:cubicBezTo>
                    <a:cubicBezTo>
                      <a:pt x="107" y="65"/>
                      <a:pt x="107" y="65"/>
                      <a:pt x="107" y="65"/>
                    </a:cubicBezTo>
                    <a:cubicBezTo>
                      <a:pt x="95" y="52"/>
                      <a:pt x="95" y="52"/>
                      <a:pt x="95" y="52"/>
                    </a:cubicBezTo>
                    <a:lnTo>
                      <a:pt x="115" y="32"/>
                    </a:lnTo>
                    <a:close/>
                    <a:moveTo>
                      <a:pt x="31" y="84"/>
                    </a:moveTo>
                    <a:cubicBezTo>
                      <a:pt x="49" y="103"/>
                      <a:pt x="74" y="88"/>
                      <a:pt x="89" y="76"/>
                    </a:cubicBezTo>
                    <a:cubicBezTo>
                      <a:pt x="39" y="26"/>
                      <a:pt x="39" y="26"/>
                      <a:pt x="39" y="26"/>
                    </a:cubicBezTo>
                    <a:cubicBezTo>
                      <a:pt x="27" y="41"/>
                      <a:pt x="12" y="66"/>
                      <a:pt x="31" y="84"/>
                    </a:cubicBezTo>
                    <a:close/>
                    <a:moveTo>
                      <a:pt x="21" y="79"/>
                    </a:moveTo>
                    <a:cubicBezTo>
                      <a:pt x="36" y="93"/>
                      <a:pt x="36" y="93"/>
                      <a:pt x="36" y="93"/>
                    </a:cubicBezTo>
                    <a:cubicBezTo>
                      <a:pt x="14" y="115"/>
                      <a:pt x="14" y="115"/>
                      <a:pt x="14" y="115"/>
                    </a:cubicBezTo>
                    <a:cubicBezTo>
                      <a:pt x="0" y="100"/>
                      <a:pt x="0" y="100"/>
                      <a:pt x="0" y="100"/>
                    </a:cubicBezTo>
                    <a:lnTo>
                      <a:pt x="21" y="7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67" name="Freeform 113">
                <a:extLst>
                  <a:ext uri="{FF2B5EF4-FFF2-40B4-BE49-F238E27FC236}">
                    <a16:creationId xmlns:a16="http://schemas.microsoft.com/office/drawing/2014/main" xmlns="" id="{D669F9B8-AC7D-4861-89B7-B622BC16150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217604" y="4376214"/>
                <a:ext cx="270111" cy="313173"/>
              </a:xfrm>
              <a:custGeom>
                <a:avLst/>
                <a:gdLst>
                  <a:gd name="T0" fmla="*/ 55 w 85"/>
                  <a:gd name="T1" fmla="*/ 14 h 98"/>
                  <a:gd name="T2" fmla="*/ 55 w 85"/>
                  <a:gd name="T3" fmla="*/ 27 h 98"/>
                  <a:gd name="T4" fmla="*/ 64 w 85"/>
                  <a:gd name="T5" fmla="*/ 33 h 98"/>
                  <a:gd name="T6" fmla="*/ 73 w 85"/>
                  <a:gd name="T7" fmla="*/ 55 h 98"/>
                  <a:gd name="T8" fmla="*/ 64 w 85"/>
                  <a:gd name="T9" fmla="*/ 77 h 98"/>
                  <a:gd name="T10" fmla="*/ 43 w 85"/>
                  <a:gd name="T11" fmla="*/ 86 h 98"/>
                  <a:gd name="T12" fmla="*/ 21 w 85"/>
                  <a:gd name="T13" fmla="*/ 77 h 98"/>
                  <a:gd name="T14" fmla="*/ 12 w 85"/>
                  <a:gd name="T15" fmla="*/ 55 h 98"/>
                  <a:gd name="T16" fmla="*/ 21 w 85"/>
                  <a:gd name="T17" fmla="*/ 33 h 98"/>
                  <a:gd name="T18" fmla="*/ 30 w 85"/>
                  <a:gd name="T19" fmla="*/ 27 h 98"/>
                  <a:gd name="T20" fmla="*/ 30 w 85"/>
                  <a:gd name="T21" fmla="*/ 14 h 98"/>
                  <a:gd name="T22" fmla="*/ 0 w 85"/>
                  <a:gd name="T23" fmla="*/ 55 h 98"/>
                  <a:gd name="T24" fmla="*/ 43 w 85"/>
                  <a:gd name="T25" fmla="*/ 98 h 98"/>
                  <a:gd name="T26" fmla="*/ 85 w 85"/>
                  <a:gd name="T27" fmla="*/ 55 h 98"/>
                  <a:gd name="T28" fmla="*/ 55 w 85"/>
                  <a:gd name="T29" fmla="*/ 14 h 98"/>
                  <a:gd name="T30" fmla="*/ 37 w 85"/>
                  <a:gd name="T31" fmla="*/ 0 h 98"/>
                  <a:gd name="T32" fmla="*/ 49 w 85"/>
                  <a:gd name="T33" fmla="*/ 0 h 98"/>
                  <a:gd name="T34" fmla="*/ 49 w 85"/>
                  <a:gd name="T35" fmla="*/ 49 h 98"/>
                  <a:gd name="T36" fmla="*/ 37 w 85"/>
                  <a:gd name="T37" fmla="*/ 49 h 98"/>
                  <a:gd name="T38" fmla="*/ 37 w 85"/>
                  <a:gd name="T39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5" h="98">
                    <a:moveTo>
                      <a:pt x="55" y="14"/>
                    </a:moveTo>
                    <a:cubicBezTo>
                      <a:pt x="55" y="27"/>
                      <a:pt x="55" y="27"/>
                      <a:pt x="55" y="27"/>
                    </a:cubicBezTo>
                    <a:cubicBezTo>
                      <a:pt x="58" y="29"/>
                      <a:pt x="62" y="31"/>
                      <a:pt x="64" y="33"/>
                    </a:cubicBezTo>
                    <a:cubicBezTo>
                      <a:pt x="70" y="39"/>
                      <a:pt x="73" y="47"/>
                      <a:pt x="73" y="55"/>
                    </a:cubicBezTo>
                    <a:cubicBezTo>
                      <a:pt x="73" y="63"/>
                      <a:pt x="70" y="71"/>
                      <a:pt x="64" y="77"/>
                    </a:cubicBezTo>
                    <a:cubicBezTo>
                      <a:pt x="58" y="82"/>
                      <a:pt x="51" y="86"/>
                      <a:pt x="43" y="86"/>
                    </a:cubicBezTo>
                    <a:cubicBezTo>
                      <a:pt x="34" y="86"/>
                      <a:pt x="27" y="82"/>
                      <a:pt x="21" y="77"/>
                    </a:cubicBezTo>
                    <a:cubicBezTo>
                      <a:pt x="15" y="71"/>
                      <a:pt x="12" y="63"/>
                      <a:pt x="12" y="55"/>
                    </a:cubicBezTo>
                    <a:cubicBezTo>
                      <a:pt x="12" y="47"/>
                      <a:pt x="15" y="39"/>
                      <a:pt x="21" y="33"/>
                    </a:cubicBezTo>
                    <a:cubicBezTo>
                      <a:pt x="24" y="31"/>
                      <a:pt x="27" y="29"/>
                      <a:pt x="30" y="27"/>
                    </a:cubicBezTo>
                    <a:cubicBezTo>
                      <a:pt x="30" y="14"/>
                      <a:pt x="30" y="14"/>
                      <a:pt x="30" y="14"/>
                    </a:cubicBezTo>
                    <a:cubicBezTo>
                      <a:pt x="13" y="19"/>
                      <a:pt x="0" y="36"/>
                      <a:pt x="0" y="55"/>
                    </a:cubicBezTo>
                    <a:cubicBezTo>
                      <a:pt x="0" y="79"/>
                      <a:pt x="19" y="98"/>
                      <a:pt x="43" y="98"/>
                    </a:cubicBezTo>
                    <a:cubicBezTo>
                      <a:pt x="66" y="98"/>
                      <a:pt x="85" y="79"/>
                      <a:pt x="85" y="55"/>
                    </a:cubicBezTo>
                    <a:cubicBezTo>
                      <a:pt x="85" y="36"/>
                      <a:pt x="73" y="19"/>
                      <a:pt x="55" y="14"/>
                    </a:cubicBezTo>
                    <a:close/>
                    <a:moveTo>
                      <a:pt x="37" y="0"/>
                    </a:moveTo>
                    <a:cubicBezTo>
                      <a:pt x="49" y="0"/>
                      <a:pt x="49" y="0"/>
                      <a:pt x="49" y="0"/>
                    </a:cubicBezTo>
                    <a:cubicBezTo>
                      <a:pt x="49" y="49"/>
                      <a:pt x="49" y="49"/>
                      <a:pt x="49" y="49"/>
                    </a:cubicBezTo>
                    <a:cubicBezTo>
                      <a:pt x="37" y="49"/>
                      <a:pt x="37" y="49"/>
                      <a:pt x="37" y="49"/>
                    </a:cubicBezTo>
                    <a:lnTo>
                      <a:pt x="3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68" name="Freeform 114">
                <a:extLst>
                  <a:ext uri="{FF2B5EF4-FFF2-40B4-BE49-F238E27FC236}">
                    <a16:creationId xmlns:a16="http://schemas.microsoft.com/office/drawing/2014/main" xmlns="" id="{45F2F77B-45B7-4799-9A21-FF49FAE03F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248921" y="3640258"/>
                <a:ext cx="146800" cy="256409"/>
              </a:xfrm>
              <a:custGeom>
                <a:avLst/>
                <a:gdLst>
                  <a:gd name="T0" fmla="*/ 0 w 75"/>
                  <a:gd name="T1" fmla="*/ 131 h 131"/>
                  <a:gd name="T2" fmla="*/ 0 w 75"/>
                  <a:gd name="T3" fmla="*/ 0 h 131"/>
                  <a:gd name="T4" fmla="*/ 21 w 75"/>
                  <a:gd name="T5" fmla="*/ 0 h 131"/>
                  <a:gd name="T6" fmla="*/ 21 w 75"/>
                  <a:gd name="T7" fmla="*/ 59 h 131"/>
                  <a:gd name="T8" fmla="*/ 75 w 75"/>
                  <a:gd name="T9" fmla="*/ 5 h 131"/>
                  <a:gd name="T10" fmla="*/ 75 w 75"/>
                  <a:gd name="T11" fmla="*/ 125 h 131"/>
                  <a:gd name="T12" fmla="*/ 21 w 75"/>
                  <a:gd name="T13" fmla="*/ 71 h 131"/>
                  <a:gd name="T14" fmla="*/ 21 w 75"/>
                  <a:gd name="T15" fmla="*/ 131 h 131"/>
                  <a:gd name="T16" fmla="*/ 0 w 75"/>
                  <a:gd name="T17" fmla="*/ 131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5" h="131">
                    <a:moveTo>
                      <a:pt x="0" y="131"/>
                    </a:moveTo>
                    <a:lnTo>
                      <a:pt x="0" y="0"/>
                    </a:lnTo>
                    <a:lnTo>
                      <a:pt x="21" y="0"/>
                    </a:lnTo>
                    <a:lnTo>
                      <a:pt x="21" y="59"/>
                    </a:lnTo>
                    <a:lnTo>
                      <a:pt x="75" y="5"/>
                    </a:lnTo>
                    <a:lnTo>
                      <a:pt x="75" y="125"/>
                    </a:lnTo>
                    <a:lnTo>
                      <a:pt x="21" y="71"/>
                    </a:lnTo>
                    <a:lnTo>
                      <a:pt x="21" y="131"/>
                    </a:lnTo>
                    <a:lnTo>
                      <a:pt x="0" y="1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69" name="Freeform 115">
                <a:extLst>
                  <a:ext uri="{FF2B5EF4-FFF2-40B4-BE49-F238E27FC236}">
                    <a16:creationId xmlns:a16="http://schemas.microsoft.com/office/drawing/2014/main" xmlns="" id="{12174036-CF79-4FD4-889D-67A1486DD4D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156926" y="2651806"/>
                <a:ext cx="279899" cy="250538"/>
              </a:xfrm>
              <a:custGeom>
                <a:avLst/>
                <a:gdLst>
                  <a:gd name="T0" fmla="*/ 22 w 88"/>
                  <a:gd name="T1" fmla="*/ 0 h 78"/>
                  <a:gd name="T2" fmla="*/ 66 w 88"/>
                  <a:gd name="T3" fmla="*/ 0 h 78"/>
                  <a:gd name="T4" fmla="*/ 66 w 88"/>
                  <a:gd name="T5" fmla="*/ 11 h 78"/>
                  <a:gd name="T6" fmla="*/ 22 w 88"/>
                  <a:gd name="T7" fmla="*/ 11 h 78"/>
                  <a:gd name="T8" fmla="*/ 22 w 88"/>
                  <a:gd name="T9" fmla="*/ 0 h 78"/>
                  <a:gd name="T10" fmla="*/ 83 w 88"/>
                  <a:gd name="T11" fmla="*/ 17 h 78"/>
                  <a:gd name="T12" fmla="*/ 5 w 88"/>
                  <a:gd name="T13" fmla="*/ 17 h 78"/>
                  <a:gd name="T14" fmla="*/ 0 w 88"/>
                  <a:gd name="T15" fmla="*/ 22 h 78"/>
                  <a:gd name="T16" fmla="*/ 0 w 88"/>
                  <a:gd name="T17" fmla="*/ 50 h 78"/>
                  <a:gd name="T18" fmla="*/ 5 w 88"/>
                  <a:gd name="T19" fmla="*/ 56 h 78"/>
                  <a:gd name="T20" fmla="*/ 22 w 88"/>
                  <a:gd name="T21" fmla="*/ 56 h 78"/>
                  <a:gd name="T22" fmla="*/ 22 w 88"/>
                  <a:gd name="T23" fmla="*/ 78 h 78"/>
                  <a:gd name="T24" fmla="*/ 66 w 88"/>
                  <a:gd name="T25" fmla="*/ 78 h 78"/>
                  <a:gd name="T26" fmla="*/ 66 w 88"/>
                  <a:gd name="T27" fmla="*/ 56 h 78"/>
                  <a:gd name="T28" fmla="*/ 83 w 88"/>
                  <a:gd name="T29" fmla="*/ 56 h 78"/>
                  <a:gd name="T30" fmla="*/ 88 w 88"/>
                  <a:gd name="T31" fmla="*/ 50 h 78"/>
                  <a:gd name="T32" fmla="*/ 88 w 88"/>
                  <a:gd name="T33" fmla="*/ 22 h 78"/>
                  <a:gd name="T34" fmla="*/ 83 w 88"/>
                  <a:gd name="T35" fmla="*/ 17 h 78"/>
                  <a:gd name="T36" fmla="*/ 60 w 88"/>
                  <a:gd name="T37" fmla="*/ 72 h 78"/>
                  <a:gd name="T38" fmla="*/ 27 w 88"/>
                  <a:gd name="T39" fmla="*/ 72 h 78"/>
                  <a:gd name="T40" fmla="*/ 27 w 88"/>
                  <a:gd name="T41" fmla="*/ 45 h 78"/>
                  <a:gd name="T42" fmla="*/ 60 w 88"/>
                  <a:gd name="T43" fmla="*/ 45 h 78"/>
                  <a:gd name="T44" fmla="*/ 60 w 88"/>
                  <a:gd name="T45" fmla="*/ 72 h 78"/>
                  <a:gd name="T46" fmla="*/ 84 w 88"/>
                  <a:gd name="T47" fmla="*/ 25 h 78"/>
                  <a:gd name="T48" fmla="*/ 80 w 88"/>
                  <a:gd name="T49" fmla="*/ 29 h 78"/>
                  <a:gd name="T50" fmla="*/ 76 w 88"/>
                  <a:gd name="T51" fmla="*/ 25 h 78"/>
                  <a:gd name="T52" fmla="*/ 80 w 88"/>
                  <a:gd name="T53" fmla="*/ 21 h 78"/>
                  <a:gd name="T54" fmla="*/ 84 w 88"/>
                  <a:gd name="T55" fmla="*/ 25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88" h="78">
                    <a:moveTo>
                      <a:pt x="22" y="0"/>
                    </a:moveTo>
                    <a:cubicBezTo>
                      <a:pt x="66" y="0"/>
                      <a:pt x="66" y="0"/>
                      <a:pt x="66" y="0"/>
                    </a:cubicBezTo>
                    <a:cubicBezTo>
                      <a:pt x="66" y="11"/>
                      <a:pt x="66" y="11"/>
                      <a:pt x="66" y="11"/>
                    </a:cubicBezTo>
                    <a:cubicBezTo>
                      <a:pt x="22" y="11"/>
                      <a:pt x="22" y="11"/>
                      <a:pt x="22" y="11"/>
                    </a:cubicBezTo>
                    <a:lnTo>
                      <a:pt x="22" y="0"/>
                    </a:lnTo>
                    <a:close/>
                    <a:moveTo>
                      <a:pt x="83" y="17"/>
                    </a:moveTo>
                    <a:cubicBezTo>
                      <a:pt x="5" y="17"/>
                      <a:pt x="5" y="17"/>
                      <a:pt x="5" y="17"/>
                    </a:cubicBezTo>
                    <a:cubicBezTo>
                      <a:pt x="2" y="17"/>
                      <a:pt x="0" y="19"/>
                      <a:pt x="0" y="22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0" y="53"/>
                      <a:pt x="2" y="56"/>
                      <a:pt x="5" y="56"/>
                    </a:cubicBezTo>
                    <a:cubicBezTo>
                      <a:pt x="22" y="56"/>
                      <a:pt x="22" y="56"/>
                      <a:pt x="22" y="56"/>
                    </a:cubicBezTo>
                    <a:cubicBezTo>
                      <a:pt x="22" y="78"/>
                      <a:pt x="22" y="78"/>
                      <a:pt x="22" y="78"/>
                    </a:cubicBezTo>
                    <a:cubicBezTo>
                      <a:pt x="66" y="78"/>
                      <a:pt x="66" y="78"/>
                      <a:pt x="66" y="78"/>
                    </a:cubicBezTo>
                    <a:cubicBezTo>
                      <a:pt x="66" y="56"/>
                      <a:pt x="66" y="56"/>
                      <a:pt x="66" y="56"/>
                    </a:cubicBezTo>
                    <a:cubicBezTo>
                      <a:pt x="83" y="56"/>
                      <a:pt x="83" y="56"/>
                      <a:pt x="83" y="56"/>
                    </a:cubicBezTo>
                    <a:cubicBezTo>
                      <a:pt x="86" y="56"/>
                      <a:pt x="88" y="53"/>
                      <a:pt x="88" y="50"/>
                    </a:cubicBezTo>
                    <a:cubicBezTo>
                      <a:pt x="88" y="22"/>
                      <a:pt x="88" y="22"/>
                      <a:pt x="88" y="22"/>
                    </a:cubicBezTo>
                    <a:cubicBezTo>
                      <a:pt x="88" y="19"/>
                      <a:pt x="86" y="17"/>
                      <a:pt x="83" y="17"/>
                    </a:cubicBezTo>
                    <a:close/>
                    <a:moveTo>
                      <a:pt x="60" y="72"/>
                    </a:moveTo>
                    <a:cubicBezTo>
                      <a:pt x="27" y="72"/>
                      <a:pt x="27" y="72"/>
                      <a:pt x="27" y="72"/>
                    </a:cubicBezTo>
                    <a:cubicBezTo>
                      <a:pt x="27" y="45"/>
                      <a:pt x="27" y="45"/>
                      <a:pt x="27" y="45"/>
                    </a:cubicBezTo>
                    <a:cubicBezTo>
                      <a:pt x="60" y="45"/>
                      <a:pt x="60" y="45"/>
                      <a:pt x="60" y="45"/>
                    </a:cubicBezTo>
                    <a:lnTo>
                      <a:pt x="60" y="72"/>
                    </a:lnTo>
                    <a:close/>
                    <a:moveTo>
                      <a:pt x="84" y="25"/>
                    </a:moveTo>
                    <a:cubicBezTo>
                      <a:pt x="84" y="27"/>
                      <a:pt x="82" y="29"/>
                      <a:pt x="80" y="29"/>
                    </a:cubicBezTo>
                    <a:cubicBezTo>
                      <a:pt x="78" y="29"/>
                      <a:pt x="76" y="27"/>
                      <a:pt x="76" y="25"/>
                    </a:cubicBezTo>
                    <a:cubicBezTo>
                      <a:pt x="76" y="23"/>
                      <a:pt x="78" y="21"/>
                      <a:pt x="80" y="21"/>
                    </a:cubicBezTo>
                    <a:cubicBezTo>
                      <a:pt x="82" y="21"/>
                      <a:pt x="84" y="23"/>
                      <a:pt x="84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70" name="Freeform 116">
                <a:extLst>
                  <a:ext uri="{FF2B5EF4-FFF2-40B4-BE49-F238E27FC236}">
                    <a16:creationId xmlns:a16="http://schemas.microsoft.com/office/drawing/2014/main" xmlns="" id="{C2C70CD1-854D-4C26-93D1-EC9C531DDFF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164756" y="2953235"/>
                <a:ext cx="244667" cy="258367"/>
              </a:xfrm>
              <a:custGeom>
                <a:avLst/>
                <a:gdLst>
                  <a:gd name="T0" fmla="*/ 69 w 76"/>
                  <a:gd name="T1" fmla="*/ 0 h 81"/>
                  <a:gd name="T2" fmla="*/ 8 w 76"/>
                  <a:gd name="T3" fmla="*/ 0 h 81"/>
                  <a:gd name="T4" fmla="*/ 0 w 76"/>
                  <a:gd name="T5" fmla="*/ 7 h 81"/>
                  <a:gd name="T6" fmla="*/ 0 w 76"/>
                  <a:gd name="T7" fmla="*/ 73 h 81"/>
                  <a:gd name="T8" fmla="*/ 8 w 76"/>
                  <a:gd name="T9" fmla="*/ 81 h 81"/>
                  <a:gd name="T10" fmla="*/ 69 w 76"/>
                  <a:gd name="T11" fmla="*/ 81 h 81"/>
                  <a:gd name="T12" fmla="*/ 76 w 76"/>
                  <a:gd name="T13" fmla="*/ 73 h 81"/>
                  <a:gd name="T14" fmla="*/ 76 w 76"/>
                  <a:gd name="T15" fmla="*/ 7 h 81"/>
                  <a:gd name="T16" fmla="*/ 69 w 76"/>
                  <a:gd name="T17" fmla="*/ 0 h 81"/>
                  <a:gd name="T18" fmla="*/ 66 w 76"/>
                  <a:gd name="T19" fmla="*/ 71 h 81"/>
                  <a:gd name="T20" fmla="*/ 11 w 76"/>
                  <a:gd name="T21" fmla="*/ 71 h 81"/>
                  <a:gd name="T22" fmla="*/ 11 w 76"/>
                  <a:gd name="T23" fmla="*/ 10 h 81"/>
                  <a:gd name="T24" fmla="*/ 66 w 76"/>
                  <a:gd name="T25" fmla="*/ 10 h 81"/>
                  <a:gd name="T26" fmla="*/ 66 w 76"/>
                  <a:gd name="T27" fmla="*/ 71 h 81"/>
                  <a:gd name="T28" fmla="*/ 21 w 76"/>
                  <a:gd name="T29" fmla="*/ 45 h 81"/>
                  <a:gd name="T30" fmla="*/ 56 w 76"/>
                  <a:gd name="T31" fmla="*/ 45 h 81"/>
                  <a:gd name="T32" fmla="*/ 56 w 76"/>
                  <a:gd name="T33" fmla="*/ 50 h 81"/>
                  <a:gd name="T34" fmla="*/ 21 w 76"/>
                  <a:gd name="T35" fmla="*/ 50 h 81"/>
                  <a:gd name="T36" fmla="*/ 21 w 76"/>
                  <a:gd name="T37" fmla="*/ 45 h 81"/>
                  <a:gd name="T38" fmla="*/ 21 w 76"/>
                  <a:gd name="T39" fmla="*/ 55 h 81"/>
                  <a:gd name="T40" fmla="*/ 56 w 76"/>
                  <a:gd name="T41" fmla="*/ 55 h 81"/>
                  <a:gd name="T42" fmla="*/ 56 w 76"/>
                  <a:gd name="T43" fmla="*/ 60 h 81"/>
                  <a:gd name="T44" fmla="*/ 21 w 76"/>
                  <a:gd name="T45" fmla="*/ 60 h 81"/>
                  <a:gd name="T46" fmla="*/ 21 w 76"/>
                  <a:gd name="T47" fmla="*/ 55 h 81"/>
                  <a:gd name="T48" fmla="*/ 26 w 76"/>
                  <a:gd name="T49" fmla="*/ 23 h 81"/>
                  <a:gd name="T50" fmla="*/ 33 w 76"/>
                  <a:gd name="T51" fmla="*/ 30 h 81"/>
                  <a:gd name="T52" fmla="*/ 41 w 76"/>
                  <a:gd name="T53" fmla="*/ 23 h 81"/>
                  <a:gd name="T54" fmla="*/ 33 w 76"/>
                  <a:gd name="T55" fmla="*/ 15 h 81"/>
                  <a:gd name="T56" fmla="*/ 26 w 76"/>
                  <a:gd name="T57" fmla="*/ 23 h 81"/>
                  <a:gd name="T58" fmla="*/ 38 w 76"/>
                  <a:gd name="T59" fmla="*/ 30 h 81"/>
                  <a:gd name="T60" fmla="*/ 28 w 76"/>
                  <a:gd name="T61" fmla="*/ 30 h 81"/>
                  <a:gd name="T62" fmla="*/ 21 w 76"/>
                  <a:gd name="T63" fmla="*/ 35 h 81"/>
                  <a:gd name="T64" fmla="*/ 21 w 76"/>
                  <a:gd name="T65" fmla="*/ 40 h 81"/>
                  <a:gd name="T66" fmla="*/ 46 w 76"/>
                  <a:gd name="T67" fmla="*/ 40 h 81"/>
                  <a:gd name="T68" fmla="*/ 46 w 76"/>
                  <a:gd name="T69" fmla="*/ 35 h 81"/>
                  <a:gd name="T70" fmla="*/ 38 w 76"/>
                  <a:gd name="T71" fmla="*/ 3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76" h="81">
                    <a:moveTo>
                      <a:pt x="69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77"/>
                      <a:pt x="4" y="81"/>
                      <a:pt x="8" y="81"/>
                    </a:cubicBezTo>
                    <a:cubicBezTo>
                      <a:pt x="69" y="81"/>
                      <a:pt x="69" y="81"/>
                      <a:pt x="69" y="81"/>
                    </a:cubicBezTo>
                    <a:cubicBezTo>
                      <a:pt x="73" y="81"/>
                      <a:pt x="76" y="77"/>
                      <a:pt x="76" y="73"/>
                    </a:cubicBezTo>
                    <a:cubicBezTo>
                      <a:pt x="76" y="7"/>
                      <a:pt x="76" y="7"/>
                      <a:pt x="76" y="7"/>
                    </a:cubicBezTo>
                    <a:cubicBezTo>
                      <a:pt x="76" y="3"/>
                      <a:pt x="73" y="0"/>
                      <a:pt x="69" y="0"/>
                    </a:cubicBezTo>
                    <a:close/>
                    <a:moveTo>
                      <a:pt x="66" y="71"/>
                    </a:moveTo>
                    <a:cubicBezTo>
                      <a:pt x="11" y="71"/>
                      <a:pt x="11" y="71"/>
                      <a:pt x="11" y="71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66" y="10"/>
                      <a:pt x="66" y="10"/>
                      <a:pt x="66" y="10"/>
                    </a:cubicBezTo>
                    <a:lnTo>
                      <a:pt x="66" y="71"/>
                    </a:lnTo>
                    <a:close/>
                    <a:moveTo>
                      <a:pt x="21" y="45"/>
                    </a:moveTo>
                    <a:cubicBezTo>
                      <a:pt x="56" y="45"/>
                      <a:pt x="56" y="45"/>
                      <a:pt x="56" y="45"/>
                    </a:cubicBezTo>
                    <a:cubicBezTo>
                      <a:pt x="56" y="50"/>
                      <a:pt x="56" y="50"/>
                      <a:pt x="56" y="50"/>
                    </a:cubicBezTo>
                    <a:cubicBezTo>
                      <a:pt x="21" y="50"/>
                      <a:pt x="21" y="50"/>
                      <a:pt x="21" y="50"/>
                    </a:cubicBezTo>
                    <a:lnTo>
                      <a:pt x="21" y="45"/>
                    </a:lnTo>
                    <a:close/>
                    <a:moveTo>
                      <a:pt x="21" y="55"/>
                    </a:moveTo>
                    <a:cubicBezTo>
                      <a:pt x="56" y="55"/>
                      <a:pt x="56" y="55"/>
                      <a:pt x="56" y="55"/>
                    </a:cubicBezTo>
                    <a:cubicBezTo>
                      <a:pt x="56" y="60"/>
                      <a:pt x="56" y="60"/>
                      <a:pt x="56" y="60"/>
                    </a:cubicBezTo>
                    <a:cubicBezTo>
                      <a:pt x="21" y="60"/>
                      <a:pt x="21" y="60"/>
                      <a:pt x="21" y="60"/>
                    </a:cubicBezTo>
                    <a:lnTo>
                      <a:pt x="21" y="55"/>
                    </a:lnTo>
                    <a:close/>
                    <a:moveTo>
                      <a:pt x="26" y="23"/>
                    </a:moveTo>
                    <a:cubicBezTo>
                      <a:pt x="26" y="27"/>
                      <a:pt x="29" y="30"/>
                      <a:pt x="33" y="30"/>
                    </a:cubicBezTo>
                    <a:cubicBezTo>
                      <a:pt x="37" y="30"/>
                      <a:pt x="41" y="27"/>
                      <a:pt x="41" y="23"/>
                    </a:cubicBezTo>
                    <a:cubicBezTo>
                      <a:pt x="41" y="18"/>
                      <a:pt x="37" y="15"/>
                      <a:pt x="33" y="15"/>
                    </a:cubicBezTo>
                    <a:cubicBezTo>
                      <a:pt x="29" y="15"/>
                      <a:pt x="26" y="18"/>
                      <a:pt x="26" y="23"/>
                    </a:cubicBezTo>
                    <a:close/>
                    <a:moveTo>
                      <a:pt x="38" y="30"/>
                    </a:moveTo>
                    <a:cubicBezTo>
                      <a:pt x="28" y="30"/>
                      <a:pt x="28" y="30"/>
                      <a:pt x="28" y="30"/>
                    </a:cubicBezTo>
                    <a:cubicBezTo>
                      <a:pt x="24" y="30"/>
                      <a:pt x="21" y="32"/>
                      <a:pt x="21" y="35"/>
                    </a:cubicBezTo>
                    <a:cubicBezTo>
                      <a:pt x="21" y="40"/>
                      <a:pt x="21" y="40"/>
                      <a:pt x="21" y="40"/>
                    </a:cubicBezTo>
                    <a:cubicBezTo>
                      <a:pt x="46" y="40"/>
                      <a:pt x="46" y="40"/>
                      <a:pt x="46" y="40"/>
                    </a:cubicBezTo>
                    <a:cubicBezTo>
                      <a:pt x="46" y="35"/>
                      <a:pt x="46" y="35"/>
                      <a:pt x="46" y="35"/>
                    </a:cubicBezTo>
                    <a:cubicBezTo>
                      <a:pt x="46" y="32"/>
                      <a:pt x="42" y="30"/>
                      <a:pt x="38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71" name="Freeform 117">
                <a:extLst>
                  <a:ext uri="{FF2B5EF4-FFF2-40B4-BE49-F238E27FC236}">
                    <a16:creationId xmlns:a16="http://schemas.microsoft.com/office/drawing/2014/main" xmlns="" id="{67CF519F-BD71-4304-92C3-841056EB35D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383977" y="2054822"/>
                <a:ext cx="248581" cy="248580"/>
              </a:xfrm>
              <a:custGeom>
                <a:avLst/>
                <a:gdLst>
                  <a:gd name="T0" fmla="*/ 67 w 127"/>
                  <a:gd name="T1" fmla="*/ 0 h 127"/>
                  <a:gd name="T2" fmla="*/ 55 w 127"/>
                  <a:gd name="T3" fmla="*/ 11 h 127"/>
                  <a:gd name="T4" fmla="*/ 67 w 127"/>
                  <a:gd name="T5" fmla="*/ 24 h 127"/>
                  <a:gd name="T6" fmla="*/ 39 w 127"/>
                  <a:gd name="T7" fmla="*/ 55 h 127"/>
                  <a:gd name="T8" fmla="*/ 11 w 127"/>
                  <a:gd name="T9" fmla="*/ 55 h 127"/>
                  <a:gd name="T10" fmla="*/ 34 w 127"/>
                  <a:gd name="T11" fmla="*/ 77 h 127"/>
                  <a:gd name="T12" fmla="*/ 0 w 127"/>
                  <a:gd name="T13" fmla="*/ 122 h 127"/>
                  <a:gd name="T14" fmla="*/ 0 w 127"/>
                  <a:gd name="T15" fmla="*/ 127 h 127"/>
                  <a:gd name="T16" fmla="*/ 4 w 127"/>
                  <a:gd name="T17" fmla="*/ 127 h 127"/>
                  <a:gd name="T18" fmla="*/ 49 w 127"/>
                  <a:gd name="T19" fmla="*/ 93 h 127"/>
                  <a:gd name="T20" fmla="*/ 71 w 127"/>
                  <a:gd name="T21" fmla="*/ 114 h 127"/>
                  <a:gd name="T22" fmla="*/ 71 w 127"/>
                  <a:gd name="T23" fmla="*/ 86 h 127"/>
                  <a:gd name="T24" fmla="*/ 102 w 127"/>
                  <a:gd name="T25" fmla="*/ 59 h 127"/>
                  <a:gd name="T26" fmla="*/ 114 w 127"/>
                  <a:gd name="T27" fmla="*/ 72 h 127"/>
                  <a:gd name="T28" fmla="*/ 127 w 127"/>
                  <a:gd name="T29" fmla="*/ 59 h 127"/>
                  <a:gd name="T30" fmla="*/ 67 w 127"/>
                  <a:gd name="T31" fmla="*/ 0 h 127"/>
                  <a:gd name="T32" fmla="*/ 55 w 127"/>
                  <a:gd name="T33" fmla="*/ 67 h 127"/>
                  <a:gd name="T34" fmla="*/ 47 w 127"/>
                  <a:gd name="T35" fmla="*/ 59 h 127"/>
                  <a:gd name="T36" fmla="*/ 75 w 127"/>
                  <a:gd name="T37" fmla="*/ 31 h 127"/>
                  <a:gd name="T38" fmla="*/ 83 w 127"/>
                  <a:gd name="T39" fmla="*/ 39 h 127"/>
                  <a:gd name="T40" fmla="*/ 55 w 127"/>
                  <a:gd name="T41" fmla="*/ 6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7" h="127">
                    <a:moveTo>
                      <a:pt x="67" y="0"/>
                    </a:moveTo>
                    <a:lnTo>
                      <a:pt x="55" y="11"/>
                    </a:lnTo>
                    <a:lnTo>
                      <a:pt x="67" y="24"/>
                    </a:lnTo>
                    <a:lnTo>
                      <a:pt x="39" y="55"/>
                    </a:lnTo>
                    <a:lnTo>
                      <a:pt x="11" y="55"/>
                    </a:lnTo>
                    <a:lnTo>
                      <a:pt x="34" y="77"/>
                    </a:lnTo>
                    <a:lnTo>
                      <a:pt x="0" y="122"/>
                    </a:lnTo>
                    <a:lnTo>
                      <a:pt x="0" y="127"/>
                    </a:lnTo>
                    <a:lnTo>
                      <a:pt x="4" y="127"/>
                    </a:lnTo>
                    <a:lnTo>
                      <a:pt x="49" y="93"/>
                    </a:lnTo>
                    <a:lnTo>
                      <a:pt x="71" y="114"/>
                    </a:lnTo>
                    <a:lnTo>
                      <a:pt x="71" y="86"/>
                    </a:lnTo>
                    <a:lnTo>
                      <a:pt x="102" y="59"/>
                    </a:lnTo>
                    <a:lnTo>
                      <a:pt x="114" y="72"/>
                    </a:lnTo>
                    <a:lnTo>
                      <a:pt x="127" y="59"/>
                    </a:lnTo>
                    <a:lnTo>
                      <a:pt x="67" y="0"/>
                    </a:lnTo>
                    <a:close/>
                    <a:moveTo>
                      <a:pt x="55" y="67"/>
                    </a:moveTo>
                    <a:lnTo>
                      <a:pt x="47" y="59"/>
                    </a:lnTo>
                    <a:lnTo>
                      <a:pt x="75" y="31"/>
                    </a:lnTo>
                    <a:lnTo>
                      <a:pt x="83" y="39"/>
                    </a:lnTo>
                    <a:lnTo>
                      <a:pt x="55" y="6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72" name="Freeform 118">
                <a:extLst>
                  <a:ext uri="{FF2B5EF4-FFF2-40B4-BE49-F238E27FC236}">
                    <a16:creationId xmlns:a16="http://schemas.microsoft.com/office/drawing/2014/main" xmlns="" id="{E0126E63-79EC-44F9-B5B9-35939BF95C4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274366" y="1367799"/>
                <a:ext cx="246623" cy="166372"/>
              </a:xfrm>
              <a:custGeom>
                <a:avLst/>
                <a:gdLst>
                  <a:gd name="T0" fmla="*/ 17 w 77"/>
                  <a:gd name="T1" fmla="*/ 19 h 52"/>
                  <a:gd name="T2" fmla="*/ 34 w 77"/>
                  <a:gd name="T3" fmla="*/ 36 h 52"/>
                  <a:gd name="T4" fmla="*/ 17 w 77"/>
                  <a:gd name="T5" fmla="*/ 52 h 52"/>
                  <a:gd name="T6" fmla="*/ 0 w 77"/>
                  <a:gd name="T7" fmla="*/ 36 h 52"/>
                  <a:gd name="T8" fmla="*/ 0 w 77"/>
                  <a:gd name="T9" fmla="*/ 33 h 52"/>
                  <a:gd name="T10" fmla="*/ 34 w 77"/>
                  <a:gd name="T11" fmla="*/ 0 h 52"/>
                  <a:gd name="T12" fmla="*/ 34 w 77"/>
                  <a:gd name="T13" fmla="*/ 9 h 52"/>
                  <a:gd name="T14" fmla="*/ 17 w 77"/>
                  <a:gd name="T15" fmla="*/ 16 h 52"/>
                  <a:gd name="T16" fmla="*/ 14 w 77"/>
                  <a:gd name="T17" fmla="*/ 19 h 52"/>
                  <a:gd name="T18" fmla="*/ 17 w 77"/>
                  <a:gd name="T19" fmla="*/ 19 h 52"/>
                  <a:gd name="T20" fmla="*/ 60 w 77"/>
                  <a:gd name="T21" fmla="*/ 19 h 52"/>
                  <a:gd name="T22" fmla="*/ 77 w 77"/>
                  <a:gd name="T23" fmla="*/ 36 h 52"/>
                  <a:gd name="T24" fmla="*/ 60 w 77"/>
                  <a:gd name="T25" fmla="*/ 52 h 52"/>
                  <a:gd name="T26" fmla="*/ 43 w 77"/>
                  <a:gd name="T27" fmla="*/ 36 h 52"/>
                  <a:gd name="T28" fmla="*/ 43 w 77"/>
                  <a:gd name="T29" fmla="*/ 33 h 52"/>
                  <a:gd name="T30" fmla="*/ 77 w 77"/>
                  <a:gd name="T31" fmla="*/ 0 h 52"/>
                  <a:gd name="T32" fmla="*/ 77 w 77"/>
                  <a:gd name="T33" fmla="*/ 9 h 52"/>
                  <a:gd name="T34" fmla="*/ 60 w 77"/>
                  <a:gd name="T35" fmla="*/ 16 h 52"/>
                  <a:gd name="T36" fmla="*/ 58 w 77"/>
                  <a:gd name="T37" fmla="*/ 19 h 52"/>
                  <a:gd name="T38" fmla="*/ 60 w 77"/>
                  <a:gd name="T39" fmla="*/ 19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7" h="52">
                    <a:moveTo>
                      <a:pt x="17" y="19"/>
                    </a:moveTo>
                    <a:cubicBezTo>
                      <a:pt x="26" y="19"/>
                      <a:pt x="34" y="26"/>
                      <a:pt x="34" y="36"/>
                    </a:cubicBezTo>
                    <a:cubicBezTo>
                      <a:pt x="34" y="45"/>
                      <a:pt x="26" y="52"/>
                      <a:pt x="17" y="52"/>
                    </a:cubicBezTo>
                    <a:cubicBezTo>
                      <a:pt x="8" y="52"/>
                      <a:pt x="0" y="45"/>
                      <a:pt x="0" y="36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15"/>
                      <a:pt x="15" y="0"/>
                      <a:pt x="34" y="0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27" y="9"/>
                      <a:pt x="21" y="12"/>
                      <a:pt x="17" y="16"/>
                    </a:cubicBezTo>
                    <a:cubicBezTo>
                      <a:pt x="16" y="17"/>
                      <a:pt x="15" y="18"/>
                      <a:pt x="14" y="19"/>
                    </a:cubicBezTo>
                    <a:cubicBezTo>
                      <a:pt x="15" y="19"/>
                      <a:pt x="16" y="19"/>
                      <a:pt x="17" y="19"/>
                    </a:cubicBezTo>
                    <a:close/>
                    <a:moveTo>
                      <a:pt x="60" y="19"/>
                    </a:moveTo>
                    <a:cubicBezTo>
                      <a:pt x="70" y="19"/>
                      <a:pt x="77" y="26"/>
                      <a:pt x="77" y="36"/>
                    </a:cubicBezTo>
                    <a:cubicBezTo>
                      <a:pt x="77" y="45"/>
                      <a:pt x="70" y="52"/>
                      <a:pt x="60" y="52"/>
                    </a:cubicBezTo>
                    <a:cubicBezTo>
                      <a:pt x="51" y="52"/>
                      <a:pt x="43" y="45"/>
                      <a:pt x="43" y="36"/>
                    </a:cubicBezTo>
                    <a:cubicBezTo>
                      <a:pt x="43" y="33"/>
                      <a:pt x="43" y="33"/>
                      <a:pt x="43" y="33"/>
                    </a:cubicBezTo>
                    <a:cubicBezTo>
                      <a:pt x="43" y="15"/>
                      <a:pt x="58" y="0"/>
                      <a:pt x="77" y="0"/>
                    </a:cubicBezTo>
                    <a:cubicBezTo>
                      <a:pt x="77" y="9"/>
                      <a:pt x="77" y="9"/>
                      <a:pt x="77" y="9"/>
                    </a:cubicBezTo>
                    <a:cubicBezTo>
                      <a:pt x="71" y="9"/>
                      <a:pt x="65" y="12"/>
                      <a:pt x="60" y="16"/>
                    </a:cubicBezTo>
                    <a:cubicBezTo>
                      <a:pt x="59" y="17"/>
                      <a:pt x="58" y="18"/>
                      <a:pt x="58" y="19"/>
                    </a:cubicBezTo>
                    <a:cubicBezTo>
                      <a:pt x="58" y="19"/>
                      <a:pt x="59" y="19"/>
                      <a:pt x="60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73" name="Freeform 119">
                <a:extLst>
                  <a:ext uri="{FF2B5EF4-FFF2-40B4-BE49-F238E27FC236}">
                    <a16:creationId xmlns:a16="http://schemas.microsoft.com/office/drawing/2014/main" xmlns="" id="{71F75878-4E21-49B5-B052-BB0AAD92CB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213690" y="1782753"/>
                <a:ext cx="383636" cy="364063"/>
              </a:xfrm>
              <a:custGeom>
                <a:avLst/>
                <a:gdLst>
                  <a:gd name="T0" fmla="*/ 78 w 120"/>
                  <a:gd name="T1" fmla="*/ 29 h 114"/>
                  <a:gd name="T2" fmla="*/ 83 w 120"/>
                  <a:gd name="T3" fmla="*/ 0 h 114"/>
                  <a:gd name="T4" fmla="*/ 120 w 120"/>
                  <a:gd name="T5" fmla="*/ 52 h 114"/>
                  <a:gd name="T6" fmla="*/ 68 w 120"/>
                  <a:gd name="T7" fmla="*/ 90 h 114"/>
                  <a:gd name="T8" fmla="*/ 73 w 120"/>
                  <a:gd name="T9" fmla="*/ 60 h 114"/>
                  <a:gd name="T10" fmla="*/ 27 w 120"/>
                  <a:gd name="T11" fmla="*/ 114 h 114"/>
                  <a:gd name="T12" fmla="*/ 78 w 120"/>
                  <a:gd name="T13" fmla="*/ 29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0" h="114">
                    <a:moveTo>
                      <a:pt x="78" y="29"/>
                    </a:moveTo>
                    <a:cubicBezTo>
                      <a:pt x="83" y="0"/>
                      <a:pt x="83" y="0"/>
                      <a:pt x="83" y="0"/>
                    </a:cubicBezTo>
                    <a:cubicBezTo>
                      <a:pt x="120" y="52"/>
                      <a:pt x="120" y="52"/>
                      <a:pt x="120" y="52"/>
                    </a:cubicBezTo>
                    <a:cubicBezTo>
                      <a:pt x="68" y="90"/>
                      <a:pt x="68" y="90"/>
                      <a:pt x="68" y="90"/>
                    </a:cubicBezTo>
                    <a:cubicBezTo>
                      <a:pt x="73" y="60"/>
                      <a:pt x="73" y="60"/>
                      <a:pt x="73" y="60"/>
                    </a:cubicBezTo>
                    <a:cubicBezTo>
                      <a:pt x="21" y="51"/>
                      <a:pt x="18" y="88"/>
                      <a:pt x="27" y="114"/>
                    </a:cubicBezTo>
                    <a:cubicBezTo>
                      <a:pt x="0" y="73"/>
                      <a:pt x="16" y="18"/>
                      <a:pt x="78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74" name="Freeform 120">
                <a:extLst>
                  <a:ext uri="{FF2B5EF4-FFF2-40B4-BE49-F238E27FC236}">
                    <a16:creationId xmlns:a16="http://schemas.microsoft.com/office/drawing/2014/main" xmlns="" id="{4528E83D-66DB-4988-AE45-E8CFE9D026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295897" y="1555702"/>
                <a:ext cx="240752" cy="252495"/>
              </a:xfrm>
              <a:custGeom>
                <a:avLst/>
                <a:gdLst>
                  <a:gd name="T0" fmla="*/ 59 w 123"/>
                  <a:gd name="T1" fmla="*/ 129 h 129"/>
                  <a:gd name="T2" fmla="*/ 59 w 123"/>
                  <a:gd name="T3" fmla="*/ 72 h 129"/>
                  <a:gd name="T4" fmla="*/ 0 w 123"/>
                  <a:gd name="T5" fmla="*/ 129 h 129"/>
                  <a:gd name="T6" fmla="*/ 0 w 123"/>
                  <a:gd name="T7" fmla="*/ 0 h 129"/>
                  <a:gd name="T8" fmla="*/ 59 w 123"/>
                  <a:gd name="T9" fmla="*/ 59 h 129"/>
                  <a:gd name="T10" fmla="*/ 59 w 123"/>
                  <a:gd name="T11" fmla="*/ 0 h 129"/>
                  <a:gd name="T12" fmla="*/ 123 w 123"/>
                  <a:gd name="T13" fmla="*/ 65 h 129"/>
                  <a:gd name="T14" fmla="*/ 59 w 123"/>
                  <a:gd name="T15" fmla="*/ 129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3" h="129">
                    <a:moveTo>
                      <a:pt x="59" y="129"/>
                    </a:moveTo>
                    <a:lnTo>
                      <a:pt x="59" y="72"/>
                    </a:lnTo>
                    <a:lnTo>
                      <a:pt x="0" y="129"/>
                    </a:lnTo>
                    <a:lnTo>
                      <a:pt x="0" y="0"/>
                    </a:lnTo>
                    <a:lnTo>
                      <a:pt x="59" y="59"/>
                    </a:lnTo>
                    <a:lnTo>
                      <a:pt x="59" y="0"/>
                    </a:lnTo>
                    <a:lnTo>
                      <a:pt x="123" y="65"/>
                    </a:lnTo>
                    <a:lnTo>
                      <a:pt x="59" y="1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75" name="Freeform 121">
                <a:extLst>
                  <a:ext uri="{FF2B5EF4-FFF2-40B4-BE49-F238E27FC236}">
                    <a16:creationId xmlns:a16="http://schemas.microsoft.com/office/drawing/2014/main" xmlns="" id="{1D88E410-6F38-44CE-8565-BC1900A8B6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51231" y="3280109"/>
                <a:ext cx="303387" cy="303385"/>
              </a:xfrm>
              <a:custGeom>
                <a:avLst/>
                <a:gdLst>
                  <a:gd name="T0" fmla="*/ 95 w 95"/>
                  <a:gd name="T1" fmla="*/ 35 h 95"/>
                  <a:gd name="T2" fmla="*/ 60 w 95"/>
                  <a:gd name="T3" fmla="*/ 35 h 95"/>
                  <a:gd name="T4" fmla="*/ 73 w 95"/>
                  <a:gd name="T5" fmla="*/ 22 h 95"/>
                  <a:gd name="T6" fmla="*/ 48 w 95"/>
                  <a:gd name="T7" fmla="*/ 12 h 95"/>
                  <a:gd name="T8" fmla="*/ 23 w 95"/>
                  <a:gd name="T9" fmla="*/ 22 h 95"/>
                  <a:gd name="T10" fmla="*/ 12 w 95"/>
                  <a:gd name="T11" fmla="*/ 47 h 95"/>
                  <a:gd name="T12" fmla="*/ 23 w 95"/>
                  <a:gd name="T13" fmla="*/ 72 h 95"/>
                  <a:gd name="T14" fmla="*/ 48 w 95"/>
                  <a:gd name="T15" fmla="*/ 83 h 95"/>
                  <a:gd name="T16" fmla="*/ 73 w 95"/>
                  <a:gd name="T17" fmla="*/ 72 h 95"/>
                  <a:gd name="T18" fmla="*/ 74 w 95"/>
                  <a:gd name="T19" fmla="*/ 71 h 95"/>
                  <a:gd name="T20" fmla="*/ 83 w 95"/>
                  <a:gd name="T21" fmla="*/ 78 h 95"/>
                  <a:gd name="T22" fmla="*/ 48 w 95"/>
                  <a:gd name="T23" fmla="*/ 95 h 95"/>
                  <a:gd name="T24" fmla="*/ 0 w 95"/>
                  <a:gd name="T25" fmla="*/ 47 h 95"/>
                  <a:gd name="T26" fmla="*/ 48 w 95"/>
                  <a:gd name="T27" fmla="*/ 0 h 95"/>
                  <a:gd name="T28" fmla="*/ 81 w 95"/>
                  <a:gd name="T29" fmla="*/ 14 h 95"/>
                  <a:gd name="T30" fmla="*/ 95 w 95"/>
                  <a:gd name="T31" fmla="*/ 0 h 95"/>
                  <a:gd name="T32" fmla="*/ 95 w 95"/>
                  <a:gd name="T33" fmla="*/ 3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5" h="95">
                    <a:moveTo>
                      <a:pt x="95" y="35"/>
                    </a:moveTo>
                    <a:cubicBezTo>
                      <a:pt x="60" y="35"/>
                      <a:pt x="60" y="35"/>
                      <a:pt x="60" y="35"/>
                    </a:cubicBezTo>
                    <a:cubicBezTo>
                      <a:pt x="73" y="22"/>
                      <a:pt x="73" y="22"/>
                      <a:pt x="73" y="22"/>
                    </a:cubicBezTo>
                    <a:cubicBezTo>
                      <a:pt x="66" y="15"/>
                      <a:pt x="57" y="12"/>
                      <a:pt x="48" y="12"/>
                    </a:cubicBezTo>
                    <a:cubicBezTo>
                      <a:pt x="38" y="12"/>
                      <a:pt x="29" y="15"/>
                      <a:pt x="23" y="22"/>
                    </a:cubicBezTo>
                    <a:cubicBezTo>
                      <a:pt x="16" y="29"/>
                      <a:pt x="12" y="38"/>
                      <a:pt x="12" y="47"/>
                    </a:cubicBezTo>
                    <a:cubicBezTo>
                      <a:pt x="12" y="57"/>
                      <a:pt x="16" y="66"/>
                      <a:pt x="23" y="72"/>
                    </a:cubicBezTo>
                    <a:cubicBezTo>
                      <a:pt x="29" y="79"/>
                      <a:pt x="38" y="83"/>
                      <a:pt x="48" y="83"/>
                    </a:cubicBezTo>
                    <a:cubicBezTo>
                      <a:pt x="57" y="83"/>
                      <a:pt x="66" y="79"/>
                      <a:pt x="73" y="72"/>
                    </a:cubicBezTo>
                    <a:cubicBezTo>
                      <a:pt x="73" y="72"/>
                      <a:pt x="74" y="71"/>
                      <a:pt x="74" y="71"/>
                    </a:cubicBezTo>
                    <a:cubicBezTo>
                      <a:pt x="83" y="78"/>
                      <a:pt x="83" y="78"/>
                      <a:pt x="83" y="78"/>
                    </a:cubicBezTo>
                    <a:cubicBezTo>
                      <a:pt x="75" y="88"/>
                      <a:pt x="62" y="95"/>
                      <a:pt x="48" y="95"/>
                    </a:cubicBezTo>
                    <a:cubicBezTo>
                      <a:pt x="22" y="95"/>
                      <a:pt x="0" y="73"/>
                      <a:pt x="0" y="47"/>
                    </a:cubicBezTo>
                    <a:cubicBezTo>
                      <a:pt x="0" y="21"/>
                      <a:pt x="22" y="0"/>
                      <a:pt x="48" y="0"/>
                    </a:cubicBezTo>
                    <a:cubicBezTo>
                      <a:pt x="61" y="0"/>
                      <a:pt x="73" y="5"/>
                      <a:pt x="81" y="14"/>
                    </a:cubicBezTo>
                    <a:cubicBezTo>
                      <a:pt x="95" y="0"/>
                      <a:pt x="95" y="0"/>
                      <a:pt x="95" y="0"/>
                    </a:cubicBezTo>
                    <a:lnTo>
                      <a:pt x="95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76" name="Freeform 122">
                <a:extLst>
                  <a:ext uri="{FF2B5EF4-FFF2-40B4-BE49-F238E27FC236}">
                    <a16:creationId xmlns:a16="http://schemas.microsoft.com/office/drawing/2014/main" xmlns="" id="{C32823A7-6E9B-4628-A5D2-FB2442FD333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912261" y="2277957"/>
                <a:ext cx="332746" cy="336661"/>
              </a:xfrm>
              <a:custGeom>
                <a:avLst/>
                <a:gdLst>
                  <a:gd name="T0" fmla="*/ 86 w 104"/>
                  <a:gd name="T1" fmla="*/ 0 h 105"/>
                  <a:gd name="T2" fmla="*/ 17 w 104"/>
                  <a:gd name="T3" fmla="*/ 0 h 105"/>
                  <a:gd name="T4" fmla="*/ 0 w 104"/>
                  <a:gd name="T5" fmla="*/ 18 h 105"/>
                  <a:gd name="T6" fmla="*/ 0 w 104"/>
                  <a:gd name="T7" fmla="*/ 87 h 105"/>
                  <a:gd name="T8" fmla="*/ 17 w 104"/>
                  <a:gd name="T9" fmla="*/ 105 h 105"/>
                  <a:gd name="T10" fmla="*/ 86 w 104"/>
                  <a:gd name="T11" fmla="*/ 105 h 105"/>
                  <a:gd name="T12" fmla="*/ 104 w 104"/>
                  <a:gd name="T13" fmla="*/ 87 h 105"/>
                  <a:gd name="T14" fmla="*/ 104 w 104"/>
                  <a:gd name="T15" fmla="*/ 18 h 105"/>
                  <a:gd name="T16" fmla="*/ 86 w 104"/>
                  <a:gd name="T17" fmla="*/ 0 h 105"/>
                  <a:gd name="T18" fmla="*/ 28 w 104"/>
                  <a:gd name="T19" fmla="*/ 85 h 105"/>
                  <a:gd name="T20" fmla="*/ 19 w 104"/>
                  <a:gd name="T21" fmla="*/ 76 h 105"/>
                  <a:gd name="T22" fmla="*/ 28 w 104"/>
                  <a:gd name="T23" fmla="*/ 67 h 105"/>
                  <a:gd name="T24" fmla="*/ 37 w 104"/>
                  <a:gd name="T25" fmla="*/ 76 h 105"/>
                  <a:gd name="T26" fmla="*/ 28 w 104"/>
                  <a:gd name="T27" fmla="*/ 85 h 105"/>
                  <a:gd name="T28" fmla="*/ 50 w 104"/>
                  <a:gd name="T29" fmla="*/ 85 h 105"/>
                  <a:gd name="T30" fmla="*/ 41 w 104"/>
                  <a:gd name="T31" fmla="*/ 63 h 105"/>
                  <a:gd name="T32" fmla="*/ 19 w 104"/>
                  <a:gd name="T33" fmla="*/ 54 h 105"/>
                  <a:gd name="T34" fmla="*/ 19 w 104"/>
                  <a:gd name="T35" fmla="*/ 41 h 105"/>
                  <a:gd name="T36" fmla="*/ 63 w 104"/>
                  <a:gd name="T37" fmla="*/ 85 h 105"/>
                  <a:gd name="T38" fmla="*/ 50 w 104"/>
                  <a:gd name="T39" fmla="*/ 85 h 105"/>
                  <a:gd name="T40" fmla="*/ 73 w 104"/>
                  <a:gd name="T41" fmla="*/ 85 h 105"/>
                  <a:gd name="T42" fmla="*/ 19 w 104"/>
                  <a:gd name="T43" fmla="*/ 31 h 105"/>
                  <a:gd name="T44" fmla="*/ 19 w 104"/>
                  <a:gd name="T45" fmla="*/ 18 h 105"/>
                  <a:gd name="T46" fmla="*/ 86 w 104"/>
                  <a:gd name="T47" fmla="*/ 85 h 105"/>
                  <a:gd name="T48" fmla="*/ 73 w 104"/>
                  <a:gd name="T49" fmla="*/ 8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04" h="105">
                    <a:moveTo>
                      <a:pt x="86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7" y="0"/>
                      <a:pt x="0" y="8"/>
                      <a:pt x="0" y="18"/>
                    </a:cubicBezTo>
                    <a:cubicBezTo>
                      <a:pt x="0" y="87"/>
                      <a:pt x="0" y="87"/>
                      <a:pt x="0" y="87"/>
                    </a:cubicBezTo>
                    <a:cubicBezTo>
                      <a:pt x="0" y="97"/>
                      <a:pt x="7" y="105"/>
                      <a:pt x="17" y="105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96" y="105"/>
                      <a:pt x="104" y="97"/>
                      <a:pt x="104" y="87"/>
                    </a:cubicBezTo>
                    <a:cubicBezTo>
                      <a:pt x="104" y="18"/>
                      <a:pt x="104" y="18"/>
                      <a:pt x="104" y="18"/>
                    </a:cubicBezTo>
                    <a:cubicBezTo>
                      <a:pt x="104" y="8"/>
                      <a:pt x="96" y="0"/>
                      <a:pt x="86" y="0"/>
                    </a:cubicBezTo>
                    <a:close/>
                    <a:moveTo>
                      <a:pt x="28" y="85"/>
                    </a:moveTo>
                    <a:cubicBezTo>
                      <a:pt x="23" y="85"/>
                      <a:pt x="19" y="81"/>
                      <a:pt x="19" y="76"/>
                    </a:cubicBezTo>
                    <a:cubicBezTo>
                      <a:pt x="19" y="71"/>
                      <a:pt x="23" y="67"/>
                      <a:pt x="28" y="67"/>
                    </a:cubicBezTo>
                    <a:cubicBezTo>
                      <a:pt x="33" y="67"/>
                      <a:pt x="37" y="71"/>
                      <a:pt x="37" y="76"/>
                    </a:cubicBezTo>
                    <a:cubicBezTo>
                      <a:pt x="37" y="81"/>
                      <a:pt x="33" y="85"/>
                      <a:pt x="28" y="85"/>
                    </a:cubicBezTo>
                    <a:close/>
                    <a:moveTo>
                      <a:pt x="50" y="85"/>
                    </a:moveTo>
                    <a:cubicBezTo>
                      <a:pt x="50" y="77"/>
                      <a:pt x="47" y="69"/>
                      <a:pt x="41" y="63"/>
                    </a:cubicBezTo>
                    <a:cubicBezTo>
                      <a:pt x="35" y="57"/>
                      <a:pt x="27" y="54"/>
                      <a:pt x="19" y="54"/>
                    </a:cubicBezTo>
                    <a:cubicBezTo>
                      <a:pt x="19" y="41"/>
                      <a:pt x="19" y="41"/>
                      <a:pt x="19" y="41"/>
                    </a:cubicBezTo>
                    <a:cubicBezTo>
                      <a:pt x="43" y="41"/>
                      <a:pt x="63" y="61"/>
                      <a:pt x="63" y="85"/>
                    </a:cubicBezTo>
                    <a:cubicBezTo>
                      <a:pt x="50" y="85"/>
                      <a:pt x="50" y="85"/>
                      <a:pt x="50" y="85"/>
                    </a:cubicBezTo>
                    <a:close/>
                    <a:moveTo>
                      <a:pt x="73" y="85"/>
                    </a:moveTo>
                    <a:cubicBezTo>
                      <a:pt x="73" y="55"/>
                      <a:pt x="49" y="31"/>
                      <a:pt x="19" y="31"/>
                    </a:cubicBezTo>
                    <a:cubicBezTo>
                      <a:pt x="19" y="18"/>
                      <a:pt x="19" y="18"/>
                      <a:pt x="19" y="18"/>
                    </a:cubicBezTo>
                    <a:cubicBezTo>
                      <a:pt x="56" y="18"/>
                      <a:pt x="86" y="48"/>
                      <a:pt x="86" y="85"/>
                    </a:cubicBezTo>
                    <a:cubicBezTo>
                      <a:pt x="73" y="85"/>
                      <a:pt x="73" y="85"/>
                      <a:pt x="73" y="8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77" name="Freeform 123">
                <a:extLst>
                  <a:ext uri="{FF2B5EF4-FFF2-40B4-BE49-F238E27FC236}">
                    <a16:creationId xmlns:a16="http://schemas.microsoft.com/office/drawing/2014/main" xmlns="" id="{CFF5B575-99A4-4AEA-8F6C-3F50C8AA843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884858" y="3579580"/>
                <a:ext cx="307301" cy="322959"/>
              </a:xfrm>
              <a:custGeom>
                <a:avLst/>
                <a:gdLst>
                  <a:gd name="T0" fmla="*/ 41 w 96"/>
                  <a:gd name="T1" fmla="*/ 6 h 101"/>
                  <a:gd name="T2" fmla="*/ 42 w 96"/>
                  <a:gd name="T3" fmla="*/ 2 h 101"/>
                  <a:gd name="T4" fmla="*/ 36 w 96"/>
                  <a:gd name="T5" fmla="*/ 0 h 101"/>
                  <a:gd name="T6" fmla="*/ 35 w 96"/>
                  <a:gd name="T7" fmla="*/ 7 h 101"/>
                  <a:gd name="T8" fmla="*/ 0 w 96"/>
                  <a:gd name="T9" fmla="*/ 54 h 101"/>
                  <a:gd name="T10" fmla="*/ 96 w 96"/>
                  <a:gd name="T11" fmla="*/ 54 h 101"/>
                  <a:gd name="T12" fmla="*/ 33 w 96"/>
                  <a:gd name="T13" fmla="*/ 4 h 101"/>
                  <a:gd name="T14" fmla="*/ 38 w 96"/>
                  <a:gd name="T15" fmla="*/ 1 h 101"/>
                  <a:gd name="T16" fmla="*/ 40 w 96"/>
                  <a:gd name="T17" fmla="*/ 5 h 101"/>
                  <a:gd name="T18" fmla="*/ 35 w 96"/>
                  <a:gd name="T19" fmla="*/ 6 h 101"/>
                  <a:gd name="T20" fmla="*/ 73 w 96"/>
                  <a:gd name="T21" fmla="*/ 79 h 101"/>
                  <a:gd name="T22" fmla="*/ 54 w 96"/>
                  <a:gd name="T23" fmla="*/ 81 h 101"/>
                  <a:gd name="T24" fmla="*/ 48 w 96"/>
                  <a:gd name="T25" fmla="*/ 90 h 101"/>
                  <a:gd name="T26" fmla="*/ 13 w 96"/>
                  <a:gd name="T27" fmla="*/ 64 h 101"/>
                  <a:gd name="T28" fmla="*/ 12 w 96"/>
                  <a:gd name="T29" fmla="*/ 58 h 101"/>
                  <a:gd name="T30" fmla="*/ 22 w 96"/>
                  <a:gd name="T31" fmla="*/ 28 h 101"/>
                  <a:gd name="T32" fmla="*/ 42 w 96"/>
                  <a:gd name="T33" fmla="*/ 26 h 101"/>
                  <a:gd name="T34" fmla="*/ 48 w 96"/>
                  <a:gd name="T35" fmla="*/ 17 h 101"/>
                  <a:gd name="T36" fmla="*/ 83 w 96"/>
                  <a:gd name="T37" fmla="*/ 43 h 101"/>
                  <a:gd name="T38" fmla="*/ 84 w 96"/>
                  <a:gd name="T39" fmla="*/ 49 h 101"/>
                  <a:gd name="T40" fmla="*/ 73 w 96"/>
                  <a:gd name="T41" fmla="*/ 79 h 101"/>
                  <a:gd name="T42" fmla="*/ 53 w 96"/>
                  <a:gd name="T43" fmla="*/ 44 h 101"/>
                  <a:gd name="T44" fmla="*/ 43 w 96"/>
                  <a:gd name="T45" fmla="*/ 32 h 101"/>
                  <a:gd name="T46" fmla="*/ 40 w 96"/>
                  <a:gd name="T47" fmla="*/ 46 h 101"/>
                  <a:gd name="T48" fmla="*/ 38 w 96"/>
                  <a:gd name="T49" fmla="*/ 49 h 101"/>
                  <a:gd name="T50" fmla="*/ 26 w 96"/>
                  <a:gd name="T51" fmla="*/ 58 h 101"/>
                  <a:gd name="T52" fmla="*/ 38 w 96"/>
                  <a:gd name="T53" fmla="*/ 59 h 101"/>
                  <a:gd name="T54" fmla="*/ 43 w 96"/>
                  <a:gd name="T55" fmla="*/ 63 h 101"/>
                  <a:gd name="T56" fmla="*/ 53 w 96"/>
                  <a:gd name="T57" fmla="*/ 75 h 101"/>
                  <a:gd name="T58" fmla="*/ 56 w 96"/>
                  <a:gd name="T59" fmla="*/ 61 h 101"/>
                  <a:gd name="T60" fmla="*/ 58 w 96"/>
                  <a:gd name="T61" fmla="*/ 58 h 101"/>
                  <a:gd name="T62" fmla="*/ 70 w 96"/>
                  <a:gd name="T63" fmla="*/ 49 h 101"/>
                  <a:gd name="T64" fmla="*/ 58 w 96"/>
                  <a:gd name="T65" fmla="*/ 48 h 101"/>
                  <a:gd name="T66" fmla="*/ 48 w 96"/>
                  <a:gd name="T67" fmla="*/ 44 h 101"/>
                  <a:gd name="T68" fmla="*/ 48 w 96"/>
                  <a:gd name="T69" fmla="*/ 44 h 101"/>
                  <a:gd name="T70" fmla="*/ 48 w 96"/>
                  <a:gd name="T71" fmla="*/ 44 h 101"/>
                  <a:gd name="T72" fmla="*/ 49 w 96"/>
                  <a:gd name="T73" fmla="*/ 44 h 101"/>
                  <a:gd name="T74" fmla="*/ 52 w 96"/>
                  <a:gd name="T75" fmla="*/ 45 h 101"/>
                  <a:gd name="T76" fmla="*/ 39 w 96"/>
                  <a:gd name="T77" fmla="*/ 57 h 101"/>
                  <a:gd name="T78" fmla="*/ 46 w 96"/>
                  <a:gd name="T79" fmla="*/ 44 h 101"/>
                  <a:gd name="T80" fmla="*/ 53 w 96"/>
                  <a:gd name="T81" fmla="*/ 62 h 101"/>
                  <a:gd name="T82" fmla="*/ 50 w 96"/>
                  <a:gd name="T83" fmla="*/ 63 h 101"/>
                  <a:gd name="T84" fmla="*/ 47 w 96"/>
                  <a:gd name="T85" fmla="*/ 63 h 101"/>
                  <a:gd name="T86" fmla="*/ 47 w 96"/>
                  <a:gd name="T87" fmla="*/ 63 h 101"/>
                  <a:gd name="T88" fmla="*/ 51 w 96"/>
                  <a:gd name="T89" fmla="*/ 57 h 101"/>
                  <a:gd name="T90" fmla="*/ 57 w 96"/>
                  <a:gd name="T91" fmla="*/ 5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6" h="101">
                    <a:moveTo>
                      <a:pt x="48" y="6"/>
                    </a:moveTo>
                    <a:cubicBezTo>
                      <a:pt x="46" y="6"/>
                      <a:pt x="43" y="6"/>
                      <a:pt x="41" y="6"/>
                    </a:cubicBezTo>
                    <a:cubicBezTo>
                      <a:pt x="41" y="6"/>
                      <a:pt x="41" y="6"/>
                      <a:pt x="41" y="6"/>
                    </a:cubicBezTo>
                    <a:cubicBezTo>
                      <a:pt x="42" y="5"/>
                      <a:pt x="43" y="4"/>
                      <a:pt x="42" y="2"/>
                    </a:cubicBezTo>
                    <a:cubicBezTo>
                      <a:pt x="42" y="1"/>
                      <a:pt x="40" y="0"/>
                      <a:pt x="38" y="0"/>
                    </a:cubicBezTo>
                    <a:cubicBezTo>
                      <a:pt x="37" y="0"/>
                      <a:pt x="37" y="0"/>
                      <a:pt x="36" y="0"/>
                    </a:cubicBezTo>
                    <a:cubicBezTo>
                      <a:pt x="33" y="0"/>
                      <a:pt x="31" y="3"/>
                      <a:pt x="32" y="5"/>
                    </a:cubicBezTo>
                    <a:cubicBezTo>
                      <a:pt x="32" y="6"/>
                      <a:pt x="33" y="7"/>
                      <a:pt x="35" y="7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15" y="13"/>
                      <a:pt x="0" y="32"/>
                      <a:pt x="0" y="54"/>
                    </a:cubicBezTo>
                    <a:cubicBezTo>
                      <a:pt x="0" y="80"/>
                      <a:pt x="22" y="101"/>
                      <a:pt x="48" y="101"/>
                    </a:cubicBezTo>
                    <a:cubicBezTo>
                      <a:pt x="74" y="101"/>
                      <a:pt x="96" y="80"/>
                      <a:pt x="96" y="54"/>
                    </a:cubicBezTo>
                    <a:cubicBezTo>
                      <a:pt x="96" y="27"/>
                      <a:pt x="74" y="6"/>
                      <a:pt x="48" y="6"/>
                    </a:cubicBezTo>
                    <a:close/>
                    <a:moveTo>
                      <a:pt x="33" y="4"/>
                    </a:moveTo>
                    <a:cubicBezTo>
                      <a:pt x="33" y="3"/>
                      <a:pt x="35" y="2"/>
                      <a:pt x="37" y="1"/>
                    </a:cubicBezTo>
                    <a:cubicBezTo>
                      <a:pt x="37" y="1"/>
                      <a:pt x="37" y="1"/>
                      <a:pt x="38" y="1"/>
                    </a:cubicBezTo>
                    <a:cubicBezTo>
                      <a:pt x="39" y="1"/>
                      <a:pt x="41" y="2"/>
                      <a:pt x="41" y="3"/>
                    </a:cubicBezTo>
                    <a:cubicBezTo>
                      <a:pt x="41" y="4"/>
                      <a:pt x="41" y="4"/>
                      <a:pt x="40" y="5"/>
                    </a:cubicBezTo>
                    <a:cubicBezTo>
                      <a:pt x="39" y="4"/>
                      <a:pt x="38" y="4"/>
                      <a:pt x="37" y="4"/>
                    </a:cubicBezTo>
                    <a:cubicBezTo>
                      <a:pt x="36" y="5"/>
                      <a:pt x="36" y="5"/>
                      <a:pt x="35" y="6"/>
                    </a:cubicBezTo>
                    <a:cubicBezTo>
                      <a:pt x="34" y="6"/>
                      <a:pt x="33" y="5"/>
                      <a:pt x="33" y="4"/>
                    </a:cubicBezTo>
                    <a:close/>
                    <a:moveTo>
                      <a:pt x="73" y="79"/>
                    </a:moveTo>
                    <a:cubicBezTo>
                      <a:pt x="69" y="84"/>
                      <a:pt x="64" y="87"/>
                      <a:pt x="58" y="88"/>
                    </a:cubicBezTo>
                    <a:cubicBezTo>
                      <a:pt x="54" y="81"/>
                      <a:pt x="54" y="81"/>
                      <a:pt x="54" y="81"/>
                    </a:cubicBezTo>
                    <a:cubicBezTo>
                      <a:pt x="53" y="89"/>
                      <a:pt x="53" y="89"/>
                      <a:pt x="53" y="89"/>
                    </a:cubicBezTo>
                    <a:cubicBezTo>
                      <a:pt x="51" y="90"/>
                      <a:pt x="50" y="90"/>
                      <a:pt x="48" y="90"/>
                    </a:cubicBezTo>
                    <a:cubicBezTo>
                      <a:pt x="38" y="90"/>
                      <a:pt x="29" y="86"/>
                      <a:pt x="22" y="79"/>
                    </a:cubicBezTo>
                    <a:cubicBezTo>
                      <a:pt x="18" y="75"/>
                      <a:pt x="15" y="70"/>
                      <a:pt x="13" y="64"/>
                    </a:cubicBezTo>
                    <a:cubicBezTo>
                      <a:pt x="20" y="60"/>
                      <a:pt x="20" y="60"/>
                      <a:pt x="20" y="60"/>
                    </a:cubicBezTo>
                    <a:cubicBezTo>
                      <a:pt x="12" y="58"/>
                      <a:pt x="12" y="58"/>
                      <a:pt x="12" y="58"/>
                    </a:cubicBezTo>
                    <a:cubicBezTo>
                      <a:pt x="12" y="57"/>
                      <a:pt x="12" y="55"/>
                      <a:pt x="12" y="54"/>
                    </a:cubicBezTo>
                    <a:cubicBezTo>
                      <a:pt x="12" y="44"/>
                      <a:pt x="15" y="35"/>
                      <a:pt x="22" y="28"/>
                    </a:cubicBezTo>
                    <a:cubicBezTo>
                      <a:pt x="27" y="24"/>
                      <a:pt x="32" y="21"/>
                      <a:pt x="38" y="19"/>
                    </a:cubicBezTo>
                    <a:cubicBezTo>
                      <a:pt x="42" y="26"/>
                      <a:pt x="42" y="26"/>
                      <a:pt x="42" y="26"/>
                    </a:cubicBezTo>
                    <a:cubicBezTo>
                      <a:pt x="43" y="18"/>
                      <a:pt x="43" y="18"/>
                      <a:pt x="43" y="18"/>
                    </a:cubicBezTo>
                    <a:cubicBezTo>
                      <a:pt x="45" y="18"/>
                      <a:pt x="46" y="17"/>
                      <a:pt x="48" y="17"/>
                    </a:cubicBezTo>
                    <a:cubicBezTo>
                      <a:pt x="58" y="17"/>
                      <a:pt x="67" y="21"/>
                      <a:pt x="73" y="28"/>
                    </a:cubicBezTo>
                    <a:cubicBezTo>
                      <a:pt x="78" y="32"/>
                      <a:pt x="81" y="38"/>
                      <a:pt x="83" y="43"/>
                    </a:cubicBezTo>
                    <a:cubicBezTo>
                      <a:pt x="76" y="48"/>
                      <a:pt x="76" y="48"/>
                      <a:pt x="76" y="48"/>
                    </a:cubicBezTo>
                    <a:cubicBezTo>
                      <a:pt x="84" y="49"/>
                      <a:pt x="84" y="49"/>
                      <a:pt x="84" y="49"/>
                    </a:cubicBezTo>
                    <a:cubicBezTo>
                      <a:pt x="84" y="50"/>
                      <a:pt x="84" y="52"/>
                      <a:pt x="84" y="54"/>
                    </a:cubicBezTo>
                    <a:cubicBezTo>
                      <a:pt x="84" y="63"/>
                      <a:pt x="80" y="72"/>
                      <a:pt x="73" y="79"/>
                    </a:cubicBezTo>
                    <a:close/>
                    <a:moveTo>
                      <a:pt x="73" y="29"/>
                    </a:moveTo>
                    <a:cubicBezTo>
                      <a:pt x="53" y="44"/>
                      <a:pt x="53" y="44"/>
                      <a:pt x="53" y="44"/>
                    </a:cubicBezTo>
                    <a:cubicBezTo>
                      <a:pt x="52" y="43"/>
                      <a:pt x="50" y="43"/>
                      <a:pt x="48" y="42"/>
                    </a:cubicBezTo>
                    <a:cubicBezTo>
                      <a:pt x="43" y="32"/>
                      <a:pt x="43" y="32"/>
                      <a:pt x="43" y="32"/>
                    </a:cubicBezTo>
                    <a:cubicBezTo>
                      <a:pt x="43" y="44"/>
                      <a:pt x="43" y="44"/>
                      <a:pt x="43" y="44"/>
                    </a:cubicBezTo>
                    <a:cubicBezTo>
                      <a:pt x="42" y="44"/>
                      <a:pt x="40" y="45"/>
                      <a:pt x="40" y="46"/>
                    </a:cubicBezTo>
                    <a:cubicBezTo>
                      <a:pt x="33" y="44"/>
                      <a:pt x="33" y="44"/>
                      <a:pt x="33" y="44"/>
                    </a:cubicBezTo>
                    <a:cubicBezTo>
                      <a:pt x="38" y="49"/>
                      <a:pt x="38" y="49"/>
                      <a:pt x="38" y="49"/>
                    </a:cubicBezTo>
                    <a:cubicBezTo>
                      <a:pt x="37" y="50"/>
                      <a:pt x="37" y="52"/>
                      <a:pt x="37" y="53"/>
                    </a:cubicBezTo>
                    <a:cubicBezTo>
                      <a:pt x="26" y="58"/>
                      <a:pt x="26" y="58"/>
                      <a:pt x="26" y="58"/>
                    </a:cubicBezTo>
                    <a:cubicBezTo>
                      <a:pt x="38" y="59"/>
                      <a:pt x="38" y="59"/>
                      <a:pt x="38" y="59"/>
                    </a:cubicBezTo>
                    <a:cubicBezTo>
                      <a:pt x="38" y="59"/>
                      <a:pt x="38" y="59"/>
                      <a:pt x="38" y="59"/>
                    </a:cubicBezTo>
                    <a:cubicBezTo>
                      <a:pt x="23" y="78"/>
                      <a:pt x="23" y="78"/>
                      <a:pt x="23" y="78"/>
                    </a:cubicBezTo>
                    <a:cubicBezTo>
                      <a:pt x="43" y="63"/>
                      <a:pt x="43" y="63"/>
                      <a:pt x="43" y="63"/>
                    </a:cubicBezTo>
                    <a:cubicBezTo>
                      <a:pt x="44" y="64"/>
                      <a:pt x="46" y="65"/>
                      <a:pt x="47" y="65"/>
                    </a:cubicBezTo>
                    <a:cubicBezTo>
                      <a:pt x="53" y="75"/>
                      <a:pt x="53" y="75"/>
                      <a:pt x="53" y="75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4" y="63"/>
                      <a:pt x="55" y="62"/>
                      <a:pt x="56" y="61"/>
                    </a:cubicBezTo>
                    <a:cubicBezTo>
                      <a:pt x="63" y="63"/>
                      <a:pt x="63" y="63"/>
                      <a:pt x="63" y="63"/>
                    </a:cubicBezTo>
                    <a:cubicBezTo>
                      <a:pt x="58" y="58"/>
                      <a:pt x="58" y="58"/>
                      <a:pt x="58" y="58"/>
                    </a:cubicBezTo>
                    <a:cubicBezTo>
                      <a:pt x="59" y="57"/>
                      <a:pt x="59" y="56"/>
                      <a:pt x="59" y="54"/>
                    </a:cubicBezTo>
                    <a:cubicBezTo>
                      <a:pt x="70" y="49"/>
                      <a:pt x="70" y="49"/>
                      <a:pt x="70" y="49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58" y="49"/>
                      <a:pt x="58" y="49"/>
                      <a:pt x="58" y="48"/>
                    </a:cubicBezTo>
                    <a:lnTo>
                      <a:pt x="73" y="29"/>
                    </a:lnTo>
                    <a:close/>
                    <a:moveTo>
                      <a:pt x="48" y="44"/>
                    </a:moveTo>
                    <a:cubicBezTo>
                      <a:pt x="48" y="44"/>
                      <a:pt x="48" y="44"/>
                      <a:pt x="48" y="44"/>
                    </a:cubicBezTo>
                    <a:cubicBezTo>
                      <a:pt x="48" y="44"/>
                      <a:pt x="48" y="44"/>
                      <a:pt x="48" y="44"/>
                    </a:cubicBezTo>
                    <a:close/>
                    <a:moveTo>
                      <a:pt x="46" y="44"/>
                    </a:moveTo>
                    <a:cubicBezTo>
                      <a:pt x="47" y="44"/>
                      <a:pt x="47" y="44"/>
                      <a:pt x="48" y="44"/>
                    </a:cubicBezTo>
                    <a:cubicBezTo>
                      <a:pt x="48" y="44"/>
                      <a:pt x="49" y="44"/>
                      <a:pt x="49" y="44"/>
                    </a:cubicBezTo>
                    <a:cubicBezTo>
                      <a:pt x="49" y="44"/>
                      <a:pt x="49" y="44"/>
                      <a:pt x="49" y="44"/>
                    </a:cubicBezTo>
                    <a:cubicBezTo>
                      <a:pt x="49" y="44"/>
                      <a:pt x="49" y="44"/>
                      <a:pt x="49" y="44"/>
                    </a:cubicBezTo>
                    <a:cubicBezTo>
                      <a:pt x="50" y="44"/>
                      <a:pt x="51" y="44"/>
                      <a:pt x="52" y="45"/>
                    </a:cubicBezTo>
                    <a:cubicBezTo>
                      <a:pt x="45" y="50"/>
                      <a:pt x="45" y="50"/>
                      <a:pt x="45" y="50"/>
                    </a:cubicBezTo>
                    <a:cubicBezTo>
                      <a:pt x="39" y="57"/>
                      <a:pt x="39" y="57"/>
                      <a:pt x="39" y="57"/>
                    </a:cubicBezTo>
                    <a:cubicBezTo>
                      <a:pt x="39" y="57"/>
                      <a:pt x="39" y="56"/>
                      <a:pt x="39" y="56"/>
                    </a:cubicBezTo>
                    <a:cubicBezTo>
                      <a:pt x="37" y="50"/>
                      <a:pt x="41" y="45"/>
                      <a:pt x="46" y="44"/>
                    </a:cubicBezTo>
                    <a:close/>
                    <a:moveTo>
                      <a:pt x="53" y="62"/>
                    </a:moveTo>
                    <a:cubicBezTo>
                      <a:pt x="53" y="62"/>
                      <a:pt x="53" y="62"/>
                      <a:pt x="53" y="62"/>
                    </a:cubicBezTo>
                    <a:cubicBezTo>
                      <a:pt x="53" y="62"/>
                      <a:pt x="53" y="62"/>
                      <a:pt x="53" y="62"/>
                    </a:cubicBezTo>
                    <a:cubicBezTo>
                      <a:pt x="52" y="62"/>
                      <a:pt x="51" y="63"/>
                      <a:pt x="50" y="63"/>
                    </a:cubicBezTo>
                    <a:cubicBezTo>
                      <a:pt x="49" y="63"/>
                      <a:pt x="49" y="63"/>
                      <a:pt x="48" y="63"/>
                    </a:cubicBezTo>
                    <a:cubicBezTo>
                      <a:pt x="47" y="63"/>
                      <a:pt x="47" y="63"/>
                      <a:pt x="47" y="63"/>
                    </a:cubicBezTo>
                    <a:cubicBezTo>
                      <a:pt x="47" y="63"/>
                      <a:pt x="47" y="63"/>
                      <a:pt x="47" y="63"/>
                    </a:cubicBezTo>
                    <a:cubicBezTo>
                      <a:pt x="47" y="63"/>
                      <a:pt x="47" y="63"/>
                      <a:pt x="47" y="63"/>
                    </a:cubicBezTo>
                    <a:cubicBezTo>
                      <a:pt x="46" y="63"/>
                      <a:pt x="45" y="63"/>
                      <a:pt x="44" y="62"/>
                    </a:cubicBezTo>
                    <a:cubicBezTo>
                      <a:pt x="51" y="57"/>
                      <a:pt x="51" y="57"/>
                      <a:pt x="51" y="57"/>
                    </a:cubicBezTo>
                    <a:cubicBezTo>
                      <a:pt x="57" y="50"/>
                      <a:pt x="57" y="50"/>
                      <a:pt x="57" y="50"/>
                    </a:cubicBezTo>
                    <a:cubicBezTo>
                      <a:pt x="57" y="50"/>
                      <a:pt x="57" y="51"/>
                      <a:pt x="57" y="52"/>
                    </a:cubicBezTo>
                    <a:cubicBezTo>
                      <a:pt x="58" y="56"/>
                      <a:pt x="56" y="60"/>
                      <a:pt x="53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78" name="Freeform 124">
                <a:extLst>
                  <a:ext uri="{FF2B5EF4-FFF2-40B4-BE49-F238E27FC236}">
                    <a16:creationId xmlns:a16="http://schemas.microsoft.com/office/drawing/2014/main" xmlns="" id="{400F4D17-C468-4BA9-94A6-444985D08D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763504" y="2679209"/>
                <a:ext cx="340575" cy="340575"/>
              </a:xfrm>
              <a:custGeom>
                <a:avLst/>
                <a:gdLst>
                  <a:gd name="T0" fmla="*/ 90 w 107"/>
                  <a:gd name="T1" fmla="*/ 74 h 107"/>
                  <a:gd name="T2" fmla="*/ 78 w 107"/>
                  <a:gd name="T3" fmla="*/ 79 h 107"/>
                  <a:gd name="T4" fmla="*/ 33 w 107"/>
                  <a:gd name="T5" fmla="*/ 56 h 107"/>
                  <a:gd name="T6" fmla="*/ 34 w 107"/>
                  <a:gd name="T7" fmla="*/ 54 h 107"/>
                  <a:gd name="T8" fmla="*/ 33 w 107"/>
                  <a:gd name="T9" fmla="*/ 51 h 107"/>
                  <a:gd name="T10" fmla="*/ 78 w 107"/>
                  <a:gd name="T11" fmla="*/ 29 h 107"/>
                  <a:gd name="T12" fmla="*/ 90 w 107"/>
                  <a:gd name="T13" fmla="*/ 34 h 107"/>
                  <a:gd name="T14" fmla="*/ 107 w 107"/>
                  <a:gd name="T15" fmla="*/ 17 h 107"/>
                  <a:gd name="T16" fmla="*/ 90 w 107"/>
                  <a:gd name="T17" fmla="*/ 0 h 107"/>
                  <a:gd name="T18" fmla="*/ 74 w 107"/>
                  <a:gd name="T19" fmla="*/ 17 h 107"/>
                  <a:gd name="T20" fmla="*/ 74 w 107"/>
                  <a:gd name="T21" fmla="*/ 20 h 107"/>
                  <a:gd name="T22" fmla="*/ 29 w 107"/>
                  <a:gd name="T23" fmla="*/ 42 h 107"/>
                  <a:gd name="T24" fmla="*/ 17 w 107"/>
                  <a:gd name="T25" fmla="*/ 37 h 107"/>
                  <a:gd name="T26" fmla="*/ 0 w 107"/>
                  <a:gd name="T27" fmla="*/ 54 h 107"/>
                  <a:gd name="T28" fmla="*/ 17 w 107"/>
                  <a:gd name="T29" fmla="*/ 70 h 107"/>
                  <a:gd name="T30" fmla="*/ 29 w 107"/>
                  <a:gd name="T31" fmla="*/ 65 h 107"/>
                  <a:gd name="T32" fmla="*/ 74 w 107"/>
                  <a:gd name="T33" fmla="*/ 88 h 107"/>
                  <a:gd name="T34" fmla="*/ 74 w 107"/>
                  <a:gd name="T35" fmla="*/ 90 h 107"/>
                  <a:gd name="T36" fmla="*/ 90 w 107"/>
                  <a:gd name="T37" fmla="*/ 107 h 107"/>
                  <a:gd name="T38" fmla="*/ 107 w 107"/>
                  <a:gd name="T39" fmla="*/ 90 h 107"/>
                  <a:gd name="T40" fmla="*/ 90 w 107"/>
                  <a:gd name="T41" fmla="*/ 74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07" h="107">
                    <a:moveTo>
                      <a:pt x="90" y="74"/>
                    </a:moveTo>
                    <a:cubicBezTo>
                      <a:pt x="86" y="74"/>
                      <a:pt x="81" y="76"/>
                      <a:pt x="78" y="79"/>
                    </a:cubicBezTo>
                    <a:cubicBezTo>
                      <a:pt x="33" y="56"/>
                      <a:pt x="33" y="56"/>
                      <a:pt x="33" y="56"/>
                    </a:cubicBezTo>
                    <a:cubicBezTo>
                      <a:pt x="34" y="56"/>
                      <a:pt x="34" y="55"/>
                      <a:pt x="34" y="54"/>
                    </a:cubicBezTo>
                    <a:cubicBezTo>
                      <a:pt x="34" y="53"/>
                      <a:pt x="34" y="52"/>
                      <a:pt x="33" y="51"/>
                    </a:cubicBezTo>
                    <a:cubicBezTo>
                      <a:pt x="78" y="29"/>
                      <a:pt x="78" y="29"/>
                      <a:pt x="78" y="29"/>
                    </a:cubicBezTo>
                    <a:cubicBezTo>
                      <a:pt x="81" y="32"/>
                      <a:pt x="86" y="34"/>
                      <a:pt x="90" y="34"/>
                    </a:cubicBezTo>
                    <a:cubicBezTo>
                      <a:pt x="100" y="34"/>
                      <a:pt x="107" y="26"/>
                      <a:pt x="107" y="17"/>
                    </a:cubicBezTo>
                    <a:cubicBezTo>
                      <a:pt x="107" y="8"/>
                      <a:pt x="100" y="0"/>
                      <a:pt x="90" y="0"/>
                    </a:cubicBezTo>
                    <a:cubicBezTo>
                      <a:pt x="81" y="0"/>
                      <a:pt x="74" y="8"/>
                      <a:pt x="74" y="17"/>
                    </a:cubicBezTo>
                    <a:cubicBezTo>
                      <a:pt x="74" y="18"/>
                      <a:pt x="74" y="19"/>
                      <a:pt x="74" y="20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26" y="39"/>
                      <a:pt x="22" y="37"/>
                      <a:pt x="17" y="37"/>
                    </a:cubicBezTo>
                    <a:cubicBezTo>
                      <a:pt x="8" y="37"/>
                      <a:pt x="0" y="45"/>
                      <a:pt x="0" y="54"/>
                    </a:cubicBezTo>
                    <a:cubicBezTo>
                      <a:pt x="0" y="63"/>
                      <a:pt x="8" y="70"/>
                      <a:pt x="17" y="70"/>
                    </a:cubicBezTo>
                    <a:cubicBezTo>
                      <a:pt x="22" y="70"/>
                      <a:pt x="26" y="68"/>
                      <a:pt x="29" y="65"/>
                    </a:cubicBezTo>
                    <a:cubicBezTo>
                      <a:pt x="74" y="88"/>
                      <a:pt x="74" y="88"/>
                      <a:pt x="74" y="88"/>
                    </a:cubicBezTo>
                    <a:cubicBezTo>
                      <a:pt x="74" y="89"/>
                      <a:pt x="74" y="90"/>
                      <a:pt x="74" y="90"/>
                    </a:cubicBezTo>
                    <a:cubicBezTo>
                      <a:pt x="74" y="100"/>
                      <a:pt x="81" y="107"/>
                      <a:pt x="90" y="107"/>
                    </a:cubicBezTo>
                    <a:cubicBezTo>
                      <a:pt x="100" y="107"/>
                      <a:pt x="107" y="100"/>
                      <a:pt x="107" y="90"/>
                    </a:cubicBezTo>
                    <a:cubicBezTo>
                      <a:pt x="107" y="81"/>
                      <a:pt x="100" y="74"/>
                      <a:pt x="90" y="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79" name="Freeform 125">
                <a:extLst>
                  <a:ext uri="{FF2B5EF4-FFF2-40B4-BE49-F238E27FC236}">
                    <a16:creationId xmlns:a16="http://schemas.microsoft.com/office/drawing/2014/main" xmlns="" id="{35106A6F-40BD-4DD1-ACDE-F35734B43D0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875071" y="1874748"/>
                <a:ext cx="324917" cy="352319"/>
              </a:xfrm>
              <a:custGeom>
                <a:avLst/>
                <a:gdLst>
                  <a:gd name="T0" fmla="*/ 13 w 102"/>
                  <a:gd name="T1" fmla="*/ 100 h 110"/>
                  <a:gd name="T2" fmla="*/ 24 w 102"/>
                  <a:gd name="T3" fmla="*/ 110 h 110"/>
                  <a:gd name="T4" fmla="*/ 34 w 102"/>
                  <a:gd name="T5" fmla="*/ 100 h 110"/>
                  <a:gd name="T6" fmla="*/ 34 w 102"/>
                  <a:gd name="T7" fmla="*/ 100 h 110"/>
                  <a:gd name="T8" fmla="*/ 24 w 102"/>
                  <a:gd name="T9" fmla="*/ 89 h 110"/>
                  <a:gd name="T10" fmla="*/ 13 w 102"/>
                  <a:gd name="T11" fmla="*/ 100 h 110"/>
                  <a:gd name="T12" fmla="*/ 82 w 102"/>
                  <a:gd name="T13" fmla="*/ 100 h 110"/>
                  <a:gd name="T14" fmla="*/ 92 w 102"/>
                  <a:gd name="T15" fmla="*/ 110 h 110"/>
                  <a:gd name="T16" fmla="*/ 102 w 102"/>
                  <a:gd name="T17" fmla="*/ 100 h 110"/>
                  <a:gd name="T18" fmla="*/ 102 w 102"/>
                  <a:gd name="T19" fmla="*/ 100 h 110"/>
                  <a:gd name="T20" fmla="*/ 92 w 102"/>
                  <a:gd name="T21" fmla="*/ 89 h 110"/>
                  <a:gd name="T22" fmla="*/ 82 w 102"/>
                  <a:gd name="T23" fmla="*/ 100 h 110"/>
                  <a:gd name="T24" fmla="*/ 102 w 102"/>
                  <a:gd name="T25" fmla="*/ 55 h 110"/>
                  <a:gd name="T26" fmla="*/ 102 w 102"/>
                  <a:gd name="T27" fmla="*/ 14 h 110"/>
                  <a:gd name="T28" fmla="*/ 13 w 102"/>
                  <a:gd name="T29" fmla="*/ 14 h 110"/>
                  <a:gd name="T30" fmla="*/ 0 w 102"/>
                  <a:gd name="T31" fmla="*/ 0 h 110"/>
                  <a:gd name="T32" fmla="*/ 0 w 102"/>
                  <a:gd name="T33" fmla="*/ 7 h 110"/>
                  <a:gd name="T34" fmla="*/ 7 w 102"/>
                  <a:gd name="T35" fmla="*/ 14 h 110"/>
                  <a:gd name="T36" fmla="*/ 12 w 102"/>
                  <a:gd name="T37" fmla="*/ 58 h 110"/>
                  <a:gd name="T38" fmla="*/ 7 w 102"/>
                  <a:gd name="T39" fmla="*/ 69 h 110"/>
                  <a:gd name="T40" fmla="*/ 20 w 102"/>
                  <a:gd name="T41" fmla="*/ 82 h 110"/>
                  <a:gd name="T42" fmla="*/ 102 w 102"/>
                  <a:gd name="T43" fmla="*/ 82 h 110"/>
                  <a:gd name="T44" fmla="*/ 102 w 102"/>
                  <a:gd name="T45" fmla="*/ 76 h 110"/>
                  <a:gd name="T46" fmla="*/ 20 w 102"/>
                  <a:gd name="T47" fmla="*/ 76 h 110"/>
                  <a:gd name="T48" fmla="*/ 13 w 102"/>
                  <a:gd name="T49" fmla="*/ 69 h 110"/>
                  <a:gd name="T50" fmla="*/ 13 w 102"/>
                  <a:gd name="T51" fmla="*/ 69 h 110"/>
                  <a:gd name="T52" fmla="*/ 102 w 102"/>
                  <a:gd name="T53" fmla="*/ 55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02" h="110">
                    <a:moveTo>
                      <a:pt x="13" y="100"/>
                    </a:moveTo>
                    <a:cubicBezTo>
                      <a:pt x="13" y="105"/>
                      <a:pt x="18" y="110"/>
                      <a:pt x="24" y="110"/>
                    </a:cubicBezTo>
                    <a:cubicBezTo>
                      <a:pt x="29" y="110"/>
                      <a:pt x="34" y="105"/>
                      <a:pt x="34" y="100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4" y="94"/>
                      <a:pt x="29" y="89"/>
                      <a:pt x="24" y="89"/>
                    </a:cubicBezTo>
                    <a:cubicBezTo>
                      <a:pt x="18" y="89"/>
                      <a:pt x="13" y="94"/>
                      <a:pt x="13" y="100"/>
                    </a:cubicBezTo>
                    <a:close/>
                    <a:moveTo>
                      <a:pt x="82" y="100"/>
                    </a:moveTo>
                    <a:cubicBezTo>
                      <a:pt x="82" y="105"/>
                      <a:pt x="86" y="110"/>
                      <a:pt x="92" y="110"/>
                    </a:cubicBezTo>
                    <a:cubicBezTo>
                      <a:pt x="98" y="110"/>
                      <a:pt x="102" y="105"/>
                      <a:pt x="102" y="100"/>
                    </a:cubicBezTo>
                    <a:cubicBezTo>
                      <a:pt x="102" y="100"/>
                      <a:pt x="102" y="100"/>
                      <a:pt x="102" y="100"/>
                    </a:cubicBezTo>
                    <a:cubicBezTo>
                      <a:pt x="102" y="94"/>
                      <a:pt x="98" y="89"/>
                      <a:pt x="92" y="89"/>
                    </a:cubicBezTo>
                    <a:cubicBezTo>
                      <a:pt x="86" y="89"/>
                      <a:pt x="82" y="94"/>
                      <a:pt x="82" y="100"/>
                    </a:cubicBezTo>
                    <a:close/>
                    <a:moveTo>
                      <a:pt x="102" y="55"/>
                    </a:moveTo>
                    <a:cubicBezTo>
                      <a:pt x="102" y="14"/>
                      <a:pt x="102" y="14"/>
                      <a:pt x="102" y="14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3" y="6"/>
                      <a:pt x="7" y="0"/>
                      <a:pt x="0" y="0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3" y="7"/>
                      <a:pt x="7" y="10"/>
                      <a:pt x="7" y="14"/>
                    </a:cubicBezTo>
                    <a:cubicBezTo>
                      <a:pt x="12" y="58"/>
                      <a:pt x="12" y="58"/>
                      <a:pt x="12" y="58"/>
                    </a:cubicBezTo>
                    <a:cubicBezTo>
                      <a:pt x="9" y="61"/>
                      <a:pt x="7" y="64"/>
                      <a:pt x="7" y="69"/>
                    </a:cubicBezTo>
                    <a:cubicBezTo>
                      <a:pt x="7" y="76"/>
                      <a:pt x="13" y="82"/>
                      <a:pt x="20" y="82"/>
                    </a:cubicBezTo>
                    <a:cubicBezTo>
                      <a:pt x="102" y="82"/>
                      <a:pt x="102" y="82"/>
                      <a:pt x="102" y="82"/>
                    </a:cubicBezTo>
                    <a:cubicBezTo>
                      <a:pt x="102" y="76"/>
                      <a:pt x="102" y="76"/>
                      <a:pt x="102" y="76"/>
                    </a:cubicBezTo>
                    <a:cubicBezTo>
                      <a:pt x="20" y="76"/>
                      <a:pt x="20" y="76"/>
                      <a:pt x="20" y="76"/>
                    </a:cubicBezTo>
                    <a:cubicBezTo>
                      <a:pt x="16" y="76"/>
                      <a:pt x="13" y="73"/>
                      <a:pt x="13" y="69"/>
                    </a:cubicBezTo>
                    <a:cubicBezTo>
                      <a:pt x="13" y="69"/>
                      <a:pt x="13" y="69"/>
                      <a:pt x="13" y="69"/>
                    </a:cubicBezTo>
                    <a:lnTo>
                      <a:pt x="102" y="5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80" name="Freeform 126">
                <a:extLst>
                  <a:ext uri="{FF2B5EF4-FFF2-40B4-BE49-F238E27FC236}">
                    <a16:creationId xmlns:a16="http://schemas.microsoft.com/office/drawing/2014/main" xmlns="" id="{938AC100-5BC1-44DF-8227-C1E20598DC3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965108" y="1600722"/>
                <a:ext cx="274026" cy="268153"/>
              </a:xfrm>
              <a:custGeom>
                <a:avLst/>
                <a:gdLst>
                  <a:gd name="T0" fmla="*/ 82 w 86"/>
                  <a:gd name="T1" fmla="*/ 47 h 84"/>
                  <a:gd name="T2" fmla="*/ 82 w 86"/>
                  <a:gd name="T3" fmla="*/ 42 h 84"/>
                  <a:gd name="T4" fmla="*/ 43 w 86"/>
                  <a:gd name="T5" fmla="*/ 3 h 84"/>
                  <a:gd name="T6" fmla="*/ 36 w 86"/>
                  <a:gd name="T7" fmla="*/ 4 h 84"/>
                  <a:gd name="T8" fmla="*/ 24 w 86"/>
                  <a:gd name="T9" fmla="*/ 0 h 84"/>
                  <a:gd name="T10" fmla="*/ 0 w 86"/>
                  <a:gd name="T11" fmla="*/ 23 h 84"/>
                  <a:gd name="T12" fmla="*/ 4 w 86"/>
                  <a:gd name="T13" fmla="*/ 36 h 84"/>
                  <a:gd name="T14" fmla="*/ 4 w 86"/>
                  <a:gd name="T15" fmla="*/ 42 h 84"/>
                  <a:gd name="T16" fmla="*/ 43 w 86"/>
                  <a:gd name="T17" fmla="*/ 81 h 84"/>
                  <a:gd name="T18" fmla="*/ 50 w 86"/>
                  <a:gd name="T19" fmla="*/ 80 h 84"/>
                  <a:gd name="T20" fmla="*/ 62 w 86"/>
                  <a:gd name="T21" fmla="*/ 84 h 84"/>
                  <a:gd name="T22" fmla="*/ 86 w 86"/>
                  <a:gd name="T23" fmla="*/ 61 h 84"/>
                  <a:gd name="T24" fmla="*/ 82 w 86"/>
                  <a:gd name="T25" fmla="*/ 47 h 84"/>
                  <a:gd name="T26" fmla="*/ 46 w 86"/>
                  <a:gd name="T27" fmla="*/ 71 h 84"/>
                  <a:gd name="T28" fmla="*/ 23 w 86"/>
                  <a:gd name="T29" fmla="*/ 64 h 84"/>
                  <a:gd name="T30" fmla="*/ 24 w 86"/>
                  <a:gd name="T31" fmla="*/ 51 h 84"/>
                  <a:gd name="T32" fmla="*/ 34 w 86"/>
                  <a:gd name="T33" fmla="*/ 59 h 84"/>
                  <a:gd name="T34" fmla="*/ 52 w 86"/>
                  <a:gd name="T35" fmla="*/ 58 h 84"/>
                  <a:gd name="T36" fmla="*/ 41 w 86"/>
                  <a:gd name="T37" fmla="*/ 47 h 84"/>
                  <a:gd name="T38" fmla="*/ 20 w 86"/>
                  <a:gd name="T39" fmla="*/ 30 h 84"/>
                  <a:gd name="T40" fmla="*/ 37 w 86"/>
                  <a:gd name="T41" fmla="*/ 13 h 84"/>
                  <a:gd name="T42" fmla="*/ 61 w 86"/>
                  <a:gd name="T43" fmla="*/ 19 h 84"/>
                  <a:gd name="T44" fmla="*/ 59 w 86"/>
                  <a:gd name="T45" fmla="*/ 31 h 84"/>
                  <a:gd name="T46" fmla="*/ 42 w 86"/>
                  <a:gd name="T47" fmla="*/ 22 h 84"/>
                  <a:gd name="T48" fmla="*/ 38 w 86"/>
                  <a:gd name="T49" fmla="*/ 35 h 84"/>
                  <a:gd name="T50" fmla="*/ 66 w 86"/>
                  <a:gd name="T51" fmla="*/ 49 h 84"/>
                  <a:gd name="T52" fmla="*/ 46 w 86"/>
                  <a:gd name="T53" fmla="*/ 71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86" h="84">
                    <a:moveTo>
                      <a:pt x="82" y="47"/>
                    </a:moveTo>
                    <a:cubicBezTo>
                      <a:pt x="82" y="46"/>
                      <a:pt x="82" y="44"/>
                      <a:pt x="82" y="42"/>
                    </a:cubicBezTo>
                    <a:cubicBezTo>
                      <a:pt x="82" y="21"/>
                      <a:pt x="64" y="3"/>
                      <a:pt x="43" y="3"/>
                    </a:cubicBezTo>
                    <a:cubicBezTo>
                      <a:pt x="41" y="3"/>
                      <a:pt x="39" y="3"/>
                      <a:pt x="36" y="4"/>
                    </a:cubicBezTo>
                    <a:cubicBezTo>
                      <a:pt x="33" y="1"/>
                      <a:pt x="28" y="0"/>
                      <a:pt x="24" y="0"/>
                    </a:cubicBezTo>
                    <a:cubicBezTo>
                      <a:pt x="11" y="0"/>
                      <a:pt x="0" y="10"/>
                      <a:pt x="0" y="23"/>
                    </a:cubicBezTo>
                    <a:cubicBezTo>
                      <a:pt x="0" y="28"/>
                      <a:pt x="2" y="32"/>
                      <a:pt x="4" y="36"/>
                    </a:cubicBezTo>
                    <a:cubicBezTo>
                      <a:pt x="4" y="38"/>
                      <a:pt x="4" y="40"/>
                      <a:pt x="4" y="42"/>
                    </a:cubicBezTo>
                    <a:cubicBezTo>
                      <a:pt x="4" y="64"/>
                      <a:pt x="21" y="81"/>
                      <a:pt x="43" y="81"/>
                    </a:cubicBezTo>
                    <a:cubicBezTo>
                      <a:pt x="45" y="81"/>
                      <a:pt x="48" y="81"/>
                      <a:pt x="50" y="80"/>
                    </a:cubicBezTo>
                    <a:cubicBezTo>
                      <a:pt x="54" y="83"/>
                      <a:pt x="58" y="84"/>
                      <a:pt x="62" y="84"/>
                    </a:cubicBezTo>
                    <a:cubicBezTo>
                      <a:pt x="75" y="84"/>
                      <a:pt x="86" y="73"/>
                      <a:pt x="86" y="61"/>
                    </a:cubicBezTo>
                    <a:cubicBezTo>
                      <a:pt x="86" y="56"/>
                      <a:pt x="84" y="51"/>
                      <a:pt x="82" y="47"/>
                    </a:cubicBezTo>
                    <a:close/>
                    <a:moveTo>
                      <a:pt x="46" y="71"/>
                    </a:moveTo>
                    <a:cubicBezTo>
                      <a:pt x="34" y="71"/>
                      <a:pt x="28" y="69"/>
                      <a:pt x="23" y="64"/>
                    </a:cubicBezTo>
                    <a:cubicBezTo>
                      <a:pt x="17" y="58"/>
                      <a:pt x="19" y="52"/>
                      <a:pt x="24" y="51"/>
                    </a:cubicBezTo>
                    <a:cubicBezTo>
                      <a:pt x="29" y="51"/>
                      <a:pt x="32" y="57"/>
                      <a:pt x="34" y="59"/>
                    </a:cubicBezTo>
                    <a:cubicBezTo>
                      <a:pt x="37" y="60"/>
                      <a:pt x="47" y="64"/>
                      <a:pt x="52" y="58"/>
                    </a:cubicBezTo>
                    <a:cubicBezTo>
                      <a:pt x="58" y="51"/>
                      <a:pt x="48" y="48"/>
                      <a:pt x="41" y="47"/>
                    </a:cubicBezTo>
                    <a:cubicBezTo>
                      <a:pt x="32" y="46"/>
                      <a:pt x="19" y="40"/>
                      <a:pt x="20" y="30"/>
                    </a:cubicBezTo>
                    <a:cubicBezTo>
                      <a:pt x="21" y="19"/>
                      <a:pt x="29" y="14"/>
                      <a:pt x="37" y="13"/>
                    </a:cubicBezTo>
                    <a:cubicBezTo>
                      <a:pt x="48" y="12"/>
                      <a:pt x="55" y="15"/>
                      <a:pt x="61" y="19"/>
                    </a:cubicBezTo>
                    <a:cubicBezTo>
                      <a:pt x="67" y="25"/>
                      <a:pt x="63" y="31"/>
                      <a:pt x="59" y="31"/>
                    </a:cubicBezTo>
                    <a:cubicBezTo>
                      <a:pt x="55" y="32"/>
                      <a:pt x="51" y="22"/>
                      <a:pt x="42" y="22"/>
                    </a:cubicBezTo>
                    <a:cubicBezTo>
                      <a:pt x="33" y="22"/>
                      <a:pt x="27" y="32"/>
                      <a:pt x="38" y="35"/>
                    </a:cubicBezTo>
                    <a:cubicBezTo>
                      <a:pt x="49" y="37"/>
                      <a:pt x="61" y="38"/>
                      <a:pt x="66" y="49"/>
                    </a:cubicBezTo>
                    <a:cubicBezTo>
                      <a:pt x="70" y="59"/>
                      <a:pt x="59" y="70"/>
                      <a:pt x="46" y="7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81" name="Freeform 127">
                <a:extLst>
                  <a:ext uri="{FF2B5EF4-FFF2-40B4-BE49-F238E27FC236}">
                    <a16:creationId xmlns:a16="http://schemas.microsoft.com/office/drawing/2014/main" xmlns="" id="{D03568CD-38E2-4069-9C17-217D98374B6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082548" y="1367799"/>
                <a:ext cx="152672" cy="199648"/>
              </a:xfrm>
              <a:custGeom>
                <a:avLst/>
                <a:gdLst>
                  <a:gd name="T0" fmla="*/ 42 w 48"/>
                  <a:gd name="T1" fmla="*/ 8 h 63"/>
                  <a:gd name="T2" fmla="*/ 6 w 48"/>
                  <a:gd name="T3" fmla="*/ 8 h 63"/>
                  <a:gd name="T4" fmla="*/ 0 w 48"/>
                  <a:gd name="T5" fmla="*/ 14 h 63"/>
                  <a:gd name="T6" fmla="*/ 0 w 48"/>
                  <a:gd name="T7" fmla="*/ 16 h 63"/>
                  <a:gd name="T8" fmla="*/ 48 w 48"/>
                  <a:gd name="T9" fmla="*/ 16 h 63"/>
                  <a:gd name="T10" fmla="*/ 48 w 48"/>
                  <a:gd name="T11" fmla="*/ 14 h 63"/>
                  <a:gd name="T12" fmla="*/ 42 w 48"/>
                  <a:gd name="T13" fmla="*/ 8 h 63"/>
                  <a:gd name="T14" fmla="*/ 31 w 48"/>
                  <a:gd name="T15" fmla="*/ 4 h 63"/>
                  <a:gd name="T16" fmla="*/ 32 w 48"/>
                  <a:gd name="T17" fmla="*/ 10 h 63"/>
                  <a:gd name="T18" fmla="*/ 16 w 48"/>
                  <a:gd name="T19" fmla="*/ 10 h 63"/>
                  <a:gd name="T20" fmla="*/ 17 w 48"/>
                  <a:gd name="T21" fmla="*/ 4 h 63"/>
                  <a:gd name="T22" fmla="*/ 31 w 48"/>
                  <a:gd name="T23" fmla="*/ 4 h 63"/>
                  <a:gd name="T24" fmla="*/ 32 w 48"/>
                  <a:gd name="T25" fmla="*/ 0 h 63"/>
                  <a:gd name="T26" fmla="*/ 16 w 48"/>
                  <a:gd name="T27" fmla="*/ 0 h 63"/>
                  <a:gd name="T28" fmla="*/ 13 w 48"/>
                  <a:gd name="T29" fmla="*/ 3 h 63"/>
                  <a:gd name="T30" fmla="*/ 12 w 48"/>
                  <a:gd name="T31" fmla="*/ 11 h 63"/>
                  <a:gd name="T32" fmla="*/ 14 w 48"/>
                  <a:gd name="T33" fmla="*/ 14 h 63"/>
                  <a:gd name="T34" fmla="*/ 34 w 48"/>
                  <a:gd name="T35" fmla="*/ 14 h 63"/>
                  <a:gd name="T36" fmla="*/ 36 w 48"/>
                  <a:gd name="T37" fmla="*/ 11 h 63"/>
                  <a:gd name="T38" fmla="*/ 35 w 48"/>
                  <a:gd name="T39" fmla="*/ 3 h 63"/>
                  <a:gd name="T40" fmla="*/ 32 w 48"/>
                  <a:gd name="T41" fmla="*/ 0 h 63"/>
                  <a:gd name="T42" fmla="*/ 43 w 48"/>
                  <a:gd name="T43" fmla="*/ 20 h 63"/>
                  <a:gd name="T44" fmla="*/ 5 w 48"/>
                  <a:gd name="T45" fmla="*/ 20 h 63"/>
                  <a:gd name="T46" fmla="*/ 2 w 48"/>
                  <a:gd name="T47" fmla="*/ 24 h 63"/>
                  <a:gd name="T48" fmla="*/ 5 w 48"/>
                  <a:gd name="T49" fmla="*/ 59 h 63"/>
                  <a:gd name="T50" fmla="*/ 9 w 48"/>
                  <a:gd name="T51" fmla="*/ 63 h 63"/>
                  <a:gd name="T52" fmla="*/ 39 w 48"/>
                  <a:gd name="T53" fmla="*/ 63 h 63"/>
                  <a:gd name="T54" fmla="*/ 43 w 48"/>
                  <a:gd name="T55" fmla="*/ 59 h 63"/>
                  <a:gd name="T56" fmla="*/ 46 w 48"/>
                  <a:gd name="T57" fmla="*/ 24 h 63"/>
                  <a:gd name="T58" fmla="*/ 43 w 48"/>
                  <a:gd name="T59" fmla="*/ 20 h 63"/>
                  <a:gd name="T60" fmla="*/ 16 w 48"/>
                  <a:gd name="T61" fmla="*/ 55 h 63"/>
                  <a:gd name="T62" fmla="*/ 10 w 48"/>
                  <a:gd name="T63" fmla="*/ 55 h 63"/>
                  <a:gd name="T64" fmla="*/ 8 w 48"/>
                  <a:gd name="T65" fmla="*/ 28 h 63"/>
                  <a:gd name="T66" fmla="*/ 16 w 48"/>
                  <a:gd name="T67" fmla="*/ 28 h 63"/>
                  <a:gd name="T68" fmla="*/ 16 w 48"/>
                  <a:gd name="T69" fmla="*/ 55 h 63"/>
                  <a:gd name="T70" fmla="*/ 28 w 48"/>
                  <a:gd name="T71" fmla="*/ 55 h 63"/>
                  <a:gd name="T72" fmla="*/ 20 w 48"/>
                  <a:gd name="T73" fmla="*/ 55 h 63"/>
                  <a:gd name="T74" fmla="*/ 20 w 48"/>
                  <a:gd name="T75" fmla="*/ 28 h 63"/>
                  <a:gd name="T76" fmla="*/ 28 w 48"/>
                  <a:gd name="T77" fmla="*/ 28 h 63"/>
                  <a:gd name="T78" fmla="*/ 28 w 48"/>
                  <a:gd name="T79" fmla="*/ 55 h 63"/>
                  <a:gd name="T80" fmla="*/ 38 w 48"/>
                  <a:gd name="T81" fmla="*/ 55 h 63"/>
                  <a:gd name="T82" fmla="*/ 32 w 48"/>
                  <a:gd name="T83" fmla="*/ 55 h 63"/>
                  <a:gd name="T84" fmla="*/ 32 w 48"/>
                  <a:gd name="T85" fmla="*/ 28 h 63"/>
                  <a:gd name="T86" fmla="*/ 40 w 48"/>
                  <a:gd name="T87" fmla="*/ 28 h 63"/>
                  <a:gd name="T88" fmla="*/ 38 w 48"/>
                  <a:gd name="T89" fmla="*/ 55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48" h="63">
                    <a:moveTo>
                      <a:pt x="42" y="8"/>
                    </a:moveTo>
                    <a:cubicBezTo>
                      <a:pt x="6" y="8"/>
                      <a:pt x="6" y="8"/>
                      <a:pt x="6" y="8"/>
                    </a:cubicBezTo>
                    <a:cubicBezTo>
                      <a:pt x="3" y="8"/>
                      <a:pt x="0" y="11"/>
                      <a:pt x="0" y="14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48" y="16"/>
                      <a:pt x="48" y="16"/>
                      <a:pt x="48" y="16"/>
                    </a:cubicBezTo>
                    <a:cubicBezTo>
                      <a:pt x="48" y="14"/>
                      <a:pt x="48" y="14"/>
                      <a:pt x="48" y="14"/>
                    </a:cubicBezTo>
                    <a:cubicBezTo>
                      <a:pt x="48" y="11"/>
                      <a:pt x="45" y="8"/>
                      <a:pt x="42" y="8"/>
                    </a:cubicBezTo>
                    <a:close/>
                    <a:moveTo>
                      <a:pt x="31" y="4"/>
                    </a:moveTo>
                    <a:cubicBezTo>
                      <a:pt x="32" y="10"/>
                      <a:pt x="32" y="10"/>
                      <a:pt x="32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31" y="4"/>
                      <a:pt x="31" y="4"/>
                      <a:pt x="31" y="4"/>
                    </a:cubicBezTo>
                    <a:moveTo>
                      <a:pt x="32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5" y="0"/>
                      <a:pt x="13" y="1"/>
                      <a:pt x="13" y="3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1" y="13"/>
                      <a:pt x="13" y="14"/>
                      <a:pt x="14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6" y="14"/>
                      <a:pt x="37" y="13"/>
                      <a:pt x="36" y="11"/>
                    </a:cubicBezTo>
                    <a:cubicBezTo>
                      <a:pt x="35" y="3"/>
                      <a:pt x="35" y="3"/>
                      <a:pt x="35" y="3"/>
                    </a:cubicBezTo>
                    <a:cubicBezTo>
                      <a:pt x="35" y="1"/>
                      <a:pt x="34" y="0"/>
                      <a:pt x="32" y="0"/>
                    </a:cubicBezTo>
                    <a:close/>
                    <a:moveTo>
                      <a:pt x="43" y="20"/>
                    </a:moveTo>
                    <a:cubicBezTo>
                      <a:pt x="5" y="20"/>
                      <a:pt x="5" y="20"/>
                      <a:pt x="5" y="20"/>
                    </a:cubicBezTo>
                    <a:cubicBezTo>
                      <a:pt x="3" y="20"/>
                      <a:pt x="2" y="22"/>
                      <a:pt x="2" y="24"/>
                    </a:cubicBezTo>
                    <a:cubicBezTo>
                      <a:pt x="5" y="59"/>
                      <a:pt x="5" y="59"/>
                      <a:pt x="5" y="59"/>
                    </a:cubicBezTo>
                    <a:cubicBezTo>
                      <a:pt x="5" y="61"/>
                      <a:pt x="7" y="63"/>
                      <a:pt x="9" y="63"/>
                    </a:cubicBezTo>
                    <a:cubicBezTo>
                      <a:pt x="39" y="63"/>
                      <a:pt x="39" y="63"/>
                      <a:pt x="39" y="63"/>
                    </a:cubicBezTo>
                    <a:cubicBezTo>
                      <a:pt x="41" y="63"/>
                      <a:pt x="43" y="61"/>
                      <a:pt x="43" y="59"/>
                    </a:cubicBezTo>
                    <a:cubicBezTo>
                      <a:pt x="46" y="24"/>
                      <a:pt x="46" y="24"/>
                      <a:pt x="46" y="24"/>
                    </a:cubicBezTo>
                    <a:cubicBezTo>
                      <a:pt x="47" y="22"/>
                      <a:pt x="45" y="20"/>
                      <a:pt x="43" y="20"/>
                    </a:cubicBezTo>
                    <a:close/>
                    <a:moveTo>
                      <a:pt x="16" y="55"/>
                    </a:moveTo>
                    <a:cubicBezTo>
                      <a:pt x="10" y="55"/>
                      <a:pt x="10" y="55"/>
                      <a:pt x="10" y="55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16" y="28"/>
                      <a:pt x="16" y="28"/>
                      <a:pt x="16" y="28"/>
                    </a:cubicBezTo>
                    <a:lnTo>
                      <a:pt x="16" y="55"/>
                    </a:lnTo>
                    <a:close/>
                    <a:moveTo>
                      <a:pt x="28" y="55"/>
                    </a:moveTo>
                    <a:cubicBezTo>
                      <a:pt x="20" y="55"/>
                      <a:pt x="20" y="55"/>
                      <a:pt x="20" y="55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8" y="28"/>
                      <a:pt x="28" y="28"/>
                      <a:pt x="28" y="28"/>
                    </a:cubicBezTo>
                    <a:lnTo>
                      <a:pt x="28" y="55"/>
                    </a:lnTo>
                    <a:close/>
                    <a:moveTo>
                      <a:pt x="38" y="55"/>
                    </a:moveTo>
                    <a:cubicBezTo>
                      <a:pt x="32" y="55"/>
                      <a:pt x="32" y="55"/>
                      <a:pt x="32" y="55"/>
                    </a:cubicBezTo>
                    <a:cubicBezTo>
                      <a:pt x="32" y="28"/>
                      <a:pt x="32" y="28"/>
                      <a:pt x="32" y="28"/>
                    </a:cubicBezTo>
                    <a:cubicBezTo>
                      <a:pt x="40" y="28"/>
                      <a:pt x="40" y="28"/>
                      <a:pt x="40" y="28"/>
                    </a:cubicBezTo>
                    <a:lnTo>
                      <a:pt x="38" y="5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82" name="Freeform 128">
                <a:extLst>
                  <a:ext uri="{FF2B5EF4-FFF2-40B4-BE49-F238E27FC236}">
                    <a16:creationId xmlns:a16="http://schemas.microsoft.com/office/drawing/2014/main" xmlns="" id="{7B476D4D-A818-4477-BA29-119BE0ADA10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634320" y="3002169"/>
                <a:ext cx="416912" cy="418868"/>
              </a:xfrm>
              <a:custGeom>
                <a:avLst/>
                <a:gdLst>
                  <a:gd name="T0" fmla="*/ 65 w 130"/>
                  <a:gd name="T1" fmla="*/ 0 h 131"/>
                  <a:gd name="T2" fmla="*/ 0 w 130"/>
                  <a:gd name="T3" fmla="*/ 65 h 131"/>
                  <a:gd name="T4" fmla="*/ 65 w 130"/>
                  <a:gd name="T5" fmla="*/ 131 h 131"/>
                  <a:gd name="T6" fmla="*/ 130 w 130"/>
                  <a:gd name="T7" fmla="*/ 65 h 131"/>
                  <a:gd name="T8" fmla="*/ 65 w 130"/>
                  <a:gd name="T9" fmla="*/ 0 h 131"/>
                  <a:gd name="T10" fmla="*/ 65 w 130"/>
                  <a:gd name="T11" fmla="*/ 114 h 131"/>
                  <a:gd name="T12" fmla="*/ 16 w 130"/>
                  <a:gd name="T13" fmla="*/ 65 h 131"/>
                  <a:gd name="T14" fmla="*/ 65 w 130"/>
                  <a:gd name="T15" fmla="*/ 17 h 131"/>
                  <a:gd name="T16" fmla="*/ 114 w 130"/>
                  <a:gd name="T17" fmla="*/ 65 h 131"/>
                  <a:gd name="T18" fmla="*/ 65 w 130"/>
                  <a:gd name="T19" fmla="*/ 114 h 131"/>
                  <a:gd name="T20" fmla="*/ 40 w 130"/>
                  <a:gd name="T21" fmla="*/ 65 h 131"/>
                  <a:gd name="T22" fmla="*/ 65 w 130"/>
                  <a:gd name="T23" fmla="*/ 90 h 131"/>
                  <a:gd name="T24" fmla="*/ 89 w 130"/>
                  <a:gd name="T25" fmla="*/ 65 h 131"/>
                  <a:gd name="T26" fmla="*/ 65 w 130"/>
                  <a:gd name="T27" fmla="*/ 41 h 131"/>
                  <a:gd name="T28" fmla="*/ 40 w 130"/>
                  <a:gd name="T29" fmla="*/ 65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30" h="131">
                    <a:moveTo>
                      <a:pt x="65" y="0"/>
                    </a:moveTo>
                    <a:cubicBezTo>
                      <a:pt x="29" y="0"/>
                      <a:pt x="0" y="29"/>
                      <a:pt x="0" y="65"/>
                    </a:cubicBezTo>
                    <a:cubicBezTo>
                      <a:pt x="0" y="101"/>
                      <a:pt x="29" y="131"/>
                      <a:pt x="65" y="131"/>
                    </a:cubicBezTo>
                    <a:cubicBezTo>
                      <a:pt x="101" y="131"/>
                      <a:pt x="130" y="101"/>
                      <a:pt x="130" y="65"/>
                    </a:cubicBezTo>
                    <a:cubicBezTo>
                      <a:pt x="130" y="29"/>
                      <a:pt x="101" y="0"/>
                      <a:pt x="65" y="0"/>
                    </a:cubicBezTo>
                    <a:close/>
                    <a:moveTo>
                      <a:pt x="65" y="114"/>
                    </a:moveTo>
                    <a:cubicBezTo>
                      <a:pt x="38" y="114"/>
                      <a:pt x="16" y="92"/>
                      <a:pt x="16" y="65"/>
                    </a:cubicBezTo>
                    <a:cubicBezTo>
                      <a:pt x="16" y="38"/>
                      <a:pt x="38" y="17"/>
                      <a:pt x="65" y="17"/>
                    </a:cubicBezTo>
                    <a:cubicBezTo>
                      <a:pt x="92" y="17"/>
                      <a:pt x="114" y="38"/>
                      <a:pt x="114" y="65"/>
                    </a:cubicBezTo>
                    <a:cubicBezTo>
                      <a:pt x="114" y="92"/>
                      <a:pt x="92" y="114"/>
                      <a:pt x="65" y="114"/>
                    </a:cubicBezTo>
                    <a:close/>
                    <a:moveTo>
                      <a:pt x="40" y="65"/>
                    </a:moveTo>
                    <a:cubicBezTo>
                      <a:pt x="40" y="79"/>
                      <a:pt x="51" y="90"/>
                      <a:pt x="65" y="90"/>
                    </a:cubicBezTo>
                    <a:cubicBezTo>
                      <a:pt x="78" y="90"/>
                      <a:pt x="89" y="79"/>
                      <a:pt x="89" y="65"/>
                    </a:cubicBezTo>
                    <a:cubicBezTo>
                      <a:pt x="89" y="52"/>
                      <a:pt x="78" y="41"/>
                      <a:pt x="65" y="41"/>
                    </a:cubicBezTo>
                    <a:cubicBezTo>
                      <a:pt x="51" y="41"/>
                      <a:pt x="40" y="52"/>
                      <a:pt x="40" y="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83" name="Freeform 129">
                <a:extLst>
                  <a:ext uri="{FF2B5EF4-FFF2-40B4-BE49-F238E27FC236}">
                    <a16:creationId xmlns:a16="http://schemas.microsoft.com/office/drawing/2014/main" xmlns="" id="{6C822109-3328-4A91-9149-E8924E1C17C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330934" y="1252317"/>
                <a:ext cx="690938" cy="299471"/>
              </a:xfrm>
              <a:custGeom>
                <a:avLst/>
                <a:gdLst>
                  <a:gd name="T0" fmla="*/ 188 w 216"/>
                  <a:gd name="T1" fmla="*/ 41 h 94"/>
                  <a:gd name="T2" fmla="*/ 178 w 216"/>
                  <a:gd name="T3" fmla="*/ 43 h 94"/>
                  <a:gd name="T4" fmla="*/ 129 w 216"/>
                  <a:gd name="T5" fmla="*/ 0 h 94"/>
                  <a:gd name="T6" fmla="*/ 111 w 216"/>
                  <a:gd name="T7" fmla="*/ 3 h 94"/>
                  <a:gd name="T8" fmla="*/ 108 w 216"/>
                  <a:gd name="T9" fmla="*/ 6 h 94"/>
                  <a:gd name="T10" fmla="*/ 108 w 216"/>
                  <a:gd name="T11" fmla="*/ 91 h 94"/>
                  <a:gd name="T12" fmla="*/ 111 w 216"/>
                  <a:gd name="T13" fmla="*/ 94 h 94"/>
                  <a:gd name="T14" fmla="*/ 188 w 216"/>
                  <a:gd name="T15" fmla="*/ 94 h 94"/>
                  <a:gd name="T16" fmla="*/ 216 w 216"/>
                  <a:gd name="T17" fmla="*/ 68 h 94"/>
                  <a:gd name="T18" fmla="*/ 188 w 216"/>
                  <a:gd name="T19" fmla="*/ 41 h 94"/>
                  <a:gd name="T20" fmla="*/ 85 w 216"/>
                  <a:gd name="T21" fmla="*/ 94 h 94"/>
                  <a:gd name="T22" fmla="*/ 91 w 216"/>
                  <a:gd name="T23" fmla="*/ 94 h 94"/>
                  <a:gd name="T24" fmla="*/ 95 w 216"/>
                  <a:gd name="T25" fmla="*/ 47 h 94"/>
                  <a:gd name="T26" fmla="*/ 91 w 216"/>
                  <a:gd name="T27" fmla="*/ 0 h 94"/>
                  <a:gd name="T28" fmla="*/ 85 w 216"/>
                  <a:gd name="T29" fmla="*/ 0 h 94"/>
                  <a:gd name="T30" fmla="*/ 81 w 216"/>
                  <a:gd name="T31" fmla="*/ 47 h 94"/>
                  <a:gd name="T32" fmla="*/ 85 w 216"/>
                  <a:gd name="T33" fmla="*/ 94 h 94"/>
                  <a:gd name="T34" fmla="*/ 64 w 216"/>
                  <a:gd name="T35" fmla="*/ 94 h 94"/>
                  <a:gd name="T36" fmla="*/ 58 w 216"/>
                  <a:gd name="T37" fmla="*/ 94 h 94"/>
                  <a:gd name="T38" fmla="*/ 54 w 216"/>
                  <a:gd name="T39" fmla="*/ 60 h 94"/>
                  <a:gd name="T40" fmla="*/ 58 w 216"/>
                  <a:gd name="T41" fmla="*/ 27 h 94"/>
                  <a:gd name="T42" fmla="*/ 64 w 216"/>
                  <a:gd name="T43" fmla="*/ 27 h 94"/>
                  <a:gd name="T44" fmla="*/ 68 w 216"/>
                  <a:gd name="T45" fmla="*/ 61 h 94"/>
                  <a:gd name="T46" fmla="*/ 64 w 216"/>
                  <a:gd name="T47" fmla="*/ 94 h 94"/>
                  <a:gd name="T48" fmla="*/ 31 w 216"/>
                  <a:gd name="T49" fmla="*/ 94 h 94"/>
                  <a:gd name="T50" fmla="*/ 37 w 216"/>
                  <a:gd name="T51" fmla="*/ 94 h 94"/>
                  <a:gd name="T52" fmla="*/ 41 w 216"/>
                  <a:gd name="T53" fmla="*/ 67 h 94"/>
                  <a:gd name="T54" fmla="*/ 37 w 216"/>
                  <a:gd name="T55" fmla="*/ 40 h 94"/>
                  <a:gd name="T56" fmla="*/ 31 w 216"/>
                  <a:gd name="T57" fmla="*/ 40 h 94"/>
                  <a:gd name="T58" fmla="*/ 27 w 216"/>
                  <a:gd name="T59" fmla="*/ 67 h 94"/>
                  <a:gd name="T60" fmla="*/ 31 w 216"/>
                  <a:gd name="T61" fmla="*/ 94 h 94"/>
                  <a:gd name="T62" fmla="*/ 4 w 216"/>
                  <a:gd name="T63" fmla="*/ 81 h 94"/>
                  <a:gd name="T64" fmla="*/ 10 w 216"/>
                  <a:gd name="T65" fmla="*/ 81 h 94"/>
                  <a:gd name="T66" fmla="*/ 14 w 216"/>
                  <a:gd name="T67" fmla="*/ 67 h 94"/>
                  <a:gd name="T68" fmla="*/ 10 w 216"/>
                  <a:gd name="T69" fmla="*/ 54 h 94"/>
                  <a:gd name="T70" fmla="*/ 4 w 216"/>
                  <a:gd name="T71" fmla="*/ 54 h 94"/>
                  <a:gd name="T72" fmla="*/ 0 w 216"/>
                  <a:gd name="T73" fmla="*/ 67 h 94"/>
                  <a:gd name="T74" fmla="*/ 4 w 216"/>
                  <a:gd name="T75" fmla="*/ 81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16" h="94">
                    <a:moveTo>
                      <a:pt x="188" y="41"/>
                    </a:moveTo>
                    <a:cubicBezTo>
                      <a:pt x="184" y="41"/>
                      <a:pt x="181" y="42"/>
                      <a:pt x="178" y="43"/>
                    </a:cubicBezTo>
                    <a:cubicBezTo>
                      <a:pt x="175" y="19"/>
                      <a:pt x="154" y="0"/>
                      <a:pt x="129" y="0"/>
                    </a:cubicBezTo>
                    <a:cubicBezTo>
                      <a:pt x="122" y="0"/>
                      <a:pt x="116" y="1"/>
                      <a:pt x="111" y="3"/>
                    </a:cubicBezTo>
                    <a:cubicBezTo>
                      <a:pt x="109" y="4"/>
                      <a:pt x="108" y="5"/>
                      <a:pt x="108" y="6"/>
                    </a:cubicBezTo>
                    <a:cubicBezTo>
                      <a:pt x="108" y="91"/>
                      <a:pt x="108" y="91"/>
                      <a:pt x="108" y="91"/>
                    </a:cubicBezTo>
                    <a:cubicBezTo>
                      <a:pt x="108" y="93"/>
                      <a:pt x="110" y="94"/>
                      <a:pt x="111" y="94"/>
                    </a:cubicBezTo>
                    <a:cubicBezTo>
                      <a:pt x="111" y="94"/>
                      <a:pt x="188" y="94"/>
                      <a:pt x="188" y="94"/>
                    </a:cubicBezTo>
                    <a:cubicBezTo>
                      <a:pt x="204" y="94"/>
                      <a:pt x="216" y="82"/>
                      <a:pt x="216" y="68"/>
                    </a:cubicBezTo>
                    <a:cubicBezTo>
                      <a:pt x="216" y="53"/>
                      <a:pt x="204" y="41"/>
                      <a:pt x="188" y="41"/>
                    </a:cubicBezTo>
                    <a:close/>
                    <a:moveTo>
                      <a:pt x="85" y="94"/>
                    </a:moveTo>
                    <a:cubicBezTo>
                      <a:pt x="91" y="94"/>
                      <a:pt x="91" y="94"/>
                      <a:pt x="91" y="94"/>
                    </a:cubicBezTo>
                    <a:cubicBezTo>
                      <a:pt x="95" y="47"/>
                      <a:pt x="95" y="47"/>
                      <a:pt x="95" y="47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81" y="47"/>
                      <a:pt x="81" y="47"/>
                      <a:pt x="81" y="47"/>
                    </a:cubicBezTo>
                    <a:lnTo>
                      <a:pt x="85" y="94"/>
                    </a:lnTo>
                    <a:close/>
                    <a:moveTo>
                      <a:pt x="64" y="94"/>
                    </a:moveTo>
                    <a:cubicBezTo>
                      <a:pt x="58" y="94"/>
                      <a:pt x="58" y="94"/>
                      <a:pt x="58" y="94"/>
                    </a:cubicBezTo>
                    <a:cubicBezTo>
                      <a:pt x="54" y="60"/>
                      <a:pt x="54" y="60"/>
                      <a:pt x="54" y="60"/>
                    </a:cubicBezTo>
                    <a:cubicBezTo>
                      <a:pt x="58" y="27"/>
                      <a:pt x="58" y="27"/>
                      <a:pt x="58" y="27"/>
                    </a:cubicBezTo>
                    <a:cubicBezTo>
                      <a:pt x="64" y="27"/>
                      <a:pt x="64" y="27"/>
                      <a:pt x="64" y="27"/>
                    </a:cubicBezTo>
                    <a:cubicBezTo>
                      <a:pt x="68" y="61"/>
                      <a:pt x="68" y="61"/>
                      <a:pt x="68" y="61"/>
                    </a:cubicBezTo>
                    <a:lnTo>
                      <a:pt x="64" y="94"/>
                    </a:lnTo>
                    <a:close/>
                    <a:moveTo>
                      <a:pt x="31" y="94"/>
                    </a:moveTo>
                    <a:cubicBezTo>
                      <a:pt x="37" y="94"/>
                      <a:pt x="37" y="94"/>
                      <a:pt x="37" y="94"/>
                    </a:cubicBezTo>
                    <a:cubicBezTo>
                      <a:pt x="41" y="67"/>
                      <a:pt x="41" y="67"/>
                      <a:pt x="41" y="67"/>
                    </a:cubicBezTo>
                    <a:cubicBezTo>
                      <a:pt x="37" y="40"/>
                      <a:pt x="37" y="40"/>
                      <a:pt x="37" y="40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27" y="67"/>
                      <a:pt x="27" y="67"/>
                      <a:pt x="27" y="67"/>
                    </a:cubicBezTo>
                    <a:lnTo>
                      <a:pt x="31" y="94"/>
                    </a:lnTo>
                    <a:close/>
                    <a:moveTo>
                      <a:pt x="4" y="81"/>
                    </a:moveTo>
                    <a:cubicBezTo>
                      <a:pt x="10" y="81"/>
                      <a:pt x="10" y="81"/>
                      <a:pt x="10" y="81"/>
                    </a:cubicBezTo>
                    <a:cubicBezTo>
                      <a:pt x="14" y="67"/>
                      <a:pt x="14" y="67"/>
                      <a:pt x="14" y="67"/>
                    </a:cubicBezTo>
                    <a:cubicBezTo>
                      <a:pt x="10" y="54"/>
                      <a:pt x="10" y="54"/>
                      <a:pt x="10" y="54"/>
                    </a:cubicBezTo>
                    <a:cubicBezTo>
                      <a:pt x="4" y="54"/>
                      <a:pt x="4" y="54"/>
                      <a:pt x="4" y="54"/>
                    </a:cubicBezTo>
                    <a:cubicBezTo>
                      <a:pt x="0" y="67"/>
                      <a:pt x="0" y="67"/>
                      <a:pt x="0" y="67"/>
                    </a:cubicBezTo>
                    <a:lnTo>
                      <a:pt x="4" y="8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84" name="Freeform 130">
                <a:extLst>
                  <a:ext uri="{FF2B5EF4-FFF2-40B4-BE49-F238E27FC236}">
                    <a16:creationId xmlns:a16="http://schemas.microsoft.com/office/drawing/2014/main" xmlns="" id="{1ABAB8B1-6BF2-4D0E-A574-B4BAD08D77B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462075" y="1610508"/>
                <a:ext cx="383636" cy="342532"/>
              </a:xfrm>
              <a:custGeom>
                <a:avLst/>
                <a:gdLst>
                  <a:gd name="T0" fmla="*/ 50 w 120"/>
                  <a:gd name="T1" fmla="*/ 0 h 107"/>
                  <a:gd name="T2" fmla="*/ 50 w 120"/>
                  <a:gd name="T3" fmla="*/ 0 h 107"/>
                  <a:gd name="T4" fmla="*/ 100 w 120"/>
                  <a:gd name="T5" fmla="*/ 41 h 107"/>
                  <a:gd name="T6" fmla="*/ 50 w 120"/>
                  <a:gd name="T7" fmla="*/ 81 h 107"/>
                  <a:gd name="T8" fmla="*/ 42 w 120"/>
                  <a:gd name="T9" fmla="*/ 81 h 107"/>
                  <a:gd name="T10" fmla="*/ 7 w 120"/>
                  <a:gd name="T11" fmla="*/ 93 h 107"/>
                  <a:gd name="T12" fmla="*/ 7 w 120"/>
                  <a:gd name="T13" fmla="*/ 91 h 107"/>
                  <a:gd name="T14" fmla="*/ 19 w 120"/>
                  <a:gd name="T15" fmla="*/ 75 h 107"/>
                  <a:gd name="T16" fmla="*/ 19 w 120"/>
                  <a:gd name="T17" fmla="*/ 72 h 107"/>
                  <a:gd name="T18" fmla="*/ 0 w 120"/>
                  <a:gd name="T19" fmla="*/ 41 h 107"/>
                  <a:gd name="T20" fmla="*/ 50 w 120"/>
                  <a:gd name="T21" fmla="*/ 0 h 107"/>
                  <a:gd name="T22" fmla="*/ 104 w 120"/>
                  <a:gd name="T23" fmla="*/ 91 h 107"/>
                  <a:gd name="T24" fmla="*/ 113 w 120"/>
                  <a:gd name="T25" fmla="*/ 104 h 107"/>
                  <a:gd name="T26" fmla="*/ 113 w 120"/>
                  <a:gd name="T27" fmla="*/ 107 h 107"/>
                  <a:gd name="T28" fmla="*/ 83 w 120"/>
                  <a:gd name="T29" fmla="*/ 96 h 107"/>
                  <a:gd name="T30" fmla="*/ 77 w 120"/>
                  <a:gd name="T31" fmla="*/ 96 h 107"/>
                  <a:gd name="T32" fmla="*/ 50 w 120"/>
                  <a:gd name="T33" fmla="*/ 89 h 107"/>
                  <a:gd name="T34" fmla="*/ 90 w 120"/>
                  <a:gd name="T35" fmla="*/ 75 h 107"/>
                  <a:gd name="T36" fmla="*/ 103 w 120"/>
                  <a:gd name="T37" fmla="*/ 60 h 107"/>
                  <a:gd name="T38" fmla="*/ 108 w 120"/>
                  <a:gd name="T39" fmla="*/ 41 h 107"/>
                  <a:gd name="T40" fmla="*/ 108 w 120"/>
                  <a:gd name="T41" fmla="*/ 37 h 107"/>
                  <a:gd name="T42" fmla="*/ 120 w 120"/>
                  <a:gd name="T43" fmla="*/ 62 h 107"/>
                  <a:gd name="T44" fmla="*/ 104 w 120"/>
                  <a:gd name="T45" fmla="*/ 88 h 107"/>
                  <a:gd name="T46" fmla="*/ 104 w 120"/>
                  <a:gd name="T47" fmla="*/ 91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20" h="107">
                    <a:moveTo>
                      <a:pt x="50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78" y="0"/>
                      <a:pt x="100" y="18"/>
                      <a:pt x="100" y="41"/>
                    </a:cubicBezTo>
                    <a:cubicBezTo>
                      <a:pt x="100" y="63"/>
                      <a:pt x="78" y="81"/>
                      <a:pt x="50" y="81"/>
                    </a:cubicBezTo>
                    <a:cubicBezTo>
                      <a:pt x="47" y="81"/>
                      <a:pt x="45" y="81"/>
                      <a:pt x="42" y="81"/>
                    </a:cubicBezTo>
                    <a:cubicBezTo>
                      <a:pt x="32" y="91"/>
                      <a:pt x="19" y="93"/>
                      <a:pt x="7" y="93"/>
                    </a:cubicBezTo>
                    <a:cubicBezTo>
                      <a:pt x="7" y="91"/>
                      <a:pt x="7" y="91"/>
                      <a:pt x="7" y="91"/>
                    </a:cubicBezTo>
                    <a:cubicBezTo>
                      <a:pt x="14" y="87"/>
                      <a:pt x="19" y="82"/>
                      <a:pt x="19" y="75"/>
                    </a:cubicBezTo>
                    <a:cubicBezTo>
                      <a:pt x="19" y="74"/>
                      <a:pt x="19" y="73"/>
                      <a:pt x="19" y="72"/>
                    </a:cubicBezTo>
                    <a:cubicBezTo>
                      <a:pt x="8" y="65"/>
                      <a:pt x="0" y="53"/>
                      <a:pt x="0" y="41"/>
                    </a:cubicBezTo>
                    <a:cubicBezTo>
                      <a:pt x="0" y="18"/>
                      <a:pt x="23" y="0"/>
                      <a:pt x="50" y="0"/>
                    </a:cubicBezTo>
                    <a:close/>
                    <a:moveTo>
                      <a:pt x="104" y="91"/>
                    </a:moveTo>
                    <a:cubicBezTo>
                      <a:pt x="104" y="97"/>
                      <a:pt x="107" y="102"/>
                      <a:pt x="113" y="104"/>
                    </a:cubicBezTo>
                    <a:cubicBezTo>
                      <a:pt x="113" y="107"/>
                      <a:pt x="113" y="107"/>
                      <a:pt x="113" y="107"/>
                    </a:cubicBezTo>
                    <a:cubicBezTo>
                      <a:pt x="102" y="106"/>
                      <a:pt x="93" y="105"/>
                      <a:pt x="83" y="96"/>
                    </a:cubicBezTo>
                    <a:cubicBezTo>
                      <a:pt x="81" y="96"/>
                      <a:pt x="79" y="96"/>
                      <a:pt x="77" y="96"/>
                    </a:cubicBezTo>
                    <a:cubicBezTo>
                      <a:pt x="67" y="96"/>
                      <a:pt x="58" y="93"/>
                      <a:pt x="50" y="89"/>
                    </a:cubicBezTo>
                    <a:cubicBezTo>
                      <a:pt x="65" y="89"/>
                      <a:pt x="79" y="84"/>
                      <a:pt x="90" y="75"/>
                    </a:cubicBezTo>
                    <a:cubicBezTo>
                      <a:pt x="96" y="71"/>
                      <a:pt x="100" y="66"/>
                      <a:pt x="103" y="60"/>
                    </a:cubicBezTo>
                    <a:cubicBezTo>
                      <a:pt x="106" y="54"/>
                      <a:pt x="108" y="47"/>
                      <a:pt x="108" y="41"/>
                    </a:cubicBezTo>
                    <a:cubicBezTo>
                      <a:pt x="108" y="40"/>
                      <a:pt x="108" y="39"/>
                      <a:pt x="108" y="37"/>
                    </a:cubicBezTo>
                    <a:cubicBezTo>
                      <a:pt x="115" y="44"/>
                      <a:pt x="120" y="52"/>
                      <a:pt x="120" y="62"/>
                    </a:cubicBezTo>
                    <a:cubicBezTo>
                      <a:pt x="120" y="72"/>
                      <a:pt x="114" y="82"/>
                      <a:pt x="104" y="88"/>
                    </a:cubicBezTo>
                    <a:cubicBezTo>
                      <a:pt x="104" y="89"/>
                      <a:pt x="104" y="90"/>
                      <a:pt x="104" y="9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85" name="Freeform 131">
                <a:extLst>
                  <a:ext uri="{FF2B5EF4-FFF2-40B4-BE49-F238E27FC236}">
                    <a16:creationId xmlns:a16="http://schemas.microsoft.com/office/drawing/2014/main" xmlns="" id="{912A5397-9C76-4F38-BB58-EF962CD4DC0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501222" y="1990229"/>
                <a:ext cx="338618" cy="336661"/>
              </a:xfrm>
              <a:custGeom>
                <a:avLst/>
                <a:gdLst>
                  <a:gd name="T0" fmla="*/ 20 w 106"/>
                  <a:gd name="T1" fmla="*/ 53 h 105"/>
                  <a:gd name="T2" fmla="*/ 20 w 106"/>
                  <a:gd name="T3" fmla="*/ 49 h 105"/>
                  <a:gd name="T4" fmla="*/ 1 w 106"/>
                  <a:gd name="T5" fmla="*/ 43 h 105"/>
                  <a:gd name="T6" fmla="*/ 0 w 106"/>
                  <a:gd name="T7" fmla="*/ 53 h 105"/>
                  <a:gd name="T8" fmla="*/ 17 w 106"/>
                  <a:gd name="T9" fmla="*/ 91 h 105"/>
                  <a:gd name="T10" fmla="*/ 29 w 106"/>
                  <a:gd name="T11" fmla="*/ 75 h 105"/>
                  <a:gd name="T12" fmla="*/ 20 w 106"/>
                  <a:gd name="T13" fmla="*/ 53 h 105"/>
                  <a:gd name="T14" fmla="*/ 86 w 106"/>
                  <a:gd name="T15" fmla="*/ 53 h 105"/>
                  <a:gd name="T16" fmla="*/ 77 w 106"/>
                  <a:gd name="T17" fmla="*/ 75 h 105"/>
                  <a:gd name="T18" fmla="*/ 89 w 106"/>
                  <a:gd name="T19" fmla="*/ 91 h 105"/>
                  <a:gd name="T20" fmla="*/ 106 w 106"/>
                  <a:gd name="T21" fmla="*/ 53 h 105"/>
                  <a:gd name="T22" fmla="*/ 105 w 106"/>
                  <a:gd name="T23" fmla="*/ 43 h 105"/>
                  <a:gd name="T24" fmla="*/ 86 w 106"/>
                  <a:gd name="T25" fmla="*/ 49 h 105"/>
                  <a:gd name="T26" fmla="*/ 86 w 106"/>
                  <a:gd name="T27" fmla="*/ 53 h 105"/>
                  <a:gd name="T28" fmla="*/ 59 w 106"/>
                  <a:gd name="T29" fmla="*/ 20 h 105"/>
                  <a:gd name="T30" fmla="*/ 82 w 106"/>
                  <a:gd name="T31" fmla="*/ 36 h 105"/>
                  <a:gd name="T32" fmla="*/ 101 w 106"/>
                  <a:gd name="T33" fmla="*/ 30 h 105"/>
                  <a:gd name="T34" fmla="*/ 59 w 106"/>
                  <a:gd name="T35" fmla="*/ 0 h 105"/>
                  <a:gd name="T36" fmla="*/ 59 w 106"/>
                  <a:gd name="T37" fmla="*/ 20 h 105"/>
                  <a:gd name="T38" fmla="*/ 24 w 106"/>
                  <a:gd name="T39" fmla="*/ 36 h 105"/>
                  <a:gd name="T40" fmla="*/ 46 w 106"/>
                  <a:gd name="T41" fmla="*/ 20 h 105"/>
                  <a:gd name="T42" fmla="*/ 46 w 106"/>
                  <a:gd name="T43" fmla="*/ 0 h 105"/>
                  <a:gd name="T44" fmla="*/ 5 w 106"/>
                  <a:gd name="T45" fmla="*/ 30 h 105"/>
                  <a:gd name="T46" fmla="*/ 24 w 106"/>
                  <a:gd name="T47" fmla="*/ 36 h 105"/>
                  <a:gd name="T48" fmla="*/ 67 w 106"/>
                  <a:gd name="T49" fmla="*/ 83 h 105"/>
                  <a:gd name="T50" fmla="*/ 53 w 106"/>
                  <a:gd name="T51" fmla="*/ 85 h 105"/>
                  <a:gd name="T52" fmla="*/ 39 w 106"/>
                  <a:gd name="T53" fmla="*/ 83 h 105"/>
                  <a:gd name="T54" fmla="*/ 28 w 106"/>
                  <a:gd name="T55" fmla="*/ 99 h 105"/>
                  <a:gd name="T56" fmla="*/ 53 w 106"/>
                  <a:gd name="T57" fmla="*/ 105 h 105"/>
                  <a:gd name="T58" fmla="*/ 78 w 106"/>
                  <a:gd name="T59" fmla="*/ 99 h 105"/>
                  <a:gd name="T60" fmla="*/ 67 w 106"/>
                  <a:gd name="T61" fmla="*/ 83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06" h="105">
                    <a:moveTo>
                      <a:pt x="20" y="53"/>
                    </a:moveTo>
                    <a:cubicBezTo>
                      <a:pt x="20" y="51"/>
                      <a:pt x="20" y="50"/>
                      <a:pt x="20" y="49"/>
                    </a:cubicBezTo>
                    <a:cubicBezTo>
                      <a:pt x="1" y="43"/>
                      <a:pt x="1" y="43"/>
                      <a:pt x="1" y="43"/>
                    </a:cubicBezTo>
                    <a:cubicBezTo>
                      <a:pt x="1" y="46"/>
                      <a:pt x="0" y="49"/>
                      <a:pt x="0" y="53"/>
                    </a:cubicBezTo>
                    <a:cubicBezTo>
                      <a:pt x="0" y="68"/>
                      <a:pt x="7" y="81"/>
                      <a:pt x="17" y="91"/>
                    </a:cubicBezTo>
                    <a:cubicBezTo>
                      <a:pt x="29" y="75"/>
                      <a:pt x="29" y="75"/>
                      <a:pt x="29" y="75"/>
                    </a:cubicBezTo>
                    <a:cubicBezTo>
                      <a:pt x="23" y="69"/>
                      <a:pt x="20" y="61"/>
                      <a:pt x="20" y="53"/>
                    </a:cubicBezTo>
                    <a:close/>
                    <a:moveTo>
                      <a:pt x="86" y="53"/>
                    </a:moveTo>
                    <a:cubicBezTo>
                      <a:pt x="86" y="61"/>
                      <a:pt x="83" y="69"/>
                      <a:pt x="77" y="75"/>
                    </a:cubicBezTo>
                    <a:cubicBezTo>
                      <a:pt x="89" y="91"/>
                      <a:pt x="89" y="91"/>
                      <a:pt x="89" y="91"/>
                    </a:cubicBezTo>
                    <a:cubicBezTo>
                      <a:pt x="99" y="81"/>
                      <a:pt x="106" y="68"/>
                      <a:pt x="106" y="53"/>
                    </a:cubicBezTo>
                    <a:cubicBezTo>
                      <a:pt x="106" y="49"/>
                      <a:pt x="105" y="46"/>
                      <a:pt x="105" y="43"/>
                    </a:cubicBezTo>
                    <a:cubicBezTo>
                      <a:pt x="86" y="49"/>
                      <a:pt x="86" y="49"/>
                      <a:pt x="86" y="49"/>
                    </a:cubicBezTo>
                    <a:cubicBezTo>
                      <a:pt x="86" y="50"/>
                      <a:pt x="86" y="51"/>
                      <a:pt x="86" y="53"/>
                    </a:cubicBezTo>
                    <a:close/>
                    <a:moveTo>
                      <a:pt x="59" y="20"/>
                    </a:moveTo>
                    <a:cubicBezTo>
                      <a:pt x="69" y="22"/>
                      <a:pt x="77" y="28"/>
                      <a:pt x="82" y="36"/>
                    </a:cubicBezTo>
                    <a:cubicBezTo>
                      <a:pt x="101" y="30"/>
                      <a:pt x="101" y="30"/>
                      <a:pt x="101" y="30"/>
                    </a:cubicBezTo>
                    <a:cubicBezTo>
                      <a:pt x="93" y="14"/>
                      <a:pt x="78" y="3"/>
                      <a:pt x="59" y="0"/>
                    </a:cubicBezTo>
                    <a:lnTo>
                      <a:pt x="59" y="20"/>
                    </a:lnTo>
                    <a:close/>
                    <a:moveTo>
                      <a:pt x="24" y="36"/>
                    </a:moveTo>
                    <a:cubicBezTo>
                      <a:pt x="29" y="28"/>
                      <a:pt x="37" y="22"/>
                      <a:pt x="46" y="2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28" y="3"/>
                      <a:pt x="13" y="14"/>
                      <a:pt x="5" y="30"/>
                    </a:cubicBezTo>
                    <a:lnTo>
                      <a:pt x="24" y="36"/>
                    </a:lnTo>
                    <a:close/>
                    <a:moveTo>
                      <a:pt x="67" y="83"/>
                    </a:moveTo>
                    <a:cubicBezTo>
                      <a:pt x="62" y="84"/>
                      <a:pt x="58" y="85"/>
                      <a:pt x="53" y="85"/>
                    </a:cubicBezTo>
                    <a:cubicBezTo>
                      <a:pt x="48" y="85"/>
                      <a:pt x="43" y="84"/>
                      <a:pt x="39" y="83"/>
                    </a:cubicBezTo>
                    <a:cubicBezTo>
                      <a:pt x="28" y="99"/>
                      <a:pt x="28" y="99"/>
                      <a:pt x="28" y="99"/>
                    </a:cubicBezTo>
                    <a:cubicBezTo>
                      <a:pt x="35" y="103"/>
                      <a:pt x="44" y="105"/>
                      <a:pt x="53" y="105"/>
                    </a:cubicBezTo>
                    <a:cubicBezTo>
                      <a:pt x="62" y="105"/>
                      <a:pt x="71" y="103"/>
                      <a:pt x="78" y="99"/>
                    </a:cubicBezTo>
                    <a:lnTo>
                      <a:pt x="67" y="8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86" name="Freeform 132">
                <a:extLst>
                  <a:ext uri="{FF2B5EF4-FFF2-40B4-BE49-F238E27FC236}">
                    <a16:creationId xmlns:a16="http://schemas.microsoft.com/office/drawing/2014/main" xmlns="" id="{3A35CCB4-80B6-41E2-B983-1BBF3829F01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522752" y="2397354"/>
                <a:ext cx="317087" cy="334703"/>
              </a:xfrm>
              <a:custGeom>
                <a:avLst/>
                <a:gdLst>
                  <a:gd name="T0" fmla="*/ 75 w 162"/>
                  <a:gd name="T1" fmla="*/ 65 h 171"/>
                  <a:gd name="T2" fmla="*/ 54 w 162"/>
                  <a:gd name="T3" fmla="*/ 86 h 171"/>
                  <a:gd name="T4" fmla="*/ 87 w 162"/>
                  <a:gd name="T5" fmla="*/ 65 h 171"/>
                  <a:gd name="T6" fmla="*/ 108 w 162"/>
                  <a:gd name="T7" fmla="*/ 86 h 171"/>
                  <a:gd name="T8" fmla="*/ 87 w 162"/>
                  <a:gd name="T9" fmla="*/ 65 h 171"/>
                  <a:gd name="T10" fmla="*/ 139 w 162"/>
                  <a:gd name="T11" fmla="*/ 65 h 171"/>
                  <a:gd name="T12" fmla="*/ 118 w 162"/>
                  <a:gd name="T13" fmla="*/ 86 h 171"/>
                  <a:gd name="T14" fmla="*/ 21 w 162"/>
                  <a:gd name="T15" fmla="*/ 129 h 171"/>
                  <a:gd name="T16" fmla="*/ 43 w 162"/>
                  <a:gd name="T17" fmla="*/ 150 h 171"/>
                  <a:gd name="T18" fmla="*/ 21 w 162"/>
                  <a:gd name="T19" fmla="*/ 129 h 171"/>
                  <a:gd name="T20" fmla="*/ 75 w 162"/>
                  <a:gd name="T21" fmla="*/ 129 h 171"/>
                  <a:gd name="T22" fmla="*/ 54 w 162"/>
                  <a:gd name="T23" fmla="*/ 150 h 171"/>
                  <a:gd name="T24" fmla="*/ 87 w 162"/>
                  <a:gd name="T25" fmla="*/ 129 h 171"/>
                  <a:gd name="T26" fmla="*/ 108 w 162"/>
                  <a:gd name="T27" fmla="*/ 150 h 171"/>
                  <a:gd name="T28" fmla="*/ 87 w 162"/>
                  <a:gd name="T29" fmla="*/ 129 h 171"/>
                  <a:gd name="T30" fmla="*/ 75 w 162"/>
                  <a:gd name="T31" fmla="*/ 96 h 171"/>
                  <a:gd name="T32" fmla="*/ 54 w 162"/>
                  <a:gd name="T33" fmla="*/ 117 h 171"/>
                  <a:gd name="T34" fmla="*/ 87 w 162"/>
                  <a:gd name="T35" fmla="*/ 96 h 171"/>
                  <a:gd name="T36" fmla="*/ 108 w 162"/>
                  <a:gd name="T37" fmla="*/ 117 h 171"/>
                  <a:gd name="T38" fmla="*/ 87 w 162"/>
                  <a:gd name="T39" fmla="*/ 96 h 171"/>
                  <a:gd name="T40" fmla="*/ 139 w 162"/>
                  <a:gd name="T41" fmla="*/ 96 h 171"/>
                  <a:gd name="T42" fmla="*/ 118 w 162"/>
                  <a:gd name="T43" fmla="*/ 117 h 171"/>
                  <a:gd name="T44" fmla="*/ 21 w 162"/>
                  <a:gd name="T45" fmla="*/ 96 h 171"/>
                  <a:gd name="T46" fmla="*/ 43 w 162"/>
                  <a:gd name="T47" fmla="*/ 117 h 171"/>
                  <a:gd name="T48" fmla="*/ 21 w 162"/>
                  <a:gd name="T49" fmla="*/ 96 h 171"/>
                  <a:gd name="T50" fmla="*/ 139 w 162"/>
                  <a:gd name="T51" fmla="*/ 11 h 171"/>
                  <a:gd name="T52" fmla="*/ 118 w 162"/>
                  <a:gd name="T53" fmla="*/ 0 h 171"/>
                  <a:gd name="T54" fmla="*/ 43 w 162"/>
                  <a:gd name="T55" fmla="*/ 11 h 171"/>
                  <a:gd name="T56" fmla="*/ 21 w 162"/>
                  <a:gd name="T57" fmla="*/ 0 h 171"/>
                  <a:gd name="T58" fmla="*/ 0 w 162"/>
                  <a:gd name="T59" fmla="*/ 171 h 171"/>
                  <a:gd name="T60" fmla="*/ 162 w 162"/>
                  <a:gd name="T61" fmla="*/ 0 h 171"/>
                  <a:gd name="T62" fmla="*/ 150 w 162"/>
                  <a:gd name="T63" fmla="*/ 161 h 171"/>
                  <a:gd name="T64" fmla="*/ 11 w 162"/>
                  <a:gd name="T65" fmla="*/ 44 h 171"/>
                  <a:gd name="T66" fmla="*/ 150 w 162"/>
                  <a:gd name="T67" fmla="*/ 161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62" h="171">
                    <a:moveTo>
                      <a:pt x="54" y="65"/>
                    </a:moveTo>
                    <a:lnTo>
                      <a:pt x="75" y="65"/>
                    </a:lnTo>
                    <a:lnTo>
                      <a:pt x="75" y="86"/>
                    </a:lnTo>
                    <a:lnTo>
                      <a:pt x="54" y="86"/>
                    </a:lnTo>
                    <a:lnTo>
                      <a:pt x="54" y="65"/>
                    </a:lnTo>
                    <a:close/>
                    <a:moveTo>
                      <a:pt x="87" y="65"/>
                    </a:moveTo>
                    <a:lnTo>
                      <a:pt x="108" y="65"/>
                    </a:lnTo>
                    <a:lnTo>
                      <a:pt x="108" y="86"/>
                    </a:lnTo>
                    <a:lnTo>
                      <a:pt x="87" y="86"/>
                    </a:lnTo>
                    <a:lnTo>
                      <a:pt x="87" y="65"/>
                    </a:lnTo>
                    <a:close/>
                    <a:moveTo>
                      <a:pt x="118" y="65"/>
                    </a:moveTo>
                    <a:lnTo>
                      <a:pt x="139" y="65"/>
                    </a:lnTo>
                    <a:lnTo>
                      <a:pt x="139" y="86"/>
                    </a:lnTo>
                    <a:lnTo>
                      <a:pt x="118" y="86"/>
                    </a:lnTo>
                    <a:lnTo>
                      <a:pt x="118" y="65"/>
                    </a:lnTo>
                    <a:close/>
                    <a:moveTo>
                      <a:pt x="21" y="129"/>
                    </a:moveTo>
                    <a:lnTo>
                      <a:pt x="43" y="129"/>
                    </a:lnTo>
                    <a:lnTo>
                      <a:pt x="43" y="150"/>
                    </a:lnTo>
                    <a:lnTo>
                      <a:pt x="21" y="150"/>
                    </a:lnTo>
                    <a:lnTo>
                      <a:pt x="21" y="129"/>
                    </a:lnTo>
                    <a:close/>
                    <a:moveTo>
                      <a:pt x="54" y="129"/>
                    </a:moveTo>
                    <a:lnTo>
                      <a:pt x="75" y="129"/>
                    </a:lnTo>
                    <a:lnTo>
                      <a:pt x="75" y="150"/>
                    </a:lnTo>
                    <a:lnTo>
                      <a:pt x="54" y="150"/>
                    </a:lnTo>
                    <a:lnTo>
                      <a:pt x="54" y="129"/>
                    </a:lnTo>
                    <a:close/>
                    <a:moveTo>
                      <a:pt x="87" y="129"/>
                    </a:moveTo>
                    <a:lnTo>
                      <a:pt x="108" y="129"/>
                    </a:lnTo>
                    <a:lnTo>
                      <a:pt x="108" y="150"/>
                    </a:lnTo>
                    <a:lnTo>
                      <a:pt x="87" y="150"/>
                    </a:lnTo>
                    <a:lnTo>
                      <a:pt x="87" y="129"/>
                    </a:lnTo>
                    <a:close/>
                    <a:moveTo>
                      <a:pt x="54" y="96"/>
                    </a:moveTo>
                    <a:lnTo>
                      <a:pt x="75" y="96"/>
                    </a:lnTo>
                    <a:lnTo>
                      <a:pt x="75" y="117"/>
                    </a:lnTo>
                    <a:lnTo>
                      <a:pt x="54" y="117"/>
                    </a:lnTo>
                    <a:lnTo>
                      <a:pt x="54" y="96"/>
                    </a:lnTo>
                    <a:close/>
                    <a:moveTo>
                      <a:pt x="87" y="96"/>
                    </a:moveTo>
                    <a:lnTo>
                      <a:pt x="108" y="96"/>
                    </a:lnTo>
                    <a:lnTo>
                      <a:pt x="108" y="117"/>
                    </a:lnTo>
                    <a:lnTo>
                      <a:pt x="87" y="117"/>
                    </a:lnTo>
                    <a:lnTo>
                      <a:pt x="87" y="96"/>
                    </a:lnTo>
                    <a:close/>
                    <a:moveTo>
                      <a:pt x="118" y="96"/>
                    </a:moveTo>
                    <a:lnTo>
                      <a:pt x="139" y="96"/>
                    </a:lnTo>
                    <a:lnTo>
                      <a:pt x="139" y="117"/>
                    </a:lnTo>
                    <a:lnTo>
                      <a:pt x="118" y="117"/>
                    </a:lnTo>
                    <a:lnTo>
                      <a:pt x="118" y="96"/>
                    </a:lnTo>
                    <a:close/>
                    <a:moveTo>
                      <a:pt x="21" y="96"/>
                    </a:moveTo>
                    <a:lnTo>
                      <a:pt x="43" y="96"/>
                    </a:lnTo>
                    <a:lnTo>
                      <a:pt x="43" y="117"/>
                    </a:lnTo>
                    <a:lnTo>
                      <a:pt x="21" y="117"/>
                    </a:lnTo>
                    <a:lnTo>
                      <a:pt x="21" y="96"/>
                    </a:lnTo>
                    <a:close/>
                    <a:moveTo>
                      <a:pt x="139" y="0"/>
                    </a:moveTo>
                    <a:lnTo>
                      <a:pt x="139" y="11"/>
                    </a:lnTo>
                    <a:lnTo>
                      <a:pt x="118" y="11"/>
                    </a:lnTo>
                    <a:lnTo>
                      <a:pt x="118" y="0"/>
                    </a:lnTo>
                    <a:lnTo>
                      <a:pt x="43" y="0"/>
                    </a:lnTo>
                    <a:lnTo>
                      <a:pt x="43" y="11"/>
                    </a:lnTo>
                    <a:lnTo>
                      <a:pt x="21" y="11"/>
                    </a:lnTo>
                    <a:lnTo>
                      <a:pt x="21" y="0"/>
                    </a:lnTo>
                    <a:lnTo>
                      <a:pt x="0" y="0"/>
                    </a:lnTo>
                    <a:lnTo>
                      <a:pt x="0" y="171"/>
                    </a:lnTo>
                    <a:lnTo>
                      <a:pt x="162" y="171"/>
                    </a:lnTo>
                    <a:lnTo>
                      <a:pt x="162" y="0"/>
                    </a:lnTo>
                    <a:lnTo>
                      <a:pt x="139" y="0"/>
                    </a:lnTo>
                    <a:close/>
                    <a:moveTo>
                      <a:pt x="150" y="161"/>
                    </a:moveTo>
                    <a:lnTo>
                      <a:pt x="11" y="161"/>
                    </a:lnTo>
                    <a:lnTo>
                      <a:pt x="11" y="44"/>
                    </a:lnTo>
                    <a:lnTo>
                      <a:pt x="150" y="44"/>
                    </a:lnTo>
                    <a:lnTo>
                      <a:pt x="150" y="1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87" name="Freeform 133">
                <a:extLst>
                  <a:ext uri="{FF2B5EF4-FFF2-40B4-BE49-F238E27FC236}">
                    <a16:creationId xmlns:a16="http://schemas.microsoft.com/office/drawing/2014/main" xmlns="" id="{C5FD063D-0EB5-457F-8E16-32F58F87CEC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025786" y="3945601"/>
                <a:ext cx="268155" cy="268153"/>
              </a:xfrm>
              <a:custGeom>
                <a:avLst/>
                <a:gdLst>
                  <a:gd name="T0" fmla="*/ 42 w 84"/>
                  <a:gd name="T1" fmla="*/ 0 h 84"/>
                  <a:gd name="T2" fmla="*/ 0 w 84"/>
                  <a:gd name="T3" fmla="*/ 42 h 84"/>
                  <a:gd name="T4" fmla="*/ 42 w 84"/>
                  <a:gd name="T5" fmla="*/ 84 h 84"/>
                  <a:gd name="T6" fmla="*/ 84 w 84"/>
                  <a:gd name="T7" fmla="*/ 42 h 84"/>
                  <a:gd name="T8" fmla="*/ 42 w 84"/>
                  <a:gd name="T9" fmla="*/ 0 h 84"/>
                  <a:gd name="T10" fmla="*/ 42 w 84"/>
                  <a:gd name="T11" fmla="*/ 76 h 84"/>
                  <a:gd name="T12" fmla="*/ 8 w 84"/>
                  <a:gd name="T13" fmla="*/ 42 h 84"/>
                  <a:gd name="T14" fmla="*/ 42 w 84"/>
                  <a:gd name="T15" fmla="*/ 8 h 84"/>
                  <a:gd name="T16" fmla="*/ 76 w 84"/>
                  <a:gd name="T17" fmla="*/ 42 h 84"/>
                  <a:gd name="T18" fmla="*/ 42 w 84"/>
                  <a:gd name="T19" fmla="*/ 76 h 84"/>
                  <a:gd name="T20" fmla="*/ 26 w 84"/>
                  <a:gd name="T21" fmla="*/ 26 h 84"/>
                  <a:gd name="T22" fmla="*/ 58 w 84"/>
                  <a:gd name="T23" fmla="*/ 26 h 84"/>
                  <a:gd name="T24" fmla="*/ 58 w 84"/>
                  <a:gd name="T25" fmla="*/ 58 h 84"/>
                  <a:gd name="T26" fmla="*/ 26 w 84"/>
                  <a:gd name="T27" fmla="*/ 58 h 84"/>
                  <a:gd name="T28" fmla="*/ 26 w 84"/>
                  <a:gd name="T29" fmla="*/ 26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4" h="84">
                    <a:moveTo>
                      <a:pt x="42" y="0"/>
                    </a:moveTo>
                    <a:cubicBezTo>
                      <a:pt x="19" y="0"/>
                      <a:pt x="0" y="19"/>
                      <a:pt x="0" y="42"/>
                    </a:cubicBezTo>
                    <a:cubicBezTo>
                      <a:pt x="0" y="65"/>
                      <a:pt x="19" y="84"/>
                      <a:pt x="42" y="84"/>
                    </a:cubicBezTo>
                    <a:cubicBezTo>
                      <a:pt x="65" y="84"/>
                      <a:pt x="84" y="65"/>
                      <a:pt x="84" y="42"/>
                    </a:cubicBezTo>
                    <a:cubicBezTo>
                      <a:pt x="84" y="19"/>
                      <a:pt x="65" y="0"/>
                      <a:pt x="42" y="0"/>
                    </a:cubicBezTo>
                    <a:close/>
                    <a:moveTo>
                      <a:pt x="42" y="76"/>
                    </a:moveTo>
                    <a:cubicBezTo>
                      <a:pt x="23" y="76"/>
                      <a:pt x="8" y="61"/>
                      <a:pt x="8" y="42"/>
                    </a:cubicBezTo>
                    <a:cubicBezTo>
                      <a:pt x="8" y="23"/>
                      <a:pt x="23" y="8"/>
                      <a:pt x="42" y="8"/>
                    </a:cubicBezTo>
                    <a:cubicBezTo>
                      <a:pt x="61" y="8"/>
                      <a:pt x="76" y="23"/>
                      <a:pt x="76" y="42"/>
                    </a:cubicBezTo>
                    <a:cubicBezTo>
                      <a:pt x="76" y="61"/>
                      <a:pt x="61" y="76"/>
                      <a:pt x="42" y="76"/>
                    </a:cubicBezTo>
                    <a:close/>
                    <a:moveTo>
                      <a:pt x="26" y="26"/>
                    </a:moveTo>
                    <a:cubicBezTo>
                      <a:pt x="58" y="26"/>
                      <a:pt x="58" y="26"/>
                      <a:pt x="58" y="26"/>
                    </a:cubicBezTo>
                    <a:cubicBezTo>
                      <a:pt x="58" y="58"/>
                      <a:pt x="58" y="58"/>
                      <a:pt x="58" y="58"/>
                    </a:cubicBezTo>
                    <a:cubicBezTo>
                      <a:pt x="26" y="58"/>
                      <a:pt x="26" y="58"/>
                      <a:pt x="26" y="58"/>
                    </a:cubicBezTo>
                    <a:lnTo>
                      <a:pt x="26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88" name="Freeform 134">
                <a:extLst>
                  <a:ext uri="{FF2B5EF4-FFF2-40B4-BE49-F238E27FC236}">
                    <a16:creationId xmlns:a16="http://schemas.microsoft.com/office/drawing/2014/main" xmlns="" id="{080532FE-03C5-48A7-B818-48A6293100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634320" y="3906455"/>
                <a:ext cx="467802" cy="467801"/>
              </a:xfrm>
              <a:custGeom>
                <a:avLst/>
                <a:gdLst>
                  <a:gd name="T0" fmla="*/ 140 w 146"/>
                  <a:gd name="T1" fmla="*/ 123 h 146"/>
                  <a:gd name="T2" fmla="*/ 106 w 146"/>
                  <a:gd name="T3" fmla="*/ 94 h 146"/>
                  <a:gd name="T4" fmla="*/ 96 w 146"/>
                  <a:gd name="T5" fmla="*/ 89 h 146"/>
                  <a:gd name="T6" fmla="*/ 109 w 146"/>
                  <a:gd name="T7" fmla="*/ 54 h 146"/>
                  <a:gd name="T8" fmla="*/ 54 w 146"/>
                  <a:gd name="T9" fmla="*/ 0 h 146"/>
                  <a:gd name="T10" fmla="*/ 0 w 146"/>
                  <a:gd name="T11" fmla="*/ 54 h 146"/>
                  <a:gd name="T12" fmla="*/ 54 w 146"/>
                  <a:gd name="T13" fmla="*/ 108 h 146"/>
                  <a:gd name="T14" fmla="*/ 90 w 146"/>
                  <a:gd name="T15" fmla="*/ 95 h 146"/>
                  <a:gd name="T16" fmla="*/ 94 w 146"/>
                  <a:gd name="T17" fmla="*/ 106 h 146"/>
                  <a:gd name="T18" fmla="*/ 123 w 146"/>
                  <a:gd name="T19" fmla="*/ 140 h 146"/>
                  <a:gd name="T20" fmla="*/ 141 w 146"/>
                  <a:gd name="T21" fmla="*/ 141 h 146"/>
                  <a:gd name="T22" fmla="*/ 140 w 146"/>
                  <a:gd name="T23" fmla="*/ 123 h 146"/>
                  <a:gd name="T24" fmla="*/ 54 w 146"/>
                  <a:gd name="T25" fmla="*/ 90 h 146"/>
                  <a:gd name="T26" fmla="*/ 18 w 146"/>
                  <a:gd name="T27" fmla="*/ 54 h 146"/>
                  <a:gd name="T28" fmla="*/ 54 w 146"/>
                  <a:gd name="T29" fmla="*/ 18 h 146"/>
                  <a:gd name="T30" fmla="*/ 91 w 146"/>
                  <a:gd name="T31" fmla="*/ 54 h 146"/>
                  <a:gd name="T32" fmla="*/ 54 w 146"/>
                  <a:gd name="T33" fmla="*/ 90 h 146"/>
                  <a:gd name="T34" fmla="*/ 63 w 146"/>
                  <a:gd name="T35" fmla="*/ 27 h 146"/>
                  <a:gd name="T36" fmla="*/ 45 w 146"/>
                  <a:gd name="T37" fmla="*/ 27 h 146"/>
                  <a:gd name="T38" fmla="*/ 45 w 146"/>
                  <a:gd name="T39" fmla="*/ 45 h 146"/>
                  <a:gd name="T40" fmla="*/ 27 w 146"/>
                  <a:gd name="T41" fmla="*/ 45 h 146"/>
                  <a:gd name="T42" fmla="*/ 27 w 146"/>
                  <a:gd name="T43" fmla="*/ 63 h 146"/>
                  <a:gd name="T44" fmla="*/ 45 w 146"/>
                  <a:gd name="T45" fmla="*/ 63 h 146"/>
                  <a:gd name="T46" fmla="*/ 45 w 146"/>
                  <a:gd name="T47" fmla="*/ 81 h 146"/>
                  <a:gd name="T48" fmla="*/ 63 w 146"/>
                  <a:gd name="T49" fmla="*/ 81 h 146"/>
                  <a:gd name="T50" fmla="*/ 63 w 146"/>
                  <a:gd name="T51" fmla="*/ 63 h 146"/>
                  <a:gd name="T52" fmla="*/ 81 w 146"/>
                  <a:gd name="T53" fmla="*/ 63 h 146"/>
                  <a:gd name="T54" fmla="*/ 81 w 146"/>
                  <a:gd name="T55" fmla="*/ 45 h 146"/>
                  <a:gd name="T56" fmla="*/ 63 w 146"/>
                  <a:gd name="T57" fmla="*/ 45 h 146"/>
                  <a:gd name="T58" fmla="*/ 63 w 146"/>
                  <a:gd name="T59" fmla="*/ 27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46" h="146">
                    <a:moveTo>
                      <a:pt x="140" y="123"/>
                    </a:moveTo>
                    <a:cubicBezTo>
                      <a:pt x="106" y="94"/>
                      <a:pt x="106" y="94"/>
                      <a:pt x="106" y="94"/>
                    </a:cubicBezTo>
                    <a:cubicBezTo>
                      <a:pt x="103" y="91"/>
                      <a:pt x="99" y="89"/>
                      <a:pt x="96" y="89"/>
                    </a:cubicBezTo>
                    <a:cubicBezTo>
                      <a:pt x="104" y="80"/>
                      <a:pt x="109" y="67"/>
                      <a:pt x="109" y="54"/>
                    </a:cubicBezTo>
                    <a:cubicBezTo>
                      <a:pt x="109" y="24"/>
                      <a:pt x="84" y="0"/>
                      <a:pt x="54" y="0"/>
                    </a:cubicBezTo>
                    <a:cubicBezTo>
                      <a:pt x="24" y="0"/>
                      <a:pt x="0" y="24"/>
                      <a:pt x="0" y="54"/>
                    </a:cubicBezTo>
                    <a:cubicBezTo>
                      <a:pt x="0" y="84"/>
                      <a:pt x="24" y="108"/>
                      <a:pt x="54" y="108"/>
                    </a:cubicBezTo>
                    <a:cubicBezTo>
                      <a:pt x="68" y="108"/>
                      <a:pt x="80" y="103"/>
                      <a:pt x="90" y="95"/>
                    </a:cubicBezTo>
                    <a:cubicBezTo>
                      <a:pt x="89" y="98"/>
                      <a:pt x="91" y="102"/>
                      <a:pt x="94" y="106"/>
                    </a:cubicBezTo>
                    <a:cubicBezTo>
                      <a:pt x="123" y="140"/>
                      <a:pt x="123" y="140"/>
                      <a:pt x="123" y="140"/>
                    </a:cubicBezTo>
                    <a:cubicBezTo>
                      <a:pt x="128" y="146"/>
                      <a:pt x="136" y="146"/>
                      <a:pt x="141" y="141"/>
                    </a:cubicBezTo>
                    <a:cubicBezTo>
                      <a:pt x="146" y="136"/>
                      <a:pt x="146" y="128"/>
                      <a:pt x="140" y="123"/>
                    </a:cubicBezTo>
                    <a:close/>
                    <a:moveTo>
                      <a:pt x="54" y="90"/>
                    </a:moveTo>
                    <a:cubicBezTo>
                      <a:pt x="34" y="90"/>
                      <a:pt x="18" y="74"/>
                      <a:pt x="18" y="54"/>
                    </a:cubicBezTo>
                    <a:cubicBezTo>
                      <a:pt x="18" y="34"/>
                      <a:pt x="34" y="18"/>
                      <a:pt x="54" y="18"/>
                    </a:cubicBezTo>
                    <a:cubicBezTo>
                      <a:pt x="74" y="18"/>
                      <a:pt x="91" y="34"/>
                      <a:pt x="91" y="54"/>
                    </a:cubicBezTo>
                    <a:cubicBezTo>
                      <a:pt x="91" y="74"/>
                      <a:pt x="74" y="90"/>
                      <a:pt x="54" y="90"/>
                    </a:cubicBezTo>
                    <a:close/>
                    <a:moveTo>
                      <a:pt x="63" y="27"/>
                    </a:moveTo>
                    <a:cubicBezTo>
                      <a:pt x="45" y="27"/>
                      <a:pt x="45" y="27"/>
                      <a:pt x="45" y="27"/>
                    </a:cubicBezTo>
                    <a:cubicBezTo>
                      <a:pt x="45" y="45"/>
                      <a:pt x="45" y="45"/>
                      <a:pt x="45" y="45"/>
                    </a:cubicBezTo>
                    <a:cubicBezTo>
                      <a:pt x="27" y="45"/>
                      <a:pt x="27" y="45"/>
                      <a:pt x="27" y="45"/>
                    </a:cubicBezTo>
                    <a:cubicBezTo>
                      <a:pt x="27" y="63"/>
                      <a:pt x="27" y="63"/>
                      <a:pt x="27" y="63"/>
                    </a:cubicBezTo>
                    <a:cubicBezTo>
                      <a:pt x="45" y="63"/>
                      <a:pt x="45" y="63"/>
                      <a:pt x="45" y="63"/>
                    </a:cubicBezTo>
                    <a:cubicBezTo>
                      <a:pt x="45" y="81"/>
                      <a:pt x="45" y="81"/>
                      <a:pt x="45" y="81"/>
                    </a:cubicBezTo>
                    <a:cubicBezTo>
                      <a:pt x="63" y="81"/>
                      <a:pt x="63" y="81"/>
                      <a:pt x="63" y="81"/>
                    </a:cubicBezTo>
                    <a:cubicBezTo>
                      <a:pt x="63" y="63"/>
                      <a:pt x="63" y="63"/>
                      <a:pt x="63" y="63"/>
                    </a:cubicBezTo>
                    <a:cubicBezTo>
                      <a:pt x="81" y="63"/>
                      <a:pt x="81" y="63"/>
                      <a:pt x="81" y="63"/>
                    </a:cubicBezTo>
                    <a:cubicBezTo>
                      <a:pt x="81" y="45"/>
                      <a:pt x="81" y="45"/>
                      <a:pt x="81" y="45"/>
                    </a:cubicBezTo>
                    <a:cubicBezTo>
                      <a:pt x="63" y="45"/>
                      <a:pt x="63" y="45"/>
                      <a:pt x="63" y="45"/>
                    </a:cubicBezTo>
                    <a:lnTo>
                      <a:pt x="63" y="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89" name="Freeform 135">
                <a:extLst>
                  <a:ext uri="{FF2B5EF4-FFF2-40B4-BE49-F238E27FC236}">
                    <a16:creationId xmlns:a16="http://schemas.microsoft.com/office/drawing/2014/main" xmlns="" id="{FD8A80B6-7630-4FBB-8E98-815BD6056E1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248921" y="4744191"/>
                <a:ext cx="272069" cy="275983"/>
              </a:xfrm>
              <a:custGeom>
                <a:avLst/>
                <a:gdLst>
                  <a:gd name="T0" fmla="*/ 16 w 85"/>
                  <a:gd name="T1" fmla="*/ 49 h 86"/>
                  <a:gd name="T2" fmla="*/ 16 w 85"/>
                  <a:gd name="T3" fmla="*/ 86 h 86"/>
                  <a:gd name="T4" fmla="*/ 18 w 85"/>
                  <a:gd name="T5" fmla="*/ 86 h 86"/>
                  <a:gd name="T6" fmla="*/ 21 w 85"/>
                  <a:gd name="T7" fmla="*/ 86 h 86"/>
                  <a:gd name="T8" fmla="*/ 21 w 85"/>
                  <a:gd name="T9" fmla="*/ 49 h 86"/>
                  <a:gd name="T10" fmla="*/ 18 w 85"/>
                  <a:gd name="T11" fmla="*/ 49 h 86"/>
                  <a:gd name="T12" fmla="*/ 16 w 85"/>
                  <a:gd name="T13" fmla="*/ 49 h 86"/>
                  <a:gd name="T14" fmla="*/ 64 w 85"/>
                  <a:gd name="T15" fmla="*/ 49 h 86"/>
                  <a:gd name="T16" fmla="*/ 64 w 85"/>
                  <a:gd name="T17" fmla="*/ 86 h 86"/>
                  <a:gd name="T18" fmla="*/ 67 w 85"/>
                  <a:gd name="T19" fmla="*/ 86 h 86"/>
                  <a:gd name="T20" fmla="*/ 69 w 85"/>
                  <a:gd name="T21" fmla="*/ 86 h 86"/>
                  <a:gd name="T22" fmla="*/ 69 w 85"/>
                  <a:gd name="T23" fmla="*/ 49 h 86"/>
                  <a:gd name="T24" fmla="*/ 67 w 85"/>
                  <a:gd name="T25" fmla="*/ 49 h 86"/>
                  <a:gd name="T26" fmla="*/ 64 w 85"/>
                  <a:gd name="T27" fmla="*/ 49 h 86"/>
                  <a:gd name="T28" fmla="*/ 85 w 85"/>
                  <a:gd name="T29" fmla="*/ 43 h 86"/>
                  <a:gd name="T30" fmla="*/ 42 w 85"/>
                  <a:gd name="T31" fmla="*/ 0 h 86"/>
                  <a:gd name="T32" fmla="*/ 0 w 85"/>
                  <a:gd name="T33" fmla="*/ 43 h 86"/>
                  <a:gd name="T34" fmla="*/ 2 w 85"/>
                  <a:gd name="T35" fmla="*/ 58 h 86"/>
                  <a:gd name="T36" fmla="*/ 0 w 85"/>
                  <a:gd name="T37" fmla="*/ 67 h 86"/>
                  <a:gd name="T38" fmla="*/ 10 w 85"/>
                  <a:gd name="T39" fmla="*/ 84 h 86"/>
                  <a:gd name="T40" fmla="*/ 10 w 85"/>
                  <a:gd name="T41" fmla="*/ 51 h 86"/>
                  <a:gd name="T42" fmla="*/ 6 w 85"/>
                  <a:gd name="T43" fmla="*/ 54 h 86"/>
                  <a:gd name="T44" fmla="*/ 5 w 85"/>
                  <a:gd name="T45" fmla="*/ 46 h 86"/>
                  <a:gd name="T46" fmla="*/ 42 w 85"/>
                  <a:gd name="T47" fmla="*/ 8 h 86"/>
                  <a:gd name="T48" fmla="*/ 80 w 85"/>
                  <a:gd name="T49" fmla="*/ 46 h 86"/>
                  <a:gd name="T50" fmla="*/ 79 w 85"/>
                  <a:gd name="T51" fmla="*/ 54 h 86"/>
                  <a:gd name="T52" fmla="*/ 75 w 85"/>
                  <a:gd name="T53" fmla="*/ 51 h 86"/>
                  <a:gd name="T54" fmla="*/ 75 w 85"/>
                  <a:gd name="T55" fmla="*/ 84 h 86"/>
                  <a:gd name="T56" fmla="*/ 85 w 85"/>
                  <a:gd name="T57" fmla="*/ 67 h 86"/>
                  <a:gd name="T58" fmla="*/ 83 w 85"/>
                  <a:gd name="T59" fmla="*/ 58 h 86"/>
                  <a:gd name="T60" fmla="*/ 85 w 85"/>
                  <a:gd name="T61" fmla="*/ 43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85" h="86">
                    <a:moveTo>
                      <a:pt x="16" y="49"/>
                    </a:moveTo>
                    <a:cubicBezTo>
                      <a:pt x="16" y="86"/>
                      <a:pt x="16" y="86"/>
                      <a:pt x="16" y="86"/>
                    </a:cubicBezTo>
                    <a:cubicBezTo>
                      <a:pt x="17" y="86"/>
                      <a:pt x="17" y="86"/>
                      <a:pt x="18" y="86"/>
                    </a:cubicBezTo>
                    <a:cubicBezTo>
                      <a:pt x="21" y="86"/>
                      <a:pt x="21" y="86"/>
                      <a:pt x="21" y="86"/>
                    </a:cubicBezTo>
                    <a:cubicBezTo>
                      <a:pt x="21" y="49"/>
                      <a:pt x="21" y="49"/>
                      <a:pt x="21" y="49"/>
                    </a:cubicBezTo>
                    <a:cubicBezTo>
                      <a:pt x="18" y="49"/>
                      <a:pt x="18" y="49"/>
                      <a:pt x="18" y="49"/>
                    </a:cubicBezTo>
                    <a:cubicBezTo>
                      <a:pt x="17" y="49"/>
                      <a:pt x="17" y="49"/>
                      <a:pt x="16" y="49"/>
                    </a:cubicBezTo>
                    <a:close/>
                    <a:moveTo>
                      <a:pt x="64" y="49"/>
                    </a:moveTo>
                    <a:cubicBezTo>
                      <a:pt x="64" y="86"/>
                      <a:pt x="64" y="86"/>
                      <a:pt x="64" y="86"/>
                    </a:cubicBezTo>
                    <a:cubicBezTo>
                      <a:pt x="67" y="86"/>
                      <a:pt x="67" y="86"/>
                      <a:pt x="67" y="86"/>
                    </a:cubicBezTo>
                    <a:cubicBezTo>
                      <a:pt x="68" y="86"/>
                      <a:pt x="68" y="86"/>
                      <a:pt x="69" y="86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68" y="49"/>
                      <a:pt x="68" y="49"/>
                      <a:pt x="67" y="49"/>
                    </a:cubicBezTo>
                    <a:lnTo>
                      <a:pt x="64" y="49"/>
                    </a:lnTo>
                    <a:close/>
                    <a:moveTo>
                      <a:pt x="85" y="43"/>
                    </a:moveTo>
                    <a:cubicBezTo>
                      <a:pt x="85" y="20"/>
                      <a:pt x="66" y="0"/>
                      <a:pt x="42" y="0"/>
                    </a:cubicBezTo>
                    <a:cubicBezTo>
                      <a:pt x="19" y="0"/>
                      <a:pt x="0" y="20"/>
                      <a:pt x="0" y="43"/>
                    </a:cubicBezTo>
                    <a:cubicBezTo>
                      <a:pt x="0" y="48"/>
                      <a:pt x="0" y="53"/>
                      <a:pt x="2" y="58"/>
                    </a:cubicBezTo>
                    <a:cubicBezTo>
                      <a:pt x="0" y="61"/>
                      <a:pt x="0" y="64"/>
                      <a:pt x="0" y="67"/>
                    </a:cubicBezTo>
                    <a:cubicBezTo>
                      <a:pt x="0" y="75"/>
                      <a:pt x="4" y="81"/>
                      <a:pt x="10" y="84"/>
                    </a:cubicBezTo>
                    <a:cubicBezTo>
                      <a:pt x="10" y="51"/>
                      <a:pt x="10" y="51"/>
                      <a:pt x="10" y="51"/>
                    </a:cubicBezTo>
                    <a:cubicBezTo>
                      <a:pt x="9" y="51"/>
                      <a:pt x="7" y="52"/>
                      <a:pt x="6" y="54"/>
                    </a:cubicBezTo>
                    <a:cubicBezTo>
                      <a:pt x="5" y="51"/>
                      <a:pt x="5" y="49"/>
                      <a:pt x="5" y="46"/>
                    </a:cubicBezTo>
                    <a:cubicBezTo>
                      <a:pt x="5" y="25"/>
                      <a:pt x="22" y="8"/>
                      <a:pt x="42" y="8"/>
                    </a:cubicBezTo>
                    <a:cubicBezTo>
                      <a:pt x="63" y="8"/>
                      <a:pt x="80" y="25"/>
                      <a:pt x="80" y="46"/>
                    </a:cubicBezTo>
                    <a:cubicBezTo>
                      <a:pt x="80" y="49"/>
                      <a:pt x="80" y="51"/>
                      <a:pt x="79" y="54"/>
                    </a:cubicBezTo>
                    <a:cubicBezTo>
                      <a:pt x="78" y="52"/>
                      <a:pt x="76" y="51"/>
                      <a:pt x="75" y="51"/>
                    </a:cubicBezTo>
                    <a:cubicBezTo>
                      <a:pt x="75" y="84"/>
                      <a:pt x="75" y="84"/>
                      <a:pt x="75" y="84"/>
                    </a:cubicBezTo>
                    <a:cubicBezTo>
                      <a:pt x="81" y="81"/>
                      <a:pt x="85" y="75"/>
                      <a:pt x="85" y="67"/>
                    </a:cubicBezTo>
                    <a:cubicBezTo>
                      <a:pt x="85" y="64"/>
                      <a:pt x="84" y="61"/>
                      <a:pt x="83" y="58"/>
                    </a:cubicBezTo>
                    <a:cubicBezTo>
                      <a:pt x="85" y="53"/>
                      <a:pt x="85" y="48"/>
                      <a:pt x="85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90" name="Freeform 136">
                <a:extLst>
                  <a:ext uri="{FF2B5EF4-FFF2-40B4-BE49-F238E27FC236}">
                    <a16:creationId xmlns:a16="http://schemas.microsoft.com/office/drawing/2014/main" xmlns="" id="{EDFD5FB2-693B-4D8B-9AA4-6FAF9FC5600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835925" y="4409487"/>
                <a:ext cx="332746" cy="330788"/>
              </a:xfrm>
              <a:custGeom>
                <a:avLst/>
                <a:gdLst>
                  <a:gd name="T0" fmla="*/ 52 w 104"/>
                  <a:gd name="T1" fmla="*/ 0 h 104"/>
                  <a:gd name="T2" fmla="*/ 0 w 104"/>
                  <a:gd name="T3" fmla="*/ 52 h 104"/>
                  <a:gd name="T4" fmla="*/ 52 w 104"/>
                  <a:gd name="T5" fmla="*/ 104 h 104"/>
                  <a:gd name="T6" fmla="*/ 104 w 104"/>
                  <a:gd name="T7" fmla="*/ 52 h 104"/>
                  <a:gd name="T8" fmla="*/ 52 w 104"/>
                  <a:gd name="T9" fmla="*/ 0 h 104"/>
                  <a:gd name="T10" fmla="*/ 32 w 104"/>
                  <a:gd name="T11" fmla="*/ 52 h 104"/>
                  <a:gd name="T12" fmla="*/ 52 w 104"/>
                  <a:gd name="T13" fmla="*/ 32 h 104"/>
                  <a:gd name="T14" fmla="*/ 72 w 104"/>
                  <a:gd name="T15" fmla="*/ 52 h 104"/>
                  <a:gd name="T16" fmla="*/ 52 w 104"/>
                  <a:gd name="T17" fmla="*/ 71 h 104"/>
                  <a:gd name="T18" fmla="*/ 32 w 104"/>
                  <a:gd name="T19" fmla="*/ 52 h 104"/>
                  <a:gd name="T20" fmla="*/ 94 w 104"/>
                  <a:gd name="T21" fmla="*/ 69 h 104"/>
                  <a:gd name="T22" fmla="*/ 94 w 104"/>
                  <a:gd name="T23" fmla="*/ 69 h 104"/>
                  <a:gd name="T24" fmla="*/ 76 w 104"/>
                  <a:gd name="T25" fmla="*/ 62 h 104"/>
                  <a:gd name="T26" fmla="*/ 78 w 104"/>
                  <a:gd name="T27" fmla="*/ 52 h 104"/>
                  <a:gd name="T28" fmla="*/ 76 w 104"/>
                  <a:gd name="T29" fmla="*/ 42 h 104"/>
                  <a:gd name="T30" fmla="*/ 89 w 104"/>
                  <a:gd name="T31" fmla="*/ 37 h 104"/>
                  <a:gd name="T32" fmla="*/ 94 w 104"/>
                  <a:gd name="T33" fmla="*/ 34 h 104"/>
                  <a:gd name="T34" fmla="*/ 98 w 104"/>
                  <a:gd name="T35" fmla="*/ 52 h 104"/>
                  <a:gd name="T36" fmla="*/ 94 w 104"/>
                  <a:gd name="T37" fmla="*/ 69 h 104"/>
                  <a:gd name="T38" fmla="*/ 69 w 104"/>
                  <a:gd name="T39" fmla="*/ 10 h 104"/>
                  <a:gd name="T40" fmla="*/ 69 w 104"/>
                  <a:gd name="T41" fmla="*/ 10 h 104"/>
                  <a:gd name="T42" fmla="*/ 69 w 104"/>
                  <a:gd name="T43" fmla="*/ 10 h 104"/>
                  <a:gd name="T44" fmla="*/ 62 w 104"/>
                  <a:gd name="T45" fmla="*/ 28 h 104"/>
                  <a:gd name="T46" fmla="*/ 52 w 104"/>
                  <a:gd name="T47" fmla="*/ 26 h 104"/>
                  <a:gd name="T48" fmla="*/ 42 w 104"/>
                  <a:gd name="T49" fmla="*/ 28 h 104"/>
                  <a:gd name="T50" fmla="*/ 38 w 104"/>
                  <a:gd name="T51" fmla="*/ 19 h 104"/>
                  <a:gd name="T52" fmla="*/ 35 w 104"/>
                  <a:gd name="T53" fmla="*/ 10 h 104"/>
                  <a:gd name="T54" fmla="*/ 52 w 104"/>
                  <a:gd name="T55" fmla="*/ 6 h 104"/>
                  <a:gd name="T56" fmla="*/ 69 w 104"/>
                  <a:gd name="T57" fmla="*/ 10 h 104"/>
                  <a:gd name="T58" fmla="*/ 10 w 104"/>
                  <a:gd name="T59" fmla="*/ 34 h 104"/>
                  <a:gd name="T60" fmla="*/ 19 w 104"/>
                  <a:gd name="T61" fmla="*/ 38 h 104"/>
                  <a:gd name="T62" fmla="*/ 28 w 104"/>
                  <a:gd name="T63" fmla="*/ 42 h 104"/>
                  <a:gd name="T64" fmla="*/ 26 w 104"/>
                  <a:gd name="T65" fmla="*/ 52 h 104"/>
                  <a:gd name="T66" fmla="*/ 28 w 104"/>
                  <a:gd name="T67" fmla="*/ 62 h 104"/>
                  <a:gd name="T68" fmla="*/ 10 w 104"/>
                  <a:gd name="T69" fmla="*/ 69 h 104"/>
                  <a:gd name="T70" fmla="*/ 6 w 104"/>
                  <a:gd name="T71" fmla="*/ 52 h 104"/>
                  <a:gd name="T72" fmla="*/ 10 w 104"/>
                  <a:gd name="T73" fmla="*/ 34 h 104"/>
                  <a:gd name="T74" fmla="*/ 35 w 104"/>
                  <a:gd name="T75" fmla="*/ 94 h 104"/>
                  <a:gd name="T76" fmla="*/ 37 w 104"/>
                  <a:gd name="T77" fmla="*/ 88 h 104"/>
                  <a:gd name="T78" fmla="*/ 42 w 104"/>
                  <a:gd name="T79" fmla="*/ 76 h 104"/>
                  <a:gd name="T80" fmla="*/ 52 w 104"/>
                  <a:gd name="T81" fmla="*/ 78 h 104"/>
                  <a:gd name="T82" fmla="*/ 62 w 104"/>
                  <a:gd name="T83" fmla="*/ 76 h 104"/>
                  <a:gd name="T84" fmla="*/ 69 w 104"/>
                  <a:gd name="T85" fmla="*/ 94 h 104"/>
                  <a:gd name="T86" fmla="*/ 69 w 104"/>
                  <a:gd name="T87" fmla="*/ 94 h 104"/>
                  <a:gd name="T88" fmla="*/ 69 w 104"/>
                  <a:gd name="T89" fmla="*/ 94 h 104"/>
                  <a:gd name="T90" fmla="*/ 52 w 104"/>
                  <a:gd name="T91" fmla="*/ 97 h 104"/>
                  <a:gd name="T92" fmla="*/ 35 w 104"/>
                  <a:gd name="T93" fmla="*/ 9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04" h="104">
                    <a:moveTo>
                      <a:pt x="52" y="0"/>
                    </a:moveTo>
                    <a:cubicBezTo>
                      <a:pt x="23" y="0"/>
                      <a:pt x="0" y="23"/>
                      <a:pt x="0" y="52"/>
                    </a:cubicBezTo>
                    <a:cubicBezTo>
                      <a:pt x="0" y="81"/>
                      <a:pt x="23" y="104"/>
                      <a:pt x="52" y="104"/>
                    </a:cubicBezTo>
                    <a:cubicBezTo>
                      <a:pt x="81" y="104"/>
                      <a:pt x="104" y="81"/>
                      <a:pt x="104" y="52"/>
                    </a:cubicBezTo>
                    <a:cubicBezTo>
                      <a:pt x="104" y="23"/>
                      <a:pt x="81" y="0"/>
                      <a:pt x="52" y="0"/>
                    </a:cubicBezTo>
                    <a:close/>
                    <a:moveTo>
                      <a:pt x="32" y="52"/>
                    </a:moveTo>
                    <a:cubicBezTo>
                      <a:pt x="32" y="41"/>
                      <a:pt x="41" y="32"/>
                      <a:pt x="52" y="32"/>
                    </a:cubicBezTo>
                    <a:cubicBezTo>
                      <a:pt x="63" y="32"/>
                      <a:pt x="72" y="41"/>
                      <a:pt x="72" y="52"/>
                    </a:cubicBezTo>
                    <a:cubicBezTo>
                      <a:pt x="72" y="63"/>
                      <a:pt x="63" y="71"/>
                      <a:pt x="52" y="71"/>
                    </a:cubicBezTo>
                    <a:cubicBezTo>
                      <a:pt x="41" y="71"/>
                      <a:pt x="32" y="63"/>
                      <a:pt x="32" y="52"/>
                    </a:cubicBezTo>
                    <a:close/>
                    <a:moveTo>
                      <a:pt x="94" y="69"/>
                    </a:moveTo>
                    <a:cubicBezTo>
                      <a:pt x="94" y="69"/>
                      <a:pt x="94" y="69"/>
                      <a:pt x="94" y="69"/>
                    </a:cubicBezTo>
                    <a:cubicBezTo>
                      <a:pt x="76" y="62"/>
                      <a:pt x="76" y="62"/>
                      <a:pt x="76" y="62"/>
                    </a:cubicBezTo>
                    <a:cubicBezTo>
                      <a:pt x="77" y="59"/>
                      <a:pt x="78" y="55"/>
                      <a:pt x="78" y="52"/>
                    </a:cubicBezTo>
                    <a:cubicBezTo>
                      <a:pt x="78" y="48"/>
                      <a:pt x="77" y="45"/>
                      <a:pt x="76" y="42"/>
                    </a:cubicBezTo>
                    <a:cubicBezTo>
                      <a:pt x="89" y="37"/>
                      <a:pt x="89" y="37"/>
                      <a:pt x="89" y="37"/>
                    </a:cubicBezTo>
                    <a:cubicBezTo>
                      <a:pt x="94" y="34"/>
                      <a:pt x="94" y="34"/>
                      <a:pt x="94" y="34"/>
                    </a:cubicBezTo>
                    <a:cubicBezTo>
                      <a:pt x="96" y="40"/>
                      <a:pt x="98" y="46"/>
                      <a:pt x="98" y="52"/>
                    </a:cubicBezTo>
                    <a:cubicBezTo>
                      <a:pt x="98" y="58"/>
                      <a:pt x="96" y="64"/>
                      <a:pt x="94" y="69"/>
                    </a:cubicBezTo>
                    <a:close/>
                    <a:moveTo>
                      <a:pt x="69" y="10"/>
                    </a:moveTo>
                    <a:cubicBezTo>
                      <a:pt x="69" y="10"/>
                      <a:pt x="69" y="10"/>
                      <a:pt x="69" y="10"/>
                    </a:cubicBezTo>
                    <a:cubicBezTo>
                      <a:pt x="69" y="10"/>
                      <a:pt x="69" y="10"/>
                      <a:pt x="69" y="10"/>
                    </a:cubicBezTo>
                    <a:cubicBezTo>
                      <a:pt x="62" y="28"/>
                      <a:pt x="62" y="28"/>
                      <a:pt x="62" y="28"/>
                    </a:cubicBezTo>
                    <a:cubicBezTo>
                      <a:pt x="59" y="26"/>
                      <a:pt x="56" y="26"/>
                      <a:pt x="52" y="26"/>
                    </a:cubicBezTo>
                    <a:cubicBezTo>
                      <a:pt x="48" y="26"/>
                      <a:pt x="45" y="26"/>
                      <a:pt x="42" y="28"/>
                    </a:cubicBezTo>
                    <a:cubicBezTo>
                      <a:pt x="38" y="19"/>
                      <a:pt x="38" y="19"/>
                      <a:pt x="38" y="19"/>
                    </a:cubicBezTo>
                    <a:cubicBezTo>
                      <a:pt x="35" y="10"/>
                      <a:pt x="35" y="10"/>
                      <a:pt x="35" y="10"/>
                    </a:cubicBezTo>
                    <a:cubicBezTo>
                      <a:pt x="40" y="7"/>
                      <a:pt x="46" y="6"/>
                      <a:pt x="52" y="6"/>
                    </a:cubicBezTo>
                    <a:cubicBezTo>
                      <a:pt x="58" y="6"/>
                      <a:pt x="64" y="7"/>
                      <a:pt x="69" y="10"/>
                    </a:cubicBezTo>
                    <a:close/>
                    <a:moveTo>
                      <a:pt x="10" y="34"/>
                    </a:moveTo>
                    <a:cubicBezTo>
                      <a:pt x="19" y="38"/>
                      <a:pt x="19" y="38"/>
                      <a:pt x="19" y="38"/>
                    </a:cubicBezTo>
                    <a:cubicBezTo>
                      <a:pt x="28" y="42"/>
                      <a:pt x="28" y="42"/>
                      <a:pt x="28" y="42"/>
                    </a:cubicBezTo>
                    <a:cubicBezTo>
                      <a:pt x="27" y="45"/>
                      <a:pt x="26" y="48"/>
                      <a:pt x="26" y="52"/>
                    </a:cubicBezTo>
                    <a:cubicBezTo>
                      <a:pt x="26" y="55"/>
                      <a:pt x="27" y="59"/>
                      <a:pt x="28" y="62"/>
                    </a:cubicBezTo>
                    <a:cubicBezTo>
                      <a:pt x="10" y="69"/>
                      <a:pt x="10" y="69"/>
                      <a:pt x="10" y="69"/>
                    </a:cubicBezTo>
                    <a:cubicBezTo>
                      <a:pt x="8" y="64"/>
                      <a:pt x="6" y="58"/>
                      <a:pt x="6" y="52"/>
                    </a:cubicBezTo>
                    <a:cubicBezTo>
                      <a:pt x="6" y="46"/>
                      <a:pt x="8" y="40"/>
                      <a:pt x="10" y="34"/>
                    </a:cubicBezTo>
                    <a:close/>
                    <a:moveTo>
                      <a:pt x="35" y="94"/>
                    </a:moveTo>
                    <a:cubicBezTo>
                      <a:pt x="37" y="88"/>
                      <a:pt x="37" y="88"/>
                      <a:pt x="37" y="88"/>
                    </a:cubicBezTo>
                    <a:cubicBezTo>
                      <a:pt x="42" y="76"/>
                      <a:pt x="42" y="76"/>
                      <a:pt x="42" y="76"/>
                    </a:cubicBezTo>
                    <a:cubicBezTo>
                      <a:pt x="45" y="77"/>
                      <a:pt x="48" y="78"/>
                      <a:pt x="52" y="78"/>
                    </a:cubicBezTo>
                    <a:cubicBezTo>
                      <a:pt x="56" y="78"/>
                      <a:pt x="59" y="77"/>
                      <a:pt x="62" y="76"/>
                    </a:cubicBezTo>
                    <a:cubicBezTo>
                      <a:pt x="69" y="94"/>
                      <a:pt x="69" y="94"/>
                      <a:pt x="69" y="94"/>
                    </a:cubicBezTo>
                    <a:cubicBezTo>
                      <a:pt x="69" y="94"/>
                      <a:pt x="69" y="94"/>
                      <a:pt x="69" y="94"/>
                    </a:cubicBezTo>
                    <a:cubicBezTo>
                      <a:pt x="69" y="94"/>
                      <a:pt x="69" y="94"/>
                      <a:pt x="69" y="94"/>
                    </a:cubicBezTo>
                    <a:cubicBezTo>
                      <a:pt x="64" y="96"/>
                      <a:pt x="58" y="97"/>
                      <a:pt x="52" y="97"/>
                    </a:cubicBezTo>
                    <a:cubicBezTo>
                      <a:pt x="46" y="97"/>
                      <a:pt x="40" y="96"/>
                      <a:pt x="35" y="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91" name="Freeform 137">
                <a:extLst>
                  <a:ext uri="{FF2B5EF4-FFF2-40B4-BE49-F238E27FC236}">
                    <a16:creationId xmlns:a16="http://schemas.microsoft.com/office/drawing/2014/main" xmlns="" id="{202A962D-E23F-4C78-8488-513104B8E1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35749" y="4810740"/>
                <a:ext cx="383636" cy="387551"/>
              </a:xfrm>
              <a:custGeom>
                <a:avLst/>
                <a:gdLst>
                  <a:gd name="T0" fmla="*/ 0 w 120"/>
                  <a:gd name="T1" fmla="*/ 70 h 121"/>
                  <a:gd name="T2" fmla="*/ 10 w 120"/>
                  <a:gd name="T3" fmla="*/ 80 h 121"/>
                  <a:gd name="T4" fmla="*/ 20 w 120"/>
                  <a:gd name="T5" fmla="*/ 70 h 121"/>
                  <a:gd name="T6" fmla="*/ 20 w 120"/>
                  <a:gd name="T7" fmla="*/ 34 h 121"/>
                  <a:gd name="T8" fmla="*/ 103 w 120"/>
                  <a:gd name="T9" fmla="*/ 117 h 121"/>
                  <a:gd name="T10" fmla="*/ 117 w 120"/>
                  <a:gd name="T11" fmla="*/ 117 h 121"/>
                  <a:gd name="T12" fmla="*/ 120 w 120"/>
                  <a:gd name="T13" fmla="*/ 110 h 121"/>
                  <a:gd name="T14" fmla="*/ 117 w 120"/>
                  <a:gd name="T15" fmla="*/ 103 h 121"/>
                  <a:gd name="T16" fmla="*/ 34 w 120"/>
                  <a:gd name="T17" fmla="*/ 20 h 121"/>
                  <a:gd name="T18" fmla="*/ 70 w 120"/>
                  <a:gd name="T19" fmla="*/ 20 h 121"/>
                  <a:gd name="T20" fmla="*/ 80 w 120"/>
                  <a:gd name="T21" fmla="*/ 10 h 121"/>
                  <a:gd name="T22" fmla="*/ 70 w 120"/>
                  <a:gd name="T23" fmla="*/ 0 h 121"/>
                  <a:gd name="T24" fmla="*/ 0 w 120"/>
                  <a:gd name="T25" fmla="*/ 0 h 121"/>
                  <a:gd name="T26" fmla="*/ 0 w 120"/>
                  <a:gd name="T27" fmla="*/ 70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0" h="121">
                    <a:moveTo>
                      <a:pt x="0" y="70"/>
                    </a:moveTo>
                    <a:cubicBezTo>
                      <a:pt x="0" y="76"/>
                      <a:pt x="4" y="80"/>
                      <a:pt x="10" y="80"/>
                    </a:cubicBezTo>
                    <a:cubicBezTo>
                      <a:pt x="15" y="80"/>
                      <a:pt x="20" y="76"/>
                      <a:pt x="20" y="70"/>
                    </a:cubicBezTo>
                    <a:cubicBezTo>
                      <a:pt x="20" y="34"/>
                      <a:pt x="20" y="34"/>
                      <a:pt x="20" y="34"/>
                    </a:cubicBezTo>
                    <a:cubicBezTo>
                      <a:pt x="103" y="117"/>
                      <a:pt x="103" y="117"/>
                      <a:pt x="103" y="117"/>
                    </a:cubicBezTo>
                    <a:cubicBezTo>
                      <a:pt x="107" y="121"/>
                      <a:pt x="113" y="121"/>
                      <a:pt x="117" y="117"/>
                    </a:cubicBezTo>
                    <a:cubicBezTo>
                      <a:pt x="119" y="115"/>
                      <a:pt x="120" y="113"/>
                      <a:pt x="120" y="110"/>
                    </a:cubicBezTo>
                    <a:cubicBezTo>
                      <a:pt x="120" y="108"/>
                      <a:pt x="119" y="105"/>
                      <a:pt x="117" y="103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70" y="20"/>
                      <a:pt x="70" y="20"/>
                      <a:pt x="70" y="20"/>
                    </a:cubicBezTo>
                    <a:cubicBezTo>
                      <a:pt x="75" y="20"/>
                      <a:pt x="80" y="15"/>
                      <a:pt x="80" y="10"/>
                    </a:cubicBezTo>
                    <a:cubicBezTo>
                      <a:pt x="80" y="4"/>
                      <a:pt x="75" y="0"/>
                      <a:pt x="7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7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92" name="Freeform 138">
                <a:extLst>
                  <a:ext uri="{FF2B5EF4-FFF2-40B4-BE49-F238E27FC236}">
                    <a16:creationId xmlns:a16="http://schemas.microsoft.com/office/drawing/2014/main" xmlns="" id="{B00EAC7A-7545-469E-B071-3DE6CD729AE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426843" y="3544348"/>
                <a:ext cx="399295" cy="330788"/>
              </a:xfrm>
              <a:custGeom>
                <a:avLst/>
                <a:gdLst>
                  <a:gd name="T0" fmla="*/ 125 w 125"/>
                  <a:gd name="T1" fmla="*/ 55 h 103"/>
                  <a:gd name="T2" fmla="*/ 110 w 125"/>
                  <a:gd name="T3" fmla="*/ 24 h 103"/>
                  <a:gd name="T4" fmla="*/ 86 w 125"/>
                  <a:gd name="T5" fmla="*/ 24 h 103"/>
                  <a:gd name="T6" fmla="*/ 86 w 125"/>
                  <a:gd name="T7" fmla="*/ 8 h 103"/>
                  <a:gd name="T8" fmla="*/ 78 w 125"/>
                  <a:gd name="T9" fmla="*/ 0 h 103"/>
                  <a:gd name="T10" fmla="*/ 8 w 125"/>
                  <a:gd name="T11" fmla="*/ 0 h 103"/>
                  <a:gd name="T12" fmla="*/ 0 w 125"/>
                  <a:gd name="T13" fmla="*/ 8 h 103"/>
                  <a:gd name="T14" fmla="*/ 0 w 125"/>
                  <a:gd name="T15" fmla="*/ 71 h 103"/>
                  <a:gd name="T16" fmla="*/ 8 w 125"/>
                  <a:gd name="T17" fmla="*/ 79 h 103"/>
                  <a:gd name="T18" fmla="*/ 18 w 125"/>
                  <a:gd name="T19" fmla="*/ 79 h 103"/>
                  <a:gd name="T20" fmla="*/ 16 w 125"/>
                  <a:gd name="T21" fmla="*/ 87 h 103"/>
                  <a:gd name="T22" fmla="*/ 31 w 125"/>
                  <a:gd name="T23" fmla="*/ 103 h 103"/>
                  <a:gd name="T24" fmla="*/ 47 w 125"/>
                  <a:gd name="T25" fmla="*/ 87 h 103"/>
                  <a:gd name="T26" fmla="*/ 45 w 125"/>
                  <a:gd name="T27" fmla="*/ 79 h 103"/>
                  <a:gd name="T28" fmla="*/ 88 w 125"/>
                  <a:gd name="T29" fmla="*/ 79 h 103"/>
                  <a:gd name="T30" fmla="*/ 86 w 125"/>
                  <a:gd name="T31" fmla="*/ 87 h 103"/>
                  <a:gd name="T32" fmla="*/ 102 w 125"/>
                  <a:gd name="T33" fmla="*/ 103 h 103"/>
                  <a:gd name="T34" fmla="*/ 118 w 125"/>
                  <a:gd name="T35" fmla="*/ 87 h 103"/>
                  <a:gd name="T36" fmla="*/ 115 w 125"/>
                  <a:gd name="T37" fmla="*/ 79 h 103"/>
                  <a:gd name="T38" fmla="*/ 125 w 125"/>
                  <a:gd name="T39" fmla="*/ 79 h 103"/>
                  <a:gd name="T40" fmla="*/ 125 w 125"/>
                  <a:gd name="T41" fmla="*/ 55 h 103"/>
                  <a:gd name="T42" fmla="*/ 86 w 125"/>
                  <a:gd name="T43" fmla="*/ 55 h 103"/>
                  <a:gd name="T44" fmla="*/ 86 w 125"/>
                  <a:gd name="T45" fmla="*/ 36 h 103"/>
                  <a:gd name="T46" fmla="*/ 102 w 125"/>
                  <a:gd name="T47" fmla="*/ 36 h 103"/>
                  <a:gd name="T48" fmla="*/ 112 w 125"/>
                  <a:gd name="T49" fmla="*/ 55 h 103"/>
                  <a:gd name="T50" fmla="*/ 86 w 125"/>
                  <a:gd name="T51" fmla="*/ 55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25" h="103">
                    <a:moveTo>
                      <a:pt x="125" y="55"/>
                    </a:moveTo>
                    <a:cubicBezTo>
                      <a:pt x="110" y="24"/>
                      <a:pt x="110" y="24"/>
                      <a:pt x="110" y="24"/>
                    </a:cubicBezTo>
                    <a:cubicBezTo>
                      <a:pt x="86" y="24"/>
                      <a:pt x="86" y="24"/>
                      <a:pt x="86" y="24"/>
                    </a:cubicBezTo>
                    <a:cubicBezTo>
                      <a:pt x="86" y="8"/>
                      <a:pt x="86" y="8"/>
                      <a:pt x="86" y="8"/>
                    </a:cubicBezTo>
                    <a:cubicBezTo>
                      <a:pt x="86" y="4"/>
                      <a:pt x="83" y="0"/>
                      <a:pt x="7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4"/>
                      <a:pt x="0" y="8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8" y="79"/>
                      <a:pt x="8" y="79"/>
                      <a:pt x="8" y="79"/>
                    </a:cubicBezTo>
                    <a:cubicBezTo>
                      <a:pt x="18" y="79"/>
                      <a:pt x="18" y="79"/>
                      <a:pt x="18" y="79"/>
                    </a:cubicBezTo>
                    <a:cubicBezTo>
                      <a:pt x="16" y="81"/>
                      <a:pt x="16" y="84"/>
                      <a:pt x="16" y="87"/>
                    </a:cubicBezTo>
                    <a:cubicBezTo>
                      <a:pt x="16" y="96"/>
                      <a:pt x="23" y="103"/>
                      <a:pt x="31" y="103"/>
                    </a:cubicBezTo>
                    <a:cubicBezTo>
                      <a:pt x="40" y="103"/>
                      <a:pt x="47" y="96"/>
                      <a:pt x="47" y="87"/>
                    </a:cubicBezTo>
                    <a:cubicBezTo>
                      <a:pt x="47" y="84"/>
                      <a:pt x="46" y="81"/>
                      <a:pt x="45" y="79"/>
                    </a:cubicBezTo>
                    <a:cubicBezTo>
                      <a:pt x="88" y="79"/>
                      <a:pt x="88" y="79"/>
                      <a:pt x="88" y="79"/>
                    </a:cubicBezTo>
                    <a:cubicBezTo>
                      <a:pt x="87" y="81"/>
                      <a:pt x="86" y="84"/>
                      <a:pt x="86" y="87"/>
                    </a:cubicBezTo>
                    <a:cubicBezTo>
                      <a:pt x="86" y="96"/>
                      <a:pt x="93" y="103"/>
                      <a:pt x="102" y="103"/>
                    </a:cubicBezTo>
                    <a:cubicBezTo>
                      <a:pt x="111" y="103"/>
                      <a:pt x="118" y="96"/>
                      <a:pt x="118" y="87"/>
                    </a:cubicBezTo>
                    <a:cubicBezTo>
                      <a:pt x="118" y="84"/>
                      <a:pt x="117" y="81"/>
                      <a:pt x="115" y="79"/>
                    </a:cubicBezTo>
                    <a:cubicBezTo>
                      <a:pt x="125" y="79"/>
                      <a:pt x="125" y="79"/>
                      <a:pt x="125" y="79"/>
                    </a:cubicBezTo>
                    <a:lnTo>
                      <a:pt x="125" y="55"/>
                    </a:lnTo>
                    <a:close/>
                    <a:moveTo>
                      <a:pt x="86" y="55"/>
                    </a:moveTo>
                    <a:cubicBezTo>
                      <a:pt x="86" y="36"/>
                      <a:pt x="86" y="36"/>
                      <a:pt x="86" y="36"/>
                    </a:cubicBezTo>
                    <a:cubicBezTo>
                      <a:pt x="102" y="36"/>
                      <a:pt x="102" y="36"/>
                      <a:pt x="102" y="36"/>
                    </a:cubicBezTo>
                    <a:cubicBezTo>
                      <a:pt x="112" y="55"/>
                      <a:pt x="112" y="55"/>
                      <a:pt x="112" y="55"/>
                    </a:cubicBezTo>
                    <a:lnTo>
                      <a:pt x="86" y="5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93" name="Freeform 139">
                <a:extLst>
                  <a:ext uri="{FF2B5EF4-FFF2-40B4-BE49-F238E27FC236}">
                    <a16:creationId xmlns:a16="http://schemas.microsoft.com/office/drawing/2014/main" xmlns="" id="{2F6ADAAC-6296-4B07-AD7A-D46B45B5D1A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250684" y="3160712"/>
                <a:ext cx="336661" cy="336661"/>
              </a:xfrm>
              <a:custGeom>
                <a:avLst/>
                <a:gdLst>
                  <a:gd name="T0" fmla="*/ 101 w 105"/>
                  <a:gd name="T1" fmla="*/ 29 h 105"/>
                  <a:gd name="T2" fmla="*/ 72 w 105"/>
                  <a:gd name="T3" fmla="*/ 26 h 105"/>
                  <a:gd name="T4" fmla="*/ 89 w 105"/>
                  <a:gd name="T5" fmla="*/ 10 h 105"/>
                  <a:gd name="T6" fmla="*/ 82 w 105"/>
                  <a:gd name="T7" fmla="*/ 3 h 105"/>
                  <a:gd name="T8" fmla="*/ 59 w 105"/>
                  <a:gd name="T9" fmla="*/ 26 h 105"/>
                  <a:gd name="T10" fmla="*/ 53 w 105"/>
                  <a:gd name="T11" fmla="*/ 26 h 105"/>
                  <a:gd name="T12" fmla="*/ 53 w 105"/>
                  <a:gd name="T13" fmla="*/ 26 h 105"/>
                  <a:gd name="T14" fmla="*/ 26 w 105"/>
                  <a:gd name="T15" fmla="*/ 0 h 105"/>
                  <a:gd name="T16" fmla="*/ 20 w 105"/>
                  <a:gd name="T17" fmla="*/ 6 h 105"/>
                  <a:gd name="T18" fmla="*/ 40 w 105"/>
                  <a:gd name="T19" fmla="*/ 26 h 105"/>
                  <a:gd name="T20" fmla="*/ 4 w 105"/>
                  <a:gd name="T21" fmla="*/ 29 h 105"/>
                  <a:gd name="T22" fmla="*/ 0 w 105"/>
                  <a:gd name="T23" fmla="*/ 65 h 105"/>
                  <a:gd name="T24" fmla="*/ 4 w 105"/>
                  <a:gd name="T25" fmla="*/ 102 h 105"/>
                  <a:gd name="T26" fmla="*/ 53 w 105"/>
                  <a:gd name="T27" fmla="*/ 105 h 105"/>
                  <a:gd name="T28" fmla="*/ 101 w 105"/>
                  <a:gd name="T29" fmla="*/ 102 h 105"/>
                  <a:gd name="T30" fmla="*/ 105 w 105"/>
                  <a:gd name="T31" fmla="*/ 65 h 105"/>
                  <a:gd name="T32" fmla="*/ 101 w 105"/>
                  <a:gd name="T33" fmla="*/ 29 h 105"/>
                  <a:gd name="T34" fmla="*/ 89 w 105"/>
                  <a:gd name="T35" fmla="*/ 90 h 105"/>
                  <a:gd name="T36" fmla="*/ 53 w 105"/>
                  <a:gd name="T37" fmla="*/ 92 h 105"/>
                  <a:gd name="T38" fmla="*/ 16 w 105"/>
                  <a:gd name="T39" fmla="*/ 90 h 105"/>
                  <a:gd name="T40" fmla="*/ 13 w 105"/>
                  <a:gd name="T41" fmla="*/ 65 h 105"/>
                  <a:gd name="T42" fmla="*/ 16 w 105"/>
                  <a:gd name="T43" fmla="*/ 41 h 105"/>
                  <a:gd name="T44" fmla="*/ 53 w 105"/>
                  <a:gd name="T45" fmla="*/ 39 h 105"/>
                  <a:gd name="T46" fmla="*/ 89 w 105"/>
                  <a:gd name="T47" fmla="*/ 41 h 105"/>
                  <a:gd name="T48" fmla="*/ 92 w 105"/>
                  <a:gd name="T49" fmla="*/ 65 h 105"/>
                  <a:gd name="T50" fmla="*/ 89 w 105"/>
                  <a:gd name="T51" fmla="*/ 9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05" h="105">
                    <a:moveTo>
                      <a:pt x="101" y="29"/>
                    </a:moveTo>
                    <a:cubicBezTo>
                      <a:pt x="92" y="28"/>
                      <a:pt x="82" y="27"/>
                      <a:pt x="72" y="26"/>
                    </a:cubicBezTo>
                    <a:cubicBezTo>
                      <a:pt x="89" y="10"/>
                      <a:pt x="89" y="10"/>
                      <a:pt x="89" y="10"/>
                    </a:cubicBezTo>
                    <a:cubicBezTo>
                      <a:pt x="82" y="3"/>
                      <a:pt x="82" y="3"/>
                      <a:pt x="82" y="3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57" y="26"/>
                      <a:pt x="55" y="26"/>
                      <a:pt x="53" y="26"/>
                    </a:cubicBezTo>
                    <a:cubicBezTo>
                      <a:pt x="53" y="26"/>
                      <a:pt x="53" y="26"/>
                      <a:pt x="53" y="26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27" y="27"/>
                      <a:pt x="15" y="28"/>
                      <a:pt x="4" y="29"/>
                    </a:cubicBezTo>
                    <a:cubicBezTo>
                      <a:pt x="2" y="40"/>
                      <a:pt x="0" y="53"/>
                      <a:pt x="0" y="65"/>
                    </a:cubicBezTo>
                    <a:cubicBezTo>
                      <a:pt x="0" y="78"/>
                      <a:pt x="2" y="91"/>
                      <a:pt x="4" y="102"/>
                    </a:cubicBezTo>
                    <a:cubicBezTo>
                      <a:pt x="19" y="104"/>
                      <a:pt x="35" y="105"/>
                      <a:pt x="53" y="105"/>
                    </a:cubicBezTo>
                    <a:cubicBezTo>
                      <a:pt x="70" y="105"/>
                      <a:pt x="86" y="104"/>
                      <a:pt x="101" y="102"/>
                    </a:cubicBezTo>
                    <a:cubicBezTo>
                      <a:pt x="104" y="91"/>
                      <a:pt x="105" y="78"/>
                      <a:pt x="105" y="65"/>
                    </a:cubicBezTo>
                    <a:cubicBezTo>
                      <a:pt x="105" y="53"/>
                      <a:pt x="104" y="40"/>
                      <a:pt x="101" y="29"/>
                    </a:cubicBezTo>
                    <a:close/>
                    <a:moveTo>
                      <a:pt x="89" y="90"/>
                    </a:moveTo>
                    <a:cubicBezTo>
                      <a:pt x="78" y="91"/>
                      <a:pt x="65" y="92"/>
                      <a:pt x="53" y="92"/>
                    </a:cubicBezTo>
                    <a:cubicBezTo>
                      <a:pt x="40" y="92"/>
                      <a:pt x="27" y="91"/>
                      <a:pt x="16" y="90"/>
                    </a:cubicBezTo>
                    <a:cubicBezTo>
                      <a:pt x="14" y="82"/>
                      <a:pt x="13" y="74"/>
                      <a:pt x="13" y="65"/>
                    </a:cubicBezTo>
                    <a:cubicBezTo>
                      <a:pt x="13" y="57"/>
                      <a:pt x="14" y="49"/>
                      <a:pt x="16" y="41"/>
                    </a:cubicBezTo>
                    <a:cubicBezTo>
                      <a:pt x="27" y="40"/>
                      <a:pt x="40" y="39"/>
                      <a:pt x="53" y="39"/>
                    </a:cubicBezTo>
                    <a:cubicBezTo>
                      <a:pt x="65" y="39"/>
                      <a:pt x="78" y="40"/>
                      <a:pt x="89" y="41"/>
                    </a:cubicBezTo>
                    <a:cubicBezTo>
                      <a:pt x="91" y="49"/>
                      <a:pt x="92" y="57"/>
                      <a:pt x="92" y="65"/>
                    </a:cubicBezTo>
                    <a:cubicBezTo>
                      <a:pt x="92" y="74"/>
                      <a:pt x="91" y="82"/>
                      <a:pt x="89" y="9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94" name="Freeform 140">
                <a:extLst>
                  <a:ext uri="{FF2B5EF4-FFF2-40B4-BE49-F238E27FC236}">
                    <a16:creationId xmlns:a16="http://schemas.microsoft.com/office/drawing/2014/main" xmlns="" id="{B765C949-75B5-4284-9875-C1F76B9F50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74172" y="2775119"/>
                <a:ext cx="428656" cy="348404"/>
              </a:xfrm>
              <a:custGeom>
                <a:avLst/>
                <a:gdLst>
                  <a:gd name="T0" fmla="*/ 134 w 134"/>
                  <a:gd name="T1" fmla="*/ 13 h 109"/>
                  <a:gd name="T2" fmla="*/ 118 w 134"/>
                  <a:gd name="T3" fmla="*/ 17 h 109"/>
                  <a:gd name="T4" fmla="*/ 130 w 134"/>
                  <a:gd name="T5" fmla="*/ 2 h 109"/>
                  <a:gd name="T6" fmla="*/ 113 w 134"/>
                  <a:gd name="T7" fmla="*/ 9 h 109"/>
                  <a:gd name="T8" fmla="*/ 93 w 134"/>
                  <a:gd name="T9" fmla="*/ 0 h 109"/>
                  <a:gd name="T10" fmla="*/ 65 w 134"/>
                  <a:gd name="T11" fmla="*/ 28 h 109"/>
                  <a:gd name="T12" fmla="*/ 66 w 134"/>
                  <a:gd name="T13" fmla="*/ 34 h 109"/>
                  <a:gd name="T14" fmla="*/ 10 w 134"/>
                  <a:gd name="T15" fmla="*/ 5 h 109"/>
                  <a:gd name="T16" fmla="*/ 6 w 134"/>
                  <a:gd name="T17" fmla="*/ 19 h 109"/>
                  <a:gd name="T18" fmla="*/ 18 w 134"/>
                  <a:gd name="T19" fmla="*/ 42 h 109"/>
                  <a:gd name="T20" fmla="*/ 6 w 134"/>
                  <a:gd name="T21" fmla="*/ 38 h 109"/>
                  <a:gd name="T22" fmla="*/ 6 w 134"/>
                  <a:gd name="T23" fmla="*/ 39 h 109"/>
                  <a:gd name="T24" fmla="*/ 28 w 134"/>
                  <a:gd name="T25" fmla="*/ 66 h 109"/>
                  <a:gd name="T26" fmla="*/ 20 w 134"/>
                  <a:gd name="T27" fmla="*/ 67 h 109"/>
                  <a:gd name="T28" fmla="*/ 15 w 134"/>
                  <a:gd name="T29" fmla="*/ 66 h 109"/>
                  <a:gd name="T30" fmla="*/ 41 w 134"/>
                  <a:gd name="T31" fmla="*/ 85 h 109"/>
                  <a:gd name="T32" fmla="*/ 7 w 134"/>
                  <a:gd name="T33" fmla="*/ 97 h 109"/>
                  <a:gd name="T34" fmla="*/ 0 w 134"/>
                  <a:gd name="T35" fmla="*/ 96 h 109"/>
                  <a:gd name="T36" fmla="*/ 42 w 134"/>
                  <a:gd name="T37" fmla="*/ 109 h 109"/>
                  <a:gd name="T38" fmla="*/ 120 w 134"/>
                  <a:gd name="T39" fmla="*/ 31 h 109"/>
                  <a:gd name="T40" fmla="*/ 120 w 134"/>
                  <a:gd name="T41" fmla="*/ 27 h 109"/>
                  <a:gd name="T42" fmla="*/ 134 w 134"/>
                  <a:gd name="T43" fmla="*/ 13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34" h="109">
                    <a:moveTo>
                      <a:pt x="134" y="13"/>
                    </a:moveTo>
                    <a:cubicBezTo>
                      <a:pt x="129" y="15"/>
                      <a:pt x="124" y="17"/>
                      <a:pt x="118" y="17"/>
                    </a:cubicBezTo>
                    <a:cubicBezTo>
                      <a:pt x="124" y="14"/>
                      <a:pt x="128" y="9"/>
                      <a:pt x="130" y="2"/>
                    </a:cubicBezTo>
                    <a:cubicBezTo>
                      <a:pt x="125" y="5"/>
                      <a:pt x="119" y="8"/>
                      <a:pt x="113" y="9"/>
                    </a:cubicBezTo>
                    <a:cubicBezTo>
                      <a:pt x="108" y="3"/>
                      <a:pt x="101" y="0"/>
                      <a:pt x="93" y="0"/>
                    </a:cubicBezTo>
                    <a:cubicBezTo>
                      <a:pt x="78" y="0"/>
                      <a:pt x="65" y="12"/>
                      <a:pt x="65" y="28"/>
                    </a:cubicBezTo>
                    <a:cubicBezTo>
                      <a:pt x="65" y="30"/>
                      <a:pt x="66" y="32"/>
                      <a:pt x="66" y="34"/>
                    </a:cubicBezTo>
                    <a:cubicBezTo>
                      <a:pt x="43" y="33"/>
                      <a:pt x="23" y="22"/>
                      <a:pt x="10" y="5"/>
                    </a:cubicBezTo>
                    <a:cubicBezTo>
                      <a:pt x="7" y="9"/>
                      <a:pt x="6" y="14"/>
                      <a:pt x="6" y="19"/>
                    </a:cubicBezTo>
                    <a:cubicBezTo>
                      <a:pt x="6" y="28"/>
                      <a:pt x="11" y="37"/>
                      <a:pt x="18" y="42"/>
                    </a:cubicBezTo>
                    <a:cubicBezTo>
                      <a:pt x="14" y="42"/>
                      <a:pt x="9" y="40"/>
                      <a:pt x="6" y="38"/>
                    </a:cubicBezTo>
                    <a:cubicBezTo>
                      <a:pt x="6" y="38"/>
                      <a:pt x="6" y="39"/>
                      <a:pt x="6" y="39"/>
                    </a:cubicBezTo>
                    <a:cubicBezTo>
                      <a:pt x="6" y="52"/>
                      <a:pt x="15" y="63"/>
                      <a:pt x="28" y="66"/>
                    </a:cubicBezTo>
                    <a:cubicBezTo>
                      <a:pt x="25" y="66"/>
                      <a:pt x="23" y="67"/>
                      <a:pt x="20" y="67"/>
                    </a:cubicBezTo>
                    <a:cubicBezTo>
                      <a:pt x="19" y="67"/>
                      <a:pt x="17" y="66"/>
                      <a:pt x="15" y="66"/>
                    </a:cubicBezTo>
                    <a:cubicBezTo>
                      <a:pt x="19" y="77"/>
                      <a:pt x="29" y="85"/>
                      <a:pt x="41" y="85"/>
                    </a:cubicBezTo>
                    <a:cubicBezTo>
                      <a:pt x="31" y="92"/>
                      <a:pt x="20" y="97"/>
                      <a:pt x="7" y="97"/>
                    </a:cubicBezTo>
                    <a:cubicBezTo>
                      <a:pt x="5" y="97"/>
                      <a:pt x="2" y="97"/>
                      <a:pt x="0" y="96"/>
                    </a:cubicBezTo>
                    <a:cubicBezTo>
                      <a:pt x="12" y="104"/>
                      <a:pt x="27" y="109"/>
                      <a:pt x="42" y="109"/>
                    </a:cubicBezTo>
                    <a:cubicBezTo>
                      <a:pt x="93" y="109"/>
                      <a:pt x="120" y="67"/>
                      <a:pt x="120" y="31"/>
                    </a:cubicBezTo>
                    <a:cubicBezTo>
                      <a:pt x="120" y="30"/>
                      <a:pt x="120" y="28"/>
                      <a:pt x="120" y="27"/>
                    </a:cubicBezTo>
                    <a:cubicBezTo>
                      <a:pt x="126" y="23"/>
                      <a:pt x="130" y="18"/>
                      <a:pt x="134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95" name="Freeform 141">
                <a:extLst>
                  <a:ext uri="{FF2B5EF4-FFF2-40B4-BE49-F238E27FC236}">
                    <a16:creationId xmlns:a16="http://schemas.microsoft.com/office/drawing/2014/main" xmlns="" id="{10F1AE9D-13FA-459F-AC2D-25BBBF663C8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465990" y="4558244"/>
                <a:ext cx="414954" cy="391466"/>
              </a:xfrm>
              <a:custGeom>
                <a:avLst/>
                <a:gdLst>
                  <a:gd name="T0" fmla="*/ 93 w 212"/>
                  <a:gd name="T1" fmla="*/ 107 h 200"/>
                  <a:gd name="T2" fmla="*/ 119 w 212"/>
                  <a:gd name="T3" fmla="*/ 107 h 200"/>
                  <a:gd name="T4" fmla="*/ 119 w 212"/>
                  <a:gd name="T5" fmla="*/ 54 h 200"/>
                  <a:gd name="T6" fmla="*/ 158 w 212"/>
                  <a:gd name="T7" fmla="*/ 54 h 200"/>
                  <a:gd name="T8" fmla="*/ 106 w 212"/>
                  <a:gd name="T9" fmla="*/ 0 h 200"/>
                  <a:gd name="T10" fmla="*/ 52 w 212"/>
                  <a:gd name="T11" fmla="*/ 54 h 200"/>
                  <a:gd name="T12" fmla="*/ 93 w 212"/>
                  <a:gd name="T13" fmla="*/ 54 h 200"/>
                  <a:gd name="T14" fmla="*/ 93 w 212"/>
                  <a:gd name="T15" fmla="*/ 107 h 200"/>
                  <a:gd name="T16" fmla="*/ 132 w 212"/>
                  <a:gd name="T17" fmla="*/ 77 h 200"/>
                  <a:gd name="T18" fmla="*/ 132 w 212"/>
                  <a:gd name="T19" fmla="*/ 97 h 200"/>
                  <a:gd name="T20" fmla="*/ 192 w 212"/>
                  <a:gd name="T21" fmla="*/ 120 h 200"/>
                  <a:gd name="T22" fmla="*/ 106 w 212"/>
                  <a:gd name="T23" fmla="*/ 152 h 200"/>
                  <a:gd name="T24" fmla="*/ 18 w 212"/>
                  <a:gd name="T25" fmla="*/ 120 h 200"/>
                  <a:gd name="T26" fmla="*/ 78 w 212"/>
                  <a:gd name="T27" fmla="*/ 97 h 200"/>
                  <a:gd name="T28" fmla="*/ 78 w 212"/>
                  <a:gd name="T29" fmla="*/ 77 h 200"/>
                  <a:gd name="T30" fmla="*/ 0 w 212"/>
                  <a:gd name="T31" fmla="*/ 107 h 200"/>
                  <a:gd name="T32" fmla="*/ 0 w 212"/>
                  <a:gd name="T33" fmla="*/ 160 h 200"/>
                  <a:gd name="T34" fmla="*/ 106 w 212"/>
                  <a:gd name="T35" fmla="*/ 200 h 200"/>
                  <a:gd name="T36" fmla="*/ 212 w 212"/>
                  <a:gd name="T37" fmla="*/ 160 h 200"/>
                  <a:gd name="T38" fmla="*/ 212 w 212"/>
                  <a:gd name="T39" fmla="*/ 107 h 200"/>
                  <a:gd name="T40" fmla="*/ 132 w 212"/>
                  <a:gd name="T41" fmla="*/ 77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12" h="200">
                    <a:moveTo>
                      <a:pt x="93" y="107"/>
                    </a:moveTo>
                    <a:lnTo>
                      <a:pt x="119" y="107"/>
                    </a:lnTo>
                    <a:lnTo>
                      <a:pt x="119" y="54"/>
                    </a:lnTo>
                    <a:lnTo>
                      <a:pt x="158" y="54"/>
                    </a:lnTo>
                    <a:lnTo>
                      <a:pt x="106" y="0"/>
                    </a:lnTo>
                    <a:lnTo>
                      <a:pt x="52" y="54"/>
                    </a:lnTo>
                    <a:lnTo>
                      <a:pt x="93" y="54"/>
                    </a:lnTo>
                    <a:lnTo>
                      <a:pt x="93" y="107"/>
                    </a:lnTo>
                    <a:close/>
                    <a:moveTo>
                      <a:pt x="132" y="77"/>
                    </a:moveTo>
                    <a:lnTo>
                      <a:pt x="132" y="97"/>
                    </a:lnTo>
                    <a:lnTo>
                      <a:pt x="192" y="120"/>
                    </a:lnTo>
                    <a:lnTo>
                      <a:pt x="106" y="152"/>
                    </a:lnTo>
                    <a:lnTo>
                      <a:pt x="18" y="120"/>
                    </a:lnTo>
                    <a:lnTo>
                      <a:pt x="78" y="97"/>
                    </a:lnTo>
                    <a:lnTo>
                      <a:pt x="78" y="77"/>
                    </a:lnTo>
                    <a:lnTo>
                      <a:pt x="0" y="107"/>
                    </a:lnTo>
                    <a:lnTo>
                      <a:pt x="0" y="160"/>
                    </a:lnTo>
                    <a:lnTo>
                      <a:pt x="106" y="200"/>
                    </a:lnTo>
                    <a:lnTo>
                      <a:pt x="212" y="160"/>
                    </a:lnTo>
                    <a:lnTo>
                      <a:pt x="212" y="107"/>
                    </a:lnTo>
                    <a:lnTo>
                      <a:pt x="132" y="7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96" name="Freeform 142">
                <a:extLst>
                  <a:ext uri="{FF2B5EF4-FFF2-40B4-BE49-F238E27FC236}">
                    <a16:creationId xmlns:a16="http://schemas.microsoft.com/office/drawing/2014/main" xmlns="" id="{ADDAE554-19C5-487B-8448-F9485C160A8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446417" y="4981027"/>
                <a:ext cx="317087" cy="240751"/>
              </a:xfrm>
              <a:custGeom>
                <a:avLst/>
                <a:gdLst>
                  <a:gd name="T0" fmla="*/ 37 w 99"/>
                  <a:gd name="T1" fmla="*/ 16 h 75"/>
                  <a:gd name="T2" fmla="*/ 53 w 99"/>
                  <a:gd name="T3" fmla="*/ 31 h 75"/>
                  <a:gd name="T4" fmla="*/ 68 w 99"/>
                  <a:gd name="T5" fmla="*/ 16 h 75"/>
                  <a:gd name="T6" fmla="*/ 53 w 99"/>
                  <a:gd name="T7" fmla="*/ 0 h 75"/>
                  <a:gd name="T8" fmla="*/ 37 w 99"/>
                  <a:gd name="T9" fmla="*/ 16 h 75"/>
                  <a:gd name="T10" fmla="*/ 0 w 99"/>
                  <a:gd name="T11" fmla="*/ 16 h 75"/>
                  <a:gd name="T12" fmla="*/ 16 w 99"/>
                  <a:gd name="T13" fmla="*/ 31 h 75"/>
                  <a:gd name="T14" fmla="*/ 31 w 99"/>
                  <a:gd name="T15" fmla="*/ 16 h 75"/>
                  <a:gd name="T16" fmla="*/ 16 w 99"/>
                  <a:gd name="T17" fmla="*/ 0 h 75"/>
                  <a:gd name="T18" fmla="*/ 0 w 99"/>
                  <a:gd name="T19" fmla="*/ 16 h 75"/>
                  <a:gd name="T20" fmla="*/ 74 w 99"/>
                  <a:gd name="T21" fmla="*/ 47 h 75"/>
                  <a:gd name="T22" fmla="*/ 74 w 99"/>
                  <a:gd name="T23" fmla="*/ 37 h 75"/>
                  <a:gd name="T24" fmla="*/ 68 w 99"/>
                  <a:gd name="T25" fmla="*/ 31 h 75"/>
                  <a:gd name="T26" fmla="*/ 53 w 99"/>
                  <a:gd name="T27" fmla="*/ 31 h 75"/>
                  <a:gd name="T28" fmla="*/ 16 w 99"/>
                  <a:gd name="T29" fmla="*/ 31 h 75"/>
                  <a:gd name="T30" fmla="*/ 6 w 99"/>
                  <a:gd name="T31" fmla="*/ 31 h 75"/>
                  <a:gd name="T32" fmla="*/ 0 w 99"/>
                  <a:gd name="T33" fmla="*/ 37 h 75"/>
                  <a:gd name="T34" fmla="*/ 0 w 99"/>
                  <a:gd name="T35" fmla="*/ 68 h 75"/>
                  <a:gd name="T36" fmla="*/ 6 w 99"/>
                  <a:gd name="T37" fmla="*/ 75 h 75"/>
                  <a:gd name="T38" fmla="*/ 68 w 99"/>
                  <a:gd name="T39" fmla="*/ 75 h 75"/>
                  <a:gd name="T40" fmla="*/ 74 w 99"/>
                  <a:gd name="T41" fmla="*/ 68 h 75"/>
                  <a:gd name="T42" fmla="*/ 74 w 99"/>
                  <a:gd name="T43" fmla="*/ 59 h 75"/>
                  <a:gd name="T44" fmla="*/ 99 w 99"/>
                  <a:gd name="T45" fmla="*/ 75 h 75"/>
                  <a:gd name="T46" fmla="*/ 99 w 99"/>
                  <a:gd name="T47" fmla="*/ 31 h 75"/>
                  <a:gd name="T48" fmla="*/ 74 w 99"/>
                  <a:gd name="T49" fmla="*/ 47 h 75"/>
                  <a:gd name="T50" fmla="*/ 62 w 99"/>
                  <a:gd name="T51" fmla="*/ 62 h 75"/>
                  <a:gd name="T52" fmla="*/ 13 w 99"/>
                  <a:gd name="T53" fmla="*/ 62 h 75"/>
                  <a:gd name="T54" fmla="*/ 13 w 99"/>
                  <a:gd name="T55" fmla="*/ 44 h 75"/>
                  <a:gd name="T56" fmla="*/ 62 w 99"/>
                  <a:gd name="T57" fmla="*/ 44 h 75"/>
                  <a:gd name="T58" fmla="*/ 62 w 99"/>
                  <a:gd name="T59" fmla="*/ 62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99" h="75">
                    <a:moveTo>
                      <a:pt x="37" y="16"/>
                    </a:moveTo>
                    <a:cubicBezTo>
                      <a:pt x="37" y="24"/>
                      <a:pt x="44" y="31"/>
                      <a:pt x="53" y="31"/>
                    </a:cubicBezTo>
                    <a:cubicBezTo>
                      <a:pt x="61" y="31"/>
                      <a:pt x="68" y="24"/>
                      <a:pt x="68" y="16"/>
                    </a:cubicBezTo>
                    <a:cubicBezTo>
                      <a:pt x="68" y="7"/>
                      <a:pt x="61" y="0"/>
                      <a:pt x="53" y="0"/>
                    </a:cubicBezTo>
                    <a:cubicBezTo>
                      <a:pt x="44" y="0"/>
                      <a:pt x="37" y="7"/>
                      <a:pt x="37" y="16"/>
                    </a:cubicBezTo>
                    <a:close/>
                    <a:moveTo>
                      <a:pt x="0" y="16"/>
                    </a:moveTo>
                    <a:cubicBezTo>
                      <a:pt x="0" y="24"/>
                      <a:pt x="7" y="31"/>
                      <a:pt x="16" y="31"/>
                    </a:cubicBezTo>
                    <a:cubicBezTo>
                      <a:pt x="24" y="31"/>
                      <a:pt x="31" y="24"/>
                      <a:pt x="31" y="16"/>
                    </a:cubicBezTo>
                    <a:cubicBezTo>
                      <a:pt x="31" y="7"/>
                      <a:pt x="24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lose/>
                    <a:moveTo>
                      <a:pt x="74" y="47"/>
                    </a:moveTo>
                    <a:cubicBezTo>
                      <a:pt x="74" y="37"/>
                      <a:pt x="74" y="37"/>
                      <a:pt x="74" y="37"/>
                    </a:cubicBezTo>
                    <a:cubicBezTo>
                      <a:pt x="74" y="34"/>
                      <a:pt x="72" y="31"/>
                      <a:pt x="68" y="31"/>
                    </a:cubicBezTo>
                    <a:cubicBezTo>
                      <a:pt x="53" y="31"/>
                      <a:pt x="53" y="31"/>
                      <a:pt x="53" y="31"/>
                    </a:cubicBezTo>
                    <a:cubicBezTo>
                      <a:pt x="16" y="31"/>
                      <a:pt x="16" y="31"/>
                      <a:pt x="16" y="31"/>
                    </a:cubicBezTo>
                    <a:cubicBezTo>
                      <a:pt x="6" y="31"/>
                      <a:pt x="6" y="31"/>
                      <a:pt x="6" y="31"/>
                    </a:cubicBezTo>
                    <a:cubicBezTo>
                      <a:pt x="3" y="31"/>
                      <a:pt x="0" y="34"/>
                      <a:pt x="0" y="37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2"/>
                      <a:pt x="3" y="75"/>
                      <a:pt x="6" y="75"/>
                    </a:cubicBezTo>
                    <a:cubicBezTo>
                      <a:pt x="68" y="75"/>
                      <a:pt x="68" y="75"/>
                      <a:pt x="68" y="75"/>
                    </a:cubicBezTo>
                    <a:cubicBezTo>
                      <a:pt x="72" y="75"/>
                      <a:pt x="74" y="72"/>
                      <a:pt x="74" y="68"/>
                    </a:cubicBezTo>
                    <a:cubicBezTo>
                      <a:pt x="74" y="59"/>
                      <a:pt x="74" y="59"/>
                      <a:pt x="74" y="59"/>
                    </a:cubicBezTo>
                    <a:cubicBezTo>
                      <a:pt x="99" y="75"/>
                      <a:pt x="99" y="75"/>
                      <a:pt x="99" y="75"/>
                    </a:cubicBezTo>
                    <a:cubicBezTo>
                      <a:pt x="99" y="31"/>
                      <a:pt x="99" y="31"/>
                      <a:pt x="99" y="31"/>
                    </a:cubicBezTo>
                    <a:lnTo>
                      <a:pt x="74" y="47"/>
                    </a:lnTo>
                    <a:close/>
                    <a:moveTo>
                      <a:pt x="62" y="62"/>
                    </a:moveTo>
                    <a:cubicBezTo>
                      <a:pt x="13" y="62"/>
                      <a:pt x="13" y="62"/>
                      <a:pt x="13" y="62"/>
                    </a:cubicBezTo>
                    <a:cubicBezTo>
                      <a:pt x="13" y="44"/>
                      <a:pt x="13" y="44"/>
                      <a:pt x="13" y="44"/>
                    </a:cubicBezTo>
                    <a:cubicBezTo>
                      <a:pt x="62" y="44"/>
                      <a:pt x="62" y="44"/>
                      <a:pt x="62" y="44"/>
                    </a:cubicBezTo>
                    <a:lnTo>
                      <a:pt x="62" y="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97" name="Freeform 143">
                <a:extLst>
                  <a:ext uri="{FF2B5EF4-FFF2-40B4-BE49-F238E27FC236}">
                    <a16:creationId xmlns:a16="http://schemas.microsoft.com/office/drawing/2014/main" xmlns="" id="{FDB04EE6-7E29-4BB9-AECC-C1C98D75E3E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372038" y="4200054"/>
                <a:ext cx="336661" cy="340575"/>
              </a:xfrm>
              <a:custGeom>
                <a:avLst/>
                <a:gdLst>
                  <a:gd name="T0" fmla="*/ 53 w 105"/>
                  <a:gd name="T1" fmla="*/ 0 h 106"/>
                  <a:gd name="T2" fmla="*/ 0 w 105"/>
                  <a:gd name="T3" fmla="*/ 53 h 106"/>
                  <a:gd name="T4" fmla="*/ 53 w 105"/>
                  <a:gd name="T5" fmla="*/ 106 h 106"/>
                  <a:gd name="T6" fmla="*/ 105 w 105"/>
                  <a:gd name="T7" fmla="*/ 53 h 106"/>
                  <a:gd name="T8" fmla="*/ 53 w 105"/>
                  <a:gd name="T9" fmla="*/ 0 h 106"/>
                  <a:gd name="T10" fmla="*/ 84 w 105"/>
                  <a:gd name="T11" fmla="*/ 45 h 106"/>
                  <a:gd name="T12" fmla="*/ 55 w 105"/>
                  <a:gd name="T13" fmla="*/ 85 h 106"/>
                  <a:gd name="T14" fmla="*/ 41 w 105"/>
                  <a:gd name="T15" fmla="*/ 80 h 106"/>
                  <a:gd name="T16" fmla="*/ 31 w 105"/>
                  <a:gd name="T17" fmla="*/ 48 h 106"/>
                  <a:gd name="T18" fmla="*/ 24 w 105"/>
                  <a:gd name="T19" fmla="*/ 50 h 106"/>
                  <a:gd name="T20" fmla="*/ 21 w 105"/>
                  <a:gd name="T21" fmla="*/ 47 h 106"/>
                  <a:gd name="T22" fmla="*/ 40 w 105"/>
                  <a:gd name="T23" fmla="*/ 33 h 106"/>
                  <a:gd name="T24" fmla="*/ 51 w 105"/>
                  <a:gd name="T25" fmla="*/ 54 h 106"/>
                  <a:gd name="T26" fmla="*/ 56 w 105"/>
                  <a:gd name="T27" fmla="*/ 67 h 106"/>
                  <a:gd name="T28" fmla="*/ 64 w 105"/>
                  <a:gd name="T29" fmla="*/ 55 h 106"/>
                  <a:gd name="T30" fmla="*/ 57 w 105"/>
                  <a:gd name="T31" fmla="*/ 47 h 106"/>
                  <a:gd name="T32" fmla="*/ 84 w 105"/>
                  <a:gd name="T33" fmla="*/ 45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5" h="106">
                    <a:moveTo>
                      <a:pt x="53" y="0"/>
                    </a:moveTo>
                    <a:cubicBezTo>
                      <a:pt x="23" y="0"/>
                      <a:pt x="0" y="24"/>
                      <a:pt x="0" y="53"/>
                    </a:cubicBezTo>
                    <a:cubicBezTo>
                      <a:pt x="0" y="82"/>
                      <a:pt x="23" y="106"/>
                      <a:pt x="53" y="106"/>
                    </a:cubicBezTo>
                    <a:cubicBezTo>
                      <a:pt x="82" y="106"/>
                      <a:pt x="105" y="82"/>
                      <a:pt x="105" y="53"/>
                    </a:cubicBezTo>
                    <a:cubicBezTo>
                      <a:pt x="105" y="24"/>
                      <a:pt x="82" y="0"/>
                      <a:pt x="53" y="0"/>
                    </a:cubicBezTo>
                    <a:close/>
                    <a:moveTo>
                      <a:pt x="84" y="45"/>
                    </a:moveTo>
                    <a:cubicBezTo>
                      <a:pt x="80" y="65"/>
                      <a:pt x="61" y="82"/>
                      <a:pt x="55" y="85"/>
                    </a:cubicBezTo>
                    <a:cubicBezTo>
                      <a:pt x="49" y="89"/>
                      <a:pt x="43" y="84"/>
                      <a:pt x="41" y="80"/>
                    </a:cubicBezTo>
                    <a:cubicBezTo>
                      <a:pt x="39" y="75"/>
                      <a:pt x="33" y="50"/>
                      <a:pt x="31" y="48"/>
                    </a:cubicBezTo>
                    <a:cubicBezTo>
                      <a:pt x="29" y="46"/>
                      <a:pt x="24" y="50"/>
                      <a:pt x="24" y="50"/>
                    </a:cubicBezTo>
                    <a:cubicBezTo>
                      <a:pt x="21" y="47"/>
                      <a:pt x="21" y="47"/>
                      <a:pt x="21" y="47"/>
                    </a:cubicBezTo>
                    <a:cubicBezTo>
                      <a:pt x="21" y="47"/>
                      <a:pt x="32" y="34"/>
                      <a:pt x="40" y="33"/>
                    </a:cubicBezTo>
                    <a:cubicBezTo>
                      <a:pt x="49" y="31"/>
                      <a:pt x="49" y="46"/>
                      <a:pt x="51" y="54"/>
                    </a:cubicBezTo>
                    <a:cubicBezTo>
                      <a:pt x="53" y="62"/>
                      <a:pt x="54" y="67"/>
                      <a:pt x="56" y="67"/>
                    </a:cubicBezTo>
                    <a:cubicBezTo>
                      <a:pt x="58" y="67"/>
                      <a:pt x="61" y="62"/>
                      <a:pt x="64" y="55"/>
                    </a:cubicBezTo>
                    <a:cubicBezTo>
                      <a:pt x="68" y="49"/>
                      <a:pt x="64" y="43"/>
                      <a:pt x="57" y="47"/>
                    </a:cubicBezTo>
                    <a:cubicBezTo>
                      <a:pt x="60" y="30"/>
                      <a:pt x="87" y="26"/>
                      <a:pt x="84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98" name="Freeform 144">
                <a:extLst>
                  <a:ext uri="{FF2B5EF4-FFF2-40B4-BE49-F238E27FC236}">
                    <a16:creationId xmlns:a16="http://schemas.microsoft.com/office/drawing/2014/main" xmlns="" id="{872C0549-72D3-4961-ADE4-69BB637E802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266343" y="3900582"/>
                <a:ext cx="326874" cy="277941"/>
              </a:xfrm>
              <a:custGeom>
                <a:avLst/>
                <a:gdLst>
                  <a:gd name="T0" fmla="*/ 84 w 102"/>
                  <a:gd name="T1" fmla="*/ 82 h 87"/>
                  <a:gd name="T2" fmla="*/ 81 w 102"/>
                  <a:gd name="T3" fmla="*/ 81 h 87"/>
                  <a:gd name="T4" fmla="*/ 81 w 102"/>
                  <a:gd name="T5" fmla="*/ 74 h 87"/>
                  <a:gd name="T6" fmla="*/ 93 w 102"/>
                  <a:gd name="T7" fmla="*/ 44 h 87"/>
                  <a:gd name="T8" fmla="*/ 81 w 102"/>
                  <a:gd name="T9" fmla="*/ 13 h 87"/>
                  <a:gd name="T10" fmla="*/ 81 w 102"/>
                  <a:gd name="T11" fmla="*/ 6 h 87"/>
                  <a:gd name="T12" fmla="*/ 87 w 102"/>
                  <a:gd name="T13" fmla="*/ 6 h 87"/>
                  <a:gd name="T14" fmla="*/ 102 w 102"/>
                  <a:gd name="T15" fmla="*/ 44 h 87"/>
                  <a:gd name="T16" fmla="*/ 87 w 102"/>
                  <a:gd name="T17" fmla="*/ 81 h 87"/>
                  <a:gd name="T18" fmla="*/ 84 w 102"/>
                  <a:gd name="T19" fmla="*/ 82 h 87"/>
                  <a:gd name="T20" fmla="*/ 68 w 102"/>
                  <a:gd name="T21" fmla="*/ 74 h 87"/>
                  <a:gd name="T22" fmla="*/ 65 w 102"/>
                  <a:gd name="T23" fmla="*/ 72 h 87"/>
                  <a:gd name="T24" fmla="*/ 65 w 102"/>
                  <a:gd name="T25" fmla="*/ 66 h 87"/>
                  <a:gd name="T26" fmla="*/ 65 w 102"/>
                  <a:gd name="T27" fmla="*/ 21 h 87"/>
                  <a:gd name="T28" fmla="*/ 65 w 102"/>
                  <a:gd name="T29" fmla="*/ 15 h 87"/>
                  <a:gd name="T30" fmla="*/ 71 w 102"/>
                  <a:gd name="T31" fmla="*/ 15 h 87"/>
                  <a:gd name="T32" fmla="*/ 83 w 102"/>
                  <a:gd name="T33" fmla="*/ 44 h 87"/>
                  <a:gd name="T34" fmla="*/ 71 w 102"/>
                  <a:gd name="T35" fmla="*/ 72 h 87"/>
                  <a:gd name="T36" fmla="*/ 68 w 102"/>
                  <a:gd name="T37" fmla="*/ 74 h 87"/>
                  <a:gd name="T38" fmla="*/ 52 w 102"/>
                  <a:gd name="T39" fmla="*/ 65 h 87"/>
                  <a:gd name="T40" fmla="*/ 49 w 102"/>
                  <a:gd name="T41" fmla="*/ 64 h 87"/>
                  <a:gd name="T42" fmla="*/ 49 w 102"/>
                  <a:gd name="T43" fmla="*/ 57 h 87"/>
                  <a:gd name="T44" fmla="*/ 49 w 102"/>
                  <a:gd name="T45" fmla="*/ 30 h 87"/>
                  <a:gd name="T46" fmla="*/ 49 w 102"/>
                  <a:gd name="T47" fmla="*/ 23 h 87"/>
                  <a:gd name="T48" fmla="*/ 55 w 102"/>
                  <a:gd name="T49" fmla="*/ 23 h 87"/>
                  <a:gd name="T50" fmla="*/ 55 w 102"/>
                  <a:gd name="T51" fmla="*/ 64 h 87"/>
                  <a:gd name="T52" fmla="*/ 52 w 102"/>
                  <a:gd name="T53" fmla="*/ 65 h 87"/>
                  <a:gd name="T54" fmla="*/ 38 w 102"/>
                  <a:gd name="T55" fmla="*/ 3 h 87"/>
                  <a:gd name="T56" fmla="*/ 42 w 102"/>
                  <a:gd name="T57" fmla="*/ 5 h 87"/>
                  <a:gd name="T58" fmla="*/ 42 w 102"/>
                  <a:gd name="T59" fmla="*/ 82 h 87"/>
                  <a:gd name="T60" fmla="*/ 38 w 102"/>
                  <a:gd name="T61" fmla="*/ 84 h 87"/>
                  <a:gd name="T62" fmla="*/ 15 w 102"/>
                  <a:gd name="T63" fmla="*/ 62 h 87"/>
                  <a:gd name="T64" fmla="*/ 0 w 102"/>
                  <a:gd name="T65" fmla="*/ 62 h 87"/>
                  <a:gd name="T66" fmla="*/ 0 w 102"/>
                  <a:gd name="T67" fmla="*/ 25 h 87"/>
                  <a:gd name="T68" fmla="*/ 15 w 102"/>
                  <a:gd name="T69" fmla="*/ 25 h 87"/>
                  <a:gd name="T70" fmla="*/ 38 w 102"/>
                  <a:gd name="T71" fmla="*/ 3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02" h="87">
                    <a:moveTo>
                      <a:pt x="84" y="82"/>
                    </a:moveTo>
                    <a:cubicBezTo>
                      <a:pt x="83" y="82"/>
                      <a:pt x="81" y="82"/>
                      <a:pt x="81" y="81"/>
                    </a:cubicBezTo>
                    <a:cubicBezTo>
                      <a:pt x="79" y="79"/>
                      <a:pt x="79" y="76"/>
                      <a:pt x="81" y="74"/>
                    </a:cubicBezTo>
                    <a:cubicBezTo>
                      <a:pt x="89" y="66"/>
                      <a:pt x="93" y="55"/>
                      <a:pt x="93" y="44"/>
                    </a:cubicBezTo>
                    <a:cubicBezTo>
                      <a:pt x="93" y="32"/>
                      <a:pt x="89" y="21"/>
                      <a:pt x="81" y="13"/>
                    </a:cubicBezTo>
                    <a:cubicBezTo>
                      <a:pt x="79" y="11"/>
                      <a:pt x="79" y="8"/>
                      <a:pt x="81" y="6"/>
                    </a:cubicBezTo>
                    <a:cubicBezTo>
                      <a:pt x="82" y="4"/>
                      <a:pt x="85" y="4"/>
                      <a:pt x="87" y="6"/>
                    </a:cubicBezTo>
                    <a:cubicBezTo>
                      <a:pt x="97" y="16"/>
                      <a:pt x="102" y="29"/>
                      <a:pt x="102" y="44"/>
                    </a:cubicBezTo>
                    <a:cubicBezTo>
                      <a:pt x="102" y="58"/>
                      <a:pt x="97" y="71"/>
                      <a:pt x="87" y="81"/>
                    </a:cubicBezTo>
                    <a:cubicBezTo>
                      <a:pt x="86" y="82"/>
                      <a:pt x="85" y="82"/>
                      <a:pt x="84" y="82"/>
                    </a:cubicBezTo>
                    <a:close/>
                    <a:moveTo>
                      <a:pt x="68" y="74"/>
                    </a:moveTo>
                    <a:cubicBezTo>
                      <a:pt x="67" y="74"/>
                      <a:pt x="65" y="73"/>
                      <a:pt x="65" y="72"/>
                    </a:cubicBezTo>
                    <a:cubicBezTo>
                      <a:pt x="63" y="70"/>
                      <a:pt x="63" y="68"/>
                      <a:pt x="65" y="66"/>
                    </a:cubicBezTo>
                    <a:cubicBezTo>
                      <a:pt x="77" y="54"/>
                      <a:pt x="77" y="33"/>
                      <a:pt x="65" y="21"/>
                    </a:cubicBezTo>
                    <a:cubicBezTo>
                      <a:pt x="63" y="19"/>
                      <a:pt x="63" y="17"/>
                      <a:pt x="65" y="15"/>
                    </a:cubicBezTo>
                    <a:cubicBezTo>
                      <a:pt x="66" y="13"/>
                      <a:pt x="69" y="13"/>
                      <a:pt x="71" y="15"/>
                    </a:cubicBezTo>
                    <a:cubicBezTo>
                      <a:pt x="79" y="22"/>
                      <a:pt x="83" y="33"/>
                      <a:pt x="83" y="44"/>
                    </a:cubicBezTo>
                    <a:cubicBezTo>
                      <a:pt x="83" y="54"/>
                      <a:pt x="79" y="65"/>
                      <a:pt x="71" y="72"/>
                    </a:cubicBezTo>
                    <a:cubicBezTo>
                      <a:pt x="70" y="73"/>
                      <a:pt x="69" y="74"/>
                      <a:pt x="68" y="74"/>
                    </a:cubicBezTo>
                    <a:close/>
                    <a:moveTo>
                      <a:pt x="52" y="65"/>
                    </a:moveTo>
                    <a:cubicBezTo>
                      <a:pt x="51" y="65"/>
                      <a:pt x="49" y="65"/>
                      <a:pt x="49" y="64"/>
                    </a:cubicBezTo>
                    <a:cubicBezTo>
                      <a:pt x="47" y="62"/>
                      <a:pt x="47" y="59"/>
                      <a:pt x="49" y="57"/>
                    </a:cubicBezTo>
                    <a:cubicBezTo>
                      <a:pt x="56" y="50"/>
                      <a:pt x="56" y="37"/>
                      <a:pt x="49" y="30"/>
                    </a:cubicBezTo>
                    <a:cubicBezTo>
                      <a:pt x="47" y="28"/>
                      <a:pt x="47" y="25"/>
                      <a:pt x="49" y="23"/>
                    </a:cubicBezTo>
                    <a:cubicBezTo>
                      <a:pt x="50" y="22"/>
                      <a:pt x="53" y="22"/>
                      <a:pt x="55" y="23"/>
                    </a:cubicBezTo>
                    <a:cubicBezTo>
                      <a:pt x="66" y="34"/>
                      <a:pt x="66" y="53"/>
                      <a:pt x="55" y="64"/>
                    </a:cubicBezTo>
                    <a:cubicBezTo>
                      <a:pt x="54" y="65"/>
                      <a:pt x="53" y="65"/>
                      <a:pt x="52" y="65"/>
                    </a:cubicBezTo>
                    <a:close/>
                    <a:moveTo>
                      <a:pt x="38" y="3"/>
                    </a:moveTo>
                    <a:cubicBezTo>
                      <a:pt x="40" y="0"/>
                      <a:pt x="42" y="1"/>
                      <a:pt x="42" y="5"/>
                    </a:cubicBezTo>
                    <a:cubicBezTo>
                      <a:pt x="42" y="82"/>
                      <a:pt x="42" y="82"/>
                      <a:pt x="42" y="82"/>
                    </a:cubicBezTo>
                    <a:cubicBezTo>
                      <a:pt x="42" y="86"/>
                      <a:pt x="40" y="87"/>
                      <a:pt x="38" y="84"/>
                    </a:cubicBezTo>
                    <a:cubicBezTo>
                      <a:pt x="15" y="62"/>
                      <a:pt x="15" y="62"/>
                      <a:pt x="15" y="62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15" y="25"/>
                      <a:pt x="15" y="25"/>
                      <a:pt x="15" y="25"/>
                    </a:cubicBezTo>
                    <a:lnTo>
                      <a:pt x="38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99" name="Freeform 145">
                <a:extLst>
                  <a:ext uri="{FF2B5EF4-FFF2-40B4-BE49-F238E27FC236}">
                    <a16:creationId xmlns:a16="http://schemas.microsoft.com/office/drawing/2014/main" xmlns="" id="{A807B2F7-CA25-44D5-9275-29F9CBEAF62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986444" y="3544348"/>
                <a:ext cx="369936" cy="326873"/>
              </a:xfrm>
              <a:custGeom>
                <a:avLst/>
                <a:gdLst>
                  <a:gd name="T0" fmla="*/ 124 w 189"/>
                  <a:gd name="T1" fmla="*/ 23 h 167"/>
                  <a:gd name="T2" fmla="*/ 65 w 189"/>
                  <a:gd name="T3" fmla="*/ 0 h 167"/>
                  <a:gd name="T4" fmla="*/ 0 w 189"/>
                  <a:gd name="T5" fmla="*/ 23 h 167"/>
                  <a:gd name="T6" fmla="*/ 0 w 189"/>
                  <a:gd name="T7" fmla="*/ 167 h 167"/>
                  <a:gd name="T8" fmla="*/ 65 w 189"/>
                  <a:gd name="T9" fmla="*/ 142 h 167"/>
                  <a:gd name="T10" fmla="*/ 124 w 189"/>
                  <a:gd name="T11" fmla="*/ 167 h 167"/>
                  <a:gd name="T12" fmla="*/ 189 w 189"/>
                  <a:gd name="T13" fmla="*/ 142 h 167"/>
                  <a:gd name="T14" fmla="*/ 189 w 189"/>
                  <a:gd name="T15" fmla="*/ 0 h 167"/>
                  <a:gd name="T16" fmla="*/ 124 w 189"/>
                  <a:gd name="T17" fmla="*/ 23 h 167"/>
                  <a:gd name="T18" fmla="*/ 70 w 189"/>
                  <a:gd name="T19" fmla="*/ 15 h 167"/>
                  <a:gd name="T20" fmla="*/ 119 w 189"/>
                  <a:gd name="T21" fmla="*/ 35 h 167"/>
                  <a:gd name="T22" fmla="*/ 119 w 189"/>
                  <a:gd name="T23" fmla="*/ 152 h 167"/>
                  <a:gd name="T24" fmla="*/ 70 w 189"/>
                  <a:gd name="T25" fmla="*/ 133 h 167"/>
                  <a:gd name="T26" fmla="*/ 70 w 189"/>
                  <a:gd name="T27" fmla="*/ 15 h 167"/>
                  <a:gd name="T28" fmla="*/ 11 w 189"/>
                  <a:gd name="T29" fmla="*/ 31 h 167"/>
                  <a:gd name="T30" fmla="*/ 58 w 189"/>
                  <a:gd name="T31" fmla="*/ 15 h 167"/>
                  <a:gd name="T32" fmla="*/ 58 w 189"/>
                  <a:gd name="T33" fmla="*/ 133 h 167"/>
                  <a:gd name="T34" fmla="*/ 11 w 189"/>
                  <a:gd name="T35" fmla="*/ 151 h 167"/>
                  <a:gd name="T36" fmla="*/ 11 w 189"/>
                  <a:gd name="T37" fmla="*/ 31 h 167"/>
                  <a:gd name="T38" fmla="*/ 178 w 189"/>
                  <a:gd name="T39" fmla="*/ 134 h 167"/>
                  <a:gd name="T40" fmla="*/ 130 w 189"/>
                  <a:gd name="T41" fmla="*/ 152 h 167"/>
                  <a:gd name="T42" fmla="*/ 130 w 189"/>
                  <a:gd name="T43" fmla="*/ 35 h 167"/>
                  <a:gd name="T44" fmla="*/ 178 w 189"/>
                  <a:gd name="T45" fmla="*/ 17 h 167"/>
                  <a:gd name="T46" fmla="*/ 178 w 189"/>
                  <a:gd name="T47" fmla="*/ 134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89" h="167">
                    <a:moveTo>
                      <a:pt x="124" y="23"/>
                    </a:moveTo>
                    <a:lnTo>
                      <a:pt x="65" y="0"/>
                    </a:lnTo>
                    <a:lnTo>
                      <a:pt x="0" y="23"/>
                    </a:lnTo>
                    <a:lnTo>
                      <a:pt x="0" y="167"/>
                    </a:lnTo>
                    <a:lnTo>
                      <a:pt x="65" y="142"/>
                    </a:lnTo>
                    <a:lnTo>
                      <a:pt x="124" y="167"/>
                    </a:lnTo>
                    <a:lnTo>
                      <a:pt x="189" y="142"/>
                    </a:lnTo>
                    <a:lnTo>
                      <a:pt x="189" y="0"/>
                    </a:lnTo>
                    <a:lnTo>
                      <a:pt x="124" y="23"/>
                    </a:lnTo>
                    <a:close/>
                    <a:moveTo>
                      <a:pt x="70" y="15"/>
                    </a:moveTo>
                    <a:lnTo>
                      <a:pt x="119" y="35"/>
                    </a:lnTo>
                    <a:lnTo>
                      <a:pt x="119" y="152"/>
                    </a:lnTo>
                    <a:lnTo>
                      <a:pt x="70" y="133"/>
                    </a:lnTo>
                    <a:lnTo>
                      <a:pt x="70" y="15"/>
                    </a:lnTo>
                    <a:close/>
                    <a:moveTo>
                      <a:pt x="11" y="31"/>
                    </a:moveTo>
                    <a:lnTo>
                      <a:pt x="58" y="15"/>
                    </a:lnTo>
                    <a:lnTo>
                      <a:pt x="58" y="133"/>
                    </a:lnTo>
                    <a:lnTo>
                      <a:pt x="11" y="151"/>
                    </a:lnTo>
                    <a:lnTo>
                      <a:pt x="11" y="31"/>
                    </a:lnTo>
                    <a:close/>
                    <a:moveTo>
                      <a:pt x="178" y="134"/>
                    </a:moveTo>
                    <a:lnTo>
                      <a:pt x="130" y="152"/>
                    </a:lnTo>
                    <a:lnTo>
                      <a:pt x="130" y="35"/>
                    </a:lnTo>
                    <a:lnTo>
                      <a:pt x="178" y="17"/>
                    </a:lnTo>
                    <a:lnTo>
                      <a:pt x="178" y="1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100" name="Freeform 146">
                <a:extLst>
                  <a:ext uri="{FF2B5EF4-FFF2-40B4-BE49-F238E27FC236}">
                    <a16:creationId xmlns:a16="http://schemas.microsoft.com/office/drawing/2014/main" xmlns="" id="{12711FDE-C8BF-4259-9BBE-5DD973F1938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078439" y="2322975"/>
                <a:ext cx="405168" cy="409081"/>
              </a:xfrm>
              <a:custGeom>
                <a:avLst/>
                <a:gdLst>
                  <a:gd name="T0" fmla="*/ 63 w 127"/>
                  <a:gd name="T1" fmla="*/ 0 h 128"/>
                  <a:gd name="T2" fmla="*/ 0 w 127"/>
                  <a:gd name="T3" fmla="*/ 64 h 128"/>
                  <a:gd name="T4" fmla="*/ 63 w 127"/>
                  <a:gd name="T5" fmla="*/ 128 h 128"/>
                  <a:gd name="T6" fmla="*/ 127 w 127"/>
                  <a:gd name="T7" fmla="*/ 64 h 128"/>
                  <a:gd name="T8" fmla="*/ 63 w 127"/>
                  <a:gd name="T9" fmla="*/ 0 h 128"/>
                  <a:gd name="T10" fmla="*/ 52 w 127"/>
                  <a:gd name="T11" fmla="*/ 104 h 128"/>
                  <a:gd name="T12" fmla="*/ 25 w 127"/>
                  <a:gd name="T13" fmla="*/ 69 h 128"/>
                  <a:gd name="T14" fmla="*/ 37 w 127"/>
                  <a:gd name="T15" fmla="*/ 57 h 128"/>
                  <a:gd name="T16" fmla="*/ 52 w 127"/>
                  <a:gd name="T17" fmla="*/ 76 h 128"/>
                  <a:gd name="T18" fmla="*/ 98 w 127"/>
                  <a:gd name="T19" fmla="*/ 38 h 128"/>
                  <a:gd name="T20" fmla="*/ 103 w 127"/>
                  <a:gd name="T21" fmla="*/ 44 h 128"/>
                  <a:gd name="T22" fmla="*/ 52 w 127"/>
                  <a:gd name="T23" fmla="*/ 104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7" h="128">
                    <a:moveTo>
                      <a:pt x="63" y="0"/>
                    </a:moveTo>
                    <a:cubicBezTo>
                      <a:pt x="28" y="0"/>
                      <a:pt x="0" y="29"/>
                      <a:pt x="0" y="64"/>
                    </a:cubicBezTo>
                    <a:cubicBezTo>
                      <a:pt x="0" y="99"/>
                      <a:pt x="28" y="128"/>
                      <a:pt x="63" y="128"/>
                    </a:cubicBezTo>
                    <a:cubicBezTo>
                      <a:pt x="99" y="128"/>
                      <a:pt x="127" y="99"/>
                      <a:pt x="127" y="64"/>
                    </a:cubicBezTo>
                    <a:cubicBezTo>
                      <a:pt x="127" y="29"/>
                      <a:pt x="99" y="0"/>
                      <a:pt x="63" y="0"/>
                    </a:cubicBezTo>
                    <a:close/>
                    <a:moveTo>
                      <a:pt x="52" y="104"/>
                    </a:moveTo>
                    <a:cubicBezTo>
                      <a:pt x="25" y="69"/>
                      <a:pt x="25" y="69"/>
                      <a:pt x="25" y="69"/>
                    </a:cubicBezTo>
                    <a:cubicBezTo>
                      <a:pt x="37" y="57"/>
                      <a:pt x="37" y="57"/>
                      <a:pt x="37" y="57"/>
                    </a:cubicBezTo>
                    <a:cubicBezTo>
                      <a:pt x="52" y="76"/>
                      <a:pt x="52" y="76"/>
                      <a:pt x="52" y="76"/>
                    </a:cubicBezTo>
                    <a:cubicBezTo>
                      <a:pt x="98" y="38"/>
                      <a:pt x="98" y="38"/>
                      <a:pt x="98" y="38"/>
                    </a:cubicBezTo>
                    <a:cubicBezTo>
                      <a:pt x="103" y="44"/>
                      <a:pt x="103" y="44"/>
                      <a:pt x="103" y="44"/>
                    </a:cubicBezTo>
                    <a:lnTo>
                      <a:pt x="52" y="10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101" name="Freeform 147">
                <a:extLst>
                  <a:ext uri="{FF2B5EF4-FFF2-40B4-BE49-F238E27FC236}">
                    <a16:creationId xmlns:a16="http://schemas.microsoft.com/office/drawing/2014/main" xmlns="" id="{F8946F2A-1390-4170-BF02-9679450C37D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258707" y="5188504"/>
                <a:ext cx="307301" cy="307300"/>
              </a:xfrm>
              <a:custGeom>
                <a:avLst/>
                <a:gdLst>
                  <a:gd name="T0" fmla="*/ 0 w 157"/>
                  <a:gd name="T1" fmla="*/ 74 h 157"/>
                  <a:gd name="T2" fmla="*/ 0 w 157"/>
                  <a:gd name="T3" fmla="*/ 23 h 157"/>
                  <a:gd name="T4" fmla="*/ 64 w 157"/>
                  <a:gd name="T5" fmla="*/ 13 h 157"/>
                  <a:gd name="T6" fmla="*/ 64 w 157"/>
                  <a:gd name="T7" fmla="*/ 74 h 157"/>
                  <a:gd name="T8" fmla="*/ 0 w 157"/>
                  <a:gd name="T9" fmla="*/ 74 h 157"/>
                  <a:gd name="T10" fmla="*/ 73 w 157"/>
                  <a:gd name="T11" fmla="*/ 12 h 157"/>
                  <a:gd name="T12" fmla="*/ 157 w 157"/>
                  <a:gd name="T13" fmla="*/ 0 h 157"/>
                  <a:gd name="T14" fmla="*/ 157 w 157"/>
                  <a:gd name="T15" fmla="*/ 74 h 157"/>
                  <a:gd name="T16" fmla="*/ 73 w 157"/>
                  <a:gd name="T17" fmla="*/ 74 h 157"/>
                  <a:gd name="T18" fmla="*/ 73 w 157"/>
                  <a:gd name="T19" fmla="*/ 12 h 157"/>
                  <a:gd name="T20" fmla="*/ 157 w 157"/>
                  <a:gd name="T21" fmla="*/ 84 h 157"/>
                  <a:gd name="T22" fmla="*/ 157 w 157"/>
                  <a:gd name="T23" fmla="*/ 157 h 157"/>
                  <a:gd name="T24" fmla="*/ 73 w 157"/>
                  <a:gd name="T25" fmla="*/ 146 h 157"/>
                  <a:gd name="T26" fmla="*/ 73 w 157"/>
                  <a:gd name="T27" fmla="*/ 84 h 157"/>
                  <a:gd name="T28" fmla="*/ 157 w 157"/>
                  <a:gd name="T29" fmla="*/ 84 h 157"/>
                  <a:gd name="T30" fmla="*/ 64 w 157"/>
                  <a:gd name="T31" fmla="*/ 144 h 157"/>
                  <a:gd name="T32" fmla="*/ 0 w 157"/>
                  <a:gd name="T33" fmla="*/ 136 h 157"/>
                  <a:gd name="T34" fmla="*/ 0 w 157"/>
                  <a:gd name="T35" fmla="*/ 84 h 157"/>
                  <a:gd name="T36" fmla="*/ 64 w 157"/>
                  <a:gd name="T37" fmla="*/ 84 h 157"/>
                  <a:gd name="T38" fmla="*/ 64 w 157"/>
                  <a:gd name="T39" fmla="*/ 144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57" h="157">
                    <a:moveTo>
                      <a:pt x="0" y="74"/>
                    </a:moveTo>
                    <a:lnTo>
                      <a:pt x="0" y="23"/>
                    </a:lnTo>
                    <a:lnTo>
                      <a:pt x="64" y="13"/>
                    </a:lnTo>
                    <a:lnTo>
                      <a:pt x="64" y="74"/>
                    </a:lnTo>
                    <a:lnTo>
                      <a:pt x="0" y="74"/>
                    </a:lnTo>
                    <a:close/>
                    <a:moveTo>
                      <a:pt x="73" y="12"/>
                    </a:moveTo>
                    <a:lnTo>
                      <a:pt x="157" y="0"/>
                    </a:lnTo>
                    <a:lnTo>
                      <a:pt x="157" y="74"/>
                    </a:lnTo>
                    <a:lnTo>
                      <a:pt x="73" y="74"/>
                    </a:lnTo>
                    <a:lnTo>
                      <a:pt x="73" y="12"/>
                    </a:lnTo>
                    <a:close/>
                    <a:moveTo>
                      <a:pt x="157" y="84"/>
                    </a:moveTo>
                    <a:lnTo>
                      <a:pt x="157" y="157"/>
                    </a:lnTo>
                    <a:lnTo>
                      <a:pt x="73" y="146"/>
                    </a:lnTo>
                    <a:lnTo>
                      <a:pt x="73" y="84"/>
                    </a:lnTo>
                    <a:lnTo>
                      <a:pt x="157" y="84"/>
                    </a:lnTo>
                    <a:close/>
                    <a:moveTo>
                      <a:pt x="64" y="144"/>
                    </a:moveTo>
                    <a:lnTo>
                      <a:pt x="0" y="136"/>
                    </a:lnTo>
                    <a:lnTo>
                      <a:pt x="0" y="84"/>
                    </a:lnTo>
                    <a:lnTo>
                      <a:pt x="64" y="84"/>
                    </a:lnTo>
                    <a:lnTo>
                      <a:pt x="64" y="14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102" name="Freeform 148">
                <a:extLst>
                  <a:ext uri="{FF2B5EF4-FFF2-40B4-BE49-F238E27FC236}">
                    <a16:creationId xmlns:a16="http://schemas.microsoft.com/office/drawing/2014/main" xmlns="" id="{C3C3D334-66CF-4568-AEA0-43EEDF91372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922047" y="5121955"/>
                <a:ext cx="272069" cy="272068"/>
              </a:xfrm>
              <a:custGeom>
                <a:avLst/>
                <a:gdLst>
                  <a:gd name="T0" fmla="*/ 11 w 85"/>
                  <a:gd name="T1" fmla="*/ 42 h 85"/>
                  <a:gd name="T2" fmla="*/ 29 w 85"/>
                  <a:gd name="T3" fmla="*/ 70 h 85"/>
                  <a:gd name="T4" fmla="*/ 14 w 85"/>
                  <a:gd name="T5" fmla="*/ 30 h 85"/>
                  <a:gd name="T6" fmla="*/ 11 w 85"/>
                  <a:gd name="T7" fmla="*/ 42 h 85"/>
                  <a:gd name="T8" fmla="*/ 64 w 85"/>
                  <a:gd name="T9" fmla="*/ 41 h 85"/>
                  <a:gd name="T10" fmla="*/ 62 w 85"/>
                  <a:gd name="T11" fmla="*/ 32 h 85"/>
                  <a:gd name="T12" fmla="*/ 59 w 85"/>
                  <a:gd name="T13" fmla="*/ 25 h 85"/>
                  <a:gd name="T14" fmla="*/ 64 w 85"/>
                  <a:gd name="T15" fmla="*/ 20 h 85"/>
                  <a:gd name="T16" fmla="*/ 64 w 85"/>
                  <a:gd name="T17" fmla="*/ 20 h 85"/>
                  <a:gd name="T18" fmla="*/ 43 w 85"/>
                  <a:gd name="T19" fmla="*/ 11 h 85"/>
                  <a:gd name="T20" fmla="*/ 16 w 85"/>
                  <a:gd name="T21" fmla="*/ 25 h 85"/>
                  <a:gd name="T22" fmla="*/ 18 w 85"/>
                  <a:gd name="T23" fmla="*/ 25 h 85"/>
                  <a:gd name="T24" fmla="*/ 27 w 85"/>
                  <a:gd name="T25" fmla="*/ 25 h 85"/>
                  <a:gd name="T26" fmla="*/ 27 w 85"/>
                  <a:gd name="T27" fmla="*/ 28 h 85"/>
                  <a:gd name="T28" fmla="*/ 23 w 85"/>
                  <a:gd name="T29" fmla="*/ 28 h 85"/>
                  <a:gd name="T30" fmla="*/ 35 w 85"/>
                  <a:gd name="T31" fmla="*/ 61 h 85"/>
                  <a:gd name="T32" fmla="*/ 42 w 85"/>
                  <a:gd name="T33" fmla="*/ 41 h 85"/>
                  <a:gd name="T34" fmla="*/ 37 w 85"/>
                  <a:gd name="T35" fmla="*/ 28 h 85"/>
                  <a:gd name="T36" fmla="*/ 34 w 85"/>
                  <a:gd name="T37" fmla="*/ 28 h 85"/>
                  <a:gd name="T38" fmla="*/ 34 w 85"/>
                  <a:gd name="T39" fmla="*/ 25 h 85"/>
                  <a:gd name="T40" fmla="*/ 42 w 85"/>
                  <a:gd name="T41" fmla="*/ 25 h 85"/>
                  <a:gd name="T42" fmla="*/ 51 w 85"/>
                  <a:gd name="T43" fmla="*/ 25 h 85"/>
                  <a:gd name="T44" fmla="*/ 51 w 85"/>
                  <a:gd name="T45" fmla="*/ 28 h 85"/>
                  <a:gd name="T46" fmla="*/ 47 w 85"/>
                  <a:gd name="T47" fmla="*/ 28 h 85"/>
                  <a:gd name="T48" fmla="*/ 59 w 85"/>
                  <a:gd name="T49" fmla="*/ 61 h 85"/>
                  <a:gd name="T50" fmla="*/ 62 w 85"/>
                  <a:gd name="T51" fmla="*/ 51 h 85"/>
                  <a:gd name="T52" fmla="*/ 64 w 85"/>
                  <a:gd name="T53" fmla="*/ 41 h 85"/>
                  <a:gd name="T54" fmla="*/ 43 w 85"/>
                  <a:gd name="T55" fmla="*/ 45 h 85"/>
                  <a:gd name="T56" fmla="*/ 34 w 85"/>
                  <a:gd name="T57" fmla="*/ 72 h 85"/>
                  <a:gd name="T58" fmla="*/ 43 w 85"/>
                  <a:gd name="T59" fmla="*/ 73 h 85"/>
                  <a:gd name="T60" fmla="*/ 53 w 85"/>
                  <a:gd name="T61" fmla="*/ 72 h 85"/>
                  <a:gd name="T62" fmla="*/ 53 w 85"/>
                  <a:gd name="T63" fmla="*/ 71 h 85"/>
                  <a:gd name="T64" fmla="*/ 43 w 85"/>
                  <a:gd name="T65" fmla="*/ 45 h 85"/>
                  <a:gd name="T66" fmla="*/ 71 w 85"/>
                  <a:gd name="T67" fmla="*/ 28 h 85"/>
                  <a:gd name="T68" fmla="*/ 71 w 85"/>
                  <a:gd name="T69" fmla="*/ 31 h 85"/>
                  <a:gd name="T70" fmla="*/ 69 w 85"/>
                  <a:gd name="T71" fmla="*/ 42 h 85"/>
                  <a:gd name="T72" fmla="*/ 59 w 85"/>
                  <a:gd name="T73" fmla="*/ 69 h 85"/>
                  <a:gd name="T74" fmla="*/ 75 w 85"/>
                  <a:gd name="T75" fmla="*/ 42 h 85"/>
                  <a:gd name="T76" fmla="*/ 71 w 85"/>
                  <a:gd name="T77" fmla="*/ 28 h 85"/>
                  <a:gd name="T78" fmla="*/ 43 w 85"/>
                  <a:gd name="T79" fmla="*/ 0 h 85"/>
                  <a:gd name="T80" fmla="*/ 0 w 85"/>
                  <a:gd name="T81" fmla="*/ 42 h 85"/>
                  <a:gd name="T82" fmla="*/ 43 w 85"/>
                  <a:gd name="T83" fmla="*/ 85 h 85"/>
                  <a:gd name="T84" fmla="*/ 85 w 85"/>
                  <a:gd name="T85" fmla="*/ 42 h 85"/>
                  <a:gd name="T86" fmla="*/ 43 w 85"/>
                  <a:gd name="T87" fmla="*/ 0 h 85"/>
                  <a:gd name="T88" fmla="*/ 43 w 85"/>
                  <a:gd name="T89" fmla="*/ 79 h 85"/>
                  <a:gd name="T90" fmla="*/ 6 w 85"/>
                  <a:gd name="T91" fmla="*/ 42 h 85"/>
                  <a:gd name="T92" fmla="*/ 43 w 85"/>
                  <a:gd name="T93" fmla="*/ 5 h 85"/>
                  <a:gd name="T94" fmla="*/ 80 w 85"/>
                  <a:gd name="T95" fmla="*/ 42 h 85"/>
                  <a:gd name="T96" fmla="*/ 43 w 85"/>
                  <a:gd name="T97" fmla="*/ 79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85" h="85">
                    <a:moveTo>
                      <a:pt x="11" y="42"/>
                    </a:moveTo>
                    <a:cubicBezTo>
                      <a:pt x="11" y="55"/>
                      <a:pt x="18" y="65"/>
                      <a:pt x="29" y="70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2" y="34"/>
                      <a:pt x="11" y="38"/>
                      <a:pt x="11" y="42"/>
                    </a:cubicBezTo>
                    <a:close/>
                    <a:moveTo>
                      <a:pt x="64" y="41"/>
                    </a:moveTo>
                    <a:cubicBezTo>
                      <a:pt x="64" y="37"/>
                      <a:pt x="63" y="34"/>
                      <a:pt x="62" y="32"/>
                    </a:cubicBezTo>
                    <a:cubicBezTo>
                      <a:pt x="60" y="30"/>
                      <a:pt x="59" y="28"/>
                      <a:pt x="59" y="25"/>
                    </a:cubicBezTo>
                    <a:cubicBezTo>
                      <a:pt x="59" y="22"/>
                      <a:pt x="61" y="20"/>
                      <a:pt x="64" y="20"/>
                    </a:cubicBezTo>
                    <a:cubicBezTo>
                      <a:pt x="64" y="20"/>
                      <a:pt x="64" y="20"/>
                      <a:pt x="64" y="20"/>
                    </a:cubicBezTo>
                    <a:cubicBezTo>
                      <a:pt x="59" y="15"/>
                      <a:pt x="51" y="11"/>
                      <a:pt x="43" y="11"/>
                    </a:cubicBezTo>
                    <a:cubicBezTo>
                      <a:pt x="32" y="11"/>
                      <a:pt x="22" y="17"/>
                      <a:pt x="16" y="25"/>
                    </a:cubicBezTo>
                    <a:cubicBezTo>
                      <a:pt x="17" y="25"/>
                      <a:pt x="18" y="25"/>
                      <a:pt x="18" y="25"/>
                    </a:cubicBezTo>
                    <a:cubicBezTo>
                      <a:pt x="22" y="25"/>
                      <a:pt x="27" y="25"/>
                      <a:pt x="27" y="25"/>
                    </a:cubicBezTo>
                    <a:cubicBezTo>
                      <a:pt x="29" y="25"/>
                      <a:pt x="29" y="27"/>
                      <a:pt x="27" y="28"/>
                    </a:cubicBezTo>
                    <a:cubicBezTo>
                      <a:pt x="27" y="28"/>
                      <a:pt x="25" y="28"/>
                      <a:pt x="23" y="28"/>
                    </a:cubicBezTo>
                    <a:cubicBezTo>
                      <a:pt x="35" y="61"/>
                      <a:pt x="35" y="61"/>
                      <a:pt x="35" y="61"/>
                    </a:cubicBezTo>
                    <a:cubicBezTo>
                      <a:pt x="42" y="41"/>
                      <a:pt x="42" y="41"/>
                      <a:pt x="42" y="41"/>
                    </a:cubicBezTo>
                    <a:cubicBezTo>
                      <a:pt x="37" y="28"/>
                      <a:pt x="37" y="28"/>
                      <a:pt x="37" y="28"/>
                    </a:cubicBezTo>
                    <a:cubicBezTo>
                      <a:pt x="35" y="28"/>
                      <a:pt x="34" y="28"/>
                      <a:pt x="34" y="28"/>
                    </a:cubicBezTo>
                    <a:cubicBezTo>
                      <a:pt x="32" y="27"/>
                      <a:pt x="32" y="25"/>
                      <a:pt x="34" y="25"/>
                    </a:cubicBezTo>
                    <a:cubicBezTo>
                      <a:pt x="34" y="25"/>
                      <a:pt x="39" y="25"/>
                      <a:pt x="42" y="25"/>
                    </a:cubicBezTo>
                    <a:cubicBezTo>
                      <a:pt x="46" y="25"/>
                      <a:pt x="51" y="25"/>
                      <a:pt x="51" y="25"/>
                    </a:cubicBezTo>
                    <a:cubicBezTo>
                      <a:pt x="52" y="25"/>
                      <a:pt x="53" y="27"/>
                      <a:pt x="51" y="28"/>
                    </a:cubicBezTo>
                    <a:cubicBezTo>
                      <a:pt x="51" y="28"/>
                      <a:pt x="49" y="28"/>
                      <a:pt x="47" y="28"/>
                    </a:cubicBezTo>
                    <a:cubicBezTo>
                      <a:pt x="59" y="61"/>
                      <a:pt x="59" y="61"/>
                      <a:pt x="59" y="61"/>
                    </a:cubicBezTo>
                    <a:cubicBezTo>
                      <a:pt x="62" y="51"/>
                      <a:pt x="62" y="51"/>
                      <a:pt x="62" y="51"/>
                    </a:cubicBezTo>
                    <a:cubicBezTo>
                      <a:pt x="63" y="47"/>
                      <a:pt x="64" y="43"/>
                      <a:pt x="64" y="41"/>
                    </a:cubicBezTo>
                    <a:close/>
                    <a:moveTo>
                      <a:pt x="43" y="45"/>
                    </a:moveTo>
                    <a:cubicBezTo>
                      <a:pt x="34" y="72"/>
                      <a:pt x="34" y="72"/>
                      <a:pt x="34" y="72"/>
                    </a:cubicBezTo>
                    <a:cubicBezTo>
                      <a:pt x="37" y="73"/>
                      <a:pt x="40" y="73"/>
                      <a:pt x="43" y="73"/>
                    </a:cubicBezTo>
                    <a:cubicBezTo>
                      <a:pt x="47" y="73"/>
                      <a:pt x="50" y="73"/>
                      <a:pt x="53" y="72"/>
                    </a:cubicBezTo>
                    <a:cubicBezTo>
                      <a:pt x="53" y="71"/>
                      <a:pt x="53" y="71"/>
                      <a:pt x="53" y="71"/>
                    </a:cubicBezTo>
                    <a:lnTo>
                      <a:pt x="43" y="45"/>
                    </a:lnTo>
                    <a:close/>
                    <a:moveTo>
                      <a:pt x="71" y="28"/>
                    </a:moveTo>
                    <a:cubicBezTo>
                      <a:pt x="71" y="29"/>
                      <a:pt x="71" y="30"/>
                      <a:pt x="71" y="31"/>
                    </a:cubicBezTo>
                    <a:cubicBezTo>
                      <a:pt x="71" y="34"/>
                      <a:pt x="70" y="37"/>
                      <a:pt x="69" y="42"/>
                    </a:cubicBezTo>
                    <a:cubicBezTo>
                      <a:pt x="59" y="69"/>
                      <a:pt x="59" y="69"/>
                      <a:pt x="59" y="69"/>
                    </a:cubicBezTo>
                    <a:cubicBezTo>
                      <a:pt x="68" y="64"/>
                      <a:pt x="75" y="54"/>
                      <a:pt x="75" y="42"/>
                    </a:cubicBezTo>
                    <a:cubicBezTo>
                      <a:pt x="75" y="37"/>
                      <a:pt x="73" y="32"/>
                      <a:pt x="71" y="28"/>
                    </a:cubicBezTo>
                    <a:close/>
                    <a:moveTo>
                      <a:pt x="43" y="0"/>
                    </a:moveTo>
                    <a:cubicBezTo>
                      <a:pt x="19" y="0"/>
                      <a:pt x="0" y="19"/>
                      <a:pt x="0" y="42"/>
                    </a:cubicBezTo>
                    <a:cubicBezTo>
                      <a:pt x="0" y="66"/>
                      <a:pt x="19" y="85"/>
                      <a:pt x="43" y="85"/>
                    </a:cubicBezTo>
                    <a:cubicBezTo>
                      <a:pt x="66" y="85"/>
                      <a:pt x="85" y="66"/>
                      <a:pt x="85" y="42"/>
                    </a:cubicBezTo>
                    <a:cubicBezTo>
                      <a:pt x="85" y="19"/>
                      <a:pt x="66" y="0"/>
                      <a:pt x="43" y="0"/>
                    </a:cubicBezTo>
                    <a:close/>
                    <a:moveTo>
                      <a:pt x="43" y="79"/>
                    </a:moveTo>
                    <a:cubicBezTo>
                      <a:pt x="22" y="79"/>
                      <a:pt x="6" y="63"/>
                      <a:pt x="6" y="42"/>
                    </a:cubicBezTo>
                    <a:cubicBezTo>
                      <a:pt x="6" y="22"/>
                      <a:pt x="22" y="5"/>
                      <a:pt x="43" y="5"/>
                    </a:cubicBezTo>
                    <a:cubicBezTo>
                      <a:pt x="63" y="5"/>
                      <a:pt x="80" y="22"/>
                      <a:pt x="80" y="42"/>
                    </a:cubicBezTo>
                    <a:cubicBezTo>
                      <a:pt x="80" y="63"/>
                      <a:pt x="63" y="79"/>
                      <a:pt x="43" y="7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103" name="Freeform 149">
                <a:extLst>
                  <a:ext uri="{FF2B5EF4-FFF2-40B4-BE49-F238E27FC236}">
                    <a16:creationId xmlns:a16="http://schemas.microsoft.com/office/drawing/2014/main" xmlns="" id="{A48A15AD-364C-4646-9176-FF43DAAF9F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258707" y="5621075"/>
                <a:ext cx="364063" cy="360148"/>
              </a:xfrm>
              <a:custGeom>
                <a:avLst/>
                <a:gdLst>
                  <a:gd name="T0" fmla="*/ 110 w 114"/>
                  <a:gd name="T1" fmla="*/ 90 h 113"/>
                  <a:gd name="T2" fmla="*/ 60 w 114"/>
                  <a:gd name="T3" fmla="*/ 47 h 113"/>
                  <a:gd name="T4" fmla="*/ 64 w 114"/>
                  <a:gd name="T5" fmla="*/ 32 h 113"/>
                  <a:gd name="T6" fmla="*/ 32 w 114"/>
                  <a:gd name="T7" fmla="*/ 0 h 113"/>
                  <a:gd name="T8" fmla="*/ 23 w 114"/>
                  <a:gd name="T9" fmla="*/ 1 h 113"/>
                  <a:gd name="T10" fmla="*/ 41 w 114"/>
                  <a:gd name="T11" fmla="*/ 20 h 113"/>
                  <a:gd name="T12" fmla="*/ 41 w 114"/>
                  <a:gd name="T13" fmla="*/ 30 h 113"/>
                  <a:gd name="T14" fmla="*/ 30 w 114"/>
                  <a:gd name="T15" fmla="*/ 41 h 113"/>
                  <a:gd name="T16" fmla="*/ 20 w 114"/>
                  <a:gd name="T17" fmla="*/ 41 h 113"/>
                  <a:gd name="T18" fmla="*/ 1 w 114"/>
                  <a:gd name="T19" fmla="*/ 23 h 113"/>
                  <a:gd name="T20" fmla="*/ 0 w 114"/>
                  <a:gd name="T21" fmla="*/ 32 h 113"/>
                  <a:gd name="T22" fmla="*/ 32 w 114"/>
                  <a:gd name="T23" fmla="*/ 63 h 113"/>
                  <a:gd name="T24" fmla="*/ 47 w 114"/>
                  <a:gd name="T25" fmla="*/ 60 h 113"/>
                  <a:gd name="T26" fmla="*/ 90 w 114"/>
                  <a:gd name="T27" fmla="*/ 110 h 113"/>
                  <a:gd name="T28" fmla="*/ 100 w 114"/>
                  <a:gd name="T29" fmla="*/ 111 h 113"/>
                  <a:gd name="T30" fmla="*/ 111 w 114"/>
                  <a:gd name="T31" fmla="*/ 100 h 113"/>
                  <a:gd name="T32" fmla="*/ 110 w 114"/>
                  <a:gd name="T33" fmla="*/ 9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4" h="113">
                    <a:moveTo>
                      <a:pt x="110" y="90"/>
                    </a:moveTo>
                    <a:cubicBezTo>
                      <a:pt x="60" y="47"/>
                      <a:pt x="60" y="47"/>
                      <a:pt x="60" y="47"/>
                    </a:cubicBezTo>
                    <a:cubicBezTo>
                      <a:pt x="62" y="42"/>
                      <a:pt x="64" y="37"/>
                      <a:pt x="64" y="32"/>
                    </a:cubicBezTo>
                    <a:cubicBezTo>
                      <a:pt x="64" y="14"/>
                      <a:pt x="49" y="0"/>
                      <a:pt x="32" y="0"/>
                    </a:cubicBezTo>
                    <a:cubicBezTo>
                      <a:pt x="29" y="0"/>
                      <a:pt x="26" y="0"/>
                      <a:pt x="23" y="1"/>
                    </a:cubicBezTo>
                    <a:cubicBezTo>
                      <a:pt x="41" y="20"/>
                      <a:pt x="41" y="20"/>
                      <a:pt x="41" y="20"/>
                    </a:cubicBezTo>
                    <a:cubicBezTo>
                      <a:pt x="44" y="22"/>
                      <a:pt x="44" y="27"/>
                      <a:pt x="41" y="30"/>
                    </a:cubicBezTo>
                    <a:cubicBezTo>
                      <a:pt x="30" y="41"/>
                      <a:pt x="30" y="41"/>
                      <a:pt x="30" y="41"/>
                    </a:cubicBezTo>
                    <a:cubicBezTo>
                      <a:pt x="27" y="44"/>
                      <a:pt x="23" y="44"/>
                      <a:pt x="20" y="41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5"/>
                      <a:pt x="0" y="29"/>
                      <a:pt x="0" y="32"/>
                    </a:cubicBezTo>
                    <a:cubicBezTo>
                      <a:pt x="0" y="49"/>
                      <a:pt x="14" y="63"/>
                      <a:pt x="32" y="63"/>
                    </a:cubicBezTo>
                    <a:cubicBezTo>
                      <a:pt x="37" y="63"/>
                      <a:pt x="42" y="62"/>
                      <a:pt x="47" y="60"/>
                    </a:cubicBezTo>
                    <a:cubicBezTo>
                      <a:pt x="90" y="110"/>
                      <a:pt x="90" y="110"/>
                      <a:pt x="90" y="110"/>
                    </a:cubicBezTo>
                    <a:cubicBezTo>
                      <a:pt x="93" y="113"/>
                      <a:pt x="97" y="113"/>
                      <a:pt x="100" y="111"/>
                    </a:cubicBezTo>
                    <a:cubicBezTo>
                      <a:pt x="111" y="100"/>
                      <a:pt x="111" y="100"/>
                      <a:pt x="111" y="100"/>
                    </a:cubicBezTo>
                    <a:cubicBezTo>
                      <a:pt x="114" y="97"/>
                      <a:pt x="113" y="93"/>
                      <a:pt x="110" y="9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104" name="Freeform 150">
                <a:extLst>
                  <a:ext uri="{FF2B5EF4-FFF2-40B4-BE49-F238E27FC236}">
                    <a16:creationId xmlns:a16="http://schemas.microsoft.com/office/drawing/2014/main" xmlns="" id="{7548741B-6BF7-4C8B-BCD5-88342F8D534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160647" y="5274627"/>
                <a:ext cx="358192" cy="550009"/>
              </a:xfrm>
              <a:custGeom>
                <a:avLst/>
                <a:gdLst>
                  <a:gd name="T0" fmla="*/ 84 w 112"/>
                  <a:gd name="T1" fmla="*/ 3 h 172"/>
                  <a:gd name="T2" fmla="*/ 111 w 112"/>
                  <a:gd name="T3" fmla="*/ 19 h 172"/>
                  <a:gd name="T4" fmla="*/ 110 w 112"/>
                  <a:gd name="T5" fmla="*/ 33 h 172"/>
                  <a:gd name="T6" fmla="*/ 103 w 112"/>
                  <a:gd name="T7" fmla="*/ 44 h 172"/>
                  <a:gd name="T8" fmla="*/ 65 w 112"/>
                  <a:gd name="T9" fmla="*/ 21 h 172"/>
                  <a:gd name="T10" fmla="*/ 72 w 112"/>
                  <a:gd name="T11" fmla="*/ 10 h 172"/>
                  <a:gd name="T12" fmla="*/ 84 w 112"/>
                  <a:gd name="T13" fmla="*/ 3 h 172"/>
                  <a:gd name="T14" fmla="*/ 0 w 112"/>
                  <a:gd name="T15" fmla="*/ 130 h 172"/>
                  <a:gd name="T16" fmla="*/ 1 w 112"/>
                  <a:gd name="T17" fmla="*/ 172 h 172"/>
                  <a:gd name="T18" fmla="*/ 38 w 112"/>
                  <a:gd name="T19" fmla="*/ 153 h 172"/>
                  <a:gd name="T20" fmla="*/ 98 w 112"/>
                  <a:gd name="T21" fmla="*/ 52 h 172"/>
                  <a:gd name="T22" fmla="*/ 60 w 112"/>
                  <a:gd name="T23" fmla="*/ 29 h 172"/>
                  <a:gd name="T24" fmla="*/ 0 w 112"/>
                  <a:gd name="T25" fmla="*/ 130 h 172"/>
                  <a:gd name="T26" fmla="*/ 76 w 112"/>
                  <a:gd name="T27" fmla="*/ 57 h 172"/>
                  <a:gd name="T28" fmla="*/ 30 w 112"/>
                  <a:gd name="T29" fmla="*/ 134 h 172"/>
                  <a:gd name="T30" fmla="*/ 20 w 112"/>
                  <a:gd name="T31" fmla="*/ 128 h 172"/>
                  <a:gd name="T32" fmla="*/ 66 w 112"/>
                  <a:gd name="T33" fmla="*/ 52 h 172"/>
                  <a:gd name="T34" fmla="*/ 76 w 112"/>
                  <a:gd name="T35" fmla="*/ 57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2" h="172">
                    <a:moveTo>
                      <a:pt x="84" y="3"/>
                    </a:moveTo>
                    <a:cubicBezTo>
                      <a:pt x="96" y="0"/>
                      <a:pt x="108" y="7"/>
                      <a:pt x="111" y="19"/>
                    </a:cubicBezTo>
                    <a:cubicBezTo>
                      <a:pt x="112" y="24"/>
                      <a:pt x="112" y="29"/>
                      <a:pt x="110" y="33"/>
                    </a:cubicBezTo>
                    <a:cubicBezTo>
                      <a:pt x="103" y="44"/>
                      <a:pt x="103" y="44"/>
                      <a:pt x="103" y="44"/>
                    </a:cubicBezTo>
                    <a:cubicBezTo>
                      <a:pt x="65" y="21"/>
                      <a:pt x="65" y="21"/>
                      <a:pt x="65" y="21"/>
                    </a:cubicBezTo>
                    <a:cubicBezTo>
                      <a:pt x="72" y="10"/>
                      <a:pt x="72" y="10"/>
                      <a:pt x="72" y="10"/>
                    </a:cubicBezTo>
                    <a:cubicBezTo>
                      <a:pt x="75" y="7"/>
                      <a:pt x="79" y="4"/>
                      <a:pt x="84" y="3"/>
                    </a:cubicBezTo>
                    <a:close/>
                    <a:moveTo>
                      <a:pt x="0" y="130"/>
                    </a:moveTo>
                    <a:cubicBezTo>
                      <a:pt x="1" y="172"/>
                      <a:pt x="1" y="172"/>
                      <a:pt x="1" y="172"/>
                    </a:cubicBezTo>
                    <a:cubicBezTo>
                      <a:pt x="38" y="153"/>
                      <a:pt x="38" y="153"/>
                      <a:pt x="38" y="153"/>
                    </a:cubicBezTo>
                    <a:cubicBezTo>
                      <a:pt x="98" y="52"/>
                      <a:pt x="98" y="52"/>
                      <a:pt x="98" y="52"/>
                    </a:cubicBezTo>
                    <a:cubicBezTo>
                      <a:pt x="60" y="29"/>
                      <a:pt x="60" y="29"/>
                      <a:pt x="60" y="29"/>
                    </a:cubicBezTo>
                    <a:lnTo>
                      <a:pt x="0" y="130"/>
                    </a:lnTo>
                    <a:close/>
                    <a:moveTo>
                      <a:pt x="76" y="57"/>
                    </a:moveTo>
                    <a:cubicBezTo>
                      <a:pt x="30" y="134"/>
                      <a:pt x="30" y="134"/>
                      <a:pt x="30" y="134"/>
                    </a:cubicBezTo>
                    <a:cubicBezTo>
                      <a:pt x="20" y="128"/>
                      <a:pt x="20" y="128"/>
                      <a:pt x="20" y="128"/>
                    </a:cubicBezTo>
                    <a:cubicBezTo>
                      <a:pt x="66" y="52"/>
                      <a:pt x="66" y="52"/>
                      <a:pt x="66" y="52"/>
                    </a:cubicBezTo>
                    <a:lnTo>
                      <a:pt x="76" y="5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105" name="Freeform 151">
                <a:extLst>
                  <a:ext uri="{FF2B5EF4-FFF2-40B4-BE49-F238E27FC236}">
                    <a16:creationId xmlns:a16="http://schemas.microsoft.com/office/drawing/2014/main" xmlns="" id="{E778C6B7-12A1-42A3-B4F2-D68CF0B2D98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589301" y="5294200"/>
                <a:ext cx="305343" cy="348404"/>
              </a:xfrm>
              <a:custGeom>
                <a:avLst/>
                <a:gdLst>
                  <a:gd name="T0" fmla="*/ 40 w 95"/>
                  <a:gd name="T1" fmla="*/ 61 h 109"/>
                  <a:gd name="T2" fmla="*/ 34 w 95"/>
                  <a:gd name="T3" fmla="*/ 54 h 109"/>
                  <a:gd name="T4" fmla="*/ 13 w 95"/>
                  <a:gd name="T5" fmla="*/ 75 h 109"/>
                  <a:gd name="T6" fmla="*/ 34 w 95"/>
                  <a:gd name="T7" fmla="*/ 95 h 109"/>
                  <a:gd name="T8" fmla="*/ 40 w 95"/>
                  <a:gd name="T9" fmla="*/ 88 h 109"/>
                  <a:gd name="T10" fmla="*/ 27 w 95"/>
                  <a:gd name="T11" fmla="*/ 75 h 109"/>
                  <a:gd name="T12" fmla="*/ 40 w 95"/>
                  <a:gd name="T13" fmla="*/ 61 h 109"/>
                  <a:gd name="T14" fmla="*/ 54 w 95"/>
                  <a:gd name="T15" fmla="*/ 88 h 109"/>
                  <a:gd name="T16" fmla="*/ 61 w 95"/>
                  <a:gd name="T17" fmla="*/ 95 h 109"/>
                  <a:gd name="T18" fmla="*/ 81 w 95"/>
                  <a:gd name="T19" fmla="*/ 75 h 109"/>
                  <a:gd name="T20" fmla="*/ 61 w 95"/>
                  <a:gd name="T21" fmla="*/ 54 h 109"/>
                  <a:gd name="T22" fmla="*/ 54 w 95"/>
                  <a:gd name="T23" fmla="*/ 61 h 109"/>
                  <a:gd name="T24" fmla="*/ 68 w 95"/>
                  <a:gd name="T25" fmla="*/ 75 h 109"/>
                  <a:gd name="T26" fmla="*/ 54 w 95"/>
                  <a:gd name="T27" fmla="*/ 88 h 109"/>
                  <a:gd name="T28" fmla="*/ 89 w 95"/>
                  <a:gd name="T29" fmla="*/ 21 h 109"/>
                  <a:gd name="T30" fmla="*/ 74 w 95"/>
                  <a:gd name="T31" fmla="*/ 6 h 109"/>
                  <a:gd name="T32" fmla="*/ 59 w 95"/>
                  <a:gd name="T33" fmla="*/ 0 h 109"/>
                  <a:gd name="T34" fmla="*/ 8 w 95"/>
                  <a:gd name="T35" fmla="*/ 0 h 109"/>
                  <a:gd name="T36" fmla="*/ 0 w 95"/>
                  <a:gd name="T37" fmla="*/ 8 h 109"/>
                  <a:gd name="T38" fmla="*/ 0 w 95"/>
                  <a:gd name="T39" fmla="*/ 100 h 109"/>
                  <a:gd name="T40" fmla="*/ 8 w 95"/>
                  <a:gd name="T41" fmla="*/ 109 h 109"/>
                  <a:gd name="T42" fmla="*/ 86 w 95"/>
                  <a:gd name="T43" fmla="*/ 109 h 109"/>
                  <a:gd name="T44" fmla="*/ 95 w 95"/>
                  <a:gd name="T45" fmla="*/ 100 h 109"/>
                  <a:gd name="T46" fmla="*/ 95 w 95"/>
                  <a:gd name="T47" fmla="*/ 36 h 109"/>
                  <a:gd name="T48" fmla="*/ 89 w 95"/>
                  <a:gd name="T49" fmla="*/ 21 h 109"/>
                  <a:gd name="T50" fmla="*/ 84 w 95"/>
                  <a:gd name="T51" fmla="*/ 26 h 109"/>
                  <a:gd name="T52" fmla="*/ 85 w 95"/>
                  <a:gd name="T53" fmla="*/ 27 h 109"/>
                  <a:gd name="T54" fmla="*/ 68 w 95"/>
                  <a:gd name="T55" fmla="*/ 27 h 109"/>
                  <a:gd name="T56" fmla="*/ 68 w 95"/>
                  <a:gd name="T57" fmla="*/ 10 h 109"/>
                  <a:gd name="T58" fmla="*/ 69 w 95"/>
                  <a:gd name="T59" fmla="*/ 11 h 109"/>
                  <a:gd name="T60" fmla="*/ 84 w 95"/>
                  <a:gd name="T61" fmla="*/ 26 h 109"/>
                  <a:gd name="T62" fmla="*/ 88 w 95"/>
                  <a:gd name="T63" fmla="*/ 100 h 109"/>
                  <a:gd name="T64" fmla="*/ 86 w 95"/>
                  <a:gd name="T65" fmla="*/ 102 h 109"/>
                  <a:gd name="T66" fmla="*/ 8 w 95"/>
                  <a:gd name="T67" fmla="*/ 102 h 109"/>
                  <a:gd name="T68" fmla="*/ 6 w 95"/>
                  <a:gd name="T69" fmla="*/ 100 h 109"/>
                  <a:gd name="T70" fmla="*/ 6 w 95"/>
                  <a:gd name="T71" fmla="*/ 8 h 109"/>
                  <a:gd name="T72" fmla="*/ 8 w 95"/>
                  <a:gd name="T73" fmla="*/ 7 h 109"/>
                  <a:gd name="T74" fmla="*/ 59 w 95"/>
                  <a:gd name="T75" fmla="*/ 7 h 109"/>
                  <a:gd name="T76" fmla="*/ 61 w 95"/>
                  <a:gd name="T77" fmla="*/ 7 h 109"/>
                  <a:gd name="T78" fmla="*/ 61 w 95"/>
                  <a:gd name="T79" fmla="*/ 34 h 109"/>
                  <a:gd name="T80" fmla="*/ 88 w 95"/>
                  <a:gd name="T81" fmla="*/ 34 h 109"/>
                  <a:gd name="T82" fmla="*/ 88 w 95"/>
                  <a:gd name="T83" fmla="*/ 36 h 109"/>
                  <a:gd name="T84" fmla="*/ 88 w 95"/>
                  <a:gd name="T85" fmla="*/ 10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95" h="109">
                    <a:moveTo>
                      <a:pt x="40" y="61"/>
                    </a:moveTo>
                    <a:cubicBezTo>
                      <a:pt x="34" y="54"/>
                      <a:pt x="34" y="54"/>
                      <a:pt x="34" y="54"/>
                    </a:cubicBezTo>
                    <a:cubicBezTo>
                      <a:pt x="13" y="75"/>
                      <a:pt x="13" y="75"/>
                      <a:pt x="13" y="75"/>
                    </a:cubicBezTo>
                    <a:cubicBezTo>
                      <a:pt x="34" y="95"/>
                      <a:pt x="34" y="95"/>
                      <a:pt x="34" y="95"/>
                    </a:cubicBezTo>
                    <a:cubicBezTo>
                      <a:pt x="40" y="88"/>
                      <a:pt x="40" y="88"/>
                      <a:pt x="40" y="88"/>
                    </a:cubicBezTo>
                    <a:cubicBezTo>
                      <a:pt x="27" y="75"/>
                      <a:pt x="27" y="75"/>
                      <a:pt x="27" y="75"/>
                    </a:cubicBezTo>
                    <a:lnTo>
                      <a:pt x="40" y="61"/>
                    </a:lnTo>
                    <a:close/>
                    <a:moveTo>
                      <a:pt x="54" y="88"/>
                    </a:moveTo>
                    <a:cubicBezTo>
                      <a:pt x="61" y="95"/>
                      <a:pt x="61" y="95"/>
                      <a:pt x="61" y="95"/>
                    </a:cubicBezTo>
                    <a:cubicBezTo>
                      <a:pt x="81" y="75"/>
                      <a:pt x="81" y="75"/>
                      <a:pt x="81" y="75"/>
                    </a:cubicBezTo>
                    <a:cubicBezTo>
                      <a:pt x="61" y="54"/>
                      <a:pt x="61" y="54"/>
                      <a:pt x="61" y="54"/>
                    </a:cubicBezTo>
                    <a:cubicBezTo>
                      <a:pt x="54" y="61"/>
                      <a:pt x="54" y="61"/>
                      <a:pt x="54" y="61"/>
                    </a:cubicBezTo>
                    <a:cubicBezTo>
                      <a:pt x="68" y="75"/>
                      <a:pt x="68" y="75"/>
                      <a:pt x="68" y="75"/>
                    </a:cubicBezTo>
                    <a:lnTo>
                      <a:pt x="54" y="88"/>
                    </a:lnTo>
                    <a:close/>
                    <a:moveTo>
                      <a:pt x="89" y="21"/>
                    </a:moveTo>
                    <a:cubicBezTo>
                      <a:pt x="74" y="6"/>
                      <a:pt x="74" y="6"/>
                      <a:pt x="74" y="6"/>
                    </a:cubicBezTo>
                    <a:cubicBezTo>
                      <a:pt x="70" y="3"/>
                      <a:pt x="64" y="0"/>
                      <a:pt x="59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4"/>
                      <a:pt x="0" y="8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0" y="105"/>
                      <a:pt x="3" y="109"/>
                      <a:pt x="8" y="109"/>
                    </a:cubicBezTo>
                    <a:cubicBezTo>
                      <a:pt x="86" y="109"/>
                      <a:pt x="86" y="109"/>
                      <a:pt x="86" y="109"/>
                    </a:cubicBezTo>
                    <a:cubicBezTo>
                      <a:pt x="91" y="109"/>
                      <a:pt x="95" y="105"/>
                      <a:pt x="95" y="100"/>
                    </a:cubicBezTo>
                    <a:cubicBezTo>
                      <a:pt x="95" y="36"/>
                      <a:pt x="95" y="36"/>
                      <a:pt x="95" y="36"/>
                    </a:cubicBezTo>
                    <a:cubicBezTo>
                      <a:pt x="95" y="31"/>
                      <a:pt x="92" y="24"/>
                      <a:pt x="89" y="21"/>
                    </a:cubicBezTo>
                    <a:close/>
                    <a:moveTo>
                      <a:pt x="84" y="26"/>
                    </a:moveTo>
                    <a:cubicBezTo>
                      <a:pt x="84" y="26"/>
                      <a:pt x="85" y="27"/>
                      <a:pt x="85" y="27"/>
                    </a:cubicBezTo>
                    <a:cubicBezTo>
                      <a:pt x="68" y="27"/>
                      <a:pt x="68" y="27"/>
                      <a:pt x="68" y="27"/>
                    </a:cubicBezTo>
                    <a:cubicBezTo>
                      <a:pt x="68" y="10"/>
                      <a:pt x="68" y="10"/>
                      <a:pt x="68" y="10"/>
                    </a:cubicBezTo>
                    <a:cubicBezTo>
                      <a:pt x="68" y="10"/>
                      <a:pt x="68" y="10"/>
                      <a:pt x="69" y="11"/>
                    </a:cubicBezTo>
                    <a:lnTo>
                      <a:pt x="84" y="26"/>
                    </a:lnTo>
                    <a:close/>
                    <a:moveTo>
                      <a:pt x="88" y="100"/>
                    </a:moveTo>
                    <a:cubicBezTo>
                      <a:pt x="88" y="101"/>
                      <a:pt x="87" y="102"/>
                      <a:pt x="86" y="102"/>
                    </a:cubicBezTo>
                    <a:cubicBezTo>
                      <a:pt x="8" y="102"/>
                      <a:pt x="8" y="102"/>
                      <a:pt x="8" y="102"/>
                    </a:cubicBezTo>
                    <a:cubicBezTo>
                      <a:pt x="7" y="102"/>
                      <a:pt x="6" y="101"/>
                      <a:pt x="6" y="100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7"/>
                      <a:pt x="7" y="7"/>
                      <a:pt x="8" y="7"/>
                    </a:cubicBezTo>
                    <a:cubicBezTo>
                      <a:pt x="59" y="7"/>
                      <a:pt x="59" y="7"/>
                      <a:pt x="59" y="7"/>
                    </a:cubicBezTo>
                    <a:cubicBezTo>
                      <a:pt x="60" y="7"/>
                      <a:pt x="60" y="7"/>
                      <a:pt x="61" y="7"/>
                    </a:cubicBezTo>
                    <a:cubicBezTo>
                      <a:pt x="61" y="34"/>
                      <a:pt x="61" y="34"/>
                      <a:pt x="61" y="34"/>
                    </a:cubicBezTo>
                    <a:cubicBezTo>
                      <a:pt x="88" y="34"/>
                      <a:pt x="88" y="34"/>
                      <a:pt x="88" y="34"/>
                    </a:cubicBezTo>
                    <a:cubicBezTo>
                      <a:pt x="88" y="34"/>
                      <a:pt x="88" y="35"/>
                      <a:pt x="88" y="36"/>
                    </a:cubicBezTo>
                    <a:lnTo>
                      <a:pt x="88" y="1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106" name="Freeform 152">
                <a:extLst>
                  <a:ext uri="{FF2B5EF4-FFF2-40B4-BE49-F238E27FC236}">
                    <a16:creationId xmlns:a16="http://schemas.microsoft.com/office/drawing/2014/main" xmlns="" id="{ACAE8B27-D76A-4975-AF69-6B38D1A1324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029505" y="1945211"/>
                <a:ext cx="401253" cy="297514"/>
              </a:xfrm>
              <a:custGeom>
                <a:avLst/>
                <a:gdLst>
                  <a:gd name="T0" fmla="*/ 101 w 125"/>
                  <a:gd name="T1" fmla="*/ 0 h 93"/>
                  <a:gd name="T2" fmla="*/ 23 w 125"/>
                  <a:gd name="T3" fmla="*/ 0 h 93"/>
                  <a:gd name="T4" fmla="*/ 0 w 125"/>
                  <a:gd name="T5" fmla="*/ 23 h 93"/>
                  <a:gd name="T6" fmla="*/ 0 w 125"/>
                  <a:gd name="T7" fmla="*/ 70 h 93"/>
                  <a:gd name="T8" fmla="*/ 23 w 125"/>
                  <a:gd name="T9" fmla="*/ 93 h 93"/>
                  <a:gd name="T10" fmla="*/ 101 w 125"/>
                  <a:gd name="T11" fmla="*/ 93 h 93"/>
                  <a:gd name="T12" fmla="*/ 125 w 125"/>
                  <a:gd name="T13" fmla="*/ 70 h 93"/>
                  <a:gd name="T14" fmla="*/ 125 w 125"/>
                  <a:gd name="T15" fmla="*/ 23 h 93"/>
                  <a:gd name="T16" fmla="*/ 101 w 125"/>
                  <a:gd name="T17" fmla="*/ 0 h 93"/>
                  <a:gd name="T18" fmla="*/ 47 w 125"/>
                  <a:gd name="T19" fmla="*/ 78 h 93"/>
                  <a:gd name="T20" fmla="*/ 47 w 125"/>
                  <a:gd name="T21" fmla="*/ 15 h 93"/>
                  <a:gd name="T22" fmla="*/ 86 w 125"/>
                  <a:gd name="T23" fmla="*/ 46 h 93"/>
                  <a:gd name="T24" fmla="*/ 47 w 125"/>
                  <a:gd name="T25" fmla="*/ 78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5" h="93">
                    <a:moveTo>
                      <a:pt x="101" y="0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11" y="0"/>
                      <a:pt x="0" y="10"/>
                      <a:pt x="0" y="23"/>
                    </a:cubicBezTo>
                    <a:cubicBezTo>
                      <a:pt x="0" y="70"/>
                      <a:pt x="0" y="70"/>
                      <a:pt x="0" y="70"/>
                    </a:cubicBezTo>
                    <a:cubicBezTo>
                      <a:pt x="0" y="83"/>
                      <a:pt x="11" y="93"/>
                      <a:pt x="23" y="93"/>
                    </a:cubicBezTo>
                    <a:cubicBezTo>
                      <a:pt x="101" y="93"/>
                      <a:pt x="101" y="93"/>
                      <a:pt x="101" y="93"/>
                    </a:cubicBezTo>
                    <a:cubicBezTo>
                      <a:pt x="114" y="93"/>
                      <a:pt x="125" y="83"/>
                      <a:pt x="125" y="70"/>
                    </a:cubicBezTo>
                    <a:cubicBezTo>
                      <a:pt x="125" y="23"/>
                      <a:pt x="125" y="23"/>
                      <a:pt x="125" y="23"/>
                    </a:cubicBezTo>
                    <a:cubicBezTo>
                      <a:pt x="125" y="10"/>
                      <a:pt x="114" y="0"/>
                      <a:pt x="101" y="0"/>
                    </a:cubicBezTo>
                    <a:close/>
                    <a:moveTo>
                      <a:pt x="47" y="78"/>
                    </a:moveTo>
                    <a:cubicBezTo>
                      <a:pt x="47" y="15"/>
                      <a:pt x="47" y="15"/>
                      <a:pt x="47" y="15"/>
                    </a:cubicBezTo>
                    <a:cubicBezTo>
                      <a:pt x="86" y="46"/>
                      <a:pt x="86" y="46"/>
                      <a:pt x="86" y="46"/>
                    </a:cubicBezTo>
                    <a:lnTo>
                      <a:pt x="47" y="7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107" name="Freeform 153">
                <a:extLst>
                  <a:ext uri="{FF2B5EF4-FFF2-40B4-BE49-F238E27FC236}">
                    <a16:creationId xmlns:a16="http://schemas.microsoft.com/office/drawing/2014/main" xmlns="" id="{F24CEE62-4974-4B96-8F1C-9B3ECD27C3D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534302" y="4360555"/>
                <a:ext cx="207477" cy="211391"/>
              </a:xfrm>
              <a:custGeom>
                <a:avLst/>
                <a:gdLst>
                  <a:gd name="T0" fmla="*/ 61 w 65"/>
                  <a:gd name="T1" fmla="*/ 19 h 66"/>
                  <a:gd name="T2" fmla="*/ 47 w 65"/>
                  <a:gd name="T3" fmla="*/ 4 h 66"/>
                  <a:gd name="T4" fmla="*/ 51 w 65"/>
                  <a:gd name="T5" fmla="*/ 0 h 66"/>
                  <a:gd name="T6" fmla="*/ 65 w 65"/>
                  <a:gd name="T7" fmla="*/ 15 h 66"/>
                  <a:gd name="T8" fmla="*/ 61 w 65"/>
                  <a:gd name="T9" fmla="*/ 19 h 66"/>
                  <a:gd name="T10" fmla="*/ 57 w 65"/>
                  <a:gd name="T11" fmla="*/ 23 h 66"/>
                  <a:gd name="T12" fmla="*/ 55 w 65"/>
                  <a:gd name="T13" fmla="*/ 46 h 66"/>
                  <a:gd name="T14" fmla="*/ 10 w 65"/>
                  <a:gd name="T15" fmla="*/ 66 h 66"/>
                  <a:gd name="T16" fmla="*/ 6 w 65"/>
                  <a:gd name="T17" fmla="*/ 63 h 66"/>
                  <a:gd name="T18" fmla="*/ 24 w 65"/>
                  <a:gd name="T19" fmla="*/ 45 h 66"/>
                  <a:gd name="T20" fmla="*/ 26 w 65"/>
                  <a:gd name="T21" fmla="*/ 46 h 66"/>
                  <a:gd name="T22" fmla="*/ 32 w 65"/>
                  <a:gd name="T23" fmla="*/ 39 h 66"/>
                  <a:gd name="T24" fmla="*/ 26 w 65"/>
                  <a:gd name="T25" fmla="*/ 33 h 66"/>
                  <a:gd name="T26" fmla="*/ 20 w 65"/>
                  <a:gd name="T27" fmla="*/ 39 h 66"/>
                  <a:gd name="T28" fmla="*/ 21 w 65"/>
                  <a:gd name="T29" fmla="*/ 42 h 66"/>
                  <a:gd name="T30" fmla="*/ 3 w 65"/>
                  <a:gd name="T31" fmla="*/ 59 h 66"/>
                  <a:gd name="T32" fmla="*/ 0 w 65"/>
                  <a:gd name="T33" fmla="*/ 56 h 66"/>
                  <a:gd name="T34" fmla="*/ 20 w 65"/>
                  <a:gd name="T35" fmla="*/ 10 h 66"/>
                  <a:gd name="T36" fmla="*/ 43 w 65"/>
                  <a:gd name="T37" fmla="*/ 8 h 66"/>
                  <a:gd name="T38" fmla="*/ 57 w 65"/>
                  <a:gd name="T39" fmla="*/ 23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5" h="66">
                    <a:moveTo>
                      <a:pt x="61" y="19"/>
                    </a:moveTo>
                    <a:cubicBezTo>
                      <a:pt x="47" y="4"/>
                      <a:pt x="47" y="4"/>
                      <a:pt x="47" y="4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65" y="15"/>
                      <a:pt x="65" y="15"/>
                      <a:pt x="65" y="15"/>
                    </a:cubicBezTo>
                    <a:lnTo>
                      <a:pt x="61" y="19"/>
                    </a:lnTo>
                    <a:close/>
                    <a:moveTo>
                      <a:pt x="57" y="23"/>
                    </a:moveTo>
                    <a:cubicBezTo>
                      <a:pt x="55" y="46"/>
                      <a:pt x="55" y="46"/>
                      <a:pt x="55" y="46"/>
                    </a:cubicBezTo>
                    <a:cubicBezTo>
                      <a:pt x="37" y="46"/>
                      <a:pt x="10" y="66"/>
                      <a:pt x="10" y="66"/>
                    </a:cubicBezTo>
                    <a:cubicBezTo>
                      <a:pt x="6" y="63"/>
                      <a:pt x="6" y="63"/>
                      <a:pt x="6" y="63"/>
                    </a:cubicBezTo>
                    <a:cubicBezTo>
                      <a:pt x="24" y="45"/>
                      <a:pt x="24" y="45"/>
                      <a:pt x="24" y="45"/>
                    </a:cubicBezTo>
                    <a:cubicBezTo>
                      <a:pt x="25" y="45"/>
                      <a:pt x="25" y="46"/>
                      <a:pt x="26" y="46"/>
                    </a:cubicBezTo>
                    <a:cubicBezTo>
                      <a:pt x="30" y="46"/>
                      <a:pt x="32" y="43"/>
                      <a:pt x="32" y="39"/>
                    </a:cubicBezTo>
                    <a:cubicBezTo>
                      <a:pt x="32" y="36"/>
                      <a:pt x="30" y="33"/>
                      <a:pt x="26" y="33"/>
                    </a:cubicBezTo>
                    <a:cubicBezTo>
                      <a:pt x="23" y="33"/>
                      <a:pt x="20" y="36"/>
                      <a:pt x="20" y="39"/>
                    </a:cubicBezTo>
                    <a:cubicBezTo>
                      <a:pt x="20" y="40"/>
                      <a:pt x="20" y="41"/>
                      <a:pt x="21" y="42"/>
                    </a:cubicBezTo>
                    <a:cubicBezTo>
                      <a:pt x="3" y="59"/>
                      <a:pt x="3" y="59"/>
                      <a:pt x="3" y="59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0" y="56"/>
                      <a:pt x="20" y="29"/>
                      <a:pt x="20" y="10"/>
                    </a:cubicBezTo>
                    <a:cubicBezTo>
                      <a:pt x="43" y="8"/>
                      <a:pt x="43" y="8"/>
                      <a:pt x="43" y="8"/>
                    </a:cubicBezTo>
                    <a:lnTo>
                      <a:pt x="57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108" name="Freeform 154">
                <a:extLst>
                  <a:ext uri="{FF2B5EF4-FFF2-40B4-BE49-F238E27FC236}">
                    <a16:creationId xmlns:a16="http://schemas.microsoft.com/office/drawing/2014/main" xmlns="" id="{7A9C8680-95BD-47B2-9499-BEF98D2826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90535" y="4113931"/>
                <a:ext cx="279899" cy="268153"/>
              </a:xfrm>
              <a:custGeom>
                <a:avLst/>
                <a:gdLst>
                  <a:gd name="T0" fmla="*/ 55 w 88"/>
                  <a:gd name="T1" fmla="*/ 59 h 84"/>
                  <a:gd name="T2" fmla="*/ 53 w 88"/>
                  <a:gd name="T3" fmla="*/ 53 h 84"/>
                  <a:gd name="T4" fmla="*/ 61 w 88"/>
                  <a:gd name="T5" fmla="*/ 38 h 84"/>
                  <a:gd name="T6" fmla="*/ 63 w 88"/>
                  <a:gd name="T7" fmla="*/ 26 h 84"/>
                  <a:gd name="T8" fmla="*/ 44 w 88"/>
                  <a:gd name="T9" fmla="*/ 0 h 84"/>
                  <a:gd name="T10" fmla="*/ 25 w 88"/>
                  <a:gd name="T11" fmla="*/ 26 h 84"/>
                  <a:gd name="T12" fmla="*/ 28 w 88"/>
                  <a:gd name="T13" fmla="*/ 38 h 84"/>
                  <a:gd name="T14" fmla="*/ 36 w 88"/>
                  <a:gd name="T15" fmla="*/ 53 h 84"/>
                  <a:gd name="T16" fmla="*/ 33 w 88"/>
                  <a:gd name="T17" fmla="*/ 59 h 84"/>
                  <a:gd name="T18" fmla="*/ 0 w 88"/>
                  <a:gd name="T19" fmla="*/ 84 h 84"/>
                  <a:gd name="T20" fmla="*/ 44 w 88"/>
                  <a:gd name="T21" fmla="*/ 84 h 84"/>
                  <a:gd name="T22" fmla="*/ 88 w 88"/>
                  <a:gd name="T23" fmla="*/ 84 h 84"/>
                  <a:gd name="T24" fmla="*/ 55 w 88"/>
                  <a:gd name="T25" fmla="*/ 59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8" h="84">
                    <a:moveTo>
                      <a:pt x="55" y="59"/>
                    </a:moveTo>
                    <a:cubicBezTo>
                      <a:pt x="53" y="59"/>
                      <a:pt x="53" y="53"/>
                      <a:pt x="53" y="53"/>
                    </a:cubicBezTo>
                    <a:cubicBezTo>
                      <a:pt x="53" y="53"/>
                      <a:pt x="59" y="46"/>
                      <a:pt x="61" y="38"/>
                    </a:cubicBezTo>
                    <a:cubicBezTo>
                      <a:pt x="64" y="38"/>
                      <a:pt x="67" y="29"/>
                      <a:pt x="63" y="26"/>
                    </a:cubicBezTo>
                    <a:cubicBezTo>
                      <a:pt x="63" y="22"/>
                      <a:pt x="68" y="0"/>
                      <a:pt x="44" y="0"/>
                    </a:cubicBezTo>
                    <a:cubicBezTo>
                      <a:pt x="21" y="0"/>
                      <a:pt x="25" y="22"/>
                      <a:pt x="25" y="26"/>
                    </a:cubicBezTo>
                    <a:cubicBezTo>
                      <a:pt x="22" y="29"/>
                      <a:pt x="24" y="38"/>
                      <a:pt x="28" y="38"/>
                    </a:cubicBezTo>
                    <a:cubicBezTo>
                      <a:pt x="29" y="46"/>
                      <a:pt x="36" y="53"/>
                      <a:pt x="36" y="53"/>
                    </a:cubicBezTo>
                    <a:cubicBezTo>
                      <a:pt x="36" y="53"/>
                      <a:pt x="35" y="59"/>
                      <a:pt x="33" y="59"/>
                    </a:cubicBezTo>
                    <a:cubicBezTo>
                      <a:pt x="26" y="60"/>
                      <a:pt x="0" y="72"/>
                      <a:pt x="0" y="84"/>
                    </a:cubicBezTo>
                    <a:cubicBezTo>
                      <a:pt x="44" y="84"/>
                      <a:pt x="44" y="84"/>
                      <a:pt x="44" y="84"/>
                    </a:cubicBezTo>
                    <a:cubicBezTo>
                      <a:pt x="88" y="84"/>
                      <a:pt x="88" y="84"/>
                      <a:pt x="88" y="84"/>
                    </a:cubicBezTo>
                    <a:cubicBezTo>
                      <a:pt x="88" y="72"/>
                      <a:pt x="62" y="60"/>
                      <a:pt x="55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109" name="Freeform 155">
                <a:extLst>
                  <a:ext uri="{FF2B5EF4-FFF2-40B4-BE49-F238E27FC236}">
                    <a16:creationId xmlns:a16="http://schemas.microsoft.com/office/drawing/2014/main" xmlns="" id="{6314AF70-0870-42B6-B1D1-197B1AB6BE4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039097" y="4581732"/>
                <a:ext cx="262282" cy="262282"/>
              </a:xfrm>
              <a:custGeom>
                <a:avLst/>
                <a:gdLst>
                  <a:gd name="T0" fmla="*/ 0 w 82"/>
                  <a:gd name="T1" fmla="*/ 41 h 82"/>
                  <a:gd name="T2" fmla="*/ 82 w 82"/>
                  <a:gd name="T3" fmla="*/ 41 h 82"/>
                  <a:gd name="T4" fmla="*/ 64 w 82"/>
                  <a:gd name="T5" fmla="*/ 55 h 82"/>
                  <a:gd name="T6" fmla="*/ 77 w 82"/>
                  <a:gd name="T7" fmla="*/ 44 h 82"/>
                  <a:gd name="T8" fmla="*/ 64 w 82"/>
                  <a:gd name="T9" fmla="*/ 55 h 82"/>
                  <a:gd name="T10" fmla="*/ 16 w 82"/>
                  <a:gd name="T11" fmla="*/ 38 h 82"/>
                  <a:gd name="T12" fmla="*/ 8 w 82"/>
                  <a:gd name="T13" fmla="*/ 27 h 82"/>
                  <a:gd name="T14" fmla="*/ 59 w 82"/>
                  <a:gd name="T15" fmla="*/ 27 h 82"/>
                  <a:gd name="T16" fmla="*/ 44 w 82"/>
                  <a:gd name="T17" fmla="*/ 38 h 82"/>
                  <a:gd name="T18" fmla="*/ 59 w 82"/>
                  <a:gd name="T19" fmla="*/ 27 h 82"/>
                  <a:gd name="T20" fmla="*/ 44 w 82"/>
                  <a:gd name="T21" fmla="*/ 5 h 82"/>
                  <a:gd name="T22" fmla="*/ 54 w 82"/>
                  <a:gd name="T23" fmla="*/ 14 h 82"/>
                  <a:gd name="T24" fmla="*/ 44 w 82"/>
                  <a:gd name="T25" fmla="*/ 22 h 82"/>
                  <a:gd name="T26" fmla="*/ 35 w 82"/>
                  <a:gd name="T27" fmla="*/ 7 h 82"/>
                  <a:gd name="T28" fmla="*/ 38 w 82"/>
                  <a:gd name="T29" fmla="*/ 22 h 82"/>
                  <a:gd name="T30" fmla="*/ 28 w 82"/>
                  <a:gd name="T31" fmla="*/ 14 h 82"/>
                  <a:gd name="T32" fmla="*/ 38 w 82"/>
                  <a:gd name="T33" fmla="*/ 38 h 82"/>
                  <a:gd name="T34" fmla="*/ 23 w 82"/>
                  <a:gd name="T35" fmla="*/ 27 h 82"/>
                  <a:gd name="T36" fmla="*/ 8 w 82"/>
                  <a:gd name="T37" fmla="*/ 55 h 82"/>
                  <a:gd name="T38" fmla="*/ 16 w 82"/>
                  <a:gd name="T39" fmla="*/ 44 h 82"/>
                  <a:gd name="T40" fmla="*/ 8 w 82"/>
                  <a:gd name="T41" fmla="*/ 55 h 82"/>
                  <a:gd name="T42" fmla="*/ 38 w 82"/>
                  <a:gd name="T43" fmla="*/ 44 h 82"/>
                  <a:gd name="T44" fmla="*/ 23 w 82"/>
                  <a:gd name="T45" fmla="*/ 55 h 82"/>
                  <a:gd name="T46" fmla="*/ 38 w 82"/>
                  <a:gd name="T47" fmla="*/ 60 h 82"/>
                  <a:gd name="T48" fmla="*/ 35 w 82"/>
                  <a:gd name="T49" fmla="*/ 74 h 82"/>
                  <a:gd name="T50" fmla="*/ 25 w 82"/>
                  <a:gd name="T51" fmla="*/ 60 h 82"/>
                  <a:gd name="T52" fmla="*/ 54 w 82"/>
                  <a:gd name="T53" fmla="*/ 67 h 82"/>
                  <a:gd name="T54" fmla="*/ 44 w 82"/>
                  <a:gd name="T55" fmla="*/ 76 h 82"/>
                  <a:gd name="T56" fmla="*/ 57 w 82"/>
                  <a:gd name="T57" fmla="*/ 60 h 82"/>
                  <a:gd name="T58" fmla="*/ 44 w 82"/>
                  <a:gd name="T59" fmla="*/ 55 h 82"/>
                  <a:gd name="T60" fmla="*/ 60 w 82"/>
                  <a:gd name="T61" fmla="*/ 44 h 82"/>
                  <a:gd name="T62" fmla="*/ 44 w 82"/>
                  <a:gd name="T63" fmla="*/ 55 h 82"/>
                  <a:gd name="T64" fmla="*/ 64 w 82"/>
                  <a:gd name="T65" fmla="*/ 27 h 82"/>
                  <a:gd name="T66" fmla="*/ 77 w 82"/>
                  <a:gd name="T67" fmla="*/ 38 h 82"/>
                  <a:gd name="T68" fmla="*/ 71 w 82"/>
                  <a:gd name="T69" fmla="*/ 22 h 82"/>
                  <a:gd name="T70" fmla="*/ 57 w 82"/>
                  <a:gd name="T71" fmla="*/ 9 h 82"/>
                  <a:gd name="T72" fmla="*/ 71 w 82"/>
                  <a:gd name="T73" fmla="*/ 22 h 82"/>
                  <a:gd name="T74" fmla="*/ 26 w 82"/>
                  <a:gd name="T75" fmla="*/ 9 h 82"/>
                  <a:gd name="T76" fmla="*/ 11 w 82"/>
                  <a:gd name="T77" fmla="*/ 22 h 82"/>
                  <a:gd name="T78" fmla="*/ 11 w 82"/>
                  <a:gd name="T79" fmla="*/ 60 h 82"/>
                  <a:gd name="T80" fmla="*/ 26 w 82"/>
                  <a:gd name="T81" fmla="*/ 73 h 82"/>
                  <a:gd name="T82" fmla="*/ 11 w 82"/>
                  <a:gd name="T83" fmla="*/ 60 h 82"/>
                  <a:gd name="T84" fmla="*/ 57 w 82"/>
                  <a:gd name="T85" fmla="*/ 73 h 82"/>
                  <a:gd name="T86" fmla="*/ 71 w 82"/>
                  <a:gd name="T87" fmla="*/ 6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82" h="82">
                    <a:moveTo>
                      <a:pt x="41" y="0"/>
                    </a:moveTo>
                    <a:cubicBezTo>
                      <a:pt x="18" y="0"/>
                      <a:pt x="0" y="18"/>
                      <a:pt x="0" y="41"/>
                    </a:cubicBezTo>
                    <a:cubicBezTo>
                      <a:pt x="0" y="64"/>
                      <a:pt x="18" y="82"/>
                      <a:pt x="41" y="82"/>
                    </a:cubicBezTo>
                    <a:cubicBezTo>
                      <a:pt x="64" y="82"/>
                      <a:pt x="82" y="64"/>
                      <a:pt x="82" y="41"/>
                    </a:cubicBezTo>
                    <a:cubicBezTo>
                      <a:pt x="82" y="18"/>
                      <a:pt x="64" y="0"/>
                      <a:pt x="41" y="0"/>
                    </a:cubicBezTo>
                    <a:close/>
                    <a:moveTo>
                      <a:pt x="64" y="55"/>
                    </a:moveTo>
                    <a:cubicBezTo>
                      <a:pt x="65" y="51"/>
                      <a:pt x="66" y="47"/>
                      <a:pt x="66" y="44"/>
                    </a:cubicBezTo>
                    <a:cubicBezTo>
                      <a:pt x="77" y="44"/>
                      <a:pt x="77" y="44"/>
                      <a:pt x="77" y="44"/>
                    </a:cubicBezTo>
                    <a:cubicBezTo>
                      <a:pt x="76" y="47"/>
                      <a:pt x="76" y="51"/>
                      <a:pt x="74" y="55"/>
                    </a:cubicBezTo>
                    <a:lnTo>
                      <a:pt x="64" y="55"/>
                    </a:lnTo>
                    <a:close/>
                    <a:moveTo>
                      <a:pt x="18" y="27"/>
                    </a:moveTo>
                    <a:cubicBezTo>
                      <a:pt x="17" y="31"/>
                      <a:pt x="17" y="34"/>
                      <a:pt x="16" y="38"/>
                    </a:cubicBezTo>
                    <a:cubicBezTo>
                      <a:pt x="6" y="38"/>
                      <a:pt x="6" y="38"/>
                      <a:pt x="6" y="38"/>
                    </a:cubicBezTo>
                    <a:cubicBezTo>
                      <a:pt x="6" y="34"/>
                      <a:pt x="7" y="31"/>
                      <a:pt x="8" y="27"/>
                    </a:cubicBezTo>
                    <a:lnTo>
                      <a:pt x="18" y="27"/>
                    </a:lnTo>
                    <a:close/>
                    <a:moveTo>
                      <a:pt x="59" y="27"/>
                    </a:moveTo>
                    <a:cubicBezTo>
                      <a:pt x="60" y="31"/>
                      <a:pt x="60" y="34"/>
                      <a:pt x="60" y="38"/>
                    </a:cubicBezTo>
                    <a:cubicBezTo>
                      <a:pt x="44" y="38"/>
                      <a:pt x="44" y="38"/>
                      <a:pt x="44" y="38"/>
                    </a:cubicBezTo>
                    <a:cubicBezTo>
                      <a:pt x="44" y="27"/>
                      <a:pt x="44" y="27"/>
                      <a:pt x="44" y="27"/>
                    </a:cubicBezTo>
                    <a:lnTo>
                      <a:pt x="59" y="27"/>
                    </a:lnTo>
                    <a:close/>
                    <a:moveTo>
                      <a:pt x="44" y="22"/>
                    </a:moveTo>
                    <a:cubicBezTo>
                      <a:pt x="44" y="5"/>
                      <a:pt x="44" y="5"/>
                      <a:pt x="44" y="5"/>
                    </a:cubicBezTo>
                    <a:cubicBezTo>
                      <a:pt x="45" y="6"/>
                      <a:pt x="46" y="6"/>
                      <a:pt x="48" y="7"/>
                    </a:cubicBezTo>
                    <a:cubicBezTo>
                      <a:pt x="50" y="9"/>
                      <a:pt x="52" y="11"/>
                      <a:pt x="54" y="14"/>
                    </a:cubicBezTo>
                    <a:cubicBezTo>
                      <a:pt x="55" y="17"/>
                      <a:pt x="56" y="19"/>
                      <a:pt x="57" y="22"/>
                    </a:cubicBezTo>
                    <a:cubicBezTo>
                      <a:pt x="44" y="22"/>
                      <a:pt x="44" y="22"/>
                      <a:pt x="44" y="22"/>
                    </a:cubicBezTo>
                    <a:close/>
                    <a:moveTo>
                      <a:pt x="28" y="14"/>
                    </a:moveTo>
                    <a:cubicBezTo>
                      <a:pt x="30" y="11"/>
                      <a:pt x="32" y="9"/>
                      <a:pt x="35" y="7"/>
                    </a:cubicBezTo>
                    <a:cubicBezTo>
                      <a:pt x="36" y="6"/>
                      <a:pt x="37" y="6"/>
                      <a:pt x="38" y="5"/>
                    </a:cubicBezTo>
                    <a:cubicBezTo>
                      <a:pt x="38" y="22"/>
                      <a:pt x="38" y="22"/>
                      <a:pt x="38" y="22"/>
                    </a:cubicBezTo>
                    <a:cubicBezTo>
                      <a:pt x="25" y="22"/>
                      <a:pt x="25" y="22"/>
                      <a:pt x="25" y="22"/>
                    </a:cubicBezTo>
                    <a:cubicBezTo>
                      <a:pt x="26" y="19"/>
                      <a:pt x="27" y="17"/>
                      <a:pt x="28" y="14"/>
                    </a:cubicBezTo>
                    <a:close/>
                    <a:moveTo>
                      <a:pt x="38" y="27"/>
                    </a:moveTo>
                    <a:cubicBezTo>
                      <a:pt x="38" y="38"/>
                      <a:pt x="38" y="38"/>
                      <a:pt x="38" y="38"/>
                    </a:cubicBezTo>
                    <a:cubicBezTo>
                      <a:pt x="22" y="38"/>
                      <a:pt x="22" y="38"/>
                      <a:pt x="22" y="38"/>
                    </a:cubicBezTo>
                    <a:cubicBezTo>
                      <a:pt x="22" y="34"/>
                      <a:pt x="23" y="31"/>
                      <a:pt x="23" y="27"/>
                    </a:cubicBezTo>
                    <a:lnTo>
                      <a:pt x="38" y="27"/>
                    </a:lnTo>
                    <a:close/>
                    <a:moveTo>
                      <a:pt x="8" y="55"/>
                    </a:moveTo>
                    <a:cubicBezTo>
                      <a:pt x="7" y="51"/>
                      <a:pt x="6" y="47"/>
                      <a:pt x="6" y="44"/>
                    </a:cubicBezTo>
                    <a:cubicBezTo>
                      <a:pt x="16" y="44"/>
                      <a:pt x="16" y="44"/>
                      <a:pt x="16" y="44"/>
                    </a:cubicBezTo>
                    <a:cubicBezTo>
                      <a:pt x="17" y="47"/>
                      <a:pt x="17" y="51"/>
                      <a:pt x="18" y="55"/>
                    </a:cubicBezTo>
                    <a:lnTo>
                      <a:pt x="8" y="55"/>
                    </a:lnTo>
                    <a:close/>
                    <a:moveTo>
                      <a:pt x="22" y="44"/>
                    </a:moveTo>
                    <a:cubicBezTo>
                      <a:pt x="38" y="44"/>
                      <a:pt x="38" y="44"/>
                      <a:pt x="38" y="44"/>
                    </a:cubicBezTo>
                    <a:cubicBezTo>
                      <a:pt x="38" y="55"/>
                      <a:pt x="38" y="55"/>
                      <a:pt x="38" y="55"/>
                    </a:cubicBezTo>
                    <a:cubicBezTo>
                      <a:pt x="23" y="55"/>
                      <a:pt x="23" y="55"/>
                      <a:pt x="23" y="55"/>
                    </a:cubicBezTo>
                    <a:cubicBezTo>
                      <a:pt x="23" y="51"/>
                      <a:pt x="22" y="47"/>
                      <a:pt x="22" y="44"/>
                    </a:cubicBezTo>
                    <a:close/>
                    <a:moveTo>
                      <a:pt x="38" y="60"/>
                    </a:moveTo>
                    <a:cubicBezTo>
                      <a:pt x="38" y="76"/>
                      <a:pt x="38" y="76"/>
                      <a:pt x="38" y="76"/>
                    </a:cubicBezTo>
                    <a:cubicBezTo>
                      <a:pt x="37" y="76"/>
                      <a:pt x="36" y="75"/>
                      <a:pt x="35" y="74"/>
                    </a:cubicBezTo>
                    <a:cubicBezTo>
                      <a:pt x="32" y="73"/>
                      <a:pt x="30" y="70"/>
                      <a:pt x="28" y="67"/>
                    </a:cubicBezTo>
                    <a:cubicBezTo>
                      <a:pt x="27" y="65"/>
                      <a:pt x="26" y="63"/>
                      <a:pt x="25" y="60"/>
                    </a:cubicBezTo>
                    <a:cubicBezTo>
                      <a:pt x="38" y="60"/>
                      <a:pt x="38" y="60"/>
                      <a:pt x="38" y="60"/>
                    </a:cubicBezTo>
                    <a:close/>
                    <a:moveTo>
                      <a:pt x="54" y="67"/>
                    </a:moveTo>
                    <a:cubicBezTo>
                      <a:pt x="52" y="70"/>
                      <a:pt x="50" y="73"/>
                      <a:pt x="48" y="74"/>
                    </a:cubicBezTo>
                    <a:cubicBezTo>
                      <a:pt x="46" y="75"/>
                      <a:pt x="45" y="76"/>
                      <a:pt x="44" y="76"/>
                    </a:cubicBezTo>
                    <a:cubicBezTo>
                      <a:pt x="44" y="60"/>
                      <a:pt x="44" y="60"/>
                      <a:pt x="44" y="60"/>
                    </a:cubicBezTo>
                    <a:cubicBezTo>
                      <a:pt x="57" y="60"/>
                      <a:pt x="57" y="60"/>
                      <a:pt x="57" y="60"/>
                    </a:cubicBezTo>
                    <a:cubicBezTo>
                      <a:pt x="56" y="63"/>
                      <a:pt x="55" y="65"/>
                      <a:pt x="54" y="67"/>
                    </a:cubicBezTo>
                    <a:close/>
                    <a:moveTo>
                      <a:pt x="44" y="55"/>
                    </a:moveTo>
                    <a:cubicBezTo>
                      <a:pt x="44" y="44"/>
                      <a:pt x="44" y="44"/>
                      <a:pt x="44" y="44"/>
                    </a:cubicBezTo>
                    <a:cubicBezTo>
                      <a:pt x="60" y="44"/>
                      <a:pt x="60" y="44"/>
                      <a:pt x="60" y="44"/>
                    </a:cubicBezTo>
                    <a:cubicBezTo>
                      <a:pt x="60" y="47"/>
                      <a:pt x="60" y="51"/>
                      <a:pt x="59" y="55"/>
                    </a:cubicBezTo>
                    <a:lnTo>
                      <a:pt x="44" y="55"/>
                    </a:lnTo>
                    <a:close/>
                    <a:moveTo>
                      <a:pt x="66" y="38"/>
                    </a:moveTo>
                    <a:cubicBezTo>
                      <a:pt x="66" y="34"/>
                      <a:pt x="65" y="31"/>
                      <a:pt x="64" y="27"/>
                    </a:cubicBezTo>
                    <a:cubicBezTo>
                      <a:pt x="74" y="27"/>
                      <a:pt x="74" y="27"/>
                      <a:pt x="74" y="27"/>
                    </a:cubicBezTo>
                    <a:cubicBezTo>
                      <a:pt x="76" y="31"/>
                      <a:pt x="76" y="34"/>
                      <a:pt x="77" y="38"/>
                    </a:cubicBezTo>
                    <a:lnTo>
                      <a:pt x="66" y="38"/>
                    </a:lnTo>
                    <a:close/>
                    <a:moveTo>
                      <a:pt x="71" y="22"/>
                    </a:moveTo>
                    <a:cubicBezTo>
                      <a:pt x="63" y="22"/>
                      <a:pt x="63" y="22"/>
                      <a:pt x="63" y="22"/>
                    </a:cubicBezTo>
                    <a:cubicBezTo>
                      <a:pt x="61" y="17"/>
                      <a:pt x="59" y="12"/>
                      <a:pt x="57" y="9"/>
                    </a:cubicBezTo>
                    <a:cubicBezTo>
                      <a:pt x="60" y="10"/>
                      <a:pt x="63" y="13"/>
                      <a:pt x="66" y="16"/>
                    </a:cubicBezTo>
                    <a:cubicBezTo>
                      <a:pt x="68" y="17"/>
                      <a:pt x="70" y="19"/>
                      <a:pt x="71" y="22"/>
                    </a:cubicBezTo>
                    <a:close/>
                    <a:moveTo>
                      <a:pt x="16" y="16"/>
                    </a:moveTo>
                    <a:cubicBezTo>
                      <a:pt x="19" y="13"/>
                      <a:pt x="22" y="10"/>
                      <a:pt x="26" y="9"/>
                    </a:cubicBezTo>
                    <a:cubicBezTo>
                      <a:pt x="23" y="12"/>
                      <a:pt x="21" y="17"/>
                      <a:pt x="19" y="22"/>
                    </a:cubicBezTo>
                    <a:cubicBezTo>
                      <a:pt x="11" y="22"/>
                      <a:pt x="11" y="22"/>
                      <a:pt x="11" y="22"/>
                    </a:cubicBezTo>
                    <a:cubicBezTo>
                      <a:pt x="12" y="19"/>
                      <a:pt x="14" y="17"/>
                      <a:pt x="16" y="16"/>
                    </a:cubicBezTo>
                    <a:close/>
                    <a:moveTo>
                      <a:pt x="11" y="60"/>
                    </a:moveTo>
                    <a:cubicBezTo>
                      <a:pt x="19" y="60"/>
                      <a:pt x="19" y="60"/>
                      <a:pt x="19" y="60"/>
                    </a:cubicBezTo>
                    <a:cubicBezTo>
                      <a:pt x="21" y="65"/>
                      <a:pt x="23" y="69"/>
                      <a:pt x="26" y="73"/>
                    </a:cubicBezTo>
                    <a:cubicBezTo>
                      <a:pt x="22" y="71"/>
                      <a:pt x="19" y="69"/>
                      <a:pt x="16" y="66"/>
                    </a:cubicBezTo>
                    <a:cubicBezTo>
                      <a:pt x="14" y="64"/>
                      <a:pt x="12" y="62"/>
                      <a:pt x="11" y="60"/>
                    </a:cubicBezTo>
                    <a:close/>
                    <a:moveTo>
                      <a:pt x="66" y="66"/>
                    </a:moveTo>
                    <a:cubicBezTo>
                      <a:pt x="63" y="69"/>
                      <a:pt x="60" y="71"/>
                      <a:pt x="57" y="73"/>
                    </a:cubicBezTo>
                    <a:cubicBezTo>
                      <a:pt x="59" y="69"/>
                      <a:pt x="61" y="65"/>
                      <a:pt x="63" y="60"/>
                    </a:cubicBezTo>
                    <a:cubicBezTo>
                      <a:pt x="71" y="60"/>
                      <a:pt x="71" y="60"/>
                      <a:pt x="71" y="60"/>
                    </a:cubicBezTo>
                    <a:cubicBezTo>
                      <a:pt x="70" y="62"/>
                      <a:pt x="68" y="64"/>
                      <a:pt x="66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110" name="Freeform 156">
                <a:extLst>
                  <a:ext uri="{FF2B5EF4-FFF2-40B4-BE49-F238E27FC236}">
                    <a16:creationId xmlns:a16="http://schemas.microsoft.com/office/drawing/2014/main" xmlns="" id="{53C3FFA3-79DE-441B-BE1C-B993E2FE9C1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820072" y="2931705"/>
                <a:ext cx="219221" cy="232921"/>
              </a:xfrm>
              <a:custGeom>
                <a:avLst/>
                <a:gdLst>
                  <a:gd name="T0" fmla="*/ 62 w 69"/>
                  <a:gd name="T1" fmla="*/ 0 h 73"/>
                  <a:gd name="T2" fmla="*/ 7 w 69"/>
                  <a:gd name="T3" fmla="*/ 0 h 73"/>
                  <a:gd name="T4" fmla="*/ 0 w 69"/>
                  <a:gd name="T5" fmla="*/ 7 h 73"/>
                  <a:gd name="T6" fmla="*/ 0 w 69"/>
                  <a:gd name="T7" fmla="*/ 66 h 73"/>
                  <a:gd name="T8" fmla="*/ 7 w 69"/>
                  <a:gd name="T9" fmla="*/ 73 h 73"/>
                  <a:gd name="T10" fmla="*/ 62 w 69"/>
                  <a:gd name="T11" fmla="*/ 73 h 73"/>
                  <a:gd name="T12" fmla="*/ 69 w 69"/>
                  <a:gd name="T13" fmla="*/ 66 h 73"/>
                  <a:gd name="T14" fmla="*/ 69 w 69"/>
                  <a:gd name="T15" fmla="*/ 7 h 73"/>
                  <a:gd name="T16" fmla="*/ 62 w 69"/>
                  <a:gd name="T17" fmla="*/ 0 h 73"/>
                  <a:gd name="T18" fmla="*/ 60 w 69"/>
                  <a:gd name="T19" fmla="*/ 64 h 73"/>
                  <a:gd name="T20" fmla="*/ 10 w 69"/>
                  <a:gd name="T21" fmla="*/ 64 h 73"/>
                  <a:gd name="T22" fmla="*/ 10 w 69"/>
                  <a:gd name="T23" fmla="*/ 9 h 73"/>
                  <a:gd name="T24" fmla="*/ 60 w 69"/>
                  <a:gd name="T25" fmla="*/ 9 h 73"/>
                  <a:gd name="T26" fmla="*/ 60 w 69"/>
                  <a:gd name="T27" fmla="*/ 64 h 73"/>
                  <a:gd name="T28" fmla="*/ 19 w 69"/>
                  <a:gd name="T29" fmla="*/ 32 h 73"/>
                  <a:gd name="T30" fmla="*/ 51 w 69"/>
                  <a:gd name="T31" fmla="*/ 32 h 73"/>
                  <a:gd name="T32" fmla="*/ 51 w 69"/>
                  <a:gd name="T33" fmla="*/ 37 h 73"/>
                  <a:gd name="T34" fmla="*/ 19 w 69"/>
                  <a:gd name="T35" fmla="*/ 37 h 73"/>
                  <a:gd name="T36" fmla="*/ 19 w 69"/>
                  <a:gd name="T37" fmla="*/ 32 h 73"/>
                  <a:gd name="T38" fmla="*/ 19 w 69"/>
                  <a:gd name="T39" fmla="*/ 41 h 73"/>
                  <a:gd name="T40" fmla="*/ 51 w 69"/>
                  <a:gd name="T41" fmla="*/ 41 h 73"/>
                  <a:gd name="T42" fmla="*/ 51 w 69"/>
                  <a:gd name="T43" fmla="*/ 46 h 73"/>
                  <a:gd name="T44" fmla="*/ 19 w 69"/>
                  <a:gd name="T45" fmla="*/ 46 h 73"/>
                  <a:gd name="T46" fmla="*/ 19 w 69"/>
                  <a:gd name="T47" fmla="*/ 41 h 73"/>
                  <a:gd name="T48" fmla="*/ 19 w 69"/>
                  <a:gd name="T49" fmla="*/ 50 h 73"/>
                  <a:gd name="T50" fmla="*/ 51 w 69"/>
                  <a:gd name="T51" fmla="*/ 50 h 73"/>
                  <a:gd name="T52" fmla="*/ 51 w 69"/>
                  <a:gd name="T53" fmla="*/ 55 h 73"/>
                  <a:gd name="T54" fmla="*/ 19 w 69"/>
                  <a:gd name="T55" fmla="*/ 55 h 73"/>
                  <a:gd name="T56" fmla="*/ 19 w 69"/>
                  <a:gd name="T57" fmla="*/ 50 h 73"/>
                  <a:gd name="T58" fmla="*/ 19 w 69"/>
                  <a:gd name="T59" fmla="*/ 23 h 73"/>
                  <a:gd name="T60" fmla="*/ 51 w 69"/>
                  <a:gd name="T61" fmla="*/ 23 h 73"/>
                  <a:gd name="T62" fmla="*/ 51 w 69"/>
                  <a:gd name="T63" fmla="*/ 27 h 73"/>
                  <a:gd name="T64" fmla="*/ 19 w 69"/>
                  <a:gd name="T65" fmla="*/ 27 h 73"/>
                  <a:gd name="T66" fmla="*/ 19 w 69"/>
                  <a:gd name="T67" fmla="*/ 2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9" h="73">
                    <a:moveTo>
                      <a:pt x="62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0" y="70"/>
                      <a:pt x="4" y="73"/>
                      <a:pt x="7" y="73"/>
                    </a:cubicBezTo>
                    <a:cubicBezTo>
                      <a:pt x="62" y="73"/>
                      <a:pt x="62" y="73"/>
                      <a:pt x="62" y="73"/>
                    </a:cubicBezTo>
                    <a:cubicBezTo>
                      <a:pt x="66" y="73"/>
                      <a:pt x="69" y="70"/>
                      <a:pt x="69" y="66"/>
                    </a:cubicBezTo>
                    <a:cubicBezTo>
                      <a:pt x="69" y="7"/>
                      <a:pt x="69" y="7"/>
                      <a:pt x="69" y="7"/>
                    </a:cubicBezTo>
                    <a:cubicBezTo>
                      <a:pt x="69" y="3"/>
                      <a:pt x="66" y="0"/>
                      <a:pt x="62" y="0"/>
                    </a:cubicBezTo>
                    <a:close/>
                    <a:moveTo>
                      <a:pt x="60" y="64"/>
                    </a:moveTo>
                    <a:cubicBezTo>
                      <a:pt x="10" y="64"/>
                      <a:pt x="10" y="64"/>
                      <a:pt x="10" y="64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60" y="9"/>
                      <a:pt x="60" y="9"/>
                      <a:pt x="60" y="9"/>
                    </a:cubicBezTo>
                    <a:lnTo>
                      <a:pt x="60" y="64"/>
                    </a:lnTo>
                    <a:close/>
                    <a:moveTo>
                      <a:pt x="19" y="32"/>
                    </a:moveTo>
                    <a:cubicBezTo>
                      <a:pt x="51" y="32"/>
                      <a:pt x="51" y="32"/>
                      <a:pt x="51" y="32"/>
                    </a:cubicBezTo>
                    <a:cubicBezTo>
                      <a:pt x="51" y="37"/>
                      <a:pt x="51" y="37"/>
                      <a:pt x="51" y="37"/>
                    </a:cubicBezTo>
                    <a:cubicBezTo>
                      <a:pt x="19" y="37"/>
                      <a:pt x="19" y="37"/>
                      <a:pt x="19" y="37"/>
                    </a:cubicBezTo>
                    <a:lnTo>
                      <a:pt x="19" y="32"/>
                    </a:lnTo>
                    <a:close/>
                    <a:moveTo>
                      <a:pt x="19" y="41"/>
                    </a:moveTo>
                    <a:cubicBezTo>
                      <a:pt x="51" y="41"/>
                      <a:pt x="51" y="41"/>
                      <a:pt x="51" y="41"/>
                    </a:cubicBezTo>
                    <a:cubicBezTo>
                      <a:pt x="51" y="46"/>
                      <a:pt x="51" y="46"/>
                      <a:pt x="51" y="46"/>
                    </a:cubicBezTo>
                    <a:cubicBezTo>
                      <a:pt x="19" y="46"/>
                      <a:pt x="19" y="46"/>
                      <a:pt x="19" y="46"/>
                    </a:cubicBezTo>
                    <a:lnTo>
                      <a:pt x="19" y="41"/>
                    </a:lnTo>
                    <a:close/>
                    <a:moveTo>
                      <a:pt x="19" y="50"/>
                    </a:moveTo>
                    <a:cubicBezTo>
                      <a:pt x="51" y="50"/>
                      <a:pt x="51" y="50"/>
                      <a:pt x="51" y="50"/>
                    </a:cubicBezTo>
                    <a:cubicBezTo>
                      <a:pt x="51" y="55"/>
                      <a:pt x="51" y="55"/>
                      <a:pt x="51" y="55"/>
                    </a:cubicBezTo>
                    <a:cubicBezTo>
                      <a:pt x="19" y="55"/>
                      <a:pt x="19" y="55"/>
                      <a:pt x="19" y="55"/>
                    </a:cubicBezTo>
                    <a:lnTo>
                      <a:pt x="19" y="50"/>
                    </a:lnTo>
                    <a:close/>
                    <a:moveTo>
                      <a:pt x="19" y="23"/>
                    </a:moveTo>
                    <a:cubicBezTo>
                      <a:pt x="51" y="23"/>
                      <a:pt x="51" y="23"/>
                      <a:pt x="51" y="23"/>
                    </a:cubicBezTo>
                    <a:cubicBezTo>
                      <a:pt x="51" y="27"/>
                      <a:pt x="51" y="27"/>
                      <a:pt x="51" y="27"/>
                    </a:cubicBezTo>
                    <a:cubicBezTo>
                      <a:pt x="19" y="27"/>
                      <a:pt x="19" y="27"/>
                      <a:pt x="19" y="27"/>
                    </a:cubicBezTo>
                    <a:lnTo>
                      <a:pt x="19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111" name="Freeform 157">
                <a:extLst>
                  <a:ext uri="{FF2B5EF4-FFF2-40B4-BE49-F238E27FC236}">
                    <a16:creationId xmlns:a16="http://schemas.microsoft.com/office/drawing/2014/main" xmlns="" id="{3CE76D88-F885-4D8C-9139-91F2F9D5137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998188" y="1536129"/>
                <a:ext cx="242709" cy="281855"/>
              </a:xfrm>
              <a:custGeom>
                <a:avLst/>
                <a:gdLst>
                  <a:gd name="T0" fmla="*/ 54 w 76"/>
                  <a:gd name="T1" fmla="*/ 0 h 88"/>
                  <a:gd name="T2" fmla="*/ 14 w 76"/>
                  <a:gd name="T3" fmla="*/ 28 h 88"/>
                  <a:gd name="T4" fmla="*/ 17 w 76"/>
                  <a:gd name="T5" fmla="*/ 65 h 88"/>
                  <a:gd name="T6" fmla="*/ 49 w 76"/>
                  <a:gd name="T7" fmla="*/ 27 h 88"/>
                  <a:gd name="T8" fmla="*/ 33 w 76"/>
                  <a:gd name="T9" fmla="*/ 74 h 88"/>
                  <a:gd name="T10" fmla="*/ 70 w 76"/>
                  <a:gd name="T11" fmla="*/ 57 h 88"/>
                  <a:gd name="T12" fmla="*/ 54 w 76"/>
                  <a:gd name="T13" fmla="*/ 0 h 88"/>
                  <a:gd name="T14" fmla="*/ 4 w 76"/>
                  <a:gd name="T15" fmla="*/ 78 h 88"/>
                  <a:gd name="T16" fmla="*/ 10 w 76"/>
                  <a:gd name="T17" fmla="*/ 83 h 88"/>
                  <a:gd name="T18" fmla="*/ 47 w 76"/>
                  <a:gd name="T19" fmla="*/ 41 h 88"/>
                  <a:gd name="T20" fmla="*/ 4 w 76"/>
                  <a:gd name="T21" fmla="*/ 7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6" h="88">
                    <a:moveTo>
                      <a:pt x="54" y="0"/>
                    </a:moveTo>
                    <a:cubicBezTo>
                      <a:pt x="41" y="23"/>
                      <a:pt x="30" y="12"/>
                      <a:pt x="14" y="28"/>
                    </a:cubicBezTo>
                    <a:cubicBezTo>
                      <a:pt x="0" y="42"/>
                      <a:pt x="5" y="59"/>
                      <a:pt x="17" y="65"/>
                    </a:cubicBezTo>
                    <a:cubicBezTo>
                      <a:pt x="28" y="59"/>
                      <a:pt x="40" y="46"/>
                      <a:pt x="49" y="27"/>
                    </a:cubicBezTo>
                    <a:cubicBezTo>
                      <a:pt x="49" y="27"/>
                      <a:pt x="57" y="51"/>
                      <a:pt x="33" y="74"/>
                    </a:cubicBezTo>
                    <a:cubicBezTo>
                      <a:pt x="45" y="88"/>
                      <a:pt x="64" y="79"/>
                      <a:pt x="70" y="57"/>
                    </a:cubicBezTo>
                    <a:cubicBezTo>
                      <a:pt x="76" y="33"/>
                      <a:pt x="60" y="9"/>
                      <a:pt x="54" y="0"/>
                    </a:cubicBezTo>
                    <a:close/>
                    <a:moveTo>
                      <a:pt x="4" y="78"/>
                    </a:moveTo>
                    <a:cubicBezTo>
                      <a:pt x="4" y="78"/>
                      <a:pt x="5" y="83"/>
                      <a:pt x="10" y="83"/>
                    </a:cubicBezTo>
                    <a:cubicBezTo>
                      <a:pt x="15" y="83"/>
                      <a:pt x="36" y="71"/>
                      <a:pt x="47" y="41"/>
                    </a:cubicBezTo>
                    <a:cubicBezTo>
                      <a:pt x="30" y="70"/>
                      <a:pt x="6" y="78"/>
                      <a:pt x="4" y="7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112" name="Freeform 158">
                <a:extLst>
                  <a:ext uri="{FF2B5EF4-FFF2-40B4-BE49-F238E27FC236}">
                    <a16:creationId xmlns:a16="http://schemas.microsoft.com/office/drawing/2014/main" xmlns="" id="{A092B4E0-10EA-4333-909A-969B8DF3880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685015" y="3366232"/>
                <a:ext cx="246623" cy="246623"/>
              </a:xfrm>
              <a:custGeom>
                <a:avLst/>
                <a:gdLst>
                  <a:gd name="T0" fmla="*/ 53 w 77"/>
                  <a:gd name="T1" fmla="*/ 30 h 77"/>
                  <a:gd name="T2" fmla="*/ 25 w 77"/>
                  <a:gd name="T3" fmla="*/ 2 h 77"/>
                  <a:gd name="T4" fmla="*/ 38 w 77"/>
                  <a:gd name="T5" fmla="*/ 0 h 77"/>
                  <a:gd name="T6" fmla="*/ 53 w 77"/>
                  <a:gd name="T7" fmla="*/ 3 h 77"/>
                  <a:gd name="T8" fmla="*/ 53 w 77"/>
                  <a:gd name="T9" fmla="*/ 30 h 77"/>
                  <a:gd name="T10" fmla="*/ 58 w 77"/>
                  <a:gd name="T11" fmla="*/ 53 h 77"/>
                  <a:gd name="T12" fmla="*/ 58 w 77"/>
                  <a:gd name="T13" fmla="*/ 5 h 77"/>
                  <a:gd name="T14" fmla="*/ 77 w 77"/>
                  <a:gd name="T15" fmla="*/ 39 h 77"/>
                  <a:gd name="T16" fmla="*/ 74 w 77"/>
                  <a:gd name="T17" fmla="*/ 53 h 77"/>
                  <a:gd name="T18" fmla="*/ 58 w 77"/>
                  <a:gd name="T19" fmla="*/ 53 h 77"/>
                  <a:gd name="T20" fmla="*/ 24 w 77"/>
                  <a:gd name="T21" fmla="*/ 58 h 77"/>
                  <a:gd name="T22" fmla="*/ 72 w 77"/>
                  <a:gd name="T23" fmla="*/ 58 h 77"/>
                  <a:gd name="T24" fmla="*/ 38 w 77"/>
                  <a:gd name="T25" fmla="*/ 77 h 77"/>
                  <a:gd name="T26" fmla="*/ 24 w 77"/>
                  <a:gd name="T27" fmla="*/ 74 h 77"/>
                  <a:gd name="T28" fmla="*/ 24 w 77"/>
                  <a:gd name="T29" fmla="*/ 58 h 77"/>
                  <a:gd name="T30" fmla="*/ 32 w 77"/>
                  <a:gd name="T31" fmla="*/ 17 h 77"/>
                  <a:gd name="T32" fmla="*/ 1 w 77"/>
                  <a:gd name="T33" fmla="*/ 48 h 77"/>
                  <a:gd name="T34" fmla="*/ 0 w 77"/>
                  <a:gd name="T35" fmla="*/ 39 h 77"/>
                  <a:gd name="T36" fmla="*/ 20 w 77"/>
                  <a:gd name="T37" fmla="*/ 5 h 77"/>
                  <a:gd name="T38" fmla="*/ 32 w 77"/>
                  <a:gd name="T39" fmla="*/ 17 h 77"/>
                  <a:gd name="T40" fmla="*/ 19 w 77"/>
                  <a:gd name="T41" fmla="*/ 38 h 77"/>
                  <a:gd name="T42" fmla="*/ 19 w 77"/>
                  <a:gd name="T43" fmla="*/ 72 h 77"/>
                  <a:gd name="T44" fmla="*/ 3 w 77"/>
                  <a:gd name="T45" fmla="*/ 54 h 77"/>
                  <a:gd name="T46" fmla="*/ 19 w 77"/>
                  <a:gd name="T47" fmla="*/ 38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7" h="77">
                    <a:moveTo>
                      <a:pt x="53" y="30"/>
                    </a:moveTo>
                    <a:cubicBezTo>
                      <a:pt x="25" y="2"/>
                      <a:pt x="25" y="2"/>
                      <a:pt x="25" y="2"/>
                    </a:cubicBezTo>
                    <a:cubicBezTo>
                      <a:pt x="29" y="1"/>
                      <a:pt x="34" y="0"/>
                      <a:pt x="38" y="0"/>
                    </a:cubicBezTo>
                    <a:cubicBezTo>
                      <a:pt x="43" y="0"/>
                      <a:pt x="48" y="1"/>
                      <a:pt x="53" y="3"/>
                    </a:cubicBezTo>
                    <a:lnTo>
                      <a:pt x="53" y="30"/>
                    </a:lnTo>
                    <a:close/>
                    <a:moveTo>
                      <a:pt x="58" y="53"/>
                    </a:moveTo>
                    <a:cubicBezTo>
                      <a:pt x="58" y="5"/>
                      <a:pt x="58" y="5"/>
                      <a:pt x="58" y="5"/>
                    </a:cubicBezTo>
                    <a:cubicBezTo>
                      <a:pt x="69" y="12"/>
                      <a:pt x="77" y="24"/>
                      <a:pt x="77" y="39"/>
                    </a:cubicBezTo>
                    <a:cubicBezTo>
                      <a:pt x="77" y="44"/>
                      <a:pt x="76" y="49"/>
                      <a:pt x="74" y="53"/>
                    </a:cubicBezTo>
                    <a:lnTo>
                      <a:pt x="58" y="53"/>
                    </a:lnTo>
                    <a:close/>
                    <a:moveTo>
                      <a:pt x="24" y="58"/>
                    </a:moveTo>
                    <a:cubicBezTo>
                      <a:pt x="72" y="58"/>
                      <a:pt x="72" y="58"/>
                      <a:pt x="72" y="58"/>
                    </a:cubicBezTo>
                    <a:cubicBezTo>
                      <a:pt x="65" y="69"/>
                      <a:pt x="53" y="77"/>
                      <a:pt x="38" y="77"/>
                    </a:cubicBezTo>
                    <a:cubicBezTo>
                      <a:pt x="33" y="77"/>
                      <a:pt x="28" y="76"/>
                      <a:pt x="24" y="74"/>
                    </a:cubicBezTo>
                    <a:lnTo>
                      <a:pt x="24" y="58"/>
                    </a:lnTo>
                    <a:close/>
                    <a:moveTo>
                      <a:pt x="32" y="17"/>
                    </a:moveTo>
                    <a:cubicBezTo>
                      <a:pt x="1" y="48"/>
                      <a:pt x="1" y="48"/>
                      <a:pt x="1" y="48"/>
                    </a:cubicBezTo>
                    <a:cubicBezTo>
                      <a:pt x="0" y="45"/>
                      <a:pt x="0" y="42"/>
                      <a:pt x="0" y="39"/>
                    </a:cubicBezTo>
                    <a:cubicBezTo>
                      <a:pt x="0" y="24"/>
                      <a:pt x="8" y="12"/>
                      <a:pt x="20" y="5"/>
                    </a:cubicBezTo>
                    <a:lnTo>
                      <a:pt x="32" y="17"/>
                    </a:lnTo>
                    <a:close/>
                    <a:moveTo>
                      <a:pt x="19" y="38"/>
                    </a:moveTo>
                    <a:cubicBezTo>
                      <a:pt x="19" y="72"/>
                      <a:pt x="19" y="72"/>
                      <a:pt x="19" y="72"/>
                    </a:cubicBezTo>
                    <a:cubicBezTo>
                      <a:pt x="12" y="68"/>
                      <a:pt x="6" y="62"/>
                      <a:pt x="3" y="54"/>
                    </a:cubicBezTo>
                    <a:lnTo>
                      <a:pt x="19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113" name="Freeform 159">
                <a:extLst>
                  <a:ext uri="{FF2B5EF4-FFF2-40B4-BE49-F238E27FC236}">
                    <a16:creationId xmlns:a16="http://schemas.microsoft.com/office/drawing/2014/main" xmlns="" id="{B50DC272-9D3E-4D65-8BF6-E3F0E086BCC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260276" y="4031724"/>
                <a:ext cx="229008" cy="197690"/>
              </a:xfrm>
              <a:custGeom>
                <a:avLst/>
                <a:gdLst>
                  <a:gd name="T0" fmla="*/ 18 w 72"/>
                  <a:gd name="T1" fmla="*/ 0 h 62"/>
                  <a:gd name="T2" fmla="*/ 54 w 72"/>
                  <a:gd name="T3" fmla="*/ 0 h 62"/>
                  <a:gd name="T4" fmla="*/ 54 w 72"/>
                  <a:gd name="T5" fmla="*/ 9 h 62"/>
                  <a:gd name="T6" fmla="*/ 18 w 72"/>
                  <a:gd name="T7" fmla="*/ 9 h 62"/>
                  <a:gd name="T8" fmla="*/ 18 w 72"/>
                  <a:gd name="T9" fmla="*/ 0 h 62"/>
                  <a:gd name="T10" fmla="*/ 67 w 72"/>
                  <a:gd name="T11" fmla="*/ 13 h 62"/>
                  <a:gd name="T12" fmla="*/ 4 w 72"/>
                  <a:gd name="T13" fmla="*/ 13 h 62"/>
                  <a:gd name="T14" fmla="*/ 0 w 72"/>
                  <a:gd name="T15" fmla="*/ 18 h 62"/>
                  <a:gd name="T16" fmla="*/ 0 w 72"/>
                  <a:gd name="T17" fmla="*/ 40 h 62"/>
                  <a:gd name="T18" fmla="*/ 4 w 72"/>
                  <a:gd name="T19" fmla="*/ 44 h 62"/>
                  <a:gd name="T20" fmla="*/ 18 w 72"/>
                  <a:gd name="T21" fmla="*/ 44 h 62"/>
                  <a:gd name="T22" fmla="*/ 18 w 72"/>
                  <a:gd name="T23" fmla="*/ 62 h 62"/>
                  <a:gd name="T24" fmla="*/ 54 w 72"/>
                  <a:gd name="T25" fmla="*/ 62 h 62"/>
                  <a:gd name="T26" fmla="*/ 54 w 72"/>
                  <a:gd name="T27" fmla="*/ 44 h 62"/>
                  <a:gd name="T28" fmla="*/ 67 w 72"/>
                  <a:gd name="T29" fmla="*/ 44 h 62"/>
                  <a:gd name="T30" fmla="*/ 72 w 72"/>
                  <a:gd name="T31" fmla="*/ 40 h 62"/>
                  <a:gd name="T32" fmla="*/ 72 w 72"/>
                  <a:gd name="T33" fmla="*/ 18 h 62"/>
                  <a:gd name="T34" fmla="*/ 67 w 72"/>
                  <a:gd name="T35" fmla="*/ 13 h 62"/>
                  <a:gd name="T36" fmla="*/ 49 w 72"/>
                  <a:gd name="T37" fmla="*/ 58 h 62"/>
                  <a:gd name="T38" fmla="*/ 22 w 72"/>
                  <a:gd name="T39" fmla="*/ 58 h 62"/>
                  <a:gd name="T40" fmla="*/ 22 w 72"/>
                  <a:gd name="T41" fmla="*/ 35 h 62"/>
                  <a:gd name="T42" fmla="*/ 49 w 72"/>
                  <a:gd name="T43" fmla="*/ 35 h 62"/>
                  <a:gd name="T44" fmla="*/ 49 w 72"/>
                  <a:gd name="T45" fmla="*/ 58 h 62"/>
                  <a:gd name="T46" fmla="*/ 68 w 72"/>
                  <a:gd name="T47" fmla="*/ 20 h 62"/>
                  <a:gd name="T48" fmla="*/ 65 w 72"/>
                  <a:gd name="T49" fmla="*/ 23 h 62"/>
                  <a:gd name="T50" fmla="*/ 62 w 72"/>
                  <a:gd name="T51" fmla="*/ 20 h 62"/>
                  <a:gd name="T52" fmla="*/ 65 w 72"/>
                  <a:gd name="T53" fmla="*/ 17 h 62"/>
                  <a:gd name="T54" fmla="*/ 68 w 72"/>
                  <a:gd name="T55" fmla="*/ 2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72" h="62">
                    <a:moveTo>
                      <a:pt x="18" y="0"/>
                    </a:moveTo>
                    <a:cubicBezTo>
                      <a:pt x="54" y="0"/>
                      <a:pt x="54" y="0"/>
                      <a:pt x="54" y="0"/>
                    </a:cubicBezTo>
                    <a:cubicBezTo>
                      <a:pt x="54" y="9"/>
                      <a:pt x="54" y="9"/>
                      <a:pt x="54" y="9"/>
                    </a:cubicBezTo>
                    <a:cubicBezTo>
                      <a:pt x="18" y="9"/>
                      <a:pt x="18" y="9"/>
                      <a:pt x="18" y="9"/>
                    </a:cubicBezTo>
                    <a:lnTo>
                      <a:pt x="18" y="0"/>
                    </a:lnTo>
                    <a:close/>
                    <a:moveTo>
                      <a:pt x="67" y="13"/>
                    </a:moveTo>
                    <a:cubicBezTo>
                      <a:pt x="4" y="13"/>
                      <a:pt x="4" y="13"/>
                      <a:pt x="4" y="13"/>
                    </a:cubicBezTo>
                    <a:cubicBezTo>
                      <a:pt x="2" y="13"/>
                      <a:pt x="0" y="15"/>
                      <a:pt x="0" y="18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2"/>
                      <a:pt x="2" y="44"/>
                      <a:pt x="4" y="44"/>
                    </a:cubicBezTo>
                    <a:cubicBezTo>
                      <a:pt x="18" y="44"/>
                      <a:pt x="18" y="44"/>
                      <a:pt x="18" y="44"/>
                    </a:cubicBezTo>
                    <a:cubicBezTo>
                      <a:pt x="18" y="62"/>
                      <a:pt x="18" y="62"/>
                      <a:pt x="18" y="62"/>
                    </a:cubicBezTo>
                    <a:cubicBezTo>
                      <a:pt x="54" y="62"/>
                      <a:pt x="54" y="62"/>
                      <a:pt x="54" y="62"/>
                    </a:cubicBezTo>
                    <a:cubicBezTo>
                      <a:pt x="54" y="44"/>
                      <a:pt x="54" y="44"/>
                      <a:pt x="54" y="44"/>
                    </a:cubicBezTo>
                    <a:cubicBezTo>
                      <a:pt x="67" y="44"/>
                      <a:pt x="67" y="44"/>
                      <a:pt x="67" y="44"/>
                    </a:cubicBezTo>
                    <a:cubicBezTo>
                      <a:pt x="70" y="44"/>
                      <a:pt x="72" y="42"/>
                      <a:pt x="72" y="40"/>
                    </a:cubicBezTo>
                    <a:cubicBezTo>
                      <a:pt x="72" y="18"/>
                      <a:pt x="72" y="18"/>
                      <a:pt x="72" y="18"/>
                    </a:cubicBezTo>
                    <a:cubicBezTo>
                      <a:pt x="72" y="15"/>
                      <a:pt x="70" y="13"/>
                      <a:pt x="67" y="13"/>
                    </a:cubicBezTo>
                    <a:close/>
                    <a:moveTo>
                      <a:pt x="49" y="58"/>
                    </a:moveTo>
                    <a:cubicBezTo>
                      <a:pt x="22" y="58"/>
                      <a:pt x="22" y="58"/>
                      <a:pt x="22" y="58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49" y="35"/>
                      <a:pt x="49" y="35"/>
                      <a:pt x="49" y="35"/>
                    </a:cubicBezTo>
                    <a:lnTo>
                      <a:pt x="49" y="58"/>
                    </a:lnTo>
                    <a:close/>
                    <a:moveTo>
                      <a:pt x="68" y="20"/>
                    </a:moveTo>
                    <a:cubicBezTo>
                      <a:pt x="68" y="22"/>
                      <a:pt x="67" y="23"/>
                      <a:pt x="65" y="23"/>
                    </a:cubicBezTo>
                    <a:cubicBezTo>
                      <a:pt x="63" y="23"/>
                      <a:pt x="62" y="22"/>
                      <a:pt x="62" y="20"/>
                    </a:cubicBezTo>
                    <a:cubicBezTo>
                      <a:pt x="62" y="18"/>
                      <a:pt x="63" y="17"/>
                      <a:pt x="65" y="17"/>
                    </a:cubicBezTo>
                    <a:cubicBezTo>
                      <a:pt x="67" y="17"/>
                      <a:pt x="68" y="18"/>
                      <a:pt x="68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114" name="Freeform 160">
                <a:extLst>
                  <a:ext uri="{FF2B5EF4-FFF2-40B4-BE49-F238E27FC236}">
                    <a16:creationId xmlns:a16="http://schemas.microsoft.com/office/drawing/2014/main" xmlns="" id="{55A49884-2078-4C8E-8BDB-918CF997B72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610637" y="3841862"/>
                <a:ext cx="230965" cy="230965"/>
              </a:xfrm>
              <a:custGeom>
                <a:avLst/>
                <a:gdLst>
                  <a:gd name="T0" fmla="*/ 13 w 72"/>
                  <a:gd name="T1" fmla="*/ 36 h 72"/>
                  <a:gd name="T2" fmla="*/ 13 w 72"/>
                  <a:gd name="T3" fmla="*/ 33 h 72"/>
                  <a:gd name="T4" fmla="*/ 1 w 72"/>
                  <a:gd name="T5" fmla="*/ 29 h 72"/>
                  <a:gd name="T6" fmla="*/ 0 w 72"/>
                  <a:gd name="T7" fmla="*/ 36 h 72"/>
                  <a:gd name="T8" fmla="*/ 11 w 72"/>
                  <a:gd name="T9" fmla="*/ 62 h 72"/>
                  <a:gd name="T10" fmla="*/ 19 w 72"/>
                  <a:gd name="T11" fmla="*/ 51 h 72"/>
                  <a:gd name="T12" fmla="*/ 13 w 72"/>
                  <a:gd name="T13" fmla="*/ 36 h 72"/>
                  <a:gd name="T14" fmla="*/ 58 w 72"/>
                  <a:gd name="T15" fmla="*/ 36 h 72"/>
                  <a:gd name="T16" fmla="*/ 52 w 72"/>
                  <a:gd name="T17" fmla="*/ 51 h 72"/>
                  <a:gd name="T18" fmla="*/ 60 w 72"/>
                  <a:gd name="T19" fmla="*/ 62 h 72"/>
                  <a:gd name="T20" fmla="*/ 72 w 72"/>
                  <a:gd name="T21" fmla="*/ 36 h 72"/>
                  <a:gd name="T22" fmla="*/ 71 w 72"/>
                  <a:gd name="T23" fmla="*/ 29 h 72"/>
                  <a:gd name="T24" fmla="*/ 58 w 72"/>
                  <a:gd name="T25" fmla="*/ 33 h 72"/>
                  <a:gd name="T26" fmla="*/ 58 w 72"/>
                  <a:gd name="T27" fmla="*/ 36 h 72"/>
                  <a:gd name="T28" fmla="*/ 40 w 72"/>
                  <a:gd name="T29" fmla="*/ 14 h 72"/>
                  <a:gd name="T30" fmla="*/ 55 w 72"/>
                  <a:gd name="T31" fmla="*/ 25 h 72"/>
                  <a:gd name="T32" fmla="*/ 68 w 72"/>
                  <a:gd name="T33" fmla="*/ 21 h 72"/>
                  <a:gd name="T34" fmla="*/ 40 w 72"/>
                  <a:gd name="T35" fmla="*/ 0 h 72"/>
                  <a:gd name="T36" fmla="*/ 40 w 72"/>
                  <a:gd name="T37" fmla="*/ 14 h 72"/>
                  <a:gd name="T38" fmla="*/ 16 w 72"/>
                  <a:gd name="T39" fmla="*/ 25 h 72"/>
                  <a:gd name="T40" fmla="*/ 31 w 72"/>
                  <a:gd name="T41" fmla="*/ 14 h 72"/>
                  <a:gd name="T42" fmla="*/ 31 w 72"/>
                  <a:gd name="T43" fmla="*/ 0 h 72"/>
                  <a:gd name="T44" fmla="*/ 3 w 72"/>
                  <a:gd name="T45" fmla="*/ 21 h 72"/>
                  <a:gd name="T46" fmla="*/ 16 w 72"/>
                  <a:gd name="T47" fmla="*/ 25 h 72"/>
                  <a:gd name="T48" fmla="*/ 45 w 72"/>
                  <a:gd name="T49" fmla="*/ 56 h 72"/>
                  <a:gd name="T50" fmla="*/ 36 w 72"/>
                  <a:gd name="T51" fmla="*/ 58 h 72"/>
                  <a:gd name="T52" fmla="*/ 26 w 72"/>
                  <a:gd name="T53" fmla="*/ 56 h 72"/>
                  <a:gd name="T54" fmla="*/ 18 w 72"/>
                  <a:gd name="T55" fmla="*/ 67 h 72"/>
                  <a:gd name="T56" fmla="*/ 36 w 72"/>
                  <a:gd name="T57" fmla="*/ 72 h 72"/>
                  <a:gd name="T58" fmla="*/ 53 w 72"/>
                  <a:gd name="T59" fmla="*/ 67 h 72"/>
                  <a:gd name="T60" fmla="*/ 45 w 72"/>
                  <a:gd name="T61" fmla="*/ 56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2" h="72">
                    <a:moveTo>
                      <a:pt x="13" y="36"/>
                    </a:moveTo>
                    <a:cubicBezTo>
                      <a:pt x="13" y="35"/>
                      <a:pt x="13" y="34"/>
                      <a:pt x="13" y="33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0" y="31"/>
                      <a:pt x="0" y="34"/>
                      <a:pt x="0" y="36"/>
                    </a:cubicBezTo>
                    <a:cubicBezTo>
                      <a:pt x="0" y="46"/>
                      <a:pt x="4" y="56"/>
                      <a:pt x="11" y="62"/>
                    </a:cubicBezTo>
                    <a:cubicBezTo>
                      <a:pt x="19" y="51"/>
                      <a:pt x="19" y="51"/>
                      <a:pt x="19" y="51"/>
                    </a:cubicBezTo>
                    <a:cubicBezTo>
                      <a:pt x="16" y="47"/>
                      <a:pt x="13" y="42"/>
                      <a:pt x="13" y="36"/>
                    </a:cubicBezTo>
                    <a:close/>
                    <a:moveTo>
                      <a:pt x="58" y="36"/>
                    </a:moveTo>
                    <a:cubicBezTo>
                      <a:pt x="58" y="42"/>
                      <a:pt x="56" y="47"/>
                      <a:pt x="52" y="51"/>
                    </a:cubicBezTo>
                    <a:cubicBezTo>
                      <a:pt x="60" y="62"/>
                      <a:pt x="60" y="62"/>
                      <a:pt x="60" y="62"/>
                    </a:cubicBezTo>
                    <a:cubicBezTo>
                      <a:pt x="67" y="56"/>
                      <a:pt x="72" y="46"/>
                      <a:pt x="72" y="36"/>
                    </a:cubicBezTo>
                    <a:cubicBezTo>
                      <a:pt x="72" y="34"/>
                      <a:pt x="71" y="31"/>
                      <a:pt x="71" y="29"/>
                    </a:cubicBezTo>
                    <a:cubicBezTo>
                      <a:pt x="58" y="33"/>
                      <a:pt x="58" y="33"/>
                      <a:pt x="58" y="33"/>
                    </a:cubicBezTo>
                    <a:cubicBezTo>
                      <a:pt x="58" y="34"/>
                      <a:pt x="58" y="35"/>
                      <a:pt x="58" y="36"/>
                    </a:cubicBezTo>
                    <a:close/>
                    <a:moveTo>
                      <a:pt x="40" y="14"/>
                    </a:moveTo>
                    <a:cubicBezTo>
                      <a:pt x="47" y="15"/>
                      <a:pt x="52" y="19"/>
                      <a:pt x="55" y="25"/>
                    </a:cubicBezTo>
                    <a:cubicBezTo>
                      <a:pt x="68" y="21"/>
                      <a:pt x="68" y="21"/>
                      <a:pt x="68" y="21"/>
                    </a:cubicBezTo>
                    <a:cubicBezTo>
                      <a:pt x="63" y="10"/>
                      <a:pt x="53" y="2"/>
                      <a:pt x="40" y="0"/>
                    </a:cubicBezTo>
                    <a:lnTo>
                      <a:pt x="40" y="14"/>
                    </a:lnTo>
                    <a:close/>
                    <a:moveTo>
                      <a:pt x="16" y="25"/>
                    </a:moveTo>
                    <a:cubicBezTo>
                      <a:pt x="19" y="19"/>
                      <a:pt x="25" y="15"/>
                      <a:pt x="31" y="14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19" y="2"/>
                      <a:pt x="8" y="10"/>
                      <a:pt x="3" y="21"/>
                    </a:cubicBezTo>
                    <a:lnTo>
                      <a:pt x="16" y="25"/>
                    </a:lnTo>
                    <a:close/>
                    <a:moveTo>
                      <a:pt x="45" y="56"/>
                    </a:moveTo>
                    <a:cubicBezTo>
                      <a:pt x="42" y="58"/>
                      <a:pt x="39" y="58"/>
                      <a:pt x="36" y="58"/>
                    </a:cubicBezTo>
                    <a:cubicBezTo>
                      <a:pt x="32" y="58"/>
                      <a:pt x="29" y="58"/>
                      <a:pt x="26" y="56"/>
                    </a:cubicBezTo>
                    <a:cubicBezTo>
                      <a:pt x="18" y="67"/>
                      <a:pt x="18" y="67"/>
                      <a:pt x="18" y="67"/>
                    </a:cubicBezTo>
                    <a:cubicBezTo>
                      <a:pt x="24" y="70"/>
                      <a:pt x="30" y="72"/>
                      <a:pt x="36" y="72"/>
                    </a:cubicBezTo>
                    <a:cubicBezTo>
                      <a:pt x="42" y="72"/>
                      <a:pt x="48" y="70"/>
                      <a:pt x="53" y="67"/>
                    </a:cubicBezTo>
                    <a:lnTo>
                      <a:pt x="45" y="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115" name="Freeform 161">
                <a:extLst>
                  <a:ext uri="{FF2B5EF4-FFF2-40B4-BE49-F238E27FC236}">
                    <a16:creationId xmlns:a16="http://schemas.microsoft.com/office/drawing/2014/main" xmlns="" id="{14E50274-BF04-4777-9A1D-AA909D13FE4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078439" y="1082029"/>
                <a:ext cx="221179" cy="221178"/>
              </a:xfrm>
              <a:custGeom>
                <a:avLst/>
                <a:gdLst>
                  <a:gd name="T0" fmla="*/ 35 w 69"/>
                  <a:gd name="T1" fmla="*/ 0 h 69"/>
                  <a:gd name="T2" fmla="*/ 0 w 69"/>
                  <a:gd name="T3" fmla="*/ 35 h 69"/>
                  <a:gd name="T4" fmla="*/ 35 w 69"/>
                  <a:gd name="T5" fmla="*/ 69 h 69"/>
                  <a:gd name="T6" fmla="*/ 69 w 69"/>
                  <a:gd name="T7" fmla="*/ 35 h 69"/>
                  <a:gd name="T8" fmla="*/ 35 w 69"/>
                  <a:gd name="T9" fmla="*/ 0 h 69"/>
                  <a:gd name="T10" fmla="*/ 35 w 69"/>
                  <a:gd name="T11" fmla="*/ 62 h 69"/>
                  <a:gd name="T12" fmla="*/ 7 w 69"/>
                  <a:gd name="T13" fmla="*/ 35 h 69"/>
                  <a:gd name="T14" fmla="*/ 35 w 69"/>
                  <a:gd name="T15" fmla="*/ 7 h 69"/>
                  <a:gd name="T16" fmla="*/ 62 w 69"/>
                  <a:gd name="T17" fmla="*/ 35 h 69"/>
                  <a:gd name="T18" fmla="*/ 35 w 69"/>
                  <a:gd name="T19" fmla="*/ 62 h 69"/>
                  <a:gd name="T20" fmla="*/ 22 w 69"/>
                  <a:gd name="T21" fmla="*/ 24 h 69"/>
                  <a:gd name="T22" fmla="*/ 37 w 69"/>
                  <a:gd name="T23" fmla="*/ 35 h 69"/>
                  <a:gd name="T24" fmla="*/ 22 w 69"/>
                  <a:gd name="T25" fmla="*/ 45 h 69"/>
                  <a:gd name="T26" fmla="*/ 22 w 69"/>
                  <a:gd name="T27" fmla="*/ 24 h 69"/>
                  <a:gd name="T28" fmla="*/ 39 w 69"/>
                  <a:gd name="T29" fmla="*/ 24 h 69"/>
                  <a:gd name="T30" fmla="*/ 54 w 69"/>
                  <a:gd name="T31" fmla="*/ 35 h 69"/>
                  <a:gd name="T32" fmla="*/ 39 w 69"/>
                  <a:gd name="T33" fmla="*/ 45 h 69"/>
                  <a:gd name="T34" fmla="*/ 39 w 69"/>
                  <a:gd name="T35" fmla="*/ 24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9" h="69">
                    <a:moveTo>
                      <a:pt x="35" y="0"/>
                    </a:moveTo>
                    <a:cubicBezTo>
                      <a:pt x="16" y="0"/>
                      <a:pt x="0" y="16"/>
                      <a:pt x="0" y="35"/>
                    </a:cubicBezTo>
                    <a:cubicBezTo>
                      <a:pt x="0" y="53"/>
                      <a:pt x="16" y="69"/>
                      <a:pt x="35" y="69"/>
                    </a:cubicBezTo>
                    <a:cubicBezTo>
                      <a:pt x="53" y="69"/>
                      <a:pt x="69" y="53"/>
                      <a:pt x="69" y="35"/>
                    </a:cubicBezTo>
                    <a:cubicBezTo>
                      <a:pt x="69" y="16"/>
                      <a:pt x="53" y="0"/>
                      <a:pt x="35" y="0"/>
                    </a:cubicBezTo>
                    <a:close/>
                    <a:moveTo>
                      <a:pt x="35" y="62"/>
                    </a:moveTo>
                    <a:cubicBezTo>
                      <a:pt x="19" y="62"/>
                      <a:pt x="7" y="50"/>
                      <a:pt x="7" y="35"/>
                    </a:cubicBezTo>
                    <a:cubicBezTo>
                      <a:pt x="7" y="19"/>
                      <a:pt x="19" y="7"/>
                      <a:pt x="35" y="7"/>
                    </a:cubicBezTo>
                    <a:cubicBezTo>
                      <a:pt x="50" y="7"/>
                      <a:pt x="62" y="19"/>
                      <a:pt x="62" y="35"/>
                    </a:cubicBezTo>
                    <a:cubicBezTo>
                      <a:pt x="62" y="50"/>
                      <a:pt x="50" y="62"/>
                      <a:pt x="35" y="62"/>
                    </a:cubicBezTo>
                    <a:close/>
                    <a:moveTo>
                      <a:pt x="22" y="24"/>
                    </a:moveTo>
                    <a:cubicBezTo>
                      <a:pt x="37" y="35"/>
                      <a:pt x="37" y="35"/>
                      <a:pt x="37" y="35"/>
                    </a:cubicBezTo>
                    <a:cubicBezTo>
                      <a:pt x="22" y="45"/>
                      <a:pt x="22" y="45"/>
                      <a:pt x="22" y="45"/>
                    </a:cubicBezTo>
                    <a:lnTo>
                      <a:pt x="22" y="24"/>
                    </a:lnTo>
                    <a:close/>
                    <a:moveTo>
                      <a:pt x="39" y="24"/>
                    </a:moveTo>
                    <a:cubicBezTo>
                      <a:pt x="54" y="35"/>
                      <a:pt x="54" y="35"/>
                      <a:pt x="54" y="35"/>
                    </a:cubicBezTo>
                    <a:cubicBezTo>
                      <a:pt x="39" y="45"/>
                      <a:pt x="39" y="45"/>
                      <a:pt x="39" y="45"/>
                    </a:cubicBezTo>
                    <a:lnTo>
                      <a:pt x="39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116" name="Freeform 162">
                <a:extLst>
                  <a:ext uri="{FF2B5EF4-FFF2-40B4-BE49-F238E27FC236}">
                    <a16:creationId xmlns:a16="http://schemas.microsoft.com/office/drawing/2014/main" xmlns="" id="{25230242-C915-4E56-9027-C088B37B0E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42483" y="3088291"/>
                <a:ext cx="242709" cy="252495"/>
              </a:xfrm>
              <a:custGeom>
                <a:avLst/>
                <a:gdLst>
                  <a:gd name="T0" fmla="*/ 59 w 124"/>
                  <a:gd name="T1" fmla="*/ 129 h 129"/>
                  <a:gd name="T2" fmla="*/ 59 w 124"/>
                  <a:gd name="T3" fmla="*/ 70 h 129"/>
                  <a:gd name="T4" fmla="*/ 0 w 124"/>
                  <a:gd name="T5" fmla="*/ 129 h 129"/>
                  <a:gd name="T6" fmla="*/ 0 w 124"/>
                  <a:gd name="T7" fmla="*/ 0 h 129"/>
                  <a:gd name="T8" fmla="*/ 59 w 124"/>
                  <a:gd name="T9" fmla="*/ 58 h 129"/>
                  <a:gd name="T10" fmla="*/ 59 w 124"/>
                  <a:gd name="T11" fmla="*/ 0 h 129"/>
                  <a:gd name="T12" fmla="*/ 124 w 124"/>
                  <a:gd name="T13" fmla="*/ 65 h 129"/>
                  <a:gd name="T14" fmla="*/ 59 w 124"/>
                  <a:gd name="T15" fmla="*/ 129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4" h="129">
                    <a:moveTo>
                      <a:pt x="59" y="129"/>
                    </a:moveTo>
                    <a:lnTo>
                      <a:pt x="59" y="70"/>
                    </a:lnTo>
                    <a:lnTo>
                      <a:pt x="0" y="129"/>
                    </a:lnTo>
                    <a:lnTo>
                      <a:pt x="0" y="0"/>
                    </a:lnTo>
                    <a:lnTo>
                      <a:pt x="59" y="58"/>
                    </a:lnTo>
                    <a:lnTo>
                      <a:pt x="59" y="0"/>
                    </a:lnTo>
                    <a:lnTo>
                      <a:pt x="124" y="65"/>
                    </a:lnTo>
                    <a:lnTo>
                      <a:pt x="59" y="1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117" name="Freeform 163">
                <a:extLst>
                  <a:ext uri="{FF2B5EF4-FFF2-40B4-BE49-F238E27FC236}">
                    <a16:creationId xmlns:a16="http://schemas.microsoft.com/office/drawing/2014/main" xmlns="" id="{8C6A3030-A1C2-49A0-B2B2-4E55DFC77B1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575405" y="2205535"/>
                <a:ext cx="256411" cy="254453"/>
              </a:xfrm>
              <a:custGeom>
                <a:avLst/>
                <a:gdLst>
                  <a:gd name="T0" fmla="*/ 0 w 131"/>
                  <a:gd name="T1" fmla="*/ 130 h 130"/>
                  <a:gd name="T2" fmla="*/ 66 w 131"/>
                  <a:gd name="T3" fmla="*/ 130 h 130"/>
                  <a:gd name="T4" fmla="*/ 66 w 131"/>
                  <a:gd name="T5" fmla="*/ 0 h 130"/>
                  <a:gd name="T6" fmla="*/ 0 w 131"/>
                  <a:gd name="T7" fmla="*/ 0 h 130"/>
                  <a:gd name="T8" fmla="*/ 0 w 131"/>
                  <a:gd name="T9" fmla="*/ 130 h 130"/>
                  <a:gd name="T10" fmla="*/ 41 w 131"/>
                  <a:gd name="T11" fmla="*/ 16 h 130"/>
                  <a:gd name="T12" fmla="*/ 58 w 131"/>
                  <a:gd name="T13" fmla="*/ 16 h 130"/>
                  <a:gd name="T14" fmla="*/ 58 w 131"/>
                  <a:gd name="T15" fmla="*/ 32 h 130"/>
                  <a:gd name="T16" fmla="*/ 41 w 131"/>
                  <a:gd name="T17" fmla="*/ 32 h 130"/>
                  <a:gd name="T18" fmla="*/ 41 w 131"/>
                  <a:gd name="T19" fmla="*/ 16 h 130"/>
                  <a:gd name="T20" fmla="*/ 41 w 131"/>
                  <a:gd name="T21" fmla="*/ 49 h 130"/>
                  <a:gd name="T22" fmla="*/ 58 w 131"/>
                  <a:gd name="T23" fmla="*/ 49 h 130"/>
                  <a:gd name="T24" fmla="*/ 58 w 131"/>
                  <a:gd name="T25" fmla="*/ 65 h 130"/>
                  <a:gd name="T26" fmla="*/ 41 w 131"/>
                  <a:gd name="T27" fmla="*/ 65 h 130"/>
                  <a:gd name="T28" fmla="*/ 41 w 131"/>
                  <a:gd name="T29" fmla="*/ 49 h 130"/>
                  <a:gd name="T30" fmla="*/ 41 w 131"/>
                  <a:gd name="T31" fmla="*/ 81 h 130"/>
                  <a:gd name="T32" fmla="*/ 58 w 131"/>
                  <a:gd name="T33" fmla="*/ 81 h 130"/>
                  <a:gd name="T34" fmla="*/ 58 w 131"/>
                  <a:gd name="T35" fmla="*/ 98 h 130"/>
                  <a:gd name="T36" fmla="*/ 41 w 131"/>
                  <a:gd name="T37" fmla="*/ 98 h 130"/>
                  <a:gd name="T38" fmla="*/ 41 w 131"/>
                  <a:gd name="T39" fmla="*/ 81 h 130"/>
                  <a:gd name="T40" fmla="*/ 9 w 131"/>
                  <a:gd name="T41" fmla="*/ 16 h 130"/>
                  <a:gd name="T42" fmla="*/ 25 w 131"/>
                  <a:gd name="T43" fmla="*/ 16 h 130"/>
                  <a:gd name="T44" fmla="*/ 25 w 131"/>
                  <a:gd name="T45" fmla="*/ 32 h 130"/>
                  <a:gd name="T46" fmla="*/ 9 w 131"/>
                  <a:gd name="T47" fmla="*/ 32 h 130"/>
                  <a:gd name="T48" fmla="*/ 9 w 131"/>
                  <a:gd name="T49" fmla="*/ 16 h 130"/>
                  <a:gd name="T50" fmla="*/ 9 w 131"/>
                  <a:gd name="T51" fmla="*/ 49 h 130"/>
                  <a:gd name="T52" fmla="*/ 25 w 131"/>
                  <a:gd name="T53" fmla="*/ 49 h 130"/>
                  <a:gd name="T54" fmla="*/ 25 w 131"/>
                  <a:gd name="T55" fmla="*/ 65 h 130"/>
                  <a:gd name="T56" fmla="*/ 9 w 131"/>
                  <a:gd name="T57" fmla="*/ 65 h 130"/>
                  <a:gd name="T58" fmla="*/ 9 w 131"/>
                  <a:gd name="T59" fmla="*/ 49 h 130"/>
                  <a:gd name="T60" fmla="*/ 9 w 131"/>
                  <a:gd name="T61" fmla="*/ 81 h 130"/>
                  <a:gd name="T62" fmla="*/ 25 w 131"/>
                  <a:gd name="T63" fmla="*/ 81 h 130"/>
                  <a:gd name="T64" fmla="*/ 25 w 131"/>
                  <a:gd name="T65" fmla="*/ 98 h 130"/>
                  <a:gd name="T66" fmla="*/ 9 w 131"/>
                  <a:gd name="T67" fmla="*/ 98 h 130"/>
                  <a:gd name="T68" fmla="*/ 9 w 131"/>
                  <a:gd name="T69" fmla="*/ 81 h 130"/>
                  <a:gd name="T70" fmla="*/ 74 w 131"/>
                  <a:gd name="T71" fmla="*/ 41 h 130"/>
                  <a:gd name="T72" fmla="*/ 131 w 131"/>
                  <a:gd name="T73" fmla="*/ 41 h 130"/>
                  <a:gd name="T74" fmla="*/ 131 w 131"/>
                  <a:gd name="T75" fmla="*/ 49 h 130"/>
                  <a:gd name="T76" fmla="*/ 74 w 131"/>
                  <a:gd name="T77" fmla="*/ 49 h 130"/>
                  <a:gd name="T78" fmla="*/ 74 w 131"/>
                  <a:gd name="T79" fmla="*/ 41 h 130"/>
                  <a:gd name="T80" fmla="*/ 74 w 131"/>
                  <a:gd name="T81" fmla="*/ 130 h 130"/>
                  <a:gd name="T82" fmla="*/ 90 w 131"/>
                  <a:gd name="T83" fmla="*/ 130 h 130"/>
                  <a:gd name="T84" fmla="*/ 90 w 131"/>
                  <a:gd name="T85" fmla="*/ 98 h 130"/>
                  <a:gd name="T86" fmla="*/ 115 w 131"/>
                  <a:gd name="T87" fmla="*/ 98 h 130"/>
                  <a:gd name="T88" fmla="*/ 115 w 131"/>
                  <a:gd name="T89" fmla="*/ 130 h 130"/>
                  <a:gd name="T90" fmla="*/ 131 w 131"/>
                  <a:gd name="T91" fmla="*/ 130 h 130"/>
                  <a:gd name="T92" fmla="*/ 131 w 131"/>
                  <a:gd name="T93" fmla="*/ 57 h 130"/>
                  <a:gd name="T94" fmla="*/ 74 w 131"/>
                  <a:gd name="T95" fmla="*/ 57 h 130"/>
                  <a:gd name="T96" fmla="*/ 74 w 131"/>
                  <a:gd name="T97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31" h="130">
                    <a:moveTo>
                      <a:pt x="0" y="130"/>
                    </a:moveTo>
                    <a:lnTo>
                      <a:pt x="66" y="130"/>
                    </a:lnTo>
                    <a:lnTo>
                      <a:pt x="66" y="0"/>
                    </a:lnTo>
                    <a:lnTo>
                      <a:pt x="0" y="0"/>
                    </a:lnTo>
                    <a:lnTo>
                      <a:pt x="0" y="130"/>
                    </a:lnTo>
                    <a:close/>
                    <a:moveTo>
                      <a:pt x="41" y="16"/>
                    </a:moveTo>
                    <a:lnTo>
                      <a:pt x="58" y="16"/>
                    </a:lnTo>
                    <a:lnTo>
                      <a:pt x="58" y="32"/>
                    </a:lnTo>
                    <a:lnTo>
                      <a:pt x="41" y="32"/>
                    </a:lnTo>
                    <a:lnTo>
                      <a:pt x="41" y="16"/>
                    </a:lnTo>
                    <a:close/>
                    <a:moveTo>
                      <a:pt x="41" y="49"/>
                    </a:moveTo>
                    <a:lnTo>
                      <a:pt x="58" y="49"/>
                    </a:lnTo>
                    <a:lnTo>
                      <a:pt x="58" y="65"/>
                    </a:lnTo>
                    <a:lnTo>
                      <a:pt x="41" y="65"/>
                    </a:lnTo>
                    <a:lnTo>
                      <a:pt x="41" y="49"/>
                    </a:lnTo>
                    <a:close/>
                    <a:moveTo>
                      <a:pt x="41" y="81"/>
                    </a:moveTo>
                    <a:lnTo>
                      <a:pt x="58" y="81"/>
                    </a:lnTo>
                    <a:lnTo>
                      <a:pt x="58" y="98"/>
                    </a:lnTo>
                    <a:lnTo>
                      <a:pt x="41" y="98"/>
                    </a:lnTo>
                    <a:lnTo>
                      <a:pt x="41" y="81"/>
                    </a:lnTo>
                    <a:close/>
                    <a:moveTo>
                      <a:pt x="9" y="16"/>
                    </a:moveTo>
                    <a:lnTo>
                      <a:pt x="25" y="16"/>
                    </a:lnTo>
                    <a:lnTo>
                      <a:pt x="25" y="32"/>
                    </a:lnTo>
                    <a:lnTo>
                      <a:pt x="9" y="32"/>
                    </a:lnTo>
                    <a:lnTo>
                      <a:pt x="9" y="16"/>
                    </a:lnTo>
                    <a:close/>
                    <a:moveTo>
                      <a:pt x="9" y="49"/>
                    </a:moveTo>
                    <a:lnTo>
                      <a:pt x="25" y="49"/>
                    </a:lnTo>
                    <a:lnTo>
                      <a:pt x="25" y="65"/>
                    </a:lnTo>
                    <a:lnTo>
                      <a:pt x="9" y="65"/>
                    </a:lnTo>
                    <a:lnTo>
                      <a:pt x="9" y="49"/>
                    </a:lnTo>
                    <a:close/>
                    <a:moveTo>
                      <a:pt x="9" y="81"/>
                    </a:moveTo>
                    <a:lnTo>
                      <a:pt x="25" y="81"/>
                    </a:lnTo>
                    <a:lnTo>
                      <a:pt x="25" y="98"/>
                    </a:lnTo>
                    <a:lnTo>
                      <a:pt x="9" y="98"/>
                    </a:lnTo>
                    <a:lnTo>
                      <a:pt x="9" y="81"/>
                    </a:lnTo>
                    <a:close/>
                    <a:moveTo>
                      <a:pt x="74" y="41"/>
                    </a:moveTo>
                    <a:lnTo>
                      <a:pt x="131" y="41"/>
                    </a:lnTo>
                    <a:lnTo>
                      <a:pt x="131" y="49"/>
                    </a:lnTo>
                    <a:lnTo>
                      <a:pt x="74" y="49"/>
                    </a:lnTo>
                    <a:lnTo>
                      <a:pt x="74" y="41"/>
                    </a:lnTo>
                    <a:close/>
                    <a:moveTo>
                      <a:pt x="74" y="130"/>
                    </a:moveTo>
                    <a:lnTo>
                      <a:pt x="90" y="130"/>
                    </a:lnTo>
                    <a:lnTo>
                      <a:pt x="90" y="98"/>
                    </a:lnTo>
                    <a:lnTo>
                      <a:pt x="115" y="98"/>
                    </a:lnTo>
                    <a:lnTo>
                      <a:pt x="115" y="130"/>
                    </a:lnTo>
                    <a:lnTo>
                      <a:pt x="131" y="130"/>
                    </a:lnTo>
                    <a:lnTo>
                      <a:pt x="131" y="57"/>
                    </a:lnTo>
                    <a:lnTo>
                      <a:pt x="74" y="57"/>
                    </a:lnTo>
                    <a:lnTo>
                      <a:pt x="74" y="1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118" name="Freeform 164">
                <a:extLst>
                  <a:ext uri="{FF2B5EF4-FFF2-40B4-BE49-F238E27FC236}">
                    <a16:creationId xmlns:a16="http://schemas.microsoft.com/office/drawing/2014/main" xmlns="" id="{749FB159-DC33-4A36-9E67-F58A50CF40C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688930" y="2636148"/>
                <a:ext cx="146800" cy="154628"/>
              </a:xfrm>
              <a:custGeom>
                <a:avLst/>
                <a:gdLst>
                  <a:gd name="T0" fmla="*/ 43 w 46"/>
                  <a:gd name="T1" fmla="*/ 29 h 48"/>
                  <a:gd name="T2" fmla="*/ 46 w 46"/>
                  <a:gd name="T3" fmla="*/ 16 h 48"/>
                  <a:gd name="T4" fmla="*/ 41 w 46"/>
                  <a:gd name="T5" fmla="*/ 8 h 48"/>
                  <a:gd name="T6" fmla="*/ 37 w 46"/>
                  <a:gd name="T7" fmla="*/ 9 h 48"/>
                  <a:gd name="T8" fmla="*/ 28 w 46"/>
                  <a:gd name="T9" fmla="*/ 0 h 48"/>
                  <a:gd name="T10" fmla="*/ 18 w 46"/>
                  <a:gd name="T11" fmla="*/ 0 h 48"/>
                  <a:gd name="T12" fmla="*/ 17 w 46"/>
                  <a:gd name="T13" fmla="*/ 4 h 48"/>
                  <a:gd name="T14" fmla="*/ 4 w 46"/>
                  <a:gd name="T15" fmla="*/ 8 h 48"/>
                  <a:gd name="T16" fmla="*/ 0 w 46"/>
                  <a:gd name="T17" fmla="*/ 16 h 48"/>
                  <a:gd name="T18" fmla="*/ 3 w 46"/>
                  <a:gd name="T19" fmla="*/ 19 h 48"/>
                  <a:gd name="T20" fmla="*/ 0 w 46"/>
                  <a:gd name="T21" fmla="*/ 32 h 48"/>
                  <a:gd name="T22" fmla="*/ 4 w 46"/>
                  <a:gd name="T23" fmla="*/ 40 h 48"/>
                  <a:gd name="T24" fmla="*/ 9 w 46"/>
                  <a:gd name="T25" fmla="*/ 39 h 48"/>
                  <a:gd name="T26" fmla="*/ 18 w 46"/>
                  <a:gd name="T27" fmla="*/ 48 h 48"/>
                  <a:gd name="T28" fmla="*/ 28 w 46"/>
                  <a:gd name="T29" fmla="*/ 48 h 48"/>
                  <a:gd name="T30" fmla="*/ 29 w 46"/>
                  <a:gd name="T31" fmla="*/ 44 h 48"/>
                  <a:gd name="T32" fmla="*/ 41 w 46"/>
                  <a:gd name="T33" fmla="*/ 40 h 48"/>
                  <a:gd name="T34" fmla="*/ 46 w 46"/>
                  <a:gd name="T35" fmla="*/ 32 h 48"/>
                  <a:gd name="T36" fmla="*/ 43 w 46"/>
                  <a:gd name="T37" fmla="*/ 29 h 48"/>
                  <a:gd name="T38" fmla="*/ 23 w 46"/>
                  <a:gd name="T39" fmla="*/ 34 h 48"/>
                  <a:gd name="T40" fmla="*/ 13 w 46"/>
                  <a:gd name="T41" fmla="*/ 24 h 48"/>
                  <a:gd name="T42" fmla="*/ 23 w 46"/>
                  <a:gd name="T43" fmla="*/ 14 h 48"/>
                  <a:gd name="T44" fmla="*/ 33 w 46"/>
                  <a:gd name="T45" fmla="*/ 24 h 48"/>
                  <a:gd name="T46" fmla="*/ 23 w 46"/>
                  <a:gd name="T47" fmla="*/ 3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6" h="48">
                    <a:moveTo>
                      <a:pt x="43" y="29"/>
                    </a:moveTo>
                    <a:cubicBezTo>
                      <a:pt x="40" y="24"/>
                      <a:pt x="42" y="19"/>
                      <a:pt x="46" y="16"/>
                    </a:cubicBezTo>
                    <a:cubicBezTo>
                      <a:pt x="41" y="8"/>
                      <a:pt x="41" y="8"/>
                      <a:pt x="41" y="8"/>
                    </a:cubicBezTo>
                    <a:cubicBezTo>
                      <a:pt x="40" y="9"/>
                      <a:pt x="39" y="9"/>
                      <a:pt x="37" y="9"/>
                    </a:cubicBezTo>
                    <a:cubicBezTo>
                      <a:pt x="32" y="9"/>
                      <a:pt x="28" y="5"/>
                      <a:pt x="28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1"/>
                      <a:pt x="18" y="3"/>
                      <a:pt x="17" y="4"/>
                    </a:cubicBezTo>
                    <a:cubicBezTo>
                      <a:pt x="14" y="9"/>
                      <a:pt x="9" y="10"/>
                      <a:pt x="4" y="8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1" y="17"/>
                      <a:pt x="2" y="18"/>
                      <a:pt x="3" y="19"/>
                    </a:cubicBezTo>
                    <a:cubicBezTo>
                      <a:pt x="6" y="24"/>
                      <a:pt x="4" y="29"/>
                      <a:pt x="0" y="32"/>
                    </a:cubicBezTo>
                    <a:cubicBezTo>
                      <a:pt x="4" y="40"/>
                      <a:pt x="4" y="40"/>
                      <a:pt x="4" y="40"/>
                    </a:cubicBezTo>
                    <a:cubicBezTo>
                      <a:pt x="6" y="39"/>
                      <a:pt x="7" y="39"/>
                      <a:pt x="9" y="39"/>
                    </a:cubicBezTo>
                    <a:cubicBezTo>
                      <a:pt x="14" y="39"/>
                      <a:pt x="18" y="43"/>
                      <a:pt x="18" y="48"/>
                    </a:cubicBezTo>
                    <a:cubicBezTo>
                      <a:pt x="28" y="48"/>
                      <a:pt x="28" y="48"/>
                      <a:pt x="28" y="48"/>
                    </a:cubicBezTo>
                    <a:cubicBezTo>
                      <a:pt x="28" y="47"/>
                      <a:pt x="28" y="45"/>
                      <a:pt x="29" y="44"/>
                    </a:cubicBezTo>
                    <a:cubicBezTo>
                      <a:pt x="31" y="39"/>
                      <a:pt x="37" y="38"/>
                      <a:pt x="41" y="40"/>
                    </a:cubicBezTo>
                    <a:cubicBezTo>
                      <a:pt x="46" y="32"/>
                      <a:pt x="46" y="32"/>
                      <a:pt x="46" y="32"/>
                    </a:cubicBezTo>
                    <a:cubicBezTo>
                      <a:pt x="45" y="31"/>
                      <a:pt x="44" y="30"/>
                      <a:pt x="43" y="29"/>
                    </a:cubicBezTo>
                    <a:close/>
                    <a:moveTo>
                      <a:pt x="23" y="34"/>
                    </a:moveTo>
                    <a:cubicBezTo>
                      <a:pt x="18" y="34"/>
                      <a:pt x="13" y="29"/>
                      <a:pt x="13" y="24"/>
                    </a:cubicBezTo>
                    <a:cubicBezTo>
                      <a:pt x="13" y="19"/>
                      <a:pt x="18" y="14"/>
                      <a:pt x="23" y="14"/>
                    </a:cubicBezTo>
                    <a:cubicBezTo>
                      <a:pt x="28" y="14"/>
                      <a:pt x="33" y="19"/>
                      <a:pt x="33" y="24"/>
                    </a:cubicBezTo>
                    <a:cubicBezTo>
                      <a:pt x="33" y="29"/>
                      <a:pt x="28" y="34"/>
                      <a:pt x="23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119" name="Freeform 166">
                <a:extLst>
                  <a:ext uri="{FF2B5EF4-FFF2-40B4-BE49-F238E27FC236}">
                    <a16:creationId xmlns:a16="http://schemas.microsoft.com/office/drawing/2014/main" xmlns="" id="{BDC2D507-2E54-4F17-9529-F098CBEA32E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371843" y="3567836"/>
                <a:ext cx="107654" cy="207477"/>
              </a:xfrm>
              <a:custGeom>
                <a:avLst/>
                <a:gdLst>
                  <a:gd name="T0" fmla="*/ 23 w 34"/>
                  <a:gd name="T1" fmla="*/ 64 h 65"/>
                  <a:gd name="T2" fmla="*/ 23 w 34"/>
                  <a:gd name="T3" fmla="*/ 64 h 65"/>
                  <a:gd name="T4" fmla="*/ 33 w 34"/>
                  <a:gd name="T5" fmla="*/ 50 h 65"/>
                  <a:gd name="T6" fmla="*/ 30 w 34"/>
                  <a:gd name="T7" fmla="*/ 34 h 65"/>
                  <a:gd name="T8" fmla="*/ 15 w 34"/>
                  <a:gd name="T9" fmla="*/ 24 h 65"/>
                  <a:gd name="T10" fmla="*/ 15 w 34"/>
                  <a:gd name="T11" fmla="*/ 24 h 65"/>
                  <a:gd name="T12" fmla="*/ 14 w 34"/>
                  <a:gd name="T13" fmla="*/ 25 h 65"/>
                  <a:gd name="T14" fmla="*/ 15 w 34"/>
                  <a:gd name="T15" fmla="*/ 30 h 65"/>
                  <a:gd name="T16" fmla="*/ 16 w 34"/>
                  <a:gd name="T17" fmla="*/ 30 h 65"/>
                  <a:gd name="T18" fmla="*/ 17 w 34"/>
                  <a:gd name="T19" fmla="*/ 30 h 65"/>
                  <a:gd name="T20" fmla="*/ 24 w 34"/>
                  <a:gd name="T21" fmla="*/ 35 h 65"/>
                  <a:gd name="T22" fmla="*/ 27 w 34"/>
                  <a:gd name="T23" fmla="*/ 51 h 65"/>
                  <a:gd name="T24" fmla="*/ 22 w 34"/>
                  <a:gd name="T25" fmla="*/ 59 h 65"/>
                  <a:gd name="T26" fmla="*/ 22 w 34"/>
                  <a:gd name="T27" fmla="*/ 59 h 65"/>
                  <a:gd name="T28" fmla="*/ 14 w 34"/>
                  <a:gd name="T29" fmla="*/ 53 h 65"/>
                  <a:gd name="T30" fmla="*/ 13 w 34"/>
                  <a:gd name="T31" fmla="*/ 46 h 65"/>
                  <a:gd name="T32" fmla="*/ 6 w 34"/>
                  <a:gd name="T33" fmla="*/ 44 h 65"/>
                  <a:gd name="T34" fmla="*/ 8 w 34"/>
                  <a:gd name="T35" fmla="*/ 54 h 65"/>
                  <a:gd name="T36" fmla="*/ 23 w 34"/>
                  <a:gd name="T37" fmla="*/ 64 h 65"/>
                  <a:gd name="T38" fmla="*/ 19 w 34"/>
                  <a:gd name="T39" fmla="*/ 42 h 65"/>
                  <a:gd name="T40" fmla="*/ 20 w 34"/>
                  <a:gd name="T41" fmla="*/ 41 h 65"/>
                  <a:gd name="T42" fmla="*/ 19 w 34"/>
                  <a:gd name="T43" fmla="*/ 35 h 65"/>
                  <a:gd name="T44" fmla="*/ 18 w 34"/>
                  <a:gd name="T45" fmla="*/ 36 h 65"/>
                  <a:gd name="T46" fmla="*/ 17 w 34"/>
                  <a:gd name="T47" fmla="*/ 36 h 65"/>
                  <a:gd name="T48" fmla="*/ 10 w 34"/>
                  <a:gd name="T49" fmla="*/ 31 h 65"/>
                  <a:gd name="T50" fmla="*/ 7 w 34"/>
                  <a:gd name="T51" fmla="*/ 15 h 65"/>
                  <a:gd name="T52" fmla="*/ 12 w 34"/>
                  <a:gd name="T53" fmla="*/ 7 h 65"/>
                  <a:gd name="T54" fmla="*/ 12 w 34"/>
                  <a:gd name="T55" fmla="*/ 7 h 65"/>
                  <a:gd name="T56" fmla="*/ 20 w 34"/>
                  <a:gd name="T57" fmla="*/ 13 h 65"/>
                  <a:gd name="T58" fmla="*/ 21 w 34"/>
                  <a:gd name="T59" fmla="*/ 20 h 65"/>
                  <a:gd name="T60" fmla="*/ 28 w 34"/>
                  <a:gd name="T61" fmla="*/ 22 h 65"/>
                  <a:gd name="T62" fmla="*/ 26 w 34"/>
                  <a:gd name="T63" fmla="*/ 12 h 65"/>
                  <a:gd name="T64" fmla="*/ 11 w 34"/>
                  <a:gd name="T65" fmla="*/ 2 h 65"/>
                  <a:gd name="T66" fmla="*/ 11 w 34"/>
                  <a:gd name="T67" fmla="*/ 2 h 65"/>
                  <a:gd name="T68" fmla="*/ 1 w 34"/>
                  <a:gd name="T69" fmla="*/ 16 h 65"/>
                  <a:gd name="T70" fmla="*/ 4 w 34"/>
                  <a:gd name="T71" fmla="*/ 32 h 65"/>
                  <a:gd name="T72" fmla="*/ 19 w 34"/>
                  <a:gd name="T73" fmla="*/ 42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4" h="65">
                    <a:moveTo>
                      <a:pt x="23" y="64"/>
                    </a:moveTo>
                    <a:cubicBezTo>
                      <a:pt x="23" y="64"/>
                      <a:pt x="23" y="64"/>
                      <a:pt x="23" y="64"/>
                    </a:cubicBezTo>
                    <a:cubicBezTo>
                      <a:pt x="30" y="63"/>
                      <a:pt x="34" y="56"/>
                      <a:pt x="33" y="50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29" y="27"/>
                      <a:pt x="22" y="23"/>
                      <a:pt x="15" y="24"/>
                    </a:cubicBezTo>
                    <a:cubicBezTo>
                      <a:pt x="15" y="24"/>
                      <a:pt x="15" y="24"/>
                      <a:pt x="15" y="24"/>
                    </a:cubicBezTo>
                    <a:cubicBezTo>
                      <a:pt x="15" y="25"/>
                      <a:pt x="14" y="25"/>
                      <a:pt x="14" y="25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30"/>
                      <a:pt x="16" y="30"/>
                      <a:pt x="16" y="30"/>
                    </a:cubicBezTo>
                    <a:cubicBezTo>
                      <a:pt x="17" y="30"/>
                      <a:pt x="17" y="30"/>
                      <a:pt x="17" y="30"/>
                    </a:cubicBezTo>
                    <a:cubicBezTo>
                      <a:pt x="20" y="29"/>
                      <a:pt x="24" y="32"/>
                      <a:pt x="24" y="35"/>
                    </a:cubicBezTo>
                    <a:cubicBezTo>
                      <a:pt x="27" y="51"/>
                      <a:pt x="27" y="51"/>
                      <a:pt x="27" y="51"/>
                    </a:cubicBezTo>
                    <a:cubicBezTo>
                      <a:pt x="28" y="54"/>
                      <a:pt x="26" y="58"/>
                      <a:pt x="22" y="59"/>
                    </a:cubicBezTo>
                    <a:cubicBezTo>
                      <a:pt x="22" y="59"/>
                      <a:pt x="22" y="59"/>
                      <a:pt x="22" y="59"/>
                    </a:cubicBezTo>
                    <a:cubicBezTo>
                      <a:pt x="18" y="59"/>
                      <a:pt x="15" y="57"/>
                      <a:pt x="14" y="53"/>
                    </a:cubicBezTo>
                    <a:cubicBezTo>
                      <a:pt x="13" y="46"/>
                      <a:pt x="13" y="46"/>
                      <a:pt x="13" y="46"/>
                    </a:cubicBezTo>
                    <a:cubicBezTo>
                      <a:pt x="10" y="46"/>
                      <a:pt x="8" y="45"/>
                      <a:pt x="6" y="44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10" y="61"/>
                      <a:pt x="16" y="65"/>
                      <a:pt x="23" y="64"/>
                    </a:cubicBezTo>
                    <a:close/>
                    <a:moveTo>
                      <a:pt x="19" y="42"/>
                    </a:moveTo>
                    <a:cubicBezTo>
                      <a:pt x="19" y="41"/>
                      <a:pt x="20" y="41"/>
                      <a:pt x="20" y="41"/>
                    </a:cubicBezTo>
                    <a:cubicBezTo>
                      <a:pt x="19" y="35"/>
                      <a:pt x="19" y="35"/>
                      <a:pt x="19" y="35"/>
                    </a:cubicBezTo>
                    <a:cubicBezTo>
                      <a:pt x="19" y="36"/>
                      <a:pt x="18" y="36"/>
                      <a:pt x="18" y="36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14" y="37"/>
                      <a:pt x="10" y="34"/>
                      <a:pt x="10" y="31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6" y="12"/>
                      <a:pt x="8" y="8"/>
                      <a:pt x="12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6" y="7"/>
                      <a:pt x="19" y="9"/>
                      <a:pt x="20" y="13"/>
                    </a:cubicBezTo>
                    <a:cubicBezTo>
                      <a:pt x="21" y="20"/>
                      <a:pt x="21" y="20"/>
                      <a:pt x="21" y="20"/>
                    </a:cubicBezTo>
                    <a:cubicBezTo>
                      <a:pt x="24" y="20"/>
                      <a:pt x="26" y="21"/>
                      <a:pt x="28" y="22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24" y="5"/>
                      <a:pt x="18" y="0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4" y="3"/>
                      <a:pt x="0" y="10"/>
                      <a:pt x="1" y="16"/>
                    </a:cubicBezTo>
                    <a:cubicBezTo>
                      <a:pt x="4" y="32"/>
                      <a:pt x="4" y="32"/>
                      <a:pt x="4" y="32"/>
                    </a:cubicBezTo>
                    <a:cubicBezTo>
                      <a:pt x="5" y="38"/>
                      <a:pt x="12" y="43"/>
                      <a:pt x="19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120" name="Freeform 167">
                <a:extLst>
                  <a:ext uri="{FF2B5EF4-FFF2-40B4-BE49-F238E27FC236}">
                    <a16:creationId xmlns:a16="http://schemas.microsoft.com/office/drawing/2014/main" xmlns="" id="{55E379F1-6F49-4C83-BF9D-DCBB4708D6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48179" y="1575276"/>
                <a:ext cx="293599" cy="293599"/>
              </a:xfrm>
              <a:custGeom>
                <a:avLst/>
                <a:gdLst>
                  <a:gd name="T0" fmla="*/ 29 w 92"/>
                  <a:gd name="T1" fmla="*/ 17 h 92"/>
                  <a:gd name="T2" fmla="*/ 92 w 92"/>
                  <a:gd name="T3" fmla="*/ 0 h 92"/>
                  <a:gd name="T4" fmla="*/ 92 w 92"/>
                  <a:gd name="T5" fmla="*/ 6 h 92"/>
                  <a:gd name="T6" fmla="*/ 92 w 92"/>
                  <a:gd name="T7" fmla="*/ 17 h 92"/>
                  <a:gd name="T8" fmla="*/ 92 w 92"/>
                  <a:gd name="T9" fmla="*/ 66 h 92"/>
                  <a:gd name="T10" fmla="*/ 72 w 92"/>
                  <a:gd name="T11" fmla="*/ 80 h 92"/>
                  <a:gd name="T12" fmla="*/ 52 w 92"/>
                  <a:gd name="T13" fmla="*/ 66 h 92"/>
                  <a:gd name="T14" fmla="*/ 72 w 92"/>
                  <a:gd name="T15" fmla="*/ 52 h 92"/>
                  <a:gd name="T16" fmla="*/ 81 w 92"/>
                  <a:gd name="T17" fmla="*/ 53 h 92"/>
                  <a:gd name="T18" fmla="*/ 81 w 92"/>
                  <a:gd name="T19" fmla="*/ 23 h 92"/>
                  <a:gd name="T20" fmla="*/ 41 w 92"/>
                  <a:gd name="T21" fmla="*/ 34 h 92"/>
                  <a:gd name="T22" fmla="*/ 41 w 92"/>
                  <a:gd name="T23" fmla="*/ 78 h 92"/>
                  <a:gd name="T24" fmla="*/ 21 w 92"/>
                  <a:gd name="T25" fmla="*/ 92 h 92"/>
                  <a:gd name="T26" fmla="*/ 0 w 92"/>
                  <a:gd name="T27" fmla="*/ 78 h 92"/>
                  <a:gd name="T28" fmla="*/ 21 w 92"/>
                  <a:gd name="T29" fmla="*/ 63 h 92"/>
                  <a:gd name="T30" fmla="*/ 29 w 92"/>
                  <a:gd name="T31" fmla="*/ 65 h 92"/>
                  <a:gd name="T32" fmla="*/ 29 w 92"/>
                  <a:gd name="T33" fmla="*/ 34 h 92"/>
                  <a:gd name="T34" fmla="*/ 29 w 92"/>
                  <a:gd name="T35" fmla="*/ 17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2" h="92">
                    <a:moveTo>
                      <a:pt x="29" y="17"/>
                    </a:moveTo>
                    <a:cubicBezTo>
                      <a:pt x="92" y="0"/>
                      <a:pt x="92" y="0"/>
                      <a:pt x="92" y="0"/>
                    </a:cubicBezTo>
                    <a:cubicBezTo>
                      <a:pt x="92" y="6"/>
                      <a:pt x="92" y="6"/>
                      <a:pt x="92" y="6"/>
                    </a:cubicBezTo>
                    <a:cubicBezTo>
                      <a:pt x="92" y="17"/>
                      <a:pt x="92" y="17"/>
                      <a:pt x="92" y="17"/>
                    </a:cubicBezTo>
                    <a:cubicBezTo>
                      <a:pt x="92" y="66"/>
                      <a:pt x="92" y="66"/>
                      <a:pt x="92" y="66"/>
                    </a:cubicBezTo>
                    <a:cubicBezTo>
                      <a:pt x="92" y="74"/>
                      <a:pt x="83" y="80"/>
                      <a:pt x="72" y="80"/>
                    </a:cubicBezTo>
                    <a:cubicBezTo>
                      <a:pt x="61" y="80"/>
                      <a:pt x="52" y="74"/>
                      <a:pt x="52" y="66"/>
                    </a:cubicBezTo>
                    <a:cubicBezTo>
                      <a:pt x="52" y="58"/>
                      <a:pt x="61" y="52"/>
                      <a:pt x="72" y="52"/>
                    </a:cubicBezTo>
                    <a:cubicBezTo>
                      <a:pt x="75" y="52"/>
                      <a:pt x="78" y="52"/>
                      <a:pt x="81" y="53"/>
                    </a:cubicBezTo>
                    <a:cubicBezTo>
                      <a:pt x="81" y="23"/>
                      <a:pt x="81" y="23"/>
                      <a:pt x="81" y="23"/>
                    </a:cubicBezTo>
                    <a:cubicBezTo>
                      <a:pt x="41" y="34"/>
                      <a:pt x="41" y="34"/>
                      <a:pt x="41" y="34"/>
                    </a:cubicBezTo>
                    <a:cubicBezTo>
                      <a:pt x="41" y="78"/>
                      <a:pt x="41" y="78"/>
                      <a:pt x="41" y="78"/>
                    </a:cubicBezTo>
                    <a:cubicBezTo>
                      <a:pt x="41" y="86"/>
                      <a:pt x="32" y="92"/>
                      <a:pt x="21" y="92"/>
                    </a:cubicBezTo>
                    <a:cubicBezTo>
                      <a:pt x="9" y="92"/>
                      <a:pt x="0" y="86"/>
                      <a:pt x="0" y="78"/>
                    </a:cubicBezTo>
                    <a:cubicBezTo>
                      <a:pt x="0" y="70"/>
                      <a:pt x="9" y="63"/>
                      <a:pt x="21" y="63"/>
                    </a:cubicBezTo>
                    <a:cubicBezTo>
                      <a:pt x="24" y="63"/>
                      <a:pt x="27" y="64"/>
                      <a:pt x="29" y="65"/>
                    </a:cubicBezTo>
                    <a:cubicBezTo>
                      <a:pt x="29" y="34"/>
                      <a:pt x="29" y="34"/>
                      <a:pt x="29" y="34"/>
                    </a:cubicBezTo>
                    <a:lnTo>
                      <a:pt x="29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121" name="Freeform 168">
                <a:extLst>
                  <a:ext uri="{FF2B5EF4-FFF2-40B4-BE49-F238E27FC236}">
                    <a16:creationId xmlns:a16="http://schemas.microsoft.com/office/drawing/2014/main" xmlns="" id="{521A060B-6BEA-4E79-A6E9-83035430761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763114" y="4108059"/>
                <a:ext cx="227050" cy="201604"/>
              </a:xfrm>
              <a:custGeom>
                <a:avLst/>
                <a:gdLst>
                  <a:gd name="T0" fmla="*/ 30 w 71"/>
                  <a:gd name="T1" fmla="*/ 0 h 63"/>
                  <a:gd name="T2" fmla="*/ 30 w 71"/>
                  <a:gd name="T3" fmla="*/ 0 h 63"/>
                  <a:gd name="T4" fmla="*/ 59 w 71"/>
                  <a:gd name="T5" fmla="*/ 23 h 63"/>
                  <a:gd name="T6" fmla="*/ 30 w 71"/>
                  <a:gd name="T7" fmla="*/ 47 h 63"/>
                  <a:gd name="T8" fmla="*/ 25 w 71"/>
                  <a:gd name="T9" fmla="*/ 47 h 63"/>
                  <a:gd name="T10" fmla="*/ 4 w 71"/>
                  <a:gd name="T11" fmla="*/ 55 h 63"/>
                  <a:gd name="T12" fmla="*/ 4 w 71"/>
                  <a:gd name="T13" fmla="*/ 53 h 63"/>
                  <a:gd name="T14" fmla="*/ 11 w 71"/>
                  <a:gd name="T15" fmla="*/ 44 h 63"/>
                  <a:gd name="T16" fmla="*/ 11 w 71"/>
                  <a:gd name="T17" fmla="*/ 42 h 63"/>
                  <a:gd name="T18" fmla="*/ 0 w 71"/>
                  <a:gd name="T19" fmla="*/ 23 h 63"/>
                  <a:gd name="T20" fmla="*/ 30 w 71"/>
                  <a:gd name="T21" fmla="*/ 0 h 63"/>
                  <a:gd name="T22" fmla="*/ 62 w 71"/>
                  <a:gd name="T23" fmla="*/ 53 h 63"/>
                  <a:gd name="T24" fmla="*/ 67 w 71"/>
                  <a:gd name="T25" fmla="*/ 61 h 63"/>
                  <a:gd name="T26" fmla="*/ 67 w 71"/>
                  <a:gd name="T27" fmla="*/ 63 h 63"/>
                  <a:gd name="T28" fmla="*/ 50 w 71"/>
                  <a:gd name="T29" fmla="*/ 56 h 63"/>
                  <a:gd name="T30" fmla="*/ 46 w 71"/>
                  <a:gd name="T31" fmla="*/ 56 h 63"/>
                  <a:gd name="T32" fmla="*/ 30 w 71"/>
                  <a:gd name="T33" fmla="*/ 52 h 63"/>
                  <a:gd name="T34" fmla="*/ 54 w 71"/>
                  <a:gd name="T35" fmla="*/ 44 h 63"/>
                  <a:gd name="T36" fmla="*/ 61 w 71"/>
                  <a:gd name="T37" fmla="*/ 35 h 63"/>
                  <a:gd name="T38" fmla="*/ 64 w 71"/>
                  <a:gd name="T39" fmla="*/ 23 h 63"/>
                  <a:gd name="T40" fmla="*/ 64 w 71"/>
                  <a:gd name="T41" fmla="*/ 22 h 63"/>
                  <a:gd name="T42" fmla="*/ 71 w 71"/>
                  <a:gd name="T43" fmla="*/ 36 h 63"/>
                  <a:gd name="T44" fmla="*/ 62 w 71"/>
                  <a:gd name="T45" fmla="*/ 52 h 63"/>
                  <a:gd name="T46" fmla="*/ 62 w 71"/>
                  <a:gd name="T47" fmla="*/ 5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1" h="63">
                    <a:moveTo>
                      <a:pt x="30" y="0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46" y="0"/>
                      <a:pt x="59" y="10"/>
                      <a:pt x="59" y="23"/>
                    </a:cubicBezTo>
                    <a:cubicBezTo>
                      <a:pt x="59" y="37"/>
                      <a:pt x="46" y="47"/>
                      <a:pt x="30" y="47"/>
                    </a:cubicBezTo>
                    <a:cubicBezTo>
                      <a:pt x="28" y="47"/>
                      <a:pt x="27" y="47"/>
                      <a:pt x="25" y="47"/>
                    </a:cubicBezTo>
                    <a:cubicBezTo>
                      <a:pt x="19" y="53"/>
                      <a:pt x="11" y="55"/>
                      <a:pt x="4" y="55"/>
                    </a:cubicBezTo>
                    <a:cubicBezTo>
                      <a:pt x="4" y="53"/>
                      <a:pt x="4" y="53"/>
                      <a:pt x="4" y="53"/>
                    </a:cubicBezTo>
                    <a:cubicBezTo>
                      <a:pt x="8" y="51"/>
                      <a:pt x="11" y="48"/>
                      <a:pt x="11" y="44"/>
                    </a:cubicBezTo>
                    <a:cubicBezTo>
                      <a:pt x="11" y="43"/>
                      <a:pt x="11" y="43"/>
                      <a:pt x="11" y="42"/>
                    </a:cubicBezTo>
                    <a:cubicBezTo>
                      <a:pt x="4" y="38"/>
                      <a:pt x="0" y="31"/>
                      <a:pt x="0" y="23"/>
                    </a:cubicBezTo>
                    <a:cubicBezTo>
                      <a:pt x="0" y="10"/>
                      <a:pt x="13" y="0"/>
                      <a:pt x="30" y="0"/>
                    </a:cubicBezTo>
                    <a:close/>
                    <a:moveTo>
                      <a:pt x="62" y="53"/>
                    </a:moveTo>
                    <a:cubicBezTo>
                      <a:pt x="62" y="57"/>
                      <a:pt x="64" y="60"/>
                      <a:pt x="67" y="61"/>
                    </a:cubicBezTo>
                    <a:cubicBezTo>
                      <a:pt x="67" y="63"/>
                      <a:pt x="67" y="63"/>
                      <a:pt x="67" y="63"/>
                    </a:cubicBezTo>
                    <a:cubicBezTo>
                      <a:pt x="61" y="62"/>
                      <a:pt x="55" y="61"/>
                      <a:pt x="50" y="56"/>
                    </a:cubicBezTo>
                    <a:cubicBezTo>
                      <a:pt x="48" y="56"/>
                      <a:pt x="47" y="56"/>
                      <a:pt x="46" y="56"/>
                    </a:cubicBezTo>
                    <a:cubicBezTo>
                      <a:pt x="40" y="56"/>
                      <a:pt x="34" y="55"/>
                      <a:pt x="30" y="52"/>
                    </a:cubicBezTo>
                    <a:cubicBezTo>
                      <a:pt x="39" y="52"/>
                      <a:pt x="47" y="49"/>
                      <a:pt x="54" y="44"/>
                    </a:cubicBezTo>
                    <a:cubicBezTo>
                      <a:pt x="57" y="41"/>
                      <a:pt x="59" y="38"/>
                      <a:pt x="61" y="35"/>
                    </a:cubicBezTo>
                    <a:cubicBezTo>
                      <a:pt x="63" y="31"/>
                      <a:pt x="64" y="27"/>
                      <a:pt x="64" y="23"/>
                    </a:cubicBezTo>
                    <a:cubicBezTo>
                      <a:pt x="64" y="23"/>
                      <a:pt x="64" y="22"/>
                      <a:pt x="64" y="22"/>
                    </a:cubicBezTo>
                    <a:cubicBezTo>
                      <a:pt x="68" y="25"/>
                      <a:pt x="71" y="30"/>
                      <a:pt x="71" y="36"/>
                    </a:cubicBezTo>
                    <a:cubicBezTo>
                      <a:pt x="71" y="42"/>
                      <a:pt x="67" y="48"/>
                      <a:pt x="62" y="52"/>
                    </a:cubicBezTo>
                    <a:cubicBezTo>
                      <a:pt x="62" y="52"/>
                      <a:pt x="62" y="53"/>
                      <a:pt x="62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122" name="Freeform 169">
                <a:extLst>
                  <a:ext uri="{FF2B5EF4-FFF2-40B4-BE49-F238E27FC236}">
                    <a16:creationId xmlns:a16="http://schemas.microsoft.com/office/drawing/2014/main" xmlns="" id="{4453E1AD-00EC-41BF-970C-12A2CFA479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47103" y="3679405"/>
                <a:ext cx="207477" cy="207477"/>
              </a:xfrm>
              <a:custGeom>
                <a:avLst/>
                <a:gdLst>
                  <a:gd name="T0" fmla="*/ 65 w 65"/>
                  <a:gd name="T1" fmla="*/ 24 h 65"/>
                  <a:gd name="T2" fmla="*/ 41 w 65"/>
                  <a:gd name="T3" fmla="*/ 24 h 65"/>
                  <a:gd name="T4" fmla="*/ 50 w 65"/>
                  <a:gd name="T5" fmla="*/ 15 h 65"/>
                  <a:gd name="T6" fmla="*/ 33 w 65"/>
                  <a:gd name="T7" fmla="*/ 8 h 65"/>
                  <a:gd name="T8" fmla="*/ 16 w 65"/>
                  <a:gd name="T9" fmla="*/ 15 h 65"/>
                  <a:gd name="T10" fmla="*/ 9 w 65"/>
                  <a:gd name="T11" fmla="*/ 32 h 65"/>
                  <a:gd name="T12" fmla="*/ 16 w 65"/>
                  <a:gd name="T13" fmla="*/ 49 h 65"/>
                  <a:gd name="T14" fmla="*/ 33 w 65"/>
                  <a:gd name="T15" fmla="*/ 56 h 65"/>
                  <a:gd name="T16" fmla="*/ 50 w 65"/>
                  <a:gd name="T17" fmla="*/ 49 h 65"/>
                  <a:gd name="T18" fmla="*/ 51 w 65"/>
                  <a:gd name="T19" fmla="*/ 48 h 65"/>
                  <a:gd name="T20" fmla="*/ 57 w 65"/>
                  <a:gd name="T21" fmla="*/ 54 h 65"/>
                  <a:gd name="T22" fmla="*/ 33 w 65"/>
                  <a:gd name="T23" fmla="*/ 65 h 65"/>
                  <a:gd name="T24" fmla="*/ 0 w 65"/>
                  <a:gd name="T25" fmla="*/ 32 h 65"/>
                  <a:gd name="T26" fmla="*/ 33 w 65"/>
                  <a:gd name="T27" fmla="*/ 0 h 65"/>
                  <a:gd name="T28" fmla="*/ 56 w 65"/>
                  <a:gd name="T29" fmla="*/ 9 h 65"/>
                  <a:gd name="T30" fmla="*/ 65 w 65"/>
                  <a:gd name="T31" fmla="*/ 0 h 65"/>
                  <a:gd name="T32" fmla="*/ 65 w 65"/>
                  <a:gd name="T33" fmla="*/ 24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5" h="65">
                    <a:moveTo>
                      <a:pt x="65" y="24"/>
                    </a:moveTo>
                    <a:cubicBezTo>
                      <a:pt x="41" y="24"/>
                      <a:pt x="41" y="24"/>
                      <a:pt x="41" y="24"/>
                    </a:cubicBezTo>
                    <a:cubicBezTo>
                      <a:pt x="50" y="15"/>
                      <a:pt x="50" y="15"/>
                      <a:pt x="50" y="15"/>
                    </a:cubicBezTo>
                    <a:cubicBezTo>
                      <a:pt x="45" y="10"/>
                      <a:pt x="39" y="8"/>
                      <a:pt x="33" y="8"/>
                    </a:cubicBezTo>
                    <a:cubicBezTo>
                      <a:pt x="26" y="8"/>
                      <a:pt x="20" y="10"/>
                      <a:pt x="16" y="15"/>
                    </a:cubicBezTo>
                    <a:cubicBezTo>
                      <a:pt x="11" y="20"/>
                      <a:pt x="9" y="26"/>
                      <a:pt x="9" y="32"/>
                    </a:cubicBezTo>
                    <a:cubicBezTo>
                      <a:pt x="9" y="39"/>
                      <a:pt x="11" y="45"/>
                      <a:pt x="16" y="49"/>
                    </a:cubicBezTo>
                    <a:cubicBezTo>
                      <a:pt x="20" y="54"/>
                      <a:pt x="26" y="56"/>
                      <a:pt x="33" y="56"/>
                    </a:cubicBezTo>
                    <a:cubicBezTo>
                      <a:pt x="39" y="56"/>
                      <a:pt x="45" y="54"/>
                      <a:pt x="50" y="49"/>
                    </a:cubicBezTo>
                    <a:cubicBezTo>
                      <a:pt x="50" y="49"/>
                      <a:pt x="51" y="49"/>
                      <a:pt x="51" y="48"/>
                    </a:cubicBezTo>
                    <a:cubicBezTo>
                      <a:pt x="57" y="54"/>
                      <a:pt x="57" y="54"/>
                      <a:pt x="57" y="54"/>
                    </a:cubicBezTo>
                    <a:cubicBezTo>
                      <a:pt x="51" y="60"/>
                      <a:pt x="43" y="65"/>
                      <a:pt x="33" y="65"/>
                    </a:cubicBezTo>
                    <a:cubicBezTo>
                      <a:pt x="15" y="65"/>
                      <a:pt x="0" y="50"/>
                      <a:pt x="0" y="32"/>
                    </a:cubicBezTo>
                    <a:cubicBezTo>
                      <a:pt x="0" y="14"/>
                      <a:pt x="15" y="0"/>
                      <a:pt x="33" y="0"/>
                    </a:cubicBezTo>
                    <a:cubicBezTo>
                      <a:pt x="42" y="0"/>
                      <a:pt x="50" y="4"/>
                      <a:pt x="56" y="9"/>
                    </a:cubicBezTo>
                    <a:cubicBezTo>
                      <a:pt x="65" y="0"/>
                      <a:pt x="65" y="0"/>
                      <a:pt x="65" y="0"/>
                    </a:cubicBezTo>
                    <a:lnTo>
                      <a:pt x="65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123" name="Freeform 171">
                <a:extLst>
                  <a:ext uri="{FF2B5EF4-FFF2-40B4-BE49-F238E27FC236}">
                    <a16:creationId xmlns:a16="http://schemas.microsoft.com/office/drawing/2014/main" xmlns="" id="{65ED091D-CEA8-402A-AFAA-6FDBAC92811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704589" y="1177939"/>
                <a:ext cx="172245" cy="170287"/>
              </a:xfrm>
              <a:custGeom>
                <a:avLst/>
                <a:gdLst>
                  <a:gd name="T0" fmla="*/ 27 w 54"/>
                  <a:gd name="T1" fmla="*/ 0 h 53"/>
                  <a:gd name="T2" fmla="*/ 0 w 54"/>
                  <a:gd name="T3" fmla="*/ 26 h 53"/>
                  <a:gd name="T4" fmla="*/ 27 w 54"/>
                  <a:gd name="T5" fmla="*/ 53 h 53"/>
                  <a:gd name="T6" fmla="*/ 54 w 54"/>
                  <a:gd name="T7" fmla="*/ 26 h 53"/>
                  <a:gd name="T8" fmla="*/ 27 w 54"/>
                  <a:gd name="T9" fmla="*/ 0 h 53"/>
                  <a:gd name="T10" fmla="*/ 16 w 54"/>
                  <a:gd name="T11" fmla="*/ 43 h 53"/>
                  <a:gd name="T12" fmla="*/ 17 w 54"/>
                  <a:gd name="T13" fmla="*/ 38 h 53"/>
                  <a:gd name="T14" fmla="*/ 7 w 54"/>
                  <a:gd name="T15" fmla="*/ 24 h 53"/>
                  <a:gd name="T16" fmla="*/ 13 w 54"/>
                  <a:gd name="T17" fmla="*/ 12 h 53"/>
                  <a:gd name="T18" fmla="*/ 27 w 54"/>
                  <a:gd name="T19" fmla="*/ 6 h 53"/>
                  <a:gd name="T20" fmla="*/ 41 w 54"/>
                  <a:gd name="T21" fmla="*/ 12 h 53"/>
                  <a:gd name="T22" fmla="*/ 47 w 54"/>
                  <a:gd name="T23" fmla="*/ 24 h 53"/>
                  <a:gd name="T24" fmla="*/ 37 w 54"/>
                  <a:gd name="T25" fmla="*/ 38 h 53"/>
                  <a:gd name="T26" fmla="*/ 38 w 54"/>
                  <a:gd name="T27" fmla="*/ 43 h 53"/>
                  <a:gd name="T28" fmla="*/ 27 w 54"/>
                  <a:gd name="T29" fmla="*/ 46 h 53"/>
                  <a:gd name="T30" fmla="*/ 16 w 54"/>
                  <a:gd name="T31" fmla="*/ 43 h 53"/>
                  <a:gd name="T32" fmla="*/ 29 w 54"/>
                  <a:gd name="T33" fmla="*/ 33 h 53"/>
                  <a:gd name="T34" fmla="*/ 30 w 54"/>
                  <a:gd name="T35" fmla="*/ 35 h 53"/>
                  <a:gd name="T36" fmla="*/ 30 w 54"/>
                  <a:gd name="T37" fmla="*/ 38 h 53"/>
                  <a:gd name="T38" fmla="*/ 28 w 54"/>
                  <a:gd name="T39" fmla="*/ 40 h 53"/>
                  <a:gd name="T40" fmla="*/ 25 w 54"/>
                  <a:gd name="T41" fmla="*/ 40 h 53"/>
                  <a:gd name="T42" fmla="*/ 23 w 54"/>
                  <a:gd name="T43" fmla="*/ 38 h 53"/>
                  <a:gd name="T44" fmla="*/ 23 w 54"/>
                  <a:gd name="T45" fmla="*/ 35 h 53"/>
                  <a:gd name="T46" fmla="*/ 25 w 54"/>
                  <a:gd name="T47" fmla="*/ 33 h 53"/>
                  <a:gd name="T48" fmla="*/ 26 w 54"/>
                  <a:gd name="T49" fmla="*/ 10 h 53"/>
                  <a:gd name="T50" fmla="*/ 28 w 54"/>
                  <a:gd name="T51" fmla="*/ 10 h 53"/>
                  <a:gd name="T52" fmla="*/ 29 w 54"/>
                  <a:gd name="T53" fmla="*/ 3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4" h="53">
                    <a:moveTo>
                      <a:pt x="27" y="0"/>
                    </a:moveTo>
                    <a:cubicBezTo>
                      <a:pt x="12" y="0"/>
                      <a:pt x="0" y="12"/>
                      <a:pt x="0" y="26"/>
                    </a:cubicBezTo>
                    <a:cubicBezTo>
                      <a:pt x="0" y="41"/>
                      <a:pt x="12" y="53"/>
                      <a:pt x="27" y="53"/>
                    </a:cubicBezTo>
                    <a:cubicBezTo>
                      <a:pt x="42" y="53"/>
                      <a:pt x="54" y="41"/>
                      <a:pt x="54" y="26"/>
                    </a:cubicBezTo>
                    <a:cubicBezTo>
                      <a:pt x="54" y="12"/>
                      <a:pt x="42" y="0"/>
                      <a:pt x="27" y="0"/>
                    </a:cubicBezTo>
                    <a:close/>
                    <a:moveTo>
                      <a:pt x="16" y="43"/>
                    </a:moveTo>
                    <a:cubicBezTo>
                      <a:pt x="16" y="42"/>
                      <a:pt x="17" y="40"/>
                      <a:pt x="17" y="38"/>
                    </a:cubicBezTo>
                    <a:cubicBezTo>
                      <a:pt x="17" y="32"/>
                      <a:pt x="13" y="26"/>
                      <a:pt x="7" y="24"/>
                    </a:cubicBezTo>
                    <a:cubicBezTo>
                      <a:pt x="7" y="20"/>
                      <a:pt x="9" y="15"/>
                      <a:pt x="13" y="12"/>
                    </a:cubicBezTo>
                    <a:cubicBezTo>
                      <a:pt x="16" y="8"/>
                      <a:pt x="21" y="6"/>
                      <a:pt x="27" y="6"/>
                    </a:cubicBezTo>
                    <a:cubicBezTo>
                      <a:pt x="32" y="6"/>
                      <a:pt x="37" y="8"/>
                      <a:pt x="41" y="12"/>
                    </a:cubicBezTo>
                    <a:cubicBezTo>
                      <a:pt x="44" y="15"/>
                      <a:pt x="46" y="20"/>
                      <a:pt x="47" y="24"/>
                    </a:cubicBezTo>
                    <a:cubicBezTo>
                      <a:pt x="41" y="26"/>
                      <a:pt x="37" y="32"/>
                      <a:pt x="37" y="38"/>
                    </a:cubicBezTo>
                    <a:cubicBezTo>
                      <a:pt x="37" y="40"/>
                      <a:pt x="37" y="42"/>
                      <a:pt x="38" y="43"/>
                    </a:cubicBezTo>
                    <a:cubicBezTo>
                      <a:pt x="35" y="45"/>
                      <a:pt x="31" y="46"/>
                      <a:pt x="27" y="46"/>
                    </a:cubicBezTo>
                    <a:cubicBezTo>
                      <a:pt x="23" y="46"/>
                      <a:pt x="19" y="45"/>
                      <a:pt x="16" y="43"/>
                    </a:cubicBezTo>
                    <a:close/>
                    <a:moveTo>
                      <a:pt x="29" y="33"/>
                    </a:moveTo>
                    <a:cubicBezTo>
                      <a:pt x="30" y="33"/>
                      <a:pt x="30" y="34"/>
                      <a:pt x="30" y="35"/>
                    </a:cubicBezTo>
                    <a:cubicBezTo>
                      <a:pt x="30" y="38"/>
                      <a:pt x="30" y="38"/>
                      <a:pt x="30" y="38"/>
                    </a:cubicBezTo>
                    <a:cubicBezTo>
                      <a:pt x="30" y="39"/>
                      <a:pt x="29" y="40"/>
                      <a:pt x="28" y="40"/>
                    </a:cubicBezTo>
                    <a:cubicBezTo>
                      <a:pt x="25" y="40"/>
                      <a:pt x="25" y="40"/>
                      <a:pt x="25" y="40"/>
                    </a:cubicBezTo>
                    <a:cubicBezTo>
                      <a:pt x="24" y="40"/>
                      <a:pt x="23" y="39"/>
                      <a:pt x="23" y="38"/>
                    </a:cubicBezTo>
                    <a:cubicBezTo>
                      <a:pt x="23" y="35"/>
                      <a:pt x="23" y="35"/>
                      <a:pt x="23" y="35"/>
                    </a:cubicBezTo>
                    <a:cubicBezTo>
                      <a:pt x="23" y="34"/>
                      <a:pt x="24" y="33"/>
                      <a:pt x="25" y="33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8" y="10"/>
                      <a:pt x="28" y="10"/>
                      <a:pt x="28" y="10"/>
                    </a:cubicBezTo>
                    <a:lnTo>
                      <a:pt x="29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124" name="Freeform 174">
                <a:extLst>
                  <a:ext uri="{FF2B5EF4-FFF2-40B4-BE49-F238E27FC236}">
                    <a16:creationId xmlns:a16="http://schemas.microsoft.com/office/drawing/2014/main" xmlns="" id="{776F4513-11E4-4522-96BE-E9A9913298C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489088" y="3493458"/>
                <a:ext cx="201605" cy="199648"/>
              </a:xfrm>
              <a:custGeom>
                <a:avLst/>
                <a:gdLst>
                  <a:gd name="T0" fmla="*/ 32 w 63"/>
                  <a:gd name="T1" fmla="*/ 62 h 62"/>
                  <a:gd name="T2" fmla="*/ 0 w 63"/>
                  <a:gd name="T3" fmla="*/ 31 h 62"/>
                  <a:gd name="T4" fmla="*/ 32 w 63"/>
                  <a:gd name="T5" fmla="*/ 0 h 62"/>
                  <a:gd name="T6" fmla="*/ 63 w 63"/>
                  <a:gd name="T7" fmla="*/ 31 h 62"/>
                  <a:gd name="T8" fmla="*/ 32 w 63"/>
                  <a:gd name="T9" fmla="*/ 62 h 62"/>
                  <a:gd name="T10" fmla="*/ 58 w 63"/>
                  <a:gd name="T11" fmla="*/ 36 h 62"/>
                  <a:gd name="T12" fmla="*/ 41 w 63"/>
                  <a:gd name="T13" fmla="*/ 34 h 62"/>
                  <a:gd name="T14" fmla="*/ 46 w 63"/>
                  <a:gd name="T15" fmla="*/ 53 h 62"/>
                  <a:gd name="T16" fmla="*/ 58 w 63"/>
                  <a:gd name="T17" fmla="*/ 36 h 62"/>
                  <a:gd name="T18" fmla="*/ 42 w 63"/>
                  <a:gd name="T19" fmla="*/ 56 h 62"/>
                  <a:gd name="T20" fmla="*/ 36 w 63"/>
                  <a:gd name="T21" fmla="*/ 36 h 62"/>
                  <a:gd name="T22" fmla="*/ 36 w 63"/>
                  <a:gd name="T23" fmla="*/ 36 h 62"/>
                  <a:gd name="T24" fmla="*/ 15 w 63"/>
                  <a:gd name="T25" fmla="*/ 52 h 62"/>
                  <a:gd name="T26" fmla="*/ 32 w 63"/>
                  <a:gd name="T27" fmla="*/ 58 h 62"/>
                  <a:gd name="T28" fmla="*/ 42 w 63"/>
                  <a:gd name="T29" fmla="*/ 56 h 62"/>
                  <a:gd name="T30" fmla="*/ 12 w 63"/>
                  <a:gd name="T31" fmla="*/ 49 h 62"/>
                  <a:gd name="T32" fmla="*/ 33 w 63"/>
                  <a:gd name="T33" fmla="*/ 32 h 62"/>
                  <a:gd name="T34" fmla="*/ 34 w 63"/>
                  <a:gd name="T35" fmla="*/ 31 h 62"/>
                  <a:gd name="T36" fmla="*/ 32 w 63"/>
                  <a:gd name="T37" fmla="*/ 27 h 62"/>
                  <a:gd name="T38" fmla="*/ 5 w 63"/>
                  <a:gd name="T39" fmla="*/ 31 h 62"/>
                  <a:gd name="T40" fmla="*/ 5 w 63"/>
                  <a:gd name="T41" fmla="*/ 31 h 62"/>
                  <a:gd name="T42" fmla="*/ 12 w 63"/>
                  <a:gd name="T43" fmla="*/ 49 h 62"/>
                  <a:gd name="T44" fmla="*/ 5 w 63"/>
                  <a:gd name="T45" fmla="*/ 26 h 62"/>
                  <a:gd name="T46" fmla="*/ 30 w 63"/>
                  <a:gd name="T47" fmla="*/ 23 h 62"/>
                  <a:gd name="T48" fmla="*/ 20 w 63"/>
                  <a:gd name="T49" fmla="*/ 7 h 62"/>
                  <a:gd name="T50" fmla="*/ 5 w 63"/>
                  <a:gd name="T51" fmla="*/ 26 h 62"/>
                  <a:gd name="T52" fmla="*/ 25 w 63"/>
                  <a:gd name="T53" fmla="*/ 6 h 62"/>
                  <a:gd name="T54" fmla="*/ 35 w 63"/>
                  <a:gd name="T55" fmla="*/ 21 h 62"/>
                  <a:gd name="T56" fmla="*/ 49 w 63"/>
                  <a:gd name="T57" fmla="*/ 12 h 62"/>
                  <a:gd name="T58" fmla="*/ 32 w 63"/>
                  <a:gd name="T59" fmla="*/ 5 h 62"/>
                  <a:gd name="T60" fmla="*/ 25 w 63"/>
                  <a:gd name="T61" fmla="*/ 6 h 62"/>
                  <a:gd name="T62" fmla="*/ 52 w 63"/>
                  <a:gd name="T63" fmla="*/ 15 h 62"/>
                  <a:gd name="T64" fmla="*/ 37 w 63"/>
                  <a:gd name="T65" fmla="*/ 25 h 62"/>
                  <a:gd name="T66" fmla="*/ 39 w 63"/>
                  <a:gd name="T67" fmla="*/ 29 h 62"/>
                  <a:gd name="T68" fmla="*/ 40 w 63"/>
                  <a:gd name="T69" fmla="*/ 30 h 62"/>
                  <a:gd name="T70" fmla="*/ 58 w 63"/>
                  <a:gd name="T71" fmla="*/ 31 h 62"/>
                  <a:gd name="T72" fmla="*/ 52 w 63"/>
                  <a:gd name="T73" fmla="*/ 15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" h="62">
                    <a:moveTo>
                      <a:pt x="32" y="62"/>
                    </a:moveTo>
                    <a:cubicBezTo>
                      <a:pt x="14" y="62"/>
                      <a:pt x="0" y="49"/>
                      <a:pt x="0" y="31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3" y="14"/>
                      <a:pt x="63" y="31"/>
                    </a:cubicBezTo>
                    <a:cubicBezTo>
                      <a:pt x="63" y="49"/>
                      <a:pt x="49" y="62"/>
                      <a:pt x="32" y="62"/>
                    </a:cubicBezTo>
                    <a:close/>
                    <a:moveTo>
                      <a:pt x="58" y="36"/>
                    </a:moveTo>
                    <a:cubicBezTo>
                      <a:pt x="57" y="35"/>
                      <a:pt x="50" y="33"/>
                      <a:pt x="41" y="34"/>
                    </a:cubicBezTo>
                    <a:cubicBezTo>
                      <a:pt x="45" y="44"/>
                      <a:pt x="46" y="52"/>
                      <a:pt x="46" y="53"/>
                    </a:cubicBezTo>
                    <a:cubicBezTo>
                      <a:pt x="52" y="49"/>
                      <a:pt x="57" y="43"/>
                      <a:pt x="58" y="36"/>
                    </a:cubicBezTo>
                    <a:close/>
                    <a:moveTo>
                      <a:pt x="42" y="56"/>
                    </a:moveTo>
                    <a:cubicBezTo>
                      <a:pt x="41" y="54"/>
                      <a:pt x="40" y="45"/>
                      <a:pt x="36" y="36"/>
                    </a:cubicBezTo>
                    <a:cubicBezTo>
                      <a:pt x="36" y="36"/>
                      <a:pt x="36" y="36"/>
                      <a:pt x="36" y="36"/>
                    </a:cubicBezTo>
                    <a:cubicBezTo>
                      <a:pt x="21" y="41"/>
                      <a:pt x="16" y="51"/>
                      <a:pt x="15" y="52"/>
                    </a:cubicBezTo>
                    <a:cubicBezTo>
                      <a:pt x="20" y="56"/>
                      <a:pt x="25" y="58"/>
                      <a:pt x="32" y="58"/>
                    </a:cubicBezTo>
                    <a:cubicBezTo>
                      <a:pt x="35" y="58"/>
                      <a:pt x="39" y="57"/>
                      <a:pt x="42" y="56"/>
                    </a:cubicBezTo>
                    <a:close/>
                    <a:moveTo>
                      <a:pt x="12" y="49"/>
                    </a:moveTo>
                    <a:cubicBezTo>
                      <a:pt x="12" y="48"/>
                      <a:pt x="20" y="36"/>
                      <a:pt x="33" y="32"/>
                    </a:cubicBezTo>
                    <a:cubicBezTo>
                      <a:pt x="34" y="32"/>
                      <a:pt x="34" y="31"/>
                      <a:pt x="34" y="31"/>
                    </a:cubicBezTo>
                    <a:cubicBezTo>
                      <a:pt x="34" y="30"/>
                      <a:pt x="33" y="28"/>
                      <a:pt x="32" y="27"/>
                    </a:cubicBezTo>
                    <a:cubicBezTo>
                      <a:pt x="19" y="31"/>
                      <a:pt x="6" y="31"/>
                      <a:pt x="5" y="31"/>
                    </a:cubicBezTo>
                    <a:cubicBezTo>
                      <a:pt x="5" y="31"/>
                      <a:pt x="5" y="31"/>
                      <a:pt x="5" y="31"/>
                    </a:cubicBezTo>
                    <a:cubicBezTo>
                      <a:pt x="5" y="38"/>
                      <a:pt x="8" y="44"/>
                      <a:pt x="12" y="49"/>
                    </a:cubicBezTo>
                    <a:close/>
                    <a:moveTo>
                      <a:pt x="5" y="26"/>
                    </a:moveTo>
                    <a:cubicBezTo>
                      <a:pt x="7" y="26"/>
                      <a:pt x="18" y="26"/>
                      <a:pt x="30" y="23"/>
                    </a:cubicBezTo>
                    <a:cubicBezTo>
                      <a:pt x="26" y="15"/>
                      <a:pt x="21" y="8"/>
                      <a:pt x="20" y="7"/>
                    </a:cubicBezTo>
                    <a:cubicBezTo>
                      <a:pt x="13" y="11"/>
                      <a:pt x="7" y="18"/>
                      <a:pt x="5" y="26"/>
                    </a:cubicBezTo>
                    <a:close/>
                    <a:moveTo>
                      <a:pt x="25" y="6"/>
                    </a:moveTo>
                    <a:cubicBezTo>
                      <a:pt x="26" y="7"/>
                      <a:pt x="31" y="13"/>
                      <a:pt x="35" y="21"/>
                    </a:cubicBezTo>
                    <a:cubicBezTo>
                      <a:pt x="45" y="18"/>
                      <a:pt x="49" y="12"/>
                      <a:pt x="49" y="12"/>
                    </a:cubicBezTo>
                    <a:cubicBezTo>
                      <a:pt x="44" y="7"/>
                      <a:pt x="38" y="5"/>
                      <a:pt x="32" y="5"/>
                    </a:cubicBezTo>
                    <a:cubicBezTo>
                      <a:pt x="29" y="5"/>
                      <a:pt x="27" y="5"/>
                      <a:pt x="25" y="6"/>
                    </a:cubicBezTo>
                    <a:close/>
                    <a:moveTo>
                      <a:pt x="52" y="15"/>
                    </a:moveTo>
                    <a:cubicBezTo>
                      <a:pt x="52" y="15"/>
                      <a:pt x="47" y="21"/>
                      <a:pt x="37" y="25"/>
                    </a:cubicBezTo>
                    <a:cubicBezTo>
                      <a:pt x="38" y="26"/>
                      <a:pt x="38" y="28"/>
                      <a:pt x="39" y="29"/>
                    </a:cubicBezTo>
                    <a:cubicBezTo>
                      <a:pt x="39" y="29"/>
                      <a:pt x="39" y="30"/>
                      <a:pt x="40" y="30"/>
                    </a:cubicBezTo>
                    <a:cubicBezTo>
                      <a:pt x="48" y="29"/>
                      <a:pt x="57" y="31"/>
                      <a:pt x="58" y="31"/>
                    </a:cubicBezTo>
                    <a:cubicBezTo>
                      <a:pt x="58" y="25"/>
                      <a:pt x="56" y="19"/>
                      <a:pt x="52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125" name="Freeform 175">
                <a:extLst>
                  <a:ext uri="{FF2B5EF4-FFF2-40B4-BE49-F238E27FC236}">
                    <a16:creationId xmlns:a16="http://schemas.microsoft.com/office/drawing/2014/main" xmlns="" id="{5299A608-B885-4683-ADD0-A537025F68D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424496" y="4556288"/>
                <a:ext cx="207477" cy="182031"/>
              </a:xfrm>
              <a:custGeom>
                <a:avLst/>
                <a:gdLst>
                  <a:gd name="T0" fmla="*/ 65 w 65"/>
                  <a:gd name="T1" fmla="*/ 19 h 57"/>
                  <a:gd name="T2" fmla="*/ 47 w 65"/>
                  <a:gd name="T3" fmla="*/ 0 h 57"/>
                  <a:gd name="T4" fmla="*/ 32 w 65"/>
                  <a:gd name="T5" fmla="*/ 6 h 57"/>
                  <a:gd name="T6" fmla="*/ 18 w 65"/>
                  <a:gd name="T7" fmla="*/ 0 h 57"/>
                  <a:gd name="T8" fmla="*/ 0 w 65"/>
                  <a:gd name="T9" fmla="*/ 19 h 57"/>
                  <a:gd name="T10" fmla="*/ 6 w 65"/>
                  <a:gd name="T11" fmla="*/ 33 h 57"/>
                  <a:gd name="T12" fmla="*/ 6 w 65"/>
                  <a:gd name="T13" fmla="*/ 33 h 57"/>
                  <a:gd name="T14" fmla="*/ 26 w 65"/>
                  <a:gd name="T15" fmla="*/ 53 h 57"/>
                  <a:gd name="T16" fmla="*/ 32 w 65"/>
                  <a:gd name="T17" fmla="*/ 57 h 57"/>
                  <a:gd name="T18" fmla="*/ 39 w 65"/>
                  <a:gd name="T19" fmla="*/ 53 h 57"/>
                  <a:gd name="T20" fmla="*/ 59 w 65"/>
                  <a:gd name="T21" fmla="*/ 33 h 57"/>
                  <a:gd name="T22" fmla="*/ 59 w 65"/>
                  <a:gd name="T23" fmla="*/ 33 h 57"/>
                  <a:gd name="T24" fmla="*/ 65 w 65"/>
                  <a:gd name="T25" fmla="*/ 19 h 57"/>
                  <a:gd name="T26" fmla="*/ 54 w 65"/>
                  <a:gd name="T27" fmla="*/ 27 h 57"/>
                  <a:gd name="T28" fmla="*/ 33 w 65"/>
                  <a:gd name="T29" fmla="*/ 47 h 57"/>
                  <a:gd name="T30" fmla="*/ 32 w 65"/>
                  <a:gd name="T31" fmla="*/ 48 h 57"/>
                  <a:gd name="T32" fmla="*/ 32 w 65"/>
                  <a:gd name="T33" fmla="*/ 47 h 57"/>
                  <a:gd name="T34" fmla="*/ 11 w 65"/>
                  <a:gd name="T35" fmla="*/ 27 h 57"/>
                  <a:gd name="T36" fmla="*/ 8 w 65"/>
                  <a:gd name="T37" fmla="*/ 19 h 57"/>
                  <a:gd name="T38" fmla="*/ 18 w 65"/>
                  <a:gd name="T39" fmla="*/ 8 h 57"/>
                  <a:gd name="T40" fmla="*/ 26 w 65"/>
                  <a:gd name="T41" fmla="*/ 11 h 57"/>
                  <a:gd name="T42" fmla="*/ 32 w 65"/>
                  <a:gd name="T43" fmla="*/ 18 h 57"/>
                  <a:gd name="T44" fmla="*/ 39 w 65"/>
                  <a:gd name="T45" fmla="*/ 11 h 57"/>
                  <a:gd name="T46" fmla="*/ 47 w 65"/>
                  <a:gd name="T47" fmla="*/ 8 h 57"/>
                  <a:gd name="T48" fmla="*/ 57 w 65"/>
                  <a:gd name="T49" fmla="*/ 19 h 57"/>
                  <a:gd name="T50" fmla="*/ 54 w 65"/>
                  <a:gd name="T51" fmla="*/ 2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65" h="57">
                    <a:moveTo>
                      <a:pt x="65" y="19"/>
                    </a:moveTo>
                    <a:cubicBezTo>
                      <a:pt x="65" y="8"/>
                      <a:pt x="57" y="0"/>
                      <a:pt x="47" y="0"/>
                    </a:cubicBezTo>
                    <a:cubicBezTo>
                      <a:pt x="41" y="0"/>
                      <a:pt x="36" y="2"/>
                      <a:pt x="32" y="6"/>
                    </a:cubicBezTo>
                    <a:cubicBezTo>
                      <a:pt x="29" y="2"/>
                      <a:pt x="24" y="0"/>
                      <a:pt x="18" y="0"/>
                    </a:cubicBezTo>
                    <a:cubicBezTo>
                      <a:pt x="8" y="0"/>
                      <a:pt x="0" y="8"/>
                      <a:pt x="0" y="19"/>
                    </a:cubicBezTo>
                    <a:cubicBezTo>
                      <a:pt x="0" y="24"/>
                      <a:pt x="2" y="29"/>
                      <a:pt x="6" y="33"/>
                    </a:cubicBezTo>
                    <a:cubicBezTo>
                      <a:pt x="6" y="33"/>
                      <a:pt x="6" y="33"/>
                      <a:pt x="6" y="33"/>
                    </a:cubicBezTo>
                    <a:cubicBezTo>
                      <a:pt x="26" y="53"/>
                      <a:pt x="26" y="53"/>
                      <a:pt x="26" y="53"/>
                    </a:cubicBezTo>
                    <a:cubicBezTo>
                      <a:pt x="28" y="55"/>
                      <a:pt x="30" y="57"/>
                      <a:pt x="32" y="57"/>
                    </a:cubicBezTo>
                    <a:cubicBezTo>
                      <a:pt x="35" y="57"/>
                      <a:pt x="37" y="55"/>
                      <a:pt x="39" y="53"/>
                    </a:cubicBezTo>
                    <a:cubicBezTo>
                      <a:pt x="59" y="33"/>
                      <a:pt x="59" y="33"/>
                      <a:pt x="59" y="33"/>
                    </a:cubicBezTo>
                    <a:cubicBezTo>
                      <a:pt x="59" y="33"/>
                      <a:pt x="59" y="33"/>
                      <a:pt x="59" y="33"/>
                    </a:cubicBezTo>
                    <a:cubicBezTo>
                      <a:pt x="63" y="29"/>
                      <a:pt x="65" y="24"/>
                      <a:pt x="65" y="19"/>
                    </a:cubicBezTo>
                    <a:close/>
                    <a:moveTo>
                      <a:pt x="54" y="27"/>
                    </a:moveTo>
                    <a:cubicBezTo>
                      <a:pt x="33" y="47"/>
                      <a:pt x="33" y="47"/>
                      <a:pt x="33" y="47"/>
                    </a:cubicBezTo>
                    <a:cubicBezTo>
                      <a:pt x="33" y="47"/>
                      <a:pt x="33" y="48"/>
                      <a:pt x="32" y="48"/>
                    </a:cubicBezTo>
                    <a:cubicBezTo>
                      <a:pt x="32" y="48"/>
                      <a:pt x="32" y="47"/>
                      <a:pt x="32" y="47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9" y="24"/>
                      <a:pt x="8" y="22"/>
                      <a:pt x="8" y="19"/>
                    </a:cubicBezTo>
                    <a:cubicBezTo>
                      <a:pt x="8" y="13"/>
                      <a:pt x="13" y="8"/>
                      <a:pt x="18" y="8"/>
                    </a:cubicBezTo>
                    <a:cubicBezTo>
                      <a:pt x="22" y="8"/>
                      <a:pt x="24" y="9"/>
                      <a:pt x="26" y="11"/>
                    </a:cubicBezTo>
                    <a:cubicBezTo>
                      <a:pt x="32" y="18"/>
                      <a:pt x="32" y="18"/>
                      <a:pt x="32" y="18"/>
                    </a:cubicBezTo>
                    <a:cubicBezTo>
                      <a:pt x="39" y="11"/>
                      <a:pt x="39" y="11"/>
                      <a:pt x="39" y="11"/>
                    </a:cubicBezTo>
                    <a:cubicBezTo>
                      <a:pt x="41" y="9"/>
                      <a:pt x="43" y="8"/>
                      <a:pt x="47" y="8"/>
                    </a:cubicBezTo>
                    <a:cubicBezTo>
                      <a:pt x="52" y="8"/>
                      <a:pt x="57" y="13"/>
                      <a:pt x="57" y="19"/>
                    </a:cubicBezTo>
                    <a:cubicBezTo>
                      <a:pt x="57" y="22"/>
                      <a:pt x="56" y="24"/>
                      <a:pt x="54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126" name="Freeform 177">
                <a:extLst>
                  <a:ext uri="{FF2B5EF4-FFF2-40B4-BE49-F238E27FC236}">
                    <a16:creationId xmlns:a16="http://schemas.microsoft.com/office/drawing/2014/main" xmlns="" id="{9909B071-F677-47D0-844B-3C839846E41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725924" y="4971241"/>
                <a:ext cx="150715" cy="154628"/>
              </a:xfrm>
              <a:custGeom>
                <a:avLst/>
                <a:gdLst>
                  <a:gd name="T0" fmla="*/ 43 w 47"/>
                  <a:gd name="T1" fmla="*/ 29 h 48"/>
                  <a:gd name="T2" fmla="*/ 47 w 47"/>
                  <a:gd name="T3" fmla="*/ 16 h 48"/>
                  <a:gd name="T4" fmla="*/ 42 w 47"/>
                  <a:gd name="T5" fmla="*/ 8 h 48"/>
                  <a:gd name="T6" fmla="*/ 37 w 47"/>
                  <a:gd name="T7" fmla="*/ 9 h 48"/>
                  <a:gd name="T8" fmla="*/ 28 w 47"/>
                  <a:gd name="T9" fmla="*/ 0 h 48"/>
                  <a:gd name="T10" fmla="*/ 19 w 47"/>
                  <a:gd name="T11" fmla="*/ 0 h 48"/>
                  <a:gd name="T12" fmla="*/ 18 w 47"/>
                  <a:gd name="T13" fmla="*/ 5 h 48"/>
                  <a:gd name="T14" fmla="*/ 5 w 47"/>
                  <a:gd name="T15" fmla="*/ 8 h 48"/>
                  <a:gd name="T16" fmla="*/ 0 w 47"/>
                  <a:gd name="T17" fmla="*/ 16 h 48"/>
                  <a:gd name="T18" fmla="*/ 4 w 47"/>
                  <a:gd name="T19" fmla="*/ 20 h 48"/>
                  <a:gd name="T20" fmla="*/ 0 w 47"/>
                  <a:gd name="T21" fmla="*/ 32 h 48"/>
                  <a:gd name="T22" fmla="*/ 5 w 47"/>
                  <a:gd name="T23" fmla="*/ 40 h 48"/>
                  <a:gd name="T24" fmla="*/ 10 w 47"/>
                  <a:gd name="T25" fmla="*/ 39 h 48"/>
                  <a:gd name="T26" fmla="*/ 19 w 47"/>
                  <a:gd name="T27" fmla="*/ 48 h 48"/>
                  <a:gd name="T28" fmla="*/ 28 w 47"/>
                  <a:gd name="T29" fmla="*/ 48 h 48"/>
                  <a:gd name="T30" fmla="*/ 29 w 47"/>
                  <a:gd name="T31" fmla="*/ 44 h 48"/>
                  <a:gd name="T32" fmla="*/ 42 w 47"/>
                  <a:gd name="T33" fmla="*/ 40 h 48"/>
                  <a:gd name="T34" fmla="*/ 47 w 47"/>
                  <a:gd name="T35" fmla="*/ 32 h 48"/>
                  <a:gd name="T36" fmla="*/ 43 w 47"/>
                  <a:gd name="T37" fmla="*/ 29 h 48"/>
                  <a:gd name="T38" fmla="*/ 23 w 47"/>
                  <a:gd name="T39" fmla="*/ 34 h 48"/>
                  <a:gd name="T40" fmla="*/ 14 w 47"/>
                  <a:gd name="T41" fmla="*/ 24 h 48"/>
                  <a:gd name="T42" fmla="*/ 23 w 47"/>
                  <a:gd name="T43" fmla="*/ 14 h 48"/>
                  <a:gd name="T44" fmla="*/ 33 w 47"/>
                  <a:gd name="T45" fmla="*/ 24 h 48"/>
                  <a:gd name="T46" fmla="*/ 23 w 47"/>
                  <a:gd name="T47" fmla="*/ 3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7" h="48">
                    <a:moveTo>
                      <a:pt x="43" y="29"/>
                    </a:moveTo>
                    <a:cubicBezTo>
                      <a:pt x="41" y="24"/>
                      <a:pt x="42" y="19"/>
                      <a:pt x="47" y="16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41" y="9"/>
                      <a:pt x="39" y="9"/>
                      <a:pt x="37" y="9"/>
                    </a:cubicBezTo>
                    <a:cubicBezTo>
                      <a:pt x="32" y="9"/>
                      <a:pt x="28" y="5"/>
                      <a:pt x="28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2"/>
                      <a:pt x="18" y="3"/>
                      <a:pt x="18" y="5"/>
                    </a:cubicBezTo>
                    <a:cubicBezTo>
                      <a:pt x="15" y="9"/>
                      <a:pt x="9" y="11"/>
                      <a:pt x="5" y="8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2" y="17"/>
                      <a:pt x="3" y="18"/>
                      <a:pt x="4" y="20"/>
                    </a:cubicBezTo>
                    <a:cubicBezTo>
                      <a:pt x="6" y="24"/>
                      <a:pt x="5" y="30"/>
                      <a:pt x="0" y="32"/>
                    </a:cubicBezTo>
                    <a:cubicBezTo>
                      <a:pt x="5" y="40"/>
                      <a:pt x="5" y="40"/>
                      <a:pt x="5" y="40"/>
                    </a:cubicBezTo>
                    <a:cubicBezTo>
                      <a:pt x="6" y="40"/>
                      <a:pt x="8" y="39"/>
                      <a:pt x="10" y="39"/>
                    </a:cubicBezTo>
                    <a:cubicBezTo>
                      <a:pt x="15" y="39"/>
                      <a:pt x="19" y="43"/>
                      <a:pt x="19" y="48"/>
                    </a:cubicBezTo>
                    <a:cubicBezTo>
                      <a:pt x="28" y="48"/>
                      <a:pt x="28" y="48"/>
                      <a:pt x="28" y="48"/>
                    </a:cubicBezTo>
                    <a:cubicBezTo>
                      <a:pt x="28" y="47"/>
                      <a:pt x="29" y="45"/>
                      <a:pt x="29" y="44"/>
                    </a:cubicBezTo>
                    <a:cubicBezTo>
                      <a:pt x="32" y="39"/>
                      <a:pt x="38" y="38"/>
                      <a:pt x="42" y="40"/>
                    </a:cubicBezTo>
                    <a:cubicBezTo>
                      <a:pt x="47" y="32"/>
                      <a:pt x="47" y="32"/>
                      <a:pt x="47" y="32"/>
                    </a:cubicBezTo>
                    <a:cubicBezTo>
                      <a:pt x="45" y="31"/>
                      <a:pt x="44" y="30"/>
                      <a:pt x="43" y="29"/>
                    </a:cubicBezTo>
                    <a:close/>
                    <a:moveTo>
                      <a:pt x="23" y="34"/>
                    </a:moveTo>
                    <a:cubicBezTo>
                      <a:pt x="18" y="34"/>
                      <a:pt x="14" y="30"/>
                      <a:pt x="14" y="24"/>
                    </a:cubicBezTo>
                    <a:cubicBezTo>
                      <a:pt x="14" y="19"/>
                      <a:pt x="18" y="14"/>
                      <a:pt x="23" y="14"/>
                    </a:cubicBezTo>
                    <a:cubicBezTo>
                      <a:pt x="29" y="14"/>
                      <a:pt x="33" y="19"/>
                      <a:pt x="33" y="24"/>
                    </a:cubicBezTo>
                    <a:cubicBezTo>
                      <a:pt x="33" y="30"/>
                      <a:pt x="29" y="34"/>
                      <a:pt x="23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127" name="Freeform 178">
                <a:extLst>
                  <a:ext uri="{FF2B5EF4-FFF2-40B4-BE49-F238E27FC236}">
                    <a16:creationId xmlns:a16="http://schemas.microsoft.com/office/drawing/2014/main" xmlns="" id="{7C1972B5-1909-413C-89C3-FE4547AA90E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888188" y="4926222"/>
                <a:ext cx="248581" cy="250538"/>
              </a:xfrm>
              <a:custGeom>
                <a:avLst/>
                <a:gdLst>
                  <a:gd name="T0" fmla="*/ 67 w 127"/>
                  <a:gd name="T1" fmla="*/ 0 h 128"/>
                  <a:gd name="T2" fmla="*/ 55 w 127"/>
                  <a:gd name="T3" fmla="*/ 13 h 128"/>
                  <a:gd name="T4" fmla="*/ 67 w 127"/>
                  <a:gd name="T5" fmla="*/ 25 h 128"/>
                  <a:gd name="T6" fmla="*/ 39 w 127"/>
                  <a:gd name="T7" fmla="*/ 56 h 128"/>
                  <a:gd name="T8" fmla="*/ 11 w 127"/>
                  <a:gd name="T9" fmla="*/ 56 h 128"/>
                  <a:gd name="T10" fmla="*/ 32 w 127"/>
                  <a:gd name="T11" fmla="*/ 79 h 128"/>
                  <a:gd name="T12" fmla="*/ 0 w 127"/>
                  <a:gd name="T13" fmla="*/ 123 h 128"/>
                  <a:gd name="T14" fmla="*/ 0 w 127"/>
                  <a:gd name="T15" fmla="*/ 128 h 128"/>
                  <a:gd name="T16" fmla="*/ 5 w 127"/>
                  <a:gd name="T17" fmla="*/ 128 h 128"/>
                  <a:gd name="T18" fmla="*/ 49 w 127"/>
                  <a:gd name="T19" fmla="*/ 93 h 128"/>
                  <a:gd name="T20" fmla="*/ 72 w 127"/>
                  <a:gd name="T21" fmla="*/ 116 h 128"/>
                  <a:gd name="T22" fmla="*/ 72 w 127"/>
                  <a:gd name="T23" fmla="*/ 88 h 128"/>
                  <a:gd name="T24" fmla="*/ 103 w 127"/>
                  <a:gd name="T25" fmla="*/ 61 h 128"/>
                  <a:gd name="T26" fmla="*/ 114 w 127"/>
                  <a:gd name="T27" fmla="*/ 72 h 128"/>
                  <a:gd name="T28" fmla="*/ 127 w 127"/>
                  <a:gd name="T29" fmla="*/ 61 h 128"/>
                  <a:gd name="T30" fmla="*/ 67 w 127"/>
                  <a:gd name="T31" fmla="*/ 0 h 128"/>
                  <a:gd name="T32" fmla="*/ 55 w 127"/>
                  <a:gd name="T33" fmla="*/ 69 h 128"/>
                  <a:gd name="T34" fmla="*/ 47 w 127"/>
                  <a:gd name="T35" fmla="*/ 61 h 128"/>
                  <a:gd name="T36" fmla="*/ 75 w 127"/>
                  <a:gd name="T37" fmla="*/ 33 h 128"/>
                  <a:gd name="T38" fmla="*/ 83 w 127"/>
                  <a:gd name="T39" fmla="*/ 41 h 128"/>
                  <a:gd name="T40" fmla="*/ 55 w 127"/>
                  <a:gd name="T41" fmla="*/ 69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7" h="128">
                    <a:moveTo>
                      <a:pt x="67" y="0"/>
                    </a:moveTo>
                    <a:lnTo>
                      <a:pt x="55" y="13"/>
                    </a:lnTo>
                    <a:lnTo>
                      <a:pt x="67" y="25"/>
                    </a:lnTo>
                    <a:lnTo>
                      <a:pt x="39" y="56"/>
                    </a:lnTo>
                    <a:lnTo>
                      <a:pt x="11" y="56"/>
                    </a:lnTo>
                    <a:lnTo>
                      <a:pt x="32" y="79"/>
                    </a:lnTo>
                    <a:lnTo>
                      <a:pt x="0" y="123"/>
                    </a:lnTo>
                    <a:lnTo>
                      <a:pt x="0" y="128"/>
                    </a:lnTo>
                    <a:lnTo>
                      <a:pt x="5" y="128"/>
                    </a:lnTo>
                    <a:lnTo>
                      <a:pt x="49" y="93"/>
                    </a:lnTo>
                    <a:lnTo>
                      <a:pt x="72" y="116"/>
                    </a:lnTo>
                    <a:lnTo>
                      <a:pt x="72" y="88"/>
                    </a:lnTo>
                    <a:lnTo>
                      <a:pt x="103" y="61"/>
                    </a:lnTo>
                    <a:lnTo>
                      <a:pt x="114" y="72"/>
                    </a:lnTo>
                    <a:lnTo>
                      <a:pt x="127" y="61"/>
                    </a:lnTo>
                    <a:lnTo>
                      <a:pt x="67" y="0"/>
                    </a:lnTo>
                    <a:close/>
                    <a:moveTo>
                      <a:pt x="55" y="69"/>
                    </a:moveTo>
                    <a:lnTo>
                      <a:pt x="47" y="61"/>
                    </a:lnTo>
                    <a:lnTo>
                      <a:pt x="75" y="33"/>
                    </a:lnTo>
                    <a:lnTo>
                      <a:pt x="83" y="41"/>
                    </a:lnTo>
                    <a:lnTo>
                      <a:pt x="55" y="6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128" name="Freeform 179">
                <a:extLst>
                  <a:ext uri="{FF2B5EF4-FFF2-40B4-BE49-F238E27FC236}">
                    <a16:creationId xmlns:a16="http://schemas.microsoft.com/office/drawing/2014/main" xmlns="" id="{43F2428B-14CD-4380-B41E-CDF5D11FCFB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868614" y="4354682"/>
                <a:ext cx="182032" cy="185946"/>
              </a:xfrm>
              <a:custGeom>
                <a:avLst/>
                <a:gdLst>
                  <a:gd name="T0" fmla="*/ 57 w 57"/>
                  <a:gd name="T1" fmla="*/ 29 h 58"/>
                  <a:gd name="T2" fmla="*/ 28 w 57"/>
                  <a:gd name="T3" fmla="*/ 58 h 58"/>
                  <a:gd name="T4" fmla="*/ 0 w 57"/>
                  <a:gd name="T5" fmla="*/ 29 h 58"/>
                  <a:gd name="T6" fmla="*/ 28 w 57"/>
                  <a:gd name="T7" fmla="*/ 0 h 58"/>
                  <a:gd name="T8" fmla="*/ 57 w 57"/>
                  <a:gd name="T9" fmla="*/ 29 h 58"/>
                  <a:gd name="T10" fmla="*/ 5 w 57"/>
                  <a:gd name="T11" fmla="*/ 29 h 58"/>
                  <a:gd name="T12" fmla="*/ 28 w 57"/>
                  <a:gd name="T13" fmla="*/ 52 h 58"/>
                  <a:gd name="T14" fmla="*/ 52 w 57"/>
                  <a:gd name="T15" fmla="*/ 29 h 58"/>
                  <a:gd name="T16" fmla="*/ 28 w 57"/>
                  <a:gd name="T17" fmla="*/ 6 h 58"/>
                  <a:gd name="T18" fmla="*/ 5 w 57"/>
                  <a:gd name="T19" fmla="*/ 29 h 58"/>
                  <a:gd name="T20" fmla="*/ 31 w 57"/>
                  <a:gd name="T21" fmla="*/ 12 h 58"/>
                  <a:gd name="T22" fmla="*/ 45 w 57"/>
                  <a:gd name="T23" fmla="*/ 26 h 58"/>
                  <a:gd name="T24" fmla="*/ 45 w 57"/>
                  <a:gd name="T25" fmla="*/ 31 h 58"/>
                  <a:gd name="T26" fmla="*/ 40 w 57"/>
                  <a:gd name="T27" fmla="*/ 31 h 58"/>
                  <a:gd name="T28" fmla="*/ 32 w 57"/>
                  <a:gd name="T29" fmla="*/ 23 h 58"/>
                  <a:gd name="T30" fmla="*/ 32 w 57"/>
                  <a:gd name="T31" fmla="*/ 43 h 58"/>
                  <a:gd name="T32" fmla="*/ 28 w 57"/>
                  <a:gd name="T33" fmla="*/ 47 h 58"/>
                  <a:gd name="T34" fmla="*/ 25 w 57"/>
                  <a:gd name="T35" fmla="*/ 43 h 58"/>
                  <a:gd name="T36" fmla="*/ 25 w 57"/>
                  <a:gd name="T37" fmla="*/ 23 h 58"/>
                  <a:gd name="T38" fmla="*/ 17 w 57"/>
                  <a:gd name="T39" fmla="*/ 31 h 58"/>
                  <a:gd name="T40" fmla="*/ 12 w 57"/>
                  <a:gd name="T41" fmla="*/ 31 h 58"/>
                  <a:gd name="T42" fmla="*/ 11 w 57"/>
                  <a:gd name="T43" fmla="*/ 29 h 58"/>
                  <a:gd name="T44" fmla="*/ 12 w 57"/>
                  <a:gd name="T45" fmla="*/ 26 h 58"/>
                  <a:gd name="T46" fmla="*/ 26 w 57"/>
                  <a:gd name="T47" fmla="*/ 12 h 58"/>
                  <a:gd name="T48" fmla="*/ 31 w 57"/>
                  <a:gd name="T49" fmla="*/ 12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7" h="58">
                    <a:moveTo>
                      <a:pt x="57" y="29"/>
                    </a:moveTo>
                    <a:cubicBezTo>
                      <a:pt x="57" y="45"/>
                      <a:pt x="44" y="58"/>
                      <a:pt x="28" y="58"/>
                    </a:cubicBezTo>
                    <a:cubicBezTo>
                      <a:pt x="13" y="58"/>
                      <a:pt x="0" y="45"/>
                      <a:pt x="0" y="29"/>
                    </a:cubicBezTo>
                    <a:cubicBezTo>
                      <a:pt x="0" y="13"/>
                      <a:pt x="13" y="0"/>
                      <a:pt x="28" y="0"/>
                    </a:cubicBezTo>
                    <a:cubicBezTo>
                      <a:pt x="44" y="0"/>
                      <a:pt x="57" y="13"/>
                      <a:pt x="57" y="29"/>
                    </a:cubicBezTo>
                    <a:close/>
                    <a:moveTo>
                      <a:pt x="5" y="29"/>
                    </a:moveTo>
                    <a:cubicBezTo>
                      <a:pt x="5" y="42"/>
                      <a:pt x="16" y="52"/>
                      <a:pt x="28" y="52"/>
                    </a:cubicBezTo>
                    <a:cubicBezTo>
                      <a:pt x="41" y="52"/>
                      <a:pt x="52" y="42"/>
                      <a:pt x="52" y="29"/>
                    </a:cubicBezTo>
                    <a:cubicBezTo>
                      <a:pt x="52" y="16"/>
                      <a:pt x="41" y="6"/>
                      <a:pt x="28" y="6"/>
                    </a:cubicBezTo>
                    <a:cubicBezTo>
                      <a:pt x="16" y="6"/>
                      <a:pt x="5" y="16"/>
                      <a:pt x="5" y="29"/>
                    </a:cubicBezTo>
                    <a:close/>
                    <a:moveTo>
                      <a:pt x="31" y="12"/>
                    </a:moveTo>
                    <a:cubicBezTo>
                      <a:pt x="45" y="26"/>
                      <a:pt x="45" y="26"/>
                      <a:pt x="45" y="26"/>
                    </a:cubicBezTo>
                    <a:cubicBezTo>
                      <a:pt x="47" y="28"/>
                      <a:pt x="47" y="30"/>
                      <a:pt x="45" y="31"/>
                    </a:cubicBezTo>
                    <a:cubicBezTo>
                      <a:pt x="44" y="33"/>
                      <a:pt x="42" y="33"/>
                      <a:pt x="40" y="31"/>
                    </a:cubicBezTo>
                    <a:cubicBezTo>
                      <a:pt x="32" y="23"/>
                      <a:pt x="32" y="23"/>
                      <a:pt x="32" y="23"/>
                    </a:cubicBezTo>
                    <a:cubicBezTo>
                      <a:pt x="32" y="43"/>
                      <a:pt x="32" y="43"/>
                      <a:pt x="32" y="43"/>
                    </a:cubicBezTo>
                    <a:cubicBezTo>
                      <a:pt x="32" y="45"/>
                      <a:pt x="30" y="47"/>
                      <a:pt x="28" y="47"/>
                    </a:cubicBezTo>
                    <a:cubicBezTo>
                      <a:pt x="26" y="47"/>
                      <a:pt x="25" y="45"/>
                      <a:pt x="25" y="43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17" y="31"/>
                      <a:pt x="17" y="31"/>
                      <a:pt x="17" y="31"/>
                    </a:cubicBezTo>
                    <a:cubicBezTo>
                      <a:pt x="15" y="33"/>
                      <a:pt x="13" y="33"/>
                      <a:pt x="12" y="31"/>
                    </a:cubicBezTo>
                    <a:cubicBezTo>
                      <a:pt x="11" y="31"/>
                      <a:pt x="11" y="30"/>
                      <a:pt x="11" y="29"/>
                    </a:cubicBezTo>
                    <a:cubicBezTo>
                      <a:pt x="11" y="28"/>
                      <a:pt x="11" y="27"/>
                      <a:pt x="12" y="26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27" y="11"/>
                      <a:pt x="30" y="11"/>
                      <a:pt x="3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129" name="Freeform 185">
                <a:extLst>
                  <a:ext uri="{FF2B5EF4-FFF2-40B4-BE49-F238E27FC236}">
                    <a16:creationId xmlns:a16="http://schemas.microsoft.com/office/drawing/2014/main" xmlns="" id="{11BD06B6-0508-4A65-9087-FE5F7A5A4AE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958652" y="3260536"/>
                <a:ext cx="287728" cy="160501"/>
              </a:xfrm>
              <a:custGeom>
                <a:avLst/>
                <a:gdLst>
                  <a:gd name="T0" fmla="*/ 83 w 90"/>
                  <a:gd name="T1" fmla="*/ 46 h 50"/>
                  <a:gd name="T2" fmla="*/ 85 w 90"/>
                  <a:gd name="T3" fmla="*/ 36 h 50"/>
                  <a:gd name="T4" fmla="*/ 87 w 90"/>
                  <a:gd name="T5" fmla="*/ 27 h 50"/>
                  <a:gd name="T6" fmla="*/ 89 w 90"/>
                  <a:gd name="T7" fmla="*/ 16 h 50"/>
                  <a:gd name="T8" fmla="*/ 86 w 90"/>
                  <a:gd name="T9" fmla="*/ 10 h 50"/>
                  <a:gd name="T10" fmla="*/ 64 w 90"/>
                  <a:gd name="T11" fmla="*/ 1 h 50"/>
                  <a:gd name="T12" fmla="*/ 57 w 90"/>
                  <a:gd name="T13" fmla="*/ 3 h 50"/>
                  <a:gd name="T14" fmla="*/ 52 w 90"/>
                  <a:gd name="T15" fmla="*/ 13 h 50"/>
                  <a:gd name="T16" fmla="*/ 51 w 90"/>
                  <a:gd name="T17" fmla="*/ 14 h 50"/>
                  <a:gd name="T18" fmla="*/ 15 w 90"/>
                  <a:gd name="T19" fmla="*/ 6 h 50"/>
                  <a:gd name="T20" fmla="*/ 0 w 90"/>
                  <a:gd name="T21" fmla="*/ 13 h 50"/>
                  <a:gd name="T22" fmla="*/ 8 w 90"/>
                  <a:gd name="T23" fmla="*/ 25 h 50"/>
                  <a:gd name="T24" fmla="*/ 12 w 90"/>
                  <a:gd name="T25" fmla="*/ 22 h 50"/>
                  <a:gd name="T26" fmla="*/ 17 w 90"/>
                  <a:gd name="T27" fmla="*/ 30 h 50"/>
                  <a:gd name="T28" fmla="*/ 25 w 90"/>
                  <a:gd name="T29" fmla="*/ 25 h 50"/>
                  <a:gd name="T30" fmla="*/ 30 w 90"/>
                  <a:gd name="T31" fmla="*/ 33 h 50"/>
                  <a:gd name="T32" fmla="*/ 38 w 90"/>
                  <a:gd name="T33" fmla="*/ 28 h 50"/>
                  <a:gd name="T34" fmla="*/ 43 w 90"/>
                  <a:gd name="T35" fmla="*/ 35 h 50"/>
                  <a:gd name="T36" fmla="*/ 47 w 90"/>
                  <a:gd name="T37" fmla="*/ 33 h 50"/>
                  <a:gd name="T38" fmla="*/ 47 w 90"/>
                  <a:gd name="T39" fmla="*/ 34 h 50"/>
                  <a:gd name="T40" fmla="*/ 48 w 90"/>
                  <a:gd name="T41" fmla="*/ 45 h 50"/>
                  <a:gd name="T42" fmla="*/ 54 w 90"/>
                  <a:gd name="T43" fmla="*/ 50 h 50"/>
                  <a:gd name="T44" fmla="*/ 78 w 90"/>
                  <a:gd name="T45" fmla="*/ 50 h 50"/>
                  <a:gd name="T46" fmla="*/ 83 w 90"/>
                  <a:gd name="T47" fmla="*/ 46 h 50"/>
                  <a:gd name="T48" fmla="*/ 17 w 90"/>
                  <a:gd name="T49" fmla="*/ 15 h 50"/>
                  <a:gd name="T50" fmla="*/ 18 w 90"/>
                  <a:gd name="T51" fmla="*/ 11 h 50"/>
                  <a:gd name="T52" fmla="*/ 49 w 90"/>
                  <a:gd name="T53" fmla="*/ 17 h 50"/>
                  <a:gd name="T54" fmla="*/ 48 w 90"/>
                  <a:gd name="T55" fmla="*/ 22 h 50"/>
                  <a:gd name="T56" fmla="*/ 17 w 90"/>
                  <a:gd name="T57" fmla="*/ 15 h 50"/>
                  <a:gd name="T58" fmla="*/ 73 w 90"/>
                  <a:gd name="T59" fmla="*/ 45 h 50"/>
                  <a:gd name="T60" fmla="*/ 69 w 90"/>
                  <a:gd name="T61" fmla="*/ 44 h 50"/>
                  <a:gd name="T62" fmla="*/ 67 w 90"/>
                  <a:gd name="T63" fmla="*/ 41 h 50"/>
                  <a:gd name="T64" fmla="*/ 73 w 90"/>
                  <a:gd name="T65" fmla="*/ 14 h 50"/>
                  <a:gd name="T66" fmla="*/ 75 w 90"/>
                  <a:gd name="T67" fmla="*/ 12 h 50"/>
                  <a:gd name="T68" fmla="*/ 80 w 90"/>
                  <a:gd name="T69" fmla="*/ 13 h 50"/>
                  <a:gd name="T70" fmla="*/ 82 w 90"/>
                  <a:gd name="T71" fmla="*/ 16 h 50"/>
                  <a:gd name="T72" fmla="*/ 76 w 90"/>
                  <a:gd name="T73" fmla="*/ 43 h 50"/>
                  <a:gd name="T74" fmla="*/ 73 w 90"/>
                  <a:gd name="T75" fmla="*/ 4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90" h="50">
                    <a:moveTo>
                      <a:pt x="83" y="46"/>
                    </a:moveTo>
                    <a:cubicBezTo>
                      <a:pt x="85" y="36"/>
                      <a:pt x="85" y="36"/>
                      <a:pt x="85" y="36"/>
                    </a:cubicBezTo>
                    <a:cubicBezTo>
                      <a:pt x="86" y="33"/>
                      <a:pt x="87" y="29"/>
                      <a:pt x="87" y="27"/>
                    </a:cubicBezTo>
                    <a:cubicBezTo>
                      <a:pt x="89" y="16"/>
                      <a:pt x="89" y="16"/>
                      <a:pt x="89" y="16"/>
                    </a:cubicBezTo>
                    <a:cubicBezTo>
                      <a:pt x="90" y="14"/>
                      <a:pt x="88" y="11"/>
                      <a:pt x="86" y="10"/>
                    </a:cubicBezTo>
                    <a:cubicBezTo>
                      <a:pt x="64" y="1"/>
                      <a:pt x="64" y="1"/>
                      <a:pt x="64" y="1"/>
                    </a:cubicBezTo>
                    <a:cubicBezTo>
                      <a:pt x="62" y="0"/>
                      <a:pt x="59" y="1"/>
                      <a:pt x="57" y="3"/>
                    </a:cubicBezTo>
                    <a:cubicBezTo>
                      <a:pt x="52" y="13"/>
                      <a:pt x="52" y="13"/>
                      <a:pt x="52" y="13"/>
                    </a:cubicBezTo>
                    <a:cubicBezTo>
                      <a:pt x="51" y="13"/>
                      <a:pt x="51" y="13"/>
                      <a:pt x="51" y="14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12" y="22"/>
                      <a:pt x="12" y="22"/>
                      <a:pt x="12" y="22"/>
                    </a:cubicBezTo>
                    <a:cubicBezTo>
                      <a:pt x="17" y="30"/>
                      <a:pt x="17" y="30"/>
                      <a:pt x="17" y="30"/>
                    </a:cubicBezTo>
                    <a:cubicBezTo>
                      <a:pt x="25" y="25"/>
                      <a:pt x="25" y="25"/>
                      <a:pt x="25" y="25"/>
                    </a:cubicBezTo>
                    <a:cubicBezTo>
                      <a:pt x="30" y="33"/>
                      <a:pt x="30" y="33"/>
                      <a:pt x="30" y="33"/>
                    </a:cubicBezTo>
                    <a:cubicBezTo>
                      <a:pt x="38" y="28"/>
                      <a:pt x="38" y="28"/>
                      <a:pt x="38" y="28"/>
                    </a:cubicBezTo>
                    <a:cubicBezTo>
                      <a:pt x="43" y="35"/>
                      <a:pt x="43" y="35"/>
                      <a:pt x="43" y="35"/>
                    </a:cubicBezTo>
                    <a:cubicBezTo>
                      <a:pt x="47" y="33"/>
                      <a:pt x="47" y="33"/>
                      <a:pt x="47" y="33"/>
                    </a:cubicBezTo>
                    <a:cubicBezTo>
                      <a:pt x="47" y="33"/>
                      <a:pt x="47" y="34"/>
                      <a:pt x="47" y="34"/>
                    </a:cubicBezTo>
                    <a:cubicBezTo>
                      <a:pt x="48" y="45"/>
                      <a:pt x="48" y="45"/>
                      <a:pt x="48" y="45"/>
                    </a:cubicBezTo>
                    <a:cubicBezTo>
                      <a:pt x="49" y="48"/>
                      <a:pt x="51" y="50"/>
                      <a:pt x="54" y="50"/>
                    </a:cubicBezTo>
                    <a:cubicBezTo>
                      <a:pt x="78" y="50"/>
                      <a:pt x="78" y="50"/>
                      <a:pt x="78" y="50"/>
                    </a:cubicBezTo>
                    <a:cubicBezTo>
                      <a:pt x="80" y="50"/>
                      <a:pt x="83" y="48"/>
                      <a:pt x="83" y="46"/>
                    </a:cubicBezTo>
                    <a:close/>
                    <a:moveTo>
                      <a:pt x="17" y="15"/>
                    </a:moveTo>
                    <a:cubicBezTo>
                      <a:pt x="18" y="11"/>
                      <a:pt x="18" y="11"/>
                      <a:pt x="18" y="11"/>
                    </a:cubicBezTo>
                    <a:cubicBezTo>
                      <a:pt x="49" y="17"/>
                      <a:pt x="49" y="17"/>
                      <a:pt x="49" y="17"/>
                    </a:cubicBezTo>
                    <a:cubicBezTo>
                      <a:pt x="48" y="22"/>
                      <a:pt x="48" y="22"/>
                      <a:pt x="48" y="22"/>
                    </a:cubicBezTo>
                    <a:lnTo>
                      <a:pt x="17" y="15"/>
                    </a:lnTo>
                    <a:close/>
                    <a:moveTo>
                      <a:pt x="73" y="45"/>
                    </a:moveTo>
                    <a:cubicBezTo>
                      <a:pt x="69" y="44"/>
                      <a:pt x="69" y="44"/>
                      <a:pt x="69" y="44"/>
                    </a:cubicBezTo>
                    <a:cubicBezTo>
                      <a:pt x="67" y="44"/>
                      <a:pt x="67" y="42"/>
                      <a:pt x="67" y="41"/>
                    </a:cubicBezTo>
                    <a:cubicBezTo>
                      <a:pt x="73" y="14"/>
                      <a:pt x="73" y="14"/>
                      <a:pt x="73" y="14"/>
                    </a:cubicBezTo>
                    <a:cubicBezTo>
                      <a:pt x="73" y="13"/>
                      <a:pt x="74" y="12"/>
                      <a:pt x="75" y="12"/>
                    </a:cubicBezTo>
                    <a:cubicBezTo>
                      <a:pt x="80" y="13"/>
                      <a:pt x="80" y="13"/>
                      <a:pt x="80" y="13"/>
                    </a:cubicBezTo>
                    <a:cubicBezTo>
                      <a:pt x="81" y="13"/>
                      <a:pt x="82" y="15"/>
                      <a:pt x="82" y="16"/>
                    </a:cubicBezTo>
                    <a:cubicBezTo>
                      <a:pt x="76" y="43"/>
                      <a:pt x="76" y="43"/>
                      <a:pt x="76" y="43"/>
                    </a:cubicBezTo>
                    <a:cubicBezTo>
                      <a:pt x="76" y="44"/>
                      <a:pt x="74" y="45"/>
                      <a:pt x="73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130" name="Freeform 186">
                <a:extLst>
                  <a:ext uri="{FF2B5EF4-FFF2-40B4-BE49-F238E27FC236}">
                    <a16:creationId xmlns:a16="http://schemas.microsoft.com/office/drawing/2014/main" xmlns="" id="{4AA06A43-CF72-44AB-A251-CDF3B6C052F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696565" y="835405"/>
                <a:ext cx="207477" cy="205519"/>
              </a:xfrm>
              <a:custGeom>
                <a:avLst/>
                <a:gdLst>
                  <a:gd name="T0" fmla="*/ 0 w 65"/>
                  <a:gd name="T1" fmla="*/ 32 h 64"/>
                  <a:gd name="T2" fmla="*/ 65 w 65"/>
                  <a:gd name="T3" fmla="*/ 32 h 64"/>
                  <a:gd name="T4" fmla="*/ 51 w 65"/>
                  <a:gd name="T5" fmla="*/ 42 h 64"/>
                  <a:gd name="T6" fmla="*/ 60 w 65"/>
                  <a:gd name="T7" fmla="*/ 34 h 64"/>
                  <a:gd name="T8" fmla="*/ 51 w 65"/>
                  <a:gd name="T9" fmla="*/ 42 h 64"/>
                  <a:gd name="T10" fmla="*/ 13 w 65"/>
                  <a:gd name="T11" fmla="*/ 30 h 64"/>
                  <a:gd name="T12" fmla="*/ 7 w 65"/>
                  <a:gd name="T13" fmla="*/ 21 h 64"/>
                  <a:gd name="T14" fmla="*/ 46 w 65"/>
                  <a:gd name="T15" fmla="*/ 21 h 64"/>
                  <a:gd name="T16" fmla="*/ 35 w 65"/>
                  <a:gd name="T17" fmla="*/ 30 h 64"/>
                  <a:gd name="T18" fmla="*/ 46 w 65"/>
                  <a:gd name="T19" fmla="*/ 21 h 64"/>
                  <a:gd name="T20" fmla="*/ 35 w 65"/>
                  <a:gd name="T21" fmla="*/ 4 h 64"/>
                  <a:gd name="T22" fmla="*/ 42 w 65"/>
                  <a:gd name="T23" fmla="*/ 11 h 64"/>
                  <a:gd name="T24" fmla="*/ 35 w 65"/>
                  <a:gd name="T25" fmla="*/ 17 h 64"/>
                  <a:gd name="T26" fmla="*/ 27 w 65"/>
                  <a:gd name="T27" fmla="*/ 6 h 64"/>
                  <a:gd name="T28" fmla="*/ 30 w 65"/>
                  <a:gd name="T29" fmla="*/ 17 h 64"/>
                  <a:gd name="T30" fmla="*/ 23 w 65"/>
                  <a:gd name="T31" fmla="*/ 11 h 64"/>
                  <a:gd name="T32" fmla="*/ 30 w 65"/>
                  <a:gd name="T33" fmla="*/ 30 h 64"/>
                  <a:gd name="T34" fmla="*/ 19 w 65"/>
                  <a:gd name="T35" fmla="*/ 21 h 64"/>
                  <a:gd name="T36" fmla="*/ 7 w 65"/>
                  <a:gd name="T37" fmla="*/ 42 h 64"/>
                  <a:gd name="T38" fmla="*/ 13 w 65"/>
                  <a:gd name="T39" fmla="*/ 34 h 64"/>
                  <a:gd name="T40" fmla="*/ 7 w 65"/>
                  <a:gd name="T41" fmla="*/ 42 h 64"/>
                  <a:gd name="T42" fmla="*/ 30 w 65"/>
                  <a:gd name="T43" fmla="*/ 34 h 64"/>
                  <a:gd name="T44" fmla="*/ 19 w 65"/>
                  <a:gd name="T45" fmla="*/ 42 h 64"/>
                  <a:gd name="T46" fmla="*/ 30 w 65"/>
                  <a:gd name="T47" fmla="*/ 47 h 64"/>
                  <a:gd name="T48" fmla="*/ 27 w 65"/>
                  <a:gd name="T49" fmla="*/ 58 h 64"/>
                  <a:gd name="T50" fmla="*/ 20 w 65"/>
                  <a:gd name="T51" fmla="*/ 47 h 64"/>
                  <a:gd name="T52" fmla="*/ 42 w 65"/>
                  <a:gd name="T53" fmla="*/ 52 h 64"/>
                  <a:gd name="T54" fmla="*/ 35 w 65"/>
                  <a:gd name="T55" fmla="*/ 59 h 64"/>
                  <a:gd name="T56" fmla="*/ 45 w 65"/>
                  <a:gd name="T57" fmla="*/ 47 h 64"/>
                  <a:gd name="T58" fmla="*/ 35 w 65"/>
                  <a:gd name="T59" fmla="*/ 42 h 64"/>
                  <a:gd name="T60" fmla="*/ 47 w 65"/>
                  <a:gd name="T61" fmla="*/ 34 h 64"/>
                  <a:gd name="T62" fmla="*/ 35 w 65"/>
                  <a:gd name="T63" fmla="*/ 42 h 64"/>
                  <a:gd name="T64" fmla="*/ 51 w 65"/>
                  <a:gd name="T65" fmla="*/ 21 h 64"/>
                  <a:gd name="T66" fmla="*/ 60 w 65"/>
                  <a:gd name="T67" fmla="*/ 30 h 64"/>
                  <a:gd name="T68" fmla="*/ 56 w 65"/>
                  <a:gd name="T69" fmla="*/ 17 h 64"/>
                  <a:gd name="T70" fmla="*/ 44 w 65"/>
                  <a:gd name="T71" fmla="*/ 7 h 64"/>
                  <a:gd name="T72" fmla="*/ 56 w 65"/>
                  <a:gd name="T73" fmla="*/ 17 h 64"/>
                  <a:gd name="T74" fmla="*/ 20 w 65"/>
                  <a:gd name="T75" fmla="*/ 7 h 64"/>
                  <a:gd name="T76" fmla="*/ 9 w 65"/>
                  <a:gd name="T77" fmla="*/ 17 h 64"/>
                  <a:gd name="T78" fmla="*/ 9 w 65"/>
                  <a:gd name="T79" fmla="*/ 47 h 64"/>
                  <a:gd name="T80" fmla="*/ 20 w 65"/>
                  <a:gd name="T81" fmla="*/ 57 h 64"/>
                  <a:gd name="T82" fmla="*/ 9 w 65"/>
                  <a:gd name="T83" fmla="*/ 47 h 64"/>
                  <a:gd name="T84" fmla="*/ 44 w 65"/>
                  <a:gd name="T85" fmla="*/ 57 h 64"/>
                  <a:gd name="T86" fmla="*/ 56 w 65"/>
                  <a:gd name="T87" fmla="*/ 47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5" h="64">
                    <a:moveTo>
                      <a:pt x="32" y="0"/>
                    </a:moveTo>
                    <a:cubicBezTo>
                      <a:pt x="15" y="0"/>
                      <a:pt x="0" y="14"/>
                      <a:pt x="0" y="32"/>
                    </a:cubicBezTo>
                    <a:cubicBezTo>
                      <a:pt x="0" y="49"/>
                      <a:pt x="15" y="64"/>
                      <a:pt x="32" y="64"/>
                    </a:cubicBezTo>
                    <a:cubicBezTo>
                      <a:pt x="50" y="64"/>
                      <a:pt x="65" y="49"/>
                      <a:pt x="65" y="32"/>
                    </a:cubicBezTo>
                    <a:cubicBezTo>
                      <a:pt x="65" y="14"/>
                      <a:pt x="50" y="0"/>
                      <a:pt x="32" y="0"/>
                    </a:cubicBezTo>
                    <a:close/>
                    <a:moveTo>
                      <a:pt x="51" y="42"/>
                    </a:moveTo>
                    <a:cubicBezTo>
                      <a:pt x="51" y="40"/>
                      <a:pt x="52" y="37"/>
                      <a:pt x="52" y="34"/>
                    </a:cubicBezTo>
                    <a:cubicBezTo>
                      <a:pt x="60" y="34"/>
                      <a:pt x="60" y="34"/>
                      <a:pt x="60" y="34"/>
                    </a:cubicBezTo>
                    <a:cubicBezTo>
                      <a:pt x="60" y="37"/>
                      <a:pt x="59" y="40"/>
                      <a:pt x="58" y="42"/>
                    </a:cubicBezTo>
                    <a:lnTo>
                      <a:pt x="51" y="42"/>
                    </a:lnTo>
                    <a:close/>
                    <a:moveTo>
                      <a:pt x="14" y="21"/>
                    </a:moveTo>
                    <a:cubicBezTo>
                      <a:pt x="14" y="24"/>
                      <a:pt x="13" y="27"/>
                      <a:pt x="13" y="30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5" y="27"/>
                      <a:pt x="6" y="24"/>
                      <a:pt x="7" y="21"/>
                    </a:cubicBezTo>
                    <a:lnTo>
                      <a:pt x="14" y="21"/>
                    </a:lnTo>
                    <a:close/>
                    <a:moveTo>
                      <a:pt x="46" y="21"/>
                    </a:moveTo>
                    <a:cubicBezTo>
                      <a:pt x="47" y="24"/>
                      <a:pt x="47" y="27"/>
                      <a:pt x="47" y="30"/>
                    </a:cubicBezTo>
                    <a:cubicBezTo>
                      <a:pt x="35" y="30"/>
                      <a:pt x="35" y="30"/>
                      <a:pt x="35" y="30"/>
                    </a:cubicBezTo>
                    <a:cubicBezTo>
                      <a:pt x="35" y="21"/>
                      <a:pt x="35" y="21"/>
                      <a:pt x="35" y="21"/>
                    </a:cubicBezTo>
                    <a:lnTo>
                      <a:pt x="46" y="21"/>
                    </a:lnTo>
                    <a:close/>
                    <a:moveTo>
                      <a:pt x="35" y="17"/>
                    </a:moveTo>
                    <a:cubicBezTo>
                      <a:pt x="35" y="4"/>
                      <a:pt x="35" y="4"/>
                      <a:pt x="35" y="4"/>
                    </a:cubicBezTo>
                    <a:cubicBezTo>
                      <a:pt x="36" y="5"/>
                      <a:pt x="37" y="5"/>
                      <a:pt x="38" y="6"/>
                    </a:cubicBezTo>
                    <a:cubicBezTo>
                      <a:pt x="39" y="7"/>
                      <a:pt x="41" y="9"/>
                      <a:pt x="42" y="11"/>
                    </a:cubicBezTo>
                    <a:cubicBezTo>
                      <a:pt x="43" y="13"/>
                      <a:pt x="44" y="15"/>
                      <a:pt x="45" y="17"/>
                    </a:cubicBezTo>
                    <a:cubicBezTo>
                      <a:pt x="35" y="17"/>
                      <a:pt x="35" y="17"/>
                      <a:pt x="35" y="17"/>
                    </a:cubicBezTo>
                    <a:close/>
                    <a:moveTo>
                      <a:pt x="23" y="11"/>
                    </a:moveTo>
                    <a:cubicBezTo>
                      <a:pt x="24" y="9"/>
                      <a:pt x="26" y="7"/>
                      <a:pt x="27" y="6"/>
                    </a:cubicBezTo>
                    <a:cubicBezTo>
                      <a:pt x="28" y="5"/>
                      <a:pt x="29" y="5"/>
                      <a:pt x="30" y="4"/>
                    </a:cubicBezTo>
                    <a:cubicBezTo>
                      <a:pt x="30" y="17"/>
                      <a:pt x="30" y="17"/>
                      <a:pt x="30" y="17"/>
                    </a:cubicBezTo>
                    <a:cubicBezTo>
                      <a:pt x="20" y="17"/>
                      <a:pt x="20" y="17"/>
                      <a:pt x="20" y="17"/>
                    </a:cubicBezTo>
                    <a:cubicBezTo>
                      <a:pt x="21" y="15"/>
                      <a:pt x="22" y="13"/>
                      <a:pt x="23" y="11"/>
                    </a:cubicBezTo>
                    <a:close/>
                    <a:moveTo>
                      <a:pt x="30" y="21"/>
                    </a:moveTo>
                    <a:cubicBezTo>
                      <a:pt x="30" y="30"/>
                      <a:pt x="30" y="30"/>
                      <a:pt x="30" y="30"/>
                    </a:cubicBezTo>
                    <a:cubicBezTo>
                      <a:pt x="18" y="30"/>
                      <a:pt x="18" y="30"/>
                      <a:pt x="18" y="30"/>
                    </a:cubicBezTo>
                    <a:cubicBezTo>
                      <a:pt x="18" y="27"/>
                      <a:pt x="18" y="24"/>
                      <a:pt x="19" y="21"/>
                    </a:cubicBezTo>
                    <a:lnTo>
                      <a:pt x="30" y="21"/>
                    </a:lnTo>
                    <a:close/>
                    <a:moveTo>
                      <a:pt x="7" y="42"/>
                    </a:moveTo>
                    <a:cubicBezTo>
                      <a:pt x="6" y="40"/>
                      <a:pt x="5" y="37"/>
                      <a:pt x="5" y="34"/>
                    </a:cubicBezTo>
                    <a:cubicBezTo>
                      <a:pt x="13" y="34"/>
                      <a:pt x="13" y="34"/>
                      <a:pt x="13" y="34"/>
                    </a:cubicBezTo>
                    <a:cubicBezTo>
                      <a:pt x="13" y="37"/>
                      <a:pt x="14" y="40"/>
                      <a:pt x="14" y="42"/>
                    </a:cubicBezTo>
                    <a:lnTo>
                      <a:pt x="7" y="42"/>
                    </a:lnTo>
                    <a:close/>
                    <a:moveTo>
                      <a:pt x="18" y="34"/>
                    </a:moveTo>
                    <a:cubicBezTo>
                      <a:pt x="30" y="34"/>
                      <a:pt x="30" y="34"/>
                      <a:pt x="30" y="34"/>
                    </a:cubicBezTo>
                    <a:cubicBezTo>
                      <a:pt x="30" y="42"/>
                      <a:pt x="30" y="42"/>
                      <a:pt x="30" y="42"/>
                    </a:cubicBezTo>
                    <a:cubicBezTo>
                      <a:pt x="19" y="42"/>
                      <a:pt x="19" y="42"/>
                      <a:pt x="19" y="42"/>
                    </a:cubicBezTo>
                    <a:cubicBezTo>
                      <a:pt x="18" y="40"/>
                      <a:pt x="18" y="37"/>
                      <a:pt x="18" y="34"/>
                    </a:cubicBezTo>
                    <a:close/>
                    <a:moveTo>
                      <a:pt x="30" y="47"/>
                    </a:moveTo>
                    <a:cubicBezTo>
                      <a:pt x="30" y="59"/>
                      <a:pt x="30" y="59"/>
                      <a:pt x="30" y="59"/>
                    </a:cubicBezTo>
                    <a:cubicBezTo>
                      <a:pt x="29" y="59"/>
                      <a:pt x="28" y="58"/>
                      <a:pt x="27" y="58"/>
                    </a:cubicBezTo>
                    <a:cubicBezTo>
                      <a:pt x="26" y="57"/>
                      <a:pt x="24" y="55"/>
                      <a:pt x="23" y="52"/>
                    </a:cubicBezTo>
                    <a:cubicBezTo>
                      <a:pt x="22" y="51"/>
                      <a:pt x="21" y="49"/>
                      <a:pt x="20" y="47"/>
                    </a:cubicBezTo>
                    <a:cubicBezTo>
                      <a:pt x="30" y="47"/>
                      <a:pt x="30" y="47"/>
                      <a:pt x="30" y="47"/>
                    </a:cubicBezTo>
                    <a:close/>
                    <a:moveTo>
                      <a:pt x="42" y="52"/>
                    </a:moveTo>
                    <a:cubicBezTo>
                      <a:pt x="41" y="55"/>
                      <a:pt x="39" y="57"/>
                      <a:pt x="38" y="58"/>
                    </a:cubicBezTo>
                    <a:cubicBezTo>
                      <a:pt x="37" y="58"/>
                      <a:pt x="36" y="59"/>
                      <a:pt x="35" y="59"/>
                    </a:cubicBezTo>
                    <a:cubicBezTo>
                      <a:pt x="35" y="47"/>
                      <a:pt x="35" y="47"/>
                      <a:pt x="35" y="47"/>
                    </a:cubicBezTo>
                    <a:cubicBezTo>
                      <a:pt x="45" y="47"/>
                      <a:pt x="45" y="47"/>
                      <a:pt x="45" y="47"/>
                    </a:cubicBezTo>
                    <a:cubicBezTo>
                      <a:pt x="44" y="49"/>
                      <a:pt x="43" y="51"/>
                      <a:pt x="42" y="52"/>
                    </a:cubicBezTo>
                    <a:close/>
                    <a:moveTo>
                      <a:pt x="35" y="42"/>
                    </a:moveTo>
                    <a:cubicBezTo>
                      <a:pt x="35" y="34"/>
                      <a:pt x="35" y="34"/>
                      <a:pt x="35" y="34"/>
                    </a:cubicBezTo>
                    <a:cubicBezTo>
                      <a:pt x="47" y="34"/>
                      <a:pt x="47" y="34"/>
                      <a:pt x="47" y="34"/>
                    </a:cubicBezTo>
                    <a:cubicBezTo>
                      <a:pt x="47" y="37"/>
                      <a:pt x="47" y="40"/>
                      <a:pt x="46" y="42"/>
                    </a:cubicBezTo>
                    <a:lnTo>
                      <a:pt x="35" y="42"/>
                    </a:lnTo>
                    <a:close/>
                    <a:moveTo>
                      <a:pt x="52" y="30"/>
                    </a:moveTo>
                    <a:cubicBezTo>
                      <a:pt x="52" y="27"/>
                      <a:pt x="51" y="24"/>
                      <a:pt x="51" y="21"/>
                    </a:cubicBezTo>
                    <a:cubicBezTo>
                      <a:pt x="58" y="21"/>
                      <a:pt x="58" y="21"/>
                      <a:pt x="58" y="21"/>
                    </a:cubicBezTo>
                    <a:cubicBezTo>
                      <a:pt x="59" y="24"/>
                      <a:pt x="60" y="27"/>
                      <a:pt x="60" y="30"/>
                    </a:cubicBezTo>
                    <a:lnTo>
                      <a:pt x="52" y="30"/>
                    </a:lnTo>
                    <a:close/>
                    <a:moveTo>
                      <a:pt x="56" y="17"/>
                    </a:moveTo>
                    <a:cubicBezTo>
                      <a:pt x="50" y="17"/>
                      <a:pt x="50" y="17"/>
                      <a:pt x="50" y="17"/>
                    </a:cubicBezTo>
                    <a:cubicBezTo>
                      <a:pt x="48" y="13"/>
                      <a:pt x="47" y="9"/>
                      <a:pt x="44" y="7"/>
                    </a:cubicBezTo>
                    <a:cubicBezTo>
                      <a:pt x="47" y="8"/>
                      <a:pt x="50" y="10"/>
                      <a:pt x="52" y="12"/>
                    </a:cubicBezTo>
                    <a:cubicBezTo>
                      <a:pt x="54" y="14"/>
                      <a:pt x="55" y="15"/>
                      <a:pt x="56" y="17"/>
                    </a:cubicBezTo>
                    <a:close/>
                    <a:moveTo>
                      <a:pt x="13" y="12"/>
                    </a:moveTo>
                    <a:cubicBezTo>
                      <a:pt x="15" y="10"/>
                      <a:pt x="18" y="8"/>
                      <a:pt x="20" y="7"/>
                    </a:cubicBezTo>
                    <a:cubicBezTo>
                      <a:pt x="18" y="9"/>
                      <a:pt x="17" y="13"/>
                      <a:pt x="15" y="17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10" y="15"/>
                      <a:pt x="11" y="14"/>
                      <a:pt x="13" y="12"/>
                    </a:cubicBezTo>
                    <a:close/>
                    <a:moveTo>
                      <a:pt x="9" y="47"/>
                    </a:moveTo>
                    <a:cubicBezTo>
                      <a:pt x="15" y="47"/>
                      <a:pt x="15" y="47"/>
                      <a:pt x="15" y="47"/>
                    </a:cubicBezTo>
                    <a:cubicBezTo>
                      <a:pt x="17" y="51"/>
                      <a:pt x="18" y="54"/>
                      <a:pt x="20" y="57"/>
                    </a:cubicBezTo>
                    <a:cubicBezTo>
                      <a:pt x="18" y="55"/>
                      <a:pt x="15" y="54"/>
                      <a:pt x="13" y="51"/>
                    </a:cubicBezTo>
                    <a:cubicBezTo>
                      <a:pt x="11" y="50"/>
                      <a:pt x="10" y="48"/>
                      <a:pt x="9" y="47"/>
                    </a:cubicBezTo>
                    <a:close/>
                    <a:moveTo>
                      <a:pt x="52" y="51"/>
                    </a:moveTo>
                    <a:cubicBezTo>
                      <a:pt x="50" y="54"/>
                      <a:pt x="47" y="55"/>
                      <a:pt x="44" y="57"/>
                    </a:cubicBezTo>
                    <a:cubicBezTo>
                      <a:pt x="47" y="54"/>
                      <a:pt x="48" y="51"/>
                      <a:pt x="50" y="47"/>
                    </a:cubicBezTo>
                    <a:cubicBezTo>
                      <a:pt x="56" y="47"/>
                      <a:pt x="56" y="47"/>
                      <a:pt x="56" y="47"/>
                    </a:cubicBezTo>
                    <a:cubicBezTo>
                      <a:pt x="55" y="48"/>
                      <a:pt x="54" y="50"/>
                      <a:pt x="52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131" name="Freeform 194">
                <a:extLst>
                  <a:ext uri="{FF2B5EF4-FFF2-40B4-BE49-F238E27FC236}">
                    <a16:creationId xmlns:a16="http://schemas.microsoft.com/office/drawing/2014/main" xmlns="" id="{9FB2EF99-A599-4CCF-9BD3-94CB0BE5FA9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217214" y="5047577"/>
                <a:ext cx="191818" cy="195733"/>
              </a:xfrm>
              <a:custGeom>
                <a:avLst/>
                <a:gdLst>
                  <a:gd name="T0" fmla="*/ 30 w 60"/>
                  <a:gd name="T1" fmla="*/ 0 h 61"/>
                  <a:gd name="T2" fmla="*/ 0 w 60"/>
                  <a:gd name="T3" fmla="*/ 31 h 61"/>
                  <a:gd name="T4" fmla="*/ 30 w 60"/>
                  <a:gd name="T5" fmla="*/ 61 h 61"/>
                  <a:gd name="T6" fmla="*/ 60 w 60"/>
                  <a:gd name="T7" fmla="*/ 31 h 61"/>
                  <a:gd name="T8" fmla="*/ 30 w 60"/>
                  <a:gd name="T9" fmla="*/ 0 h 61"/>
                  <a:gd name="T10" fmla="*/ 30 w 60"/>
                  <a:gd name="T11" fmla="*/ 55 h 61"/>
                  <a:gd name="T12" fmla="*/ 5 w 60"/>
                  <a:gd name="T13" fmla="*/ 31 h 61"/>
                  <a:gd name="T14" fmla="*/ 30 w 60"/>
                  <a:gd name="T15" fmla="*/ 6 h 61"/>
                  <a:gd name="T16" fmla="*/ 55 w 60"/>
                  <a:gd name="T17" fmla="*/ 31 h 61"/>
                  <a:gd name="T18" fmla="*/ 30 w 60"/>
                  <a:gd name="T19" fmla="*/ 55 h 61"/>
                  <a:gd name="T20" fmla="*/ 26 w 60"/>
                  <a:gd name="T21" fmla="*/ 15 h 61"/>
                  <a:gd name="T22" fmla="*/ 34 w 60"/>
                  <a:gd name="T23" fmla="*/ 15 h 61"/>
                  <a:gd name="T24" fmla="*/ 34 w 60"/>
                  <a:gd name="T25" fmla="*/ 23 h 61"/>
                  <a:gd name="T26" fmla="*/ 26 w 60"/>
                  <a:gd name="T27" fmla="*/ 23 h 61"/>
                  <a:gd name="T28" fmla="*/ 26 w 60"/>
                  <a:gd name="T29" fmla="*/ 15 h 61"/>
                  <a:gd name="T30" fmla="*/ 38 w 60"/>
                  <a:gd name="T31" fmla="*/ 46 h 61"/>
                  <a:gd name="T32" fmla="*/ 22 w 60"/>
                  <a:gd name="T33" fmla="*/ 46 h 61"/>
                  <a:gd name="T34" fmla="*/ 22 w 60"/>
                  <a:gd name="T35" fmla="*/ 42 h 61"/>
                  <a:gd name="T36" fmla="*/ 26 w 60"/>
                  <a:gd name="T37" fmla="*/ 42 h 61"/>
                  <a:gd name="T38" fmla="*/ 26 w 60"/>
                  <a:gd name="T39" fmla="*/ 31 h 61"/>
                  <a:gd name="T40" fmla="*/ 22 w 60"/>
                  <a:gd name="T41" fmla="*/ 31 h 61"/>
                  <a:gd name="T42" fmla="*/ 22 w 60"/>
                  <a:gd name="T43" fmla="*/ 27 h 61"/>
                  <a:gd name="T44" fmla="*/ 34 w 60"/>
                  <a:gd name="T45" fmla="*/ 27 h 61"/>
                  <a:gd name="T46" fmla="*/ 34 w 60"/>
                  <a:gd name="T47" fmla="*/ 42 h 61"/>
                  <a:gd name="T48" fmla="*/ 38 w 60"/>
                  <a:gd name="T49" fmla="*/ 42 h 61"/>
                  <a:gd name="T50" fmla="*/ 38 w 60"/>
                  <a:gd name="T51" fmla="*/ 46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60" h="61">
                    <a:moveTo>
                      <a:pt x="30" y="0"/>
                    </a:moveTo>
                    <a:cubicBezTo>
                      <a:pt x="13" y="0"/>
                      <a:pt x="0" y="14"/>
                      <a:pt x="0" y="31"/>
                    </a:cubicBezTo>
                    <a:cubicBezTo>
                      <a:pt x="0" y="47"/>
                      <a:pt x="13" y="61"/>
                      <a:pt x="30" y="61"/>
                    </a:cubicBezTo>
                    <a:cubicBezTo>
                      <a:pt x="47" y="61"/>
                      <a:pt x="60" y="47"/>
                      <a:pt x="60" y="31"/>
                    </a:cubicBezTo>
                    <a:cubicBezTo>
                      <a:pt x="60" y="14"/>
                      <a:pt x="47" y="0"/>
                      <a:pt x="30" y="0"/>
                    </a:cubicBezTo>
                    <a:close/>
                    <a:moveTo>
                      <a:pt x="30" y="55"/>
                    </a:moveTo>
                    <a:cubicBezTo>
                      <a:pt x="16" y="55"/>
                      <a:pt x="5" y="44"/>
                      <a:pt x="5" y="31"/>
                    </a:cubicBezTo>
                    <a:cubicBezTo>
                      <a:pt x="5" y="17"/>
                      <a:pt x="16" y="6"/>
                      <a:pt x="30" y="6"/>
                    </a:cubicBezTo>
                    <a:cubicBezTo>
                      <a:pt x="44" y="6"/>
                      <a:pt x="55" y="17"/>
                      <a:pt x="55" y="31"/>
                    </a:cubicBezTo>
                    <a:cubicBezTo>
                      <a:pt x="55" y="44"/>
                      <a:pt x="44" y="55"/>
                      <a:pt x="30" y="55"/>
                    </a:cubicBezTo>
                    <a:close/>
                    <a:moveTo>
                      <a:pt x="26" y="15"/>
                    </a:moveTo>
                    <a:cubicBezTo>
                      <a:pt x="34" y="15"/>
                      <a:pt x="34" y="15"/>
                      <a:pt x="34" y="15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26" y="23"/>
                      <a:pt x="26" y="23"/>
                      <a:pt x="26" y="23"/>
                    </a:cubicBezTo>
                    <a:lnTo>
                      <a:pt x="26" y="15"/>
                    </a:lnTo>
                    <a:close/>
                    <a:moveTo>
                      <a:pt x="38" y="46"/>
                    </a:moveTo>
                    <a:cubicBezTo>
                      <a:pt x="22" y="46"/>
                      <a:pt x="22" y="46"/>
                      <a:pt x="22" y="46"/>
                    </a:cubicBezTo>
                    <a:cubicBezTo>
                      <a:pt x="22" y="42"/>
                      <a:pt x="22" y="42"/>
                      <a:pt x="22" y="42"/>
                    </a:cubicBezTo>
                    <a:cubicBezTo>
                      <a:pt x="26" y="42"/>
                      <a:pt x="26" y="42"/>
                      <a:pt x="26" y="42"/>
                    </a:cubicBezTo>
                    <a:cubicBezTo>
                      <a:pt x="26" y="31"/>
                      <a:pt x="26" y="31"/>
                      <a:pt x="26" y="31"/>
                    </a:cubicBezTo>
                    <a:cubicBezTo>
                      <a:pt x="22" y="31"/>
                      <a:pt x="22" y="31"/>
                      <a:pt x="22" y="31"/>
                    </a:cubicBezTo>
                    <a:cubicBezTo>
                      <a:pt x="22" y="27"/>
                      <a:pt x="22" y="27"/>
                      <a:pt x="22" y="27"/>
                    </a:cubicBezTo>
                    <a:cubicBezTo>
                      <a:pt x="34" y="27"/>
                      <a:pt x="34" y="27"/>
                      <a:pt x="34" y="27"/>
                    </a:cubicBezTo>
                    <a:cubicBezTo>
                      <a:pt x="34" y="42"/>
                      <a:pt x="34" y="42"/>
                      <a:pt x="34" y="42"/>
                    </a:cubicBezTo>
                    <a:cubicBezTo>
                      <a:pt x="38" y="42"/>
                      <a:pt x="38" y="42"/>
                      <a:pt x="38" y="42"/>
                    </a:cubicBezTo>
                    <a:lnTo>
                      <a:pt x="38" y="4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132" name="Freeform 196">
                <a:extLst>
                  <a:ext uri="{FF2B5EF4-FFF2-40B4-BE49-F238E27FC236}">
                    <a16:creationId xmlns:a16="http://schemas.microsoft.com/office/drawing/2014/main" xmlns="" id="{64FBBB91-1147-48AA-ADF7-4720CC2C326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085879" y="5474274"/>
                <a:ext cx="221179" cy="219221"/>
              </a:xfrm>
              <a:custGeom>
                <a:avLst/>
                <a:gdLst>
                  <a:gd name="T0" fmla="*/ 35 w 69"/>
                  <a:gd name="T1" fmla="*/ 0 h 69"/>
                  <a:gd name="T2" fmla="*/ 0 w 69"/>
                  <a:gd name="T3" fmla="*/ 35 h 69"/>
                  <a:gd name="T4" fmla="*/ 35 w 69"/>
                  <a:gd name="T5" fmla="*/ 69 h 69"/>
                  <a:gd name="T6" fmla="*/ 69 w 69"/>
                  <a:gd name="T7" fmla="*/ 35 h 69"/>
                  <a:gd name="T8" fmla="*/ 35 w 69"/>
                  <a:gd name="T9" fmla="*/ 0 h 69"/>
                  <a:gd name="T10" fmla="*/ 55 w 69"/>
                  <a:gd name="T11" fmla="*/ 30 h 69"/>
                  <a:gd name="T12" fmla="*/ 36 w 69"/>
                  <a:gd name="T13" fmla="*/ 56 h 69"/>
                  <a:gd name="T14" fmla="*/ 28 w 69"/>
                  <a:gd name="T15" fmla="*/ 52 h 69"/>
                  <a:gd name="T16" fmla="*/ 21 w 69"/>
                  <a:gd name="T17" fmla="*/ 32 h 69"/>
                  <a:gd name="T18" fmla="*/ 16 w 69"/>
                  <a:gd name="T19" fmla="*/ 33 h 69"/>
                  <a:gd name="T20" fmla="*/ 14 w 69"/>
                  <a:gd name="T21" fmla="*/ 31 h 69"/>
                  <a:gd name="T22" fmla="*/ 27 w 69"/>
                  <a:gd name="T23" fmla="*/ 22 h 69"/>
                  <a:gd name="T24" fmla="*/ 34 w 69"/>
                  <a:gd name="T25" fmla="*/ 36 h 69"/>
                  <a:gd name="T26" fmla="*/ 37 w 69"/>
                  <a:gd name="T27" fmla="*/ 44 h 69"/>
                  <a:gd name="T28" fmla="*/ 43 w 69"/>
                  <a:gd name="T29" fmla="*/ 36 h 69"/>
                  <a:gd name="T30" fmla="*/ 38 w 69"/>
                  <a:gd name="T31" fmla="*/ 31 h 69"/>
                  <a:gd name="T32" fmla="*/ 55 w 69"/>
                  <a:gd name="T33" fmla="*/ 3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9" h="69">
                    <a:moveTo>
                      <a:pt x="35" y="0"/>
                    </a:moveTo>
                    <a:cubicBezTo>
                      <a:pt x="16" y="0"/>
                      <a:pt x="0" y="16"/>
                      <a:pt x="0" y="35"/>
                    </a:cubicBezTo>
                    <a:cubicBezTo>
                      <a:pt x="0" y="54"/>
                      <a:pt x="16" y="69"/>
                      <a:pt x="35" y="69"/>
                    </a:cubicBezTo>
                    <a:cubicBezTo>
                      <a:pt x="54" y="69"/>
                      <a:pt x="69" y="54"/>
                      <a:pt x="69" y="35"/>
                    </a:cubicBezTo>
                    <a:cubicBezTo>
                      <a:pt x="69" y="16"/>
                      <a:pt x="54" y="0"/>
                      <a:pt x="35" y="0"/>
                    </a:cubicBezTo>
                    <a:close/>
                    <a:moveTo>
                      <a:pt x="55" y="30"/>
                    </a:moveTo>
                    <a:cubicBezTo>
                      <a:pt x="53" y="43"/>
                      <a:pt x="40" y="54"/>
                      <a:pt x="36" y="56"/>
                    </a:cubicBezTo>
                    <a:cubicBezTo>
                      <a:pt x="32" y="58"/>
                      <a:pt x="29" y="55"/>
                      <a:pt x="28" y="52"/>
                    </a:cubicBezTo>
                    <a:cubicBezTo>
                      <a:pt x="26" y="49"/>
                      <a:pt x="22" y="33"/>
                      <a:pt x="21" y="32"/>
                    </a:cubicBezTo>
                    <a:cubicBezTo>
                      <a:pt x="19" y="30"/>
                      <a:pt x="16" y="33"/>
                      <a:pt x="16" y="33"/>
                    </a:cubicBezTo>
                    <a:cubicBezTo>
                      <a:pt x="14" y="31"/>
                      <a:pt x="14" y="31"/>
                      <a:pt x="14" y="31"/>
                    </a:cubicBezTo>
                    <a:cubicBezTo>
                      <a:pt x="14" y="31"/>
                      <a:pt x="21" y="23"/>
                      <a:pt x="27" y="22"/>
                    </a:cubicBezTo>
                    <a:cubicBezTo>
                      <a:pt x="32" y="21"/>
                      <a:pt x="32" y="30"/>
                      <a:pt x="34" y="36"/>
                    </a:cubicBezTo>
                    <a:cubicBezTo>
                      <a:pt x="35" y="41"/>
                      <a:pt x="36" y="44"/>
                      <a:pt x="37" y="44"/>
                    </a:cubicBezTo>
                    <a:cubicBezTo>
                      <a:pt x="38" y="44"/>
                      <a:pt x="40" y="41"/>
                      <a:pt x="43" y="36"/>
                    </a:cubicBezTo>
                    <a:cubicBezTo>
                      <a:pt x="45" y="32"/>
                      <a:pt x="42" y="28"/>
                      <a:pt x="38" y="31"/>
                    </a:cubicBezTo>
                    <a:cubicBezTo>
                      <a:pt x="40" y="20"/>
                      <a:pt x="57" y="17"/>
                      <a:pt x="55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133" name="Freeform 206">
                <a:extLst>
                  <a:ext uri="{FF2B5EF4-FFF2-40B4-BE49-F238E27FC236}">
                    <a16:creationId xmlns:a16="http://schemas.microsoft.com/office/drawing/2014/main" xmlns="" id="{0B317D7F-51B4-479C-A5EE-5CA3CB3A38E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199988" y="5985138"/>
                <a:ext cx="381680" cy="338617"/>
              </a:xfrm>
              <a:custGeom>
                <a:avLst/>
                <a:gdLst>
                  <a:gd name="T0" fmla="*/ 50 w 119"/>
                  <a:gd name="T1" fmla="*/ 0 h 106"/>
                  <a:gd name="T2" fmla="*/ 50 w 119"/>
                  <a:gd name="T3" fmla="*/ 0 h 106"/>
                  <a:gd name="T4" fmla="*/ 99 w 119"/>
                  <a:gd name="T5" fmla="*/ 40 h 106"/>
                  <a:gd name="T6" fmla="*/ 50 w 119"/>
                  <a:gd name="T7" fmla="*/ 81 h 106"/>
                  <a:gd name="T8" fmla="*/ 42 w 119"/>
                  <a:gd name="T9" fmla="*/ 80 h 106"/>
                  <a:gd name="T10" fmla="*/ 7 w 119"/>
                  <a:gd name="T11" fmla="*/ 93 h 106"/>
                  <a:gd name="T12" fmla="*/ 7 w 119"/>
                  <a:gd name="T13" fmla="*/ 90 h 106"/>
                  <a:gd name="T14" fmla="*/ 19 w 119"/>
                  <a:gd name="T15" fmla="*/ 74 h 106"/>
                  <a:gd name="T16" fmla="*/ 18 w 119"/>
                  <a:gd name="T17" fmla="*/ 72 h 106"/>
                  <a:gd name="T18" fmla="*/ 0 w 119"/>
                  <a:gd name="T19" fmla="*/ 40 h 106"/>
                  <a:gd name="T20" fmla="*/ 50 w 119"/>
                  <a:gd name="T21" fmla="*/ 0 h 106"/>
                  <a:gd name="T22" fmla="*/ 103 w 119"/>
                  <a:gd name="T23" fmla="*/ 90 h 106"/>
                  <a:gd name="T24" fmla="*/ 113 w 119"/>
                  <a:gd name="T25" fmla="*/ 104 h 106"/>
                  <a:gd name="T26" fmla="*/ 113 w 119"/>
                  <a:gd name="T27" fmla="*/ 106 h 106"/>
                  <a:gd name="T28" fmla="*/ 83 w 119"/>
                  <a:gd name="T29" fmla="*/ 95 h 106"/>
                  <a:gd name="T30" fmla="*/ 76 w 119"/>
                  <a:gd name="T31" fmla="*/ 96 h 106"/>
                  <a:gd name="T32" fmla="*/ 50 w 119"/>
                  <a:gd name="T33" fmla="*/ 88 h 106"/>
                  <a:gd name="T34" fmla="*/ 90 w 119"/>
                  <a:gd name="T35" fmla="*/ 75 h 106"/>
                  <a:gd name="T36" fmla="*/ 103 w 119"/>
                  <a:gd name="T37" fmla="*/ 60 h 106"/>
                  <a:gd name="T38" fmla="*/ 107 w 119"/>
                  <a:gd name="T39" fmla="*/ 40 h 106"/>
                  <a:gd name="T40" fmla="*/ 107 w 119"/>
                  <a:gd name="T41" fmla="*/ 37 h 106"/>
                  <a:gd name="T42" fmla="*/ 119 w 119"/>
                  <a:gd name="T43" fmla="*/ 61 h 106"/>
                  <a:gd name="T44" fmla="*/ 103 w 119"/>
                  <a:gd name="T45" fmla="*/ 88 h 106"/>
                  <a:gd name="T46" fmla="*/ 103 w 119"/>
                  <a:gd name="T47" fmla="*/ 9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9" h="106">
                    <a:moveTo>
                      <a:pt x="50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77" y="0"/>
                      <a:pt x="99" y="18"/>
                      <a:pt x="99" y="40"/>
                    </a:cubicBezTo>
                    <a:cubicBezTo>
                      <a:pt x="99" y="63"/>
                      <a:pt x="77" y="81"/>
                      <a:pt x="50" y="81"/>
                    </a:cubicBezTo>
                    <a:cubicBezTo>
                      <a:pt x="47" y="81"/>
                      <a:pt x="44" y="80"/>
                      <a:pt x="42" y="80"/>
                    </a:cubicBezTo>
                    <a:cubicBezTo>
                      <a:pt x="31" y="91"/>
                      <a:pt x="19" y="93"/>
                      <a:pt x="7" y="93"/>
                    </a:cubicBezTo>
                    <a:cubicBezTo>
                      <a:pt x="7" y="90"/>
                      <a:pt x="7" y="90"/>
                      <a:pt x="7" y="90"/>
                    </a:cubicBezTo>
                    <a:cubicBezTo>
                      <a:pt x="13" y="87"/>
                      <a:pt x="19" y="81"/>
                      <a:pt x="19" y="74"/>
                    </a:cubicBezTo>
                    <a:cubicBezTo>
                      <a:pt x="19" y="73"/>
                      <a:pt x="19" y="72"/>
                      <a:pt x="18" y="72"/>
                    </a:cubicBezTo>
                    <a:cubicBezTo>
                      <a:pt x="7" y="64"/>
                      <a:pt x="0" y="53"/>
                      <a:pt x="0" y="40"/>
                    </a:cubicBezTo>
                    <a:cubicBezTo>
                      <a:pt x="0" y="18"/>
                      <a:pt x="22" y="0"/>
                      <a:pt x="50" y="0"/>
                    </a:cubicBezTo>
                    <a:close/>
                    <a:moveTo>
                      <a:pt x="103" y="90"/>
                    </a:moveTo>
                    <a:cubicBezTo>
                      <a:pt x="103" y="96"/>
                      <a:pt x="107" y="101"/>
                      <a:pt x="113" y="104"/>
                    </a:cubicBezTo>
                    <a:cubicBezTo>
                      <a:pt x="113" y="106"/>
                      <a:pt x="113" y="106"/>
                      <a:pt x="113" y="106"/>
                    </a:cubicBezTo>
                    <a:cubicBezTo>
                      <a:pt x="102" y="106"/>
                      <a:pt x="92" y="104"/>
                      <a:pt x="83" y="95"/>
                    </a:cubicBezTo>
                    <a:cubicBezTo>
                      <a:pt x="81" y="95"/>
                      <a:pt x="79" y="96"/>
                      <a:pt x="76" y="96"/>
                    </a:cubicBezTo>
                    <a:cubicBezTo>
                      <a:pt x="66" y="96"/>
                      <a:pt x="57" y="93"/>
                      <a:pt x="50" y="88"/>
                    </a:cubicBezTo>
                    <a:cubicBezTo>
                      <a:pt x="65" y="88"/>
                      <a:pt x="79" y="84"/>
                      <a:pt x="90" y="75"/>
                    </a:cubicBezTo>
                    <a:cubicBezTo>
                      <a:pt x="95" y="71"/>
                      <a:pt x="100" y="65"/>
                      <a:pt x="103" y="60"/>
                    </a:cubicBezTo>
                    <a:cubicBezTo>
                      <a:pt x="106" y="54"/>
                      <a:pt x="107" y="47"/>
                      <a:pt x="107" y="40"/>
                    </a:cubicBezTo>
                    <a:cubicBezTo>
                      <a:pt x="107" y="39"/>
                      <a:pt x="107" y="38"/>
                      <a:pt x="107" y="37"/>
                    </a:cubicBezTo>
                    <a:cubicBezTo>
                      <a:pt x="115" y="43"/>
                      <a:pt x="119" y="52"/>
                      <a:pt x="119" y="61"/>
                    </a:cubicBezTo>
                    <a:cubicBezTo>
                      <a:pt x="119" y="72"/>
                      <a:pt x="113" y="82"/>
                      <a:pt x="103" y="88"/>
                    </a:cubicBezTo>
                    <a:cubicBezTo>
                      <a:pt x="103" y="89"/>
                      <a:pt x="103" y="89"/>
                      <a:pt x="103" y="9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134" name="Freeform 207">
                <a:extLst>
                  <a:ext uri="{FF2B5EF4-FFF2-40B4-BE49-F238E27FC236}">
                    <a16:creationId xmlns:a16="http://schemas.microsoft.com/office/drawing/2014/main" xmlns="" id="{5839C93B-2E65-4C24-A856-82991CA3CA6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976852" y="5491891"/>
                <a:ext cx="223135" cy="225092"/>
              </a:xfrm>
              <a:custGeom>
                <a:avLst/>
                <a:gdLst>
                  <a:gd name="T0" fmla="*/ 35 w 70"/>
                  <a:gd name="T1" fmla="*/ 0 h 70"/>
                  <a:gd name="T2" fmla="*/ 0 w 70"/>
                  <a:gd name="T3" fmla="*/ 35 h 70"/>
                  <a:gd name="T4" fmla="*/ 35 w 70"/>
                  <a:gd name="T5" fmla="*/ 70 h 70"/>
                  <a:gd name="T6" fmla="*/ 70 w 70"/>
                  <a:gd name="T7" fmla="*/ 35 h 70"/>
                  <a:gd name="T8" fmla="*/ 35 w 70"/>
                  <a:gd name="T9" fmla="*/ 0 h 70"/>
                  <a:gd name="T10" fmla="*/ 29 w 70"/>
                  <a:gd name="T11" fmla="*/ 57 h 70"/>
                  <a:gd name="T12" fmla="*/ 14 w 70"/>
                  <a:gd name="T13" fmla="*/ 38 h 70"/>
                  <a:gd name="T14" fmla="*/ 21 w 70"/>
                  <a:gd name="T15" fmla="*/ 31 h 70"/>
                  <a:gd name="T16" fmla="*/ 29 w 70"/>
                  <a:gd name="T17" fmla="*/ 41 h 70"/>
                  <a:gd name="T18" fmla="*/ 54 w 70"/>
                  <a:gd name="T19" fmla="*/ 21 h 70"/>
                  <a:gd name="T20" fmla="*/ 57 w 70"/>
                  <a:gd name="T21" fmla="*/ 24 h 70"/>
                  <a:gd name="T22" fmla="*/ 29 w 70"/>
                  <a:gd name="T23" fmla="*/ 57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0" h="70">
                    <a:moveTo>
                      <a:pt x="35" y="0"/>
                    </a:moveTo>
                    <a:cubicBezTo>
                      <a:pt x="16" y="0"/>
                      <a:pt x="0" y="16"/>
                      <a:pt x="0" y="35"/>
                    </a:cubicBezTo>
                    <a:cubicBezTo>
                      <a:pt x="0" y="54"/>
                      <a:pt x="16" y="70"/>
                      <a:pt x="35" y="70"/>
                    </a:cubicBezTo>
                    <a:cubicBezTo>
                      <a:pt x="54" y="70"/>
                      <a:pt x="70" y="54"/>
                      <a:pt x="70" y="35"/>
                    </a:cubicBezTo>
                    <a:cubicBezTo>
                      <a:pt x="70" y="16"/>
                      <a:pt x="54" y="0"/>
                      <a:pt x="35" y="0"/>
                    </a:cubicBezTo>
                    <a:close/>
                    <a:moveTo>
                      <a:pt x="29" y="57"/>
                    </a:moveTo>
                    <a:cubicBezTo>
                      <a:pt x="14" y="38"/>
                      <a:pt x="14" y="38"/>
                      <a:pt x="14" y="38"/>
                    </a:cubicBezTo>
                    <a:cubicBezTo>
                      <a:pt x="21" y="31"/>
                      <a:pt x="21" y="31"/>
                      <a:pt x="21" y="31"/>
                    </a:cubicBezTo>
                    <a:cubicBezTo>
                      <a:pt x="29" y="41"/>
                      <a:pt x="29" y="41"/>
                      <a:pt x="29" y="41"/>
                    </a:cubicBezTo>
                    <a:cubicBezTo>
                      <a:pt x="54" y="21"/>
                      <a:pt x="54" y="21"/>
                      <a:pt x="54" y="21"/>
                    </a:cubicBezTo>
                    <a:cubicBezTo>
                      <a:pt x="57" y="24"/>
                      <a:pt x="57" y="24"/>
                      <a:pt x="57" y="24"/>
                    </a:cubicBezTo>
                    <a:lnTo>
                      <a:pt x="29" y="5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135" name="Freeform 208">
                <a:extLst>
                  <a:ext uri="{FF2B5EF4-FFF2-40B4-BE49-F238E27FC236}">
                    <a16:creationId xmlns:a16="http://schemas.microsoft.com/office/drawing/2014/main" xmlns="" id="{F58FC326-F63A-4BBC-B87C-F7DDD474D27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892492" y="5863783"/>
                <a:ext cx="275984" cy="313173"/>
              </a:xfrm>
              <a:custGeom>
                <a:avLst/>
                <a:gdLst>
                  <a:gd name="T0" fmla="*/ 55 w 86"/>
                  <a:gd name="T1" fmla="*/ 14 h 98"/>
                  <a:gd name="T2" fmla="*/ 55 w 86"/>
                  <a:gd name="T3" fmla="*/ 27 h 98"/>
                  <a:gd name="T4" fmla="*/ 65 w 86"/>
                  <a:gd name="T5" fmla="*/ 33 h 98"/>
                  <a:gd name="T6" fmla="*/ 74 w 86"/>
                  <a:gd name="T7" fmla="*/ 55 h 98"/>
                  <a:gd name="T8" fmla="*/ 65 w 86"/>
                  <a:gd name="T9" fmla="*/ 77 h 98"/>
                  <a:gd name="T10" fmla="*/ 43 w 86"/>
                  <a:gd name="T11" fmla="*/ 85 h 98"/>
                  <a:gd name="T12" fmla="*/ 22 w 86"/>
                  <a:gd name="T13" fmla="*/ 77 h 98"/>
                  <a:gd name="T14" fmla="*/ 13 w 86"/>
                  <a:gd name="T15" fmla="*/ 55 h 98"/>
                  <a:gd name="T16" fmla="*/ 22 w 86"/>
                  <a:gd name="T17" fmla="*/ 33 h 98"/>
                  <a:gd name="T18" fmla="*/ 31 w 86"/>
                  <a:gd name="T19" fmla="*/ 27 h 98"/>
                  <a:gd name="T20" fmla="*/ 31 w 86"/>
                  <a:gd name="T21" fmla="*/ 14 h 98"/>
                  <a:gd name="T22" fmla="*/ 0 w 86"/>
                  <a:gd name="T23" fmla="*/ 55 h 98"/>
                  <a:gd name="T24" fmla="*/ 43 w 86"/>
                  <a:gd name="T25" fmla="*/ 98 h 98"/>
                  <a:gd name="T26" fmla="*/ 86 w 86"/>
                  <a:gd name="T27" fmla="*/ 55 h 98"/>
                  <a:gd name="T28" fmla="*/ 55 w 86"/>
                  <a:gd name="T29" fmla="*/ 14 h 98"/>
                  <a:gd name="T30" fmla="*/ 37 w 86"/>
                  <a:gd name="T31" fmla="*/ 0 h 98"/>
                  <a:gd name="T32" fmla="*/ 49 w 86"/>
                  <a:gd name="T33" fmla="*/ 0 h 98"/>
                  <a:gd name="T34" fmla="*/ 49 w 86"/>
                  <a:gd name="T35" fmla="*/ 49 h 98"/>
                  <a:gd name="T36" fmla="*/ 37 w 86"/>
                  <a:gd name="T37" fmla="*/ 49 h 98"/>
                  <a:gd name="T38" fmla="*/ 37 w 86"/>
                  <a:gd name="T39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6" h="98">
                    <a:moveTo>
                      <a:pt x="55" y="14"/>
                    </a:moveTo>
                    <a:cubicBezTo>
                      <a:pt x="55" y="27"/>
                      <a:pt x="55" y="27"/>
                      <a:pt x="55" y="27"/>
                    </a:cubicBezTo>
                    <a:cubicBezTo>
                      <a:pt x="59" y="28"/>
                      <a:pt x="62" y="31"/>
                      <a:pt x="65" y="33"/>
                    </a:cubicBezTo>
                    <a:cubicBezTo>
                      <a:pt x="71" y="39"/>
                      <a:pt x="74" y="47"/>
                      <a:pt x="74" y="55"/>
                    </a:cubicBezTo>
                    <a:cubicBezTo>
                      <a:pt x="74" y="63"/>
                      <a:pt x="71" y="71"/>
                      <a:pt x="65" y="77"/>
                    </a:cubicBezTo>
                    <a:cubicBezTo>
                      <a:pt x="59" y="82"/>
                      <a:pt x="51" y="85"/>
                      <a:pt x="43" y="85"/>
                    </a:cubicBezTo>
                    <a:cubicBezTo>
                      <a:pt x="35" y="85"/>
                      <a:pt x="27" y="82"/>
                      <a:pt x="22" y="77"/>
                    </a:cubicBezTo>
                    <a:cubicBezTo>
                      <a:pt x="16" y="71"/>
                      <a:pt x="13" y="63"/>
                      <a:pt x="13" y="55"/>
                    </a:cubicBezTo>
                    <a:cubicBezTo>
                      <a:pt x="13" y="47"/>
                      <a:pt x="16" y="39"/>
                      <a:pt x="22" y="33"/>
                    </a:cubicBezTo>
                    <a:cubicBezTo>
                      <a:pt x="24" y="31"/>
                      <a:pt x="27" y="28"/>
                      <a:pt x="31" y="27"/>
                    </a:cubicBezTo>
                    <a:cubicBezTo>
                      <a:pt x="31" y="14"/>
                      <a:pt x="31" y="14"/>
                      <a:pt x="31" y="14"/>
                    </a:cubicBezTo>
                    <a:cubicBezTo>
                      <a:pt x="13" y="19"/>
                      <a:pt x="0" y="36"/>
                      <a:pt x="0" y="55"/>
                    </a:cubicBezTo>
                    <a:cubicBezTo>
                      <a:pt x="0" y="79"/>
                      <a:pt x="20" y="98"/>
                      <a:pt x="43" y="98"/>
                    </a:cubicBezTo>
                    <a:cubicBezTo>
                      <a:pt x="67" y="98"/>
                      <a:pt x="86" y="79"/>
                      <a:pt x="86" y="55"/>
                    </a:cubicBezTo>
                    <a:cubicBezTo>
                      <a:pt x="86" y="36"/>
                      <a:pt x="73" y="19"/>
                      <a:pt x="55" y="14"/>
                    </a:cubicBezTo>
                    <a:close/>
                    <a:moveTo>
                      <a:pt x="37" y="0"/>
                    </a:moveTo>
                    <a:cubicBezTo>
                      <a:pt x="49" y="0"/>
                      <a:pt x="49" y="0"/>
                      <a:pt x="49" y="0"/>
                    </a:cubicBezTo>
                    <a:cubicBezTo>
                      <a:pt x="49" y="49"/>
                      <a:pt x="49" y="49"/>
                      <a:pt x="49" y="49"/>
                    </a:cubicBezTo>
                    <a:cubicBezTo>
                      <a:pt x="37" y="49"/>
                      <a:pt x="37" y="49"/>
                      <a:pt x="37" y="49"/>
                    </a:cubicBezTo>
                    <a:lnTo>
                      <a:pt x="3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136" name="Freeform 209">
                <a:extLst>
                  <a:ext uri="{FF2B5EF4-FFF2-40B4-BE49-F238E27FC236}">
                    <a16:creationId xmlns:a16="http://schemas.microsoft.com/office/drawing/2014/main" xmlns="" id="{81187B44-A1FC-45C1-AAB0-9E7BC7285F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49960" y="6186742"/>
                <a:ext cx="371892" cy="311215"/>
              </a:xfrm>
              <a:custGeom>
                <a:avLst/>
                <a:gdLst>
                  <a:gd name="T0" fmla="*/ 57 w 116"/>
                  <a:gd name="T1" fmla="*/ 1 h 97"/>
                  <a:gd name="T2" fmla="*/ 48 w 116"/>
                  <a:gd name="T3" fmla="*/ 8 h 97"/>
                  <a:gd name="T4" fmla="*/ 55 w 116"/>
                  <a:gd name="T5" fmla="*/ 18 h 97"/>
                  <a:gd name="T6" fmla="*/ 85 w 116"/>
                  <a:gd name="T7" fmla="*/ 22 h 97"/>
                  <a:gd name="T8" fmla="*/ 5 w 116"/>
                  <a:gd name="T9" fmla="*/ 81 h 97"/>
                  <a:gd name="T10" fmla="*/ 3 w 116"/>
                  <a:gd name="T11" fmla="*/ 93 h 97"/>
                  <a:gd name="T12" fmla="*/ 8 w 116"/>
                  <a:gd name="T13" fmla="*/ 96 h 97"/>
                  <a:gd name="T14" fmla="*/ 15 w 116"/>
                  <a:gd name="T15" fmla="*/ 95 h 97"/>
                  <a:gd name="T16" fmla="*/ 95 w 116"/>
                  <a:gd name="T17" fmla="*/ 36 h 97"/>
                  <a:gd name="T18" fmla="*/ 90 w 116"/>
                  <a:gd name="T19" fmla="*/ 66 h 97"/>
                  <a:gd name="T20" fmla="*/ 97 w 116"/>
                  <a:gd name="T21" fmla="*/ 76 h 97"/>
                  <a:gd name="T22" fmla="*/ 107 w 116"/>
                  <a:gd name="T23" fmla="*/ 69 h 97"/>
                  <a:gd name="T24" fmla="*/ 116 w 116"/>
                  <a:gd name="T25" fmla="*/ 10 h 97"/>
                  <a:gd name="T26" fmla="*/ 57 w 116"/>
                  <a:gd name="T27" fmla="*/ 1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6" h="97">
                    <a:moveTo>
                      <a:pt x="57" y="1"/>
                    </a:moveTo>
                    <a:cubicBezTo>
                      <a:pt x="53" y="0"/>
                      <a:pt x="48" y="3"/>
                      <a:pt x="48" y="8"/>
                    </a:cubicBezTo>
                    <a:cubicBezTo>
                      <a:pt x="47" y="13"/>
                      <a:pt x="50" y="17"/>
                      <a:pt x="55" y="18"/>
                    </a:cubicBezTo>
                    <a:cubicBezTo>
                      <a:pt x="85" y="22"/>
                      <a:pt x="85" y="22"/>
                      <a:pt x="85" y="22"/>
                    </a:cubicBezTo>
                    <a:cubicBezTo>
                      <a:pt x="5" y="81"/>
                      <a:pt x="5" y="81"/>
                      <a:pt x="5" y="81"/>
                    </a:cubicBezTo>
                    <a:cubicBezTo>
                      <a:pt x="1" y="84"/>
                      <a:pt x="0" y="89"/>
                      <a:pt x="3" y="93"/>
                    </a:cubicBezTo>
                    <a:cubicBezTo>
                      <a:pt x="4" y="95"/>
                      <a:pt x="6" y="96"/>
                      <a:pt x="8" y="96"/>
                    </a:cubicBezTo>
                    <a:cubicBezTo>
                      <a:pt x="10" y="97"/>
                      <a:pt x="13" y="96"/>
                      <a:pt x="15" y="95"/>
                    </a:cubicBezTo>
                    <a:cubicBezTo>
                      <a:pt x="95" y="36"/>
                      <a:pt x="95" y="36"/>
                      <a:pt x="95" y="36"/>
                    </a:cubicBezTo>
                    <a:cubicBezTo>
                      <a:pt x="90" y="66"/>
                      <a:pt x="90" y="66"/>
                      <a:pt x="90" y="66"/>
                    </a:cubicBezTo>
                    <a:cubicBezTo>
                      <a:pt x="90" y="71"/>
                      <a:pt x="93" y="75"/>
                      <a:pt x="97" y="76"/>
                    </a:cubicBezTo>
                    <a:cubicBezTo>
                      <a:pt x="102" y="76"/>
                      <a:pt x="106" y="73"/>
                      <a:pt x="107" y="69"/>
                    </a:cubicBezTo>
                    <a:cubicBezTo>
                      <a:pt x="116" y="10"/>
                      <a:pt x="116" y="10"/>
                      <a:pt x="116" y="10"/>
                    </a:cubicBezTo>
                    <a:lnTo>
                      <a:pt x="57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137" name="Freeform 210">
                <a:extLst>
                  <a:ext uri="{FF2B5EF4-FFF2-40B4-BE49-F238E27FC236}">
                    <a16:creationId xmlns:a16="http://schemas.microsoft.com/office/drawing/2014/main" xmlns="" id="{6E8A319C-4B96-407D-B985-13499954AE7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379868" y="5728727"/>
                <a:ext cx="319045" cy="342532"/>
              </a:xfrm>
              <a:custGeom>
                <a:avLst/>
                <a:gdLst>
                  <a:gd name="T0" fmla="*/ 90 w 100"/>
                  <a:gd name="T1" fmla="*/ 0 h 107"/>
                  <a:gd name="T2" fmla="*/ 10 w 100"/>
                  <a:gd name="T3" fmla="*/ 0 h 107"/>
                  <a:gd name="T4" fmla="*/ 0 w 100"/>
                  <a:gd name="T5" fmla="*/ 10 h 107"/>
                  <a:gd name="T6" fmla="*/ 0 w 100"/>
                  <a:gd name="T7" fmla="*/ 97 h 107"/>
                  <a:gd name="T8" fmla="*/ 10 w 100"/>
                  <a:gd name="T9" fmla="*/ 107 h 107"/>
                  <a:gd name="T10" fmla="*/ 90 w 100"/>
                  <a:gd name="T11" fmla="*/ 107 h 107"/>
                  <a:gd name="T12" fmla="*/ 100 w 100"/>
                  <a:gd name="T13" fmla="*/ 97 h 107"/>
                  <a:gd name="T14" fmla="*/ 100 w 100"/>
                  <a:gd name="T15" fmla="*/ 10 h 107"/>
                  <a:gd name="T16" fmla="*/ 90 w 100"/>
                  <a:gd name="T17" fmla="*/ 0 h 107"/>
                  <a:gd name="T18" fmla="*/ 86 w 100"/>
                  <a:gd name="T19" fmla="*/ 93 h 107"/>
                  <a:gd name="T20" fmla="*/ 13 w 100"/>
                  <a:gd name="T21" fmla="*/ 93 h 107"/>
                  <a:gd name="T22" fmla="*/ 13 w 100"/>
                  <a:gd name="T23" fmla="*/ 13 h 107"/>
                  <a:gd name="T24" fmla="*/ 86 w 100"/>
                  <a:gd name="T25" fmla="*/ 13 h 107"/>
                  <a:gd name="T26" fmla="*/ 86 w 100"/>
                  <a:gd name="T27" fmla="*/ 93 h 107"/>
                  <a:gd name="T28" fmla="*/ 26 w 100"/>
                  <a:gd name="T29" fmla="*/ 47 h 107"/>
                  <a:gd name="T30" fmla="*/ 73 w 100"/>
                  <a:gd name="T31" fmla="*/ 47 h 107"/>
                  <a:gd name="T32" fmla="*/ 73 w 100"/>
                  <a:gd name="T33" fmla="*/ 53 h 107"/>
                  <a:gd name="T34" fmla="*/ 26 w 100"/>
                  <a:gd name="T35" fmla="*/ 53 h 107"/>
                  <a:gd name="T36" fmla="*/ 26 w 100"/>
                  <a:gd name="T37" fmla="*/ 47 h 107"/>
                  <a:gd name="T38" fmla="*/ 26 w 100"/>
                  <a:gd name="T39" fmla="*/ 60 h 107"/>
                  <a:gd name="T40" fmla="*/ 73 w 100"/>
                  <a:gd name="T41" fmla="*/ 60 h 107"/>
                  <a:gd name="T42" fmla="*/ 73 w 100"/>
                  <a:gd name="T43" fmla="*/ 67 h 107"/>
                  <a:gd name="T44" fmla="*/ 26 w 100"/>
                  <a:gd name="T45" fmla="*/ 67 h 107"/>
                  <a:gd name="T46" fmla="*/ 26 w 100"/>
                  <a:gd name="T47" fmla="*/ 60 h 107"/>
                  <a:gd name="T48" fmla="*/ 26 w 100"/>
                  <a:gd name="T49" fmla="*/ 73 h 107"/>
                  <a:gd name="T50" fmla="*/ 73 w 100"/>
                  <a:gd name="T51" fmla="*/ 73 h 107"/>
                  <a:gd name="T52" fmla="*/ 73 w 100"/>
                  <a:gd name="T53" fmla="*/ 80 h 107"/>
                  <a:gd name="T54" fmla="*/ 26 w 100"/>
                  <a:gd name="T55" fmla="*/ 80 h 107"/>
                  <a:gd name="T56" fmla="*/ 26 w 100"/>
                  <a:gd name="T57" fmla="*/ 73 h 107"/>
                  <a:gd name="T58" fmla="*/ 26 w 100"/>
                  <a:gd name="T59" fmla="*/ 33 h 107"/>
                  <a:gd name="T60" fmla="*/ 73 w 100"/>
                  <a:gd name="T61" fmla="*/ 33 h 107"/>
                  <a:gd name="T62" fmla="*/ 73 w 100"/>
                  <a:gd name="T63" fmla="*/ 40 h 107"/>
                  <a:gd name="T64" fmla="*/ 26 w 100"/>
                  <a:gd name="T65" fmla="*/ 40 h 107"/>
                  <a:gd name="T66" fmla="*/ 26 w 100"/>
                  <a:gd name="T67" fmla="*/ 33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00" h="107">
                    <a:moveTo>
                      <a:pt x="90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4" y="0"/>
                      <a:pt x="0" y="5"/>
                      <a:pt x="0" y="10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0" y="102"/>
                      <a:pt x="4" y="107"/>
                      <a:pt x="10" y="107"/>
                    </a:cubicBezTo>
                    <a:cubicBezTo>
                      <a:pt x="90" y="107"/>
                      <a:pt x="90" y="107"/>
                      <a:pt x="90" y="107"/>
                    </a:cubicBezTo>
                    <a:cubicBezTo>
                      <a:pt x="95" y="107"/>
                      <a:pt x="100" y="102"/>
                      <a:pt x="100" y="97"/>
                    </a:cubicBezTo>
                    <a:cubicBezTo>
                      <a:pt x="100" y="10"/>
                      <a:pt x="100" y="10"/>
                      <a:pt x="100" y="10"/>
                    </a:cubicBezTo>
                    <a:cubicBezTo>
                      <a:pt x="100" y="5"/>
                      <a:pt x="95" y="0"/>
                      <a:pt x="90" y="0"/>
                    </a:cubicBezTo>
                    <a:close/>
                    <a:moveTo>
                      <a:pt x="86" y="93"/>
                    </a:moveTo>
                    <a:cubicBezTo>
                      <a:pt x="13" y="93"/>
                      <a:pt x="13" y="93"/>
                      <a:pt x="13" y="93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86" y="13"/>
                      <a:pt x="86" y="13"/>
                      <a:pt x="86" y="13"/>
                    </a:cubicBezTo>
                    <a:lnTo>
                      <a:pt x="86" y="93"/>
                    </a:lnTo>
                    <a:close/>
                    <a:moveTo>
                      <a:pt x="26" y="47"/>
                    </a:moveTo>
                    <a:cubicBezTo>
                      <a:pt x="73" y="47"/>
                      <a:pt x="73" y="47"/>
                      <a:pt x="73" y="47"/>
                    </a:cubicBezTo>
                    <a:cubicBezTo>
                      <a:pt x="73" y="53"/>
                      <a:pt x="73" y="53"/>
                      <a:pt x="73" y="53"/>
                    </a:cubicBezTo>
                    <a:cubicBezTo>
                      <a:pt x="26" y="53"/>
                      <a:pt x="26" y="53"/>
                      <a:pt x="26" y="53"/>
                    </a:cubicBezTo>
                    <a:lnTo>
                      <a:pt x="26" y="47"/>
                    </a:lnTo>
                    <a:close/>
                    <a:moveTo>
                      <a:pt x="26" y="60"/>
                    </a:moveTo>
                    <a:cubicBezTo>
                      <a:pt x="73" y="60"/>
                      <a:pt x="73" y="60"/>
                      <a:pt x="73" y="60"/>
                    </a:cubicBezTo>
                    <a:cubicBezTo>
                      <a:pt x="73" y="67"/>
                      <a:pt x="73" y="67"/>
                      <a:pt x="73" y="67"/>
                    </a:cubicBezTo>
                    <a:cubicBezTo>
                      <a:pt x="26" y="67"/>
                      <a:pt x="26" y="67"/>
                      <a:pt x="26" y="67"/>
                    </a:cubicBezTo>
                    <a:lnTo>
                      <a:pt x="26" y="60"/>
                    </a:lnTo>
                    <a:close/>
                    <a:moveTo>
                      <a:pt x="26" y="73"/>
                    </a:moveTo>
                    <a:cubicBezTo>
                      <a:pt x="73" y="73"/>
                      <a:pt x="73" y="73"/>
                      <a:pt x="73" y="73"/>
                    </a:cubicBezTo>
                    <a:cubicBezTo>
                      <a:pt x="73" y="80"/>
                      <a:pt x="73" y="80"/>
                      <a:pt x="73" y="80"/>
                    </a:cubicBezTo>
                    <a:cubicBezTo>
                      <a:pt x="26" y="80"/>
                      <a:pt x="26" y="80"/>
                      <a:pt x="26" y="80"/>
                    </a:cubicBezTo>
                    <a:lnTo>
                      <a:pt x="26" y="73"/>
                    </a:lnTo>
                    <a:close/>
                    <a:moveTo>
                      <a:pt x="26" y="33"/>
                    </a:moveTo>
                    <a:cubicBezTo>
                      <a:pt x="73" y="33"/>
                      <a:pt x="73" y="33"/>
                      <a:pt x="73" y="33"/>
                    </a:cubicBezTo>
                    <a:cubicBezTo>
                      <a:pt x="73" y="40"/>
                      <a:pt x="73" y="40"/>
                      <a:pt x="73" y="40"/>
                    </a:cubicBezTo>
                    <a:cubicBezTo>
                      <a:pt x="26" y="40"/>
                      <a:pt x="26" y="40"/>
                      <a:pt x="26" y="40"/>
                    </a:cubicBezTo>
                    <a:lnTo>
                      <a:pt x="26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138" name="Freeform 211">
                <a:extLst>
                  <a:ext uri="{FF2B5EF4-FFF2-40B4-BE49-F238E27FC236}">
                    <a16:creationId xmlns:a16="http://schemas.microsoft.com/office/drawing/2014/main" xmlns="" id="{4DC0A8B0-AD26-45FC-AC8E-E62B2408A6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781119" y="5771788"/>
                <a:ext cx="366021" cy="364063"/>
              </a:xfrm>
              <a:custGeom>
                <a:avLst/>
                <a:gdLst>
                  <a:gd name="T0" fmla="*/ 86 w 114"/>
                  <a:gd name="T1" fmla="*/ 72 h 114"/>
                  <a:gd name="T2" fmla="*/ 66 w 114"/>
                  <a:gd name="T3" fmla="*/ 52 h 114"/>
                  <a:gd name="T4" fmla="*/ 114 w 114"/>
                  <a:gd name="T5" fmla="*/ 16 h 114"/>
                  <a:gd name="T6" fmla="*/ 100 w 114"/>
                  <a:gd name="T7" fmla="*/ 2 h 114"/>
                  <a:gd name="T8" fmla="*/ 40 w 114"/>
                  <a:gd name="T9" fmla="*/ 26 h 114"/>
                  <a:gd name="T10" fmla="*/ 21 w 114"/>
                  <a:gd name="T11" fmla="*/ 7 h 114"/>
                  <a:gd name="T12" fmla="*/ 4 w 114"/>
                  <a:gd name="T13" fmla="*/ 4 h 114"/>
                  <a:gd name="T14" fmla="*/ 7 w 114"/>
                  <a:gd name="T15" fmla="*/ 21 h 114"/>
                  <a:gd name="T16" fmla="*/ 26 w 114"/>
                  <a:gd name="T17" fmla="*/ 40 h 114"/>
                  <a:gd name="T18" fmla="*/ 2 w 114"/>
                  <a:gd name="T19" fmla="*/ 100 h 114"/>
                  <a:gd name="T20" fmla="*/ 16 w 114"/>
                  <a:gd name="T21" fmla="*/ 114 h 114"/>
                  <a:gd name="T22" fmla="*/ 52 w 114"/>
                  <a:gd name="T23" fmla="*/ 66 h 114"/>
                  <a:gd name="T24" fmla="*/ 72 w 114"/>
                  <a:gd name="T25" fmla="*/ 86 h 114"/>
                  <a:gd name="T26" fmla="*/ 72 w 114"/>
                  <a:gd name="T27" fmla="*/ 114 h 114"/>
                  <a:gd name="T28" fmla="*/ 86 w 114"/>
                  <a:gd name="T29" fmla="*/ 114 h 114"/>
                  <a:gd name="T30" fmla="*/ 93 w 114"/>
                  <a:gd name="T31" fmla="*/ 93 h 114"/>
                  <a:gd name="T32" fmla="*/ 114 w 114"/>
                  <a:gd name="T33" fmla="*/ 86 h 114"/>
                  <a:gd name="T34" fmla="*/ 114 w 114"/>
                  <a:gd name="T35" fmla="*/ 72 h 114"/>
                  <a:gd name="T36" fmla="*/ 86 w 114"/>
                  <a:gd name="T37" fmla="*/ 72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4" h="114">
                    <a:moveTo>
                      <a:pt x="86" y="72"/>
                    </a:moveTo>
                    <a:cubicBezTo>
                      <a:pt x="66" y="52"/>
                      <a:pt x="66" y="52"/>
                      <a:pt x="66" y="52"/>
                    </a:cubicBezTo>
                    <a:cubicBezTo>
                      <a:pt x="114" y="16"/>
                      <a:pt x="114" y="16"/>
                      <a:pt x="114" y="16"/>
                    </a:cubicBezTo>
                    <a:cubicBezTo>
                      <a:pt x="100" y="2"/>
                      <a:pt x="100" y="2"/>
                      <a:pt x="100" y="2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16" y="2"/>
                      <a:pt x="8" y="0"/>
                      <a:pt x="4" y="4"/>
                    </a:cubicBezTo>
                    <a:cubicBezTo>
                      <a:pt x="0" y="8"/>
                      <a:pt x="2" y="16"/>
                      <a:pt x="7" y="21"/>
                    </a:cubicBezTo>
                    <a:cubicBezTo>
                      <a:pt x="26" y="40"/>
                      <a:pt x="26" y="40"/>
                      <a:pt x="26" y="40"/>
                    </a:cubicBezTo>
                    <a:cubicBezTo>
                      <a:pt x="2" y="100"/>
                      <a:pt x="2" y="100"/>
                      <a:pt x="2" y="100"/>
                    </a:cubicBezTo>
                    <a:cubicBezTo>
                      <a:pt x="16" y="114"/>
                      <a:pt x="16" y="114"/>
                      <a:pt x="16" y="114"/>
                    </a:cubicBezTo>
                    <a:cubicBezTo>
                      <a:pt x="52" y="66"/>
                      <a:pt x="52" y="66"/>
                      <a:pt x="52" y="66"/>
                    </a:cubicBezTo>
                    <a:cubicBezTo>
                      <a:pt x="72" y="86"/>
                      <a:pt x="72" y="86"/>
                      <a:pt x="72" y="86"/>
                    </a:cubicBezTo>
                    <a:cubicBezTo>
                      <a:pt x="72" y="114"/>
                      <a:pt x="72" y="114"/>
                      <a:pt x="72" y="114"/>
                    </a:cubicBezTo>
                    <a:cubicBezTo>
                      <a:pt x="86" y="114"/>
                      <a:pt x="86" y="114"/>
                      <a:pt x="86" y="114"/>
                    </a:cubicBezTo>
                    <a:cubicBezTo>
                      <a:pt x="93" y="93"/>
                      <a:pt x="93" y="93"/>
                      <a:pt x="93" y="93"/>
                    </a:cubicBezTo>
                    <a:cubicBezTo>
                      <a:pt x="114" y="86"/>
                      <a:pt x="114" y="86"/>
                      <a:pt x="114" y="86"/>
                    </a:cubicBezTo>
                    <a:cubicBezTo>
                      <a:pt x="114" y="72"/>
                      <a:pt x="114" y="72"/>
                      <a:pt x="114" y="72"/>
                    </a:cubicBezTo>
                    <a:cubicBezTo>
                      <a:pt x="86" y="72"/>
                      <a:pt x="86" y="72"/>
                      <a:pt x="86" y="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139" name="Freeform 212">
                <a:extLst>
                  <a:ext uri="{FF2B5EF4-FFF2-40B4-BE49-F238E27FC236}">
                    <a16:creationId xmlns:a16="http://schemas.microsoft.com/office/drawing/2014/main" xmlns="" id="{AD835F7B-E18D-4AF8-A434-E3B507705E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804607" y="6221974"/>
                <a:ext cx="344490" cy="281855"/>
              </a:xfrm>
              <a:custGeom>
                <a:avLst/>
                <a:gdLst>
                  <a:gd name="T0" fmla="*/ 108 w 108"/>
                  <a:gd name="T1" fmla="*/ 11 h 88"/>
                  <a:gd name="T2" fmla="*/ 96 w 108"/>
                  <a:gd name="T3" fmla="*/ 14 h 88"/>
                  <a:gd name="T4" fmla="*/ 105 w 108"/>
                  <a:gd name="T5" fmla="*/ 2 h 88"/>
                  <a:gd name="T6" fmla="*/ 91 w 108"/>
                  <a:gd name="T7" fmla="*/ 7 h 88"/>
                  <a:gd name="T8" fmla="*/ 75 w 108"/>
                  <a:gd name="T9" fmla="*/ 0 h 88"/>
                  <a:gd name="T10" fmla="*/ 53 w 108"/>
                  <a:gd name="T11" fmla="*/ 22 h 88"/>
                  <a:gd name="T12" fmla="*/ 54 w 108"/>
                  <a:gd name="T13" fmla="*/ 27 h 88"/>
                  <a:gd name="T14" fmla="*/ 8 w 108"/>
                  <a:gd name="T15" fmla="*/ 4 h 88"/>
                  <a:gd name="T16" fmla="*/ 5 w 108"/>
                  <a:gd name="T17" fmla="*/ 15 h 88"/>
                  <a:gd name="T18" fmla="*/ 15 w 108"/>
                  <a:gd name="T19" fmla="*/ 34 h 88"/>
                  <a:gd name="T20" fmla="*/ 5 w 108"/>
                  <a:gd name="T21" fmla="*/ 31 h 88"/>
                  <a:gd name="T22" fmla="*/ 5 w 108"/>
                  <a:gd name="T23" fmla="*/ 31 h 88"/>
                  <a:gd name="T24" fmla="*/ 23 w 108"/>
                  <a:gd name="T25" fmla="*/ 53 h 88"/>
                  <a:gd name="T26" fmla="*/ 17 w 108"/>
                  <a:gd name="T27" fmla="*/ 54 h 88"/>
                  <a:gd name="T28" fmla="*/ 13 w 108"/>
                  <a:gd name="T29" fmla="*/ 53 h 88"/>
                  <a:gd name="T30" fmla="*/ 33 w 108"/>
                  <a:gd name="T31" fmla="*/ 69 h 88"/>
                  <a:gd name="T32" fmla="*/ 6 w 108"/>
                  <a:gd name="T33" fmla="*/ 78 h 88"/>
                  <a:gd name="T34" fmla="*/ 0 w 108"/>
                  <a:gd name="T35" fmla="*/ 78 h 88"/>
                  <a:gd name="T36" fmla="*/ 34 w 108"/>
                  <a:gd name="T37" fmla="*/ 88 h 88"/>
                  <a:gd name="T38" fmla="*/ 97 w 108"/>
                  <a:gd name="T39" fmla="*/ 25 h 88"/>
                  <a:gd name="T40" fmla="*/ 97 w 108"/>
                  <a:gd name="T41" fmla="*/ 22 h 88"/>
                  <a:gd name="T42" fmla="*/ 108 w 108"/>
                  <a:gd name="T43" fmla="*/ 11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8" h="88">
                    <a:moveTo>
                      <a:pt x="108" y="11"/>
                    </a:moveTo>
                    <a:cubicBezTo>
                      <a:pt x="104" y="12"/>
                      <a:pt x="100" y="13"/>
                      <a:pt x="96" y="14"/>
                    </a:cubicBezTo>
                    <a:cubicBezTo>
                      <a:pt x="100" y="11"/>
                      <a:pt x="104" y="7"/>
                      <a:pt x="105" y="2"/>
                    </a:cubicBezTo>
                    <a:cubicBezTo>
                      <a:pt x="101" y="4"/>
                      <a:pt x="96" y="6"/>
                      <a:pt x="91" y="7"/>
                    </a:cubicBezTo>
                    <a:cubicBezTo>
                      <a:pt x="87" y="3"/>
                      <a:pt x="81" y="0"/>
                      <a:pt x="75" y="0"/>
                    </a:cubicBezTo>
                    <a:cubicBezTo>
                      <a:pt x="63" y="0"/>
                      <a:pt x="53" y="10"/>
                      <a:pt x="53" y="22"/>
                    </a:cubicBezTo>
                    <a:cubicBezTo>
                      <a:pt x="53" y="24"/>
                      <a:pt x="53" y="26"/>
                      <a:pt x="54" y="27"/>
                    </a:cubicBezTo>
                    <a:cubicBezTo>
                      <a:pt x="35" y="26"/>
                      <a:pt x="19" y="18"/>
                      <a:pt x="8" y="4"/>
                    </a:cubicBezTo>
                    <a:cubicBezTo>
                      <a:pt x="6" y="7"/>
                      <a:pt x="5" y="11"/>
                      <a:pt x="5" y="15"/>
                    </a:cubicBezTo>
                    <a:cubicBezTo>
                      <a:pt x="5" y="23"/>
                      <a:pt x="9" y="30"/>
                      <a:pt x="15" y="34"/>
                    </a:cubicBezTo>
                    <a:cubicBezTo>
                      <a:pt x="11" y="34"/>
                      <a:pt x="8" y="33"/>
                      <a:pt x="5" y="31"/>
                    </a:cubicBezTo>
                    <a:cubicBezTo>
                      <a:pt x="5" y="31"/>
                      <a:pt x="5" y="31"/>
                      <a:pt x="5" y="31"/>
                    </a:cubicBezTo>
                    <a:cubicBezTo>
                      <a:pt x="5" y="42"/>
                      <a:pt x="12" y="51"/>
                      <a:pt x="23" y="53"/>
                    </a:cubicBezTo>
                    <a:cubicBezTo>
                      <a:pt x="21" y="53"/>
                      <a:pt x="19" y="54"/>
                      <a:pt x="17" y="54"/>
                    </a:cubicBezTo>
                    <a:cubicBezTo>
                      <a:pt x="15" y="54"/>
                      <a:pt x="14" y="54"/>
                      <a:pt x="13" y="53"/>
                    </a:cubicBezTo>
                    <a:cubicBezTo>
                      <a:pt x="15" y="62"/>
                      <a:pt x="23" y="69"/>
                      <a:pt x="33" y="69"/>
                    </a:cubicBezTo>
                    <a:cubicBezTo>
                      <a:pt x="26" y="75"/>
                      <a:pt x="16" y="78"/>
                      <a:pt x="6" y="78"/>
                    </a:cubicBezTo>
                    <a:cubicBezTo>
                      <a:pt x="4" y="78"/>
                      <a:pt x="2" y="78"/>
                      <a:pt x="0" y="78"/>
                    </a:cubicBezTo>
                    <a:cubicBezTo>
                      <a:pt x="10" y="84"/>
                      <a:pt x="22" y="88"/>
                      <a:pt x="34" y="88"/>
                    </a:cubicBezTo>
                    <a:cubicBezTo>
                      <a:pt x="75" y="88"/>
                      <a:pt x="97" y="54"/>
                      <a:pt x="97" y="25"/>
                    </a:cubicBezTo>
                    <a:cubicBezTo>
                      <a:pt x="97" y="24"/>
                      <a:pt x="97" y="23"/>
                      <a:pt x="97" y="22"/>
                    </a:cubicBezTo>
                    <a:cubicBezTo>
                      <a:pt x="102" y="19"/>
                      <a:pt x="105" y="15"/>
                      <a:pt x="108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140" name="Freeform 213">
                <a:extLst>
                  <a:ext uri="{FF2B5EF4-FFF2-40B4-BE49-F238E27FC236}">
                    <a16:creationId xmlns:a16="http://schemas.microsoft.com/office/drawing/2014/main" xmlns="" id="{E000FF34-A81B-4B78-AA92-C37F422B39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15471" y="6398133"/>
                <a:ext cx="242709" cy="252495"/>
              </a:xfrm>
              <a:custGeom>
                <a:avLst/>
                <a:gdLst>
                  <a:gd name="T0" fmla="*/ 66 w 124"/>
                  <a:gd name="T1" fmla="*/ 0 h 129"/>
                  <a:gd name="T2" fmla="*/ 66 w 124"/>
                  <a:gd name="T3" fmla="*/ 59 h 129"/>
                  <a:gd name="T4" fmla="*/ 124 w 124"/>
                  <a:gd name="T5" fmla="*/ 0 h 129"/>
                  <a:gd name="T6" fmla="*/ 124 w 124"/>
                  <a:gd name="T7" fmla="*/ 129 h 129"/>
                  <a:gd name="T8" fmla="*/ 66 w 124"/>
                  <a:gd name="T9" fmla="*/ 70 h 129"/>
                  <a:gd name="T10" fmla="*/ 66 w 124"/>
                  <a:gd name="T11" fmla="*/ 129 h 129"/>
                  <a:gd name="T12" fmla="*/ 0 w 124"/>
                  <a:gd name="T13" fmla="*/ 64 h 129"/>
                  <a:gd name="T14" fmla="*/ 66 w 124"/>
                  <a:gd name="T15" fmla="*/ 0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4" h="129">
                    <a:moveTo>
                      <a:pt x="66" y="0"/>
                    </a:moveTo>
                    <a:lnTo>
                      <a:pt x="66" y="59"/>
                    </a:lnTo>
                    <a:lnTo>
                      <a:pt x="124" y="0"/>
                    </a:lnTo>
                    <a:lnTo>
                      <a:pt x="124" y="129"/>
                    </a:lnTo>
                    <a:lnTo>
                      <a:pt x="66" y="70"/>
                    </a:lnTo>
                    <a:lnTo>
                      <a:pt x="66" y="129"/>
                    </a:lnTo>
                    <a:lnTo>
                      <a:pt x="0" y="64"/>
                    </a:lnTo>
                    <a:lnTo>
                      <a:pt x="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141" name="Freeform 214">
                <a:extLst>
                  <a:ext uri="{FF2B5EF4-FFF2-40B4-BE49-F238E27FC236}">
                    <a16:creationId xmlns:a16="http://schemas.microsoft.com/office/drawing/2014/main" xmlns="" id="{904A0621-0B75-4359-8757-2CB6E6AD0D9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877029" y="6449024"/>
                <a:ext cx="366021" cy="364063"/>
              </a:xfrm>
              <a:custGeom>
                <a:avLst/>
                <a:gdLst>
                  <a:gd name="T0" fmla="*/ 0 w 114"/>
                  <a:gd name="T1" fmla="*/ 83 h 114"/>
                  <a:gd name="T2" fmla="*/ 10 w 114"/>
                  <a:gd name="T3" fmla="*/ 93 h 114"/>
                  <a:gd name="T4" fmla="*/ 30 w 114"/>
                  <a:gd name="T5" fmla="*/ 73 h 114"/>
                  <a:gd name="T6" fmla="*/ 41 w 114"/>
                  <a:gd name="T7" fmla="*/ 84 h 114"/>
                  <a:gd name="T8" fmla="*/ 21 w 114"/>
                  <a:gd name="T9" fmla="*/ 104 h 114"/>
                  <a:gd name="T10" fmla="*/ 31 w 114"/>
                  <a:gd name="T11" fmla="*/ 114 h 114"/>
                  <a:gd name="T12" fmla="*/ 51 w 114"/>
                  <a:gd name="T13" fmla="*/ 94 h 114"/>
                  <a:gd name="T14" fmla="*/ 64 w 114"/>
                  <a:gd name="T15" fmla="*/ 107 h 114"/>
                  <a:gd name="T16" fmla="*/ 74 w 114"/>
                  <a:gd name="T17" fmla="*/ 97 h 114"/>
                  <a:gd name="T18" fmla="*/ 17 w 114"/>
                  <a:gd name="T19" fmla="*/ 40 h 114"/>
                  <a:gd name="T20" fmla="*/ 7 w 114"/>
                  <a:gd name="T21" fmla="*/ 50 h 114"/>
                  <a:gd name="T22" fmla="*/ 20 w 114"/>
                  <a:gd name="T23" fmla="*/ 63 h 114"/>
                  <a:gd name="T24" fmla="*/ 0 w 114"/>
                  <a:gd name="T25" fmla="*/ 83 h 114"/>
                  <a:gd name="T26" fmla="*/ 84 w 114"/>
                  <a:gd name="T27" fmla="*/ 30 h 114"/>
                  <a:gd name="T28" fmla="*/ 26 w 114"/>
                  <a:gd name="T29" fmla="*/ 39 h 114"/>
                  <a:gd name="T30" fmla="*/ 75 w 114"/>
                  <a:gd name="T31" fmla="*/ 88 h 114"/>
                  <a:gd name="T32" fmla="*/ 84 w 114"/>
                  <a:gd name="T33" fmla="*/ 30 h 114"/>
                  <a:gd name="T34" fmla="*/ 93 w 114"/>
                  <a:gd name="T35" fmla="*/ 35 h 114"/>
                  <a:gd name="T36" fmla="*/ 79 w 114"/>
                  <a:gd name="T37" fmla="*/ 21 h 114"/>
                  <a:gd name="T38" fmla="*/ 100 w 114"/>
                  <a:gd name="T39" fmla="*/ 0 h 114"/>
                  <a:gd name="T40" fmla="*/ 114 w 114"/>
                  <a:gd name="T41" fmla="*/ 14 h 114"/>
                  <a:gd name="T42" fmla="*/ 93 w 114"/>
                  <a:gd name="T43" fmla="*/ 35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14" h="114">
                    <a:moveTo>
                      <a:pt x="0" y="83"/>
                    </a:moveTo>
                    <a:cubicBezTo>
                      <a:pt x="10" y="93"/>
                      <a:pt x="10" y="93"/>
                      <a:pt x="10" y="93"/>
                    </a:cubicBezTo>
                    <a:cubicBezTo>
                      <a:pt x="30" y="73"/>
                      <a:pt x="30" y="73"/>
                      <a:pt x="30" y="73"/>
                    </a:cubicBezTo>
                    <a:cubicBezTo>
                      <a:pt x="41" y="84"/>
                      <a:pt x="41" y="84"/>
                      <a:pt x="41" y="84"/>
                    </a:cubicBezTo>
                    <a:cubicBezTo>
                      <a:pt x="21" y="104"/>
                      <a:pt x="21" y="104"/>
                      <a:pt x="21" y="104"/>
                    </a:cubicBezTo>
                    <a:cubicBezTo>
                      <a:pt x="31" y="114"/>
                      <a:pt x="31" y="114"/>
                      <a:pt x="31" y="114"/>
                    </a:cubicBezTo>
                    <a:cubicBezTo>
                      <a:pt x="51" y="94"/>
                      <a:pt x="51" y="94"/>
                      <a:pt x="51" y="94"/>
                    </a:cubicBezTo>
                    <a:cubicBezTo>
                      <a:pt x="64" y="107"/>
                      <a:pt x="64" y="107"/>
                      <a:pt x="64" y="107"/>
                    </a:cubicBezTo>
                    <a:cubicBezTo>
                      <a:pt x="74" y="97"/>
                      <a:pt x="74" y="97"/>
                      <a:pt x="74" y="97"/>
                    </a:cubicBezTo>
                    <a:cubicBezTo>
                      <a:pt x="17" y="40"/>
                      <a:pt x="17" y="40"/>
                      <a:pt x="17" y="40"/>
                    </a:cubicBezTo>
                    <a:cubicBezTo>
                      <a:pt x="7" y="50"/>
                      <a:pt x="7" y="50"/>
                      <a:pt x="7" y="50"/>
                    </a:cubicBezTo>
                    <a:cubicBezTo>
                      <a:pt x="20" y="63"/>
                      <a:pt x="20" y="63"/>
                      <a:pt x="20" y="63"/>
                    </a:cubicBezTo>
                    <a:lnTo>
                      <a:pt x="0" y="83"/>
                    </a:lnTo>
                    <a:close/>
                    <a:moveTo>
                      <a:pt x="84" y="30"/>
                    </a:moveTo>
                    <a:cubicBezTo>
                      <a:pt x="65" y="12"/>
                      <a:pt x="41" y="26"/>
                      <a:pt x="26" y="39"/>
                    </a:cubicBezTo>
                    <a:cubicBezTo>
                      <a:pt x="75" y="88"/>
                      <a:pt x="75" y="88"/>
                      <a:pt x="75" y="88"/>
                    </a:cubicBezTo>
                    <a:cubicBezTo>
                      <a:pt x="88" y="73"/>
                      <a:pt x="102" y="49"/>
                      <a:pt x="84" y="30"/>
                    </a:cubicBezTo>
                    <a:close/>
                    <a:moveTo>
                      <a:pt x="93" y="35"/>
                    </a:moveTo>
                    <a:cubicBezTo>
                      <a:pt x="79" y="21"/>
                      <a:pt x="79" y="21"/>
                      <a:pt x="79" y="21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114" y="14"/>
                      <a:pt x="114" y="14"/>
                      <a:pt x="114" y="14"/>
                    </a:cubicBezTo>
                    <a:lnTo>
                      <a:pt x="93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142" name="Freeform 215">
                <a:extLst>
                  <a:ext uri="{FF2B5EF4-FFF2-40B4-BE49-F238E27FC236}">
                    <a16:creationId xmlns:a16="http://schemas.microsoft.com/office/drawing/2014/main" xmlns="" id="{ABE2D88D-C281-42C9-940B-EFC967481AE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986444" y="6147595"/>
                <a:ext cx="366021" cy="358191"/>
              </a:xfrm>
              <a:custGeom>
                <a:avLst/>
                <a:gdLst>
                  <a:gd name="T0" fmla="*/ 110 w 115"/>
                  <a:gd name="T1" fmla="*/ 36 h 112"/>
                  <a:gd name="T2" fmla="*/ 86 w 115"/>
                  <a:gd name="T3" fmla="*/ 1 h 112"/>
                  <a:gd name="T4" fmla="*/ 86 w 115"/>
                  <a:gd name="T5" fmla="*/ 1 h 112"/>
                  <a:gd name="T6" fmla="*/ 77 w 115"/>
                  <a:gd name="T7" fmla="*/ 4 h 112"/>
                  <a:gd name="T8" fmla="*/ 32 w 115"/>
                  <a:gd name="T9" fmla="*/ 39 h 112"/>
                  <a:gd name="T10" fmla="*/ 36 w 115"/>
                  <a:gd name="T11" fmla="*/ 56 h 112"/>
                  <a:gd name="T12" fmla="*/ 42 w 115"/>
                  <a:gd name="T13" fmla="*/ 73 h 112"/>
                  <a:gd name="T14" fmla="*/ 98 w 115"/>
                  <a:gd name="T15" fmla="*/ 81 h 112"/>
                  <a:gd name="T16" fmla="*/ 106 w 115"/>
                  <a:gd name="T17" fmla="*/ 78 h 112"/>
                  <a:gd name="T18" fmla="*/ 106 w 115"/>
                  <a:gd name="T19" fmla="*/ 79 h 112"/>
                  <a:gd name="T20" fmla="*/ 110 w 115"/>
                  <a:gd name="T21" fmla="*/ 36 h 112"/>
                  <a:gd name="T22" fmla="*/ 102 w 115"/>
                  <a:gd name="T23" fmla="*/ 73 h 112"/>
                  <a:gd name="T24" fmla="*/ 99 w 115"/>
                  <a:gd name="T25" fmla="*/ 73 h 112"/>
                  <a:gd name="T26" fmla="*/ 93 w 115"/>
                  <a:gd name="T27" fmla="*/ 67 h 112"/>
                  <a:gd name="T28" fmla="*/ 83 w 115"/>
                  <a:gd name="T29" fmla="*/ 43 h 112"/>
                  <a:gd name="T30" fmla="*/ 80 w 115"/>
                  <a:gd name="T31" fmla="*/ 18 h 112"/>
                  <a:gd name="T32" fmla="*/ 82 w 115"/>
                  <a:gd name="T33" fmla="*/ 10 h 112"/>
                  <a:gd name="T34" fmla="*/ 84 w 115"/>
                  <a:gd name="T35" fmla="*/ 8 h 112"/>
                  <a:gd name="T36" fmla="*/ 87 w 115"/>
                  <a:gd name="T37" fmla="*/ 9 h 112"/>
                  <a:gd name="T38" fmla="*/ 93 w 115"/>
                  <a:gd name="T39" fmla="*/ 15 h 112"/>
                  <a:gd name="T40" fmla="*/ 103 w 115"/>
                  <a:gd name="T41" fmla="*/ 38 h 112"/>
                  <a:gd name="T42" fmla="*/ 106 w 115"/>
                  <a:gd name="T43" fmla="*/ 63 h 112"/>
                  <a:gd name="T44" fmla="*/ 104 w 115"/>
                  <a:gd name="T45" fmla="*/ 71 h 112"/>
                  <a:gd name="T46" fmla="*/ 102 w 115"/>
                  <a:gd name="T47" fmla="*/ 73 h 112"/>
                  <a:gd name="T48" fmla="*/ 28 w 115"/>
                  <a:gd name="T49" fmla="*/ 58 h 112"/>
                  <a:gd name="T50" fmla="*/ 25 w 115"/>
                  <a:gd name="T51" fmla="*/ 42 h 112"/>
                  <a:gd name="T52" fmla="*/ 11 w 115"/>
                  <a:gd name="T53" fmla="*/ 47 h 112"/>
                  <a:gd name="T54" fmla="*/ 4 w 115"/>
                  <a:gd name="T55" fmla="*/ 49 h 112"/>
                  <a:gd name="T56" fmla="*/ 0 w 115"/>
                  <a:gd name="T57" fmla="*/ 61 h 112"/>
                  <a:gd name="T58" fmla="*/ 3 w 115"/>
                  <a:gd name="T59" fmla="*/ 70 h 112"/>
                  <a:gd name="T60" fmla="*/ 11 w 115"/>
                  <a:gd name="T61" fmla="*/ 78 h 112"/>
                  <a:gd name="T62" fmla="*/ 19 w 115"/>
                  <a:gd name="T63" fmla="*/ 76 h 112"/>
                  <a:gd name="T64" fmla="*/ 34 w 115"/>
                  <a:gd name="T65" fmla="*/ 73 h 112"/>
                  <a:gd name="T66" fmla="*/ 28 w 115"/>
                  <a:gd name="T67" fmla="*/ 58 h 112"/>
                  <a:gd name="T68" fmla="*/ 47 w 115"/>
                  <a:gd name="T69" fmla="*/ 77 h 112"/>
                  <a:gd name="T70" fmla="*/ 32 w 115"/>
                  <a:gd name="T71" fmla="*/ 78 h 112"/>
                  <a:gd name="T72" fmla="*/ 50 w 115"/>
                  <a:gd name="T73" fmla="*/ 110 h 112"/>
                  <a:gd name="T74" fmla="*/ 54 w 115"/>
                  <a:gd name="T75" fmla="*/ 111 h 112"/>
                  <a:gd name="T76" fmla="*/ 66 w 115"/>
                  <a:gd name="T77" fmla="*/ 102 h 112"/>
                  <a:gd name="T78" fmla="*/ 66 w 115"/>
                  <a:gd name="T79" fmla="*/ 98 h 112"/>
                  <a:gd name="T80" fmla="*/ 47 w 115"/>
                  <a:gd name="T81" fmla="*/ 77 h 112"/>
                  <a:gd name="T82" fmla="*/ 96 w 115"/>
                  <a:gd name="T83" fmla="*/ 53 h 112"/>
                  <a:gd name="T84" fmla="*/ 95 w 115"/>
                  <a:gd name="T85" fmla="*/ 53 h 112"/>
                  <a:gd name="T86" fmla="*/ 93 w 115"/>
                  <a:gd name="T87" fmla="*/ 51 h 112"/>
                  <a:gd name="T88" fmla="*/ 89 w 115"/>
                  <a:gd name="T89" fmla="*/ 42 h 112"/>
                  <a:gd name="T90" fmla="*/ 88 w 115"/>
                  <a:gd name="T91" fmla="*/ 32 h 112"/>
                  <a:gd name="T92" fmla="*/ 89 w 115"/>
                  <a:gd name="T93" fmla="*/ 29 h 112"/>
                  <a:gd name="T94" fmla="*/ 90 w 115"/>
                  <a:gd name="T95" fmla="*/ 28 h 112"/>
                  <a:gd name="T96" fmla="*/ 91 w 115"/>
                  <a:gd name="T97" fmla="*/ 29 h 112"/>
                  <a:gd name="T98" fmla="*/ 93 w 115"/>
                  <a:gd name="T99" fmla="*/ 31 h 112"/>
                  <a:gd name="T100" fmla="*/ 97 w 115"/>
                  <a:gd name="T101" fmla="*/ 40 h 112"/>
                  <a:gd name="T102" fmla="*/ 98 w 115"/>
                  <a:gd name="T103" fmla="*/ 49 h 112"/>
                  <a:gd name="T104" fmla="*/ 97 w 115"/>
                  <a:gd name="T105" fmla="*/ 52 h 112"/>
                  <a:gd name="T106" fmla="*/ 96 w 115"/>
                  <a:gd name="T107" fmla="*/ 53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15" h="112">
                    <a:moveTo>
                      <a:pt x="110" y="36"/>
                    </a:moveTo>
                    <a:cubicBezTo>
                      <a:pt x="104" y="15"/>
                      <a:pt x="93" y="0"/>
                      <a:pt x="86" y="1"/>
                    </a:cubicBezTo>
                    <a:cubicBezTo>
                      <a:pt x="86" y="1"/>
                      <a:pt x="86" y="1"/>
                      <a:pt x="86" y="1"/>
                    </a:cubicBezTo>
                    <a:cubicBezTo>
                      <a:pt x="77" y="4"/>
                      <a:pt x="77" y="4"/>
                      <a:pt x="77" y="4"/>
                    </a:cubicBezTo>
                    <a:cubicBezTo>
                      <a:pt x="77" y="4"/>
                      <a:pt x="60" y="25"/>
                      <a:pt x="32" y="39"/>
                    </a:cubicBezTo>
                    <a:cubicBezTo>
                      <a:pt x="33" y="44"/>
                      <a:pt x="34" y="50"/>
                      <a:pt x="36" y="56"/>
                    </a:cubicBezTo>
                    <a:cubicBezTo>
                      <a:pt x="37" y="63"/>
                      <a:pt x="39" y="68"/>
                      <a:pt x="42" y="73"/>
                    </a:cubicBezTo>
                    <a:cubicBezTo>
                      <a:pt x="73" y="71"/>
                      <a:pt x="98" y="81"/>
                      <a:pt x="98" y="81"/>
                    </a:cubicBezTo>
                    <a:cubicBezTo>
                      <a:pt x="106" y="78"/>
                      <a:pt x="106" y="78"/>
                      <a:pt x="106" y="78"/>
                    </a:cubicBezTo>
                    <a:cubicBezTo>
                      <a:pt x="106" y="78"/>
                      <a:pt x="106" y="79"/>
                      <a:pt x="106" y="79"/>
                    </a:cubicBezTo>
                    <a:cubicBezTo>
                      <a:pt x="114" y="76"/>
                      <a:pt x="115" y="57"/>
                      <a:pt x="110" y="36"/>
                    </a:cubicBezTo>
                    <a:close/>
                    <a:moveTo>
                      <a:pt x="102" y="73"/>
                    </a:moveTo>
                    <a:cubicBezTo>
                      <a:pt x="101" y="74"/>
                      <a:pt x="99" y="73"/>
                      <a:pt x="99" y="73"/>
                    </a:cubicBezTo>
                    <a:cubicBezTo>
                      <a:pt x="97" y="71"/>
                      <a:pt x="95" y="69"/>
                      <a:pt x="93" y="67"/>
                    </a:cubicBezTo>
                    <a:cubicBezTo>
                      <a:pt x="89" y="61"/>
                      <a:pt x="85" y="53"/>
                      <a:pt x="83" y="43"/>
                    </a:cubicBezTo>
                    <a:cubicBezTo>
                      <a:pt x="80" y="34"/>
                      <a:pt x="79" y="25"/>
                      <a:pt x="80" y="18"/>
                    </a:cubicBezTo>
                    <a:cubicBezTo>
                      <a:pt x="80" y="15"/>
                      <a:pt x="81" y="12"/>
                      <a:pt x="82" y="10"/>
                    </a:cubicBezTo>
                    <a:cubicBezTo>
                      <a:pt x="82" y="10"/>
                      <a:pt x="83" y="8"/>
                      <a:pt x="84" y="8"/>
                    </a:cubicBezTo>
                    <a:cubicBezTo>
                      <a:pt x="85" y="8"/>
                      <a:pt x="87" y="9"/>
                      <a:pt x="87" y="9"/>
                    </a:cubicBezTo>
                    <a:cubicBezTo>
                      <a:pt x="89" y="10"/>
                      <a:pt x="91" y="12"/>
                      <a:pt x="93" y="15"/>
                    </a:cubicBezTo>
                    <a:cubicBezTo>
                      <a:pt x="97" y="20"/>
                      <a:pt x="101" y="29"/>
                      <a:pt x="103" y="38"/>
                    </a:cubicBezTo>
                    <a:cubicBezTo>
                      <a:pt x="106" y="47"/>
                      <a:pt x="107" y="56"/>
                      <a:pt x="106" y="63"/>
                    </a:cubicBezTo>
                    <a:cubicBezTo>
                      <a:pt x="105" y="67"/>
                      <a:pt x="105" y="69"/>
                      <a:pt x="104" y="71"/>
                    </a:cubicBezTo>
                    <a:cubicBezTo>
                      <a:pt x="103" y="72"/>
                      <a:pt x="103" y="73"/>
                      <a:pt x="102" y="73"/>
                    </a:cubicBezTo>
                    <a:close/>
                    <a:moveTo>
                      <a:pt x="28" y="58"/>
                    </a:moveTo>
                    <a:cubicBezTo>
                      <a:pt x="27" y="53"/>
                      <a:pt x="26" y="47"/>
                      <a:pt x="25" y="42"/>
                    </a:cubicBezTo>
                    <a:cubicBezTo>
                      <a:pt x="20" y="44"/>
                      <a:pt x="16" y="46"/>
                      <a:pt x="11" y="47"/>
                    </a:cubicBezTo>
                    <a:cubicBezTo>
                      <a:pt x="4" y="49"/>
                      <a:pt x="4" y="49"/>
                      <a:pt x="4" y="49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3" y="70"/>
                      <a:pt x="3" y="70"/>
                      <a:pt x="3" y="70"/>
                    </a:cubicBezTo>
                    <a:cubicBezTo>
                      <a:pt x="11" y="78"/>
                      <a:pt x="11" y="78"/>
                      <a:pt x="11" y="78"/>
                    </a:cubicBezTo>
                    <a:cubicBezTo>
                      <a:pt x="11" y="78"/>
                      <a:pt x="11" y="78"/>
                      <a:pt x="19" y="76"/>
                    </a:cubicBezTo>
                    <a:cubicBezTo>
                      <a:pt x="24" y="75"/>
                      <a:pt x="28" y="74"/>
                      <a:pt x="34" y="73"/>
                    </a:cubicBezTo>
                    <a:cubicBezTo>
                      <a:pt x="32" y="69"/>
                      <a:pt x="30" y="64"/>
                      <a:pt x="28" y="58"/>
                    </a:cubicBezTo>
                    <a:close/>
                    <a:moveTo>
                      <a:pt x="47" y="77"/>
                    </a:moveTo>
                    <a:cubicBezTo>
                      <a:pt x="32" y="78"/>
                      <a:pt x="32" y="78"/>
                      <a:pt x="32" y="78"/>
                    </a:cubicBezTo>
                    <a:cubicBezTo>
                      <a:pt x="50" y="110"/>
                      <a:pt x="50" y="110"/>
                      <a:pt x="50" y="110"/>
                    </a:cubicBezTo>
                    <a:cubicBezTo>
                      <a:pt x="51" y="112"/>
                      <a:pt x="53" y="112"/>
                      <a:pt x="54" y="111"/>
                    </a:cubicBezTo>
                    <a:cubicBezTo>
                      <a:pt x="66" y="102"/>
                      <a:pt x="66" y="102"/>
                      <a:pt x="66" y="102"/>
                    </a:cubicBezTo>
                    <a:cubicBezTo>
                      <a:pt x="67" y="101"/>
                      <a:pt x="67" y="99"/>
                      <a:pt x="66" y="98"/>
                    </a:cubicBezTo>
                    <a:lnTo>
                      <a:pt x="47" y="77"/>
                    </a:lnTo>
                    <a:close/>
                    <a:moveTo>
                      <a:pt x="96" y="53"/>
                    </a:moveTo>
                    <a:cubicBezTo>
                      <a:pt x="96" y="53"/>
                      <a:pt x="95" y="53"/>
                      <a:pt x="95" y="53"/>
                    </a:cubicBezTo>
                    <a:cubicBezTo>
                      <a:pt x="94" y="53"/>
                      <a:pt x="94" y="52"/>
                      <a:pt x="93" y="51"/>
                    </a:cubicBezTo>
                    <a:cubicBezTo>
                      <a:pt x="91" y="49"/>
                      <a:pt x="90" y="45"/>
                      <a:pt x="89" y="42"/>
                    </a:cubicBezTo>
                    <a:cubicBezTo>
                      <a:pt x="88" y="38"/>
                      <a:pt x="88" y="35"/>
                      <a:pt x="88" y="32"/>
                    </a:cubicBezTo>
                    <a:cubicBezTo>
                      <a:pt x="88" y="31"/>
                      <a:pt x="88" y="30"/>
                      <a:pt x="89" y="29"/>
                    </a:cubicBezTo>
                    <a:cubicBezTo>
                      <a:pt x="89" y="29"/>
                      <a:pt x="89" y="28"/>
                      <a:pt x="90" y="28"/>
                    </a:cubicBezTo>
                    <a:cubicBezTo>
                      <a:pt x="90" y="28"/>
                      <a:pt x="90" y="28"/>
                      <a:pt x="91" y="29"/>
                    </a:cubicBezTo>
                    <a:cubicBezTo>
                      <a:pt x="91" y="29"/>
                      <a:pt x="92" y="30"/>
                      <a:pt x="93" y="31"/>
                    </a:cubicBezTo>
                    <a:cubicBezTo>
                      <a:pt x="94" y="33"/>
                      <a:pt x="96" y="36"/>
                      <a:pt x="97" y="40"/>
                    </a:cubicBezTo>
                    <a:cubicBezTo>
                      <a:pt x="98" y="43"/>
                      <a:pt x="98" y="47"/>
                      <a:pt x="98" y="49"/>
                    </a:cubicBezTo>
                    <a:cubicBezTo>
                      <a:pt x="98" y="51"/>
                      <a:pt x="98" y="52"/>
                      <a:pt x="97" y="52"/>
                    </a:cubicBezTo>
                    <a:cubicBezTo>
                      <a:pt x="97" y="53"/>
                      <a:pt x="97" y="53"/>
                      <a:pt x="96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143" name="Freeform 216">
                <a:extLst>
                  <a:ext uri="{FF2B5EF4-FFF2-40B4-BE49-F238E27FC236}">
                    <a16:creationId xmlns:a16="http://schemas.microsoft.com/office/drawing/2014/main" xmlns="" id="{465C8AD9-06CC-48A2-872F-D74F12AED89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420971" y="6157383"/>
                <a:ext cx="334704" cy="336661"/>
              </a:xfrm>
              <a:custGeom>
                <a:avLst/>
                <a:gdLst>
                  <a:gd name="T0" fmla="*/ 100 w 105"/>
                  <a:gd name="T1" fmla="*/ 29 h 105"/>
                  <a:gd name="T2" fmla="*/ 71 w 105"/>
                  <a:gd name="T3" fmla="*/ 26 h 105"/>
                  <a:gd name="T4" fmla="*/ 88 w 105"/>
                  <a:gd name="T5" fmla="*/ 9 h 105"/>
                  <a:gd name="T6" fmla="*/ 82 w 105"/>
                  <a:gd name="T7" fmla="*/ 3 h 105"/>
                  <a:gd name="T8" fmla="*/ 59 w 105"/>
                  <a:gd name="T9" fmla="*/ 26 h 105"/>
                  <a:gd name="T10" fmla="*/ 52 w 105"/>
                  <a:gd name="T11" fmla="*/ 26 h 105"/>
                  <a:gd name="T12" fmla="*/ 52 w 105"/>
                  <a:gd name="T13" fmla="*/ 26 h 105"/>
                  <a:gd name="T14" fmla="*/ 26 w 105"/>
                  <a:gd name="T15" fmla="*/ 0 h 105"/>
                  <a:gd name="T16" fmla="*/ 19 w 105"/>
                  <a:gd name="T17" fmla="*/ 6 h 105"/>
                  <a:gd name="T18" fmla="*/ 39 w 105"/>
                  <a:gd name="T19" fmla="*/ 26 h 105"/>
                  <a:gd name="T20" fmla="*/ 4 w 105"/>
                  <a:gd name="T21" fmla="*/ 29 h 105"/>
                  <a:gd name="T22" fmla="*/ 0 w 105"/>
                  <a:gd name="T23" fmla="*/ 65 h 105"/>
                  <a:gd name="T24" fmla="*/ 4 w 105"/>
                  <a:gd name="T25" fmla="*/ 101 h 105"/>
                  <a:gd name="T26" fmla="*/ 52 w 105"/>
                  <a:gd name="T27" fmla="*/ 105 h 105"/>
                  <a:gd name="T28" fmla="*/ 100 w 105"/>
                  <a:gd name="T29" fmla="*/ 101 h 105"/>
                  <a:gd name="T30" fmla="*/ 105 w 105"/>
                  <a:gd name="T31" fmla="*/ 65 h 105"/>
                  <a:gd name="T32" fmla="*/ 100 w 105"/>
                  <a:gd name="T33" fmla="*/ 29 h 105"/>
                  <a:gd name="T34" fmla="*/ 88 w 105"/>
                  <a:gd name="T35" fmla="*/ 89 h 105"/>
                  <a:gd name="T36" fmla="*/ 52 w 105"/>
                  <a:gd name="T37" fmla="*/ 92 h 105"/>
                  <a:gd name="T38" fmla="*/ 16 w 105"/>
                  <a:gd name="T39" fmla="*/ 89 h 105"/>
                  <a:gd name="T40" fmla="*/ 13 w 105"/>
                  <a:gd name="T41" fmla="*/ 65 h 105"/>
                  <a:gd name="T42" fmla="*/ 16 w 105"/>
                  <a:gd name="T43" fmla="*/ 41 h 105"/>
                  <a:gd name="T44" fmla="*/ 52 w 105"/>
                  <a:gd name="T45" fmla="*/ 39 h 105"/>
                  <a:gd name="T46" fmla="*/ 88 w 105"/>
                  <a:gd name="T47" fmla="*/ 41 h 105"/>
                  <a:gd name="T48" fmla="*/ 92 w 105"/>
                  <a:gd name="T49" fmla="*/ 65 h 105"/>
                  <a:gd name="T50" fmla="*/ 88 w 105"/>
                  <a:gd name="T51" fmla="*/ 89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05" h="105">
                    <a:moveTo>
                      <a:pt x="100" y="29"/>
                    </a:moveTo>
                    <a:cubicBezTo>
                      <a:pt x="91" y="28"/>
                      <a:pt x="82" y="27"/>
                      <a:pt x="71" y="26"/>
                    </a:cubicBezTo>
                    <a:cubicBezTo>
                      <a:pt x="88" y="9"/>
                      <a:pt x="88" y="9"/>
                      <a:pt x="88" y="9"/>
                    </a:cubicBezTo>
                    <a:cubicBezTo>
                      <a:pt x="82" y="3"/>
                      <a:pt x="82" y="3"/>
                      <a:pt x="82" y="3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57" y="26"/>
                      <a:pt x="54" y="26"/>
                      <a:pt x="52" y="26"/>
                    </a:cubicBezTo>
                    <a:cubicBezTo>
                      <a:pt x="52" y="26"/>
                      <a:pt x="52" y="26"/>
                      <a:pt x="52" y="26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39" y="26"/>
                      <a:pt x="39" y="26"/>
                      <a:pt x="39" y="26"/>
                    </a:cubicBezTo>
                    <a:cubicBezTo>
                      <a:pt x="27" y="27"/>
                      <a:pt x="15" y="28"/>
                      <a:pt x="4" y="29"/>
                    </a:cubicBezTo>
                    <a:cubicBezTo>
                      <a:pt x="1" y="40"/>
                      <a:pt x="0" y="52"/>
                      <a:pt x="0" y="65"/>
                    </a:cubicBezTo>
                    <a:cubicBezTo>
                      <a:pt x="0" y="78"/>
                      <a:pt x="1" y="90"/>
                      <a:pt x="4" y="101"/>
                    </a:cubicBezTo>
                    <a:cubicBezTo>
                      <a:pt x="19" y="104"/>
                      <a:pt x="35" y="105"/>
                      <a:pt x="52" y="105"/>
                    </a:cubicBezTo>
                    <a:cubicBezTo>
                      <a:pt x="69" y="105"/>
                      <a:pt x="86" y="104"/>
                      <a:pt x="100" y="101"/>
                    </a:cubicBezTo>
                    <a:cubicBezTo>
                      <a:pt x="103" y="90"/>
                      <a:pt x="105" y="78"/>
                      <a:pt x="105" y="65"/>
                    </a:cubicBezTo>
                    <a:cubicBezTo>
                      <a:pt x="105" y="52"/>
                      <a:pt x="103" y="40"/>
                      <a:pt x="100" y="29"/>
                    </a:cubicBezTo>
                    <a:close/>
                    <a:moveTo>
                      <a:pt x="88" y="89"/>
                    </a:moveTo>
                    <a:cubicBezTo>
                      <a:pt x="77" y="91"/>
                      <a:pt x="65" y="92"/>
                      <a:pt x="52" y="92"/>
                    </a:cubicBezTo>
                    <a:cubicBezTo>
                      <a:pt x="39" y="92"/>
                      <a:pt x="27" y="91"/>
                      <a:pt x="16" y="89"/>
                    </a:cubicBezTo>
                    <a:cubicBezTo>
                      <a:pt x="14" y="82"/>
                      <a:pt x="13" y="74"/>
                      <a:pt x="13" y="65"/>
                    </a:cubicBezTo>
                    <a:cubicBezTo>
                      <a:pt x="13" y="57"/>
                      <a:pt x="14" y="49"/>
                      <a:pt x="16" y="41"/>
                    </a:cubicBezTo>
                    <a:cubicBezTo>
                      <a:pt x="27" y="40"/>
                      <a:pt x="39" y="39"/>
                      <a:pt x="52" y="39"/>
                    </a:cubicBezTo>
                    <a:cubicBezTo>
                      <a:pt x="65" y="39"/>
                      <a:pt x="77" y="40"/>
                      <a:pt x="88" y="41"/>
                    </a:cubicBezTo>
                    <a:cubicBezTo>
                      <a:pt x="90" y="49"/>
                      <a:pt x="92" y="57"/>
                      <a:pt x="92" y="65"/>
                    </a:cubicBezTo>
                    <a:cubicBezTo>
                      <a:pt x="92" y="74"/>
                      <a:pt x="90" y="82"/>
                      <a:pt x="88" y="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144" name="Freeform 217">
                <a:extLst>
                  <a:ext uri="{FF2B5EF4-FFF2-40B4-BE49-F238E27FC236}">
                    <a16:creationId xmlns:a16="http://schemas.microsoft.com/office/drawing/2014/main" xmlns="" id="{FA66DFBB-DF47-4A55-8673-B9C0F6D0E0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72038" y="6560592"/>
                <a:ext cx="409082" cy="230965"/>
              </a:xfrm>
              <a:custGeom>
                <a:avLst/>
                <a:gdLst>
                  <a:gd name="T0" fmla="*/ 128 w 128"/>
                  <a:gd name="T1" fmla="*/ 50 h 72"/>
                  <a:gd name="T2" fmla="*/ 112 w 128"/>
                  <a:gd name="T3" fmla="*/ 29 h 72"/>
                  <a:gd name="T4" fmla="*/ 82 w 128"/>
                  <a:gd name="T5" fmla="*/ 0 h 72"/>
                  <a:gd name="T6" fmla="*/ 58 w 128"/>
                  <a:gd name="T7" fmla="*/ 11 h 72"/>
                  <a:gd name="T8" fmla="*/ 45 w 128"/>
                  <a:gd name="T9" fmla="*/ 4 h 72"/>
                  <a:gd name="T10" fmla="*/ 29 w 128"/>
                  <a:gd name="T11" fmla="*/ 21 h 72"/>
                  <a:gd name="T12" fmla="*/ 29 w 128"/>
                  <a:gd name="T13" fmla="*/ 23 h 72"/>
                  <a:gd name="T14" fmla="*/ 24 w 128"/>
                  <a:gd name="T15" fmla="*/ 23 h 72"/>
                  <a:gd name="T16" fmla="*/ 0 w 128"/>
                  <a:gd name="T17" fmla="*/ 47 h 72"/>
                  <a:gd name="T18" fmla="*/ 24 w 128"/>
                  <a:gd name="T19" fmla="*/ 72 h 72"/>
                  <a:gd name="T20" fmla="*/ 106 w 128"/>
                  <a:gd name="T21" fmla="*/ 72 h 72"/>
                  <a:gd name="T22" fmla="*/ 106 w 128"/>
                  <a:gd name="T23" fmla="*/ 72 h 72"/>
                  <a:gd name="T24" fmla="*/ 128 w 128"/>
                  <a:gd name="T25" fmla="*/ 5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8" h="72">
                    <a:moveTo>
                      <a:pt x="128" y="50"/>
                    </a:moveTo>
                    <a:cubicBezTo>
                      <a:pt x="128" y="39"/>
                      <a:pt x="121" y="31"/>
                      <a:pt x="112" y="29"/>
                    </a:cubicBezTo>
                    <a:cubicBezTo>
                      <a:pt x="111" y="12"/>
                      <a:pt x="98" y="0"/>
                      <a:pt x="82" y="0"/>
                    </a:cubicBezTo>
                    <a:cubicBezTo>
                      <a:pt x="72" y="0"/>
                      <a:pt x="64" y="4"/>
                      <a:pt x="58" y="11"/>
                    </a:cubicBezTo>
                    <a:cubicBezTo>
                      <a:pt x="55" y="7"/>
                      <a:pt x="51" y="4"/>
                      <a:pt x="45" y="4"/>
                    </a:cubicBezTo>
                    <a:cubicBezTo>
                      <a:pt x="36" y="4"/>
                      <a:pt x="29" y="12"/>
                      <a:pt x="29" y="21"/>
                    </a:cubicBezTo>
                    <a:cubicBezTo>
                      <a:pt x="29" y="22"/>
                      <a:pt x="29" y="23"/>
                      <a:pt x="29" y="23"/>
                    </a:cubicBezTo>
                    <a:cubicBezTo>
                      <a:pt x="27" y="23"/>
                      <a:pt x="26" y="23"/>
                      <a:pt x="24" y="23"/>
                    </a:cubicBezTo>
                    <a:cubicBezTo>
                      <a:pt x="11" y="23"/>
                      <a:pt x="0" y="34"/>
                      <a:pt x="0" y="47"/>
                    </a:cubicBezTo>
                    <a:cubicBezTo>
                      <a:pt x="0" y="61"/>
                      <a:pt x="11" y="72"/>
                      <a:pt x="24" y="72"/>
                    </a:cubicBezTo>
                    <a:cubicBezTo>
                      <a:pt x="106" y="72"/>
                      <a:pt x="106" y="72"/>
                      <a:pt x="106" y="72"/>
                    </a:cubicBezTo>
                    <a:cubicBezTo>
                      <a:pt x="106" y="72"/>
                      <a:pt x="106" y="72"/>
                      <a:pt x="106" y="72"/>
                    </a:cubicBezTo>
                    <a:cubicBezTo>
                      <a:pt x="118" y="71"/>
                      <a:pt x="128" y="62"/>
                      <a:pt x="128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145" name="Freeform 218">
                <a:extLst>
                  <a:ext uri="{FF2B5EF4-FFF2-40B4-BE49-F238E27FC236}">
                    <a16:creationId xmlns:a16="http://schemas.microsoft.com/office/drawing/2014/main" xmlns="" id="{A9CFDCEA-67EF-40E4-BAEA-4DDCB92BFCB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992317" y="6560592"/>
                <a:ext cx="281855" cy="230965"/>
              </a:xfrm>
              <a:custGeom>
                <a:avLst/>
                <a:gdLst>
                  <a:gd name="T0" fmla="*/ 0 w 88"/>
                  <a:gd name="T1" fmla="*/ 0 h 72"/>
                  <a:gd name="T2" fmla="*/ 0 w 88"/>
                  <a:gd name="T3" fmla="*/ 72 h 72"/>
                  <a:gd name="T4" fmla="*/ 88 w 88"/>
                  <a:gd name="T5" fmla="*/ 72 h 72"/>
                  <a:gd name="T6" fmla="*/ 88 w 88"/>
                  <a:gd name="T7" fmla="*/ 0 h 72"/>
                  <a:gd name="T8" fmla="*/ 0 w 88"/>
                  <a:gd name="T9" fmla="*/ 0 h 72"/>
                  <a:gd name="T10" fmla="*/ 83 w 88"/>
                  <a:gd name="T11" fmla="*/ 66 h 72"/>
                  <a:gd name="T12" fmla="*/ 5 w 88"/>
                  <a:gd name="T13" fmla="*/ 66 h 72"/>
                  <a:gd name="T14" fmla="*/ 5 w 88"/>
                  <a:gd name="T15" fmla="*/ 5 h 72"/>
                  <a:gd name="T16" fmla="*/ 83 w 88"/>
                  <a:gd name="T17" fmla="*/ 5 h 72"/>
                  <a:gd name="T18" fmla="*/ 83 w 88"/>
                  <a:gd name="T19" fmla="*/ 66 h 72"/>
                  <a:gd name="T20" fmla="*/ 61 w 88"/>
                  <a:gd name="T21" fmla="*/ 19 h 72"/>
                  <a:gd name="T22" fmla="*/ 69 w 88"/>
                  <a:gd name="T23" fmla="*/ 27 h 72"/>
                  <a:gd name="T24" fmla="*/ 77 w 88"/>
                  <a:gd name="T25" fmla="*/ 19 h 72"/>
                  <a:gd name="T26" fmla="*/ 69 w 88"/>
                  <a:gd name="T27" fmla="*/ 11 h 72"/>
                  <a:gd name="T28" fmla="*/ 61 w 88"/>
                  <a:gd name="T29" fmla="*/ 19 h 72"/>
                  <a:gd name="T30" fmla="*/ 77 w 88"/>
                  <a:gd name="T31" fmla="*/ 60 h 72"/>
                  <a:gd name="T32" fmla="*/ 11 w 88"/>
                  <a:gd name="T33" fmla="*/ 60 h 72"/>
                  <a:gd name="T34" fmla="*/ 27 w 88"/>
                  <a:gd name="T35" fmla="*/ 16 h 72"/>
                  <a:gd name="T36" fmla="*/ 50 w 88"/>
                  <a:gd name="T37" fmla="*/ 44 h 72"/>
                  <a:gd name="T38" fmla="*/ 61 w 88"/>
                  <a:gd name="T39" fmla="*/ 36 h 72"/>
                  <a:gd name="T40" fmla="*/ 77 w 88"/>
                  <a:gd name="T41" fmla="*/ 6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8" h="72">
                    <a:moveTo>
                      <a:pt x="0" y="0"/>
                    </a:moveTo>
                    <a:cubicBezTo>
                      <a:pt x="0" y="72"/>
                      <a:pt x="0" y="72"/>
                      <a:pt x="0" y="72"/>
                    </a:cubicBezTo>
                    <a:cubicBezTo>
                      <a:pt x="88" y="72"/>
                      <a:pt x="88" y="72"/>
                      <a:pt x="88" y="72"/>
                    </a:cubicBezTo>
                    <a:cubicBezTo>
                      <a:pt x="88" y="0"/>
                      <a:pt x="88" y="0"/>
                      <a:pt x="88" y="0"/>
                    </a:cubicBezTo>
                    <a:lnTo>
                      <a:pt x="0" y="0"/>
                    </a:lnTo>
                    <a:close/>
                    <a:moveTo>
                      <a:pt x="83" y="66"/>
                    </a:moveTo>
                    <a:cubicBezTo>
                      <a:pt x="5" y="66"/>
                      <a:pt x="5" y="66"/>
                      <a:pt x="5" y="66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83" y="5"/>
                      <a:pt x="83" y="5"/>
                      <a:pt x="83" y="5"/>
                    </a:cubicBezTo>
                    <a:lnTo>
                      <a:pt x="83" y="66"/>
                    </a:lnTo>
                    <a:close/>
                    <a:moveTo>
                      <a:pt x="61" y="19"/>
                    </a:moveTo>
                    <a:cubicBezTo>
                      <a:pt x="61" y="24"/>
                      <a:pt x="64" y="27"/>
                      <a:pt x="69" y="27"/>
                    </a:cubicBezTo>
                    <a:cubicBezTo>
                      <a:pt x="74" y="27"/>
                      <a:pt x="77" y="24"/>
                      <a:pt x="77" y="19"/>
                    </a:cubicBezTo>
                    <a:cubicBezTo>
                      <a:pt x="77" y="14"/>
                      <a:pt x="74" y="11"/>
                      <a:pt x="69" y="11"/>
                    </a:cubicBezTo>
                    <a:cubicBezTo>
                      <a:pt x="64" y="11"/>
                      <a:pt x="61" y="14"/>
                      <a:pt x="61" y="19"/>
                    </a:cubicBezTo>
                    <a:close/>
                    <a:moveTo>
                      <a:pt x="77" y="60"/>
                    </a:moveTo>
                    <a:cubicBezTo>
                      <a:pt x="11" y="60"/>
                      <a:pt x="11" y="60"/>
                      <a:pt x="11" y="60"/>
                    </a:cubicBezTo>
                    <a:cubicBezTo>
                      <a:pt x="27" y="16"/>
                      <a:pt x="27" y="16"/>
                      <a:pt x="27" y="16"/>
                    </a:cubicBezTo>
                    <a:cubicBezTo>
                      <a:pt x="50" y="44"/>
                      <a:pt x="50" y="44"/>
                      <a:pt x="50" y="44"/>
                    </a:cubicBezTo>
                    <a:cubicBezTo>
                      <a:pt x="61" y="36"/>
                      <a:pt x="61" y="36"/>
                      <a:pt x="61" y="36"/>
                    </a:cubicBezTo>
                    <a:lnTo>
                      <a:pt x="77" y="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146" name="Freeform 219">
                <a:extLst>
                  <a:ext uri="{FF2B5EF4-FFF2-40B4-BE49-F238E27FC236}">
                    <a16:creationId xmlns:a16="http://schemas.microsoft.com/office/drawing/2014/main" xmlns="" id="{D78D0E6D-D7EB-4B2B-B786-49923F5F734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583234" y="6505787"/>
                <a:ext cx="272069" cy="275983"/>
              </a:xfrm>
              <a:custGeom>
                <a:avLst/>
                <a:gdLst>
                  <a:gd name="T0" fmla="*/ 57 w 85"/>
                  <a:gd name="T1" fmla="*/ 59 h 86"/>
                  <a:gd name="T2" fmla="*/ 82 w 85"/>
                  <a:gd name="T3" fmla="*/ 47 h 86"/>
                  <a:gd name="T4" fmla="*/ 82 w 85"/>
                  <a:gd name="T5" fmla="*/ 59 h 86"/>
                  <a:gd name="T6" fmla="*/ 66 w 85"/>
                  <a:gd name="T7" fmla="*/ 67 h 86"/>
                  <a:gd name="T8" fmla="*/ 59 w 85"/>
                  <a:gd name="T9" fmla="*/ 84 h 86"/>
                  <a:gd name="T10" fmla="*/ 47 w 85"/>
                  <a:gd name="T11" fmla="*/ 84 h 86"/>
                  <a:gd name="T12" fmla="*/ 57 w 85"/>
                  <a:gd name="T13" fmla="*/ 59 h 86"/>
                  <a:gd name="T14" fmla="*/ 24 w 85"/>
                  <a:gd name="T15" fmla="*/ 85 h 86"/>
                  <a:gd name="T16" fmla="*/ 39 w 85"/>
                  <a:gd name="T17" fmla="*/ 42 h 86"/>
                  <a:gd name="T18" fmla="*/ 81 w 85"/>
                  <a:gd name="T19" fmla="*/ 23 h 86"/>
                  <a:gd name="T20" fmla="*/ 81 w 85"/>
                  <a:gd name="T21" fmla="*/ 35 h 86"/>
                  <a:gd name="T22" fmla="*/ 81 w 85"/>
                  <a:gd name="T23" fmla="*/ 35 h 86"/>
                  <a:gd name="T24" fmla="*/ 48 w 85"/>
                  <a:gd name="T25" fmla="*/ 51 h 86"/>
                  <a:gd name="T26" fmla="*/ 36 w 85"/>
                  <a:gd name="T27" fmla="*/ 85 h 86"/>
                  <a:gd name="T28" fmla="*/ 24 w 85"/>
                  <a:gd name="T29" fmla="*/ 85 h 86"/>
                  <a:gd name="T30" fmla="*/ 49 w 85"/>
                  <a:gd name="T31" fmla="*/ 7 h 86"/>
                  <a:gd name="T32" fmla="*/ 80 w 85"/>
                  <a:gd name="T33" fmla="*/ 0 h 86"/>
                  <a:gd name="T34" fmla="*/ 80 w 85"/>
                  <a:gd name="T35" fmla="*/ 0 h 86"/>
                  <a:gd name="T36" fmla="*/ 80 w 85"/>
                  <a:gd name="T37" fmla="*/ 12 h 86"/>
                  <a:gd name="T38" fmla="*/ 31 w 85"/>
                  <a:gd name="T39" fmla="*/ 34 h 86"/>
                  <a:gd name="T40" fmla="*/ 12 w 85"/>
                  <a:gd name="T41" fmla="*/ 86 h 86"/>
                  <a:gd name="T42" fmla="*/ 0 w 85"/>
                  <a:gd name="T43" fmla="*/ 86 h 86"/>
                  <a:gd name="T44" fmla="*/ 5 w 85"/>
                  <a:gd name="T45" fmla="*/ 55 h 86"/>
                  <a:gd name="T46" fmla="*/ 22 w 85"/>
                  <a:gd name="T47" fmla="*/ 26 h 86"/>
                  <a:gd name="T48" fmla="*/ 49 w 85"/>
                  <a:gd name="T49" fmla="*/ 7 h 86"/>
                  <a:gd name="T50" fmla="*/ 75 w 85"/>
                  <a:gd name="T51" fmla="*/ 83 h 86"/>
                  <a:gd name="T52" fmla="*/ 83 w 85"/>
                  <a:gd name="T53" fmla="*/ 83 h 86"/>
                  <a:gd name="T54" fmla="*/ 83 w 85"/>
                  <a:gd name="T55" fmla="*/ 74 h 86"/>
                  <a:gd name="T56" fmla="*/ 74 w 85"/>
                  <a:gd name="T57" fmla="*/ 75 h 86"/>
                  <a:gd name="T58" fmla="*/ 75 w 85"/>
                  <a:gd name="T59" fmla="*/ 83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85" h="86">
                    <a:moveTo>
                      <a:pt x="57" y="59"/>
                    </a:moveTo>
                    <a:cubicBezTo>
                      <a:pt x="64" y="51"/>
                      <a:pt x="73" y="48"/>
                      <a:pt x="82" y="47"/>
                    </a:cubicBezTo>
                    <a:cubicBezTo>
                      <a:pt x="82" y="59"/>
                      <a:pt x="82" y="59"/>
                      <a:pt x="82" y="59"/>
                    </a:cubicBezTo>
                    <a:cubicBezTo>
                      <a:pt x="76" y="59"/>
                      <a:pt x="70" y="62"/>
                      <a:pt x="66" y="67"/>
                    </a:cubicBezTo>
                    <a:cubicBezTo>
                      <a:pt x="61" y="71"/>
                      <a:pt x="59" y="78"/>
                      <a:pt x="59" y="84"/>
                    </a:cubicBezTo>
                    <a:cubicBezTo>
                      <a:pt x="47" y="84"/>
                      <a:pt x="47" y="84"/>
                      <a:pt x="47" y="84"/>
                    </a:cubicBezTo>
                    <a:cubicBezTo>
                      <a:pt x="47" y="75"/>
                      <a:pt x="50" y="66"/>
                      <a:pt x="57" y="59"/>
                    </a:cubicBezTo>
                    <a:close/>
                    <a:moveTo>
                      <a:pt x="24" y="85"/>
                    </a:moveTo>
                    <a:cubicBezTo>
                      <a:pt x="23" y="69"/>
                      <a:pt x="29" y="54"/>
                      <a:pt x="39" y="42"/>
                    </a:cubicBezTo>
                    <a:cubicBezTo>
                      <a:pt x="50" y="31"/>
                      <a:pt x="65" y="24"/>
                      <a:pt x="81" y="23"/>
                    </a:cubicBezTo>
                    <a:cubicBezTo>
                      <a:pt x="81" y="35"/>
                      <a:pt x="81" y="35"/>
                      <a:pt x="81" y="35"/>
                    </a:cubicBezTo>
                    <a:cubicBezTo>
                      <a:pt x="81" y="35"/>
                      <a:pt x="81" y="35"/>
                      <a:pt x="81" y="35"/>
                    </a:cubicBezTo>
                    <a:cubicBezTo>
                      <a:pt x="69" y="36"/>
                      <a:pt x="57" y="41"/>
                      <a:pt x="48" y="51"/>
                    </a:cubicBezTo>
                    <a:cubicBezTo>
                      <a:pt x="40" y="60"/>
                      <a:pt x="35" y="72"/>
                      <a:pt x="36" y="85"/>
                    </a:cubicBezTo>
                    <a:lnTo>
                      <a:pt x="24" y="85"/>
                    </a:lnTo>
                    <a:close/>
                    <a:moveTo>
                      <a:pt x="49" y="7"/>
                    </a:moveTo>
                    <a:cubicBezTo>
                      <a:pt x="59" y="3"/>
                      <a:pt x="69" y="0"/>
                      <a:pt x="80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80" y="12"/>
                      <a:pt x="80" y="12"/>
                      <a:pt x="80" y="12"/>
                    </a:cubicBezTo>
                    <a:cubicBezTo>
                      <a:pt x="61" y="12"/>
                      <a:pt x="44" y="20"/>
                      <a:pt x="31" y="34"/>
                    </a:cubicBezTo>
                    <a:cubicBezTo>
                      <a:pt x="18" y="48"/>
                      <a:pt x="11" y="67"/>
                      <a:pt x="12" y="86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0" y="75"/>
                      <a:pt x="1" y="65"/>
                      <a:pt x="5" y="55"/>
                    </a:cubicBezTo>
                    <a:cubicBezTo>
                      <a:pt x="9" y="44"/>
                      <a:pt x="14" y="35"/>
                      <a:pt x="22" y="26"/>
                    </a:cubicBezTo>
                    <a:cubicBezTo>
                      <a:pt x="30" y="18"/>
                      <a:pt x="39" y="12"/>
                      <a:pt x="49" y="7"/>
                    </a:cubicBezTo>
                    <a:close/>
                    <a:moveTo>
                      <a:pt x="75" y="83"/>
                    </a:moveTo>
                    <a:cubicBezTo>
                      <a:pt x="77" y="85"/>
                      <a:pt x="81" y="85"/>
                      <a:pt x="83" y="83"/>
                    </a:cubicBezTo>
                    <a:cubicBezTo>
                      <a:pt x="85" y="80"/>
                      <a:pt x="85" y="77"/>
                      <a:pt x="83" y="74"/>
                    </a:cubicBezTo>
                    <a:cubicBezTo>
                      <a:pt x="80" y="72"/>
                      <a:pt x="77" y="72"/>
                      <a:pt x="74" y="75"/>
                    </a:cubicBezTo>
                    <a:cubicBezTo>
                      <a:pt x="72" y="77"/>
                      <a:pt x="72" y="81"/>
                      <a:pt x="75" y="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147" name="Freeform 227">
                <a:extLst>
                  <a:ext uri="{FF2B5EF4-FFF2-40B4-BE49-F238E27FC236}">
                    <a16:creationId xmlns:a16="http://schemas.microsoft.com/office/drawing/2014/main" xmlns="" id="{FEF58EAE-21A9-41AD-9975-2F96D3E9F1E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782165" y="3068712"/>
                <a:ext cx="230965" cy="227050"/>
              </a:xfrm>
              <a:custGeom>
                <a:avLst/>
                <a:gdLst>
                  <a:gd name="T0" fmla="*/ 14 w 72"/>
                  <a:gd name="T1" fmla="*/ 35 h 71"/>
                  <a:gd name="T2" fmla="*/ 14 w 72"/>
                  <a:gd name="T3" fmla="*/ 33 h 71"/>
                  <a:gd name="T4" fmla="*/ 1 w 72"/>
                  <a:gd name="T5" fmla="*/ 29 h 71"/>
                  <a:gd name="T6" fmla="*/ 0 w 72"/>
                  <a:gd name="T7" fmla="*/ 35 h 71"/>
                  <a:gd name="T8" fmla="*/ 11 w 72"/>
                  <a:gd name="T9" fmla="*/ 62 h 71"/>
                  <a:gd name="T10" fmla="*/ 19 w 72"/>
                  <a:gd name="T11" fmla="*/ 51 h 71"/>
                  <a:gd name="T12" fmla="*/ 14 w 72"/>
                  <a:gd name="T13" fmla="*/ 35 h 71"/>
                  <a:gd name="T14" fmla="*/ 58 w 72"/>
                  <a:gd name="T15" fmla="*/ 35 h 71"/>
                  <a:gd name="T16" fmla="*/ 53 w 72"/>
                  <a:gd name="T17" fmla="*/ 51 h 71"/>
                  <a:gd name="T18" fmla="*/ 61 w 72"/>
                  <a:gd name="T19" fmla="*/ 62 h 71"/>
                  <a:gd name="T20" fmla="*/ 72 w 72"/>
                  <a:gd name="T21" fmla="*/ 35 h 71"/>
                  <a:gd name="T22" fmla="*/ 71 w 72"/>
                  <a:gd name="T23" fmla="*/ 29 h 71"/>
                  <a:gd name="T24" fmla="*/ 58 w 72"/>
                  <a:gd name="T25" fmla="*/ 33 h 71"/>
                  <a:gd name="T26" fmla="*/ 58 w 72"/>
                  <a:gd name="T27" fmla="*/ 35 h 71"/>
                  <a:gd name="T28" fmla="*/ 40 w 72"/>
                  <a:gd name="T29" fmla="*/ 13 h 71"/>
                  <a:gd name="T30" fmla="*/ 56 w 72"/>
                  <a:gd name="T31" fmla="*/ 24 h 71"/>
                  <a:gd name="T32" fmla="*/ 68 w 72"/>
                  <a:gd name="T33" fmla="*/ 20 h 71"/>
                  <a:gd name="T34" fmla="*/ 40 w 72"/>
                  <a:gd name="T35" fmla="*/ 0 h 71"/>
                  <a:gd name="T36" fmla="*/ 40 w 72"/>
                  <a:gd name="T37" fmla="*/ 13 h 71"/>
                  <a:gd name="T38" fmla="*/ 16 w 72"/>
                  <a:gd name="T39" fmla="*/ 24 h 71"/>
                  <a:gd name="T40" fmla="*/ 31 w 72"/>
                  <a:gd name="T41" fmla="*/ 13 h 71"/>
                  <a:gd name="T42" fmla="*/ 31 w 72"/>
                  <a:gd name="T43" fmla="*/ 0 h 71"/>
                  <a:gd name="T44" fmla="*/ 3 w 72"/>
                  <a:gd name="T45" fmla="*/ 20 h 71"/>
                  <a:gd name="T46" fmla="*/ 16 w 72"/>
                  <a:gd name="T47" fmla="*/ 24 h 71"/>
                  <a:gd name="T48" fmla="*/ 45 w 72"/>
                  <a:gd name="T49" fmla="*/ 56 h 71"/>
                  <a:gd name="T50" fmla="*/ 36 w 72"/>
                  <a:gd name="T51" fmla="*/ 58 h 71"/>
                  <a:gd name="T52" fmla="*/ 27 w 72"/>
                  <a:gd name="T53" fmla="*/ 56 h 71"/>
                  <a:gd name="T54" fmla="*/ 19 w 72"/>
                  <a:gd name="T55" fmla="*/ 67 h 71"/>
                  <a:gd name="T56" fmla="*/ 36 w 72"/>
                  <a:gd name="T57" fmla="*/ 71 h 71"/>
                  <a:gd name="T58" fmla="*/ 53 w 72"/>
                  <a:gd name="T59" fmla="*/ 67 h 71"/>
                  <a:gd name="T60" fmla="*/ 45 w 72"/>
                  <a:gd name="T61" fmla="*/ 5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2" h="71">
                    <a:moveTo>
                      <a:pt x="14" y="35"/>
                    </a:moveTo>
                    <a:cubicBezTo>
                      <a:pt x="14" y="35"/>
                      <a:pt x="14" y="34"/>
                      <a:pt x="14" y="33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0" y="31"/>
                      <a:pt x="0" y="33"/>
                      <a:pt x="0" y="35"/>
                    </a:cubicBezTo>
                    <a:cubicBezTo>
                      <a:pt x="0" y="46"/>
                      <a:pt x="4" y="55"/>
                      <a:pt x="11" y="62"/>
                    </a:cubicBezTo>
                    <a:cubicBezTo>
                      <a:pt x="19" y="51"/>
                      <a:pt x="19" y="51"/>
                      <a:pt x="19" y="51"/>
                    </a:cubicBezTo>
                    <a:cubicBezTo>
                      <a:pt x="16" y="47"/>
                      <a:pt x="14" y="41"/>
                      <a:pt x="14" y="35"/>
                    </a:cubicBezTo>
                    <a:close/>
                    <a:moveTo>
                      <a:pt x="58" y="35"/>
                    </a:moveTo>
                    <a:cubicBezTo>
                      <a:pt x="58" y="41"/>
                      <a:pt x="56" y="47"/>
                      <a:pt x="53" y="51"/>
                    </a:cubicBezTo>
                    <a:cubicBezTo>
                      <a:pt x="61" y="62"/>
                      <a:pt x="61" y="62"/>
                      <a:pt x="61" y="62"/>
                    </a:cubicBezTo>
                    <a:cubicBezTo>
                      <a:pt x="68" y="55"/>
                      <a:pt x="72" y="46"/>
                      <a:pt x="72" y="35"/>
                    </a:cubicBezTo>
                    <a:cubicBezTo>
                      <a:pt x="72" y="33"/>
                      <a:pt x="72" y="31"/>
                      <a:pt x="71" y="29"/>
                    </a:cubicBezTo>
                    <a:cubicBezTo>
                      <a:pt x="58" y="33"/>
                      <a:pt x="58" y="33"/>
                      <a:pt x="58" y="33"/>
                    </a:cubicBezTo>
                    <a:cubicBezTo>
                      <a:pt x="58" y="34"/>
                      <a:pt x="58" y="35"/>
                      <a:pt x="58" y="35"/>
                    </a:cubicBezTo>
                    <a:close/>
                    <a:moveTo>
                      <a:pt x="40" y="13"/>
                    </a:moveTo>
                    <a:cubicBezTo>
                      <a:pt x="47" y="15"/>
                      <a:pt x="52" y="19"/>
                      <a:pt x="56" y="24"/>
                    </a:cubicBezTo>
                    <a:cubicBezTo>
                      <a:pt x="68" y="20"/>
                      <a:pt x="68" y="20"/>
                      <a:pt x="68" y="20"/>
                    </a:cubicBezTo>
                    <a:cubicBezTo>
                      <a:pt x="63" y="9"/>
                      <a:pt x="53" y="1"/>
                      <a:pt x="40" y="0"/>
                    </a:cubicBezTo>
                    <a:lnTo>
                      <a:pt x="40" y="13"/>
                    </a:lnTo>
                    <a:close/>
                    <a:moveTo>
                      <a:pt x="16" y="24"/>
                    </a:moveTo>
                    <a:cubicBezTo>
                      <a:pt x="20" y="19"/>
                      <a:pt x="25" y="15"/>
                      <a:pt x="31" y="13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19" y="1"/>
                      <a:pt x="9" y="9"/>
                      <a:pt x="3" y="20"/>
                    </a:cubicBezTo>
                    <a:lnTo>
                      <a:pt x="16" y="24"/>
                    </a:lnTo>
                    <a:close/>
                    <a:moveTo>
                      <a:pt x="45" y="56"/>
                    </a:moveTo>
                    <a:cubicBezTo>
                      <a:pt x="42" y="57"/>
                      <a:pt x="39" y="58"/>
                      <a:pt x="36" y="58"/>
                    </a:cubicBezTo>
                    <a:cubicBezTo>
                      <a:pt x="33" y="58"/>
                      <a:pt x="30" y="57"/>
                      <a:pt x="27" y="56"/>
                    </a:cubicBezTo>
                    <a:cubicBezTo>
                      <a:pt x="19" y="67"/>
                      <a:pt x="19" y="67"/>
                      <a:pt x="19" y="67"/>
                    </a:cubicBezTo>
                    <a:cubicBezTo>
                      <a:pt x="24" y="70"/>
                      <a:pt x="30" y="71"/>
                      <a:pt x="36" y="71"/>
                    </a:cubicBezTo>
                    <a:cubicBezTo>
                      <a:pt x="42" y="71"/>
                      <a:pt x="48" y="70"/>
                      <a:pt x="53" y="67"/>
                    </a:cubicBezTo>
                    <a:lnTo>
                      <a:pt x="45" y="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148" name="Freeform 229">
                <a:extLst>
                  <a:ext uri="{FF2B5EF4-FFF2-40B4-BE49-F238E27FC236}">
                    <a16:creationId xmlns:a16="http://schemas.microsoft.com/office/drawing/2014/main" xmlns="" id="{626D9046-15E1-4470-B025-728E5A4570D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409033" y="762985"/>
                <a:ext cx="189861" cy="187904"/>
              </a:xfrm>
              <a:custGeom>
                <a:avLst/>
                <a:gdLst>
                  <a:gd name="T0" fmla="*/ 30 w 59"/>
                  <a:gd name="T1" fmla="*/ 0 h 59"/>
                  <a:gd name="T2" fmla="*/ 0 w 59"/>
                  <a:gd name="T3" fmla="*/ 29 h 59"/>
                  <a:gd name="T4" fmla="*/ 30 w 59"/>
                  <a:gd name="T5" fmla="*/ 59 h 59"/>
                  <a:gd name="T6" fmla="*/ 59 w 59"/>
                  <a:gd name="T7" fmla="*/ 29 h 59"/>
                  <a:gd name="T8" fmla="*/ 30 w 59"/>
                  <a:gd name="T9" fmla="*/ 0 h 59"/>
                  <a:gd name="T10" fmla="*/ 47 w 59"/>
                  <a:gd name="T11" fmla="*/ 25 h 59"/>
                  <a:gd name="T12" fmla="*/ 31 w 59"/>
                  <a:gd name="T13" fmla="*/ 47 h 59"/>
                  <a:gd name="T14" fmla="*/ 24 w 59"/>
                  <a:gd name="T15" fmla="*/ 44 h 59"/>
                  <a:gd name="T16" fmla="*/ 18 w 59"/>
                  <a:gd name="T17" fmla="*/ 27 h 59"/>
                  <a:gd name="T18" fmla="*/ 14 w 59"/>
                  <a:gd name="T19" fmla="*/ 28 h 59"/>
                  <a:gd name="T20" fmla="*/ 12 w 59"/>
                  <a:gd name="T21" fmla="*/ 26 h 59"/>
                  <a:gd name="T22" fmla="*/ 23 w 59"/>
                  <a:gd name="T23" fmla="*/ 18 h 59"/>
                  <a:gd name="T24" fmla="*/ 29 w 59"/>
                  <a:gd name="T25" fmla="*/ 30 h 59"/>
                  <a:gd name="T26" fmla="*/ 32 w 59"/>
                  <a:gd name="T27" fmla="*/ 37 h 59"/>
                  <a:gd name="T28" fmla="*/ 36 w 59"/>
                  <a:gd name="T29" fmla="*/ 31 h 59"/>
                  <a:gd name="T30" fmla="*/ 32 w 59"/>
                  <a:gd name="T31" fmla="*/ 26 h 59"/>
                  <a:gd name="T32" fmla="*/ 47 w 59"/>
                  <a:gd name="T33" fmla="*/ 25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9" h="59">
                    <a:moveTo>
                      <a:pt x="30" y="0"/>
                    </a:moveTo>
                    <a:cubicBezTo>
                      <a:pt x="14" y="0"/>
                      <a:pt x="0" y="13"/>
                      <a:pt x="0" y="29"/>
                    </a:cubicBezTo>
                    <a:cubicBezTo>
                      <a:pt x="0" y="45"/>
                      <a:pt x="14" y="59"/>
                      <a:pt x="30" y="59"/>
                    </a:cubicBezTo>
                    <a:cubicBezTo>
                      <a:pt x="46" y="59"/>
                      <a:pt x="59" y="45"/>
                      <a:pt x="59" y="29"/>
                    </a:cubicBezTo>
                    <a:cubicBezTo>
                      <a:pt x="59" y="13"/>
                      <a:pt x="46" y="0"/>
                      <a:pt x="30" y="0"/>
                    </a:cubicBezTo>
                    <a:close/>
                    <a:moveTo>
                      <a:pt x="47" y="25"/>
                    </a:moveTo>
                    <a:cubicBezTo>
                      <a:pt x="45" y="36"/>
                      <a:pt x="34" y="45"/>
                      <a:pt x="31" y="47"/>
                    </a:cubicBezTo>
                    <a:cubicBezTo>
                      <a:pt x="28" y="49"/>
                      <a:pt x="25" y="46"/>
                      <a:pt x="24" y="44"/>
                    </a:cubicBezTo>
                    <a:cubicBezTo>
                      <a:pt x="22" y="42"/>
                      <a:pt x="19" y="28"/>
                      <a:pt x="18" y="27"/>
                    </a:cubicBezTo>
                    <a:cubicBezTo>
                      <a:pt x="17" y="25"/>
                      <a:pt x="14" y="28"/>
                      <a:pt x="14" y="28"/>
                    </a:cubicBezTo>
                    <a:cubicBezTo>
                      <a:pt x="12" y="26"/>
                      <a:pt x="12" y="26"/>
                      <a:pt x="12" y="26"/>
                    </a:cubicBezTo>
                    <a:cubicBezTo>
                      <a:pt x="12" y="26"/>
                      <a:pt x="18" y="19"/>
                      <a:pt x="23" y="18"/>
                    </a:cubicBezTo>
                    <a:cubicBezTo>
                      <a:pt x="28" y="17"/>
                      <a:pt x="28" y="25"/>
                      <a:pt x="29" y="30"/>
                    </a:cubicBezTo>
                    <a:cubicBezTo>
                      <a:pt x="30" y="34"/>
                      <a:pt x="31" y="37"/>
                      <a:pt x="32" y="37"/>
                    </a:cubicBezTo>
                    <a:cubicBezTo>
                      <a:pt x="33" y="37"/>
                      <a:pt x="34" y="34"/>
                      <a:pt x="36" y="31"/>
                    </a:cubicBezTo>
                    <a:cubicBezTo>
                      <a:pt x="39" y="27"/>
                      <a:pt x="36" y="23"/>
                      <a:pt x="32" y="26"/>
                    </a:cubicBezTo>
                    <a:cubicBezTo>
                      <a:pt x="34" y="16"/>
                      <a:pt x="49" y="14"/>
                      <a:pt x="47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F97A9262-E455-43AB-A324-42871E9C82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2018/5/23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23A59A3-249E-4ABA-968C-E517B774DD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163" name="灯片编号占位符 162">
            <a:extLst>
              <a:ext uri="{FF2B5EF4-FFF2-40B4-BE49-F238E27FC236}">
                <a16:creationId xmlns:a16="http://schemas.microsoft.com/office/drawing/2014/main" xmlns="" id="{EDD15005-F033-4DEF-AF78-E12C8CA07F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471645C-6160-4DE1-8518-35A8BE4D84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2018/5/23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EDFFD28-10ED-4627-A59B-F00468D42F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C5B8F62-CDE4-4144-A202-4E33D4C105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9670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4AAC49FF-65BA-4DF0-B430-90E0280340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2018/5/23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BE398920-C3BC-4F14-A535-AB03B9DEF8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FA960801-9168-4DEE-AB4A-E37861D70B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81748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标注 1">
            <a:extLst>
              <a:ext uri="{FF2B5EF4-FFF2-40B4-BE49-F238E27FC236}">
                <a16:creationId xmlns:a16="http://schemas.microsoft.com/office/drawing/2014/main" xmlns="" id="{7E55B021-D50D-49E7-A3B9-58560D0168F4}"/>
              </a:ext>
            </a:extLst>
          </p:cNvPr>
          <p:cNvSpPr/>
          <p:nvPr userDrawn="1"/>
        </p:nvSpPr>
        <p:spPr>
          <a:xfrm>
            <a:off x="2229677" y="2498380"/>
            <a:ext cx="5943600" cy="1453896"/>
          </a:xfrm>
          <a:prstGeom prst="wedgeRoundRectCallout">
            <a:avLst>
              <a:gd name="adj1" fmla="val -42679"/>
              <a:gd name="adj2" fmla="val 73192"/>
              <a:gd name="adj3" fmla="val 16667"/>
            </a:avLst>
          </a:prstGeom>
          <a:solidFill>
            <a:schemeClr val="accent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3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2450598" y="2498380"/>
            <a:ext cx="5426076" cy="1453895"/>
          </a:xfrm>
        </p:spPr>
        <p:txBody>
          <a:bodyPr anchor="ctr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结束语</a:t>
            </a:r>
          </a:p>
        </p:txBody>
      </p:sp>
      <p:sp>
        <p:nvSpPr>
          <p:cNvPr id="14" name="文本占位符 62"/>
          <p:cNvSpPr>
            <a:spLocks noGrp="1"/>
          </p:cNvSpPr>
          <p:nvPr userDrawn="1">
            <p:ph type="body" sz="quarter" idx="17" hasCustomPrompt="1"/>
          </p:nvPr>
        </p:nvSpPr>
        <p:spPr>
          <a:xfrm>
            <a:off x="2450598" y="4493745"/>
            <a:ext cx="5426076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lang="zh-CN" altLang="en-US" sz="16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zh-CN" altLang="en-US" dirty="0"/>
              <a:t>署名</a:t>
            </a:r>
            <a:endParaRPr lang="en-US" altLang="zh-CN" dirty="0"/>
          </a:p>
        </p:txBody>
      </p:sp>
      <p:sp>
        <p:nvSpPr>
          <p:cNvPr id="15" name="文本占位符 62"/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2450598" y="4804616"/>
            <a:ext cx="5426076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lang="zh-CN" altLang="en-US" sz="16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zh-CN" altLang="en-US" dirty="0"/>
              <a:t>时间日期</a:t>
            </a:r>
            <a:endParaRPr lang="en-US" altLang="zh-CN" dirty="0"/>
          </a:p>
        </p:txBody>
      </p:sp>
      <p:sp>
        <p:nvSpPr>
          <p:cNvPr id="6" name="圆角矩形标注 4">
            <a:extLst>
              <a:ext uri="{FF2B5EF4-FFF2-40B4-BE49-F238E27FC236}">
                <a16:creationId xmlns:a16="http://schemas.microsoft.com/office/drawing/2014/main" xmlns="" id="{88CF1C66-5927-4374-8235-33EE2EE03834}"/>
              </a:ext>
            </a:extLst>
          </p:cNvPr>
          <p:cNvSpPr/>
          <p:nvPr userDrawn="1"/>
        </p:nvSpPr>
        <p:spPr>
          <a:xfrm>
            <a:off x="7201662" y="1844712"/>
            <a:ext cx="2624329" cy="951260"/>
          </a:xfrm>
          <a:prstGeom prst="wedgeRoundRectCallout">
            <a:avLst>
              <a:gd name="adj1" fmla="val 40248"/>
              <a:gd name="adj2" fmla="val 78959"/>
              <a:gd name="adj3" fmla="val 16667"/>
            </a:avLst>
          </a:prstGeom>
          <a:solidFill>
            <a:schemeClr val="accent2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401732" y="64055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2018/5/23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669924" y="64055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599" y="64055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50" r:id="rId3"/>
    <p:sldLayoutId id="2147483654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4.xml"/><Relationship Id="rId6" Type="http://schemas.openxmlformats.org/officeDocument/2006/relationships/image" Target="../media/image5.png"/><Relationship Id="rId5" Type="http://schemas.openxmlformats.org/officeDocument/2006/relationships/image" Target="../media/image4.emf"/><Relationship Id="rId4" Type="http://schemas.openxmlformats.org/officeDocument/2006/relationships/hyperlink" Target="https://www.islide.cc/" TargetMode="Externa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/>
              <a:t>Subtitle here</a:t>
            </a:r>
            <a:endParaRPr lang="en-US" altLang="zh-CN" dirty="0"/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2253556" y="2422736"/>
            <a:ext cx="5426075" cy="1419122"/>
          </a:xfrm>
        </p:spPr>
        <p:txBody>
          <a:bodyPr>
            <a:normAutofit fontScale="90000"/>
          </a:bodyPr>
          <a:lstStyle/>
          <a:p>
            <a:r>
              <a:rPr lang="en-US" altLang="zh-CN" sz="2000" dirty="0" err="1"/>
              <a:t>iSlide</a:t>
            </a:r>
            <a:r>
              <a:rPr lang="en-US" altLang="zh-CN" sz="2000" baseline="30000" dirty="0"/>
              <a:t>®</a:t>
            </a:r>
            <a:r>
              <a:rPr lang="en-US" altLang="zh-CN" sz="2000" dirty="0"/>
              <a:t> PowerPoint standard template.</a:t>
            </a:r>
            <a:br>
              <a:rPr lang="en-US" altLang="zh-CN" sz="2000" dirty="0"/>
            </a:br>
            <a:r>
              <a:rPr lang="zh-CN" altLang="en-US" sz="4400" dirty="0">
                <a:latin typeface="+mj-ea"/>
              </a:rPr>
              <a:t>毕业论文答辩</a:t>
            </a:r>
            <a:r>
              <a:rPr lang="en-US" altLang="zh-CN" sz="4400" dirty="0">
                <a:latin typeface="+mj-ea"/>
              </a:rPr>
              <a:t>PPT</a:t>
            </a:r>
            <a:r>
              <a:rPr lang="zh-CN" altLang="en-US" sz="4400" dirty="0">
                <a:latin typeface="+mj-ea"/>
              </a:rPr>
              <a:t>模板</a:t>
            </a:r>
            <a:endParaRPr lang="zh-CN" altLang="en-US" sz="2000" dirty="0">
              <a:latin typeface="+mj-ea"/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Speaker name and title</a:t>
            </a:r>
            <a:endParaRPr lang="en-US" altLang="zh-CN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en-US" alt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51F8AD6A-61F2-44B9-845E-EFBF1C5C99A1}"/>
              </a:ext>
            </a:extLst>
          </p:cNvPr>
          <p:cNvSpPr txBox="1"/>
          <p:nvPr/>
        </p:nvSpPr>
        <p:spPr>
          <a:xfrm>
            <a:off x="8021504" y="2082538"/>
            <a:ext cx="1711781" cy="372116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z="16600" b="1" dirty="0">
                <a:solidFill>
                  <a:schemeClr val="bg1"/>
                </a:solidFill>
                <a:latin typeface="+mn-lt"/>
              </a:rPr>
              <a:t>REPORT</a:t>
            </a:r>
            <a:endParaRPr lang="zh-CN" altLang="en-US" sz="166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CF950693-6680-4D44-A299-CB668B94FBB4}"/>
              </a:ext>
            </a:extLst>
          </p:cNvPr>
          <p:cNvSpPr/>
          <p:nvPr/>
        </p:nvSpPr>
        <p:spPr>
          <a:xfrm>
            <a:off x="8021503" y="1923141"/>
            <a:ext cx="1040873" cy="148495"/>
          </a:xfrm>
          <a:prstGeom prst="rect">
            <a:avLst/>
          </a:prstGeom>
          <a:noFill/>
        </p:spPr>
        <p:txBody>
          <a:bodyPr wrap="none" numCol="1" rtlCol="0">
            <a:prstTxWarp prst="textPlain">
              <a:avLst/>
            </a:prstTxWarp>
            <a:spAutoFit/>
          </a:bodyPr>
          <a:lstStyle/>
          <a:p>
            <a:pPr lvl="0"/>
            <a:r>
              <a:rPr lang="en-US" altLang="zh-CN" sz="16600" noProof="0" dirty="0">
                <a:solidFill>
                  <a:schemeClr val="bg1"/>
                </a:solidFill>
                <a:latin typeface="+mn-lt"/>
              </a:rPr>
              <a:t>BUSINESS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0E8286AC-63B6-47E5-AE00-FCD6009A93C4}"/>
              </a:ext>
            </a:extLst>
          </p:cNvPr>
          <p:cNvSpPr txBox="1"/>
          <p:nvPr userDrawn="1"/>
        </p:nvSpPr>
        <p:spPr>
          <a:xfrm>
            <a:off x="6836322" y="1923142"/>
            <a:ext cx="1111956" cy="531513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z="9600" dirty="0">
                <a:solidFill>
                  <a:schemeClr val="bg1"/>
                </a:solidFill>
                <a:latin typeface="Impact" panose="020B0806030902050204" pitchFamily="34" charset="0"/>
              </a:rPr>
              <a:t>2018</a:t>
            </a:r>
            <a:endParaRPr lang="zh-CN" altLang="en-US" sz="9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关键技术与实践难点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apaste, choose "keep text only" option.</a:t>
            </a:r>
            <a:endParaRPr lang="zh-CN" altLang="en-US" dirty="0"/>
          </a:p>
        </p:txBody>
      </p:sp>
      <p:cxnSp>
        <p:nvCxnSpPr>
          <p:cNvPr id="165" name="直接连接符 164">
            <a:extLst>
              <a:ext uri="{FF2B5EF4-FFF2-40B4-BE49-F238E27FC236}">
                <a16:creationId xmlns:a16="http://schemas.microsoft.com/office/drawing/2014/main" xmlns="" id="{EAB2D5FA-EBD0-4D79-A11F-D2D3F80CA1C1}"/>
              </a:ext>
            </a:extLst>
          </p:cNvPr>
          <p:cNvCxnSpPr>
            <a:cxnSpLocks/>
          </p:cNvCxnSpPr>
          <p:nvPr/>
        </p:nvCxnSpPr>
        <p:spPr>
          <a:xfrm>
            <a:off x="5391343" y="3807914"/>
            <a:ext cx="5838131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D94695B7-D4DB-4A5F-A978-7B7CEBCF2647}"/>
              </a:ext>
            </a:extLst>
          </p:cNvPr>
          <p:cNvSpPr txBox="1"/>
          <p:nvPr/>
        </p:nvSpPr>
        <p:spPr>
          <a:xfrm>
            <a:off x="5391343" y="2918005"/>
            <a:ext cx="851195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03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7026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665CC40-126F-4E31-951F-667A46E216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916CA207-5367-4263-8A02-EC95D4603D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F753DE66-7860-4F8A-9BD5-2CBC6982F8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11</a:t>
            </a:fld>
            <a:endParaRPr lang="zh-CN" altLang="en-US"/>
          </a:p>
        </p:txBody>
      </p:sp>
      <p:sp>
        <p:nvSpPr>
          <p:cNvPr id="6" name="í$ľíďe">
            <a:extLst>
              <a:ext uri="{FF2B5EF4-FFF2-40B4-BE49-F238E27FC236}">
                <a16:creationId xmlns:a16="http://schemas.microsoft.com/office/drawing/2014/main" xmlns="" id="{612936DC-E4F9-4540-842A-885276924ED9}"/>
              </a:ext>
            </a:extLst>
          </p:cNvPr>
          <p:cNvSpPr txBox="1"/>
          <p:nvPr/>
        </p:nvSpPr>
        <p:spPr>
          <a:xfrm>
            <a:off x="752221" y="1519557"/>
            <a:ext cx="4919162" cy="1814447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000"/>
              <a:t>Supporting text here.</a:t>
            </a:r>
            <a:endParaRPr lang="en-US" altLang="zh-CN" sz="1000" dirty="0"/>
          </a:p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You can use the icon library in iSlide  (www.islide.cc) to filter and replace existing icon elements with one click.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zh-CN" sz="1000" dirty="0"/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Unified fonts make reading more fluent.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Theme color makes PPT more convenient to change.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Adjust the spacing to adapt to Chinese typesetting, use the reference line in PPT.</a:t>
            </a:r>
          </a:p>
        </p:txBody>
      </p:sp>
      <p:sp>
        <p:nvSpPr>
          <p:cNvPr id="7" name="ï$líḋe">
            <a:extLst>
              <a:ext uri="{FF2B5EF4-FFF2-40B4-BE49-F238E27FC236}">
                <a16:creationId xmlns:a16="http://schemas.microsoft.com/office/drawing/2014/main" xmlns="" id="{398F8616-A061-4931-A790-4C9391785164}"/>
              </a:ext>
            </a:extLst>
          </p:cNvPr>
          <p:cNvSpPr txBox="1"/>
          <p:nvPr/>
        </p:nvSpPr>
        <p:spPr>
          <a:xfrm>
            <a:off x="752221" y="1174076"/>
            <a:ext cx="4919162" cy="345481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>
            <a:defPPr>
              <a:defRPr lang="zh-CN"/>
            </a:defPPr>
            <a:lvl1pPr>
              <a:defRPr sz="1400" b="1">
                <a:solidFill>
                  <a:schemeClr val="accent1"/>
                </a:solidFill>
              </a:defRPr>
            </a:lvl1pPr>
          </a:lstStyle>
          <a:p>
            <a:r>
              <a:rPr lang="en-US" altLang="zh-CN" sz="1800" dirty="0">
                <a:solidFill>
                  <a:schemeClr val="tx1"/>
                </a:solidFill>
              </a:rPr>
              <a:t>Text here</a:t>
            </a:r>
            <a:endParaRPr lang="zh-CN" altLang="en-US" sz="1800" dirty="0">
              <a:solidFill>
                <a:schemeClr val="tx1"/>
              </a:solidFill>
            </a:endParaRPr>
          </a:p>
        </p:txBody>
      </p:sp>
      <p:sp>
        <p:nvSpPr>
          <p:cNvPr id="8" name="ïŝlîḑé">
            <a:extLst>
              <a:ext uri="{FF2B5EF4-FFF2-40B4-BE49-F238E27FC236}">
                <a16:creationId xmlns:a16="http://schemas.microsoft.com/office/drawing/2014/main" xmlns="" id="{7E6CF0A4-1996-4BC5-9574-2912F4443181}"/>
              </a:ext>
            </a:extLst>
          </p:cNvPr>
          <p:cNvSpPr txBox="1"/>
          <p:nvPr/>
        </p:nvSpPr>
        <p:spPr>
          <a:xfrm>
            <a:off x="6533261" y="4249676"/>
            <a:ext cx="4919162" cy="1814447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You can use the icon library in iSlide  (www.islide.cc) to filter and replace existing icon elements with one click.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zh-CN" sz="1000" dirty="0"/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Unified fonts make reading more fluent.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Theme color makes PPT more convenient to change.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Adjust the spacing to adapt to Chinese typesetting, use the reference line in PPT.</a:t>
            </a:r>
          </a:p>
        </p:txBody>
      </p:sp>
      <p:sp>
        <p:nvSpPr>
          <p:cNvPr id="9" name="is1iḍè">
            <a:extLst>
              <a:ext uri="{FF2B5EF4-FFF2-40B4-BE49-F238E27FC236}">
                <a16:creationId xmlns:a16="http://schemas.microsoft.com/office/drawing/2014/main" xmlns="" id="{ADB7C7FF-1CF0-4B68-98AD-C425DB3F6BA5}"/>
              </a:ext>
            </a:extLst>
          </p:cNvPr>
          <p:cNvSpPr txBox="1"/>
          <p:nvPr/>
        </p:nvSpPr>
        <p:spPr>
          <a:xfrm>
            <a:off x="6533261" y="3904195"/>
            <a:ext cx="4919162" cy="345481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>
            <a:defPPr>
              <a:defRPr lang="zh-CN"/>
            </a:defPPr>
            <a:lvl1pPr>
              <a:defRPr sz="1400" b="1">
                <a:solidFill>
                  <a:schemeClr val="accent3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altLang="zh-CN" sz="1800">
                <a:solidFill>
                  <a:schemeClr val="tx1"/>
                </a:solidFill>
              </a:rPr>
              <a:t>Text here</a:t>
            </a:r>
            <a:endParaRPr lang="zh-CN" altLang="en-US" sz="1800" dirty="0">
              <a:solidFill>
                <a:schemeClr val="tx1"/>
              </a:solidFill>
            </a:endParaRPr>
          </a:p>
        </p:txBody>
      </p:sp>
      <p:sp>
        <p:nvSpPr>
          <p:cNvPr id="26" name="iś1ïde">
            <a:extLst>
              <a:ext uri="{FF2B5EF4-FFF2-40B4-BE49-F238E27FC236}">
                <a16:creationId xmlns:a16="http://schemas.microsoft.com/office/drawing/2014/main" xmlns="" id="{66936BCF-013E-4BA6-8EE7-3F1FBC58C246}"/>
              </a:ext>
            </a:extLst>
          </p:cNvPr>
          <p:cNvSpPr/>
          <p:nvPr/>
        </p:nvSpPr>
        <p:spPr>
          <a:xfrm>
            <a:off x="6552215" y="2016102"/>
            <a:ext cx="2070155" cy="82135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7" name="iśḻíḑè">
            <a:extLst>
              <a:ext uri="{FF2B5EF4-FFF2-40B4-BE49-F238E27FC236}">
                <a16:creationId xmlns:a16="http://schemas.microsoft.com/office/drawing/2014/main" xmlns="" id="{E468F507-25E0-4F4A-91FD-E86299AAA275}"/>
              </a:ext>
            </a:extLst>
          </p:cNvPr>
          <p:cNvSpPr/>
          <p:nvPr/>
        </p:nvSpPr>
        <p:spPr>
          <a:xfrm>
            <a:off x="6599832" y="2069585"/>
            <a:ext cx="189150" cy="189150"/>
          </a:xfrm>
          <a:prstGeom prst="ellipse">
            <a:avLst/>
          </a:prstGeom>
          <a:solidFill>
            <a:schemeClr val="bg1"/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iṩ1ïḑe">
            <a:extLst>
              <a:ext uri="{FF2B5EF4-FFF2-40B4-BE49-F238E27FC236}">
                <a16:creationId xmlns:a16="http://schemas.microsoft.com/office/drawing/2014/main" xmlns="" id="{4C95B67C-F187-45B4-B6C7-F5329CE149E5}"/>
              </a:ext>
            </a:extLst>
          </p:cNvPr>
          <p:cNvSpPr/>
          <p:nvPr/>
        </p:nvSpPr>
        <p:spPr bwMode="auto">
          <a:xfrm>
            <a:off x="6552215" y="2312218"/>
            <a:ext cx="2070155" cy="525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1000" dirty="0">
                <a:solidFill>
                  <a:schemeClr val="bg1"/>
                </a:solidFill>
              </a:rPr>
              <a:t>Copy paste fonts. Choose the only option to retain text.</a:t>
            </a: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427CEEF6-6376-43F6-A3A6-305A86F692BD}"/>
              </a:ext>
            </a:extLst>
          </p:cNvPr>
          <p:cNvCxnSpPr>
            <a:cxnSpLocks/>
          </p:cNvCxnSpPr>
          <p:nvPr/>
        </p:nvCxnSpPr>
        <p:spPr>
          <a:xfrm>
            <a:off x="6096000" y="1335024"/>
            <a:ext cx="0" cy="4572000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î$1iḍé">
            <a:extLst>
              <a:ext uri="{FF2B5EF4-FFF2-40B4-BE49-F238E27FC236}">
                <a16:creationId xmlns:a16="http://schemas.microsoft.com/office/drawing/2014/main" xmlns="" id="{27E96F38-DE58-4D6D-B4EF-3FBFD839A5A1}"/>
              </a:ext>
            </a:extLst>
          </p:cNvPr>
          <p:cNvSpPr/>
          <p:nvPr/>
        </p:nvSpPr>
        <p:spPr>
          <a:xfrm>
            <a:off x="9350670" y="2016102"/>
            <a:ext cx="2070155" cy="82135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" name="íṧļiḓe">
            <a:extLst>
              <a:ext uri="{FF2B5EF4-FFF2-40B4-BE49-F238E27FC236}">
                <a16:creationId xmlns:a16="http://schemas.microsoft.com/office/drawing/2014/main" xmlns="" id="{BE00EF87-30C3-4ADE-BF14-A2E5B6FD4FF1}"/>
              </a:ext>
            </a:extLst>
          </p:cNvPr>
          <p:cNvSpPr/>
          <p:nvPr/>
        </p:nvSpPr>
        <p:spPr>
          <a:xfrm>
            <a:off x="9398287" y="2069585"/>
            <a:ext cx="189150" cy="189150"/>
          </a:xfrm>
          <a:prstGeom prst="ellipse">
            <a:avLst/>
          </a:prstGeom>
          <a:solidFill>
            <a:schemeClr val="bg1"/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î$ḷiḋé">
            <a:extLst>
              <a:ext uri="{FF2B5EF4-FFF2-40B4-BE49-F238E27FC236}">
                <a16:creationId xmlns:a16="http://schemas.microsoft.com/office/drawing/2014/main" xmlns="" id="{056DDA3C-A60E-46A7-B20E-A5FE893EF9B2}"/>
              </a:ext>
            </a:extLst>
          </p:cNvPr>
          <p:cNvSpPr/>
          <p:nvPr/>
        </p:nvSpPr>
        <p:spPr>
          <a:xfrm>
            <a:off x="783819" y="4581096"/>
            <a:ext cx="2070155" cy="82135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" name="işlidê">
            <a:extLst>
              <a:ext uri="{FF2B5EF4-FFF2-40B4-BE49-F238E27FC236}">
                <a16:creationId xmlns:a16="http://schemas.microsoft.com/office/drawing/2014/main" xmlns="" id="{38630DC2-3543-4737-9511-47B4512F97CF}"/>
              </a:ext>
            </a:extLst>
          </p:cNvPr>
          <p:cNvSpPr/>
          <p:nvPr/>
        </p:nvSpPr>
        <p:spPr>
          <a:xfrm>
            <a:off x="831436" y="4634579"/>
            <a:ext cx="189150" cy="189150"/>
          </a:xfrm>
          <a:prstGeom prst="ellipse">
            <a:avLst/>
          </a:prstGeom>
          <a:solidFill>
            <a:schemeClr val="bg1"/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iṣlïḍe">
            <a:extLst>
              <a:ext uri="{FF2B5EF4-FFF2-40B4-BE49-F238E27FC236}">
                <a16:creationId xmlns:a16="http://schemas.microsoft.com/office/drawing/2014/main" xmlns="" id="{7F045161-E610-42D5-A62E-1A3D0C778615}"/>
              </a:ext>
            </a:extLst>
          </p:cNvPr>
          <p:cNvSpPr/>
          <p:nvPr/>
        </p:nvSpPr>
        <p:spPr>
          <a:xfrm>
            <a:off x="3582274" y="4581096"/>
            <a:ext cx="2070155" cy="82135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" name="îśľïḓe">
            <a:extLst>
              <a:ext uri="{FF2B5EF4-FFF2-40B4-BE49-F238E27FC236}">
                <a16:creationId xmlns:a16="http://schemas.microsoft.com/office/drawing/2014/main" xmlns="" id="{3433B679-6607-4EDB-9EE3-B79213875F89}"/>
              </a:ext>
            </a:extLst>
          </p:cNvPr>
          <p:cNvSpPr/>
          <p:nvPr/>
        </p:nvSpPr>
        <p:spPr>
          <a:xfrm>
            <a:off x="3629891" y="4634579"/>
            <a:ext cx="189150" cy="189150"/>
          </a:xfrm>
          <a:prstGeom prst="ellipse">
            <a:avLst/>
          </a:prstGeom>
          <a:solidFill>
            <a:schemeClr val="bg1"/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9C9FDC0A-1922-4AA6-820F-D87119E78B47}"/>
              </a:ext>
            </a:extLst>
          </p:cNvPr>
          <p:cNvCxnSpPr>
            <a:cxnSpLocks/>
          </p:cNvCxnSpPr>
          <p:nvPr/>
        </p:nvCxnSpPr>
        <p:spPr>
          <a:xfrm>
            <a:off x="752221" y="3619099"/>
            <a:ext cx="10668604" cy="0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ísḷíḍe">
            <a:extLst>
              <a:ext uri="{FF2B5EF4-FFF2-40B4-BE49-F238E27FC236}">
                <a16:creationId xmlns:a16="http://schemas.microsoft.com/office/drawing/2014/main" xmlns="" id="{F9C2073F-2ABE-40A4-BB5A-1AEEE265729C}"/>
              </a:ext>
            </a:extLst>
          </p:cNvPr>
          <p:cNvSpPr/>
          <p:nvPr/>
        </p:nvSpPr>
        <p:spPr bwMode="auto">
          <a:xfrm>
            <a:off x="9350670" y="2312218"/>
            <a:ext cx="2070155" cy="525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1000" dirty="0">
                <a:solidFill>
                  <a:schemeClr val="bg1"/>
                </a:solidFill>
              </a:rPr>
              <a:t>Copy paste fonts. Choose the only option to retain text.</a:t>
            </a:r>
          </a:p>
        </p:txBody>
      </p:sp>
      <p:sp>
        <p:nvSpPr>
          <p:cNvPr id="18" name="îsļïḓè">
            <a:extLst>
              <a:ext uri="{FF2B5EF4-FFF2-40B4-BE49-F238E27FC236}">
                <a16:creationId xmlns:a16="http://schemas.microsoft.com/office/drawing/2014/main" xmlns="" id="{9D660A26-3595-4D6C-922F-12990FB36033}"/>
              </a:ext>
            </a:extLst>
          </p:cNvPr>
          <p:cNvSpPr/>
          <p:nvPr/>
        </p:nvSpPr>
        <p:spPr bwMode="auto">
          <a:xfrm>
            <a:off x="3582273" y="4877212"/>
            <a:ext cx="2070155" cy="525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1000" dirty="0">
                <a:solidFill>
                  <a:schemeClr val="bg1"/>
                </a:solidFill>
              </a:rPr>
              <a:t>Copy paste fonts. Choose the only option to retain text.</a:t>
            </a:r>
          </a:p>
        </p:txBody>
      </p:sp>
      <p:sp>
        <p:nvSpPr>
          <p:cNvPr id="19" name="îSlíďé">
            <a:extLst>
              <a:ext uri="{FF2B5EF4-FFF2-40B4-BE49-F238E27FC236}">
                <a16:creationId xmlns:a16="http://schemas.microsoft.com/office/drawing/2014/main" xmlns="" id="{C18FD569-D186-41A9-8D3A-5E6B3A9DDF43}"/>
              </a:ext>
            </a:extLst>
          </p:cNvPr>
          <p:cNvSpPr/>
          <p:nvPr/>
        </p:nvSpPr>
        <p:spPr bwMode="auto">
          <a:xfrm>
            <a:off x="783819" y="4877212"/>
            <a:ext cx="2070155" cy="525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1000" dirty="0">
                <a:solidFill>
                  <a:schemeClr val="bg1"/>
                </a:solidFill>
              </a:rPr>
              <a:t>Copy paste fonts. Choose the only option to retain text.</a:t>
            </a:r>
          </a:p>
        </p:txBody>
      </p:sp>
    </p:spTree>
    <p:extLst>
      <p:ext uri="{BB962C8B-B14F-4D97-AF65-F5344CB8AC3E}">
        <p14:creationId xmlns:p14="http://schemas.microsoft.com/office/powerpoint/2010/main" val="2862573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922D033-66F1-4F62-8B0F-0E354368BC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22E2A3AE-B91B-44CE-92EB-AE2F671C01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D0FFC9F2-231F-4B68-9BB0-6FF3B9AE42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/>
          </a:p>
        </p:txBody>
      </p:sp>
      <p:sp>
        <p:nvSpPr>
          <p:cNvPr id="31" name="ïṩ1ïḑe">
            <a:extLst>
              <a:ext uri="{FF2B5EF4-FFF2-40B4-BE49-F238E27FC236}">
                <a16:creationId xmlns:a16="http://schemas.microsoft.com/office/drawing/2014/main" xmlns="" id="{0AAC7900-A49E-49E8-9282-F5F668F59272}"/>
              </a:ext>
            </a:extLst>
          </p:cNvPr>
          <p:cNvSpPr/>
          <p:nvPr/>
        </p:nvSpPr>
        <p:spPr bwMode="auto">
          <a:xfrm>
            <a:off x="1476918" y="2426315"/>
            <a:ext cx="218669" cy="171813"/>
          </a:xfrm>
          <a:custGeom>
            <a:avLst/>
            <a:gdLst>
              <a:gd name="T0" fmla="*/ 34 w 145"/>
              <a:gd name="T1" fmla="*/ 112 h 114"/>
              <a:gd name="T2" fmla="*/ 38 w 145"/>
              <a:gd name="T3" fmla="*/ 99 h 114"/>
              <a:gd name="T4" fmla="*/ 61 w 145"/>
              <a:gd name="T5" fmla="*/ 37 h 114"/>
              <a:gd name="T6" fmla="*/ 86 w 145"/>
              <a:gd name="T7" fmla="*/ 24 h 114"/>
              <a:gd name="T8" fmla="*/ 101 w 145"/>
              <a:gd name="T9" fmla="*/ 20 h 114"/>
              <a:gd name="T10" fmla="*/ 129 w 145"/>
              <a:gd name="T11" fmla="*/ 31 h 114"/>
              <a:gd name="T12" fmla="*/ 131 w 145"/>
              <a:gd name="T13" fmla="*/ 40 h 114"/>
              <a:gd name="T14" fmla="*/ 134 w 145"/>
              <a:gd name="T15" fmla="*/ 40 h 114"/>
              <a:gd name="T16" fmla="*/ 138 w 145"/>
              <a:gd name="T17" fmla="*/ 37 h 114"/>
              <a:gd name="T18" fmla="*/ 115 w 145"/>
              <a:gd name="T19" fmla="*/ 6 h 114"/>
              <a:gd name="T20" fmla="*/ 52 w 145"/>
              <a:gd name="T21" fmla="*/ 24 h 114"/>
              <a:gd name="T22" fmla="*/ 9 w 145"/>
              <a:gd name="T23" fmla="*/ 75 h 114"/>
              <a:gd name="T24" fmla="*/ 34 w 145"/>
              <a:gd name="T25" fmla="*/ 112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5" h="114">
                <a:moveTo>
                  <a:pt x="34" y="112"/>
                </a:moveTo>
                <a:cubicBezTo>
                  <a:pt x="42" y="114"/>
                  <a:pt x="45" y="102"/>
                  <a:pt x="38" y="99"/>
                </a:cubicBezTo>
                <a:cubicBezTo>
                  <a:pt x="0" y="81"/>
                  <a:pt x="44" y="47"/>
                  <a:pt x="61" y="37"/>
                </a:cubicBezTo>
                <a:cubicBezTo>
                  <a:pt x="69" y="32"/>
                  <a:pt x="77" y="27"/>
                  <a:pt x="86" y="24"/>
                </a:cubicBezTo>
                <a:cubicBezTo>
                  <a:pt x="90" y="22"/>
                  <a:pt x="95" y="21"/>
                  <a:pt x="101" y="20"/>
                </a:cubicBezTo>
                <a:cubicBezTo>
                  <a:pt x="112" y="19"/>
                  <a:pt x="121" y="23"/>
                  <a:pt x="129" y="31"/>
                </a:cubicBezTo>
                <a:cubicBezTo>
                  <a:pt x="125" y="33"/>
                  <a:pt x="126" y="40"/>
                  <a:pt x="131" y="40"/>
                </a:cubicBezTo>
                <a:cubicBezTo>
                  <a:pt x="132" y="40"/>
                  <a:pt x="133" y="40"/>
                  <a:pt x="134" y="40"/>
                </a:cubicBezTo>
                <a:cubicBezTo>
                  <a:pt x="136" y="40"/>
                  <a:pt x="137" y="39"/>
                  <a:pt x="138" y="37"/>
                </a:cubicBezTo>
                <a:cubicBezTo>
                  <a:pt x="145" y="22"/>
                  <a:pt x="129" y="9"/>
                  <a:pt x="115" y="6"/>
                </a:cubicBezTo>
                <a:cubicBezTo>
                  <a:pt x="94" y="0"/>
                  <a:pt x="70" y="13"/>
                  <a:pt x="52" y="24"/>
                </a:cubicBezTo>
                <a:cubicBezTo>
                  <a:pt x="34" y="35"/>
                  <a:pt x="12" y="51"/>
                  <a:pt x="9" y="75"/>
                </a:cubicBezTo>
                <a:cubicBezTo>
                  <a:pt x="8" y="92"/>
                  <a:pt x="17" y="107"/>
                  <a:pt x="34" y="112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" name="ïsļîḓê">
            <a:extLst>
              <a:ext uri="{FF2B5EF4-FFF2-40B4-BE49-F238E27FC236}">
                <a16:creationId xmlns:a16="http://schemas.microsoft.com/office/drawing/2014/main" xmlns="" id="{55DA0052-CDC9-4ACF-9863-5338E95C7E6E}"/>
              </a:ext>
            </a:extLst>
          </p:cNvPr>
          <p:cNvSpPr/>
          <p:nvPr/>
        </p:nvSpPr>
        <p:spPr bwMode="auto">
          <a:xfrm>
            <a:off x="1526380" y="2587716"/>
            <a:ext cx="101525" cy="104129"/>
          </a:xfrm>
          <a:custGeom>
            <a:avLst/>
            <a:gdLst>
              <a:gd name="T0" fmla="*/ 31 w 68"/>
              <a:gd name="T1" fmla="*/ 54 h 70"/>
              <a:gd name="T2" fmla="*/ 22 w 68"/>
              <a:gd name="T3" fmla="*/ 37 h 70"/>
              <a:gd name="T4" fmla="*/ 55 w 68"/>
              <a:gd name="T5" fmla="*/ 35 h 70"/>
              <a:gd name="T6" fmla="*/ 35 w 68"/>
              <a:gd name="T7" fmla="*/ 10 h 70"/>
              <a:gd name="T8" fmla="*/ 38 w 68"/>
              <a:gd name="T9" fmla="*/ 17 h 70"/>
              <a:gd name="T10" fmla="*/ 42 w 68"/>
              <a:gd name="T11" fmla="*/ 27 h 70"/>
              <a:gd name="T12" fmla="*/ 30 w 68"/>
              <a:gd name="T13" fmla="*/ 25 h 70"/>
              <a:gd name="T14" fmla="*/ 6 w 68"/>
              <a:gd name="T15" fmla="*/ 24 h 70"/>
              <a:gd name="T16" fmla="*/ 2 w 68"/>
              <a:gd name="T17" fmla="*/ 34 h 70"/>
              <a:gd name="T18" fmla="*/ 19 w 68"/>
              <a:gd name="T19" fmla="*/ 62 h 70"/>
              <a:gd name="T20" fmla="*/ 31 w 68"/>
              <a:gd name="T21" fmla="*/ 54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8" h="70">
                <a:moveTo>
                  <a:pt x="31" y="54"/>
                </a:moveTo>
                <a:cubicBezTo>
                  <a:pt x="28" y="48"/>
                  <a:pt x="25" y="42"/>
                  <a:pt x="22" y="37"/>
                </a:cubicBezTo>
                <a:cubicBezTo>
                  <a:pt x="33" y="38"/>
                  <a:pt x="45" y="46"/>
                  <a:pt x="55" y="35"/>
                </a:cubicBezTo>
                <a:cubicBezTo>
                  <a:pt x="68" y="21"/>
                  <a:pt x="51" y="0"/>
                  <a:pt x="35" y="10"/>
                </a:cubicBezTo>
                <a:cubicBezTo>
                  <a:pt x="31" y="13"/>
                  <a:pt x="34" y="19"/>
                  <a:pt x="38" y="17"/>
                </a:cubicBezTo>
                <a:cubicBezTo>
                  <a:pt x="46" y="15"/>
                  <a:pt x="50" y="26"/>
                  <a:pt x="42" y="27"/>
                </a:cubicBezTo>
                <a:cubicBezTo>
                  <a:pt x="38" y="28"/>
                  <a:pt x="34" y="26"/>
                  <a:pt x="30" y="25"/>
                </a:cubicBezTo>
                <a:cubicBezTo>
                  <a:pt x="22" y="23"/>
                  <a:pt x="14" y="21"/>
                  <a:pt x="6" y="24"/>
                </a:cubicBezTo>
                <a:cubicBezTo>
                  <a:pt x="1" y="25"/>
                  <a:pt x="0" y="31"/>
                  <a:pt x="2" y="34"/>
                </a:cubicBezTo>
                <a:cubicBezTo>
                  <a:pt x="8" y="44"/>
                  <a:pt x="14" y="53"/>
                  <a:pt x="19" y="62"/>
                </a:cubicBezTo>
                <a:cubicBezTo>
                  <a:pt x="24" y="70"/>
                  <a:pt x="35" y="62"/>
                  <a:pt x="31" y="54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" name="îṣ1íďe">
            <a:extLst>
              <a:ext uri="{FF2B5EF4-FFF2-40B4-BE49-F238E27FC236}">
                <a16:creationId xmlns:a16="http://schemas.microsoft.com/office/drawing/2014/main" xmlns="" id="{8CBAA8A8-BBEC-451F-8473-CA24201BD951}"/>
              </a:ext>
            </a:extLst>
          </p:cNvPr>
          <p:cNvSpPr/>
          <p:nvPr/>
        </p:nvSpPr>
        <p:spPr bwMode="auto">
          <a:xfrm>
            <a:off x="1599270" y="2605939"/>
            <a:ext cx="226479" cy="184830"/>
          </a:xfrm>
          <a:custGeom>
            <a:avLst/>
            <a:gdLst>
              <a:gd name="T0" fmla="*/ 13 w 150"/>
              <a:gd name="T1" fmla="*/ 84 h 123"/>
              <a:gd name="T2" fmla="*/ 39 w 150"/>
              <a:gd name="T3" fmla="*/ 68 h 123"/>
              <a:gd name="T4" fmla="*/ 48 w 150"/>
              <a:gd name="T5" fmla="*/ 82 h 123"/>
              <a:gd name="T6" fmla="*/ 52 w 150"/>
              <a:gd name="T7" fmla="*/ 91 h 123"/>
              <a:gd name="T8" fmla="*/ 30 w 150"/>
              <a:gd name="T9" fmla="*/ 109 h 123"/>
              <a:gd name="T10" fmla="*/ 37 w 150"/>
              <a:gd name="T11" fmla="*/ 119 h 123"/>
              <a:gd name="T12" fmla="*/ 146 w 150"/>
              <a:gd name="T13" fmla="*/ 48 h 123"/>
              <a:gd name="T14" fmla="*/ 141 w 150"/>
              <a:gd name="T15" fmla="*/ 40 h 123"/>
              <a:gd name="T16" fmla="*/ 63 w 150"/>
              <a:gd name="T17" fmla="*/ 83 h 123"/>
              <a:gd name="T18" fmla="*/ 58 w 150"/>
              <a:gd name="T19" fmla="*/ 75 h 123"/>
              <a:gd name="T20" fmla="*/ 48 w 150"/>
              <a:gd name="T21" fmla="*/ 62 h 123"/>
              <a:gd name="T22" fmla="*/ 116 w 150"/>
              <a:gd name="T23" fmla="*/ 9 h 123"/>
              <a:gd name="T24" fmla="*/ 111 w 150"/>
              <a:gd name="T25" fmla="*/ 3 h 123"/>
              <a:gd name="T26" fmla="*/ 6 w 150"/>
              <a:gd name="T27" fmla="*/ 73 h 123"/>
              <a:gd name="T28" fmla="*/ 13 w 150"/>
              <a:gd name="T29" fmla="*/ 84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50" h="123">
                <a:moveTo>
                  <a:pt x="13" y="84"/>
                </a:moveTo>
                <a:cubicBezTo>
                  <a:pt x="22" y="79"/>
                  <a:pt x="30" y="74"/>
                  <a:pt x="39" y="68"/>
                </a:cubicBezTo>
                <a:cubicBezTo>
                  <a:pt x="42" y="73"/>
                  <a:pt x="45" y="78"/>
                  <a:pt x="48" y="82"/>
                </a:cubicBezTo>
                <a:cubicBezTo>
                  <a:pt x="49" y="85"/>
                  <a:pt x="50" y="88"/>
                  <a:pt x="52" y="91"/>
                </a:cubicBezTo>
                <a:cubicBezTo>
                  <a:pt x="44" y="97"/>
                  <a:pt x="37" y="102"/>
                  <a:pt x="30" y="109"/>
                </a:cubicBezTo>
                <a:cubicBezTo>
                  <a:pt x="24" y="114"/>
                  <a:pt x="30" y="123"/>
                  <a:pt x="37" y="119"/>
                </a:cubicBezTo>
                <a:cubicBezTo>
                  <a:pt x="74" y="98"/>
                  <a:pt x="109" y="71"/>
                  <a:pt x="146" y="48"/>
                </a:cubicBezTo>
                <a:cubicBezTo>
                  <a:pt x="150" y="46"/>
                  <a:pt x="146" y="38"/>
                  <a:pt x="141" y="40"/>
                </a:cubicBezTo>
                <a:cubicBezTo>
                  <a:pt x="115" y="53"/>
                  <a:pt x="88" y="67"/>
                  <a:pt x="63" y="83"/>
                </a:cubicBezTo>
                <a:cubicBezTo>
                  <a:pt x="62" y="80"/>
                  <a:pt x="60" y="78"/>
                  <a:pt x="58" y="75"/>
                </a:cubicBezTo>
                <a:cubicBezTo>
                  <a:pt x="55" y="71"/>
                  <a:pt x="51" y="66"/>
                  <a:pt x="48" y="62"/>
                </a:cubicBezTo>
                <a:cubicBezTo>
                  <a:pt x="71" y="45"/>
                  <a:pt x="94" y="27"/>
                  <a:pt x="116" y="9"/>
                </a:cubicBezTo>
                <a:cubicBezTo>
                  <a:pt x="120" y="6"/>
                  <a:pt x="116" y="0"/>
                  <a:pt x="111" y="3"/>
                </a:cubicBezTo>
                <a:cubicBezTo>
                  <a:pt x="76" y="24"/>
                  <a:pt x="38" y="46"/>
                  <a:pt x="6" y="73"/>
                </a:cubicBezTo>
                <a:cubicBezTo>
                  <a:pt x="0" y="79"/>
                  <a:pt x="6" y="88"/>
                  <a:pt x="13" y="84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" name="ïŝļiḓe">
            <a:extLst>
              <a:ext uri="{FF2B5EF4-FFF2-40B4-BE49-F238E27FC236}">
                <a16:creationId xmlns:a16="http://schemas.microsoft.com/office/drawing/2014/main" xmlns="" id="{ADB1F76B-EC4F-4287-9316-0F2D21C25766}"/>
              </a:ext>
            </a:extLst>
          </p:cNvPr>
          <p:cNvSpPr/>
          <p:nvPr/>
        </p:nvSpPr>
        <p:spPr bwMode="auto">
          <a:xfrm>
            <a:off x="1653937" y="2780354"/>
            <a:ext cx="88509" cy="88510"/>
          </a:xfrm>
          <a:custGeom>
            <a:avLst/>
            <a:gdLst>
              <a:gd name="T0" fmla="*/ 41 w 60"/>
              <a:gd name="T1" fmla="*/ 48 h 60"/>
              <a:gd name="T2" fmla="*/ 41 w 60"/>
              <a:gd name="T3" fmla="*/ 16 h 60"/>
              <a:gd name="T4" fmla="*/ 45 w 60"/>
              <a:gd name="T5" fmla="*/ 13 h 60"/>
              <a:gd name="T6" fmla="*/ 54 w 60"/>
              <a:gd name="T7" fmla="*/ 25 h 60"/>
              <a:gd name="T8" fmla="*/ 60 w 60"/>
              <a:gd name="T9" fmla="*/ 23 h 60"/>
              <a:gd name="T10" fmla="*/ 51 w 60"/>
              <a:gd name="T11" fmla="*/ 3 h 60"/>
              <a:gd name="T12" fmla="*/ 44 w 60"/>
              <a:gd name="T13" fmla="*/ 1 h 60"/>
              <a:gd name="T14" fmla="*/ 27 w 60"/>
              <a:gd name="T15" fmla="*/ 14 h 60"/>
              <a:gd name="T16" fmla="*/ 31 w 60"/>
              <a:gd name="T17" fmla="*/ 24 h 60"/>
              <a:gd name="T18" fmla="*/ 30 w 60"/>
              <a:gd name="T19" fmla="*/ 39 h 60"/>
              <a:gd name="T20" fmla="*/ 16 w 60"/>
              <a:gd name="T21" fmla="*/ 29 h 60"/>
              <a:gd name="T22" fmla="*/ 2 w 60"/>
              <a:gd name="T23" fmla="*/ 31 h 60"/>
              <a:gd name="T24" fmla="*/ 41 w 60"/>
              <a:gd name="T25" fmla="*/ 48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0" h="60">
                <a:moveTo>
                  <a:pt x="41" y="48"/>
                </a:moveTo>
                <a:cubicBezTo>
                  <a:pt x="52" y="39"/>
                  <a:pt x="50" y="24"/>
                  <a:pt x="41" y="16"/>
                </a:cubicBezTo>
                <a:cubicBezTo>
                  <a:pt x="42" y="15"/>
                  <a:pt x="44" y="14"/>
                  <a:pt x="45" y="13"/>
                </a:cubicBezTo>
                <a:cubicBezTo>
                  <a:pt x="48" y="17"/>
                  <a:pt x="51" y="21"/>
                  <a:pt x="54" y="25"/>
                </a:cubicBezTo>
                <a:cubicBezTo>
                  <a:pt x="56" y="28"/>
                  <a:pt x="60" y="27"/>
                  <a:pt x="60" y="23"/>
                </a:cubicBezTo>
                <a:cubicBezTo>
                  <a:pt x="58" y="16"/>
                  <a:pt x="55" y="9"/>
                  <a:pt x="51" y="3"/>
                </a:cubicBezTo>
                <a:cubicBezTo>
                  <a:pt x="49" y="2"/>
                  <a:pt x="46" y="0"/>
                  <a:pt x="44" y="1"/>
                </a:cubicBezTo>
                <a:cubicBezTo>
                  <a:pt x="38" y="4"/>
                  <a:pt x="32" y="8"/>
                  <a:pt x="27" y="14"/>
                </a:cubicBezTo>
                <a:cubicBezTo>
                  <a:pt x="24" y="17"/>
                  <a:pt x="27" y="22"/>
                  <a:pt x="31" y="24"/>
                </a:cubicBezTo>
                <a:cubicBezTo>
                  <a:pt x="39" y="26"/>
                  <a:pt x="38" y="37"/>
                  <a:pt x="30" y="39"/>
                </a:cubicBezTo>
                <a:cubicBezTo>
                  <a:pt x="23" y="42"/>
                  <a:pt x="17" y="36"/>
                  <a:pt x="16" y="29"/>
                </a:cubicBezTo>
                <a:cubicBezTo>
                  <a:pt x="15" y="18"/>
                  <a:pt x="0" y="21"/>
                  <a:pt x="2" y="31"/>
                </a:cubicBezTo>
                <a:cubicBezTo>
                  <a:pt x="6" y="49"/>
                  <a:pt x="26" y="60"/>
                  <a:pt x="41" y="48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" name="ïsḻïḑè">
            <a:extLst>
              <a:ext uri="{FF2B5EF4-FFF2-40B4-BE49-F238E27FC236}">
                <a16:creationId xmlns:a16="http://schemas.microsoft.com/office/drawing/2014/main" xmlns="" id="{15EAFE87-B25B-4B54-B844-C290C4B04C27}"/>
              </a:ext>
            </a:extLst>
          </p:cNvPr>
          <p:cNvSpPr/>
          <p:nvPr/>
        </p:nvSpPr>
        <p:spPr bwMode="auto">
          <a:xfrm>
            <a:off x="1721620" y="2790767"/>
            <a:ext cx="244702" cy="223877"/>
          </a:xfrm>
          <a:custGeom>
            <a:avLst/>
            <a:gdLst>
              <a:gd name="T0" fmla="*/ 14 w 163"/>
              <a:gd name="T1" fmla="*/ 112 h 148"/>
              <a:gd name="T2" fmla="*/ 95 w 163"/>
              <a:gd name="T3" fmla="*/ 108 h 148"/>
              <a:gd name="T4" fmla="*/ 147 w 163"/>
              <a:gd name="T5" fmla="*/ 36 h 148"/>
              <a:gd name="T6" fmla="*/ 57 w 163"/>
              <a:gd name="T7" fmla="*/ 38 h 148"/>
              <a:gd name="T8" fmla="*/ 5 w 163"/>
              <a:gd name="T9" fmla="*/ 81 h 148"/>
              <a:gd name="T10" fmla="*/ 14 w 163"/>
              <a:gd name="T11" fmla="*/ 112 h 148"/>
              <a:gd name="T12" fmla="*/ 61 w 163"/>
              <a:gd name="T13" fmla="*/ 52 h 148"/>
              <a:gd name="T14" fmla="*/ 140 w 163"/>
              <a:gd name="T15" fmla="*/ 41 h 148"/>
              <a:gd name="T16" fmla="*/ 95 w 163"/>
              <a:gd name="T17" fmla="*/ 92 h 148"/>
              <a:gd name="T18" fmla="*/ 25 w 163"/>
              <a:gd name="T19" fmla="*/ 102 h 148"/>
              <a:gd name="T20" fmla="*/ 20 w 163"/>
              <a:gd name="T21" fmla="*/ 99 h 148"/>
              <a:gd name="T22" fmla="*/ 61 w 163"/>
              <a:gd name="T23" fmla="*/ 52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3" h="148">
                <a:moveTo>
                  <a:pt x="14" y="112"/>
                </a:moveTo>
                <a:cubicBezTo>
                  <a:pt x="33" y="148"/>
                  <a:pt x="69" y="126"/>
                  <a:pt x="95" y="108"/>
                </a:cubicBezTo>
                <a:cubicBezTo>
                  <a:pt x="117" y="93"/>
                  <a:pt x="163" y="67"/>
                  <a:pt x="147" y="36"/>
                </a:cubicBezTo>
                <a:cubicBezTo>
                  <a:pt x="140" y="0"/>
                  <a:pt x="76" y="29"/>
                  <a:pt x="57" y="38"/>
                </a:cubicBezTo>
                <a:cubicBezTo>
                  <a:pt x="40" y="48"/>
                  <a:pt x="12" y="60"/>
                  <a:pt x="5" y="81"/>
                </a:cubicBezTo>
                <a:cubicBezTo>
                  <a:pt x="0" y="93"/>
                  <a:pt x="3" y="106"/>
                  <a:pt x="14" y="112"/>
                </a:cubicBezTo>
                <a:close/>
                <a:moveTo>
                  <a:pt x="61" y="52"/>
                </a:moveTo>
                <a:cubicBezTo>
                  <a:pt x="76" y="43"/>
                  <a:pt x="129" y="13"/>
                  <a:pt x="140" y="41"/>
                </a:cubicBezTo>
                <a:cubicBezTo>
                  <a:pt x="144" y="65"/>
                  <a:pt x="112" y="81"/>
                  <a:pt x="95" y="92"/>
                </a:cubicBezTo>
                <a:cubicBezTo>
                  <a:pt x="77" y="104"/>
                  <a:pt x="41" y="135"/>
                  <a:pt x="25" y="102"/>
                </a:cubicBezTo>
                <a:cubicBezTo>
                  <a:pt x="23" y="100"/>
                  <a:pt x="22" y="99"/>
                  <a:pt x="20" y="99"/>
                </a:cubicBezTo>
                <a:cubicBezTo>
                  <a:pt x="9" y="77"/>
                  <a:pt x="45" y="61"/>
                  <a:pt x="61" y="52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" name="ïṣlïḋé">
            <a:extLst>
              <a:ext uri="{FF2B5EF4-FFF2-40B4-BE49-F238E27FC236}">
                <a16:creationId xmlns:a16="http://schemas.microsoft.com/office/drawing/2014/main" xmlns="" id="{231E9F85-0D8A-46CC-904F-98DEE7704EF7}"/>
              </a:ext>
            </a:extLst>
          </p:cNvPr>
          <p:cNvSpPr/>
          <p:nvPr/>
        </p:nvSpPr>
        <p:spPr bwMode="auto">
          <a:xfrm>
            <a:off x="1791907" y="2902706"/>
            <a:ext cx="231685" cy="205655"/>
          </a:xfrm>
          <a:custGeom>
            <a:avLst/>
            <a:gdLst>
              <a:gd name="T0" fmla="*/ 11 w 154"/>
              <a:gd name="T1" fmla="*/ 100 h 136"/>
              <a:gd name="T2" fmla="*/ 39 w 154"/>
              <a:gd name="T3" fmla="*/ 83 h 136"/>
              <a:gd name="T4" fmla="*/ 47 w 154"/>
              <a:gd name="T5" fmla="*/ 95 h 136"/>
              <a:gd name="T6" fmla="*/ 51 w 154"/>
              <a:gd name="T7" fmla="*/ 104 h 136"/>
              <a:gd name="T8" fmla="*/ 27 w 154"/>
              <a:gd name="T9" fmla="*/ 119 h 136"/>
              <a:gd name="T10" fmla="*/ 35 w 154"/>
              <a:gd name="T11" fmla="*/ 131 h 136"/>
              <a:gd name="T12" fmla="*/ 153 w 154"/>
              <a:gd name="T13" fmla="*/ 50 h 136"/>
              <a:gd name="T14" fmla="*/ 150 w 154"/>
              <a:gd name="T15" fmla="*/ 46 h 136"/>
              <a:gd name="T16" fmla="*/ 62 w 154"/>
              <a:gd name="T17" fmla="*/ 96 h 136"/>
              <a:gd name="T18" fmla="*/ 57 w 154"/>
              <a:gd name="T19" fmla="*/ 89 h 136"/>
              <a:gd name="T20" fmla="*/ 48 w 154"/>
              <a:gd name="T21" fmla="*/ 77 h 136"/>
              <a:gd name="T22" fmla="*/ 129 w 154"/>
              <a:gd name="T23" fmla="*/ 11 h 136"/>
              <a:gd name="T24" fmla="*/ 124 w 154"/>
              <a:gd name="T25" fmla="*/ 3 h 136"/>
              <a:gd name="T26" fmla="*/ 4 w 154"/>
              <a:gd name="T27" fmla="*/ 92 h 136"/>
              <a:gd name="T28" fmla="*/ 11 w 154"/>
              <a:gd name="T29" fmla="*/ 100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54" h="136">
                <a:moveTo>
                  <a:pt x="11" y="100"/>
                </a:moveTo>
                <a:cubicBezTo>
                  <a:pt x="21" y="95"/>
                  <a:pt x="30" y="90"/>
                  <a:pt x="39" y="83"/>
                </a:cubicBezTo>
                <a:cubicBezTo>
                  <a:pt x="42" y="87"/>
                  <a:pt x="44" y="91"/>
                  <a:pt x="47" y="95"/>
                </a:cubicBezTo>
                <a:cubicBezTo>
                  <a:pt x="48" y="98"/>
                  <a:pt x="49" y="101"/>
                  <a:pt x="51" y="104"/>
                </a:cubicBezTo>
                <a:cubicBezTo>
                  <a:pt x="43" y="109"/>
                  <a:pt x="35" y="114"/>
                  <a:pt x="27" y="119"/>
                </a:cubicBezTo>
                <a:cubicBezTo>
                  <a:pt x="19" y="124"/>
                  <a:pt x="28" y="136"/>
                  <a:pt x="35" y="131"/>
                </a:cubicBezTo>
                <a:cubicBezTo>
                  <a:pt x="75" y="106"/>
                  <a:pt x="118" y="82"/>
                  <a:pt x="153" y="50"/>
                </a:cubicBezTo>
                <a:cubicBezTo>
                  <a:pt x="154" y="48"/>
                  <a:pt x="152" y="45"/>
                  <a:pt x="150" y="46"/>
                </a:cubicBezTo>
                <a:cubicBezTo>
                  <a:pt x="119" y="59"/>
                  <a:pt x="91" y="78"/>
                  <a:pt x="62" y="96"/>
                </a:cubicBezTo>
                <a:cubicBezTo>
                  <a:pt x="61" y="94"/>
                  <a:pt x="59" y="91"/>
                  <a:pt x="57" y="89"/>
                </a:cubicBezTo>
                <a:cubicBezTo>
                  <a:pt x="55" y="85"/>
                  <a:pt x="51" y="81"/>
                  <a:pt x="48" y="77"/>
                </a:cubicBezTo>
                <a:cubicBezTo>
                  <a:pt x="77" y="57"/>
                  <a:pt x="104" y="33"/>
                  <a:pt x="129" y="11"/>
                </a:cubicBezTo>
                <a:cubicBezTo>
                  <a:pt x="133" y="7"/>
                  <a:pt x="129" y="0"/>
                  <a:pt x="124" y="3"/>
                </a:cubicBezTo>
                <a:cubicBezTo>
                  <a:pt x="84" y="30"/>
                  <a:pt x="38" y="58"/>
                  <a:pt x="4" y="92"/>
                </a:cubicBezTo>
                <a:cubicBezTo>
                  <a:pt x="0" y="97"/>
                  <a:pt x="6" y="103"/>
                  <a:pt x="11" y="100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" name="ïṡľiḑé">
            <a:extLst>
              <a:ext uri="{FF2B5EF4-FFF2-40B4-BE49-F238E27FC236}">
                <a16:creationId xmlns:a16="http://schemas.microsoft.com/office/drawing/2014/main" xmlns="" id="{0CE6F226-C17D-4FD3-B15A-7E6BD5805CC4}"/>
              </a:ext>
            </a:extLst>
          </p:cNvPr>
          <p:cNvSpPr/>
          <p:nvPr/>
        </p:nvSpPr>
        <p:spPr bwMode="auto">
          <a:xfrm>
            <a:off x="1994958" y="3131790"/>
            <a:ext cx="52064" cy="62477"/>
          </a:xfrm>
          <a:custGeom>
            <a:avLst/>
            <a:gdLst>
              <a:gd name="T0" fmla="*/ 8 w 34"/>
              <a:gd name="T1" fmla="*/ 34 h 41"/>
              <a:gd name="T2" fmla="*/ 18 w 34"/>
              <a:gd name="T3" fmla="*/ 27 h 41"/>
              <a:gd name="T4" fmla="*/ 24 w 34"/>
              <a:gd name="T5" fmla="*/ 37 h 41"/>
              <a:gd name="T6" fmla="*/ 32 w 34"/>
              <a:gd name="T7" fmla="*/ 33 h 41"/>
              <a:gd name="T8" fmla="*/ 25 w 34"/>
              <a:gd name="T9" fmla="*/ 20 h 41"/>
              <a:gd name="T10" fmla="*/ 31 w 34"/>
              <a:gd name="T11" fmla="*/ 14 h 41"/>
              <a:gd name="T12" fmla="*/ 26 w 34"/>
              <a:gd name="T13" fmla="*/ 9 h 41"/>
              <a:gd name="T14" fmla="*/ 20 w 34"/>
              <a:gd name="T15" fmla="*/ 13 h 41"/>
              <a:gd name="T16" fmla="*/ 13 w 34"/>
              <a:gd name="T17" fmla="*/ 5 h 41"/>
              <a:gd name="T18" fmla="*/ 5 w 34"/>
              <a:gd name="T19" fmla="*/ 14 h 41"/>
              <a:gd name="T20" fmla="*/ 11 w 34"/>
              <a:gd name="T21" fmla="*/ 20 h 41"/>
              <a:gd name="T22" fmla="*/ 3 w 34"/>
              <a:gd name="T23" fmla="*/ 28 h 41"/>
              <a:gd name="T24" fmla="*/ 8 w 34"/>
              <a:gd name="T25" fmla="*/ 34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4" h="41">
                <a:moveTo>
                  <a:pt x="8" y="34"/>
                </a:moveTo>
                <a:cubicBezTo>
                  <a:pt x="12" y="33"/>
                  <a:pt x="15" y="30"/>
                  <a:pt x="18" y="27"/>
                </a:cubicBezTo>
                <a:cubicBezTo>
                  <a:pt x="20" y="30"/>
                  <a:pt x="22" y="33"/>
                  <a:pt x="24" y="37"/>
                </a:cubicBezTo>
                <a:cubicBezTo>
                  <a:pt x="27" y="41"/>
                  <a:pt x="34" y="37"/>
                  <a:pt x="32" y="33"/>
                </a:cubicBezTo>
                <a:cubicBezTo>
                  <a:pt x="30" y="28"/>
                  <a:pt x="28" y="24"/>
                  <a:pt x="25" y="20"/>
                </a:cubicBezTo>
                <a:cubicBezTo>
                  <a:pt x="27" y="18"/>
                  <a:pt x="29" y="16"/>
                  <a:pt x="31" y="14"/>
                </a:cubicBezTo>
                <a:cubicBezTo>
                  <a:pt x="34" y="11"/>
                  <a:pt x="29" y="6"/>
                  <a:pt x="26" y="9"/>
                </a:cubicBezTo>
                <a:cubicBezTo>
                  <a:pt x="20" y="13"/>
                  <a:pt x="20" y="13"/>
                  <a:pt x="20" y="13"/>
                </a:cubicBezTo>
                <a:cubicBezTo>
                  <a:pt x="18" y="10"/>
                  <a:pt x="16" y="7"/>
                  <a:pt x="13" y="5"/>
                </a:cubicBezTo>
                <a:cubicBezTo>
                  <a:pt x="7" y="0"/>
                  <a:pt x="0" y="9"/>
                  <a:pt x="5" y="14"/>
                </a:cubicBezTo>
                <a:cubicBezTo>
                  <a:pt x="7" y="16"/>
                  <a:pt x="9" y="18"/>
                  <a:pt x="11" y="20"/>
                </a:cubicBezTo>
                <a:cubicBezTo>
                  <a:pt x="8" y="23"/>
                  <a:pt x="5" y="25"/>
                  <a:pt x="3" y="28"/>
                </a:cubicBezTo>
                <a:cubicBezTo>
                  <a:pt x="1" y="31"/>
                  <a:pt x="5" y="35"/>
                  <a:pt x="8" y="34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" name="ïşļiḋè">
            <a:extLst>
              <a:ext uri="{FF2B5EF4-FFF2-40B4-BE49-F238E27FC236}">
                <a16:creationId xmlns:a16="http://schemas.microsoft.com/office/drawing/2014/main" xmlns="" id="{D28C8B40-288B-4C03-90E9-06E54A8EE250}"/>
              </a:ext>
            </a:extLst>
          </p:cNvPr>
          <p:cNvSpPr/>
          <p:nvPr/>
        </p:nvSpPr>
        <p:spPr bwMode="auto">
          <a:xfrm>
            <a:off x="1950702" y="3173441"/>
            <a:ext cx="262923" cy="244703"/>
          </a:xfrm>
          <a:custGeom>
            <a:avLst/>
            <a:gdLst>
              <a:gd name="T0" fmla="*/ 124 w 174"/>
              <a:gd name="T1" fmla="*/ 99 h 162"/>
              <a:gd name="T2" fmla="*/ 171 w 174"/>
              <a:gd name="T3" fmla="*/ 55 h 162"/>
              <a:gd name="T4" fmla="*/ 156 w 174"/>
              <a:gd name="T5" fmla="*/ 23 h 162"/>
              <a:gd name="T6" fmla="*/ 76 w 174"/>
              <a:gd name="T7" fmla="*/ 43 h 162"/>
              <a:gd name="T8" fmla="*/ 21 w 174"/>
              <a:gd name="T9" fmla="*/ 107 h 162"/>
              <a:gd name="T10" fmla="*/ 22 w 174"/>
              <a:gd name="T11" fmla="*/ 109 h 162"/>
              <a:gd name="T12" fmla="*/ 124 w 174"/>
              <a:gd name="T13" fmla="*/ 99 h 162"/>
              <a:gd name="T14" fmla="*/ 83 w 174"/>
              <a:gd name="T15" fmla="*/ 53 h 162"/>
              <a:gd name="T16" fmla="*/ 153 w 174"/>
              <a:gd name="T17" fmla="*/ 34 h 162"/>
              <a:gd name="T18" fmla="*/ 157 w 174"/>
              <a:gd name="T19" fmla="*/ 36 h 162"/>
              <a:gd name="T20" fmla="*/ 112 w 174"/>
              <a:gd name="T21" fmla="*/ 91 h 162"/>
              <a:gd name="T22" fmla="*/ 34 w 174"/>
              <a:gd name="T23" fmla="*/ 105 h 162"/>
              <a:gd name="T24" fmla="*/ 31 w 174"/>
              <a:gd name="T25" fmla="*/ 101 h 162"/>
              <a:gd name="T26" fmla="*/ 83 w 174"/>
              <a:gd name="T27" fmla="*/ 53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74" h="162">
                <a:moveTo>
                  <a:pt x="124" y="99"/>
                </a:moveTo>
                <a:cubicBezTo>
                  <a:pt x="139" y="88"/>
                  <a:pt x="167" y="76"/>
                  <a:pt x="171" y="55"/>
                </a:cubicBezTo>
                <a:cubicBezTo>
                  <a:pt x="174" y="41"/>
                  <a:pt x="167" y="30"/>
                  <a:pt x="156" y="23"/>
                </a:cubicBezTo>
                <a:cubicBezTo>
                  <a:pt x="136" y="0"/>
                  <a:pt x="95" y="32"/>
                  <a:pt x="76" y="43"/>
                </a:cubicBezTo>
                <a:cubicBezTo>
                  <a:pt x="57" y="53"/>
                  <a:pt x="0" y="77"/>
                  <a:pt x="21" y="107"/>
                </a:cubicBezTo>
                <a:cubicBezTo>
                  <a:pt x="21" y="107"/>
                  <a:pt x="21" y="108"/>
                  <a:pt x="22" y="109"/>
                </a:cubicBezTo>
                <a:cubicBezTo>
                  <a:pt x="37" y="162"/>
                  <a:pt x="100" y="115"/>
                  <a:pt x="124" y="99"/>
                </a:cubicBezTo>
                <a:close/>
                <a:moveTo>
                  <a:pt x="83" y="53"/>
                </a:moveTo>
                <a:cubicBezTo>
                  <a:pt x="98" y="44"/>
                  <a:pt x="137" y="12"/>
                  <a:pt x="153" y="34"/>
                </a:cubicBezTo>
                <a:cubicBezTo>
                  <a:pt x="154" y="35"/>
                  <a:pt x="155" y="36"/>
                  <a:pt x="157" y="36"/>
                </a:cubicBezTo>
                <a:cubicBezTo>
                  <a:pt x="169" y="59"/>
                  <a:pt x="127" y="81"/>
                  <a:pt x="112" y="91"/>
                </a:cubicBezTo>
                <a:cubicBezTo>
                  <a:pt x="95" y="102"/>
                  <a:pt x="49" y="141"/>
                  <a:pt x="34" y="105"/>
                </a:cubicBezTo>
                <a:cubicBezTo>
                  <a:pt x="34" y="103"/>
                  <a:pt x="32" y="102"/>
                  <a:pt x="31" y="101"/>
                </a:cubicBezTo>
                <a:cubicBezTo>
                  <a:pt x="25" y="77"/>
                  <a:pt x="68" y="61"/>
                  <a:pt x="83" y="53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" name="ïşḻîḍé">
            <a:extLst>
              <a:ext uri="{FF2B5EF4-FFF2-40B4-BE49-F238E27FC236}">
                <a16:creationId xmlns:a16="http://schemas.microsoft.com/office/drawing/2014/main" xmlns="" id="{3E8A90E2-EBCF-4AAF-8D7A-9435A4F8CB66}"/>
              </a:ext>
            </a:extLst>
          </p:cNvPr>
          <p:cNvSpPr/>
          <p:nvPr/>
        </p:nvSpPr>
        <p:spPr bwMode="auto">
          <a:xfrm>
            <a:off x="2047022" y="3384302"/>
            <a:ext cx="80698" cy="75495"/>
          </a:xfrm>
          <a:custGeom>
            <a:avLst/>
            <a:gdLst>
              <a:gd name="T0" fmla="*/ 8 w 53"/>
              <a:gd name="T1" fmla="*/ 39 h 50"/>
              <a:gd name="T2" fmla="*/ 12 w 53"/>
              <a:gd name="T3" fmla="*/ 45 h 50"/>
              <a:gd name="T4" fmla="*/ 21 w 53"/>
              <a:gd name="T5" fmla="*/ 48 h 50"/>
              <a:gd name="T6" fmla="*/ 18 w 53"/>
              <a:gd name="T7" fmla="*/ 29 h 50"/>
              <a:gd name="T8" fmla="*/ 25 w 53"/>
              <a:gd name="T9" fmla="*/ 23 h 50"/>
              <a:gd name="T10" fmla="*/ 39 w 53"/>
              <a:gd name="T11" fmla="*/ 28 h 50"/>
              <a:gd name="T12" fmla="*/ 52 w 53"/>
              <a:gd name="T13" fmla="*/ 13 h 50"/>
              <a:gd name="T14" fmla="*/ 32 w 53"/>
              <a:gd name="T15" fmla="*/ 1 h 50"/>
              <a:gd name="T16" fmla="*/ 30 w 53"/>
              <a:gd name="T17" fmla="*/ 8 h 50"/>
              <a:gd name="T18" fmla="*/ 36 w 53"/>
              <a:gd name="T19" fmla="*/ 10 h 50"/>
              <a:gd name="T20" fmla="*/ 38 w 53"/>
              <a:gd name="T21" fmla="*/ 15 h 50"/>
              <a:gd name="T22" fmla="*/ 27 w 53"/>
              <a:gd name="T23" fmla="*/ 11 h 50"/>
              <a:gd name="T24" fmla="*/ 8 w 53"/>
              <a:gd name="T25" fmla="*/ 14 h 50"/>
              <a:gd name="T26" fmla="*/ 2 w 53"/>
              <a:gd name="T27" fmla="*/ 30 h 50"/>
              <a:gd name="T28" fmla="*/ 8 w 53"/>
              <a:gd name="T29" fmla="*/ 39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3" h="50">
                <a:moveTo>
                  <a:pt x="8" y="39"/>
                </a:moveTo>
                <a:cubicBezTo>
                  <a:pt x="11" y="42"/>
                  <a:pt x="11" y="42"/>
                  <a:pt x="12" y="45"/>
                </a:cubicBezTo>
                <a:cubicBezTo>
                  <a:pt x="13" y="49"/>
                  <a:pt x="18" y="50"/>
                  <a:pt x="21" y="48"/>
                </a:cubicBezTo>
                <a:cubicBezTo>
                  <a:pt x="30" y="42"/>
                  <a:pt x="23" y="34"/>
                  <a:pt x="18" y="29"/>
                </a:cubicBezTo>
                <a:cubicBezTo>
                  <a:pt x="12" y="23"/>
                  <a:pt x="19" y="22"/>
                  <a:pt x="25" y="23"/>
                </a:cubicBezTo>
                <a:cubicBezTo>
                  <a:pt x="30" y="25"/>
                  <a:pt x="34" y="28"/>
                  <a:pt x="39" y="28"/>
                </a:cubicBezTo>
                <a:cubicBezTo>
                  <a:pt x="48" y="29"/>
                  <a:pt x="53" y="22"/>
                  <a:pt x="52" y="13"/>
                </a:cubicBezTo>
                <a:cubicBezTo>
                  <a:pt x="50" y="4"/>
                  <a:pt x="40" y="1"/>
                  <a:pt x="32" y="1"/>
                </a:cubicBezTo>
                <a:cubicBezTo>
                  <a:pt x="28" y="0"/>
                  <a:pt x="25" y="6"/>
                  <a:pt x="30" y="8"/>
                </a:cubicBezTo>
                <a:cubicBezTo>
                  <a:pt x="32" y="9"/>
                  <a:pt x="34" y="9"/>
                  <a:pt x="36" y="10"/>
                </a:cubicBezTo>
                <a:cubicBezTo>
                  <a:pt x="37" y="11"/>
                  <a:pt x="42" y="14"/>
                  <a:pt x="38" y="15"/>
                </a:cubicBezTo>
                <a:cubicBezTo>
                  <a:pt x="37" y="16"/>
                  <a:pt x="29" y="12"/>
                  <a:pt x="27" y="11"/>
                </a:cubicBezTo>
                <a:cubicBezTo>
                  <a:pt x="20" y="9"/>
                  <a:pt x="13" y="10"/>
                  <a:pt x="8" y="14"/>
                </a:cubicBezTo>
                <a:cubicBezTo>
                  <a:pt x="3" y="18"/>
                  <a:pt x="0" y="24"/>
                  <a:pt x="2" y="30"/>
                </a:cubicBezTo>
                <a:cubicBezTo>
                  <a:pt x="3" y="34"/>
                  <a:pt x="5" y="36"/>
                  <a:pt x="8" y="39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" name="ïŝḷïdè">
            <a:extLst>
              <a:ext uri="{FF2B5EF4-FFF2-40B4-BE49-F238E27FC236}">
                <a16:creationId xmlns:a16="http://schemas.microsoft.com/office/drawing/2014/main" xmlns="" id="{48811728-ADAA-4512-9A4D-40C0A88D292D}"/>
              </a:ext>
            </a:extLst>
          </p:cNvPr>
          <p:cNvSpPr/>
          <p:nvPr/>
        </p:nvSpPr>
        <p:spPr bwMode="auto">
          <a:xfrm>
            <a:off x="3460563" y="2564287"/>
            <a:ext cx="1062109" cy="1720730"/>
          </a:xfrm>
          <a:custGeom>
            <a:avLst/>
            <a:gdLst>
              <a:gd name="T0" fmla="*/ 675 w 706"/>
              <a:gd name="T1" fmla="*/ 805 h 1145"/>
              <a:gd name="T2" fmla="*/ 451 w 706"/>
              <a:gd name="T3" fmla="*/ 697 h 1145"/>
              <a:gd name="T4" fmla="*/ 305 w 706"/>
              <a:gd name="T5" fmla="*/ 387 h 1145"/>
              <a:gd name="T6" fmla="*/ 236 w 706"/>
              <a:gd name="T7" fmla="*/ 230 h 1145"/>
              <a:gd name="T8" fmla="*/ 169 w 706"/>
              <a:gd name="T9" fmla="*/ 78 h 1145"/>
              <a:gd name="T10" fmla="*/ 190 w 706"/>
              <a:gd name="T11" fmla="*/ 69 h 1145"/>
              <a:gd name="T12" fmla="*/ 209 w 706"/>
              <a:gd name="T13" fmla="*/ 56 h 1145"/>
              <a:gd name="T14" fmla="*/ 213 w 706"/>
              <a:gd name="T15" fmla="*/ 55 h 1145"/>
              <a:gd name="T16" fmla="*/ 218 w 706"/>
              <a:gd name="T17" fmla="*/ 16 h 1145"/>
              <a:gd name="T18" fmla="*/ 165 w 706"/>
              <a:gd name="T19" fmla="*/ 17 h 1145"/>
              <a:gd name="T20" fmla="*/ 160 w 706"/>
              <a:gd name="T21" fmla="*/ 21 h 1145"/>
              <a:gd name="T22" fmla="*/ 63 w 706"/>
              <a:gd name="T23" fmla="*/ 61 h 1145"/>
              <a:gd name="T24" fmla="*/ 6 w 706"/>
              <a:gd name="T25" fmla="*/ 93 h 1145"/>
              <a:gd name="T26" fmla="*/ 1 w 706"/>
              <a:gd name="T27" fmla="*/ 109 h 1145"/>
              <a:gd name="T28" fmla="*/ 17 w 706"/>
              <a:gd name="T29" fmla="*/ 128 h 1145"/>
              <a:gd name="T30" fmla="*/ 65 w 706"/>
              <a:gd name="T31" fmla="*/ 120 h 1145"/>
              <a:gd name="T32" fmla="*/ 92 w 706"/>
              <a:gd name="T33" fmla="*/ 183 h 1145"/>
              <a:gd name="T34" fmla="*/ 128 w 706"/>
              <a:gd name="T35" fmla="*/ 264 h 1145"/>
              <a:gd name="T36" fmla="*/ 200 w 706"/>
              <a:gd name="T37" fmla="*/ 432 h 1145"/>
              <a:gd name="T38" fmla="*/ 332 w 706"/>
              <a:gd name="T39" fmla="*/ 762 h 1145"/>
              <a:gd name="T40" fmla="*/ 250 w 706"/>
              <a:gd name="T41" fmla="*/ 959 h 1145"/>
              <a:gd name="T42" fmla="*/ 402 w 706"/>
              <a:gd name="T43" fmla="*/ 1122 h 1145"/>
              <a:gd name="T44" fmla="*/ 633 w 706"/>
              <a:gd name="T45" fmla="*/ 1049 h 1145"/>
              <a:gd name="T46" fmla="*/ 697 w 706"/>
              <a:gd name="T47" fmla="*/ 933 h 1145"/>
              <a:gd name="T48" fmla="*/ 675 w 706"/>
              <a:gd name="T49" fmla="*/ 805 h 1145"/>
              <a:gd name="T50" fmla="*/ 686 w 706"/>
              <a:gd name="T51" fmla="*/ 913 h 1145"/>
              <a:gd name="T52" fmla="*/ 633 w 706"/>
              <a:gd name="T53" fmla="*/ 1026 h 1145"/>
              <a:gd name="T54" fmla="*/ 432 w 706"/>
              <a:gd name="T55" fmla="*/ 1113 h 1145"/>
              <a:gd name="T56" fmla="*/ 273 w 706"/>
              <a:gd name="T57" fmla="*/ 986 h 1145"/>
              <a:gd name="T58" fmla="*/ 339 w 706"/>
              <a:gd name="T59" fmla="*/ 770 h 1145"/>
              <a:gd name="T60" fmla="*/ 346 w 706"/>
              <a:gd name="T61" fmla="*/ 761 h 1145"/>
              <a:gd name="T62" fmla="*/ 210 w 706"/>
              <a:gd name="T63" fmla="*/ 423 h 1145"/>
              <a:gd name="T64" fmla="*/ 141 w 706"/>
              <a:gd name="T65" fmla="*/ 260 h 1145"/>
              <a:gd name="T66" fmla="*/ 103 w 706"/>
              <a:gd name="T67" fmla="*/ 174 h 1145"/>
              <a:gd name="T68" fmla="*/ 72 w 706"/>
              <a:gd name="T69" fmla="*/ 113 h 1145"/>
              <a:gd name="T70" fmla="*/ 67 w 706"/>
              <a:gd name="T71" fmla="*/ 108 h 1145"/>
              <a:gd name="T72" fmla="*/ 67 w 706"/>
              <a:gd name="T73" fmla="*/ 108 h 1145"/>
              <a:gd name="T74" fmla="*/ 64 w 706"/>
              <a:gd name="T75" fmla="*/ 109 h 1145"/>
              <a:gd name="T76" fmla="*/ 64 w 706"/>
              <a:gd name="T77" fmla="*/ 110 h 1145"/>
              <a:gd name="T78" fmla="*/ 29 w 706"/>
              <a:gd name="T79" fmla="*/ 118 h 1145"/>
              <a:gd name="T80" fmla="*/ 14 w 706"/>
              <a:gd name="T81" fmla="*/ 111 h 1145"/>
              <a:gd name="T82" fmla="*/ 14 w 706"/>
              <a:gd name="T83" fmla="*/ 96 h 1145"/>
              <a:gd name="T84" fmla="*/ 53 w 706"/>
              <a:gd name="T85" fmla="*/ 77 h 1145"/>
              <a:gd name="T86" fmla="*/ 98 w 706"/>
              <a:gd name="T87" fmla="*/ 58 h 1145"/>
              <a:gd name="T88" fmla="*/ 174 w 706"/>
              <a:gd name="T89" fmla="*/ 25 h 1145"/>
              <a:gd name="T90" fmla="*/ 195 w 706"/>
              <a:gd name="T91" fmla="*/ 20 h 1145"/>
              <a:gd name="T92" fmla="*/ 213 w 706"/>
              <a:gd name="T93" fmla="*/ 27 h 1145"/>
              <a:gd name="T94" fmla="*/ 206 w 706"/>
              <a:gd name="T95" fmla="*/ 46 h 1145"/>
              <a:gd name="T96" fmla="*/ 204 w 706"/>
              <a:gd name="T97" fmla="*/ 48 h 1145"/>
              <a:gd name="T98" fmla="*/ 185 w 706"/>
              <a:gd name="T99" fmla="*/ 59 h 1145"/>
              <a:gd name="T100" fmla="*/ 161 w 706"/>
              <a:gd name="T101" fmla="*/ 74 h 1145"/>
              <a:gd name="T102" fmla="*/ 160 w 706"/>
              <a:gd name="T103" fmla="*/ 78 h 1145"/>
              <a:gd name="T104" fmla="*/ 160 w 706"/>
              <a:gd name="T105" fmla="*/ 79 h 1145"/>
              <a:gd name="T106" fmla="*/ 224 w 706"/>
              <a:gd name="T107" fmla="*/ 239 h 1145"/>
              <a:gd name="T108" fmla="*/ 296 w 706"/>
              <a:gd name="T109" fmla="*/ 401 h 1145"/>
              <a:gd name="T110" fmla="*/ 443 w 706"/>
              <a:gd name="T111" fmla="*/ 708 h 1145"/>
              <a:gd name="T112" fmla="*/ 450 w 706"/>
              <a:gd name="T113" fmla="*/ 710 h 1145"/>
              <a:gd name="T114" fmla="*/ 453 w 706"/>
              <a:gd name="T115" fmla="*/ 710 h 1145"/>
              <a:gd name="T116" fmla="*/ 655 w 706"/>
              <a:gd name="T117" fmla="*/ 793 h 1145"/>
              <a:gd name="T118" fmla="*/ 686 w 706"/>
              <a:gd name="T119" fmla="*/ 913 h 1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06" h="1145">
                <a:moveTo>
                  <a:pt x="675" y="805"/>
                </a:moveTo>
                <a:cubicBezTo>
                  <a:pt x="635" y="722"/>
                  <a:pt x="543" y="664"/>
                  <a:pt x="451" y="697"/>
                </a:cubicBezTo>
                <a:cubicBezTo>
                  <a:pt x="402" y="594"/>
                  <a:pt x="352" y="491"/>
                  <a:pt x="305" y="387"/>
                </a:cubicBezTo>
                <a:cubicBezTo>
                  <a:pt x="281" y="335"/>
                  <a:pt x="258" y="282"/>
                  <a:pt x="236" y="230"/>
                </a:cubicBezTo>
                <a:cubicBezTo>
                  <a:pt x="214" y="180"/>
                  <a:pt x="197" y="125"/>
                  <a:pt x="169" y="78"/>
                </a:cubicBezTo>
                <a:cubicBezTo>
                  <a:pt x="177" y="76"/>
                  <a:pt x="184" y="73"/>
                  <a:pt x="190" y="69"/>
                </a:cubicBezTo>
                <a:cubicBezTo>
                  <a:pt x="197" y="65"/>
                  <a:pt x="204" y="62"/>
                  <a:pt x="209" y="56"/>
                </a:cubicBezTo>
                <a:cubicBezTo>
                  <a:pt x="210" y="56"/>
                  <a:pt x="212" y="56"/>
                  <a:pt x="213" y="55"/>
                </a:cubicBezTo>
                <a:cubicBezTo>
                  <a:pt x="226" y="47"/>
                  <a:pt x="230" y="28"/>
                  <a:pt x="218" y="16"/>
                </a:cubicBezTo>
                <a:cubicBezTo>
                  <a:pt x="202" y="0"/>
                  <a:pt x="183" y="17"/>
                  <a:pt x="165" y="17"/>
                </a:cubicBezTo>
                <a:cubicBezTo>
                  <a:pt x="162" y="17"/>
                  <a:pt x="160" y="19"/>
                  <a:pt x="160" y="21"/>
                </a:cubicBezTo>
                <a:cubicBezTo>
                  <a:pt x="127" y="30"/>
                  <a:pt x="94" y="47"/>
                  <a:pt x="63" y="61"/>
                </a:cubicBezTo>
                <a:cubicBezTo>
                  <a:pt x="45" y="68"/>
                  <a:pt x="17" y="75"/>
                  <a:pt x="6" y="93"/>
                </a:cubicBezTo>
                <a:cubicBezTo>
                  <a:pt x="1" y="96"/>
                  <a:pt x="0" y="103"/>
                  <a:pt x="1" y="109"/>
                </a:cubicBezTo>
                <a:cubicBezTo>
                  <a:pt x="2" y="118"/>
                  <a:pt x="9" y="125"/>
                  <a:pt x="17" y="128"/>
                </a:cubicBezTo>
                <a:cubicBezTo>
                  <a:pt x="33" y="134"/>
                  <a:pt x="52" y="131"/>
                  <a:pt x="65" y="120"/>
                </a:cubicBezTo>
                <a:cubicBezTo>
                  <a:pt x="69" y="142"/>
                  <a:pt x="83" y="164"/>
                  <a:pt x="92" y="183"/>
                </a:cubicBezTo>
                <a:cubicBezTo>
                  <a:pt x="104" y="210"/>
                  <a:pt x="116" y="237"/>
                  <a:pt x="128" y="264"/>
                </a:cubicBezTo>
                <a:cubicBezTo>
                  <a:pt x="152" y="320"/>
                  <a:pt x="176" y="375"/>
                  <a:pt x="200" y="432"/>
                </a:cubicBezTo>
                <a:cubicBezTo>
                  <a:pt x="246" y="541"/>
                  <a:pt x="289" y="651"/>
                  <a:pt x="332" y="762"/>
                </a:cubicBezTo>
                <a:cubicBezTo>
                  <a:pt x="267" y="801"/>
                  <a:pt x="236" y="886"/>
                  <a:pt x="250" y="959"/>
                </a:cubicBezTo>
                <a:cubicBezTo>
                  <a:pt x="264" y="1037"/>
                  <a:pt x="326" y="1102"/>
                  <a:pt x="402" y="1122"/>
                </a:cubicBezTo>
                <a:cubicBezTo>
                  <a:pt x="486" y="1145"/>
                  <a:pt x="576" y="1113"/>
                  <a:pt x="633" y="1049"/>
                </a:cubicBezTo>
                <a:cubicBezTo>
                  <a:pt x="661" y="1016"/>
                  <a:pt x="688" y="975"/>
                  <a:pt x="697" y="933"/>
                </a:cubicBezTo>
                <a:cubicBezTo>
                  <a:pt x="706" y="890"/>
                  <a:pt x="694" y="844"/>
                  <a:pt x="675" y="805"/>
                </a:cubicBezTo>
                <a:close/>
                <a:moveTo>
                  <a:pt x="686" y="913"/>
                </a:moveTo>
                <a:cubicBezTo>
                  <a:pt x="681" y="954"/>
                  <a:pt x="658" y="993"/>
                  <a:pt x="633" y="1026"/>
                </a:cubicBezTo>
                <a:cubicBezTo>
                  <a:pt x="585" y="1087"/>
                  <a:pt x="511" y="1123"/>
                  <a:pt x="432" y="1113"/>
                </a:cubicBezTo>
                <a:cubicBezTo>
                  <a:pt x="361" y="1104"/>
                  <a:pt x="298" y="1054"/>
                  <a:pt x="273" y="986"/>
                </a:cubicBezTo>
                <a:cubicBezTo>
                  <a:pt x="243" y="906"/>
                  <a:pt x="276" y="822"/>
                  <a:pt x="339" y="770"/>
                </a:cubicBezTo>
                <a:cubicBezTo>
                  <a:pt x="343" y="770"/>
                  <a:pt x="348" y="767"/>
                  <a:pt x="346" y="761"/>
                </a:cubicBezTo>
                <a:cubicBezTo>
                  <a:pt x="303" y="648"/>
                  <a:pt x="257" y="535"/>
                  <a:pt x="210" y="423"/>
                </a:cubicBezTo>
                <a:cubicBezTo>
                  <a:pt x="187" y="368"/>
                  <a:pt x="164" y="314"/>
                  <a:pt x="141" y="260"/>
                </a:cubicBezTo>
                <a:cubicBezTo>
                  <a:pt x="128" y="231"/>
                  <a:pt x="115" y="202"/>
                  <a:pt x="103" y="174"/>
                </a:cubicBezTo>
                <a:cubicBezTo>
                  <a:pt x="94" y="155"/>
                  <a:pt x="87" y="129"/>
                  <a:pt x="72" y="113"/>
                </a:cubicBezTo>
                <a:cubicBezTo>
                  <a:pt x="74" y="109"/>
                  <a:pt x="70" y="106"/>
                  <a:pt x="67" y="108"/>
                </a:cubicBezTo>
                <a:cubicBezTo>
                  <a:pt x="67" y="108"/>
                  <a:pt x="67" y="108"/>
                  <a:pt x="67" y="108"/>
                </a:cubicBezTo>
                <a:cubicBezTo>
                  <a:pt x="66" y="107"/>
                  <a:pt x="64" y="108"/>
                  <a:pt x="64" y="109"/>
                </a:cubicBezTo>
                <a:cubicBezTo>
                  <a:pt x="64" y="109"/>
                  <a:pt x="64" y="109"/>
                  <a:pt x="64" y="110"/>
                </a:cubicBezTo>
                <a:cubicBezTo>
                  <a:pt x="55" y="117"/>
                  <a:pt x="41" y="120"/>
                  <a:pt x="29" y="118"/>
                </a:cubicBezTo>
                <a:cubicBezTo>
                  <a:pt x="24" y="118"/>
                  <a:pt x="18" y="116"/>
                  <a:pt x="14" y="111"/>
                </a:cubicBezTo>
                <a:cubicBezTo>
                  <a:pt x="11" y="106"/>
                  <a:pt x="13" y="101"/>
                  <a:pt x="14" y="96"/>
                </a:cubicBezTo>
                <a:cubicBezTo>
                  <a:pt x="23" y="86"/>
                  <a:pt x="41" y="82"/>
                  <a:pt x="53" y="77"/>
                </a:cubicBezTo>
                <a:cubicBezTo>
                  <a:pt x="68" y="71"/>
                  <a:pt x="83" y="64"/>
                  <a:pt x="98" y="58"/>
                </a:cubicBezTo>
                <a:cubicBezTo>
                  <a:pt x="123" y="48"/>
                  <a:pt x="151" y="39"/>
                  <a:pt x="174" y="25"/>
                </a:cubicBezTo>
                <a:cubicBezTo>
                  <a:pt x="181" y="24"/>
                  <a:pt x="188" y="21"/>
                  <a:pt x="195" y="20"/>
                </a:cubicBezTo>
                <a:cubicBezTo>
                  <a:pt x="201" y="19"/>
                  <a:pt x="209" y="20"/>
                  <a:pt x="213" y="27"/>
                </a:cubicBezTo>
                <a:cubicBezTo>
                  <a:pt x="217" y="34"/>
                  <a:pt x="213" y="42"/>
                  <a:pt x="206" y="46"/>
                </a:cubicBezTo>
                <a:cubicBezTo>
                  <a:pt x="205" y="46"/>
                  <a:pt x="205" y="47"/>
                  <a:pt x="204" y="48"/>
                </a:cubicBezTo>
                <a:cubicBezTo>
                  <a:pt x="197" y="50"/>
                  <a:pt x="192" y="55"/>
                  <a:pt x="185" y="59"/>
                </a:cubicBezTo>
                <a:cubicBezTo>
                  <a:pt x="177" y="64"/>
                  <a:pt x="170" y="69"/>
                  <a:pt x="161" y="74"/>
                </a:cubicBezTo>
                <a:cubicBezTo>
                  <a:pt x="160" y="75"/>
                  <a:pt x="160" y="77"/>
                  <a:pt x="160" y="78"/>
                </a:cubicBezTo>
                <a:cubicBezTo>
                  <a:pt x="160" y="79"/>
                  <a:pt x="160" y="79"/>
                  <a:pt x="160" y="79"/>
                </a:cubicBezTo>
                <a:cubicBezTo>
                  <a:pt x="173" y="134"/>
                  <a:pt x="202" y="187"/>
                  <a:pt x="224" y="239"/>
                </a:cubicBezTo>
                <a:cubicBezTo>
                  <a:pt x="247" y="293"/>
                  <a:pt x="271" y="347"/>
                  <a:pt x="296" y="401"/>
                </a:cubicBezTo>
                <a:cubicBezTo>
                  <a:pt x="342" y="504"/>
                  <a:pt x="390" y="608"/>
                  <a:pt x="443" y="708"/>
                </a:cubicBezTo>
                <a:cubicBezTo>
                  <a:pt x="444" y="711"/>
                  <a:pt x="447" y="711"/>
                  <a:pt x="450" y="710"/>
                </a:cubicBezTo>
                <a:cubicBezTo>
                  <a:pt x="451" y="710"/>
                  <a:pt x="452" y="710"/>
                  <a:pt x="453" y="710"/>
                </a:cubicBezTo>
                <a:cubicBezTo>
                  <a:pt x="533" y="681"/>
                  <a:pt x="614" y="724"/>
                  <a:pt x="655" y="793"/>
                </a:cubicBezTo>
                <a:cubicBezTo>
                  <a:pt x="675" y="828"/>
                  <a:pt x="691" y="872"/>
                  <a:pt x="686" y="913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" name="išľiḑe">
            <a:extLst>
              <a:ext uri="{FF2B5EF4-FFF2-40B4-BE49-F238E27FC236}">
                <a16:creationId xmlns:a16="http://schemas.microsoft.com/office/drawing/2014/main" xmlns="" id="{3045DE98-1512-4303-8BD0-85A0047F26F8}"/>
              </a:ext>
            </a:extLst>
          </p:cNvPr>
          <p:cNvSpPr/>
          <p:nvPr/>
        </p:nvSpPr>
        <p:spPr bwMode="auto">
          <a:xfrm>
            <a:off x="3866664" y="3717514"/>
            <a:ext cx="642992" cy="499819"/>
          </a:xfrm>
          <a:custGeom>
            <a:avLst/>
            <a:gdLst>
              <a:gd name="T0" fmla="*/ 339 w 426"/>
              <a:gd name="T1" fmla="*/ 6 h 333"/>
              <a:gd name="T2" fmla="*/ 332 w 426"/>
              <a:gd name="T3" fmla="*/ 7 h 333"/>
              <a:gd name="T4" fmla="*/ 324 w 426"/>
              <a:gd name="T5" fmla="*/ 1 h 333"/>
              <a:gd name="T6" fmla="*/ 7 w 426"/>
              <a:gd name="T7" fmla="*/ 155 h 333"/>
              <a:gd name="T8" fmla="*/ 6 w 426"/>
              <a:gd name="T9" fmla="*/ 152 h 333"/>
              <a:gd name="T10" fmla="*/ 3 w 426"/>
              <a:gd name="T11" fmla="*/ 153 h 333"/>
              <a:gd name="T12" fmla="*/ 96 w 426"/>
              <a:gd name="T13" fmla="*/ 301 h 333"/>
              <a:gd name="T14" fmla="*/ 276 w 426"/>
              <a:gd name="T15" fmla="*/ 306 h 333"/>
              <a:gd name="T16" fmla="*/ 389 w 426"/>
              <a:gd name="T17" fmla="*/ 163 h 333"/>
              <a:gd name="T18" fmla="*/ 339 w 426"/>
              <a:gd name="T19" fmla="*/ 6 h 333"/>
              <a:gd name="T20" fmla="*/ 327 w 426"/>
              <a:gd name="T21" fmla="*/ 13 h 333"/>
              <a:gd name="T22" fmla="*/ 198 w 426"/>
              <a:gd name="T23" fmla="*/ 137 h 333"/>
              <a:gd name="T24" fmla="*/ 16 w 426"/>
              <a:gd name="T25" fmla="*/ 157 h 333"/>
              <a:gd name="T26" fmla="*/ 166 w 426"/>
              <a:gd name="T27" fmla="*/ 73 h 333"/>
              <a:gd name="T28" fmla="*/ 327 w 426"/>
              <a:gd name="T29" fmla="*/ 13 h 333"/>
              <a:gd name="T30" fmla="*/ 266 w 426"/>
              <a:gd name="T31" fmla="*/ 302 h 333"/>
              <a:gd name="T32" fmla="*/ 100 w 426"/>
              <a:gd name="T33" fmla="*/ 292 h 333"/>
              <a:gd name="T34" fmla="*/ 9 w 426"/>
              <a:gd name="T35" fmla="*/ 163 h 333"/>
              <a:gd name="T36" fmla="*/ 218 w 426"/>
              <a:gd name="T37" fmla="*/ 140 h 333"/>
              <a:gd name="T38" fmla="*/ 336 w 426"/>
              <a:gd name="T39" fmla="*/ 16 h 333"/>
              <a:gd name="T40" fmla="*/ 266 w 426"/>
              <a:gd name="T41" fmla="*/ 302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26" h="333">
                <a:moveTo>
                  <a:pt x="339" y="6"/>
                </a:moveTo>
                <a:cubicBezTo>
                  <a:pt x="336" y="4"/>
                  <a:pt x="334" y="5"/>
                  <a:pt x="332" y="7"/>
                </a:cubicBezTo>
                <a:cubicBezTo>
                  <a:pt x="332" y="3"/>
                  <a:pt x="329" y="0"/>
                  <a:pt x="324" y="1"/>
                </a:cubicBezTo>
                <a:cubicBezTo>
                  <a:pt x="214" y="32"/>
                  <a:pt x="96" y="81"/>
                  <a:pt x="7" y="155"/>
                </a:cubicBezTo>
                <a:cubicBezTo>
                  <a:pt x="7" y="154"/>
                  <a:pt x="6" y="153"/>
                  <a:pt x="6" y="152"/>
                </a:cubicBezTo>
                <a:cubicBezTo>
                  <a:pt x="5" y="150"/>
                  <a:pt x="3" y="151"/>
                  <a:pt x="3" y="153"/>
                </a:cubicBezTo>
                <a:cubicBezTo>
                  <a:pt x="0" y="213"/>
                  <a:pt x="47" y="272"/>
                  <a:pt x="96" y="301"/>
                </a:cubicBezTo>
                <a:cubicBezTo>
                  <a:pt x="150" y="332"/>
                  <a:pt x="220" y="333"/>
                  <a:pt x="276" y="306"/>
                </a:cubicBezTo>
                <a:cubicBezTo>
                  <a:pt x="333" y="279"/>
                  <a:pt x="378" y="227"/>
                  <a:pt x="389" y="163"/>
                </a:cubicBezTo>
                <a:cubicBezTo>
                  <a:pt x="399" y="106"/>
                  <a:pt x="383" y="45"/>
                  <a:pt x="339" y="6"/>
                </a:cubicBezTo>
                <a:close/>
                <a:moveTo>
                  <a:pt x="327" y="13"/>
                </a:moveTo>
                <a:cubicBezTo>
                  <a:pt x="310" y="76"/>
                  <a:pt x="257" y="115"/>
                  <a:pt x="198" y="137"/>
                </a:cubicBezTo>
                <a:cubicBezTo>
                  <a:pt x="141" y="158"/>
                  <a:pt x="77" y="171"/>
                  <a:pt x="16" y="157"/>
                </a:cubicBezTo>
                <a:cubicBezTo>
                  <a:pt x="66" y="129"/>
                  <a:pt x="114" y="98"/>
                  <a:pt x="166" y="73"/>
                </a:cubicBezTo>
                <a:cubicBezTo>
                  <a:pt x="218" y="49"/>
                  <a:pt x="272" y="29"/>
                  <a:pt x="327" y="13"/>
                </a:cubicBezTo>
                <a:close/>
                <a:moveTo>
                  <a:pt x="266" y="302"/>
                </a:moveTo>
                <a:cubicBezTo>
                  <a:pt x="213" y="323"/>
                  <a:pt x="151" y="321"/>
                  <a:pt x="100" y="292"/>
                </a:cubicBezTo>
                <a:cubicBezTo>
                  <a:pt x="50" y="262"/>
                  <a:pt x="26" y="216"/>
                  <a:pt x="9" y="163"/>
                </a:cubicBezTo>
                <a:cubicBezTo>
                  <a:pt x="77" y="186"/>
                  <a:pt x="155" y="168"/>
                  <a:pt x="218" y="140"/>
                </a:cubicBezTo>
                <a:cubicBezTo>
                  <a:pt x="274" y="116"/>
                  <a:pt x="321" y="76"/>
                  <a:pt x="336" y="16"/>
                </a:cubicBezTo>
                <a:cubicBezTo>
                  <a:pt x="426" y="103"/>
                  <a:pt x="376" y="258"/>
                  <a:pt x="266" y="302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" name="îşľîḍé">
            <a:extLst>
              <a:ext uri="{FF2B5EF4-FFF2-40B4-BE49-F238E27FC236}">
                <a16:creationId xmlns:a16="http://schemas.microsoft.com/office/drawing/2014/main" xmlns="" id="{607E243C-6AAA-4196-B9A7-C770B137C693}"/>
              </a:ext>
            </a:extLst>
          </p:cNvPr>
          <p:cNvSpPr/>
          <p:nvPr/>
        </p:nvSpPr>
        <p:spPr bwMode="auto">
          <a:xfrm>
            <a:off x="3986412" y="4027298"/>
            <a:ext cx="44254" cy="46858"/>
          </a:xfrm>
          <a:custGeom>
            <a:avLst/>
            <a:gdLst>
              <a:gd name="T0" fmla="*/ 19 w 31"/>
              <a:gd name="T1" fmla="*/ 2 h 31"/>
              <a:gd name="T2" fmla="*/ 18 w 31"/>
              <a:gd name="T3" fmla="*/ 2 h 31"/>
              <a:gd name="T4" fmla="*/ 1 w 31"/>
              <a:gd name="T5" fmla="*/ 15 h 31"/>
              <a:gd name="T6" fmla="*/ 15 w 31"/>
              <a:gd name="T7" fmla="*/ 30 h 31"/>
              <a:gd name="T8" fmla="*/ 31 w 31"/>
              <a:gd name="T9" fmla="*/ 16 h 31"/>
              <a:gd name="T10" fmla="*/ 19 w 31"/>
              <a:gd name="T11" fmla="*/ 2 h 31"/>
              <a:gd name="T12" fmla="*/ 17 w 31"/>
              <a:gd name="T13" fmla="*/ 19 h 31"/>
              <a:gd name="T14" fmla="*/ 17 w 31"/>
              <a:gd name="T15" fmla="*/ 9 h 31"/>
              <a:gd name="T16" fmla="*/ 17 w 31"/>
              <a:gd name="T17" fmla="*/ 9 h 31"/>
              <a:gd name="T18" fmla="*/ 21 w 31"/>
              <a:gd name="T19" fmla="*/ 14 h 31"/>
              <a:gd name="T20" fmla="*/ 17 w 31"/>
              <a:gd name="T21" fmla="*/ 19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1" h="31">
                <a:moveTo>
                  <a:pt x="19" y="2"/>
                </a:moveTo>
                <a:cubicBezTo>
                  <a:pt x="19" y="2"/>
                  <a:pt x="18" y="2"/>
                  <a:pt x="18" y="2"/>
                </a:cubicBezTo>
                <a:cubicBezTo>
                  <a:pt x="9" y="0"/>
                  <a:pt x="1" y="7"/>
                  <a:pt x="1" y="15"/>
                </a:cubicBezTo>
                <a:cubicBezTo>
                  <a:pt x="0" y="24"/>
                  <a:pt x="7" y="30"/>
                  <a:pt x="15" y="30"/>
                </a:cubicBezTo>
                <a:cubicBezTo>
                  <a:pt x="24" y="31"/>
                  <a:pt x="31" y="25"/>
                  <a:pt x="31" y="16"/>
                </a:cubicBezTo>
                <a:cubicBezTo>
                  <a:pt x="31" y="11"/>
                  <a:pt x="26" y="1"/>
                  <a:pt x="19" y="2"/>
                </a:cubicBezTo>
                <a:close/>
                <a:moveTo>
                  <a:pt x="17" y="19"/>
                </a:moveTo>
                <a:cubicBezTo>
                  <a:pt x="9" y="20"/>
                  <a:pt x="10" y="9"/>
                  <a:pt x="17" y="9"/>
                </a:cubicBezTo>
                <a:cubicBezTo>
                  <a:pt x="17" y="9"/>
                  <a:pt x="17" y="9"/>
                  <a:pt x="17" y="9"/>
                </a:cubicBezTo>
                <a:cubicBezTo>
                  <a:pt x="19" y="10"/>
                  <a:pt x="20" y="12"/>
                  <a:pt x="21" y="14"/>
                </a:cubicBezTo>
                <a:cubicBezTo>
                  <a:pt x="21" y="17"/>
                  <a:pt x="19" y="19"/>
                  <a:pt x="17" y="19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" name="îŝlïḋê">
            <a:extLst>
              <a:ext uri="{FF2B5EF4-FFF2-40B4-BE49-F238E27FC236}">
                <a16:creationId xmlns:a16="http://schemas.microsoft.com/office/drawing/2014/main" xmlns="" id="{26F58C85-8B93-47E9-9751-817D79C071BE}"/>
              </a:ext>
            </a:extLst>
          </p:cNvPr>
          <p:cNvSpPr/>
          <p:nvPr/>
        </p:nvSpPr>
        <p:spPr bwMode="auto">
          <a:xfrm>
            <a:off x="4059302" y="4058537"/>
            <a:ext cx="62477" cy="57271"/>
          </a:xfrm>
          <a:custGeom>
            <a:avLst/>
            <a:gdLst>
              <a:gd name="T0" fmla="*/ 28 w 41"/>
              <a:gd name="T1" fmla="*/ 2 h 38"/>
              <a:gd name="T2" fmla="*/ 26 w 41"/>
              <a:gd name="T3" fmla="*/ 4 h 38"/>
              <a:gd name="T4" fmla="*/ 31 w 41"/>
              <a:gd name="T5" fmla="*/ 17 h 38"/>
              <a:gd name="T6" fmla="*/ 21 w 41"/>
              <a:gd name="T7" fmla="*/ 27 h 38"/>
              <a:gd name="T8" fmla="*/ 20 w 41"/>
              <a:gd name="T9" fmla="*/ 4 h 38"/>
              <a:gd name="T10" fmla="*/ 20 w 41"/>
              <a:gd name="T11" fmla="*/ 0 h 38"/>
              <a:gd name="T12" fmla="*/ 1 w 41"/>
              <a:gd name="T13" fmla="*/ 17 h 38"/>
              <a:gd name="T14" fmla="*/ 19 w 41"/>
              <a:gd name="T15" fmla="*/ 37 h 38"/>
              <a:gd name="T16" fmla="*/ 40 w 41"/>
              <a:gd name="T17" fmla="*/ 22 h 38"/>
              <a:gd name="T18" fmla="*/ 28 w 41"/>
              <a:gd name="T19" fmla="*/ 2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1" h="38">
                <a:moveTo>
                  <a:pt x="28" y="2"/>
                </a:moveTo>
                <a:cubicBezTo>
                  <a:pt x="27" y="2"/>
                  <a:pt x="26" y="3"/>
                  <a:pt x="26" y="4"/>
                </a:cubicBezTo>
                <a:cubicBezTo>
                  <a:pt x="27" y="9"/>
                  <a:pt x="31" y="12"/>
                  <a:pt x="31" y="17"/>
                </a:cubicBezTo>
                <a:cubicBezTo>
                  <a:pt x="31" y="23"/>
                  <a:pt x="27" y="27"/>
                  <a:pt x="21" y="27"/>
                </a:cubicBezTo>
                <a:cubicBezTo>
                  <a:pt x="7" y="26"/>
                  <a:pt x="9" y="7"/>
                  <a:pt x="20" y="4"/>
                </a:cubicBezTo>
                <a:cubicBezTo>
                  <a:pt x="23" y="3"/>
                  <a:pt x="22" y="0"/>
                  <a:pt x="20" y="0"/>
                </a:cubicBezTo>
                <a:cubicBezTo>
                  <a:pt x="10" y="0"/>
                  <a:pt x="1" y="7"/>
                  <a:pt x="1" y="17"/>
                </a:cubicBezTo>
                <a:cubicBezTo>
                  <a:pt x="0" y="28"/>
                  <a:pt x="9" y="36"/>
                  <a:pt x="19" y="37"/>
                </a:cubicBezTo>
                <a:cubicBezTo>
                  <a:pt x="29" y="38"/>
                  <a:pt x="38" y="32"/>
                  <a:pt x="40" y="22"/>
                </a:cubicBezTo>
                <a:cubicBezTo>
                  <a:pt x="41" y="15"/>
                  <a:pt x="38" y="0"/>
                  <a:pt x="28" y="2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" name="îŝḻîdé">
            <a:extLst>
              <a:ext uri="{FF2B5EF4-FFF2-40B4-BE49-F238E27FC236}">
                <a16:creationId xmlns:a16="http://schemas.microsoft.com/office/drawing/2014/main" xmlns="" id="{9E40668B-DEB3-4860-8CC6-635E7434D717}"/>
              </a:ext>
            </a:extLst>
          </p:cNvPr>
          <p:cNvSpPr/>
          <p:nvPr/>
        </p:nvSpPr>
        <p:spPr bwMode="auto">
          <a:xfrm>
            <a:off x="4085333" y="3993455"/>
            <a:ext cx="36445" cy="39049"/>
          </a:xfrm>
          <a:custGeom>
            <a:avLst/>
            <a:gdLst>
              <a:gd name="T0" fmla="*/ 19 w 25"/>
              <a:gd name="T1" fmla="*/ 3 h 25"/>
              <a:gd name="T2" fmla="*/ 15 w 25"/>
              <a:gd name="T3" fmla="*/ 7 h 25"/>
              <a:gd name="T4" fmla="*/ 12 w 25"/>
              <a:gd name="T5" fmla="*/ 17 h 25"/>
              <a:gd name="T6" fmla="*/ 12 w 25"/>
              <a:gd name="T7" fmla="*/ 4 h 25"/>
              <a:gd name="T8" fmla="*/ 9 w 25"/>
              <a:gd name="T9" fmla="*/ 1 h 25"/>
              <a:gd name="T10" fmla="*/ 1 w 25"/>
              <a:gd name="T11" fmla="*/ 15 h 25"/>
              <a:gd name="T12" fmla="*/ 12 w 25"/>
              <a:gd name="T13" fmla="*/ 24 h 25"/>
              <a:gd name="T14" fmla="*/ 24 w 25"/>
              <a:gd name="T15" fmla="*/ 17 h 25"/>
              <a:gd name="T16" fmla="*/ 19 w 25"/>
              <a:gd name="T17" fmla="*/ 3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" h="25">
                <a:moveTo>
                  <a:pt x="19" y="3"/>
                </a:moveTo>
                <a:cubicBezTo>
                  <a:pt x="16" y="2"/>
                  <a:pt x="14" y="5"/>
                  <a:pt x="15" y="7"/>
                </a:cubicBezTo>
                <a:cubicBezTo>
                  <a:pt x="17" y="10"/>
                  <a:pt x="17" y="17"/>
                  <a:pt x="12" y="17"/>
                </a:cubicBezTo>
                <a:cubicBezTo>
                  <a:pt x="5" y="16"/>
                  <a:pt x="8" y="7"/>
                  <a:pt x="12" y="4"/>
                </a:cubicBezTo>
                <a:cubicBezTo>
                  <a:pt x="13" y="2"/>
                  <a:pt x="11" y="0"/>
                  <a:pt x="9" y="1"/>
                </a:cubicBezTo>
                <a:cubicBezTo>
                  <a:pt x="4" y="4"/>
                  <a:pt x="0" y="9"/>
                  <a:pt x="1" y="15"/>
                </a:cubicBezTo>
                <a:cubicBezTo>
                  <a:pt x="1" y="20"/>
                  <a:pt x="7" y="24"/>
                  <a:pt x="12" y="24"/>
                </a:cubicBezTo>
                <a:cubicBezTo>
                  <a:pt x="17" y="25"/>
                  <a:pt x="22" y="22"/>
                  <a:pt x="24" y="17"/>
                </a:cubicBezTo>
                <a:cubicBezTo>
                  <a:pt x="25" y="12"/>
                  <a:pt x="24" y="5"/>
                  <a:pt x="19" y="3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" name="í$1îďé">
            <a:extLst>
              <a:ext uri="{FF2B5EF4-FFF2-40B4-BE49-F238E27FC236}">
                <a16:creationId xmlns:a16="http://schemas.microsoft.com/office/drawing/2014/main" xmlns="" id="{525F123B-06D6-48F3-B594-96192BD862EB}"/>
              </a:ext>
            </a:extLst>
          </p:cNvPr>
          <p:cNvSpPr/>
          <p:nvPr/>
        </p:nvSpPr>
        <p:spPr bwMode="auto">
          <a:xfrm>
            <a:off x="4116573" y="4128823"/>
            <a:ext cx="54667" cy="46858"/>
          </a:xfrm>
          <a:custGeom>
            <a:avLst/>
            <a:gdLst>
              <a:gd name="T0" fmla="*/ 26 w 36"/>
              <a:gd name="T1" fmla="*/ 1 h 31"/>
              <a:gd name="T2" fmla="*/ 23 w 36"/>
              <a:gd name="T3" fmla="*/ 3 h 31"/>
              <a:gd name="T4" fmla="*/ 22 w 36"/>
              <a:gd name="T5" fmla="*/ 3 h 31"/>
              <a:gd name="T6" fmla="*/ 4 w 36"/>
              <a:gd name="T7" fmla="*/ 9 h 31"/>
              <a:gd name="T8" fmla="*/ 13 w 36"/>
              <a:gd name="T9" fmla="*/ 28 h 31"/>
              <a:gd name="T10" fmla="*/ 33 w 36"/>
              <a:gd name="T11" fmla="*/ 20 h 31"/>
              <a:gd name="T12" fmla="*/ 26 w 36"/>
              <a:gd name="T13" fmla="*/ 1 h 31"/>
              <a:gd name="T14" fmla="*/ 18 w 36"/>
              <a:gd name="T15" fmla="*/ 19 h 31"/>
              <a:gd name="T16" fmla="*/ 21 w 36"/>
              <a:gd name="T17" fmla="*/ 7 h 31"/>
              <a:gd name="T18" fmla="*/ 23 w 36"/>
              <a:gd name="T19" fmla="*/ 6 h 31"/>
              <a:gd name="T20" fmla="*/ 18 w 36"/>
              <a:gd name="T21" fmla="*/ 19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6" h="31">
                <a:moveTo>
                  <a:pt x="26" y="1"/>
                </a:moveTo>
                <a:cubicBezTo>
                  <a:pt x="24" y="0"/>
                  <a:pt x="23" y="2"/>
                  <a:pt x="23" y="3"/>
                </a:cubicBezTo>
                <a:cubicBezTo>
                  <a:pt x="23" y="3"/>
                  <a:pt x="22" y="3"/>
                  <a:pt x="22" y="3"/>
                </a:cubicBezTo>
                <a:cubicBezTo>
                  <a:pt x="16" y="0"/>
                  <a:pt x="7" y="3"/>
                  <a:pt x="4" y="9"/>
                </a:cubicBezTo>
                <a:cubicBezTo>
                  <a:pt x="0" y="17"/>
                  <a:pt x="5" y="25"/>
                  <a:pt x="13" y="28"/>
                </a:cubicBezTo>
                <a:cubicBezTo>
                  <a:pt x="21" y="31"/>
                  <a:pt x="29" y="28"/>
                  <a:pt x="33" y="20"/>
                </a:cubicBezTo>
                <a:cubicBezTo>
                  <a:pt x="36" y="13"/>
                  <a:pt x="35" y="3"/>
                  <a:pt x="26" y="1"/>
                </a:cubicBezTo>
                <a:close/>
                <a:moveTo>
                  <a:pt x="18" y="19"/>
                </a:moveTo>
                <a:cubicBezTo>
                  <a:pt x="9" y="17"/>
                  <a:pt x="13" y="5"/>
                  <a:pt x="21" y="7"/>
                </a:cubicBezTo>
                <a:cubicBezTo>
                  <a:pt x="22" y="7"/>
                  <a:pt x="23" y="7"/>
                  <a:pt x="23" y="6"/>
                </a:cubicBezTo>
                <a:cubicBezTo>
                  <a:pt x="24" y="11"/>
                  <a:pt x="25" y="20"/>
                  <a:pt x="18" y="19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6" name="ïSlïdé">
            <a:extLst>
              <a:ext uri="{FF2B5EF4-FFF2-40B4-BE49-F238E27FC236}">
                <a16:creationId xmlns:a16="http://schemas.microsoft.com/office/drawing/2014/main" xmlns="" id="{034675BF-E087-4AAF-B9DC-D116570F77C8}"/>
              </a:ext>
            </a:extLst>
          </p:cNvPr>
          <p:cNvSpPr/>
          <p:nvPr/>
        </p:nvSpPr>
        <p:spPr bwMode="auto">
          <a:xfrm>
            <a:off x="2320358" y="1663572"/>
            <a:ext cx="827820" cy="1093353"/>
          </a:xfrm>
          <a:custGeom>
            <a:avLst/>
            <a:gdLst>
              <a:gd name="T0" fmla="*/ 543 w 549"/>
              <a:gd name="T1" fmla="*/ 645 h 726"/>
              <a:gd name="T2" fmla="*/ 497 w 549"/>
              <a:gd name="T3" fmla="*/ 486 h 726"/>
              <a:gd name="T4" fmla="*/ 336 w 549"/>
              <a:gd name="T5" fmla="*/ 149 h 726"/>
              <a:gd name="T6" fmla="*/ 332 w 549"/>
              <a:gd name="T7" fmla="*/ 146 h 726"/>
              <a:gd name="T8" fmla="*/ 327 w 549"/>
              <a:gd name="T9" fmla="*/ 48 h 726"/>
              <a:gd name="T10" fmla="*/ 352 w 549"/>
              <a:gd name="T11" fmla="*/ 47 h 726"/>
              <a:gd name="T12" fmla="*/ 367 w 549"/>
              <a:gd name="T13" fmla="*/ 34 h 726"/>
              <a:gd name="T14" fmla="*/ 344 w 549"/>
              <a:gd name="T15" fmla="*/ 4 h 726"/>
              <a:gd name="T16" fmla="*/ 340 w 549"/>
              <a:gd name="T17" fmla="*/ 6 h 726"/>
              <a:gd name="T18" fmla="*/ 213 w 549"/>
              <a:gd name="T19" fmla="*/ 4 h 726"/>
              <a:gd name="T20" fmla="*/ 211 w 549"/>
              <a:gd name="T21" fmla="*/ 3 h 726"/>
              <a:gd name="T22" fmla="*/ 168 w 549"/>
              <a:gd name="T23" fmla="*/ 29 h 726"/>
              <a:gd name="T24" fmla="*/ 215 w 549"/>
              <a:gd name="T25" fmla="*/ 52 h 726"/>
              <a:gd name="T26" fmla="*/ 216 w 549"/>
              <a:gd name="T27" fmla="*/ 52 h 726"/>
              <a:gd name="T28" fmla="*/ 214 w 549"/>
              <a:gd name="T29" fmla="*/ 100 h 726"/>
              <a:gd name="T30" fmla="*/ 217 w 549"/>
              <a:gd name="T31" fmla="*/ 157 h 726"/>
              <a:gd name="T32" fmla="*/ 213 w 549"/>
              <a:gd name="T33" fmla="*/ 159 h 726"/>
              <a:gd name="T34" fmla="*/ 91 w 549"/>
              <a:gd name="T35" fmla="*/ 499 h 726"/>
              <a:gd name="T36" fmla="*/ 116 w 549"/>
              <a:gd name="T37" fmla="*/ 718 h 726"/>
              <a:gd name="T38" fmla="*/ 288 w 549"/>
              <a:gd name="T39" fmla="*/ 718 h 726"/>
              <a:gd name="T40" fmla="*/ 453 w 549"/>
              <a:gd name="T41" fmla="*/ 703 h 726"/>
              <a:gd name="T42" fmla="*/ 543 w 549"/>
              <a:gd name="T43" fmla="*/ 645 h 726"/>
              <a:gd name="T44" fmla="*/ 516 w 549"/>
              <a:gd name="T45" fmla="*/ 671 h 726"/>
              <a:gd name="T46" fmla="*/ 478 w 549"/>
              <a:gd name="T47" fmla="*/ 683 h 726"/>
              <a:gd name="T48" fmla="*/ 172 w 549"/>
              <a:gd name="T49" fmla="*/ 707 h 726"/>
              <a:gd name="T50" fmla="*/ 107 w 549"/>
              <a:gd name="T51" fmla="*/ 702 h 726"/>
              <a:gd name="T52" fmla="*/ 63 w 549"/>
              <a:gd name="T53" fmla="*/ 630 h 726"/>
              <a:gd name="T54" fmla="*/ 107 w 549"/>
              <a:gd name="T55" fmla="*/ 494 h 726"/>
              <a:gd name="T56" fmla="*/ 221 w 549"/>
              <a:gd name="T57" fmla="*/ 167 h 726"/>
              <a:gd name="T58" fmla="*/ 227 w 549"/>
              <a:gd name="T59" fmla="*/ 164 h 726"/>
              <a:gd name="T60" fmla="*/ 228 w 549"/>
              <a:gd name="T61" fmla="*/ 100 h 726"/>
              <a:gd name="T62" fmla="*/ 221 w 549"/>
              <a:gd name="T63" fmla="*/ 46 h 726"/>
              <a:gd name="T64" fmla="*/ 218 w 549"/>
              <a:gd name="T65" fmla="*/ 46 h 726"/>
              <a:gd name="T66" fmla="*/ 218 w 549"/>
              <a:gd name="T67" fmla="*/ 48 h 726"/>
              <a:gd name="T68" fmla="*/ 214 w 549"/>
              <a:gd name="T69" fmla="*/ 45 h 726"/>
              <a:gd name="T70" fmla="*/ 182 w 549"/>
              <a:gd name="T71" fmla="*/ 29 h 726"/>
              <a:gd name="T72" fmla="*/ 209 w 549"/>
              <a:gd name="T73" fmla="*/ 14 h 726"/>
              <a:gd name="T74" fmla="*/ 213 w 549"/>
              <a:gd name="T75" fmla="*/ 12 h 726"/>
              <a:gd name="T76" fmla="*/ 341 w 549"/>
              <a:gd name="T77" fmla="*/ 17 h 726"/>
              <a:gd name="T78" fmla="*/ 345 w 549"/>
              <a:gd name="T79" fmla="*/ 16 h 726"/>
              <a:gd name="T80" fmla="*/ 354 w 549"/>
              <a:gd name="T81" fmla="*/ 32 h 726"/>
              <a:gd name="T82" fmla="*/ 340 w 549"/>
              <a:gd name="T83" fmla="*/ 36 h 726"/>
              <a:gd name="T84" fmla="*/ 326 w 549"/>
              <a:gd name="T85" fmla="*/ 39 h 726"/>
              <a:gd name="T86" fmla="*/ 319 w 549"/>
              <a:gd name="T87" fmla="*/ 41 h 726"/>
              <a:gd name="T88" fmla="*/ 319 w 549"/>
              <a:gd name="T89" fmla="*/ 101 h 726"/>
              <a:gd name="T90" fmla="*/ 322 w 549"/>
              <a:gd name="T91" fmla="*/ 154 h 726"/>
              <a:gd name="T92" fmla="*/ 326 w 549"/>
              <a:gd name="T93" fmla="*/ 157 h 726"/>
              <a:gd name="T94" fmla="*/ 457 w 549"/>
              <a:gd name="T95" fmla="*/ 418 h 726"/>
              <a:gd name="T96" fmla="*/ 503 w 549"/>
              <a:gd name="T97" fmla="*/ 551 h 726"/>
              <a:gd name="T98" fmla="*/ 521 w 549"/>
              <a:gd name="T99" fmla="*/ 617 h 726"/>
              <a:gd name="T100" fmla="*/ 516 w 549"/>
              <a:gd name="T101" fmla="*/ 671 h 7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49" h="726">
                <a:moveTo>
                  <a:pt x="543" y="645"/>
                </a:moveTo>
                <a:cubicBezTo>
                  <a:pt x="537" y="592"/>
                  <a:pt x="515" y="537"/>
                  <a:pt x="497" y="486"/>
                </a:cubicBezTo>
                <a:cubicBezTo>
                  <a:pt x="456" y="368"/>
                  <a:pt x="402" y="255"/>
                  <a:pt x="336" y="149"/>
                </a:cubicBezTo>
                <a:cubicBezTo>
                  <a:pt x="335" y="147"/>
                  <a:pt x="333" y="146"/>
                  <a:pt x="332" y="146"/>
                </a:cubicBezTo>
                <a:cubicBezTo>
                  <a:pt x="335" y="115"/>
                  <a:pt x="332" y="79"/>
                  <a:pt x="327" y="48"/>
                </a:cubicBezTo>
                <a:cubicBezTo>
                  <a:pt x="335" y="49"/>
                  <a:pt x="345" y="49"/>
                  <a:pt x="352" y="47"/>
                </a:cubicBezTo>
                <a:cubicBezTo>
                  <a:pt x="359" y="46"/>
                  <a:pt x="365" y="41"/>
                  <a:pt x="367" y="34"/>
                </a:cubicBezTo>
                <a:cubicBezTo>
                  <a:pt x="371" y="20"/>
                  <a:pt x="358" y="6"/>
                  <a:pt x="344" y="4"/>
                </a:cubicBezTo>
                <a:cubicBezTo>
                  <a:pt x="343" y="4"/>
                  <a:pt x="341" y="5"/>
                  <a:pt x="340" y="6"/>
                </a:cubicBezTo>
                <a:cubicBezTo>
                  <a:pt x="299" y="3"/>
                  <a:pt x="255" y="1"/>
                  <a:pt x="213" y="4"/>
                </a:cubicBezTo>
                <a:cubicBezTo>
                  <a:pt x="212" y="4"/>
                  <a:pt x="212" y="3"/>
                  <a:pt x="211" y="3"/>
                </a:cubicBezTo>
                <a:cubicBezTo>
                  <a:pt x="193" y="0"/>
                  <a:pt x="167" y="7"/>
                  <a:pt x="168" y="29"/>
                </a:cubicBezTo>
                <a:cubicBezTo>
                  <a:pt x="168" y="55"/>
                  <a:pt x="197" y="56"/>
                  <a:pt x="215" y="52"/>
                </a:cubicBezTo>
                <a:cubicBezTo>
                  <a:pt x="216" y="52"/>
                  <a:pt x="216" y="52"/>
                  <a:pt x="216" y="52"/>
                </a:cubicBezTo>
                <a:cubicBezTo>
                  <a:pt x="212" y="67"/>
                  <a:pt x="214" y="84"/>
                  <a:pt x="214" y="100"/>
                </a:cubicBezTo>
                <a:cubicBezTo>
                  <a:pt x="215" y="119"/>
                  <a:pt x="214" y="138"/>
                  <a:pt x="217" y="157"/>
                </a:cubicBezTo>
                <a:cubicBezTo>
                  <a:pt x="216" y="157"/>
                  <a:pt x="214" y="157"/>
                  <a:pt x="213" y="159"/>
                </a:cubicBezTo>
                <a:cubicBezTo>
                  <a:pt x="164" y="269"/>
                  <a:pt x="129" y="386"/>
                  <a:pt x="91" y="499"/>
                </a:cubicBezTo>
                <a:cubicBezTo>
                  <a:pt x="68" y="566"/>
                  <a:pt x="0" y="701"/>
                  <a:pt x="116" y="718"/>
                </a:cubicBezTo>
                <a:cubicBezTo>
                  <a:pt x="171" y="726"/>
                  <a:pt x="232" y="720"/>
                  <a:pt x="288" y="718"/>
                </a:cubicBezTo>
                <a:cubicBezTo>
                  <a:pt x="343" y="716"/>
                  <a:pt x="399" y="713"/>
                  <a:pt x="453" y="703"/>
                </a:cubicBezTo>
                <a:cubicBezTo>
                  <a:pt x="487" y="697"/>
                  <a:pt x="549" y="693"/>
                  <a:pt x="543" y="645"/>
                </a:cubicBezTo>
                <a:close/>
                <a:moveTo>
                  <a:pt x="516" y="671"/>
                </a:moveTo>
                <a:cubicBezTo>
                  <a:pt x="505" y="678"/>
                  <a:pt x="490" y="680"/>
                  <a:pt x="478" y="683"/>
                </a:cubicBezTo>
                <a:cubicBezTo>
                  <a:pt x="377" y="705"/>
                  <a:pt x="274" y="707"/>
                  <a:pt x="172" y="707"/>
                </a:cubicBezTo>
                <a:cubicBezTo>
                  <a:pt x="150" y="707"/>
                  <a:pt x="128" y="708"/>
                  <a:pt x="107" y="702"/>
                </a:cubicBezTo>
                <a:cubicBezTo>
                  <a:pt x="71" y="694"/>
                  <a:pt x="57" y="665"/>
                  <a:pt x="63" y="630"/>
                </a:cubicBezTo>
                <a:cubicBezTo>
                  <a:pt x="71" y="584"/>
                  <a:pt x="92" y="538"/>
                  <a:pt x="107" y="494"/>
                </a:cubicBezTo>
                <a:cubicBezTo>
                  <a:pt x="144" y="385"/>
                  <a:pt x="187" y="277"/>
                  <a:pt x="221" y="167"/>
                </a:cubicBezTo>
                <a:cubicBezTo>
                  <a:pt x="223" y="168"/>
                  <a:pt x="227" y="167"/>
                  <a:pt x="227" y="164"/>
                </a:cubicBezTo>
                <a:cubicBezTo>
                  <a:pt x="231" y="143"/>
                  <a:pt x="228" y="121"/>
                  <a:pt x="228" y="100"/>
                </a:cubicBezTo>
                <a:cubicBezTo>
                  <a:pt x="227" y="82"/>
                  <a:pt x="229" y="62"/>
                  <a:pt x="221" y="46"/>
                </a:cubicBezTo>
                <a:cubicBezTo>
                  <a:pt x="220" y="45"/>
                  <a:pt x="219" y="45"/>
                  <a:pt x="218" y="46"/>
                </a:cubicBezTo>
                <a:cubicBezTo>
                  <a:pt x="218" y="46"/>
                  <a:pt x="218" y="47"/>
                  <a:pt x="218" y="48"/>
                </a:cubicBezTo>
                <a:cubicBezTo>
                  <a:pt x="217" y="46"/>
                  <a:pt x="216" y="45"/>
                  <a:pt x="214" y="45"/>
                </a:cubicBezTo>
                <a:cubicBezTo>
                  <a:pt x="204" y="44"/>
                  <a:pt x="182" y="45"/>
                  <a:pt x="182" y="29"/>
                </a:cubicBezTo>
                <a:cubicBezTo>
                  <a:pt x="181" y="15"/>
                  <a:pt x="199" y="13"/>
                  <a:pt x="209" y="14"/>
                </a:cubicBezTo>
                <a:cubicBezTo>
                  <a:pt x="211" y="14"/>
                  <a:pt x="212" y="13"/>
                  <a:pt x="213" y="12"/>
                </a:cubicBezTo>
                <a:cubicBezTo>
                  <a:pt x="255" y="17"/>
                  <a:pt x="299" y="18"/>
                  <a:pt x="341" y="17"/>
                </a:cubicBezTo>
                <a:cubicBezTo>
                  <a:pt x="343" y="17"/>
                  <a:pt x="344" y="16"/>
                  <a:pt x="345" y="16"/>
                </a:cubicBezTo>
                <a:cubicBezTo>
                  <a:pt x="351" y="19"/>
                  <a:pt x="359" y="25"/>
                  <a:pt x="354" y="32"/>
                </a:cubicBezTo>
                <a:cubicBezTo>
                  <a:pt x="351" y="36"/>
                  <a:pt x="344" y="36"/>
                  <a:pt x="340" y="36"/>
                </a:cubicBezTo>
                <a:cubicBezTo>
                  <a:pt x="335" y="37"/>
                  <a:pt x="331" y="37"/>
                  <a:pt x="326" y="39"/>
                </a:cubicBezTo>
                <a:cubicBezTo>
                  <a:pt x="324" y="36"/>
                  <a:pt x="319" y="38"/>
                  <a:pt x="319" y="41"/>
                </a:cubicBezTo>
                <a:cubicBezTo>
                  <a:pt x="317" y="61"/>
                  <a:pt x="318" y="81"/>
                  <a:pt x="319" y="101"/>
                </a:cubicBezTo>
                <a:cubicBezTo>
                  <a:pt x="319" y="119"/>
                  <a:pt x="318" y="137"/>
                  <a:pt x="322" y="154"/>
                </a:cubicBezTo>
                <a:cubicBezTo>
                  <a:pt x="323" y="156"/>
                  <a:pt x="324" y="157"/>
                  <a:pt x="326" y="157"/>
                </a:cubicBezTo>
                <a:cubicBezTo>
                  <a:pt x="377" y="240"/>
                  <a:pt x="421" y="327"/>
                  <a:pt x="457" y="418"/>
                </a:cubicBezTo>
                <a:cubicBezTo>
                  <a:pt x="474" y="461"/>
                  <a:pt x="489" y="506"/>
                  <a:pt x="503" y="551"/>
                </a:cubicBezTo>
                <a:cubicBezTo>
                  <a:pt x="509" y="573"/>
                  <a:pt x="515" y="595"/>
                  <a:pt x="521" y="617"/>
                </a:cubicBezTo>
                <a:cubicBezTo>
                  <a:pt x="525" y="634"/>
                  <a:pt x="534" y="659"/>
                  <a:pt x="516" y="671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7" name="iṥľîḍè">
            <a:extLst>
              <a:ext uri="{FF2B5EF4-FFF2-40B4-BE49-F238E27FC236}">
                <a16:creationId xmlns:a16="http://schemas.microsoft.com/office/drawing/2014/main" xmlns="" id="{87098FDB-F782-4447-974C-721F075CAFB9}"/>
              </a:ext>
            </a:extLst>
          </p:cNvPr>
          <p:cNvSpPr/>
          <p:nvPr/>
        </p:nvSpPr>
        <p:spPr bwMode="auto">
          <a:xfrm>
            <a:off x="2434899" y="2249297"/>
            <a:ext cx="653404" cy="455565"/>
          </a:xfrm>
          <a:custGeom>
            <a:avLst/>
            <a:gdLst>
              <a:gd name="T0" fmla="*/ 425 w 433"/>
              <a:gd name="T1" fmla="*/ 222 h 303"/>
              <a:gd name="T2" fmla="*/ 409 w 433"/>
              <a:gd name="T3" fmla="*/ 159 h 303"/>
              <a:gd name="T4" fmla="*/ 361 w 433"/>
              <a:gd name="T5" fmla="*/ 38 h 303"/>
              <a:gd name="T6" fmla="*/ 360 w 433"/>
              <a:gd name="T7" fmla="*/ 36 h 303"/>
              <a:gd name="T8" fmla="*/ 358 w 433"/>
              <a:gd name="T9" fmla="*/ 26 h 303"/>
              <a:gd name="T10" fmla="*/ 213 w 433"/>
              <a:gd name="T11" fmla="*/ 4 h 303"/>
              <a:gd name="T12" fmla="*/ 68 w 433"/>
              <a:gd name="T13" fmla="*/ 34 h 303"/>
              <a:gd name="T14" fmla="*/ 65 w 433"/>
              <a:gd name="T15" fmla="*/ 38 h 303"/>
              <a:gd name="T16" fmla="*/ 65 w 433"/>
              <a:gd name="T17" fmla="*/ 39 h 303"/>
              <a:gd name="T18" fmla="*/ 63 w 433"/>
              <a:gd name="T19" fmla="*/ 43 h 303"/>
              <a:gd name="T20" fmla="*/ 63 w 433"/>
              <a:gd name="T21" fmla="*/ 44 h 303"/>
              <a:gd name="T22" fmla="*/ 25 w 433"/>
              <a:gd name="T23" fmla="*/ 179 h 303"/>
              <a:gd name="T24" fmla="*/ 13 w 433"/>
              <a:gd name="T25" fmla="*/ 275 h 303"/>
              <a:gd name="T26" fmla="*/ 71 w 433"/>
              <a:gd name="T27" fmla="*/ 302 h 303"/>
              <a:gd name="T28" fmla="*/ 214 w 433"/>
              <a:gd name="T29" fmla="*/ 295 h 303"/>
              <a:gd name="T30" fmla="*/ 359 w 433"/>
              <a:gd name="T31" fmla="*/ 289 h 303"/>
              <a:gd name="T32" fmla="*/ 428 w 433"/>
              <a:gd name="T33" fmla="*/ 266 h 303"/>
              <a:gd name="T34" fmla="*/ 425 w 433"/>
              <a:gd name="T35" fmla="*/ 222 h 303"/>
              <a:gd name="T36" fmla="*/ 352 w 433"/>
              <a:gd name="T37" fmla="*/ 38 h 303"/>
              <a:gd name="T38" fmla="*/ 352 w 433"/>
              <a:gd name="T39" fmla="*/ 39 h 303"/>
              <a:gd name="T40" fmla="*/ 349 w 433"/>
              <a:gd name="T41" fmla="*/ 39 h 303"/>
              <a:gd name="T42" fmla="*/ 199 w 433"/>
              <a:gd name="T43" fmla="*/ 75 h 303"/>
              <a:gd name="T44" fmla="*/ 70 w 433"/>
              <a:gd name="T45" fmla="*/ 43 h 303"/>
              <a:gd name="T46" fmla="*/ 70 w 433"/>
              <a:gd name="T47" fmla="*/ 43 h 303"/>
              <a:gd name="T48" fmla="*/ 71 w 433"/>
              <a:gd name="T49" fmla="*/ 43 h 303"/>
              <a:gd name="T50" fmla="*/ 213 w 433"/>
              <a:gd name="T51" fmla="*/ 18 h 303"/>
              <a:gd name="T52" fmla="*/ 352 w 433"/>
              <a:gd name="T53" fmla="*/ 38 h 303"/>
              <a:gd name="T54" fmla="*/ 409 w 433"/>
              <a:gd name="T55" fmla="*/ 259 h 303"/>
              <a:gd name="T56" fmla="*/ 389 w 433"/>
              <a:gd name="T57" fmla="*/ 277 h 303"/>
              <a:gd name="T58" fmla="*/ 364 w 433"/>
              <a:gd name="T59" fmla="*/ 278 h 303"/>
              <a:gd name="T60" fmla="*/ 309 w 433"/>
              <a:gd name="T61" fmla="*/ 281 h 303"/>
              <a:gd name="T62" fmla="*/ 204 w 433"/>
              <a:gd name="T63" fmla="*/ 287 h 303"/>
              <a:gd name="T64" fmla="*/ 99 w 433"/>
              <a:gd name="T65" fmla="*/ 292 h 303"/>
              <a:gd name="T66" fmla="*/ 57 w 433"/>
              <a:gd name="T67" fmla="*/ 292 h 303"/>
              <a:gd name="T68" fmla="*/ 21 w 433"/>
              <a:gd name="T69" fmla="*/ 240 h 303"/>
              <a:gd name="T70" fmla="*/ 69 w 433"/>
              <a:gd name="T71" fmla="*/ 51 h 303"/>
              <a:gd name="T72" fmla="*/ 189 w 433"/>
              <a:gd name="T73" fmla="*/ 88 h 303"/>
              <a:gd name="T74" fmla="*/ 284 w 433"/>
              <a:gd name="T75" fmla="*/ 79 h 303"/>
              <a:gd name="T76" fmla="*/ 355 w 433"/>
              <a:gd name="T77" fmla="*/ 49 h 303"/>
              <a:gd name="T78" fmla="*/ 393 w 433"/>
              <a:gd name="T79" fmla="*/ 145 h 303"/>
              <a:gd name="T80" fmla="*/ 415 w 433"/>
              <a:gd name="T81" fmla="*/ 234 h 303"/>
              <a:gd name="T82" fmla="*/ 409 w 433"/>
              <a:gd name="T83" fmla="*/ 259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433" h="303">
                <a:moveTo>
                  <a:pt x="425" y="222"/>
                </a:moveTo>
                <a:cubicBezTo>
                  <a:pt x="421" y="201"/>
                  <a:pt x="416" y="180"/>
                  <a:pt x="409" y="159"/>
                </a:cubicBezTo>
                <a:cubicBezTo>
                  <a:pt x="397" y="117"/>
                  <a:pt x="381" y="77"/>
                  <a:pt x="361" y="38"/>
                </a:cubicBezTo>
                <a:cubicBezTo>
                  <a:pt x="361" y="37"/>
                  <a:pt x="360" y="36"/>
                  <a:pt x="360" y="36"/>
                </a:cubicBezTo>
                <a:cubicBezTo>
                  <a:pt x="362" y="33"/>
                  <a:pt x="362" y="28"/>
                  <a:pt x="358" y="26"/>
                </a:cubicBezTo>
                <a:cubicBezTo>
                  <a:pt x="317" y="0"/>
                  <a:pt x="260" y="0"/>
                  <a:pt x="213" y="4"/>
                </a:cubicBezTo>
                <a:cubicBezTo>
                  <a:pt x="164" y="7"/>
                  <a:pt x="112" y="13"/>
                  <a:pt x="68" y="34"/>
                </a:cubicBezTo>
                <a:cubicBezTo>
                  <a:pt x="66" y="35"/>
                  <a:pt x="65" y="37"/>
                  <a:pt x="65" y="38"/>
                </a:cubicBezTo>
                <a:cubicBezTo>
                  <a:pt x="65" y="38"/>
                  <a:pt x="65" y="39"/>
                  <a:pt x="65" y="39"/>
                </a:cubicBezTo>
                <a:cubicBezTo>
                  <a:pt x="63" y="39"/>
                  <a:pt x="61" y="41"/>
                  <a:pt x="63" y="43"/>
                </a:cubicBezTo>
                <a:cubicBezTo>
                  <a:pt x="63" y="44"/>
                  <a:pt x="63" y="44"/>
                  <a:pt x="63" y="44"/>
                </a:cubicBezTo>
                <a:cubicBezTo>
                  <a:pt x="48" y="88"/>
                  <a:pt x="37" y="134"/>
                  <a:pt x="25" y="179"/>
                </a:cubicBezTo>
                <a:cubicBezTo>
                  <a:pt x="18" y="207"/>
                  <a:pt x="0" y="246"/>
                  <a:pt x="13" y="275"/>
                </a:cubicBezTo>
                <a:cubicBezTo>
                  <a:pt x="23" y="299"/>
                  <a:pt x="48" y="303"/>
                  <a:pt x="71" y="302"/>
                </a:cubicBezTo>
                <a:cubicBezTo>
                  <a:pt x="119" y="302"/>
                  <a:pt x="167" y="297"/>
                  <a:pt x="214" y="295"/>
                </a:cubicBezTo>
                <a:cubicBezTo>
                  <a:pt x="262" y="293"/>
                  <a:pt x="311" y="291"/>
                  <a:pt x="359" y="289"/>
                </a:cubicBezTo>
                <a:cubicBezTo>
                  <a:pt x="381" y="288"/>
                  <a:pt x="419" y="293"/>
                  <a:pt x="428" y="266"/>
                </a:cubicBezTo>
                <a:cubicBezTo>
                  <a:pt x="433" y="253"/>
                  <a:pt x="428" y="235"/>
                  <a:pt x="425" y="222"/>
                </a:cubicBezTo>
                <a:close/>
                <a:moveTo>
                  <a:pt x="352" y="38"/>
                </a:moveTo>
                <a:cubicBezTo>
                  <a:pt x="352" y="38"/>
                  <a:pt x="352" y="38"/>
                  <a:pt x="352" y="39"/>
                </a:cubicBezTo>
                <a:cubicBezTo>
                  <a:pt x="351" y="39"/>
                  <a:pt x="350" y="39"/>
                  <a:pt x="349" y="39"/>
                </a:cubicBezTo>
                <a:cubicBezTo>
                  <a:pt x="306" y="68"/>
                  <a:pt x="249" y="74"/>
                  <a:pt x="199" y="75"/>
                </a:cubicBezTo>
                <a:cubicBezTo>
                  <a:pt x="155" y="76"/>
                  <a:pt x="103" y="76"/>
                  <a:pt x="70" y="43"/>
                </a:cubicBezTo>
                <a:cubicBezTo>
                  <a:pt x="70" y="43"/>
                  <a:pt x="70" y="43"/>
                  <a:pt x="70" y="43"/>
                </a:cubicBezTo>
                <a:cubicBezTo>
                  <a:pt x="71" y="43"/>
                  <a:pt x="71" y="43"/>
                  <a:pt x="71" y="43"/>
                </a:cubicBezTo>
                <a:cubicBezTo>
                  <a:pt x="118" y="28"/>
                  <a:pt x="164" y="21"/>
                  <a:pt x="213" y="18"/>
                </a:cubicBezTo>
                <a:cubicBezTo>
                  <a:pt x="263" y="16"/>
                  <a:pt x="305" y="23"/>
                  <a:pt x="352" y="38"/>
                </a:cubicBezTo>
                <a:close/>
                <a:moveTo>
                  <a:pt x="409" y="259"/>
                </a:moveTo>
                <a:cubicBezTo>
                  <a:pt x="408" y="273"/>
                  <a:pt x="401" y="279"/>
                  <a:pt x="389" y="277"/>
                </a:cubicBezTo>
                <a:cubicBezTo>
                  <a:pt x="381" y="277"/>
                  <a:pt x="372" y="278"/>
                  <a:pt x="364" y="278"/>
                </a:cubicBezTo>
                <a:cubicBezTo>
                  <a:pt x="346" y="279"/>
                  <a:pt x="327" y="280"/>
                  <a:pt x="309" y="281"/>
                </a:cubicBezTo>
                <a:cubicBezTo>
                  <a:pt x="274" y="283"/>
                  <a:pt x="239" y="285"/>
                  <a:pt x="204" y="287"/>
                </a:cubicBezTo>
                <a:cubicBezTo>
                  <a:pt x="169" y="288"/>
                  <a:pt x="134" y="290"/>
                  <a:pt x="99" y="292"/>
                </a:cubicBezTo>
                <a:cubicBezTo>
                  <a:pt x="85" y="292"/>
                  <a:pt x="71" y="294"/>
                  <a:pt x="57" y="292"/>
                </a:cubicBezTo>
                <a:cubicBezTo>
                  <a:pt x="27" y="289"/>
                  <a:pt x="17" y="267"/>
                  <a:pt x="21" y="240"/>
                </a:cubicBezTo>
                <a:cubicBezTo>
                  <a:pt x="29" y="176"/>
                  <a:pt x="55" y="115"/>
                  <a:pt x="69" y="51"/>
                </a:cubicBezTo>
                <a:cubicBezTo>
                  <a:pt x="97" y="85"/>
                  <a:pt x="148" y="88"/>
                  <a:pt x="189" y="88"/>
                </a:cubicBezTo>
                <a:cubicBezTo>
                  <a:pt x="221" y="88"/>
                  <a:pt x="253" y="85"/>
                  <a:pt x="284" y="79"/>
                </a:cubicBezTo>
                <a:cubicBezTo>
                  <a:pt x="309" y="73"/>
                  <a:pt x="336" y="67"/>
                  <a:pt x="355" y="49"/>
                </a:cubicBezTo>
                <a:cubicBezTo>
                  <a:pt x="369" y="80"/>
                  <a:pt x="383" y="112"/>
                  <a:pt x="393" y="145"/>
                </a:cubicBezTo>
                <a:cubicBezTo>
                  <a:pt x="402" y="172"/>
                  <a:pt x="415" y="205"/>
                  <a:pt x="415" y="234"/>
                </a:cubicBezTo>
                <a:cubicBezTo>
                  <a:pt x="419" y="243"/>
                  <a:pt x="417" y="252"/>
                  <a:pt x="409" y="259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8" name="iṡļídê">
            <a:extLst>
              <a:ext uri="{FF2B5EF4-FFF2-40B4-BE49-F238E27FC236}">
                <a16:creationId xmlns:a16="http://schemas.microsoft.com/office/drawing/2014/main" xmlns="" id="{84F8F519-07B4-44A6-A305-61D6DE95272B}"/>
              </a:ext>
            </a:extLst>
          </p:cNvPr>
          <p:cNvSpPr/>
          <p:nvPr/>
        </p:nvSpPr>
        <p:spPr bwMode="auto">
          <a:xfrm>
            <a:off x="2906080" y="2387269"/>
            <a:ext cx="65079" cy="54668"/>
          </a:xfrm>
          <a:custGeom>
            <a:avLst/>
            <a:gdLst>
              <a:gd name="T0" fmla="*/ 22 w 42"/>
              <a:gd name="T1" fmla="*/ 7 h 36"/>
              <a:gd name="T2" fmla="*/ 25 w 42"/>
              <a:gd name="T3" fmla="*/ 13 h 36"/>
              <a:gd name="T4" fmla="*/ 30 w 42"/>
              <a:gd name="T5" fmla="*/ 20 h 36"/>
              <a:gd name="T6" fmla="*/ 20 w 42"/>
              <a:gd name="T7" fmla="*/ 25 h 36"/>
              <a:gd name="T8" fmla="*/ 11 w 42"/>
              <a:gd name="T9" fmla="*/ 21 h 36"/>
              <a:gd name="T10" fmla="*/ 16 w 42"/>
              <a:gd name="T11" fmla="*/ 11 h 36"/>
              <a:gd name="T12" fmla="*/ 16 w 42"/>
              <a:gd name="T13" fmla="*/ 6 h 36"/>
              <a:gd name="T14" fmla="*/ 1 w 42"/>
              <a:gd name="T15" fmla="*/ 20 h 36"/>
              <a:gd name="T16" fmla="*/ 21 w 42"/>
              <a:gd name="T17" fmla="*/ 36 h 36"/>
              <a:gd name="T18" fmla="*/ 42 w 42"/>
              <a:gd name="T19" fmla="*/ 18 h 36"/>
              <a:gd name="T20" fmla="*/ 22 w 42"/>
              <a:gd name="T21" fmla="*/ 7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2" h="36">
                <a:moveTo>
                  <a:pt x="22" y="7"/>
                </a:moveTo>
                <a:cubicBezTo>
                  <a:pt x="20" y="9"/>
                  <a:pt x="22" y="13"/>
                  <a:pt x="25" y="13"/>
                </a:cubicBezTo>
                <a:cubicBezTo>
                  <a:pt x="29" y="13"/>
                  <a:pt x="32" y="16"/>
                  <a:pt x="30" y="20"/>
                </a:cubicBezTo>
                <a:cubicBezTo>
                  <a:pt x="29" y="24"/>
                  <a:pt x="24" y="26"/>
                  <a:pt x="20" y="25"/>
                </a:cubicBezTo>
                <a:cubicBezTo>
                  <a:pt x="17" y="25"/>
                  <a:pt x="13" y="24"/>
                  <a:pt x="11" y="21"/>
                </a:cubicBezTo>
                <a:cubicBezTo>
                  <a:pt x="8" y="17"/>
                  <a:pt x="11" y="11"/>
                  <a:pt x="16" y="11"/>
                </a:cubicBezTo>
                <a:cubicBezTo>
                  <a:pt x="18" y="11"/>
                  <a:pt x="19" y="7"/>
                  <a:pt x="16" y="6"/>
                </a:cubicBezTo>
                <a:cubicBezTo>
                  <a:pt x="8" y="5"/>
                  <a:pt x="0" y="11"/>
                  <a:pt x="1" y="20"/>
                </a:cubicBezTo>
                <a:cubicBezTo>
                  <a:pt x="1" y="30"/>
                  <a:pt x="12" y="36"/>
                  <a:pt x="21" y="36"/>
                </a:cubicBezTo>
                <a:cubicBezTo>
                  <a:pt x="31" y="36"/>
                  <a:pt x="42" y="29"/>
                  <a:pt x="42" y="18"/>
                </a:cubicBezTo>
                <a:cubicBezTo>
                  <a:pt x="42" y="8"/>
                  <a:pt x="30" y="0"/>
                  <a:pt x="22" y="7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9" name="îšľïḋè">
            <a:extLst>
              <a:ext uri="{FF2B5EF4-FFF2-40B4-BE49-F238E27FC236}">
                <a16:creationId xmlns:a16="http://schemas.microsoft.com/office/drawing/2014/main" xmlns="" id="{FEE00699-7553-4A1D-9E63-7757B0A7F141}"/>
              </a:ext>
            </a:extLst>
          </p:cNvPr>
          <p:cNvSpPr/>
          <p:nvPr/>
        </p:nvSpPr>
        <p:spPr bwMode="auto">
          <a:xfrm>
            <a:off x="2950334" y="2444540"/>
            <a:ext cx="44254" cy="41652"/>
          </a:xfrm>
          <a:custGeom>
            <a:avLst/>
            <a:gdLst>
              <a:gd name="T0" fmla="*/ 23 w 29"/>
              <a:gd name="T1" fmla="*/ 2 h 28"/>
              <a:gd name="T2" fmla="*/ 16 w 29"/>
              <a:gd name="T3" fmla="*/ 7 h 28"/>
              <a:gd name="T4" fmla="*/ 16 w 29"/>
              <a:gd name="T5" fmla="*/ 7 h 28"/>
              <a:gd name="T6" fmla="*/ 3 w 29"/>
              <a:gd name="T7" fmla="*/ 11 h 28"/>
              <a:gd name="T8" fmla="*/ 9 w 29"/>
              <a:gd name="T9" fmla="*/ 25 h 28"/>
              <a:gd name="T10" fmla="*/ 25 w 29"/>
              <a:gd name="T11" fmla="*/ 21 h 28"/>
              <a:gd name="T12" fmla="*/ 23 w 29"/>
              <a:gd name="T13" fmla="*/ 2 h 28"/>
              <a:gd name="T14" fmla="*/ 17 w 29"/>
              <a:gd name="T15" fmla="*/ 14 h 28"/>
              <a:gd name="T16" fmla="*/ 13 w 29"/>
              <a:gd name="T17" fmla="*/ 17 h 28"/>
              <a:gd name="T18" fmla="*/ 15 w 29"/>
              <a:gd name="T19" fmla="*/ 11 h 28"/>
              <a:gd name="T20" fmla="*/ 17 w 29"/>
              <a:gd name="T21" fmla="*/ 10 h 28"/>
              <a:gd name="T22" fmla="*/ 17 w 29"/>
              <a:gd name="T23" fmla="*/ 14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9" h="28">
                <a:moveTo>
                  <a:pt x="23" y="2"/>
                </a:moveTo>
                <a:cubicBezTo>
                  <a:pt x="20" y="0"/>
                  <a:pt x="14" y="2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2" y="4"/>
                  <a:pt x="6" y="6"/>
                  <a:pt x="3" y="11"/>
                </a:cubicBezTo>
                <a:cubicBezTo>
                  <a:pt x="0" y="16"/>
                  <a:pt x="3" y="23"/>
                  <a:pt x="9" y="25"/>
                </a:cubicBezTo>
                <a:cubicBezTo>
                  <a:pt x="15" y="28"/>
                  <a:pt x="21" y="26"/>
                  <a:pt x="25" y="21"/>
                </a:cubicBezTo>
                <a:cubicBezTo>
                  <a:pt x="29" y="16"/>
                  <a:pt x="28" y="7"/>
                  <a:pt x="23" y="2"/>
                </a:cubicBezTo>
                <a:close/>
                <a:moveTo>
                  <a:pt x="17" y="14"/>
                </a:moveTo>
                <a:cubicBezTo>
                  <a:pt x="17" y="16"/>
                  <a:pt x="15" y="17"/>
                  <a:pt x="13" y="17"/>
                </a:cubicBezTo>
                <a:cubicBezTo>
                  <a:pt x="8" y="16"/>
                  <a:pt x="12" y="10"/>
                  <a:pt x="15" y="11"/>
                </a:cubicBezTo>
                <a:cubicBezTo>
                  <a:pt x="16" y="11"/>
                  <a:pt x="17" y="11"/>
                  <a:pt x="17" y="10"/>
                </a:cubicBezTo>
                <a:cubicBezTo>
                  <a:pt x="18" y="11"/>
                  <a:pt x="18" y="13"/>
                  <a:pt x="17" y="14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0" name="îṥḻïďè">
            <a:extLst>
              <a:ext uri="{FF2B5EF4-FFF2-40B4-BE49-F238E27FC236}">
                <a16:creationId xmlns:a16="http://schemas.microsoft.com/office/drawing/2014/main" xmlns="" id="{6AB8D876-AB5D-45FF-8C08-ED81CF55E759}"/>
              </a:ext>
            </a:extLst>
          </p:cNvPr>
          <p:cNvSpPr/>
          <p:nvPr/>
        </p:nvSpPr>
        <p:spPr bwMode="auto">
          <a:xfrm>
            <a:off x="2861826" y="2475778"/>
            <a:ext cx="70286" cy="67683"/>
          </a:xfrm>
          <a:custGeom>
            <a:avLst/>
            <a:gdLst>
              <a:gd name="T0" fmla="*/ 31 w 46"/>
              <a:gd name="T1" fmla="*/ 1 h 44"/>
              <a:gd name="T2" fmla="*/ 28 w 46"/>
              <a:gd name="T3" fmla="*/ 7 h 44"/>
              <a:gd name="T4" fmla="*/ 34 w 46"/>
              <a:gd name="T5" fmla="*/ 22 h 44"/>
              <a:gd name="T6" fmla="*/ 22 w 46"/>
              <a:gd name="T7" fmla="*/ 32 h 44"/>
              <a:gd name="T8" fmla="*/ 24 w 46"/>
              <a:gd name="T9" fmla="*/ 6 h 44"/>
              <a:gd name="T10" fmla="*/ 23 w 46"/>
              <a:gd name="T11" fmla="*/ 1 h 44"/>
              <a:gd name="T12" fmla="*/ 1 w 46"/>
              <a:gd name="T13" fmla="*/ 19 h 44"/>
              <a:gd name="T14" fmla="*/ 20 w 46"/>
              <a:gd name="T15" fmla="*/ 42 h 44"/>
              <a:gd name="T16" fmla="*/ 44 w 46"/>
              <a:gd name="T17" fmla="*/ 26 h 44"/>
              <a:gd name="T18" fmla="*/ 31 w 46"/>
              <a:gd name="T19" fmla="*/ 1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6" h="44">
                <a:moveTo>
                  <a:pt x="31" y="1"/>
                </a:moveTo>
                <a:cubicBezTo>
                  <a:pt x="28" y="1"/>
                  <a:pt x="26" y="5"/>
                  <a:pt x="28" y="7"/>
                </a:cubicBezTo>
                <a:cubicBezTo>
                  <a:pt x="31" y="12"/>
                  <a:pt x="35" y="16"/>
                  <a:pt x="34" y="22"/>
                </a:cubicBezTo>
                <a:cubicBezTo>
                  <a:pt x="34" y="29"/>
                  <a:pt x="28" y="33"/>
                  <a:pt x="22" y="32"/>
                </a:cubicBezTo>
                <a:cubicBezTo>
                  <a:pt x="5" y="30"/>
                  <a:pt x="10" y="8"/>
                  <a:pt x="24" y="6"/>
                </a:cubicBezTo>
                <a:cubicBezTo>
                  <a:pt x="27" y="5"/>
                  <a:pt x="26" y="1"/>
                  <a:pt x="23" y="1"/>
                </a:cubicBezTo>
                <a:cubicBezTo>
                  <a:pt x="12" y="0"/>
                  <a:pt x="3" y="8"/>
                  <a:pt x="1" y="19"/>
                </a:cubicBezTo>
                <a:cubicBezTo>
                  <a:pt x="0" y="31"/>
                  <a:pt x="9" y="40"/>
                  <a:pt x="20" y="42"/>
                </a:cubicBezTo>
                <a:cubicBezTo>
                  <a:pt x="31" y="44"/>
                  <a:pt x="42" y="38"/>
                  <a:pt x="44" y="26"/>
                </a:cubicBezTo>
                <a:cubicBezTo>
                  <a:pt x="46" y="17"/>
                  <a:pt x="42" y="2"/>
                  <a:pt x="31" y="1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1" name="ïs1ïḑè">
            <a:extLst>
              <a:ext uri="{FF2B5EF4-FFF2-40B4-BE49-F238E27FC236}">
                <a16:creationId xmlns:a16="http://schemas.microsoft.com/office/drawing/2014/main" xmlns="" id="{15534AB7-E2C3-4220-9363-31BC77A76F60}"/>
              </a:ext>
            </a:extLst>
          </p:cNvPr>
          <p:cNvSpPr/>
          <p:nvPr/>
        </p:nvSpPr>
        <p:spPr bwMode="auto">
          <a:xfrm>
            <a:off x="2932113" y="2543462"/>
            <a:ext cx="52064" cy="49462"/>
          </a:xfrm>
          <a:custGeom>
            <a:avLst/>
            <a:gdLst>
              <a:gd name="T0" fmla="*/ 24 w 36"/>
              <a:gd name="T1" fmla="*/ 0 h 33"/>
              <a:gd name="T2" fmla="*/ 19 w 36"/>
              <a:gd name="T3" fmla="*/ 2 h 33"/>
              <a:gd name="T4" fmla="*/ 19 w 36"/>
              <a:gd name="T5" fmla="*/ 3 h 33"/>
              <a:gd name="T6" fmla="*/ 20 w 36"/>
              <a:gd name="T7" fmla="*/ 7 h 33"/>
              <a:gd name="T8" fmla="*/ 17 w 36"/>
              <a:gd name="T9" fmla="*/ 22 h 33"/>
              <a:gd name="T10" fmla="*/ 13 w 36"/>
              <a:gd name="T11" fmla="*/ 5 h 33"/>
              <a:gd name="T12" fmla="*/ 11 w 36"/>
              <a:gd name="T13" fmla="*/ 2 h 33"/>
              <a:gd name="T14" fmla="*/ 1 w 36"/>
              <a:gd name="T15" fmla="*/ 18 h 33"/>
              <a:gd name="T16" fmla="*/ 17 w 36"/>
              <a:gd name="T17" fmla="*/ 33 h 33"/>
              <a:gd name="T18" fmla="*/ 35 w 36"/>
              <a:gd name="T19" fmla="*/ 19 h 33"/>
              <a:gd name="T20" fmla="*/ 24 w 36"/>
              <a:gd name="T21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6" h="33">
                <a:moveTo>
                  <a:pt x="24" y="0"/>
                </a:moveTo>
                <a:cubicBezTo>
                  <a:pt x="22" y="0"/>
                  <a:pt x="20" y="0"/>
                  <a:pt x="19" y="2"/>
                </a:cubicBezTo>
                <a:cubicBezTo>
                  <a:pt x="19" y="2"/>
                  <a:pt x="19" y="2"/>
                  <a:pt x="19" y="3"/>
                </a:cubicBezTo>
                <a:cubicBezTo>
                  <a:pt x="19" y="4"/>
                  <a:pt x="19" y="6"/>
                  <a:pt x="20" y="7"/>
                </a:cubicBezTo>
                <a:cubicBezTo>
                  <a:pt x="25" y="11"/>
                  <a:pt x="27" y="22"/>
                  <a:pt x="17" y="22"/>
                </a:cubicBezTo>
                <a:cubicBezTo>
                  <a:pt x="8" y="22"/>
                  <a:pt x="8" y="10"/>
                  <a:pt x="13" y="5"/>
                </a:cubicBezTo>
                <a:cubicBezTo>
                  <a:pt x="15" y="4"/>
                  <a:pt x="13" y="1"/>
                  <a:pt x="11" y="2"/>
                </a:cubicBezTo>
                <a:cubicBezTo>
                  <a:pt x="4" y="4"/>
                  <a:pt x="0" y="11"/>
                  <a:pt x="1" y="18"/>
                </a:cubicBezTo>
                <a:cubicBezTo>
                  <a:pt x="1" y="27"/>
                  <a:pt x="9" y="33"/>
                  <a:pt x="17" y="33"/>
                </a:cubicBezTo>
                <a:cubicBezTo>
                  <a:pt x="25" y="33"/>
                  <a:pt x="33" y="27"/>
                  <a:pt x="35" y="19"/>
                </a:cubicBezTo>
                <a:cubicBezTo>
                  <a:pt x="36" y="11"/>
                  <a:pt x="32" y="2"/>
                  <a:pt x="24" y="0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2" name="iŝļîḓé">
            <a:extLst>
              <a:ext uri="{FF2B5EF4-FFF2-40B4-BE49-F238E27FC236}">
                <a16:creationId xmlns:a16="http://schemas.microsoft.com/office/drawing/2014/main" xmlns="" id="{B559E849-348F-4320-86D5-FCEFB27BB348}"/>
              </a:ext>
            </a:extLst>
          </p:cNvPr>
          <p:cNvSpPr/>
          <p:nvPr/>
        </p:nvSpPr>
        <p:spPr bwMode="auto">
          <a:xfrm>
            <a:off x="2791540" y="2582510"/>
            <a:ext cx="59873" cy="57271"/>
          </a:xfrm>
          <a:custGeom>
            <a:avLst/>
            <a:gdLst>
              <a:gd name="T0" fmla="*/ 29 w 39"/>
              <a:gd name="T1" fmla="*/ 3 h 37"/>
              <a:gd name="T2" fmla="*/ 25 w 39"/>
              <a:gd name="T3" fmla="*/ 4 h 37"/>
              <a:gd name="T4" fmla="*/ 23 w 39"/>
              <a:gd name="T5" fmla="*/ 3 h 37"/>
              <a:gd name="T6" fmla="*/ 3 w 39"/>
              <a:gd name="T7" fmla="*/ 13 h 37"/>
              <a:gd name="T8" fmla="*/ 15 w 39"/>
              <a:gd name="T9" fmla="*/ 34 h 37"/>
              <a:gd name="T10" fmla="*/ 36 w 39"/>
              <a:gd name="T11" fmla="*/ 25 h 37"/>
              <a:gd name="T12" fmla="*/ 29 w 39"/>
              <a:gd name="T13" fmla="*/ 3 h 37"/>
              <a:gd name="T14" fmla="*/ 26 w 39"/>
              <a:gd name="T15" fmla="*/ 19 h 37"/>
              <a:gd name="T16" fmla="*/ 19 w 39"/>
              <a:gd name="T17" fmla="*/ 24 h 37"/>
              <a:gd name="T18" fmla="*/ 23 w 39"/>
              <a:gd name="T19" fmla="*/ 8 h 37"/>
              <a:gd name="T20" fmla="*/ 23 w 39"/>
              <a:gd name="T21" fmla="*/ 8 h 37"/>
              <a:gd name="T22" fmla="*/ 23 w 39"/>
              <a:gd name="T23" fmla="*/ 10 h 37"/>
              <a:gd name="T24" fmla="*/ 26 w 39"/>
              <a:gd name="T25" fmla="*/ 19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9" h="37">
                <a:moveTo>
                  <a:pt x="29" y="3"/>
                </a:moveTo>
                <a:cubicBezTo>
                  <a:pt x="27" y="2"/>
                  <a:pt x="26" y="3"/>
                  <a:pt x="25" y="4"/>
                </a:cubicBezTo>
                <a:cubicBezTo>
                  <a:pt x="24" y="4"/>
                  <a:pt x="24" y="3"/>
                  <a:pt x="23" y="3"/>
                </a:cubicBezTo>
                <a:cubicBezTo>
                  <a:pt x="15" y="0"/>
                  <a:pt x="6" y="5"/>
                  <a:pt x="3" y="13"/>
                </a:cubicBezTo>
                <a:cubicBezTo>
                  <a:pt x="0" y="23"/>
                  <a:pt x="6" y="32"/>
                  <a:pt x="15" y="34"/>
                </a:cubicBezTo>
                <a:cubicBezTo>
                  <a:pt x="23" y="37"/>
                  <a:pt x="33" y="33"/>
                  <a:pt x="36" y="25"/>
                </a:cubicBezTo>
                <a:cubicBezTo>
                  <a:pt x="39" y="18"/>
                  <a:pt x="38" y="5"/>
                  <a:pt x="29" y="3"/>
                </a:cubicBezTo>
                <a:close/>
                <a:moveTo>
                  <a:pt x="26" y="19"/>
                </a:moveTo>
                <a:cubicBezTo>
                  <a:pt x="26" y="23"/>
                  <a:pt x="23" y="25"/>
                  <a:pt x="19" y="24"/>
                </a:cubicBezTo>
                <a:cubicBezTo>
                  <a:pt x="8" y="22"/>
                  <a:pt x="13" y="7"/>
                  <a:pt x="23" y="8"/>
                </a:cubicBezTo>
                <a:cubicBezTo>
                  <a:pt x="23" y="8"/>
                  <a:pt x="23" y="8"/>
                  <a:pt x="23" y="8"/>
                </a:cubicBezTo>
                <a:cubicBezTo>
                  <a:pt x="23" y="8"/>
                  <a:pt x="23" y="9"/>
                  <a:pt x="23" y="10"/>
                </a:cubicBezTo>
                <a:cubicBezTo>
                  <a:pt x="25" y="13"/>
                  <a:pt x="27" y="15"/>
                  <a:pt x="26" y="19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3" name="íSlîḑé">
            <a:extLst>
              <a:ext uri="{FF2B5EF4-FFF2-40B4-BE49-F238E27FC236}">
                <a16:creationId xmlns:a16="http://schemas.microsoft.com/office/drawing/2014/main" xmlns="" id="{1063AC85-9786-4941-B055-DA8893809F64}"/>
              </a:ext>
            </a:extLst>
          </p:cNvPr>
          <p:cNvSpPr/>
          <p:nvPr/>
        </p:nvSpPr>
        <p:spPr bwMode="auto">
          <a:xfrm>
            <a:off x="2203214" y="4737977"/>
            <a:ext cx="702866" cy="744522"/>
          </a:xfrm>
          <a:custGeom>
            <a:avLst/>
            <a:gdLst>
              <a:gd name="T0" fmla="*/ 448 w 466"/>
              <a:gd name="T1" fmla="*/ 409 h 496"/>
              <a:gd name="T2" fmla="*/ 399 w 466"/>
              <a:gd name="T3" fmla="*/ 417 h 496"/>
              <a:gd name="T4" fmla="*/ 399 w 466"/>
              <a:gd name="T5" fmla="*/ 417 h 496"/>
              <a:gd name="T6" fmla="*/ 262 w 466"/>
              <a:gd name="T7" fmla="*/ 324 h 496"/>
              <a:gd name="T8" fmla="*/ 268 w 466"/>
              <a:gd name="T9" fmla="*/ 307 h 496"/>
              <a:gd name="T10" fmla="*/ 264 w 466"/>
              <a:gd name="T11" fmla="*/ 272 h 496"/>
              <a:gd name="T12" fmla="*/ 243 w 466"/>
              <a:gd name="T13" fmla="*/ 263 h 496"/>
              <a:gd name="T14" fmla="*/ 232 w 466"/>
              <a:gd name="T15" fmla="*/ 261 h 496"/>
              <a:gd name="T16" fmla="*/ 222 w 466"/>
              <a:gd name="T17" fmla="*/ 94 h 496"/>
              <a:gd name="T18" fmla="*/ 224 w 466"/>
              <a:gd name="T19" fmla="*/ 94 h 496"/>
              <a:gd name="T20" fmla="*/ 260 w 466"/>
              <a:gd name="T21" fmla="*/ 42 h 496"/>
              <a:gd name="T22" fmla="*/ 209 w 466"/>
              <a:gd name="T23" fmla="*/ 4 h 496"/>
              <a:gd name="T24" fmla="*/ 170 w 466"/>
              <a:gd name="T25" fmla="*/ 51 h 496"/>
              <a:gd name="T26" fmla="*/ 209 w 466"/>
              <a:gd name="T27" fmla="*/ 91 h 496"/>
              <a:gd name="T28" fmla="*/ 224 w 466"/>
              <a:gd name="T29" fmla="*/ 262 h 496"/>
              <a:gd name="T30" fmla="*/ 190 w 466"/>
              <a:gd name="T31" fmla="*/ 291 h 496"/>
              <a:gd name="T32" fmla="*/ 191 w 466"/>
              <a:gd name="T33" fmla="*/ 320 h 496"/>
              <a:gd name="T34" fmla="*/ 139 w 466"/>
              <a:gd name="T35" fmla="*/ 365 h 496"/>
              <a:gd name="T36" fmla="*/ 84 w 466"/>
              <a:gd name="T37" fmla="*/ 418 h 496"/>
              <a:gd name="T38" fmla="*/ 81 w 466"/>
              <a:gd name="T39" fmla="*/ 418 h 496"/>
              <a:gd name="T40" fmla="*/ 31 w 466"/>
              <a:gd name="T41" fmla="*/ 408 h 496"/>
              <a:gd name="T42" fmla="*/ 12 w 466"/>
              <a:gd name="T43" fmla="*/ 469 h 496"/>
              <a:gd name="T44" fmla="*/ 67 w 466"/>
              <a:gd name="T45" fmla="*/ 487 h 496"/>
              <a:gd name="T46" fmla="*/ 91 w 466"/>
              <a:gd name="T47" fmla="*/ 431 h 496"/>
              <a:gd name="T48" fmla="*/ 92 w 466"/>
              <a:gd name="T49" fmla="*/ 430 h 496"/>
              <a:gd name="T50" fmla="*/ 149 w 466"/>
              <a:gd name="T51" fmla="*/ 375 h 496"/>
              <a:gd name="T52" fmla="*/ 194 w 466"/>
              <a:gd name="T53" fmla="*/ 327 h 496"/>
              <a:gd name="T54" fmla="*/ 219 w 466"/>
              <a:gd name="T55" fmla="*/ 345 h 496"/>
              <a:gd name="T56" fmla="*/ 257 w 466"/>
              <a:gd name="T57" fmla="*/ 331 h 496"/>
              <a:gd name="T58" fmla="*/ 388 w 466"/>
              <a:gd name="T59" fmla="*/ 424 h 496"/>
              <a:gd name="T60" fmla="*/ 385 w 466"/>
              <a:gd name="T61" fmla="*/ 473 h 496"/>
              <a:gd name="T62" fmla="*/ 445 w 466"/>
              <a:gd name="T63" fmla="*/ 474 h 496"/>
              <a:gd name="T64" fmla="*/ 448 w 466"/>
              <a:gd name="T65" fmla="*/ 409 h 496"/>
              <a:gd name="T66" fmla="*/ 219 w 466"/>
              <a:gd name="T67" fmla="*/ 80 h 496"/>
              <a:gd name="T68" fmla="*/ 210 w 466"/>
              <a:gd name="T69" fmla="*/ 80 h 496"/>
              <a:gd name="T70" fmla="*/ 185 w 466"/>
              <a:gd name="T71" fmla="*/ 52 h 496"/>
              <a:gd name="T72" fmla="*/ 213 w 466"/>
              <a:gd name="T73" fmla="*/ 18 h 496"/>
              <a:gd name="T74" fmla="*/ 220 w 466"/>
              <a:gd name="T75" fmla="*/ 80 h 496"/>
              <a:gd name="T76" fmla="*/ 219 w 466"/>
              <a:gd name="T77" fmla="*/ 80 h 496"/>
              <a:gd name="T78" fmla="*/ 67 w 466"/>
              <a:gd name="T79" fmla="*/ 470 h 496"/>
              <a:gd name="T80" fmla="*/ 27 w 466"/>
              <a:gd name="T81" fmla="*/ 466 h 496"/>
              <a:gd name="T82" fmla="*/ 76 w 466"/>
              <a:gd name="T83" fmla="*/ 429 h 496"/>
              <a:gd name="T84" fmla="*/ 77 w 466"/>
              <a:gd name="T85" fmla="*/ 430 h 496"/>
              <a:gd name="T86" fmla="*/ 67 w 466"/>
              <a:gd name="T87" fmla="*/ 470 h 496"/>
              <a:gd name="T88" fmla="*/ 250 w 466"/>
              <a:gd name="T89" fmla="*/ 318 h 496"/>
              <a:gd name="T90" fmla="*/ 214 w 466"/>
              <a:gd name="T91" fmla="*/ 328 h 496"/>
              <a:gd name="T92" fmla="*/ 206 w 466"/>
              <a:gd name="T93" fmla="*/ 290 h 496"/>
              <a:gd name="T94" fmla="*/ 234 w 466"/>
              <a:gd name="T95" fmla="*/ 272 h 496"/>
              <a:gd name="T96" fmla="*/ 242 w 466"/>
              <a:gd name="T97" fmla="*/ 276 h 496"/>
              <a:gd name="T98" fmla="*/ 250 w 466"/>
              <a:gd name="T99" fmla="*/ 318 h 496"/>
              <a:gd name="T100" fmla="*/ 434 w 466"/>
              <a:gd name="T101" fmla="*/ 465 h 496"/>
              <a:gd name="T102" fmla="*/ 396 w 466"/>
              <a:gd name="T103" fmla="*/ 462 h 496"/>
              <a:gd name="T104" fmla="*/ 400 w 466"/>
              <a:gd name="T105" fmla="*/ 427 h 496"/>
              <a:gd name="T106" fmla="*/ 409 w 466"/>
              <a:gd name="T107" fmla="*/ 426 h 496"/>
              <a:gd name="T108" fmla="*/ 443 w 466"/>
              <a:gd name="T109" fmla="*/ 425 h 496"/>
              <a:gd name="T110" fmla="*/ 434 w 466"/>
              <a:gd name="T111" fmla="*/ 465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66" h="496">
                <a:moveTo>
                  <a:pt x="448" y="409"/>
                </a:moveTo>
                <a:cubicBezTo>
                  <a:pt x="433" y="396"/>
                  <a:pt x="406" y="398"/>
                  <a:pt x="399" y="417"/>
                </a:cubicBezTo>
                <a:cubicBezTo>
                  <a:pt x="399" y="417"/>
                  <a:pt x="399" y="417"/>
                  <a:pt x="399" y="417"/>
                </a:cubicBezTo>
                <a:cubicBezTo>
                  <a:pt x="356" y="383"/>
                  <a:pt x="307" y="354"/>
                  <a:pt x="262" y="324"/>
                </a:cubicBezTo>
                <a:cubicBezTo>
                  <a:pt x="264" y="319"/>
                  <a:pt x="266" y="313"/>
                  <a:pt x="268" y="307"/>
                </a:cubicBezTo>
                <a:cubicBezTo>
                  <a:pt x="270" y="296"/>
                  <a:pt x="271" y="282"/>
                  <a:pt x="264" y="272"/>
                </a:cubicBezTo>
                <a:cubicBezTo>
                  <a:pt x="258" y="266"/>
                  <a:pt x="251" y="263"/>
                  <a:pt x="243" y="263"/>
                </a:cubicBezTo>
                <a:cubicBezTo>
                  <a:pt x="240" y="262"/>
                  <a:pt x="236" y="262"/>
                  <a:pt x="232" y="261"/>
                </a:cubicBezTo>
                <a:cubicBezTo>
                  <a:pt x="234" y="206"/>
                  <a:pt x="227" y="150"/>
                  <a:pt x="222" y="94"/>
                </a:cubicBezTo>
                <a:cubicBezTo>
                  <a:pt x="223" y="94"/>
                  <a:pt x="223" y="94"/>
                  <a:pt x="224" y="94"/>
                </a:cubicBezTo>
                <a:cubicBezTo>
                  <a:pt x="246" y="88"/>
                  <a:pt x="264" y="66"/>
                  <a:pt x="260" y="42"/>
                </a:cubicBezTo>
                <a:cubicBezTo>
                  <a:pt x="257" y="19"/>
                  <a:pt x="232" y="0"/>
                  <a:pt x="209" y="4"/>
                </a:cubicBezTo>
                <a:cubicBezTo>
                  <a:pt x="186" y="7"/>
                  <a:pt x="168" y="29"/>
                  <a:pt x="170" y="51"/>
                </a:cubicBezTo>
                <a:cubicBezTo>
                  <a:pt x="171" y="72"/>
                  <a:pt x="189" y="91"/>
                  <a:pt x="209" y="91"/>
                </a:cubicBezTo>
                <a:cubicBezTo>
                  <a:pt x="213" y="148"/>
                  <a:pt x="214" y="206"/>
                  <a:pt x="224" y="262"/>
                </a:cubicBezTo>
                <a:cubicBezTo>
                  <a:pt x="209" y="265"/>
                  <a:pt x="195" y="275"/>
                  <a:pt x="190" y="291"/>
                </a:cubicBezTo>
                <a:cubicBezTo>
                  <a:pt x="187" y="301"/>
                  <a:pt x="187" y="311"/>
                  <a:pt x="191" y="320"/>
                </a:cubicBezTo>
                <a:cubicBezTo>
                  <a:pt x="171" y="333"/>
                  <a:pt x="156" y="349"/>
                  <a:pt x="139" y="365"/>
                </a:cubicBezTo>
                <a:cubicBezTo>
                  <a:pt x="120" y="382"/>
                  <a:pt x="101" y="400"/>
                  <a:pt x="84" y="418"/>
                </a:cubicBezTo>
                <a:cubicBezTo>
                  <a:pt x="83" y="418"/>
                  <a:pt x="82" y="418"/>
                  <a:pt x="81" y="418"/>
                </a:cubicBezTo>
                <a:cubicBezTo>
                  <a:pt x="72" y="402"/>
                  <a:pt x="47" y="399"/>
                  <a:pt x="31" y="408"/>
                </a:cubicBezTo>
                <a:cubicBezTo>
                  <a:pt x="11" y="420"/>
                  <a:pt x="0" y="448"/>
                  <a:pt x="12" y="469"/>
                </a:cubicBezTo>
                <a:cubicBezTo>
                  <a:pt x="22" y="487"/>
                  <a:pt x="48" y="496"/>
                  <a:pt x="67" y="487"/>
                </a:cubicBezTo>
                <a:cubicBezTo>
                  <a:pt x="88" y="477"/>
                  <a:pt x="94" y="452"/>
                  <a:pt x="91" y="431"/>
                </a:cubicBezTo>
                <a:cubicBezTo>
                  <a:pt x="91" y="430"/>
                  <a:pt x="92" y="430"/>
                  <a:pt x="92" y="430"/>
                </a:cubicBezTo>
                <a:cubicBezTo>
                  <a:pt x="112" y="412"/>
                  <a:pt x="130" y="393"/>
                  <a:pt x="149" y="375"/>
                </a:cubicBezTo>
                <a:cubicBezTo>
                  <a:pt x="165" y="360"/>
                  <a:pt x="181" y="345"/>
                  <a:pt x="194" y="327"/>
                </a:cubicBezTo>
                <a:cubicBezTo>
                  <a:pt x="199" y="336"/>
                  <a:pt x="208" y="343"/>
                  <a:pt x="219" y="345"/>
                </a:cubicBezTo>
                <a:cubicBezTo>
                  <a:pt x="236" y="348"/>
                  <a:pt x="249" y="342"/>
                  <a:pt x="257" y="331"/>
                </a:cubicBezTo>
                <a:cubicBezTo>
                  <a:pt x="296" y="365"/>
                  <a:pt x="341" y="401"/>
                  <a:pt x="388" y="424"/>
                </a:cubicBezTo>
                <a:cubicBezTo>
                  <a:pt x="375" y="436"/>
                  <a:pt x="374" y="458"/>
                  <a:pt x="385" y="473"/>
                </a:cubicBezTo>
                <a:cubicBezTo>
                  <a:pt x="401" y="493"/>
                  <a:pt x="429" y="492"/>
                  <a:pt x="445" y="474"/>
                </a:cubicBezTo>
                <a:cubicBezTo>
                  <a:pt x="462" y="457"/>
                  <a:pt x="466" y="427"/>
                  <a:pt x="448" y="409"/>
                </a:cubicBezTo>
                <a:close/>
                <a:moveTo>
                  <a:pt x="219" y="80"/>
                </a:moveTo>
                <a:cubicBezTo>
                  <a:pt x="216" y="78"/>
                  <a:pt x="212" y="78"/>
                  <a:pt x="210" y="80"/>
                </a:cubicBezTo>
                <a:cubicBezTo>
                  <a:pt x="198" y="75"/>
                  <a:pt x="187" y="66"/>
                  <a:pt x="185" y="52"/>
                </a:cubicBezTo>
                <a:cubicBezTo>
                  <a:pt x="183" y="36"/>
                  <a:pt x="196" y="19"/>
                  <a:pt x="213" y="18"/>
                </a:cubicBezTo>
                <a:cubicBezTo>
                  <a:pt x="252" y="15"/>
                  <a:pt x="256" y="71"/>
                  <a:pt x="220" y="80"/>
                </a:cubicBezTo>
                <a:cubicBezTo>
                  <a:pt x="220" y="80"/>
                  <a:pt x="219" y="80"/>
                  <a:pt x="219" y="80"/>
                </a:cubicBezTo>
                <a:close/>
                <a:moveTo>
                  <a:pt x="67" y="470"/>
                </a:moveTo>
                <a:cubicBezTo>
                  <a:pt x="56" y="480"/>
                  <a:pt x="37" y="477"/>
                  <a:pt x="27" y="466"/>
                </a:cubicBezTo>
                <a:cubicBezTo>
                  <a:pt x="3" y="436"/>
                  <a:pt x="55" y="395"/>
                  <a:pt x="76" y="429"/>
                </a:cubicBezTo>
                <a:cubicBezTo>
                  <a:pt x="76" y="430"/>
                  <a:pt x="77" y="430"/>
                  <a:pt x="77" y="430"/>
                </a:cubicBezTo>
                <a:cubicBezTo>
                  <a:pt x="79" y="444"/>
                  <a:pt x="79" y="460"/>
                  <a:pt x="67" y="470"/>
                </a:cubicBezTo>
                <a:close/>
                <a:moveTo>
                  <a:pt x="250" y="318"/>
                </a:moveTo>
                <a:cubicBezTo>
                  <a:pt x="243" y="331"/>
                  <a:pt x="227" y="336"/>
                  <a:pt x="214" y="328"/>
                </a:cubicBezTo>
                <a:cubicBezTo>
                  <a:pt x="201" y="320"/>
                  <a:pt x="199" y="302"/>
                  <a:pt x="206" y="290"/>
                </a:cubicBezTo>
                <a:cubicBezTo>
                  <a:pt x="213" y="279"/>
                  <a:pt x="223" y="274"/>
                  <a:pt x="234" y="272"/>
                </a:cubicBezTo>
                <a:cubicBezTo>
                  <a:pt x="235" y="275"/>
                  <a:pt x="238" y="277"/>
                  <a:pt x="242" y="276"/>
                </a:cubicBezTo>
                <a:cubicBezTo>
                  <a:pt x="263" y="271"/>
                  <a:pt x="255" y="308"/>
                  <a:pt x="250" y="318"/>
                </a:cubicBezTo>
                <a:close/>
                <a:moveTo>
                  <a:pt x="434" y="465"/>
                </a:moveTo>
                <a:cubicBezTo>
                  <a:pt x="422" y="476"/>
                  <a:pt x="405" y="476"/>
                  <a:pt x="396" y="462"/>
                </a:cubicBezTo>
                <a:cubicBezTo>
                  <a:pt x="389" y="450"/>
                  <a:pt x="393" y="438"/>
                  <a:pt x="400" y="427"/>
                </a:cubicBezTo>
                <a:cubicBezTo>
                  <a:pt x="403" y="429"/>
                  <a:pt x="407" y="429"/>
                  <a:pt x="409" y="426"/>
                </a:cubicBezTo>
                <a:cubicBezTo>
                  <a:pt x="418" y="412"/>
                  <a:pt x="434" y="411"/>
                  <a:pt x="443" y="425"/>
                </a:cubicBezTo>
                <a:cubicBezTo>
                  <a:pt x="451" y="438"/>
                  <a:pt x="444" y="456"/>
                  <a:pt x="434" y="465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4" name="išlíďê">
            <a:extLst>
              <a:ext uri="{FF2B5EF4-FFF2-40B4-BE49-F238E27FC236}">
                <a16:creationId xmlns:a16="http://schemas.microsoft.com/office/drawing/2014/main" xmlns="" id="{8232CC87-C171-4C42-8FD5-A0A600A78197}"/>
              </a:ext>
            </a:extLst>
          </p:cNvPr>
          <p:cNvSpPr/>
          <p:nvPr/>
        </p:nvSpPr>
        <p:spPr bwMode="auto">
          <a:xfrm>
            <a:off x="4121779" y="2673623"/>
            <a:ext cx="148382" cy="153591"/>
          </a:xfrm>
          <a:custGeom>
            <a:avLst/>
            <a:gdLst>
              <a:gd name="T0" fmla="*/ 50 w 100"/>
              <a:gd name="T1" fmla="*/ 85 h 102"/>
              <a:gd name="T2" fmla="*/ 31 w 100"/>
              <a:gd name="T3" fmla="*/ 68 h 102"/>
              <a:gd name="T4" fmla="*/ 90 w 100"/>
              <a:gd name="T5" fmla="*/ 43 h 102"/>
              <a:gd name="T6" fmla="*/ 97 w 100"/>
              <a:gd name="T7" fmla="*/ 13 h 102"/>
              <a:gd name="T8" fmla="*/ 77 w 100"/>
              <a:gd name="T9" fmla="*/ 4 h 102"/>
              <a:gd name="T10" fmla="*/ 79 w 100"/>
              <a:gd name="T11" fmla="*/ 13 h 102"/>
              <a:gd name="T12" fmla="*/ 76 w 100"/>
              <a:gd name="T13" fmla="*/ 38 h 102"/>
              <a:gd name="T14" fmla="*/ 52 w 100"/>
              <a:gd name="T15" fmla="*/ 52 h 102"/>
              <a:gd name="T16" fmla="*/ 11 w 100"/>
              <a:gd name="T17" fmla="*/ 52 h 102"/>
              <a:gd name="T18" fmla="*/ 5 w 100"/>
              <a:gd name="T19" fmla="*/ 65 h 102"/>
              <a:gd name="T20" fmla="*/ 41 w 100"/>
              <a:gd name="T21" fmla="*/ 96 h 102"/>
              <a:gd name="T22" fmla="*/ 50 w 100"/>
              <a:gd name="T23" fmla="*/ 85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0" h="102">
                <a:moveTo>
                  <a:pt x="50" y="85"/>
                </a:moveTo>
                <a:cubicBezTo>
                  <a:pt x="43" y="79"/>
                  <a:pt x="37" y="74"/>
                  <a:pt x="31" y="68"/>
                </a:cubicBezTo>
                <a:cubicBezTo>
                  <a:pt x="54" y="69"/>
                  <a:pt x="76" y="62"/>
                  <a:pt x="90" y="43"/>
                </a:cubicBezTo>
                <a:cubicBezTo>
                  <a:pt x="95" y="35"/>
                  <a:pt x="100" y="22"/>
                  <a:pt x="97" y="13"/>
                </a:cubicBezTo>
                <a:cubicBezTo>
                  <a:pt x="94" y="4"/>
                  <a:pt x="85" y="0"/>
                  <a:pt x="77" y="4"/>
                </a:cubicBezTo>
                <a:cubicBezTo>
                  <a:pt x="73" y="6"/>
                  <a:pt x="73" y="14"/>
                  <a:pt x="79" y="13"/>
                </a:cubicBezTo>
                <a:cubicBezTo>
                  <a:pt x="93" y="10"/>
                  <a:pt x="79" y="36"/>
                  <a:pt x="76" y="38"/>
                </a:cubicBezTo>
                <a:cubicBezTo>
                  <a:pt x="70" y="46"/>
                  <a:pt x="61" y="50"/>
                  <a:pt x="52" y="52"/>
                </a:cubicBezTo>
                <a:cubicBezTo>
                  <a:pt x="38" y="56"/>
                  <a:pt x="24" y="54"/>
                  <a:pt x="11" y="52"/>
                </a:cubicBezTo>
                <a:cubicBezTo>
                  <a:pt x="4" y="51"/>
                  <a:pt x="0" y="60"/>
                  <a:pt x="5" y="65"/>
                </a:cubicBezTo>
                <a:cubicBezTo>
                  <a:pt x="17" y="75"/>
                  <a:pt x="29" y="85"/>
                  <a:pt x="41" y="96"/>
                </a:cubicBezTo>
                <a:cubicBezTo>
                  <a:pt x="48" y="102"/>
                  <a:pt x="57" y="91"/>
                  <a:pt x="50" y="85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5" name="işḻïḍé">
            <a:extLst>
              <a:ext uri="{FF2B5EF4-FFF2-40B4-BE49-F238E27FC236}">
                <a16:creationId xmlns:a16="http://schemas.microsoft.com/office/drawing/2014/main" xmlns="" id="{B6BBB813-8C89-4405-B7AB-CC629F7EF30A}"/>
              </a:ext>
            </a:extLst>
          </p:cNvPr>
          <p:cNvSpPr/>
          <p:nvPr/>
        </p:nvSpPr>
        <p:spPr bwMode="auto">
          <a:xfrm>
            <a:off x="4207685" y="2725688"/>
            <a:ext cx="156192" cy="171813"/>
          </a:xfrm>
          <a:custGeom>
            <a:avLst/>
            <a:gdLst>
              <a:gd name="T0" fmla="*/ 103 w 105"/>
              <a:gd name="T1" fmla="*/ 30 h 114"/>
              <a:gd name="T2" fmla="*/ 96 w 105"/>
              <a:gd name="T3" fmla="*/ 26 h 114"/>
              <a:gd name="T4" fmla="*/ 55 w 105"/>
              <a:gd name="T5" fmla="*/ 73 h 114"/>
              <a:gd name="T6" fmla="*/ 49 w 105"/>
              <a:gd name="T7" fmla="*/ 68 h 114"/>
              <a:gd name="T8" fmla="*/ 36 w 105"/>
              <a:gd name="T9" fmla="*/ 57 h 114"/>
              <a:gd name="T10" fmla="*/ 75 w 105"/>
              <a:gd name="T11" fmla="*/ 12 h 114"/>
              <a:gd name="T12" fmla="*/ 67 w 105"/>
              <a:gd name="T13" fmla="*/ 5 h 114"/>
              <a:gd name="T14" fmla="*/ 4 w 105"/>
              <a:gd name="T15" fmla="*/ 71 h 114"/>
              <a:gd name="T16" fmla="*/ 11 w 105"/>
              <a:gd name="T17" fmla="*/ 80 h 114"/>
              <a:gd name="T18" fmla="*/ 29 w 105"/>
              <a:gd name="T19" fmla="*/ 64 h 114"/>
              <a:gd name="T20" fmla="*/ 41 w 105"/>
              <a:gd name="T21" fmla="*/ 76 h 114"/>
              <a:gd name="T22" fmla="*/ 48 w 105"/>
              <a:gd name="T23" fmla="*/ 83 h 114"/>
              <a:gd name="T24" fmla="*/ 35 w 105"/>
              <a:gd name="T25" fmla="*/ 102 h 114"/>
              <a:gd name="T26" fmla="*/ 45 w 105"/>
              <a:gd name="T27" fmla="*/ 109 h 114"/>
              <a:gd name="T28" fmla="*/ 103 w 105"/>
              <a:gd name="T29" fmla="*/ 3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05" h="114">
                <a:moveTo>
                  <a:pt x="103" y="30"/>
                </a:moveTo>
                <a:cubicBezTo>
                  <a:pt x="105" y="26"/>
                  <a:pt x="99" y="23"/>
                  <a:pt x="96" y="26"/>
                </a:cubicBezTo>
                <a:cubicBezTo>
                  <a:pt x="82" y="40"/>
                  <a:pt x="68" y="56"/>
                  <a:pt x="55" y="73"/>
                </a:cubicBezTo>
                <a:cubicBezTo>
                  <a:pt x="53" y="71"/>
                  <a:pt x="51" y="70"/>
                  <a:pt x="49" y="68"/>
                </a:cubicBezTo>
                <a:cubicBezTo>
                  <a:pt x="45" y="64"/>
                  <a:pt x="40" y="61"/>
                  <a:pt x="36" y="57"/>
                </a:cubicBezTo>
                <a:cubicBezTo>
                  <a:pt x="50" y="43"/>
                  <a:pt x="62" y="26"/>
                  <a:pt x="75" y="12"/>
                </a:cubicBezTo>
                <a:cubicBezTo>
                  <a:pt x="80" y="6"/>
                  <a:pt x="72" y="0"/>
                  <a:pt x="67" y="5"/>
                </a:cubicBezTo>
                <a:cubicBezTo>
                  <a:pt x="46" y="26"/>
                  <a:pt x="20" y="47"/>
                  <a:pt x="4" y="71"/>
                </a:cubicBezTo>
                <a:cubicBezTo>
                  <a:pt x="0" y="76"/>
                  <a:pt x="6" y="84"/>
                  <a:pt x="11" y="80"/>
                </a:cubicBezTo>
                <a:cubicBezTo>
                  <a:pt x="18" y="75"/>
                  <a:pt x="24" y="70"/>
                  <a:pt x="29" y="64"/>
                </a:cubicBezTo>
                <a:cubicBezTo>
                  <a:pt x="33" y="68"/>
                  <a:pt x="37" y="72"/>
                  <a:pt x="41" y="76"/>
                </a:cubicBezTo>
                <a:cubicBezTo>
                  <a:pt x="43" y="78"/>
                  <a:pt x="45" y="80"/>
                  <a:pt x="48" y="83"/>
                </a:cubicBezTo>
                <a:cubicBezTo>
                  <a:pt x="43" y="89"/>
                  <a:pt x="39" y="96"/>
                  <a:pt x="35" y="102"/>
                </a:cubicBezTo>
                <a:cubicBezTo>
                  <a:pt x="31" y="109"/>
                  <a:pt x="41" y="114"/>
                  <a:pt x="45" y="109"/>
                </a:cubicBezTo>
                <a:cubicBezTo>
                  <a:pt x="67" y="87"/>
                  <a:pt x="86" y="57"/>
                  <a:pt x="103" y="30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6" name="ïṡļïḑè">
            <a:extLst>
              <a:ext uri="{FF2B5EF4-FFF2-40B4-BE49-F238E27FC236}">
                <a16:creationId xmlns:a16="http://schemas.microsoft.com/office/drawing/2014/main" xmlns="" id="{D2C43FBE-DD1A-4B0C-BE26-128A6F9C2669}"/>
              </a:ext>
            </a:extLst>
          </p:cNvPr>
          <p:cNvSpPr/>
          <p:nvPr/>
        </p:nvSpPr>
        <p:spPr bwMode="auto">
          <a:xfrm>
            <a:off x="4267558" y="2858451"/>
            <a:ext cx="75492" cy="101526"/>
          </a:xfrm>
          <a:custGeom>
            <a:avLst/>
            <a:gdLst>
              <a:gd name="T0" fmla="*/ 30 w 50"/>
              <a:gd name="T1" fmla="*/ 58 h 68"/>
              <a:gd name="T2" fmla="*/ 20 w 50"/>
              <a:gd name="T3" fmla="*/ 46 h 68"/>
              <a:gd name="T4" fmla="*/ 47 w 50"/>
              <a:gd name="T5" fmla="*/ 26 h 68"/>
              <a:gd name="T6" fmla="*/ 26 w 50"/>
              <a:gd name="T7" fmla="*/ 12 h 68"/>
              <a:gd name="T8" fmla="*/ 31 w 50"/>
              <a:gd name="T9" fmla="*/ 18 h 68"/>
              <a:gd name="T10" fmla="*/ 37 w 50"/>
              <a:gd name="T11" fmla="*/ 22 h 68"/>
              <a:gd name="T12" fmla="*/ 34 w 50"/>
              <a:gd name="T13" fmla="*/ 27 h 68"/>
              <a:gd name="T14" fmla="*/ 28 w 50"/>
              <a:gd name="T15" fmla="*/ 31 h 68"/>
              <a:gd name="T16" fmla="*/ 8 w 50"/>
              <a:gd name="T17" fmla="*/ 35 h 68"/>
              <a:gd name="T18" fmla="*/ 3 w 50"/>
              <a:gd name="T19" fmla="*/ 44 h 68"/>
              <a:gd name="T20" fmla="*/ 23 w 50"/>
              <a:gd name="T21" fmla="*/ 66 h 68"/>
              <a:gd name="T22" fmla="*/ 30 w 50"/>
              <a:gd name="T23" fmla="*/ 58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0" h="68">
                <a:moveTo>
                  <a:pt x="30" y="58"/>
                </a:moveTo>
                <a:cubicBezTo>
                  <a:pt x="27" y="54"/>
                  <a:pt x="24" y="50"/>
                  <a:pt x="20" y="46"/>
                </a:cubicBezTo>
                <a:cubicBezTo>
                  <a:pt x="32" y="44"/>
                  <a:pt x="43" y="38"/>
                  <a:pt x="47" y="26"/>
                </a:cubicBezTo>
                <a:cubicBezTo>
                  <a:pt x="50" y="14"/>
                  <a:pt x="35" y="0"/>
                  <a:pt x="26" y="12"/>
                </a:cubicBezTo>
                <a:cubicBezTo>
                  <a:pt x="23" y="15"/>
                  <a:pt x="27" y="21"/>
                  <a:pt x="31" y="18"/>
                </a:cubicBezTo>
                <a:cubicBezTo>
                  <a:pt x="35" y="16"/>
                  <a:pt x="37" y="17"/>
                  <a:pt x="37" y="22"/>
                </a:cubicBezTo>
                <a:cubicBezTo>
                  <a:pt x="36" y="23"/>
                  <a:pt x="35" y="25"/>
                  <a:pt x="34" y="27"/>
                </a:cubicBezTo>
                <a:cubicBezTo>
                  <a:pt x="32" y="29"/>
                  <a:pt x="30" y="30"/>
                  <a:pt x="28" y="31"/>
                </a:cubicBezTo>
                <a:cubicBezTo>
                  <a:pt x="22" y="35"/>
                  <a:pt x="15" y="36"/>
                  <a:pt x="8" y="35"/>
                </a:cubicBezTo>
                <a:cubicBezTo>
                  <a:pt x="3" y="34"/>
                  <a:pt x="0" y="40"/>
                  <a:pt x="3" y="44"/>
                </a:cubicBezTo>
                <a:cubicBezTo>
                  <a:pt x="7" y="52"/>
                  <a:pt x="14" y="62"/>
                  <a:pt x="23" y="66"/>
                </a:cubicBezTo>
                <a:cubicBezTo>
                  <a:pt x="28" y="68"/>
                  <a:pt x="33" y="62"/>
                  <a:pt x="30" y="58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7" name="i$ḷiḋè">
            <a:extLst>
              <a:ext uri="{FF2B5EF4-FFF2-40B4-BE49-F238E27FC236}">
                <a16:creationId xmlns:a16="http://schemas.microsoft.com/office/drawing/2014/main" xmlns="" id="{B5EED4E9-EBC6-4C7D-97E5-F83A4698268B}"/>
              </a:ext>
            </a:extLst>
          </p:cNvPr>
          <p:cNvSpPr/>
          <p:nvPr/>
        </p:nvSpPr>
        <p:spPr bwMode="auto">
          <a:xfrm>
            <a:off x="4413338" y="2907913"/>
            <a:ext cx="62477" cy="52064"/>
          </a:xfrm>
          <a:custGeom>
            <a:avLst/>
            <a:gdLst>
              <a:gd name="T0" fmla="*/ 37 w 40"/>
              <a:gd name="T1" fmla="*/ 26 h 36"/>
              <a:gd name="T2" fmla="*/ 25 w 40"/>
              <a:gd name="T3" fmla="*/ 15 h 36"/>
              <a:gd name="T4" fmla="*/ 28 w 40"/>
              <a:gd name="T5" fmla="*/ 11 h 36"/>
              <a:gd name="T6" fmla="*/ 20 w 40"/>
              <a:gd name="T7" fmla="*/ 5 h 36"/>
              <a:gd name="T8" fmla="*/ 16 w 40"/>
              <a:gd name="T9" fmla="*/ 9 h 36"/>
              <a:gd name="T10" fmla="*/ 10 w 40"/>
              <a:gd name="T11" fmla="*/ 4 h 36"/>
              <a:gd name="T12" fmla="*/ 5 w 40"/>
              <a:gd name="T13" fmla="*/ 11 h 36"/>
              <a:gd name="T14" fmla="*/ 10 w 40"/>
              <a:gd name="T15" fmla="*/ 16 h 36"/>
              <a:gd name="T16" fmla="*/ 9 w 40"/>
              <a:gd name="T17" fmla="*/ 17 h 36"/>
              <a:gd name="T18" fmla="*/ 1 w 40"/>
              <a:gd name="T19" fmla="*/ 29 h 36"/>
              <a:gd name="T20" fmla="*/ 8 w 40"/>
              <a:gd name="T21" fmla="*/ 34 h 36"/>
              <a:gd name="T22" fmla="*/ 18 w 40"/>
              <a:gd name="T23" fmla="*/ 24 h 36"/>
              <a:gd name="T24" fmla="*/ 18 w 40"/>
              <a:gd name="T25" fmla="*/ 24 h 36"/>
              <a:gd name="T26" fmla="*/ 31 w 40"/>
              <a:gd name="T27" fmla="*/ 34 h 36"/>
              <a:gd name="T28" fmla="*/ 37 w 40"/>
              <a:gd name="T29" fmla="*/ 2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0" h="36">
                <a:moveTo>
                  <a:pt x="37" y="26"/>
                </a:moveTo>
                <a:cubicBezTo>
                  <a:pt x="34" y="21"/>
                  <a:pt x="29" y="18"/>
                  <a:pt x="25" y="15"/>
                </a:cubicBezTo>
                <a:cubicBezTo>
                  <a:pt x="26" y="14"/>
                  <a:pt x="27" y="13"/>
                  <a:pt x="28" y="11"/>
                </a:cubicBezTo>
                <a:cubicBezTo>
                  <a:pt x="32" y="6"/>
                  <a:pt x="24" y="0"/>
                  <a:pt x="20" y="5"/>
                </a:cubicBezTo>
                <a:cubicBezTo>
                  <a:pt x="18" y="6"/>
                  <a:pt x="17" y="7"/>
                  <a:pt x="16" y="9"/>
                </a:cubicBezTo>
                <a:cubicBezTo>
                  <a:pt x="14" y="7"/>
                  <a:pt x="12" y="6"/>
                  <a:pt x="10" y="4"/>
                </a:cubicBezTo>
                <a:cubicBezTo>
                  <a:pt x="6" y="1"/>
                  <a:pt x="0" y="7"/>
                  <a:pt x="5" y="11"/>
                </a:cubicBezTo>
                <a:cubicBezTo>
                  <a:pt x="6" y="13"/>
                  <a:pt x="8" y="14"/>
                  <a:pt x="10" y="16"/>
                </a:cubicBezTo>
                <a:cubicBezTo>
                  <a:pt x="9" y="16"/>
                  <a:pt x="9" y="16"/>
                  <a:pt x="9" y="17"/>
                </a:cubicBezTo>
                <a:cubicBezTo>
                  <a:pt x="6" y="21"/>
                  <a:pt x="2" y="24"/>
                  <a:pt x="1" y="29"/>
                </a:cubicBezTo>
                <a:cubicBezTo>
                  <a:pt x="0" y="33"/>
                  <a:pt x="4" y="36"/>
                  <a:pt x="8" y="34"/>
                </a:cubicBezTo>
                <a:cubicBezTo>
                  <a:pt x="13" y="33"/>
                  <a:pt x="15" y="28"/>
                  <a:pt x="18" y="24"/>
                </a:cubicBezTo>
                <a:cubicBezTo>
                  <a:pt x="18" y="24"/>
                  <a:pt x="18" y="24"/>
                  <a:pt x="18" y="24"/>
                </a:cubicBezTo>
                <a:cubicBezTo>
                  <a:pt x="22" y="28"/>
                  <a:pt x="26" y="32"/>
                  <a:pt x="31" y="34"/>
                </a:cubicBezTo>
                <a:cubicBezTo>
                  <a:pt x="36" y="36"/>
                  <a:pt x="40" y="30"/>
                  <a:pt x="37" y="26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8" name="iS1îḑe">
            <a:extLst>
              <a:ext uri="{FF2B5EF4-FFF2-40B4-BE49-F238E27FC236}">
                <a16:creationId xmlns:a16="http://schemas.microsoft.com/office/drawing/2014/main" xmlns="" id="{CC3558F2-4015-4355-A5B9-B26B0C368D45}"/>
              </a:ext>
            </a:extLst>
          </p:cNvPr>
          <p:cNvSpPr/>
          <p:nvPr/>
        </p:nvSpPr>
        <p:spPr bwMode="auto">
          <a:xfrm>
            <a:off x="4462800" y="2902706"/>
            <a:ext cx="140573" cy="179623"/>
          </a:xfrm>
          <a:custGeom>
            <a:avLst/>
            <a:gdLst>
              <a:gd name="T0" fmla="*/ 93 w 94"/>
              <a:gd name="T1" fmla="*/ 42 h 119"/>
              <a:gd name="T2" fmla="*/ 87 w 94"/>
              <a:gd name="T3" fmla="*/ 35 h 119"/>
              <a:gd name="T4" fmla="*/ 87 w 94"/>
              <a:gd name="T5" fmla="*/ 35 h 119"/>
              <a:gd name="T6" fmla="*/ 6 w 94"/>
              <a:gd name="T7" fmla="*/ 94 h 119"/>
              <a:gd name="T8" fmla="*/ 49 w 94"/>
              <a:gd name="T9" fmla="*/ 110 h 119"/>
              <a:gd name="T10" fmla="*/ 93 w 94"/>
              <a:gd name="T11" fmla="*/ 42 h 119"/>
              <a:gd name="T12" fmla="*/ 19 w 94"/>
              <a:gd name="T13" fmla="*/ 89 h 119"/>
              <a:gd name="T14" fmla="*/ 79 w 94"/>
              <a:gd name="T15" fmla="*/ 39 h 119"/>
              <a:gd name="T16" fmla="*/ 81 w 94"/>
              <a:gd name="T17" fmla="*/ 40 h 119"/>
              <a:gd name="T18" fmla="*/ 81 w 94"/>
              <a:gd name="T19" fmla="*/ 40 h 119"/>
              <a:gd name="T20" fmla="*/ 61 w 94"/>
              <a:gd name="T21" fmla="*/ 81 h 119"/>
              <a:gd name="T22" fmla="*/ 19 w 94"/>
              <a:gd name="T23" fmla="*/ 89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4" h="119">
                <a:moveTo>
                  <a:pt x="93" y="42"/>
                </a:moveTo>
                <a:cubicBezTo>
                  <a:pt x="94" y="38"/>
                  <a:pt x="91" y="35"/>
                  <a:pt x="87" y="35"/>
                </a:cubicBezTo>
                <a:cubicBezTo>
                  <a:pt x="87" y="35"/>
                  <a:pt x="87" y="35"/>
                  <a:pt x="87" y="35"/>
                </a:cubicBezTo>
                <a:cubicBezTo>
                  <a:pt x="70" y="0"/>
                  <a:pt x="0" y="64"/>
                  <a:pt x="6" y="94"/>
                </a:cubicBezTo>
                <a:cubicBezTo>
                  <a:pt x="10" y="114"/>
                  <a:pt x="33" y="119"/>
                  <a:pt x="49" y="110"/>
                </a:cubicBezTo>
                <a:cubicBezTo>
                  <a:pt x="73" y="98"/>
                  <a:pt x="87" y="67"/>
                  <a:pt x="93" y="42"/>
                </a:cubicBezTo>
                <a:close/>
                <a:moveTo>
                  <a:pt x="19" y="89"/>
                </a:moveTo>
                <a:cubicBezTo>
                  <a:pt x="17" y="72"/>
                  <a:pt x="70" y="24"/>
                  <a:pt x="79" y="39"/>
                </a:cubicBezTo>
                <a:cubicBezTo>
                  <a:pt x="80" y="40"/>
                  <a:pt x="80" y="40"/>
                  <a:pt x="81" y="40"/>
                </a:cubicBezTo>
                <a:cubicBezTo>
                  <a:pt x="81" y="40"/>
                  <a:pt x="81" y="40"/>
                  <a:pt x="81" y="40"/>
                </a:cubicBezTo>
                <a:cubicBezTo>
                  <a:pt x="76" y="55"/>
                  <a:pt x="70" y="69"/>
                  <a:pt x="61" y="81"/>
                </a:cubicBezTo>
                <a:cubicBezTo>
                  <a:pt x="54" y="91"/>
                  <a:pt x="23" y="118"/>
                  <a:pt x="19" y="89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9" name="iSḻiḓe">
            <a:extLst>
              <a:ext uri="{FF2B5EF4-FFF2-40B4-BE49-F238E27FC236}">
                <a16:creationId xmlns:a16="http://schemas.microsoft.com/office/drawing/2014/main" xmlns="" id="{0C2B2858-B493-49FA-8A3A-A0D1372CBFBF}"/>
              </a:ext>
            </a:extLst>
          </p:cNvPr>
          <p:cNvSpPr/>
          <p:nvPr/>
        </p:nvSpPr>
        <p:spPr bwMode="auto">
          <a:xfrm>
            <a:off x="4517466" y="3066709"/>
            <a:ext cx="75492" cy="93716"/>
          </a:xfrm>
          <a:custGeom>
            <a:avLst/>
            <a:gdLst>
              <a:gd name="T0" fmla="*/ 24 w 49"/>
              <a:gd name="T1" fmla="*/ 46 h 62"/>
              <a:gd name="T2" fmla="*/ 17 w 49"/>
              <a:gd name="T3" fmla="*/ 40 h 62"/>
              <a:gd name="T4" fmla="*/ 44 w 49"/>
              <a:gd name="T5" fmla="*/ 27 h 62"/>
              <a:gd name="T6" fmla="*/ 33 w 49"/>
              <a:gd name="T7" fmla="*/ 1 h 62"/>
              <a:gd name="T8" fmla="*/ 30 w 49"/>
              <a:gd name="T9" fmla="*/ 10 h 62"/>
              <a:gd name="T10" fmla="*/ 28 w 49"/>
              <a:gd name="T11" fmla="*/ 26 h 62"/>
              <a:gd name="T12" fmla="*/ 8 w 49"/>
              <a:gd name="T13" fmla="*/ 27 h 62"/>
              <a:gd name="T14" fmla="*/ 1 w 49"/>
              <a:gd name="T15" fmla="*/ 34 h 62"/>
              <a:gd name="T16" fmla="*/ 19 w 49"/>
              <a:gd name="T17" fmla="*/ 58 h 62"/>
              <a:gd name="T18" fmla="*/ 24 w 49"/>
              <a:gd name="T19" fmla="*/ 46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9" h="62">
                <a:moveTo>
                  <a:pt x="24" y="46"/>
                </a:moveTo>
                <a:cubicBezTo>
                  <a:pt x="21" y="45"/>
                  <a:pt x="19" y="43"/>
                  <a:pt x="17" y="40"/>
                </a:cubicBezTo>
                <a:cubicBezTo>
                  <a:pt x="28" y="40"/>
                  <a:pt x="38" y="37"/>
                  <a:pt x="44" y="27"/>
                </a:cubicBezTo>
                <a:cubicBezTo>
                  <a:pt x="49" y="17"/>
                  <a:pt x="45" y="3"/>
                  <a:pt x="33" y="1"/>
                </a:cubicBezTo>
                <a:cubicBezTo>
                  <a:pt x="27" y="0"/>
                  <a:pt x="25" y="9"/>
                  <a:pt x="30" y="10"/>
                </a:cubicBezTo>
                <a:cubicBezTo>
                  <a:pt x="38" y="13"/>
                  <a:pt x="34" y="23"/>
                  <a:pt x="28" y="26"/>
                </a:cubicBezTo>
                <a:cubicBezTo>
                  <a:pt x="22" y="29"/>
                  <a:pt x="15" y="28"/>
                  <a:pt x="8" y="27"/>
                </a:cubicBezTo>
                <a:cubicBezTo>
                  <a:pt x="5" y="27"/>
                  <a:pt x="0" y="30"/>
                  <a:pt x="1" y="34"/>
                </a:cubicBezTo>
                <a:cubicBezTo>
                  <a:pt x="3" y="45"/>
                  <a:pt x="9" y="53"/>
                  <a:pt x="19" y="58"/>
                </a:cubicBezTo>
                <a:cubicBezTo>
                  <a:pt x="27" y="62"/>
                  <a:pt x="32" y="50"/>
                  <a:pt x="24" y="46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0" name="iṣ1iḑé">
            <a:extLst>
              <a:ext uri="{FF2B5EF4-FFF2-40B4-BE49-F238E27FC236}">
                <a16:creationId xmlns:a16="http://schemas.microsoft.com/office/drawing/2014/main" xmlns="" id="{6B480F8D-EDE8-412C-904F-23634134FA0D}"/>
              </a:ext>
            </a:extLst>
          </p:cNvPr>
          <p:cNvSpPr/>
          <p:nvPr/>
        </p:nvSpPr>
        <p:spPr bwMode="auto">
          <a:xfrm>
            <a:off x="4629405" y="3084932"/>
            <a:ext cx="137969" cy="122352"/>
          </a:xfrm>
          <a:custGeom>
            <a:avLst/>
            <a:gdLst>
              <a:gd name="T0" fmla="*/ 90 w 92"/>
              <a:gd name="T1" fmla="*/ 70 h 82"/>
              <a:gd name="T2" fmla="*/ 78 w 92"/>
              <a:gd name="T3" fmla="*/ 42 h 82"/>
              <a:gd name="T4" fmla="*/ 72 w 92"/>
              <a:gd name="T5" fmla="*/ 38 h 82"/>
              <a:gd name="T6" fmla="*/ 64 w 92"/>
              <a:gd name="T7" fmla="*/ 35 h 82"/>
              <a:gd name="T8" fmla="*/ 55 w 92"/>
              <a:gd name="T9" fmla="*/ 43 h 82"/>
              <a:gd name="T10" fmla="*/ 40 w 92"/>
              <a:gd name="T11" fmla="*/ 28 h 82"/>
              <a:gd name="T12" fmla="*/ 11 w 92"/>
              <a:gd name="T13" fmla="*/ 3 h 82"/>
              <a:gd name="T14" fmla="*/ 4 w 92"/>
              <a:gd name="T15" fmla="*/ 10 h 82"/>
              <a:gd name="T16" fmla="*/ 28 w 92"/>
              <a:gd name="T17" fmla="*/ 35 h 82"/>
              <a:gd name="T18" fmla="*/ 46 w 92"/>
              <a:gd name="T19" fmla="*/ 54 h 82"/>
              <a:gd name="T20" fmla="*/ 39 w 92"/>
              <a:gd name="T21" fmla="*/ 63 h 82"/>
              <a:gd name="T22" fmla="*/ 44 w 92"/>
              <a:gd name="T23" fmla="*/ 76 h 82"/>
              <a:gd name="T24" fmla="*/ 81 w 92"/>
              <a:gd name="T25" fmla="*/ 81 h 82"/>
              <a:gd name="T26" fmla="*/ 90 w 92"/>
              <a:gd name="T27" fmla="*/ 70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2" h="82">
                <a:moveTo>
                  <a:pt x="90" y="70"/>
                </a:moveTo>
                <a:cubicBezTo>
                  <a:pt x="88" y="60"/>
                  <a:pt x="84" y="50"/>
                  <a:pt x="78" y="42"/>
                </a:cubicBezTo>
                <a:cubicBezTo>
                  <a:pt x="76" y="39"/>
                  <a:pt x="74" y="38"/>
                  <a:pt x="72" y="38"/>
                </a:cubicBezTo>
                <a:cubicBezTo>
                  <a:pt x="71" y="35"/>
                  <a:pt x="67" y="33"/>
                  <a:pt x="64" y="35"/>
                </a:cubicBezTo>
                <a:cubicBezTo>
                  <a:pt x="61" y="38"/>
                  <a:pt x="58" y="40"/>
                  <a:pt x="55" y="43"/>
                </a:cubicBezTo>
                <a:cubicBezTo>
                  <a:pt x="51" y="38"/>
                  <a:pt x="45" y="33"/>
                  <a:pt x="40" y="28"/>
                </a:cubicBezTo>
                <a:cubicBezTo>
                  <a:pt x="30" y="20"/>
                  <a:pt x="21" y="12"/>
                  <a:pt x="11" y="3"/>
                </a:cubicBezTo>
                <a:cubicBezTo>
                  <a:pt x="7" y="0"/>
                  <a:pt x="0" y="6"/>
                  <a:pt x="4" y="10"/>
                </a:cubicBezTo>
                <a:cubicBezTo>
                  <a:pt x="12" y="18"/>
                  <a:pt x="20" y="27"/>
                  <a:pt x="28" y="35"/>
                </a:cubicBezTo>
                <a:cubicBezTo>
                  <a:pt x="33" y="41"/>
                  <a:pt x="39" y="49"/>
                  <a:pt x="46" y="54"/>
                </a:cubicBezTo>
                <a:cubicBezTo>
                  <a:pt x="43" y="57"/>
                  <a:pt x="41" y="60"/>
                  <a:pt x="39" y="63"/>
                </a:cubicBezTo>
                <a:cubicBezTo>
                  <a:pt x="36" y="68"/>
                  <a:pt x="38" y="75"/>
                  <a:pt x="44" y="76"/>
                </a:cubicBezTo>
                <a:cubicBezTo>
                  <a:pt x="56" y="78"/>
                  <a:pt x="69" y="79"/>
                  <a:pt x="81" y="81"/>
                </a:cubicBezTo>
                <a:cubicBezTo>
                  <a:pt x="88" y="82"/>
                  <a:pt x="92" y="76"/>
                  <a:pt x="90" y="70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1" name="îṡľiḓè">
            <a:extLst>
              <a:ext uri="{FF2B5EF4-FFF2-40B4-BE49-F238E27FC236}">
                <a16:creationId xmlns:a16="http://schemas.microsoft.com/office/drawing/2014/main" xmlns="" id="{4879E5E5-4712-4783-BD2E-00ACD5C44A2F}"/>
              </a:ext>
            </a:extLst>
          </p:cNvPr>
          <p:cNvSpPr/>
          <p:nvPr/>
        </p:nvSpPr>
        <p:spPr bwMode="auto">
          <a:xfrm>
            <a:off x="4772581" y="3168235"/>
            <a:ext cx="119748" cy="158797"/>
          </a:xfrm>
          <a:custGeom>
            <a:avLst/>
            <a:gdLst>
              <a:gd name="T0" fmla="*/ 44 w 79"/>
              <a:gd name="T1" fmla="*/ 95 h 107"/>
              <a:gd name="T2" fmla="*/ 27 w 79"/>
              <a:gd name="T3" fmla="*/ 75 h 107"/>
              <a:gd name="T4" fmla="*/ 72 w 79"/>
              <a:gd name="T5" fmla="*/ 43 h 107"/>
              <a:gd name="T6" fmla="*/ 50 w 79"/>
              <a:gd name="T7" fmla="*/ 1 h 107"/>
              <a:gd name="T8" fmla="*/ 47 w 79"/>
              <a:gd name="T9" fmla="*/ 11 h 107"/>
              <a:gd name="T10" fmla="*/ 48 w 79"/>
              <a:gd name="T11" fmla="*/ 50 h 107"/>
              <a:gd name="T12" fmla="*/ 9 w 79"/>
              <a:gd name="T13" fmla="*/ 62 h 107"/>
              <a:gd name="T14" fmla="*/ 5 w 79"/>
              <a:gd name="T15" fmla="*/ 76 h 107"/>
              <a:gd name="T16" fmla="*/ 36 w 79"/>
              <a:gd name="T17" fmla="*/ 104 h 107"/>
              <a:gd name="T18" fmla="*/ 44 w 79"/>
              <a:gd name="T19" fmla="*/ 95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9" h="107">
                <a:moveTo>
                  <a:pt x="44" y="95"/>
                </a:moveTo>
                <a:cubicBezTo>
                  <a:pt x="40" y="87"/>
                  <a:pt x="33" y="81"/>
                  <a:pt x="27" y="75"/>
                </a:cubicBezTo>
                <a:cubicBezTo>
                  <a:pt x="46" y="70"/>
                  <a:pt x="64" y="63"/>
                  <a:pt x="72" y="43"/>
                </a:cubicBezTo>
                <a:cubicBezTo>
                  <a:pt x="79" y="25"/>
                  <a:pt x="70" y="5"/>
                  <a:pt x="50" y="1"/>
                </a:cubicBezTo>
                <a:cubicBezTo>
                  <a:pt x="44" y="0"/>
                  <a:pt x="41" y="9"/>
                  <a:pt x="47" y="11"/>
                </a:cubicBezTo>
                <a:cubicBezTo>
                  <a:pt x="67" y="18"/>
                  <a:pt x="61" y="40"/>
                  <a:pt x="48" y="50"/>
                </a:cubicBezTo>
                <a:cubicBezTo>
                  <a:pt x="37" y="58"/>
                  <a:pt x="22" y="60"/>
                  <a:pt x="9" y="62"/>
                </a:cubicBezTo>
                <a:cubicBezTo>
                  <a:pt x="2" y="63"/>
                  <a:pt x="0" y="71"/>
                  <a:pt x="5" y="76"/>
                </a:cubicBezTo>
                <a:cubicBezTo>
                  <a:pt x="14" y="85"/>
                  <a:pt x="24" y="98"/>
                  <a:pt x="36" y="104"/>
                </a:cubicBezTo>
                <a:cubicBezTo>
                  <a:pt x="42" y="107"/>
                  <a:pt x="47" y="100"/>
                  <a:pt x="44" y="95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2" name="iṩľïḍè">
            <a:extLst>
              <a:ext uri="{FF2B5EF4-FFF2-40B4-BE49-F238E27FC236}">
                <a16:creationId xmlns:a16="http://schemas.microsoft.com/office/drawing/2014/main" xmlns="" id="{2B461B31-AA3C-4ADC-BCEB-CB528911BD8B}"/>
              </a:ext>
            </a:extLst>
          </p:cNvPr>
          <p:cNvSpPr/>
          <p:nvPr/>
        </p:nvSpPr>
        <p:spPr bwMode="auto">
          <a:xfrm>
            <a:off x="4850677" y="3233314"/>
            <a:ext cx="137969" cy="156193"/>
          </a:xfrm>
          <a:custGeom>
            <a:avLst/>
            <a:gdLst>
              <a:gd name="T0" fmla="*/ 60 w 91"/>
              <a:gd name="T1" fmla="*/ 70 h 104"/>
              <a:gd name="T2" fmla="*/ 88 w 91"/>
              <a:gd name="T3" fmla="*/ 37 h 104"/>
              <a:gd name="T4" fmla="*/ 83 w 91"/>
              <a:gd name="T5" fmla="*/ 31 h 104"/>
              <a:gd name="T6" fmla="*/ 47 w 91"/>
              <a:gd name="T7" fmla="*/ 65 h 104"/>
              <a:gd name="T8" fmla="*/ 43 w 91"/>
              <a:gd name="T9" fmla="*/ 62 h 104"/>
              <a:gd name="T10" fmla="*/ 32 w 91"/>
              <a:gd name="T11" fmla="*/ 54 h 104"/>
              <a:gd name="T12" fmla="*/ 61 w 91"/>
              <a:gd name="T13" fmla="*/ 11 h 104"/>
              <a:gd name="T14" fmla="*/ 53 w 91"/>
              <a:gd name="T15" fmla="*/ 5 h 104"/>
              <a:gd name="T16" fmla="*/ 2 w 91"/>
              <a:gd name="T17" fmla="*/ 73 h 104"/>
              <a:gd name="T18" fmla="*/ 10 w 91"/>
              <a:gd name="T19" fmla="*/ 79 h 104"/>
              <a:gd name="T20" fmla="*/ 27 w 91"/>
              <a:gd name="T21" fmla="*/ 61 h 104"/>
              <a:gd name="T22" fmla="*/ 37 w 91"/>
              <a:gd name="T23" fmla="*/ 70 h 104"/>
              <a:gd name="T24" fmla="*/ 40 w 91"/>
              <a:gd name="T25" fmla="*/ 74 h 104"/>
              <a:gd name="T26" fmla="*/ 27 w 91"/>
              <a:gd name="T27" fmla="*/ 94 h 104"/>
              <a:gd name="T28" fmla="*/ 35 w 91"/>
              <a:gd name="T29" fmla="*/ 100 h 104"/>
              <a:gd name="T30" fmla="*/ 60 w 91"/>
              <a:gd name="T31" fmla="*/ 70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91" h="104">
                <a:moveTo>
                  <a:pt x="60" y="70"/>
                </a:moveTo>
                <a:cubicBezTo>
                  <a:pt x="69" y="59"/>
                  <a:pt x="79" y="48"/>
                  <a:pt x="88" y="37"/>
                </a:cubicBezTo>
                <a:cubicBezTo>
                  <a:pt x="91" y="33"/>
                  <a:pt x="86" y="28"/>
                  <a:pt x="83" y="31"/>
                </a:cubicBezTo>
                <a:cubicBezTo>
                  <a:pt x="71" y="41"/>
                  <a:pt x="59" y="52"/>
                  <a:pt x="47" y="65"/>
                </a:cubicBezTo>
                <a:cubicBezTo>
                  <a:pt x="46" y="64"/>
                  <a:pt x="44" y="63"/>
                  <a:pt x="43" y="62"/>
                </a:cubicBezTo>
                <a:cubicBezTo>
                  <a:pt x="39" y="59"/>
                  <a:pt x="36" y="57"/>
                  <a:pt x="32" y="54"/>
                </a:cubicBezTo>
                <a:cubicBezTo>
                  <a:pt x="42" y="40"/>
                  <a:pt x="51" y="24"/>
                  <a:pt x="61" y="11"/>
                </a:cubicBezTo>
                <a:cubicBezTo>
                  <a:pt x="64" y="6"/>
                  <a:pt x="57" y="0"/>
                  <a:pt x="53" y="5"/>
                </a:cubicBezTo>
                <a:cubicBezTo>
                  <a:pt x="36" y="26"/>
                  <a:pt x="13" y="48"/>
                  <a:pt x="2" y="73"/>
                </a:cubicBezTo>
                <a:cubicBezTo>
                  <a:pt x="0" y="77"/>
                  <a:pt x="6" y="83"/>
                  <a:pt x="10" y="79"/>
                </a:cubicBezTo>
                <a:cubicBezTo>
                  <a:pt x="16" y="74"/>
                  <a:pt x="22" y="68"/>
                  <a:pt x="27" y="61"/>
                </a:cubicBezTo>
                <a:cubicBezTo>
                  <a:pt x="30" y="64"/>
                  <a:pt x="33" y="67"/>
                  <a:pt x="37" y="70"/>
                </a:cubicBezTo>
                <a:cubicBezTo>
                  <a:pt x="38" y="71"/>
                  <a:pt x="39" y="72"/>
                  <a:pt x="40" y="74"/>
                </a:cubicBezTo>
                <a:cubicBezTo>
                  <a:pt x="35" y="80"/>
                  <a:pt x="31" y="87"/>
                  <a:pt x="27" y="94"/>
                </a:cubicBezTo>
                <a:cubicBezTo>
                  <a:pt x="25" y="98"/>
                  <a:pt x="31" y="104"/>
                  <a:pt x="35" y="100"/>
                </a:cubicBezTo>
                <a:cubicBezTo>
                  <a:pt x="45" y="92"/>
                  <a:pt x="52" y="80"/>
                  <a:pt x="60" y="70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3" name="ïşḷïḋê">
            <a:extLst>
              <a:ext uri="{FF2B5EF4-FFF2-40B4-BE49-F238E27FC236}">
                <a16:creationId xmlns:a16="http://schemas.microsoft.com/office/drawing/2014/main" xmlns="" id="{183034F5-C45C-42C7-B205-AFB3D5974BC9}"/>
              </a:ext>
            </a:extLst>
          </p:cNvPr>
          <p:cNvSpPr/>
          <p:nvPr/>
        </p:nvSpPr>
        <p:spPr bwMode="auto">
          <a:xfrm>
            <a:off x="4900139" y="3360873"/>
            <a:ext cx="70286" cy="91114"/>
          </a:xfrm>
          <a:custGeom>
            <a:avLst/>
            <a:gdLst>
              <a:gd name="T0" fmla="*/ 37 w 48"/>
              <a:gd name="T1" fmla="*/ 47 h 62"/>
              <a:gd name="T2" fmla="*/ 25 w 48"/>
              <a:gd name="T3" fmla="*/ 37 h 62"/>
              <a:gd name="T4" fmla="*/ 48 w 48"/>
              <a:gd name="T5" fmla="*/ 18 h 62"/>
              <a:gd name="T6" fmla="*/ 40 w 48"/>
              <a:gd name="T7" fmla="*/ 2 h 62"/>
              <a:gd name="T8" fmla="*/ 31 w 48"/>
              <a:gd name="T9" fmla="*/ 0 h 62"/>
              <a:gd name="T10" fmla="*/ 24 w 48"/>
              <a:gd name="T11" fmla="*/ 10 h 62"/>
              <a:gd name="T12" fmla="*/ 29 w 48"/>
              <a:gd name="T13" fmla="*/ 13 h 62"/>
              <a:gd name="T14" fmla="*/ 33 w 48"/>
              <a:gd name="T15" fmla="*/ 10 h 62"/>
              <a:gd name="T16" fmla="*/ 31 w 48"/>
              <a:gd name="T17" fmla="*/ 24 h 62"/>
              <a:gd name="T18" fmla="*/ 9 w 48"/>
              <a:gd name="T19" fmla="*/ 26 h 62"/>
              <a:gd name="T20" fmla="*/ 5 w 48"/>
              <a:gd name="T21" fmla="*/ 36 h 62"/>
              <a:gd name="T22" fmla="*/ 29 w 48"/>
              <a:gd name="T23" fmla="*/ 57 h 62"/>
              <a:gd name="T24" fmla="*/ 37 w 48"/>
              <a:gd name="T25" fmla="*/ 47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8" h="62">
                <a:moveTo>
                  <a:pt x="37" y="47"/>
                </a:moveTo>
                <a:cubicBezTo>
                  <a:pt x="33" y="44"/>
                  <a:pt x="29" y="40"/>
                  <a:pt x="25" y="37"/>
                </a:cubicBezTo>
                <a:cubicBezTo>
                  <a:pt x="36" y="36"/>
                  <a:pt x="47" y="31"/>
                  <a:pt x="48" y="18"/>
                </a:cubicBezTo>
                <a:cubicBezTo>
                  <a:pt x="48" y="12"/>
                  <a:pt x="45" y="5"/>
                  <a:pt x="40" y="2"/>
                </a:cubicBezTo>
                <a:cubicBezTo>
                  <a:pt x="37" y="1"/>
                  <a:pt x="34" y="0"/>
                  <a:pt x="31" y="0"/>
                </a:cubicBezTo>
                <a:cubicBezTo>
                  <a:pt x="27" y="1"/>
                  <a:pt x="26" y="6"/>
                  <a:pt x="24" y="10"/>
                </a:cubicBezTo>
                <a:cubicBezTo>
                  <a:pt x="23" y="12"/>
                  <a:pt x="26" y="15"/>
                  <a:pt x="29" y="13"/>
                </a:cubicBezTo>
                <a:cubicBezTo>
                  <a:pt x="30" y="12"/>
                  <a:pt x="32" y="11"/>
                  <a:pt x="33" y="10"/>
                </a:cubicBezTo>
                <a:cubicBezTo>
                  <a:pt x="39" y="12"/>
                  <a:pt x="36" y="21"/>
                  <a:pt x="31" y="24"/>
                </a:cubicBezTo>
                <a:cubicBezTo>
                  <a:pt x="25" y="28"/>
                  <a:pt x="16" y="26"/>
                  <a:pt x="9" y="26"/>
                </a:cubicBezTo>
                <a:cubicBezTo>
                  <a:pt x="4" y="25"/>
                  <a:pt x="0" y="32"/>
                  <a:pt x="5" y="36"/>
                </a:cubicBezTo>
                <a:cubicBezTo>
                  <a:pt x="13" y="43"/>
                  <a:pt x="21" y="50"/>
                  <a:pt x="29" y="57"/>
                </a:cubicBezTo>
                <a:cubicBezTo>
                  <a:pt x="35" y="62"/>
                  <a:pt x="43" y="52"/>
                  <a:pt x="37" y="47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4" name="ïṩľîḓè">
            <a:extLst>
              <a:ext uri="{FF2B5EF4-FFF2-40B4-BE49-F238E27FC236}">
                <a16:creationId xmlns:a16="http://schemas.microsoft.com/office/drawing/2014/main" xmlns="" id="{E112B4FB-FFE9-4577-B98D-BB694821420B}"/>
              </a:ext>
            </a:extLst>
          </p:cNvPr>
          <p:cNvSpPr/>
          <p:nvPr/>
        </p:nvSpPr>
        <p:spPr bwMode="auto">
          <a:xfrm>
            <a:off x="4967822" y="3353063"/>
            <a:ext cx="143175" cy="158797"/>
          </a:xfrm>
          <a:custGeom>
            <a:avLst/>
            <a:gdLst>
              <a:gd name="T0" fmla="*/ 77 w 96"/>
              <a:gd name="T1" fmla="*/ 58 h 105"/>
              <a:gd name="T2" fmla="*/ 77 w 96"/>
              <a:gd name="T3" fmla="*/ 5 h 105"/>
              <a:gd name="T4" fmla="*/ 74 w 96"/>
              <a:gd name="T5" fmla="*/ 1 h 105"/>
              <a:gd name="T6" fmla="*/ 12 w 96"/>
              <a:gd name="T7" fmla="*/ 48 h 105"/>
              <a:gd name="T8" fmla="*/ 21 w 96"/>
              <a:gd name="T9" fmla="*/ 97 h 105"/>
              <a:gd name="T10" fmla="*/ 77 w 96"/>
              <a:gd name="T11" fmla="*/ 58 h 105"/>
              <a:gd name="T12" fmla="*/ 54 w 96"/>
              <a:gd name="T13" fmla="*/ 64 h 105"/>
              <a:gd name="T14" fmla="*/ 38 w 96"/>
              <a:gd name="T15" fmla="*/ 78 h 105"/>
              <a:gd name="T16" fmla="*/ 21 w 96"/>
              <a:gd name="T17" fmla="*/ 63 h 105"/>
              <a:gd name="T18" fmla="*/ 68 w 96"/>
              <a:gd name="T19" fmla="*/ 11 h 105"/>
              <a:gd name="T20" fmla="*/ 70 w 96"/>
              <a:gd name="T21" fmla="*/ 13 h 105"/>
              <a:gd name="T22" fmla="*/ 54 w 96"/>
              <a:gd name="T23" fmla="*/ 64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6" h="105">
                <a:moveTo>
                  <a:pt x="77" y="58"/>
                </a:moveTo>
                <a:cubicBezTo>
                  <a:pt x="88" y="41"/>
                  <a:pt x="96" y="18"/>
                  <a:pt x="77" y="5"/>
                </a:cubicBezTo>
                <a:cubicBezTo>
                  <a:pt x="77" y="3"/>
                  <a:pt x="76" y="0"/>
                  <a:pt x="74" y="1"/>
                </a:cubicBezTo>
                <a:cubicBezTo>
                  <a:pt x="47" y="6"/>
                  <a:pt x="25" y="25"/>
                  <a:pt x="12" y="48"/>
                </a:cubicBezTo>
                <a:cubicBezTo>
                  <a:pt x="3" y="64"/>
                  <a:pt x="0" y="89"/>
                  <a:pt x="21" y="97"/>
                </a:cubicBezTo>
                <a:cubicBezTo>
                  <a:pt x="43" y="105"/>
                  <a:pt x="67" y="73"/>
                  <a:pt x="77" y="58"/>
                </a:cubicBezTo>
                <a:close/>
                <a:moveTo>
                  <a:pt x="54" y="64"/>
                </a:moveTo>
                <a:cubicBezTo>
                  <a:pt x="50" y="69"/>
                  <a:pt x="44" y="75"/>
                  <a:pt x="38" y="78"/>
                </a:cubicBezTo>
                <a:cubicBezTo>
                  <a:pt x="23" y="86"/>
                  <a:pt x="17" y="77"/>
                  <a:pt x="21" y="63"/>
                </a:cubicBezTo>
                <a:cubicBezTo>
                  <a:pt x="28" y="40"/>
                  <a:pt x="49" y="25"/>
                  <a:pt x="68" y="11"/>
                </a:cubicBezTo>
                <a:cubicBezTo>
                  <a:pt x="69" y="12"/>
                  <a:pt x="69" y="12"/>
                  <a:pt x="70" y="13"/>
                </a:cubicBezTo>
                <a:cubicBezTo>
                  <a:pt x="87" y="29"/>
                  <a:pt x="64" y="53"/>
                  <a:pt x="54" y="64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5" name="îṣḷîḓê">
            <a:extLst>
              <a:ext uri="{FF2B5EF4-FFF2-40B4-BE49-F238E27FC236}">
                <a16:creationId xmlns:a16="http://schemas.microsoft.com/office/drawing/2014/main" xmlns="" id="{45D81DFF-F784-4DB2-8700-8FB8699117E0}"/>
              </a:ext>
            </a:extLst>
          </p:cNvPr>
          <p:cNvSpPr/>
          <p:nvPr/>
        </p:nvSpPr>
        <p:spPr bwMode="auto">
          <a:xfrm>
            <a:off x="1992354" y="3798214"/>
            <a:ext cx="88509" cy="177019"/>
          </a:xfrm>
          <a:custGeom>
            <a:avLst/>
            <a:gdLst>
              <a:gd name="T0" fmla="*/ 54 w 59"/>
              <a:gd name="T1" fmla="*/ 12 h 118"/>
              <a:gd name="T2" fmla="*/ 46 w 59"/>
              <a:gd name="T3" fmla="*/ 12 h 118"/>
              <a:gd name="T4" fmla="*/ 43 w 59"/>
              <a:gd name="T5" fmla="*/ 72 h 118"/>
              <a:gd name="T6" fmla="*/ 34 w 59"/>
              <a:gd name="T7" fmla="*/ 73 h 118"/>
              <a:gd name="T8" fmla="*/ 13 w 59"/>
              <a:gd name="T9" fmla="*/ 74 h 118"/>
              <a:gd name="T10" fmla="*/ 13 w 59"/>
              <a:gd name="T11" fmla="*/ 74 h 118"/>
              <a:gd name="T12" fmla="*/ 12 w 59"/>
              <a:gd name="T13" fmla="*/ 53 h 118"/>
              <a:gd name="T14" fmla="*/ 10 w 59"/>
              <a:gd name="T15" fmla="*/ 3 h 118"/>
              <a:gd name="T16" fmla="*/ 6 w 59"/>
              <a:gd name="T17" fmla="*/ 3 h 118"/>
              <a:gd name="T18" fmla="*/ 1 w 59"/>
              <a:gd name="T19" fmla="*/ 58 h 118"/>
              <a:gd name="T20" fmla="*/ 4 w 59"/>
              <a:gd name="T21" fmla="*/ 113 h 118"/>
              <a:gd name="T22" fmla="*/ 12 w 59"/>
              <a:gd name="T23" fmla="*/ 112 h 118"/>
              <a:gd name="T24" fmla="*/ 13 w 59"/>
              <a:gd name="T25" fmla="*/ 81 h 118"/>
              <a:gd name="T26" fmla="*/ 34 w 59"/>
              <a:gd name="T27" fmla="*/ 83 h 118"/>
              <a:gd name="T28" fmla="*/ 43 w 59"/>
              <a:gd name="T29" fmla="*/ 83 h 118"/>
              <a:gd name="T30" fmla="*/ 46 w 59"/>
              <a:gd name="T31" fmla="*/ 111 h 118"/>
              <a:gd name="T32" fmla="*/ 55 w 59"/>
              <a:gd name="T33" fmla="*/ 110 h 118"/>
              <a:gd name="T34" fmla="*/ 54 w 59"/>
              <a:gd name="T35" fmla="*/ 12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" h="118">
                <a:moveTo>
                  <a:pt x="54" y="12"/>
                </a:moveTo>
                <a:cubicBezTo>
                  <a:pt x="53" y="7"/>
                  <a:pt x="46" y="7"/>
                  <a:pt x="46" y="12"/>
                </a:cubicBezTo>
                <a:cubicBezTo>
                  <a:pt x="45" y="31"/>
                  <a:pt x="43" y="52"/>
                  <a:pt x="43" y="72"/>
                </a:cubicBezTo>
                <a:cubicBezTo>
                  <a:pt x="40" y="72"/>
                  <a:pt x="37" y="73"/>
                  <a:pt x="34" y="73"/>
                </a:cubicBezTo>
                <a:cubicBezTo>
                  <a:pt x="27" y="74"/>
                  <a:pt x="20" y="74"/>
                  <a:pt x="13" y="74"/>
                </a:cubicBezTo>
                <a:cubicBezTo>
                  <a:pt x="13" y="74"/>
                  <a:pt x="13" y="74"/>
                  <a:pt x="13" y="74"/>
                </a:cubicBezTo>
                <a:cubicBezTo>
                  <a:pt x="12" y="67"/>
                  <a:pt x="12" y="60"/>
                  <a:pt x="12" y="53"/>
                </a:cubicBezTo>
                <a:cubicBezTo>
                  <a:pt x="12" y="37"/>
                  <a:pt x="13" y="19"/>
                  <a:pt x="10" y="3"/>
                </a:cubicBezTo>
                <a:cubicBezTo>
                  <a:pt x="10" y="0"/>
                  <a:pt x="6" y="0"/>
                  <a:pt x="6" y="3"/>
                </a:cubicBezTo>
                <a:cubicBezTo>
                  <a:pt x="1" y="20"/>
                  <a:pt x="1" y="39"/>
                  <a:pt x="1" y="58"/>
                </a:cubicBezTo>
                <a:cubicBezTo>
                  <a:pt x="1" y="76"/>
                  <a:pt x="0" y="95"/>
                  <a:pt x="4" y="113"/>
                </a:cubicBezTo>
                <a:cubicBezTo>
                  <a:pt x="5" y="118"/>
                  <a:pt x="11" y="116"/>
                  <a:pt x="12" y="112"/>
                </a:cubicBezTo>
                <a:cubicBezTo>
                  <a:pt x="13" y="102"/>
                  <a:pt x="13" y="92"/>
                  <a:pt x="13" y="81"/>
                </a:cubicBezTo>
                <a:cubicBezTo>
                  <a:pt x="20" y="83"/>
                  <a:pt x="27" y="83"/>
                  <a:pt x="34" y="83"/>
                </a:cubicBezTo>
                <a:cubicBezTo>
                  <a:pt x="37" y="83"/>
                  <a:pt x="40" y="83"/>
                  <a:pt x="43" y="83"/>
                </a:cubicBezTo>
                <a:cubicBezTo>
                  <a:pt x="43" y="93"/>
                  <a:pt x="44" y="102"/>
                  <a:pt x="46" y="111"/>
                </a:cubicBezTo>
                <a:cubicBezTo>
                  <a:pt x="47" y="117"/>
                  <a:pt x="54" y="115"/>
                  <a:pt x="55" y="110"/>
                </a:cubicBezTo>
                <a:cubicBezTo>
                  <a:pt x="59" y="78"/>
                  <a:pt x="54" y="44"/>
                  <a:pt x="54" y="12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6" name="isļiḑê">
            <a:extLst>
              <a:ext uri="{FF2B5EF4-FFF2-40B4-BE49-F238E27FC236}">
                <a16:creationId xmlns:a16="http://schemas.microsoft.com/office/drawing/2014/main" xmlns="" id="{DF4AA6BC-2B11-49C0-8A59-BEB2471591C0}"/>
              </a:ext>
            </a:extLst>
          </p:cNvPr>
          <p:cNvSpPr/>
          <p:nvPr/>
        </p:nvSpPr>
        <p:spPr bwMode="auto">
          <a:xfrm>
            <a:off x="2096482" y="3915359"/>
            <a:ext cx="54667" cy="91114"/>
          </a:xfrm>
          <a:custGeom>
            <a:avLst/>
            <a:gdLst>
              <a:gd name="T0" fmla="*/ 22 w 36"/>
              <a:gd name="T1" fmla="*/ 20 h 61"/>
              <a:gd name="T2" fmla="*/ 24 w 36"/>
              <a:gd name="T3" fmla="*/ 13 h 61"/>
              <a:gd name="T4" fmla="*/ 9 w 36"/>
              <a:gd name="T5" fmla="*/ 1 h 61"/>
              <a:gd name="T6" fmla="*/ 9 w 36"/>
              <a:gd name="T7" fmla="*/ 8 h 61"/>
              <a:gd name="T8" fmla="*/ 13 w 36"/>
              <a:gd name="T9" fmla="*/ 17 h 61"/>
              <a:gd name="T10" fmla="*/ 7 w 36"/>
              <a:gd name="T11" fmla="*/ 17 h 61"/>
              <a:gd name="T12" fmla="*/ 8 w 36"/>
              <a:gd name="T13" fmla="*/ 27 h 61"/>
              <a:gd name="T14" fmla="*/ 21 w 36"/>
              <a:gd name="T15" fmla="*/ 39 h 61"/>
              <a:gd name="T16" fmla="*/ 9 w 36"/>
              <a:gd name="T17" fmla="*/ 40 h 61"/>
              <a:gd name="T18" fmla="*/ 2 w 36"/>
              <a:gd name="T19" fmla="*/ 47 h 61"/>
              <a:gd name="T20" fmla="*/ 32 w 36"/>
              <a:gd name="T21" fmla="*/ 43 h 61"/>
              <a:gd name="T22" fmla="*/ 22 w 36"/>
              <a:gd name="T23" fmla="*/ 20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6" h="61">
                <a:moveTo>
                  <a:pt x="22" y="20"/>
                </a:moveTo>
                <a:cubicBezTo>
                  <a:pt x="23" y="18"/>
                  <a:pt x="24" y="16"/>
                  <a:pt x="24" y="13"/>
                </a:cubicBezTo>
                <a:cubicBezTo>
                  <a:pt x="23" y="5"/>
                  <a:pt x="16" y="0"/>
                  <a:pt x="9" y="1"/>
                </a:cubicBezTo>
                <a:cubicBezTo>
                  <a:pt x="4" y="1"/>
                  <a:pt x="4" y="8"/>
                  <a:pt x="9" y="8"/>
                </a:cubicBezTo>
                <a:cubicBezTo>
                  <a:pt x="14" y="9"/>
                  <a:pt x="16" y="15"/>
                  <a:pt x="13" y="17"/>
                </a:cubicBezTo>
                <a:cubicBezTo>
                  <a:pt x="11" y="17"/>
                  <a:pt x="9" y="17"/>
                  <a:pt x="7" y="17"/>
                </a:cubicBezTo>
                <a:cubicBezTo>
                  <a:pt x="1" y="19"/>
                  <a:pt x="3" y="27"/>
                  <a:pt x="8" y="27"/>
                </a:cubicBezTo>
                <a:cubicBezTo>
                  <a:pt x="14" y="27"/>
                  <a:pt x="25" y="31"/>
                  <a:pt x="21" y="39"/>
                </a:cubicBezTo>
                <a:cubicBezTo>
                  <a:pt x="19" y="44"/>
                  <a:pt x="13" y="43"/>
                  <a:pt x="9" y="40"/>
                </a:cubicBezTo>
                <a:cubicBezTo>
                  <a:pt x="4" y="37"/>
                  <a:pt x="0" y="43"/>
                  <a:pt x="2" y="47"/>
                </a:cubicBezTo>
                <a:cubicBezTo>
                  <a:pt x="8" y="61"/>
                  <a:pt x="28" y="53"/>
                  <a:pt x="32" y="43"/>
                </a:cubicBezTo>
                <a:cubicBezTo>
                  <a:pt x="36" y="33"/>
                  <a:pt x="30" y="24"/>
                  <a:pt x="22" y="20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7" name="ïslîḑe">
            <a:extLst>
              <a:ext uri="{FF2B5EF4-FFF2-40B4-BE49-F238E27FC236}">
                <a16:creationId xmlns:a16="http://schemas.microsoft.com/office/drawing/2014/main" xmlns="" id="{0ABB230D-EE0D-4EA2-87D3-DBC4E41309DF}"/>
              </a:ext>
            </a:extLst>
          </p:cNvPr>
          <p:cNvSpPr/>
          <p:nvPr/>
        </p:nvSpPr>
        <p:spPr bwMode="auto">
          <a:xfrm>
            <a:off x="2182389" y="3803421"/>
            <a:ext cx="93715" cy="187432"/>
          </a:xfrm>
          <a:custGeom>
            <a:avLst/>
            <a:gdLst>
              <a:gd name="T0" fmla="*/ 52 w 63"/>
              <a:gd name="T1" fmla="*/ 98 h 124"/>
              <a:gd name="T2" fmla="*/ 40 w 63"/>
              <a:gd name="T3" fmla="*/ 12 h 124"/>
              <a:gd name="T4" fmla="*/ 40 w 63"/>
              <a:gd name="T5" fmla="*/ 6 h 124"/>
              <a:gd name="T6" fmla="*/ 2 w 63"/>
              <a:gd name="T7" fmla="*/ 69 h 124"/>
              <a:gd name="T8" fmla="*/ 56 w 63"/>
              <a:gd name="T9" fmla="*/ 109 h 124"/>
              <a:gd name="T10" fmla="*/ 52 w 63"/>
              <a:gd name="T11" fmla="*/ 98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3" h="124">
                <a:moveTo>
                  <a:pt x="52" y="98"/>
                </a:moveTo>
                <a:cubicBezTo>
                  <a:pt x="5" y="110"/>
                  <a:pt x="3" y="23"/>
                  <a:pt x="40" y="12"/>
                </a:cubicBezTo>
                <a:cubicBezTo>
                  <a:pt x="42" y="11"/>
                  <a:pt x="42" y="7"/>
                  <a:pt x="40" y="6"/>
                </a:cubicBezTo>
                <a:cubicBezTo>
                  <a:pt x="6" y="0"/>
                  <a:pt x="0" y="46"/>
                  <a:pt x="2" y="69"/>
                </a:cubicBezTo>
                <a:cubicBezTo>
                  <a:pt x="5" y="95"/>
                  <a:pt x="29" y="124"/>
                  <a:pt x="56" y="109"/>
                </a:cubicBezTo>
                <a:cubicBezTo>
                  <a:pt x="63" y="106"/>
                  <a:pt x="58" y="97"/>
                  <a:pt x="52" y="98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8" name="îśļîḍé">
            <a:extLst>
              <a:ext uri="{FF2B5EF4-FFF2-40B4-BE49-F238E27FC236}">
                <a16:creationId xmlns:a16="http://schemas.microsoft.com/office/drawing/2014/main" xmlns="" id="{968E5B02-9AA3-44B4-B574-764F46992ADF}"/>
              </a:ext>
            </a:extLst>
          </p:cNvPr>
          <p:cNvSpPr/>
          <p:nvPr/>
        </p:nvSpPr>
        <p:spPr bwMode="auto">
          <a:xfrm>
            <a:off x="2002766" y="4256382"/>
            <a:ext cx="101525" cy="182226"/>
          </a:xfrm>
          <a:custGeom>
            <a:avLst/>
            <a:gdLst>
              <a:gd name="T0" fmla="*/ 60 w 66"/>
              <a:gd name="T1" fmla="*/ 4 h 122"/>
              <a:gd name="T2" fmla="*/ 53 w 66"/>
              <a:gd name="T3" fmla="*/ 4 h 122"/>
              <a:gd name="T4" fmla="*/ 49 w 66"/>
              <a:gd name="T5" fmla="*/ 72 h 122"/>
              <a:gd name="T6" fmla="*/ 35 w 66"/>
              <a:gd name="T7" fmla="*/ 71 h 122"/>
              <a:gd name="T8" fmla="*/ 15 w 66"/>
              <a:gd name="T9" fmla="*/ 71 h 122"/>
              <a:gd name="T10" fmla="*/ 9 w 66"/>
              <a:gd name="T11" fmla="*/ 11 h 122"/>
              <a:gd name="T12" fmla="*/ 1 w 66"/>
              <a:gd name="T13" fmla="*/ 11 h 122"/>
              <a:gd name="T14" fmla="*/ 6 w 66"/>
              <a:gd name="T15" fmla="*/ 117 h 122"/>
              <a:gd name="T16" fmla="*/ 15 w 66"/>
              <a:gd name="T17" fmla="*/ 115 h 122"/>
              <a:gd name="T18" fmla="*/ 15 w 66"/>
              <a:gd name="T19" fmla="*/ 79 h 122"/>
              <a:gd name="T20" fmla="*/ 35 w 66"/>
              <a:gd name="T21" fmla="*/ 81 h 122"/>
              <a:gd name="T22" fmla="*/ 50 w 66"/>
              <a:gd name="T23" fmla="*/ 82 h 122"/>
              <a:gd name="T24" fmla="*/ 53 w 66"/>
              <a:gd name="T25" fmla="*/ 113 h 122"/>
              <a:gd name="T26" fmla="*/ 62 w 66"/>
              <a:gd name="T27" fmla="*/ 111 h 122"/>
              <a:gd name="T28" fmla="*/ 60 w 66"/>
              <a:gd name="T29" fmla="*/ 4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6" h="122">
                <a:moveTo>
                  <a:pt x="60" y="4"/>
                </a:moveTo>
                <a:cubicBezTo>
                  <a:pt x="60" y="0"/>
                  <a:pt x="54" y="0"/>
                  <a:pt x="53" y="4"/>
                </a:cubicBezTo>
                <a:cubicBezTo>
                  <a:pt x="51" y="26"/>
                  <a:pt x="49" y="49"/>
                  <a:pt x="49" y="72"/>
                </a:cubicBezTo>
                <a:cubicBezTo>
                  <a:pt x="44" y="71"/>
                  <a:pt x="39" y="72"/>
                  <a:pt x="35" y="71"/>
                </a:cubicBezTo>
                <a:cubicBezTo>
                  <a:pt x="28" y="71"/>
                  <a:pt x="21" y="71"/>
                  <a:pt x="15" y="71"/>
                </a:cubicBezTo>
                <a:cubicBezTo>
                  <a:pt x="13" y="51"/>
                  <a:pt x="11" y="30"/>
                  <a:pt x="9" y="11"/>
                </a:cubicBezTo>
                <a:cubicBezTo>
                  <a:pt x="8" y="6"/>
                  <a:pt x="1" y="6"/>
                  <a:pt x="1" y="11"/>
                </a:cubicBezTo>
                <a:cubicBezTo>
                  <a:pt x="0" y="45"/>
                  <a:pt x="0" y="83"/>
                  <a:pt x="6" y="117"/>
                </a:cubicBezTo>
                <a:cubicBezTo>
                  <a:pt x="7" y="122"/>
                  <a:pt x="14" y="120"/>
                  <a:pt x="15" y="115"/>
                </a:cubicBezTo>
                <a:cubicBezTo>
                  <a:pt x="15" y="103"/>
                  <a:pt x="15" y="91"/>
                  <a:pt x="15" y="79"/>
                </a:cubicBezTo>
                <a:cubicBezTo>
                  <a:pt x="21" y="79"/>
                  <a:pt x="28" y="80"/>
                  <a:pt x="35" y="81"/>
                </a:cubicBezTo>
                <a:cubicBezTo>
                  <a:pt x="40" y="81"/>
                  <a:pt x="45" y="82"/>
                  <a:pt x="50" y="82"/>
                </a:cubicBezTo>
                <a:cubicBezTo>
                  <a:pt x="50" y="92"/>
                  <a:pt x="51" y="103"/>
                  <a:pt x="53" y="113"/>
                </a:cubicBezTo>
                <a:cubicBezTo>
                  <a:pt x="54" y="118"/>
                  <a:pt x="62" y="116"/>
                  <a:pt x="62" y="111"/>
                </a:cubicBezTo>
                <a:cubicBezTo>
                  <a:pt x="66" y="77"/>
                  <a:pt x="63" y="39"/>
                  <a:pt x="60" y="4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9" name="í$ľiḋe">
            <a:extLst>
              <a:ext uri="{FF2B5EF4-FFF2-40B4-BE49-F238E27FC236}">
                <a16:creationId xmlns:a16="http://schemas.microsoft.com/office/drawing/2014/main" xmlns="" id="{7609C7F8-5218-4B3B-A86C-89B80D44EBE7}"/>
              </a:ext>
            </a:extLst>
          </p:cNvPr>
          <p:cNvSpPr/>
          <p:nvPr/>
        </p:nvSpPr>
        <p:spPr bwMode="auto">
          <a:xfrm>
            <a:off x="2112101" y="4368319"/>
            <a:ext cx="49460" cy="98922"/>
          </a:xfrm>
          <a:custGeom>
            <a:avLst/>
            <a:gdLst>
              <a:gd name="T0" fmla="*/ 24 w 33"/>
              <a:gd name="T1" fmla="*/ 27 h 66"/>
              <a:gd name="T2" fmla="*/ 27 w 33"/>
              <a:gd name="T3" fmla="*/ 17 h 66"/>
              <a:gd name="T4" fmla="*/ 5 w 33"/>
              <a:gd name="T5" fmla="*/ 6 h 66"/>
              <a:gd name="T6" fmla="*/ 7 w 33"/>
              <a:gd name="T7" fmla="*/ 13 h 66"/>
              <a:gd name="T8" fmla="*/ 18 w 33"/>
              <a:gd name="T9" fmla="*/ 17 h 66"/>
              <a:gd name="T10" fmla="*/ 14 w 33"/>
              <a:gd name="T11" fmla="*/ 23 h 66"/>
              <a:gd name="T12" fmla="*/ 7 w 33"/>
              <a:gd name="T13" fmla="*/ 22 h 66"/>
              <a:gd name="T14" fmla="*/ 6 w 33"/>
              <a:gd name="T15" fmla="*/ 32 h 66"/>
              <a:gd name="T16" fmla="*/ 14 w 33"/>
              <a:gd name="T17" fmla="*/ 33 h 66"/>
              <a:gd name="T18" fmla="*/ 21 w 33"/>
              <a:gd name="T19" fmla="*/ 40 h 66"/>
              <a:gd name="T20" fmla="*/ 10 w 33"/>
              <a:gd name="T21" fmla="*/ 47 h 66"/>
              <a:gd name="T22" fmla="*/ 7 w 33"/>
              <a:gd name="T23" fmla="*/ 54 h 66"/>
              <a:gd name="T24" fmla="*/ 32 w 33"/>
              <a:gd name="T25" fmla="*/ 43 h 66"/>
              <a:gd name="T26" fmla="*/ 24 w 33"/>
              <a:gd name="T27" fmla="*/ 27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3" h="66">
                <a:moveTo>
                  <a:pt x="24" y="27"/>
                </a:moveTo>
                <a:cubicBezTo>
                  <a:pt x="26" y="24"/>
                  <a:pt x="28" y="21"/>
                  <a:pt x="27" y="17"/>
                </a:cubicBezTo>
                <a:cubicBezTo>
                  <a:pt x="26" y="7"/>
                  <a:pt x="13" y="0"/>
                  <a:pt x="5" y="6"/>
                </a:cubicBezTo>
                <a:cubicBezTo>
                  <a:pt x="1" y="9"/>
                  <a:pt x="3" y="14"/>
                  <a:pt x="7" y="13"/>
                </a:cubicBezTo>
                <a:cubicBezTo>
                  <a:pt x="11" y="12"/>
                  <a:pt x="17" y="12"/>
                  <a:pt x="18" y="17"/>
                </a:cubicBezTo>
                <a:cubicBezTo>
                  <a:pt x="18" y="20"/>
                  <a:pt x="17" y="22"/>
                  <a:pt x="14" y="23"/>
                </a:cubicBezTo>
                <a:cubicBezTo>
                  <a:pt x="12" y="22"/>
                  <a:pt x="10" y="22"/>
                  <a:pt x="7" y="22"/>
                </a:cubicBezTo>
                <a:cubicBezTo>
                  <a:pt x="1" y="22"/>
                  <a:pt x="0" y="30"/>
                  <a:pt x="6" y="32"/>
                </a:cubicBezTo>
                <a:cubicBezTo>
                  <a:pt x="8" y="33"/>
                  <a:pt x="11" y="34"/>
                  <a:pt x="14" y="33"/>
                </a:cubicBezTo>
                <a:cubicBezTo>
                  <a:pt x="17" y="34"/>
                  <a:pt x="20" y="36"/>
                  <a:pt x="21" y="40"/>
                </a:cubicBezTo>
                <a:cubicBezTo>
                  <a:pt x="23" y="48"/>
                  <a:pt x="15" y="46"/>
                  <a:pt x="10" y="47"/>
                </a:cubicBezTo>
                <a:cubicBezTo>
                  <a:pt x="7" y="48"/>
                  <a:pt x="6" y="52"/>
                  <a:pt x="7" y="54"/>
                </a:cubicBezTo>
                <a:cubicBezTo>
                  <a:pt x="14" y="66"/>
                  <a:pt x="30" y="53"/>
                  <a:pt x="32" y="43"/>
                </a:cubicBezTo>
                <a:cubicBezTo>
                  <a:pt x="33" y="36"/>
                  <a:pt x="29" y="31"/>
                  <a:pt x="24" y="27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0" name="íšḷiḑe">
            <a:extLst>
              <a:ext uri="{FF2B5EF4-FFF2-40B4-BE49-F238E27FC236}">
                <a16:creationId xmlns:a16="http://schemas.microsoft.com/office/drawing/2014/main" xmlns="" id="{99A7A11B-E5A8-4E03-9430-A5359877183C}"/>
              </a:ext>
            </a:extLst>
          </p:cNvPr>
          <p:cNvSpPr/>
          <p:nvPr/>
        </p:nvSpPr>
        <p:spPr bwMode="auto">
          <a:xfrm>
            <a:off x="2187595" y="4261588"/>
            <a:ext cx="85905" cy="174417"/>
          </a:xfrm>
          <a:custGeom>
            <a:avLst/>
            <a:gdLst>
              <a:gd name="T0" fmla="*/ 48 w 57"/>
              <a:gd name="T1" fmla="*/ 90 h 117"/>
              <a:gd name="T2" fmla="*/ 15 w 57"/>
              <a:gd name="T3" fmla="*/ 57 h 117"/>
              <a:gd name="T4" fmla="*/ 51 w 57"/>
              <a:gd name="T5" fmla="*/ 10 h 117"/>
              <a:gd name="T6" fmla="*/ 50 w 57"/>
              <a:gd name="T7" fmla="*/ 3 h 117"/>
              <a:gd name="T8" fmla="*/ 3 w 57"/>
              <a:gd name="T9" fmla="*/ 67 h 117"/>
              <a:gd name="T10" fmla="*/ 52 w 57"/>
              <a:gd name="T11" fmla="*/ 100 h 117"/>
              <a:gd name="T12" fmla="*/ 48 w 57"/>
              <a:gd name="T13" fmla="*/ 90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7" h="117">
                <a:moveTo>
                  <a:pt x="48" y="90"/>
                </a:moveTo>
                <a:cubicBezTo>
                  <a:pt x="25" y="99"/>
                  <a:pt x="15" y="76"/>
                  <a:pt x="15" y="57"/>
                </a:cubicBezTo>
                <a:cubicBezTo>
                  <a:pt x="16" y="34"/>
                  <a:pt x="28" y="14"/>
                  <a:pt x="51" y="10"/>
                </a:cubicBezTo>
                <a:cubicBezTo>
                  <a:pt x="55" y="10"/>
                  <a:pt x="54" y="4"/>
                  <a:pt x="50" y="3"/>
                </a:cubicBezTo>
                <a:cubicBezTo>
                  <a:pt x="16" y="0"/>
                  <a:pt x="0" y="37"/>
                  <a:pt x="3" y="67"/>
                </a:cubicBezTo>
                <a:cubicBezTo>
                  <a:pt x="5" y="89"/>
                  <a:pt x="28" y="117"/>
                  <a:pt x="52" y="100"/>
                </a:cubicBezTo>
                <a:cubicBezTo>
                  <a:pt x="57" y="96"/>
                  <a:pt x="54" y="87"/>
                  <a:pt x="48" y="90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1" name="îṩḷîḓè">
            <a:extLst>
              <a:ext uri="{FF2B5EF4-FFF2-40B4-BE49-F238E27FC236}">
                <a16:creationId xmlns:a16="http://schemas.microsoft.com/office/drawing/2014/main" xmlns="" id="{B95015C4-73F0-441E-8CB3-78B509366D39}"/>
              </a:ext>
            </a:extLst>
          </p:cNvPr>
          <p:cNvSpPr/>
          <p:nvPr/>
        </p:nvSpPr>
        <p:spPr bwMode="auto">
          <a:xfrm>
            <a:off x="2432297" y="4037711"/>
            <a:ext cx="78096" cy="182226"/>
          </a:xfrm>
          <a:custGeom>
            <a:avLst/>
            <a:gdLst>
              <a:gd name="T0" fmla="*/ 45 w 51"/>
              <a:gd name="T1" fmla="*/ 105 h 121"/>
              <a:gd name="T2" fmla="*/ 13 w 51"/>
              <a:gd name="T3" fmla="*/ 67 h 121"/>
              <a:gd name="T4" fmla="*/ 44 w 51"/>
              <a:gd name="T5" fmla="*/ 26 h 121"/>
              <a:gd name="T6" fmla="*/ 47 w 51"/>
              <a:gd name="T7" fmla="*/ 21 h 121"/>
              <a:gd name="T8" fmla="*/ 1 w 51"/>
              <a:gd name="T9" fmla="*/ 62 h 121"/>
              <a:gd name="T10" fmla="*/ 13 w 51"/>
              <a:gd name="T11" fmla="*/ 106 h 121"/>
              <a:gd name="T12" fmla="*/ 47 w 51"/>
              <a:gd name="T13" fmla="*/ 113 h 121"/>
              <a:gd name="T14" fmla="*/ 45 w 51"/>
              <a:gd name="T15" fmla="*/ 105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1" h="121">
                <a:moveTo>
                  <a:pt x="45" y="105"/>
                </a:moveTo>
                <a:cubicBezTo>
                  <a:pt x="22" y="103"/>
                  <a:pt x="13" y="90"/>
                  <a:pt x="13" y="67"/>
                </a:cubicBezTo>
                <a:cubicBezTo>
                  <a:pt x="13" y="48"/>
                  <a:pt x="20" y="23"/>
                  <a:pt x="44" y="26"/>
                </a:cubicBezTo>
                <a:cubicBezTo>
                  <a:pt x="47" y="27"/>
                  <a:pt x="50" y="23"/>
                  <a:pt x="47" y="21"/>
                </a:cubicBezTo>
                <a:cubicBezTo>
                  <a:pt x="20" y="0"/>
                  <a:pt x="2" y="40"/>
                  <a:pt x="1" y="62"/>
                </a:cubicBezTo>
                <a:cubicBezTo>
                  <a:pt x="0" y="77"/>
                  <a:pt x="2" y="94"/>
                  <a:pt x="13" y="106"/>
                </a:cubicBezTo>
                <a:cubicBezTo>
                  <a:pt x="22" y="115"/>
                  <a:pt x="36" y="121"/>
                  <a:pt x="47" y="113"/>
                </a:cubicBezTo>
                <a:cubicBezTo>
                  <a:pt x="51" y="111"/>
                  <a:pt x="49" y="106"/>
                  <a:pt x="45" y="105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2" name="îṣlïde">
            <a:extLst>
              <a:ext uri="{FF2B5EF4-FFF2-40B4-BE49-F238E27FC236}">
                <a16:creationId xmlns:a16="http://schemas.microsoft.com/office/drawing/2014/main" xmlns="" id="{92F26BA1-7F94-437E-99E0-A40F3E8D01B5}"/>
              </a:ext>
            </a:extLst>
          </p:cNvPr>
          <p:cNvSpPr/>
          <p:nvPr/>
        </p:nvSpPr>
        <p:spPr bwMode="auto">
          <a:xfrm>
            <a:off x="2536425" y="4058537"/>
            <a:ext cx="20825" cy="164003"/>
          </a:xfrm>
          <a:custGeom>
            <a:avLst/>
            <a:gdLst>
              <a:gd name="T0" fmla="*/ 11 w 13"/>
              <a:gd name="T1" fmla="*/ 93 h 109"/>
              <a:gd name="T2" fmla="*/ 9 w 13"/>
              <a:gd name="T3" fmla="*/ 4 h 109"/>
              <a:gd name="T4" fmla="*/ 3 w 13"/>
              <a:gd name="T5" fmla="*/ 4 h 109"/>
              <a:gd name="T6" fmla="*/ 1 w 13"/>
              <a:gd name="T7" fmla="*/ 101 h 109"/>
              <a:gd name="T8" fmla="*/ 11 w 13"/>
              <a:gd name="T9" fmla="*/ 103 h 109"/>
              <a:gd name="T10" fmla="*/ 12 w 13"/>
              <a:gd name="T11" fmla="*/ 97 h 109"/>
              <a:gd name="T12" fmla="*/ 11 w 13"/>
              <a:gd name="T13" fmla="*/ 93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" h="109">
                <a:moveTo>
                  <a:pt x="11" y="93"/>
                </a:moveTo>
                <a:cubicBezTo>
                  <a:pt x="11" y="64"/>
                  <a:pt x="10" y="34"/>
                  <a:pt x="9" y="4"/>
                </a:cubicBezTo>
                <a:cubicBezTo>
                  <a:pt x="8" y="0"/>
                  <a:pt x="3" y="0"/>
                  <a:pt x="3" y="4"/>
                </a:cubicBezTo>
                <a:cubicBezTo>
                  <a:pt x="0" y="36"/>
                  <a:pt x="0" y="69"/>
                  <a:pt x="1" y="101"/>
                </a:cubicBezTo>
                <a:cubicBezTo>
                  <a:pt x="1" y="107"/>
                  <a:pt x="10" y="109"/>
                  <a:pt x="11" y="103"/>
                </a:cubicBezTo>
                <a:cubicBezTo>
                  <a:pt x="12" y="101"/>
                  <a:pt x="12" y="99"/>
                  <a:pt x="12" y="97"/>
                </a:cubicBezTo>
                <a:cubicBezTo>
                  <a:pt x="13" y="96"/>
                  <a:pt x="12" y="94"/>
                  <a:pt x="11" y="93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3" name="îsḻiďè">
            <a:extLst>
              <a:ext uri="{FF2B5EF4-FFF2-40B4-BE49-F238E27FC236}">
                <a16:creationId xmlns:a16="http://schemas.microsoft.com/office/drawing/2014/main" xmlns="" id="{53DCA417-FDF2-441D-ADC2-9E83D066B6C1}"/>
              </a:ext>
            </a:extLst>
          </p:cNvPr>
          <p:cNvSpPr/>
          <p:nvPr/>
        </p:nvSpPr>
        <p:spPr bwMode="auto">
          <a:xfrm>
            <a:off x="2554647" y="4055933"/>
            <a:ext cx="57271" cy="169210"/>
          </a:xfrm>
          <a:custGeom>
            <a:avLst/>
            <a:gdLst>
              <a:gd name="T0" fmla="*/ 29 w 38"/>
              <a:gd name="T1" fmla="*/ 2 h 112"/>
              <a:gd name="T2" fmla="*/ 25 w 38"/>
              <a:gd name="T3" fmla="*/ 3 h 112"/>
              <a:gd name="T4" fmla="*/ 21 w 38"/>
              <a:gd name="T5" fmla="*/ 69 h 112"/>
              <a:gd name="T6" fmla="*/ 10 w 38"/>
              <a:gd name="T7" fmla="*/ 70 h 112"/>
              <a:gd name="T8" fmla="*/ 0 w 38"/>
              <a:gd name="T9" fmla="*/ 74 h 112"/>
              <a:gd name="T10" fmla="*/ 0 w 38"/>
              <a:gd name="T11" fmla="*/ 77 h 112"/>
              <a:gd name="T12" fmla="*/ 10 w 38"/>
              <a:gd name="T13" fmla="*/ 81 h 112"/>
              <a:gd name="T14" fmla="*/ 22 w 38"/>
              <a:gd name="T15" fmla="*/ 82 h 112"/>
              <a:gd name="T16" fmla="*/ 24 w 38"/>
              <a:gd name="T17" fmla="*/ 107 h 112"/>
              <a:gd name="T18" fmla="*/ 34 w 38"/>
              <a:gd name="T19" fmla="*/ 105 h 112"/>
              <a:gd name="T20" fmla="*/ 29 w 38"/>
              <a:gd name="T21" fmla="*/ 2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8" h="112">
                <a:moveTo>
                  <a:pt x="29" y="2"/>
                </a:moveTo>
                <a:cubicBezTo>
                  <a:pt x="29" y="0"/>
                  <a:pt x="25" y="1"/>
                  <a:pt x="25" y="3"/>
                </a:cubicBezTo>
                <a:cubicBezTo>
                  <a:pt x="22" y="24"/>
                  <a:pt x="21" y="47"/>
                  <a:pt x="21" y="69"/>
                </a:cubicBezTo>
                <a:cubicBezTo>
                  <a:pt x="17" y="70"/>
                  <a:pt x="13" y="70"/>
                  <a:pt x="10" y="70"/>
                </a:cubicBezTo>
                <a:cubicBezTo>
                  <a:pt x="6" y="71"/>
                  <a:pt x="2" y="71"/>
                  <a:pt x="0" y="74"/>
                </a:cubicBezTo>
                <a:cubicBezTo>
                  <a:pt x="0" y="75"/>
                  <a:pt x="0" y="76"/>
                  <a:pt x="0" y="77"/>
                </a:cubicBezTo>
                <a:cubicBezTo>
                  <a:pt x="2" y="80"/>
                  <a:pt x="6" y="81"/>
                  <a:pt x="10" y="81"/>
                </a:cubicBezTo>
                <a:cubicBezTo>
                  <a:pt x="14" y="81"/>
                  <a:pt x="18" y="81"/>
                  <a:pt x="22" y="82"/>
                </a:cubicBezTo>
                <a:cubicBezTo>
                  <a:pt x="22" y="90"/>
                  <a:pt x="23" y="99"/>
                  <a:pt x="24" y="107"/>
                </a:cubicBezTo>
                <a:cubicBezTo>
                  <a:pt x="25" y="112"/>
                  <a:pt x="33" y="110"/>
                  <a:pt x="34" y="105"/>
                </a:cubicBezTo>
                <a:cubicBezTo>
                  <a:pt x="38" y="73"/>
                  <a:pt x="34" y="35"/>
                  <a:pt x="29" y="2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4" name="îšlïḋé">
            <a:extLst>
              <a:ext uri="{FF2B5EF4-FFF2-40B4-BE49-F238E27FC236}">
                <a16:creationId xmlns:a16="http://schemas.microsoft.com/office/drawing/2014/main" xmlns="" id="{0717D4CF-4726-4453-9B99-FD0E87E847B6}"/>
              </a:ext>
            </a:extLst>
          </p:cNvPr>
          <p:cNvSpPr/>
          <p:nvPr/>
        </p:nvSpPr>
        <p:spPr bwMode="auto">
          <a:xfrm>
            <a:off x="2661380" y="4139235"/>
            <a:ext cx="41652" cy="20825"/>
          </a:xfrm>
          <a:custGeom>
            <a:avLst/>
            <a:gdLst>
              <a:gd name="T0" fmla="*/ 23 w 29"/>
              <a:gd name="T1" fmla="*/ 1 h 13"/>
              <a:gd name="T2" fmla="*/ 4 w 29"/>
              <a:gd name="T3" fmla="*/ 2 h 13"/>
              <a:gd name="T4" fmla="*/ 4 w 29"/>
              <a:gd name="T5" fmla="*/ 11 h 13"/>
              <a:gd name="T6" fmla="*/ 23 w 29"/>
              <a:gd name="T7" fmla="*/ 12 h 13"/>
              <a:gd name="T8" fmla="*/ 23 w 29"/>
              <a:gd name="T9" fmla="*/ 1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" h="13">
                <a:moveTo>
                  <a:pt x="23" y="1"/>
                </a:moveTo>
                <a:cubicBezTo>
                  <a:pt x="18" y="0"/>
                  <a:pt x="10" y="1"/>
                  <a:pt x="4" y="2"/>
                </a:cubicBezTo>
                <a:cubicBezTo>
                  <a:pt x="0" y="4"/>
                  <a:pt x="0" y="10"/>
                  <a:pt x="4" y="11"/>
                </a:cubicBezTo>
                <a:cubicBezTo>
                  <a:pt x="10" y="13"/>
                  <a:pt x="18" y="13"/>
                  <a:pt x="23" y="12"/>
                </a:cubicBezTo>
                <a:cubicBezTo>
                  <a:pt x="29" y="12"/>
                  <a:pt x="29" y="2"/>
                  <a:pt x="23" y="1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5" name="îşḻíďê">
            <a:extLst>
              <a:ext uri="{FF2B5EF4-FFF2-40B4-BE49-F238E27FC236}">
                <a16:creationId xmlns:a16="http://schemas.microsoft.com/office/drawing/2014/main" xmlns="" id="{F869B0CB-CC5C-46CE-8E2C-F0C1C5E5C75D}"/>
              </a:ext>
            </a:extLst>
          </p:cNvPr>
          <p:cNvSpPr/>
          <p:nvPr/>
        </p:nvSpPr>
        <p:spPr bwMode="auto">
          <a:xfrm>
            <a:off x="2744682" y="4061139"/>
            <a:ext cx="98922" cy="174417"/>
          </a:xfrm>
          <a:custGeom>
            <a:avLst/>
            <a:gdLst>
              <a:gd name="T0" fmla="*/ 45 w 65"/>
              <a:gd name="T1" fmla="*/ 5 h 116"/>
              <a:gd name="T2" fmla="*/ 36 w 65"/>
              <a:gd name="T3" fmla="*/ 4 h 116"/>
              <a:gd name="T4" fmla="*/ 5 w 65"/>
              <a:gd name="T5" fmla="*/ 53 h 116"/>
              <a:gd name="T6" fmla="*/ 20 w 65"/>
              <a:gd name="T7" fmla="*/ 109 h 116"/>
              <a:gd name="T8" fmla="*/ 58 w 65"/>
              <a:gd name="T9" fmla="*/ 78 h 116"/>
              <a:gd name="T10" fmla="*/ 45 w 65"/>
              <a:gd name="T11" fmla="*/ 5 h 116"/>
              <a:gd name="T12" fmla="*/ 43 w 65"/>
              <a:gd name="T13" fmla="*/ 84 h 116"/>
              <a:gd name="T14" fmla="*/ 20 w 65"/>
              <a:gd name="T15" fmla="*/ 93 h 116"/>
              <a:gd name="T16" fmla="*/ 16 w 65"/>
              <a:gd name="T17" fmla="*/ 81 h 116"/>
              <a:gd name="T18" fmla="*/ 16 w 65"/>
              <a:gd name="T19" fmla="*/ 61 h 116"/>
              <a:gd name="T20" fmla="*/ 36 w 65"/>
              <a:gd name="T21" fmla="*/ 11 h 116"/>
              <a:gd name="T22" fmla="*/ 43 w 65"/>
              <a:gd name="T23" fmla="*/ 84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5" h="116">
                <a:moveTo>
                  <a:pt x="45" y="5"/>
                </a:moveTo>
                <a:cubicBezTo>
                  <a:pt x="43" y="2"/>
                  <a:pt x="39" y="2"/>
                  <a:pt x="36" y="4"/>
                </a:cubicBezTo>
                <a:cubicBezTo>
                  <a:pt x="14" y="0"/>
                  <a:pt x="8" y="38"/>
                  <a:pt x="5" y="53"/>
                </a:cubicBezTo>
                <a:cubicBezTo>
                  <a:pt x="3" y="69"/>
                  <a:pt x="0" y="101"/>
                  <a:pt x="20" y="109"/>
                </a:cubicBezTo>
                <a:cubicBezTo>
                  <a:pt x="40" y="116"/>
                  <a:pt x="54" y="93"/>
                  <a:pt x="58" y="78"/>
                </a:cubicBezTo>
                <a:cubicBezTo>
                  <a:pt x="65" y="53"/>
                  <a:pt x="60" y="26"/>
                  <a:pt x="45" y="5"/>
                </a:cubicBezTo>
                <a:close/>
                <a:moveTo>
                  <a:pt x="43" y="84"/>
                </a:moveTo>
                <a:cubicBezTo>
                  <a:pt x="40" y="93"/>
                  <a:pt x="32" y="96"/>
                  <a:pt x="20" y="93"/>
                </a:cubicBezTo>
                <a:cubicBezTo>
                  <a:pt x="18" y="89"/>
                  <a:pt x="17" y="85"/>
                  <a:pt x="16" y="81"/>
                </a:cubicBezTo>
                <a:cubicBezTo>
                  <a:pt x="16" y="75"/>
                  <a:pt x="16" y="67"/>
                  <a:pt x="16" y="61"/>
                </a:cubicBezTo>
                <a:cubicBezTo>
                  <a:pt x="17" y="49"/>
                  <a:pt x="21" y="16"/>
                  <a:pt x="36" y="11"/>
                </a:cubicBezTo>
                <a:cubicBezTo>
                  <a:pt x="49" y="31"/>
                  <a:pt x="57" y="62"/>
                  <a:pt x="43" y="84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6" name="išļiďe">
            <a:extLst>
              <a:ext uri="{FF2B5EF4-FFF2-40B4-BE49-F238E27FC236}">
                <a16:creationId xmlns:a16="http://schemas.microsoft.com/office/drawing/2014/main" xmlns="" id="{B307F553-F359-4DA5-82B5-B5BE43BBB6C6}"/>
              </a:ext>
            </a:extLst>
          </p:cNvPr>
          <p:cNvSpPr/>
          <p:nvPr/>
        </p:nvSpPr>
        <p:spPr bwMode="auto">
          <a:xfrm>
            <a:off x="2848811" y="4061139"/>
            <a:ext cx="83302" cy="166606"/>
          </a:xfrm>
          <a:custGeom>
            <a:avLst/>
            <a:gdLst>
              <a:gd name="T0" fmla="*/ 53 w 56"/>
              <a:gd name="T1" fmla="*/ 64 h 111"/>
              <a:gd name="T2" fmla="*/ 45 w 56"/>
              <a:gd name="T3" fmla="*/ 5 h 111"/>
              <a:gd name="T4" fmla="*/ 40 w 56"/>
              <a:gd name="T5" fmla="*/ 5 h 111"/>
              <a:gd name="T6" fmla="*/ 41 w 56"/>
              <a:gd name="T7" fmla="*/ 54 h 111"/>
              <a:gd name="T8" fmla="*/ 40 w 56"/>
              <a:gd name="T9" fmla="*/ 64 h 111"/>
              <a:gd name="T10" fmla="*/ 35 w 56"/>
              <a:gd name="T11" fmla="*/ 65 h 111"/>
              <a:gd name="T12" fmla="*/ 17 w 56"/>
              <a:gd name="T13" fmla="*/ 65 h 111"/>
              <a:gd name="T14" fmla="*/ 12 w 56"/>
              <a:gd name="T15" fmla="*/ 5 h 111"/>
              <a:gd name="T16" fmla="*/ 4 w 56"/>
              <a:gd name="T17" fmla="*/ 5 h 111"/>
              <a:gd name="T18" fmla="*/ 7 w 56"/>
              <a:gd name="T19" fmla="*/ 107 h 111"/>
              <a:gd name="T20" fmla="*/ 15 w 56"/>
              <a:gd name="T21" fmla="*/ 107 h 111"/>
              <a:gd name="T22" fmla="*/ 17 w 56"/>
              <a:gd name="T23" fmla="*/ 73 h 111"/>
              <a:gd name="T24" fmla="*/ 35 w 56"/>
              <a:gd name="T25" fmla="*/ 75 h 111"/>
              <a:gd name="T26" fmla="*/ 40 w 56"/>
              <a:gd name="T27" fmla="*/ 75 h 111"/>
              <a:gd name="T28" fmla="*/ 38 w 56"/>
              <a:gd name="T29" fmla="*/ 103 h 111"/>
              <a:gd name="T30" fmla="*/ 48 w 56"/>
              <a:gd name="T31" fmla="*/ 105 h 111"/>
              <a:gd name="T32" fmla="*/ 53 w 56"/>
              <a:gd name="T33" fmla="*/ 72 h 111"/>
              <a:gd name="T34" fmla="*/ 53 w 56"/>
              <a:gd name="T35" fmla="*/ 72 h 111"/>
              <a:gd name="T36" fmla="*/ 53 w 56"/>
              <a:gd name="T37" fmla="*/ 64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6" h="111">
                <a:moveTo>
                  <a:pt x="53" y="64"/>
                </a:moveTo>
                <a:cubicBezTo>
                  <a:pt x="53" y="44"/>
                  <a:pt x="50" y="23"/>
                  <a:pt x="45" y="5"/>
                </a:cubicBezTo>
                <a:cubicBezTo>
                  <a:pt x="44" y="2"/>
                  <a:pt x="40" y="3"/>
                  <a:pt x="40" y="5"/>
                </a:cubicBezTo>
                <a:cubicBezTo>
                  <a:pt x="41" y="22"/>
                  <a:pt x="41" y="38"/>
                  <a:pt x="41" y="54"/>
                </a:cubicBezTo>
                <a:cubicBezTo>
                  <a:pt x="41" y="58"/>
                  <a:pt x="41" y="61"/>
                  <a:pt x="40" y="64"/>
                </a:cubicBezTo>
                <a:cubicBezTo>
                  <a:pt x="39" y="64"/>
                  <a:pt x="37" y="65"/>
                  <a:pt x="35" y="65"/>
                </a:cubicBezTo>
                <a:cubicBezTo>
                  <a:pt x="29" y="66"/>
                  <a:pt x="23" y="65"/>
                  <a:pt x="17" y="65"/>
                </a:cubicBezTo>
                <a:cubicBezTo>
                  <a:pt x="16" y="45"/>
                  <a:pt x="13" y="25"/>
                  <a:pt x="12" y="5"/>
                </a:cubicBezTo>
                <a:cubicBezTo>
                  <a:pt x="12" y="0"/>
                  <a:pt x="4" y="0"/>
                  <a:pt x="4" y="5"/>
                </a:cubicBezTo>
                <a:cubicBezTo>
                  <a:pt x="4" y="38"/>
                  <a:pt x="0" y="75"/>
                  <a:pt x="7" y="107"/>
                </a:cubicBezTo>
                <a:cubicBezTo>
                  <a:pt x="8" y="111"/>
                  <a:pt x="14" y="111"/>
                  <a:pt x="15" y="107"/>
                </a:cubicBezTo>
                <a:cubicBezTo>
                  <a:pt x="17" y="96"/>
                  <a:pt x="17" y="85"/>
                  <a:pt x="17" y="73"/>
                </a:cubicBezTo>
                <a:cubicBezTo>
                  <a:pt x="23" y="74"/>
                  <a:pt x="29" y="74"/>
                  <a:pt x="35" y="75"/>
                </a:cubicBezTo>
                <a:cubicBezTo>
                  <a:pt x="36" y="75"/>
                  <a:pt x="38" y="75"/>
                  <a:pt x="40" y="75"/>
                </a:cubicBezTo>
                <a:cubicBezTo>
                  <a:pt x="39" y="84"/>
                  <a:pt x="38" y="94"/>
                  <a:pt x="38" y="103"/>
                </a:cubicBezTo>
                <a:cubicBezTo>
                  <a:pt x="39" y="109"/>
                  <a:pt x="46" y="110"/>
                  <a:pt x="48" y="105"/>
                </a:cubicBezTo>
                <a:cubicBezTo>
                  <a:pt x="51" y="95"/>
                  <a:pt x="52" y="84"/>
                  <a:pt x="53" y="72"/>
                </a:cubicBezTo>
                <a:cubicBezTo>
                  <a:pt x="53" y="72"/>
                  <a:pt x="53" y="72"/>
                  <a:pt x="53" y="72"/>
                </a:cubicBezTo>
                <a:cubicBezTo>
                  <a:pt x="56" y="70"/>
                  <a:pt x="56" y="66"/>
                  <a:pt x="53" y="64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7" name="ísļíďé">
            <a:extLst>
              <a:ext uri="{FF2B5EF4-FFF2-40B4-BE49-F238E27FC236}">
                <a16:creationId xmlns:a16="http://schemas.microsoft.com/office/drawing/2014/main" xmlns="" id="{E892F123-C669-49B7-9A37-F913803D8F43}"/>
              </a:ext>
            </a:extLst>
          </p:cNvPr>
          <p:cNvSpPr/>
          <p:nvPr/>
        </p:nvSpPr>
        <p:spPr bwMode="auto">
          <a:xfrm>
            <a:off x="2304739" y="3897137"/>
            <a:ext cx="140573" cy="140574"/>
          </a:xfrm>
          <a:custGeom>
            <a:avLst/>
            <a:gdLst>
              <a:gd name="T0" fmla="*/ 87 w 94"/>
              <a:gd name="T1" fmla="*/ 77 h 94"/>
              <a:gd name="T2" fmla="*/ 49 w 94"/>
              <a:gd name="T3" fmla="*/ 40 h 94"/>
              <a:gd name="T4" fmla="*/ 31 w 94"/>
              <a:gd name="T5" fmla="*/ 24 h 94"/>
              <a:gd name="T6" fmla="*/ 9 w 94"/>
              <a:gd name="T7" fmla="*/ 4 h 94"/>
              <a:gd name="T8" fmla="*/ 7 w 94"/>
              <a:gd name="T9" fmla="*/ 1 h 94"/>
              <a:gd name="T10" fmla="*/ 6 w 94"/>
              <a:gd name="T11" fmla="*/ 1 h 94"/>
              <a:gd name="T12" fmla="*/ 0 w 94"/>
              <a:gd name="T13" fmla="*/ 7 h 94"/>
              <a:gd name="T14" fmla="*/ 10 w 94"/>
              <a:gd name="T15" fmla="*/ 20 h 94"/>
              <a:gd name="T16" fmla="*/ 33 w 94"/>
              <a:gd name="T17" fmla="*/ 44 h 94"/>
              <a:gd name="T18" fmla="*/ 76 w 94"/>
              <a:gd name="T19" fmla="*/ 88 h 94"/>
              <a:gd name="T20" fmla="*/ 87 w 94"/>
              <a:gd name="T21" fmla="*/ 77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4" h="94">
                <a:moveTo>
                  <a:pt x="87" y="77"/>
                </a:moveTo>
                <a:cubicBezTo>
                  <a:pt x="74" y="65"/>
                  <a:pt x="61" y="53"/>
                  <a:pt x="49" y="40"/>
                </a:cubicBezTo>
                <a:cubicBezTo>
                  <a:pt x="43" y="35"/>
                  <a:pt x="37" y="29"/>
                  <a:pt x="31" y="24"/>
                </a:cubicBezTo>
                <a:cubicBezTo>
                  <a:pt x="28" y="21"/>
                  <a:pt x="10" y="8"/>
                  <a:pt x="9" y="4"/>
                </a:cubicBezTo>
                <a:cubicBezTo>
                  <a:pt x="9" y="3"/>
                  <a:pt x="8" y="1"/>
                  <a:pt x="7" y="1"/>
                </a:cubicBezTo>
                <a:cubicBezTo>
                  <a:pt x="7" y="1"/>
                  <a:pt x="6" y="1"/>
                  <a:pt x="6" y="1"/>
                </a:cubicBezTo>
                <a:cubicBezTo>
                  <a:pt x="2" y="0"/>
                  <a:pt x="0" y="3"/>
                  <a:pt x="0" y="7"/>
                </a:cubicBezTo>
                <a:cubicBezTo>
                  <a:pt x="1" y="12"/>
                  <a:pt x="6" y="16"/>
                  <a:pt x="10" y="20"/>
                </a:cubicBezTo>
                <a:cubicBezTo>
                  <a:pt x="17" y="28"/>
                  <a:pt x="25" y="36"/>
                  <a:pt x="33" y="44"/>
                </a:cubicBezTo>
                <a:cubicBezTo>
                  <a:pt x="47" y="58"/>
                  <a:pt x="62" y="73"/>
                  <a:pt x="76" y="88"/>
                </a:cubicBezTo>
                <a:cubicBezTo>
                  <a:pt x="83" y="94"/>
                  <a:pt x="94" y="84"/>
                  <a:pt x="87" y="77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8" name="íṩlíḍe">
            <a:extLst>
              <a:ext uri="{FF2B5EF4-FFF2-40B4-BE49-F238E27FC236}">
                <a16:creationId xmlns:a16="http://schemas.microsoft.com/office/drawing/2014/main" xmlns="" id="{ADA06CCD-DEF1-464F-9834-0009F32CB9A5}"/>
              </a:ext>
            </a:extLst>
          </p:cNvPr>
          <p:cNvSpPr/>
          <p:nvPr/>
        </p:nvSpPr>
        <p:spPr bwMode="auto">
          <a:xfrm>
            <a:off x="2283913" y="4232951"/>
            <a:ext cx="150986" cy="119748"/>
          </a:xfrm>
          <a:custGeom>
            <a:avLst/>
            <a:gdLst>
              <a:gd name="T0" fmla="*/ 88 w 100"/>
              <a:gd name="T1" fmla="*/ 3 h 80"/>
              <a:gd name="T2" fmla="*/ 47 w 100"/>
              <a:gd name="T3" fmla="*/ 34 h 80"/>
              <a:gd name="T4" fmla="*/ 4 w 100"/>
              <a:gd name="T5" fmla="*/ 69 h 80"/>
              <a:gd name="T6" fmla="*/ 10 w 100"/>
              <a:gd name="T7" fmla="*/ 76 h 80"/>
              <a:gd name="T8" fmla="*/ 55 w 100"/>
              <a:gd name="T9" fmla="*/ 44 h 80"/>
              <a:gd name="T10" fmla="*/ 95 w 100"/>
              <a:gd name="T11" fmla="*/ 13 h 80"/>
              <a:gd name="T12" fmla="*/ 88 w 100"/>
              <a:gd name="T13" fmla="*/ 3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0" h="80">
                <a:moveTo>
                  <a:pt x="88" y="3"/>
                </a:moveTo>
                <a:cubicBezTo>
                  <a:pt x="73" y="12"/>
                  <a:pt x="60" y="23"/>
                  <a:pt x="47" y="34"/>
                </a:cubicBezTo>
                <a:cubicBezTo>
                  <a:pt x="33" y="45"/>
                  <a:pt x="18" y="57"/>
                  <a:pt x="4" y="69"/>
                </a:cubicBezTo>
                <a:cubicBezTo>
                  <a:pt x="0" y="72"/>
                  <a:pt x="5" y="80"/>
                  <a:pt x="10" y="76"/>
                </a:cubicBezTo>
                <a:cubicBezTo>
                  <a:pt x="25" y="66"/>
                  <a:pt x="40" y="55"/>
                  <a:pt x="55" y="44"/>
                </a:cubicBezTo>
                <a:cubicBezTo>
                  <a:pt x="69" y="34"/>
                  <a:pt x="84" y="25"/>
                  <a:pt x="95" y="13"/>
                </a:cubicBezTo>
                <a:cubicBezTo>
                  <a:pt x="100" y="8"/>
                  <a:pt x="94" y="0"/>
                  <a:pt x="88" y="3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9" name="íSḻíḋé">
            <a:extLst>
              <a:ext uri="{FF2B5EF4-FFF2-40B4-BE49-F238E27FC236}">
                <a16:creationId xmlns:a16="http://schemas.microsoft.com/office/drawing/2014/main" xmlns="" id="{7C69ED8B-A056-43AE-9CC3-9E1FDC6F0D41}"/>
              </a:ext>
            </a:extLst>
          </p:cNvPr>
          <p:cNvSpPr/>
          <p:nvPr/>
        </p:nvSpPr>
        <p:spPr bwMode="auto">
          <a:xfrm>
            <a:off x="2973765" y="3925772"/>
            <a:ext cx="411307" cy="437341"/>
          </a:xfrm>
          <a:custGeom>
            <a:avLst/>
            <a:gdLst>
              <a:gd name="T0" fmla="*/ 266 w 273"/>
              <a:gd name="T1" fmla="*/ 122 h 290"/>
              <a:gd name="T2" fmla="*/ 257 w 273"/>
              <a:gd name="T3" fmla="*/ 121 h 290"/>
              <a:gd name="T4" fmla="*/ 249 w 273"/>
              <a:gd name="T5" fmla="*/ 122 h 290"/>
              <a:gd name="T6" fmla="*/ 236 w 273"/>
              <a:gd name="T7" fmla="*/ 122 h 290"/>
              <a:gd name="T8" fmla="*/ 209 w 273"/>
              <a:gd name="T9" fmla="*/ 122 h 290"/>
              <a:gd name="T10" fmla="*/ 176 w 273"/>
              <a:gd name="T11" fmla="*/ 127 h 290"/>
              <a:gd name="T12" fmla="*/ 175 w 273"/>
              <a:gd name="T13" fmla="*/ 126 h 290"/>
              <a:gd name="T14" fmla="*/ 9 w 273"/>
              <a:gd name="T15" fmla="*/ 3 h 290"/>
              <a:gd name="T16" fmla="*/ 3 w 273"/>
              <a:gd name="T17" fmla="*/ 10 h 290"/>
              <a:gd name="T18" fmla="*/ 161 w 273"/>
              <a:gd name="T19" fmla="*/ 133 h 290"/>
              <a:gd name="T20" fmla="*/ 43 w 273"/>
              <a:gd name="T21" fmla="*/ 276 h 290"/>
              <a:gd name="T22" fmla="*/ 55 w 273"/>
              <a:gd name="T23" fmla="*/ 283 h 290"/>
              <a:gd name="T24" fmla="*/ 177 w 273"/>
              <a:gd name="T25" fmla="*/ 137 h 290"/>
              <a:gd name="T26" fmla="*/ 178 w 273"/>
              <a:gd name="T27" fmla="*/ 134 h 290"/>
              <a:gd name="T28" fmla="*/ 199 w 273"/>
              <a:gd name="T29" fmla="*/ 137 h 290"/>
              <a:gd name="T30" fmla="*/ 243 w 273"/>
              <a:gd name="T31" fmla="*/ 137 h 290"/>
              <a:gd name="T32" fmla="*/ 266 w 273"/>
              <a:gd name="T33" fmla="*/ 122 h 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73" h="290">
                <a:moveTo>
                  <a:pt x="266" y="122"/>
                </a:moveTo>
                <a:cubicBezTo>
                  <a:pt x="264" y="119"/>
                  <a:pt x="259" y="119"/>
                  <a:pt x="257" y="121"/>
                </a:cubicBezTo>
                <a:cubicBezTo>
                  <a:pt x="256" y="120"/>
                  <a:pt x="254" y="121"/>
                  <a:pt x="249" y="122"/>
                </a:cubicBezTo>
                <a:cubicBezTo>
                  <a:pt x="245" y="122"/>
                  <a:pt x="240" y="122"/>
                  <a:pt x="236" y="122"/>
                </a:cubicBezTo>
                <a:cubicBezTo>
                  <a:pt x="227" y="122"/>
                  <a:pt x="218" y="122"/>
                  <a:pt x="209" y="122"/>
                </a:cubicBezTo>
                <a:cubicBezTo>
                  <a:pt x="197" y="122"/>
                  <a:pt x="186" y="121"/>
                  <a:pt x="176" y="127"/>
                </a:cubicBezTo>
                <a:cubicBezTo>
                  <a:pt x="176" y="126"/>
                  <a:pt x="176" y="126"/>
                  <a:pt x="175" y="126"/>
                </a:cubicBezTo>
                <a:cubicBezTo>
                  <a:pt x="120" y="84"/>
                  <a:pt x="66" y="40"/>
                  <a:pt x="9" y="3"/>
                </a:cubicBezTo>
                <a:cubicBezTo>
                  <a:pt x="4" y="0"/>
                  <a:pt x="0" y="7"/>
                  <a:pt x="3" y="10"/>
                </a:cubicBezTo>
                <a:cubicBezTo>
                  <a:pt x="53" y="54"/>
                  <a:pt x="108" y="93"/>
                  <a:pt x="161" y="133"/>
                </a:cubicBezTo>
                <a:cubicBezTo>
                  <a:pt x="117" y="176"/>
                  <a:pt x="77" y="224"/>
                  <a:pt x="43" y="276"/>
                </a:cubicBezTo>
                <a:cubicBezTo>
                  <a:pt x="38" y="283"/>
                  <a:pt x="50" y="290"/>
                  <a:pt x="55" y="283"/>
                </a:cubicBezTo>
                <a:cubicBezTo>
                  <a:pt x="92" y="231"/>
                  <a:pt x="131" y="182"/>
                  <a:pt x="177" y="137"/>
                </a:cubicBezTo>
                <a:cubicBezTo>
                  <a:pt x="178" y="136"/>
                  <a:pt x="178" y="135"/>
                  <a:pt x="178" y="134"/>
                </a:cubicBezTo>
                <a:cubicBezTo>
                  <a:pt x="184" y="137"/>
                  <a:pt x="190" y="136"/>
                  <a:pt x="199" y="137"/>
                </a:cubicBezTo>
                <a:cubicBezTo>
                  <a:pt x="213" y="137"/>
                  <a:pt x="228" y="137"/>
                  <a:pt x="243" y="137"/>
                </a:cubicBezTo>
                <a:cubicBezTo>
                  <a:pt x="252" y="137"/>
                  <a:pt x="273" y="138"/>
                  <a:pt x="266" y="122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0" name="ïṧ1iďé">
            <a:extLst>
              <a:ext uri="{FF2B5EF4-FFF2-40B4-BE49-F238E27FC236}">
                <a16:creationId xmlns:a16="http://schemas.microsoft.com/office/drawing/2014/main" xmlns="" id="{8B8CE41A-8579-46AB-B9E6-42A7AE1F530F}"/>
              </a:ext>
            </a:extLst>
          </p:cNvPr>
          <p:cNvSpPr/>
          <p:nvPr/>
        </p:nvSpPr>
        <p:spPr bwMode="auto">
          <a:xfrm>
            <a:off x="3426723" y="4045520"/>
            <a:ext cx="111937" cy="148384"/>
          </a:xfrm>
          <a:custGeom>
            <a:avLst/>
            <a:gdLst>
              <a:gd name="T0" fmla="*/ 34 w 74"/>
              <a:gd name="T1" fmla="*/ 3 h 98"/>
              <a:gd name="T2" fmla="*/ 31 w 74"/>
              <a:gd name="T3" fmla="*/ 4 h 98"/>
              <a:gd name="T4" fmla="*/ 3 w 74"/>
              <a:gd name="T5" fmla="*/ 51 h 98"/>
              <a:gd name="T6" fmla="*/ 32 w 74"/>
              <a:gd name="T7" fmla="*/ 98 h 98"/>
              <a:gd name="T8" fmla="*/ 34 w 74"/>
              <a:gd name="T9" fmla="*/ 3 h 98"/>
              <a:gd name="T10" fmla="*/ 48 w 74"/>
              <a:gd name="T11" fmla="*/ 64 h 98"/>
              <a:gd name="T12" fmla="*/ 34 w 74"/>
              <a:gd name="T13" fmla="*/ 80 h 98"/>
              <a:gd name="T14" fmla="*/ 22 w 74"/>
              <a:gd name="T15" fmla="*/ 79 h 98"/>
              <a:gd name="T16" fmla="*/ 15 w 74"/>
              <a:gd name="T17" fmla="*/ 63 h 98"/>
              <a:gd name="T18" fmla="*/ 16 w 74"/>
              <a:gd name="T19" fmla="*/ 44 h 98"/>
              <a:gd name="T20" fmla="*/ 31 w 74"/>
              <a:gd name="T21" fmla="*/ 11 h 98"/>
              <a:gd name="T22" fmla="*/ 32 w 74"/>
              <a:gd name="T23" fmla="*/ 12 h 98"/>
              <a:gd name="T24" fmla="*/ 50 w 74"/>
              <a:gd name="T25" fmla="*/ 45 h 98"/>
              <a:gd name="T26" fmla="*/ 48 w 74"/>
              <a:gd name="T27" fmla="*/ 64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4" h="98">
                <a:moveTo>
                  <a:pt x="34" y="3"/>
                </a:moveTo>
                <a:cubicBezTo>
                  <a:pt x="33" y="3"/>
                  <a:pt x="32" y="3"/>
                  <a:pt x="31" y="4"/>
                </a:cubicBezTo>
                <a:cubicBezTo>
                  <a:pt x="10" y="7"/>
                  <a:pt x="5" y="32"/>
                  <a:pt x="3" y="51"/>
                </a:cubicBezTo>
                <a:cubicBezTo>
                  <a:pt x="0" y="70"/>
                  <a:pt x="7" y="98"/>
                  <a:pt x="32" y="98"/>
                </a:cubicBezTo>
                <a:cubicBezTo>
                  <a:pt x="74" y="97"/>
                  <a:pt x="72" y="0"/>
                  <a:pt x="34" y="3"/>
                </a:cubicBezTo>
                <a:close/>
                <a:moveTo>
                  <a:pt x="48" y="64"/>
                </a:moveTo>
                <a:cubicBezTo>
                  <a:pt x="45" y="74"/>
                  <a:pt x="44" y="77"/>
                  <a:pt x="34" y="80"/>
                </a:cubicBezTo>
                <a:cubicBezTo>
                  <a:pt x="29" y="84"/>
                  <a:pt x="25" y="84"/>
                  <a:pt x="22" y="79"/>
                </a:cubicBezTo>
                <a:cubicBezTo>
                  <a:pt x="17" y="75"/>
                  <a:pt x="14" y="70"/>
                  <a:pt x="15" y="63"/>
                </a:cubicBezTo>
                <a:cubicBezTo>
                  <a:pt x="14" y="57"/>
                  <a:pt x="15" y="50"/>
                  <a:pt x="16" y="44"/>
                </a:cubicBezTo>
                <a:cubicBezTo>
                  <a:pt x="18" y="32"/>
                  <a:pt x="21" y="18"/>
                  <a:pt x="31" y="11"/>
                </a:cubicBezTo>
                <a:cubicBezTo>
                  <a:pt x="32" y="12"/>
                  <a:pt x="32" y="12"/>
                  <a:pt x="32" y="12"/>
                </a:cubicBezTo>
                <a:cubicBezTo>
                  <a:pt x="46" y="17"/>
                  <a:pt x="49" y="33"/>
                  <a:pt x="50" y="45"/>
                </a:cubicBezTo>
                <a:cubicBezTo>
                  <a:pt x="50" y="52"/>
                  <a:pt x="50" y="58"/>
                  <a:pt x="48" y="64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1" name="íśḷíḓe">
            <a:extLst>
              <a:ext uri="{FF2B5EF4-FFF2-40B4-BE49-F238E27FC236}">
                <a16:creationId xmlns:a16="http://schemas.microsoft.com/office/drawing/2014/main" xmlns="" id="{587B3A62-F2EE-46DC-86AD-CE1492B11D1D}"/>
              </a:ext>
            </a:extLst>
          </p:cNvPr>
          <p:cNvSpPr/>
          <p:nvPr/>
        </p:nvSpPr>
        <p:spPr bwMode="auto">
          <a:xfrm>
            <a:off x="3536057" y="4029900"/>
            <a:ext cx="91112" cy="166606"/>
          </a:xfrm>
          <a:custGeom>
            <a:avLst/>
            <a:gdLst>
              <a:gd name="T0" fmla="*/ 48 w 60"/>
              <a:gd name="T1" fmla="*/ 4 h 111"/>
              <a:gd name="T2" fmla="*/ 42 w 60"/>
              <a:gd name="T3" fmla="*/ 5 h 111"/>
              <a:gd name="T4" fmla="*/ 42 w 60"/>
              <a:gd name="T5" fmla="*/ 59 h 111"/>
              <a:gd name="T6" fmla="*/ 42 w 60"/>
              <a:gd name="T7" fmla="*/ 62 h 111"/>
              <a:gd name="T8" fmla="*/ 16 w 60"/>
              <a:gd name="T9" fmla="*/ 65 h 111"/>
              <a:gd name="T10" fmla="*/ 10 w 60"/>
              <a:gd name="T11" fmla="*/ 9 h 111"/>
              <a:gd name="T12" fmla="*/ 1 w 60"/>
              <a:gd name="T13" fmla="*/ 9 h 111"/>
              <a:gd name="T14" fmla="*/ 8 w 60"/>
              <a:gd name="T15" fmla="*/ 103 h 111"/>
              <a:gd name="T16" fmla="*/ 19 w 60"/>
              <a:gd name="T17" fmla="*/ 101 h 111"/>
              <a:gd name="T18" fmla="*/ 17 w 60"/>
              <a:gd name="T19" fmla="*/ 73 h 111"/>
              <a:gd name="T20" fmla="*/ 42 w 60"/>
              <a:gd name="T21" fmla="*/ 73 h 111"/>
              <a:gd name="T22" fmla="*/ 43 w 60"/>
              <a:gd name="T23" fmla="*/ 107 h 111"/>
              <a:gd name="T24" fmla="*/ 53 w 60"/>
              <a:gd name="T25" fmla="*/ 107 h 111"/>
              <a:gd name="T26" fmla="*/ 48 w 60"/>
              <a:gd name="T27" fmla="*/ 4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0" h="111">
                <a:moveTo>
                  <a:pt x="48" y="4"/>
                </a:moveTo>
                <a:cubicBezTo>
                  <a:pt x="47" y="0"/>
                  <a:pt x="42" y="1"/>
                  <a:pt x="42" y="5"/>
                </a:cubicBezTo>
                <a:cubicBezTo>
                  <a:pt x="41" y="23"/>
                  <a:pt x="42" y="41"/>
                  <a:pt x="42" y="59"/>
                </a:cubicBezTo>
                <a:cubicBezTo>
                  <a:pt x="42" y="60"/>
                  <a:pt x="42" y="61"/>
                  <a:pt x="42" y="62"/>
                </a:cubicBezTo>
                <a:cubicBezTo>
                  <a:pt x="33" y="63"/>
                  <a:pt x="25" y="64"/>
                  <a:pt x="16" y="65"/>
                </a:cubicBezTo>
                <a:cubicBezTo>
                  <a:pt x="14" y="47"/>
                  <a:pt x="11" y="28"/>
                  <a:pt x="10" y="9"/>
                </a:cubicBezTo>
                <a:cubicBezTo>
                  <a:pt x="10" y="4"/>
                  <a:pt x="1" y="3"/>
                  <a:pt x="1" y="9"/>
                </a:cubicBezTo>
                <a:cubicBezTo>
                  <a:pt x="1" y="39"/>
                  <a:pt x="0" y="73"/>
                  <a:pt x="8" y="103"/>
                </a:cubicBezTo>
                <a:cubicBezTo>
                  <a:pt x="10" y="108"/>
                  <a:pt x="19" y="107"/>
                  <a:pt x="19" y="101"/>
                </a:cubicBezTo>
                <a:cubicBezTo>
                  <a:pt x="19" y="92"/>
                  <a:pt x="18" y="82"/>
                  <a:pt x="17" y="73"/>
                </a:cubicBezTo>
                <a:cubicBezTo>
                  <a:pt x="25" y="73"/>
                  <a:pt x="34" y="73"/>
                  <a:pt x="42" y="73"/>
                </a:cubicBezTo>
                <a:cubicBezTo>
                  <a:pt x="42" y="84"/>
                  <a:pt x="41" y="96"/>
                  <a:pt x="43" y="107"/>
                </a:cubicBezTo>
                <a:cubicBezTo>
                  <a:pt x="44" y="111"/>
                  <a:pt x="52" y="111"/>
                  <a:pt x="53" y="107"/>
                </a:cubicBezTo>
                <a:cubicBezTo>
                  <a:pt x="60" y="76"/>
                  <a:pt x="55" y="35"/>
                  <a:pt x="48" y="4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2" name="îṥ1îḓê">
            <a:extLst>
              <a:ext uri="{FF2B5EF4-FFF2-40B4-BE49-F238E27FC236}">
                <a16:creationId xmlns:a16="http://schemas.microsoft.com/office/drawing/2014/main" xmlns="" id="{02DBCB24-7AE7-4AC9-A6CC-F27E5E81FBB4}"/>
              </a:ext>
            </a:extLst>
          </p:cNvPr>
          <p:cNvSpPr/>
          <p:nvPr/>
        </p:nvSpPr>
        <p:spPr bwMode="auto">
          <a:xfrm>
            <a:off x="2408867" y="3043280"/>
            <a:ext cx="419116" cy="653410"/>
          </a:xfrm>
          <a:custGeom>
            <a:avLst/>
            <a:gdLst>
              <a:gd name="T0" fmla="*/ 263 w 278"/>
              <a:gd name="T1" fmla="*/ 364 h 434"/>
              <a:gd name="T2" fmla="*/ 259 w 278"/>
              <a:gd name="T3" fmla="*/ 204 h 434"/>
              <a:gd name="T4" fmla="*/ 246 w 278"/>
              <a:gd name="T5" fmla="*/ 36 h 434"/>
              <a:gd name="T6" fmla="*/ 185 w 278"/>
              <a:gd name="T7" fmla="*/ 45 h 434"/>
              <a:gd name="T8" fmla="*/ 187 w 278"/>
              <a:gd name="T9" fmla="*/ 124 h 434"/>
              <a:gd name="T10" fmla="*/ 191 w 278"/>
              <a:gd name="T11" fmla="*/ 209 h 434"/>
              <a:gd name="T12" fmla="*/ 191 w 278"/>
              <a:gd name="T13" fmla="*/ 216 h 434"/>
              <a:gd name="T14" fmla="*/ 119 w 278"/>
              <a:gd name="T15" fmla="*/ 221 h 434"/>
              <a:gd name="T16" fmla="*/ 82 w 278"/>
              <a:gd name="T17" fmla="*/ 225 h 434"/>
              <a:gd name="T18" fmla="*/ 70 w 278"/>
              <a:gd name="T19" fmla="*/ 65 h 434"/>
              <a:gd name="T20" fmla="*/ 3 w 278"/>
              <a:gd name="T21" fmla="*/ 65 h 434"/>
              <a:gd name="T22" fmla="*/ 16 w 278"/>
              <a:gd name="T23" fmla="*/ 256 h 434"/>
              <a:gd name="T24" fmla="*/ 18 w 278"/>
              <a:gd name="T25" fmla="*/ 346 h 434"/>
              <a:gd name="T26" fmla="*/ 38 w 278"/>
              <a:gd name="T27" fmla="*/ 419 h 434"/>
              <a:gd name="T28" fmla="*/ 87 w 278"/>
              <a:gd name="T29" fmla="*/ 382 h 434"/>
              <a:gd name="T30" fmla="*/ 87 w 278"/>
              <a:gd name="T31" fmla="*/ 376 h 434"/>
              <a:gd name="T32" fmla="*/ 87 w 278"/>
              <a:gd name="T33" fmla="*/ 356 h 434"/>
              <a:gd name="T34" fmla="*/ 86 w 278"/>
              <a:gd name="T35" fmla="*/ 316 h 434"/>
              <a:gd name="T36" fmla="*/ 85 w 278"/>
              <a:gd name="T37" fmla="*/ 289 h 434"/>
              <a:gd name="T38" fmla="*/ 124 w 278"/>
              <a:gd name="T39" fmla="*/ 288 h 434"/>
              <a:gd name="T40" fmla="*/ 193 w 278"/>
              <a:gd name="T41" fmla="*/ 284 h 434"/>
              <a:gd name="T42" fmla="*/ 195 w 278"/>
              <a:gd name="T43" fmla="*/ 373 h 434"/>
              <a:gd name="T44" fmla="*/ 263 w 278"/>
              <a:gd name="T45" fmla="*/ 364 h 4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78" h="434">
                <a:moveTo>
                  <a:pt x="263" y="364"/>
                </a:moveTo>
                <a:cubicBezTo>
                  <a:pt x="263" y="310"/>
                  <a:pt x="261" y="257"/>
                  <a:pt x="259" y="204"/>
                </a:cubicBezTo>
                <a:cubicBezTo>
                  <a:pt x="257" y="150"/>
                  <a:pt x="260" y="89"/>
                  <a:pt x="246" y="36"/>
                </a:cubicBezTo>
                <a:cubicBezTo>
                  <a:pt x="236" y="0"/>
                  <a:pt x="188" y="12"/>
                  <a:pt x="185" y="45"/>
                </a:cubicBezTo>
                <a:cubicBezTo>
                  <a:pt x="182" y="71"/>
                  <a:pt x="186" y="98"/>
                  <a:pt x="187" y="124"/>
                </a:cubicBezTo>
                <a:cubicBezTo>
                  <a:pt x="188" y="152"/>
                  <a:pt x="190" y="180"/>
                  <a:pt x="191" y="209"/>
                </a:cubicBezTo>
                <a:cubicBezTo>
                  <a:pt x="191" y="211"/>
                  <a:pt x="191" y="214"/>
                  <a:pt x="191" y="216"/>
                </a:cubicBezTo>
                <a:cubicBezTo>
                  <a:pt x="167" y="216"/>
                  <a:pt x="143" y="219"/>
                  <a:pt x="119" y="221"/>
                </a:cubicBezTo>
                <a:cubicBezTo>
                  <a:pt x="106" y="222"/>
                  <a:pt x="94" y="223"/>
                  <a:pt x="82" y="225"/>
                </a:cubicBezTo>
                <a:cubicBezTo>
                  <a:pt x="80" y="172"/>
                  <a:pt x="75" y="118"/>
                  <a:pt x="70" y="65"/>
                </a:cubicBezTo>
                <a:cubicBezTo>
                  <a:pt x="66" y="23"/>
                  <a:pt x="0" y="22"/>
                  <a:pt x="3" y="65"/>
                </a:cubicBezTo>
                <a:cubicBezTo>
                  <a:pt x="9" y="128"/>
                  <a:pt x="13" y="192"/>
                  <a:pt x="16" y="256"/>
                </a:cubicBezTo>
                <a:cubicBezTo>
                  <a:pt x="17" y="286"/>
                  <a:pt x="18" y="316"/>
                  <a:pt x="18" y="346"/>
                </a:cubicBezTo>
                <a:cubicBezTo>
                  <a:pt x="19" y="371"/>
                  <a:pt x="12" y="404"/>
                  <a:pt x="38" y="419"/>
                </a:cubicBezTo>
                <a:cubicBezTo>
                  <a:pt x="64" y="434"/>
                  <a:pt x="93" y="409"/>
                  <a:pt x="87" y="382"/>
                </a:cubicBezTo>
                <a:cubicBezTo>
                  <a:pt x="90" y="389"/>
                  <a:pt x="87" y="381"/>
                  <a:pt x="87" y="376"/>
                </a:cubicBezTo>
                <a:cubicBezTo>
                  <a:pt x="87" y="369"/>
                  <a:pt x="87" y="363"/>
                  <a:pt x="87" y="356"/>
                </a:cubicBezTo>
                <a:cubicBezTo>
                  <a:pt x="87" y="343"/>
                  <a:pt x="86" y="329"/>
                  <a:pt x="86" y="316"/>
                </a:cubicBezTo>
                <a:cubicBezTo>
                  <a:pt x="86" y="307"/>
                  <a:pt x="85" y="298"/>
                  <a:pt x="85" y="289"/>
                </a:cubicBezTo>
                <a:cubicBezTo>
                  <a:pt x="98" y="290"/>
                  <a:pt x="111" y="289"/>
                  <a:pt x="124" y="288"/>
                </a:cubicBezTo>
                <a:cubicBezTo>
                  <a:pt x="147" y="286"/>
                  <a:pt x="170" y="286"/>
                  <a:pt x="193" y="284"/>
                </a:cubicBezTo>
                <a:cubicBezTo>
                  <a:pt x="193" y="314"/>
                  <a:pt x="194" y="343"/>
                  <a:pt x="195" y="373"/>
                </a:cubicBezTo>
                <a:cubicBezTo>
                  <a:pt x="196" y="431"/>
                  <a:pt x="278" y="401"/>
                  <a:pt x="263" y="364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3" name="ïṡḻîḑê">
            <a:extLst>
              <a:ext uri="{FF2B5EF4-FFF2-40B4-BE49-F238E27FC236}">
                <a16:creationId xmlns:a16="http://schemas.microsoft.com/office/drawing/2014/main" xmlns="" id="{A4E44591-22A7-4066-B71F-B28AACDB85A0}"/>
              </a:ext>
            </a:extLst>
          </p:cNvPr>
          <p:cNvSpPr/>
          <p:nvPr/>
        </p:nvSpPr>
        <p:spPr bwMode="auto">
          <a:xfrm>
            <a:off x="2952938" y="2991216"/>
            <a:ext cx="432133" cy="676837"/>
          </a:xfrm>
          <a:custGeom>
            <a:avLst/>
            <a:gdLst>
              <a:gd name="T0" fmla="*/ 283 w 287"/>
              <a:gd name="T1" fmla="*/ 176 h 450"/>
              <a:gd name="T2" fmla="*/ 129 w 287"/>
              <a:gd name="T3" fmla="*/ 9 h 450"/>
              <a:gd name="T4" fmla="*/ 125 w 287"/>
              <a:gd name="T5" fmla="*/ 10 h 450"/>
              <a:gd name="T6" fmla="*/ 50 w 287"/>
              <a:gd name="T7" fmla="*/ 37 h 450"/>
              <a:gd name="T8" fmla="*/ 4 w 287"/>
              <a:gd name="T9" fmla="*/ 138 h 450"/>
              <a:gd name="T10" fmla="*/ 1 w 287"/>
              <a:gd name="T11" fmla="*/ 269 h 450"/>
              <a:gd name="T12" fmla="*/ 30 w 287"/>
              <a:gd name="T13" fmla="*/ 384 h 450"/>
              <a:gd name="T14" fmla="*/ 218 w 287"/>
              <a:gd name="T15" fmla="*/ 397 h 450"/>
              <a:gd name="T16" fmla="*/ 283 w 287"/>
              <a:gd name="T17" fmla="*/ 176 h 450"/>
              <a:gd name="T18" fmla="*/ 215 w 287"/>
              <a:gd name="T19" fmla="*/ 216 h 450"/>
              <a:gd name="T20" fmla="*/ 132 w 287"/>
              <a:gd name="T21" fmla="*/ 368 h 450"/>
              <a:gd name="T22" fmla="*/ 70 w 287"/>
              <a:gd name="T23" fmla="*/ 209 h 450"/>
              <a:gd name="T24" fmla="*/ 81 w 287"/>
              <a:gd name="T25" fmla="*/ 106 h 450"/>
              <a:gd name="T26" fmla="*/ 114 w 287"/>
              <a:gd name="T27" fmla="*/ 75 h 450"/>
              <a:gd name="T28" fmla="*/ 129 w 287"/>
              <a:gd name="T29" fmla="*/ 77 h 450"/>
              <a:gd name="T30" fmla="*/ 215 w 287"/>
              <a:gd name="T31" fmla="*/ 216 h 4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87" h="450">
                <a:moveTo>
                  <a:pt x="283" y="176"/>
                </a:moveTo>
                <a:cubicBezTo>
                  <a:pt x="278" y="94"/>
                  <a:pt x="224" y="0"/>
                  <a:pt x="129" y="9"/>
                </a:cubicBezTo>
                <a:cubicBezTo>
                  <a:pt x="128" y="9"/>
                  <a:pt x="126" y="10"/>
                  <a:pt x="125" y="10"/>
                </a:cubicBezTo>
                <a:cubicBezTo>
                  <a:pt x="99" y="6"/>
                  <a:pt x="69" y="20"/>
                  <a:pt x="50" y="37"/>
                </a:cubicBezTo>
                <a:cubicBezTo>
                  <a:pt x="20" y="62"/>
                  <a:pt x="8" y="100"/>
                  <a:pt x="4" y="138"/>
                </a:cubicBezTo>
                <a:cubicBezTo>
                  <a:pt x="0" y="181"/>
                  <a:pt x="1" y="226"/>
                  <a:pt x="1" y="269"/>
                </a:cubicBezTo>
                <a:cubicBezTo>
                  <a:pt x="1" y="309"/>
                  <a:pt x="7" y="351"/>
                  <a:pt x="30" y="384"/>
                </a:cubicBezTo>
                <a:cubicBezTo>
                  <a:pt x="76" y="450"/>
                  <a:pt x="162" y="449"/>
                  <a:pt x="218" y="397"/>
                </a:cubicBezTo>
                <a:cubicBezTo>
                  <a:pt x="275" y="346"/>
                  <a:pt x="287" y="249"/>
                  <a:pt x="283" y="176"/>
                </a:cubicBezTo>
                <a:close/>
                <a:moveTo>
                  <a:pt x="215" y="216"/>
                </a:moveTo>
                <a:cubicBezTo>
                  <a:pt x="211" y="269"/>
                  <a:pt x="199" y="359"/>
                  <a:pt x="132" y="368"/>
                </a:cubicBezTo>
                <a:cubicBezTo>
                  <a:pt x="56" y="378"/>
                  <a:pt x="70" y="252"/>
                  <a:pt x="70" y="209"/>
                </a:cubicBezTo>
                <a:cubicBezTo>
                  <a:pt x="71" y="176"/>
                  <a:pt x="66" y="136"/>
                  <a:pt x="81" y="106"/>
                </a:cubicBezTo>
                <a:cubicBezTo>
                  <a:pt x="88" y="91"/>
                  <a:pt x="100" y="82"/>
                  <a:pt x="114" y="75"/>
                </a:cubicBezTo>
                <a:cubicBezTo>
                  <a:pt x="118" y="77"/>
                  <a:pt x="123" y="78"/>
                  <a:pt x="129" y="77"/>
                </a:cubicBezTo>
                <a:cubicBezTo>
                  <a:pt x="204" y="70"/>
                  <a:pt x="218" y="160"/>
                  <a:pt x="215" y="216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4" name="íśļîḋê">
            <a:extLst>
              <a:ext uri="{FF2B5EF4-FFF2-40B4-BE49-F238E27FC236}">
                <a16:creationId xmlns:a16="http://schemas.microsoft.com/office/drawing/2014/main" xmlns="" id="{A0CDE6E3-CC88-41BC-B3F8-00C7385AC8A0}"/>
              </a:ext>
            </a:extLst>
          </p:cNvPr>
          <p:cNvSpPr/>
          <p:nvPr/>
        </p:nvSpPr>
        <p:spPr bwMode="auto">
          <a:xfrm>
            <a:off x="2833191" y="3501447"/>
            <a:ext cx="101525" cy="137972"/>
          </a:xfrm>
          <a:custGeom>
            <a:avLst/>
            <a:gdLst>
              <a:gd name="T0" fmla="*/ 48 w 67"/>
              <a:gd name="T1" fmla="*/ 67 h 92"/>
              <a:gd name="T2" fmla="*/ 35 w 67"/>
              <a:gd name="T3" fmla="*/ 69 h 92"/>
              <a:gd name="T4" fmla="*/ 43 w 67"/>
              <a:gd name="T5" fmla="*/ 19 h 92"/>
              <a:gd name="T6" fmla="*/ 5 w 67"/>
              <a:gd name="T7" fmla="*/ 23 h 92"/>
              <a:gd name="T8" fmla="*/ 18 w 67"/>
              <a:gd name="T9" fmla="*/ 26 h 92"/>
              <a:gd name="T10" fmla="*/ 25 w 67"/>
              <a:gd name="T11" fmla="*/ 32 h 92"/>
              <a:gd name="T12" fmla="*/ 22 w 67"/>
              <a:gd name="T13" fmla="*/ 48 h 92"/>
              <a:gd name="T14" fmla="*/ 7 w 67"/>
              <a:gd name="T15" fmla="*/ 72 h 92"/>
              <a:gd name="T16" fmla="*/ 14 w 67"/>
              <a:gd name="T17" fmla="*/ 90 h 92"/>
              <a:gd name="T18" fmla="*/ 54 w 67"/>
              <a:gd name="T19" fmla="*/ 88 h 92"/>
              <a:gd name="T20" fmla="*/ 48 w 67"/>
              <a:gd name="T21" fmla="*/ 67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7" h="92">
                <a:moveTo>
                  <a:pt x="48" y="67"/>
                </a:moveTo>
                <a:cubicBezTo>
                  <a:pt x="44" y="68"/>
                  <a:pt x="39" y="68"/>
                  <a:pt x="35" y="69"/>
                </a:cubicBezTo>
                <a:cubicBezTo>
                  <a:pt x="45" y="53"/>
                  <a:pt x="51" y="36"/>
                  <a:pt x="43" y="19"/>
                </a:cubicBezTo>
                <a:cubicBezTo>
                  <a:pt x="34" y="3"/>
                  <a:pt x="6" y="0"/>
                  <a:pt x="5" y="23"/>
                </a:cubicBezTo>
                <a:cubicBezTo>
                  <a:pt x="5" y="29"/>
                  <a:pt x="15" y="32"/>
                  <a:pt x="18" y="26"/>
                </a:cubicBezTo>
                <a:cubicBezTo>
                  <a:pt x="21" y="18"/>
                  <a:pt x="25" y="30"/>
                  <a:pt x="25" y="32"/>
                </a:cubicBezTo>
                <a:cubicBezTo>
                  <a:pt x="26" y="38"/>
                  <a:pt x="24" y="43"/>
                  <a:pt x="22" y="48"/>
                </a:cubicBezTo>
                <a:cubicBezTo>
                  <a:pt x="19" y="57"/>
                  <a:pt x="13" y="64"/>
                  <a:pt x="7" y="72"/>
                </a:cubicBezTo>
                <a:cubicBezTo>
                  <a:pt x="0" y="79"/>
                  <a:pt x="5" y="89"/>
                  <a:pt x="14" y="90"/>
                </a:cubicBezTo>
                <a:cubicBezTo>
                  <a:pt x="28" y="92"/>
                  <a:pt x="41" y="91"/>
                  <a:pt x="54" y="88"/>
                </a:cubicBezTo>
                <a:cubicBezTo>
                  <a:pt x="67" y="84"/>
                  <a:pt x="61" y="64"/>
                  <a:pt x="48" y="6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5" name="ïšļïḍe">
            <a:extLst>
              <a:ext uri="{FF2B5EF4-FFF2-40B4-BE49-F238E27FC236}">
                <a16:creationId xmlns:a16="http://schemas.microsoft.com/office/drawing/2014/main" xmlns="" id="{711041B4-EB3F-4651-8DDF-A0039A9D30A7}"/>
              </a:ext>
            </a:extLst>
          </p:cNvPr>
          <p:cNvSpPr/>
          <p:nvPr/>
        </p:nvSpPr>
        <p:spPr bwMode="auto">
          <a:xfrm>
            <a:off x="4475815" y="1991578"/>
            <a:ext cx="109335" cy="117145"/>
          </a:xfrm>
          <a:custGeom>
            <a:avLst/>
            <a:gdLst>
              <a:gd name="T0" fmla="*/ 67 w 72"/>
              <a:gd name="T1" fmla="*/ 34 h 78"/>
              <a:gd name="T2" fmla="*/ 23 w 72"/>
              <a:gd name="T3" fmla="*/ 11 h 78"/>
              <a:gd name="T4" fmla="*/ 6 w 72"/>
              <a:gd name="T5" fmla="*/ 22 h 78"/>
              <a:gd name="T6" fmla="*/ 1 w 72"/>
              <a:gd name="T7" fmla="*/ 48 h 78"/>
              <a:gd name="T8" fmla="*/ 40 w 72"/>
              <a:gd name="T9" fmla="*/ 74 h 78"/>
              <a:gd name="T10" fmla="*/ 67 w 72"/>
              <a:gd name="T11" fmla="*/ 34 h 78"/>
              <a:gd name="T12" fmla="*/ 35 w 72"/>
              <a:gd name="T13" fmla="*/ 60 h 78"/>
              <a:gd name="T14" fmla="*/ 14 w 72"/>
              <a:gd name="T15" fmla="*/ 42 h 78"/>
              <a:gd name="T16" fmla="*/ 18 w 72"/>
              <a:gd name="T17" fmla="*/ 27 h 78"/>
              <a:gd name="T18" fmla="*/ 26 w 72"/>
              <a:gd name="T19" fmla="*/ 19 h 78"/>
              <a:gd name="T20" fmla="*/ 53 w 72"/>
              <a:gd name="T21" fmla="*/ 37 h 78"/>
              <a:gd name="T22" fmla="*/ 35 w 72"/>
              <a:gd name="T23" fmla="*/ 60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72" h="78">
                <a:moveTo>
                  <a:pt x="67" y="34"/>
                </a:moveTo>
                <a:cubicBezTo>
                  <a:pt x="62" y="16"/>
                  <a:pt x="40" y="0"/>
                  <a:pt x="23" y="11"/>
                </a:cubicBezTo>
                <a:cubicBezTo>
                  <a:pt x="16" y="10"/>
                  <a:pt x="10" y="17"/>
                  <a:pt x="6" y="22"/>
                </a:cubicBezTo>
                <a:cubicBezTo>
                  <a:pt x="1" y="30"/>
                  <a:pt x="0" y="39"/>
                  <a:pt x="1" y="48"/>
                </a:cubicBezTo>
                <a:cubicBezTo>
                  <a:pt x="4" y="67"/>
                  <a:pt x="22" y="78"/>
                  <a:pt x="40" y="74"/>
                </a:cubicBezTo>
                <a:cubicBezTo>
                  <a:pt x="58" y="70"/>
                  <a:pt x="72" y="53"/>
                  <a:pt x="67" y="34"/>
                </a:cubicBezTo>
                <a:close/>
                <a:moveTo>
                  <a:pt x="35" y="60"/>
                </a:moveTo>
                <a:cubicBezTo>
                  <a:pt x="23" y="62"/>
                  <a:pt x="14" y="54"/>
                  <a:pt x="14" y="42"/>
                </a:cubicBezTo>
                <a:cubicBezTo>
                  <a:pt x="14" y="36"/>
                  <a:pt x="15" y="31"/>
                  <a:pt x="18" y="27"/>
                </a:cubicBezTo>
                <a:cubicBezTo>
                  <a:pt x="21" y="24"/>
                  <a:pt x="24" y="22"/>
                  <a:pt x="26" y="19"/>
                </a:cubicBezTo>
                <a:cubicBezTo>
                  <a:pt x="37" y="19"/>
                  <a:pt x="50" y="25"/>
                  <a:pt x="53" y="37"/>
                </a:cubicBezTo>
                <a:cubicBezTo>
                  <a:pt x="56" y="49"/>
                  <a:pt x="46" y="59"/>
                  <a:pt x="35" y="60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6" name="iślïďé">
            <a:extLst>
              <a:ext uri="{FF2B5EF4-FFF2-40B4-BE49-F238E27FC236}">
                <a16:creationId xmlns:a16="http://schemas.microsoft.com/office/drawing/2014/main" xmlns="" id="{9ADB4E05-D0E4-48C5-922F-79021FF1473B}"/>
              </a:ext>
            </a:extLst>
          </p:cNvPr>
          <p:cNvSpPr/>
          <p:nvPr/>
        </p:nvSpPr>
        <p:spPr bwMode="auto">
          <a:xfrm>
            <a:off x="4056700" y="1562046"/>
            <a:ext cx="934551" cy="1010050"/>
          </a:xfrm>
          <a:custGeom>
            <a:avLst/>
            <a:gdLst>
              <a:gd name="T0" fmla="*/ 579 w 621"/>
              <a:gd name="T1" fmla="*/ 255 h 673"/>
              <a:gd name="T2" fmla="*/ 570 w 621"/>
              <a:gd name="T3" fmla="*/ 183 h 673"/>
              <a:gd name="T4" fmla="*/ 409 w 621"/>
              <a:gd name="T5" fmla="*/ 151 h 673"/>
              <a:gd name="T6" fmla="*/ 283 w 621"/>
              <a:gd name="T7" fmla="*/ 16 h 673"/>
              <a:gd name="T8" fmla="*/ 183 w 621"/>
              <a:gd name="T9" fmla="*/ 141 h 673"/>
              <a:gd name="T10" fmla="*/ 101 w 621"/>
              <a:gd name="T11" fmla="*/ 341 h 673"/>
              <a:gd name="T12" fmla="*/ 21 w 621"/>
              <a:gd name="T13" fmla="*/ 399 h 673"/>
              <a:gd name="T14" fmla="*/ 99 w 621"/>
              <a:gd name="T15" fmla="*/ 561 h 673"/>
              <a:gd name="T16" fmla="*/ 237 w 621"/>
              <a:gd name="T17" fmla="*/ 652 h 673"/>
              <a:gd name="T18" fmla="*/ 425 w 621"/>
              <a:gd name="T19" fmla="*/ 544 h 673"/>
              <a:gd name="T20" fmla="*/ 562 w 621"/>
              <a:gd name="T21" fmla="*/ 523 h 673"/>
              <a:gd name="T22" fmla="*/ 604 w 621"/>
              <a:gd name="T23" fmla="*/ 375 h 673"/>
              <a:gd name="T24" fmla="*/ 593 w 621"/>
              <a:gd name="T25" fmla="*/ 220 h 673"/>
              <a:gd name="T26" fmla="*/ 578 w 621"/>
              <a:gd name="T27" fmla="*/ 192 h 673"/>
              <a:gd name="T28" fmla="*/ 553 w 621"/>
              <a:gd name="T29" fmla="*/ 255 h 673"/>
              <a:gd name="T30" fmla="*/ 513 w 621"/>
              <a:gd name="T31" fmla="*/ 278 h 673"/>
              <a:gd name="T32" fmla="*/ 412 w 621"/>
              <a:gd name="T33" fmla="*/ 166 h 673"/>
              <a:gd name="T34" fmla="*/ 538 w 621"/>
              <a:gd name="T35" fmla="*/ 314 h 673"/>
              <a:gd name="T36" fmla="*/ 428 w 621"/>
              <a:gd name="T37" fmla="*/ 419 h 673"/>
              <a:gd name="T38" fmla="*/ 414 w 621"/>
              <a:gd name="T39" fmla="*/ 430 h 673"/>
              <a:gd name="T40" fmla="*/ 183 w 621"/>
              <a:gd name="T41" fmla="*/ 380 h 673"/>
              <a:gd name="T42" fmla="*/ 334 w 621"/>
              <a:gd name="T43" fmla="*/ 202 h 673"/>
              <a:gd name="T44" fmla="*/ 348 w 621"/>
              <a:gd name="T45" fmla="*/ 472 h 673"/>
              <a:gd name="T46" fmla="*/ 185 w 621"/>
              <a:gd name="T47" fmla="*/ 397 h 673"/>
              <a:gd name="T48" fmla="*/ 403 w 621"/>
              <a:gd name="T49" fmla="*/ 196 h 673"/>
              <a:gd name="T50" fmla="*/ 349 w 621"/>
              <a:gd name="T51" fmla="*/ 193 h 673"/>
              <a:gd name="T52" fmla="*/ 288 w 621"/>
              <a:gd name="T53" fmla="*/ 21 h 673"/>
              <a:gd name="T54" fmla="*/ 276 w 621"/>
              <a:gd name="T55" fmla="*/ 53 h 673"/>
              <a:gd name="T56" fmla="*/ 266 w 621"/>
              <a:gd name="T57" fmla="*/ 61 h 673"/>
              <a:gd name="T58" fmla="*/ 397 w 621"/>
              <a:gd name="T59" fmla="*/ 155 h 673"/>
              <a:gd name="T60" fmla="*/ 198 w 621"/>
              <a:gd name="T61" fmla="*/ 143 h 673"/>
              <a:gd name="T62" fmla="*/ 316 w 621"/>
              <a:gd name="T63" fmla="*/ 194 h 673"/>
              <a:gd name="T64" fmla="*/ 193 w 621"/>
              <a:gd name="T65" fmla="*/ 156 h 673"/>
              <a:gd name="T66" fmla="*/ 167 w 621"/>
              <a:gd name="T67" fmla="*/ 153 h 673"/>
              <a:gd name="T68" fmla="*/ 162 w 621"/>
              <a:gd name="T69" fmla="*/ 290 h 673"/>
              <a:gd name="T70" fmla="*/ 165 w 621"/>
              <a:gd name="T71" fmla="*/ 369 h 673"/>
              <a:gd name="T72" fmla="*/ 165 w 621"/>
              <a:gd name="T73" fmla="*/ 369 h 673"/>
              <a:gd name="T74" fmla="*/ 27 w 621"/>
              <a:gd name="T75" fmla="*/ 403 h 673"/>
              <a:gd name="T76" fmla="*/ 24 w 621"/>
              <a:gd name="T77" fmla="*/ 440 h 673"/>
              <a:gd name="T78" fmla="*/ 42 w 621"/>
              <a:gd name="T79" fmla="*/ 463 h 673"/>
              <a:gd name="T80" fmla="*/ 70 w 621"/>
              <a:gd name="T81" fmla="*/ 391 h 673"/>
              <a:gd name="T82" fmla="*/ 193 w 621"/>
              <a:gd name="T83" fmla="*/ 537 h 673"/>
              <a:gd name="T84" fmla="*/ 209 w 621"/>
              <a:gd name="T85" fmla="*/ 610 h 673"/>
              <a:gd name="T86" fmla="*/ 255 w 621"/>
              <a:gd name="T87" fmla="*/ 602 h 673"/>
              <a:gd name="T88" fmla="*/ 263 w 621"/>
              <a:gd name="T89" fmla="*/ 633 h 673"/>
              <a:gd name="T90" fmla="*/ 217 w 621"/>
              <a:gd name="T91" fmla="*/ 576 h 673"/>
              <a:gd name="T92" fmla="*/ 368 w 621"/>
              <a:gd name="T93" fmla="*/ 478 h 673"/>
              <a:gd name="T94" fmla="*/ 382 w 621"/>
              <a:gd name="T95" fmla="*/ 470 h 673"/>
              <a:gd name="T96" fmla="*/ 382 w 621"/>
              <a:gd name="T97" fmla="*/ 470 h 673"/>
              <a:gd name="T98" fmla="*/ 541 w 621"/>
              <a:gd name="T99" fmla="*/ 483 h 673"/>
              <a:gd name="T100" fmla="*/ 580 w 621"/>
              <a:gd name="T101" fmla="*/ 463 h 673"/>
              <a:gd name="T102" fmla="*/ 585 w 621"/>
              <a:gd name="T103" fmla="*/ 451 h 673"/>
              <a:gd name="T104" fmla="*/ 528 w 621"/>
              <a:gd name="T105" fmla="*/ 486 h 673"/>
              <a:gd name="T106" fmla="*/ 470 w 621"/>
              <a:gd name="T107" fmla="*/ 406 h 673"/>
              <a:gd name="T108" fmla="*/ 585 w 621"/>
              <a:gd name="T109" fmla="*/ 451 h 6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621" h="673">
                <a:moveTo>
                  <a:pt x="604" y="375"/>
                </a:moveTo>
                <a:cubicBezTo>
                  <a:pt x="594" y="351"/>
                  <a:pt x="579" y="331"/>
                  <a:pt x="560" y="314"/>
                </a:cubicBezTo>
                <a:cubicBezTo>
                  <a:pt x="571" y="296"/>
                  <a:pt x="578" y="276"/>
                  <a:pt x="579" y="255"/>
                </a:cubicBezTo>
                <a:cubicBezTo>
                  <a:pt x="592" y="251"/>
                  <a:pt x="603" y="239"/>
                  <a:pt x="606" y="226"/>
                </a:cubicBezTo>
                <a:cubicBezTo>
                  <a:pt x="612" y="206"/>
                  <a:pt x="599" y="178"/>
                  <a:pt x="575" y="179"/>
                </a:cubicBezTo>
                <a:cubicBezTo>
                  <a:pt x="573" y="179"/>
                  <a:pt x="571" y="181"/>
                  <a:pt x="570" y="183"/>
                </a:cubicBezTo>
                <a:cubicBezTo>
                  <a:pt x="566" y="182"/>
                  <a:pt x="563" y="182"/>
                  <a:pt x="559" y="182"/>
                </a:cubicBezTo>
                <a:cubicBezTo>
                  <a:pt x="559" y="181"/>
                  <a:pt x="558" y="180"/>
                  <a:pt x="557" y="179"/>
                </a:cubicBezTo>
                <a:cubicBezTo>
                  <a:pt x="518" y="132"/>
                  <a:pt x="462" y="133"/>
                  <a:pt x="409" y="151"/>
                </a:cubicBezTo>
                <a:cubicBezTo>
                  <a:pt x="401" y="104"/>
                  <a:pt x="386" y="49"/>
                  <a:pt x="339" y="37"/>
                </a:cubicBezTo>
                <a:cubicBezTo>
                  <a:pt x="338" y="31"/>
                  <a:pt x="336" y="26"/>
                  <a:pt x="333" y="20"/>
                </a:cubicBezTo>
                <a:cubicBezTo>
                  <a:pt x="322" y="6"/>
                  <a:pt x="295" y="0"/>
                  <a:pt x="283" y="16"/>
                </a:cubicBezTo>
                <a:cubicBezTo>
                  <a:pt x="273" y="18"/>
                  <a:pt x="266" y="27"/>
                  <a:pt x="264" y="37"/>
                </a:cubicBezTo>
                <a:cubicBezTo>
                  <a:pt x="263" y="37"/>
                  <a:pt x="263" y="37"/>
                  <a:pt x="262" y="37"/>
                </a:cubicBezTo>
                <a:cubicBezTo>
                  <a:pt x="223" y="62"/>
                  <a:pt x="198" y="99"/>
                  <a:pt x="183" y="141"/>
                </a:cubicBezTo>
                <a:cubicBezTo>
                  <a:pt x="115" y="134"/>
                  <a:pt x="13" y="142"/>
                  <a:pt x="15" y="222"/>
                </a:cubicBezTo>
                <a:cubicBezTo>
                  <a:pt x="15" y="265"/>
                  <a:pt x="48" y="299"/>
                  <a:pt x="79" y="324"/>
                </a:cubicBezTo>
                <a:cubicBezTo>
                  <a:pt x="86" y="330"/>
                  <a:pt x="94" y="336"/>
                  <a:pt x="101" y="341"/>
                </a:cubicBezTo>
                <a:cubicBezTo>
                  <a:pt x="86" y="355"/>
                  <a:pt x="73" y="370"/>
                  <a:pt x="60" y="386"/>
                </a:cubicBezTo>
                <a:cubicBezTo>
                  <a:pt x="45" y="380"/>
                  <a:pt x="26" y="383"/>
                  <a:pt x="21" y="398"/>
                </a:cubicBezTo>
                <a:cubicBezTo>
                  <a:pt x="21" y="398"/>
                  <a:pt x="21" y="399"/>
                  <a:pt x="21" y="399"/>
                </a:cubicBezTo>
                <a:cubicBezTo>
                  <a:pt x="5" y="410"/>
                  <a:pt x="0" y="432"/>
                  <a:pt x="13" y="449"/>
                </a:cubicBezTo>
                <a:cubicBezTo>
                  <a:pt x="18" y="455"/>
                  <a:pt x="24" y="459"/>
                  <a:pt x="31" y="461"/>
                </a:cubicBezTo>
                <a:cubicBezTo>
                  <a:pt x="10" y="507"/>
                  <a:pt x="54" y="553"/>
                  <a:pt x="99" y="561"/>
                </a:cubicBezTo>
                <a:cubicBezTo>
                  <a:pt x="130" y="567"/>
                  <a:pt x="165" y="562"/>
                  <a:pt x="198" y="553"/>
                </a:cubicBezTo>
                <a:cubicBezTo>
                  <a:pt x="201" y="562"/>
                  <a:pt x="204" y="572"/>
                  <a:pt x="208" y="581"/>
                </a:cubicBezTo>
                <a:cubicBezTo>
                  <a:pt x="182" y="604"/>
                  <a:pt x="193" y="665"/>
                  <a:pt x="237" y="652"/>
                </a:cubicBezTo>
                <a:cubicBezTo>
                  <a:pt x="245" y="650"/>
                  <a:pt x="252" y="645"/>
                  <a:pt x="258" y="639"/>
                </a:cubicBezTo>
                <a:cubicBezTo>
                  <a:pt x="300" y="673"/>
                  <a:pt x="362" y="664"/>
                  <a:pt x="397" y="623"/>
                </a:cubicBezTo>
                <a:cubicBezTo>
                  <a:pt x="416" y="601"/>
                  <a:pt x="423" y="573"/>
                  <a:pt x="425" y="544"/>
                </a:cubicBezTo>
                <a:cubicBezTo>
                  <a:pt x="426" y="528"/>
                  <a:pt x="427" y="511"/>
                  <a:pt x="427" y="495"/>
                </a:cubicBezTo>
                <a:cubicBezTo>
                  <a:pt x="461" y="503"/>
                  <a:pt x="496" y="506"/>
                  <a:pt x="530" y="497"/>
                </a:cubicBezTo>
                <a:cubicBezTo>
                  <a:pt x="533" y="512"/>
                  <a:pt x="543" y="524"/>
                  <a:pt x="562" y="523"/>
                </a:cubicBezTo>
                <a:cubicBezTo>
                  <a:pt x="583" y="522"/>
                  <a:pt x="603" y="505"/>
                  <a:pt x="604" y="484"/>
                </a:cubicBezTo>
                <a:cubicBezTo>
                  <a:pt x="605" y="475"/>
                  <a:pt x="602" y="468"/>
                  <a:pt x="597" y="462"/>
                </a:cubicBezTo>
                <a:cubicBezTo>
                  <a:pt x="621" y="445"/>
                  <a:pt x="612" y="397"/>
                  <a:pt x="604" y="375"/>
                </a:cubicBezTo>
                <a:close/>
                <a:moveTo>
                  <a:pt x="578" y="192"/>
                </a:moveTo>
                <a:cubicBezTo>
                  <a:pt x="578" y="192"/>
                  <a:pt x="578" y="192"/>
                  <a:pt x="579" y="192"/>
                </a:cubicBezTo>
                <a:cubicBezTo>
                  <a:pt x="589" y="198"/>
                  <a:pt x="596" y="206"/>
                  <a:pt x="593" y="220"/>
                </a:cubicBezTo>
                <a:cubicBezTo>
                  <a:pt x="589" y="236"/>
                  <a:pt x="572" y="248"/>
                  <a:pt x="556" y="240"/>
                </a:cubicBezTo>
                <a:cubicBezTo>
                  <a:pt x="544" y="234"/>
                  <a:pt x="538" y="219"/>
                  <a:pt x="546" y="207"/>
                </a:cubicBezTo>
                <a:cubicBezTo>
                  <a:pt x="552" y="196"/>
                  <a:pt x="566" y="192"/>
                  <a:pt x="578" y="192"/>
                </a:cubicBezTo>
                <a:close/>
                <a:moveTo>
                  <a:pt x="544" y="188"/>
                </a:moveTo>
                <a:cubicBezTo>
                  <a:pt x="538" y="191"/>
                  <a:pt x="533" y="197"/>
                  <a:pt x="530" y="204"/>
                </a:cubicBezTo>
                <a:cubicBezTo>
                  <a:pt x="521" y="224"/>
                  <a:pt x="534" y="248"/>
                  <a:pt x="553" y="255"/>
                </a:cubicBezTo>
                <a:cubicBezTo>
                  <a:pt x="557" y="257"/>
                  <a:pt x="561" y="257"/>
                  <a:pt x="565" y="257"/>
                </a:cubicBezTo>
                <a:cubicBezTo>
                  <a:pt x="563" y="274"/>
                  <a:pt x="557" y="289"/>
                  <a:pt x="548" y="303"/>
                </a:cubicBezTo>
                <a:cubicBezTo>
                  <a:pt x="537" y="294"/>
                  <a:pt x="525" y="286"/>
                  <a:pt x="513" y="278"/>
                </a:cubicBezTo>
                <a:cubicBezTo>
                  <a:pt x="483" y="258"/>
                  <a:pt x="452" y="242"/>
                  <a:pt x="420" y="226"/>
                </a:cubicBezTo>
                <a:cubicBezTo>
                  <a:pt x="419" y="212"/>
                  <a:pt x="417" y="197"/>
                  <a:pt x="414" y="183"/>
                </a:cubicBezTo>
                <a:cubicBezTo>
                  <a:pt x="413" y="177"/>
                  <a:pt x="413" y="172"/>
                  <a:pt x="412" y="166"/>
                </a:cubicBezTo>
                <a:cubicBezTo>
                  <a:pt x="458" y="151"/>
                  <a:pt x="506" y="150"/>
                  <a:pt x="544" y="188"/>
                </a:cubicBezTo>
                <a:close/>
                <a:moveTo>
                  <a:pt x="422" y="244"/>
                </a:moveTo>
                <a:cubicBezTo>
                  <a:pt x="462" y="264"/>
                  <a:pt x="503" y="286"/>
                  <a:pt x="538" y="314"/>
                </a:cubicBezTo>
                <a:cubicBezTo>
                  <a:pt x="538" y="315"/>
                  <a:pt x="539" y="315"/>
                  <a:pt x="540" y="316"/>
                </a:cubicBezTo>
                <a:cubicBezTo>
                  <a:pt x="520" y="344"/>
                  <a:pt x="490" y="369"/>
                  <a:pt x="465" y="390"/>
                </a:cubicBezTo>
                <a:cubicBezTo>
                  <a:pt x="453" y="400"/>
                  <a:pt x="441" y="410"/>
                  <a:pt x="428" y="419"/>
                </a:cubicBezTo>
                <a:cubicBezTo>
                  <a:pt x="429" y="361"/>
                  <a:pt x="428" y="302"/>
                  <a:pt x="422" y="244"/>
                </a:cubicBezTo>
                <a:close/>
                <a:moveTo>
                  <a:pt x="415" y="388"/>
                </a:moveTo>
                <a:cubicBezTo>
                  <a:pt x="414" y="402"/>
                  <a:pt x="414" y="416"/>
                  <a:pt x="414" y="430"/>
                </a:cubicBezTo>
                <a:cubicBezTo>
                  <a:pt x="397" y="442"/>
                  <a:pt x="380" y="453"/>
                  <a:pt x="363" y="463"/>
                </a:cubicBezTo>
                <a:cubicBezTo>
                  <a:pt x="333" y="453"/>
                  <a:pt x="303" y="440"/>
                  <a:pt x="276" y="428"/>
                </a:cubicBezTo>
                <a:cubicBezTo>
                  <a:pt x="245" y="413"/>
                  <a:pt x="213" y="398"/>
                  <a:pt x="183" y="380"/>
                </a:cubicBezTo>
                <a:cubicBezTo>
                  <a:pt x="180" y="354"/>
                  <a:pt x="178" y="328"/>
                  <a:pt x="177" y="301"/>
                </a:cubicBezTo>
                <a:cubicBezTo>
                  <a:pt x="212" y="276"/>
                  <a:pt x="248" y="252"/>
                  <a:pt x="286" y="229"/>
                </a:cubicBezTo>
                <a:cubicBezTo>
                  <a:pt x="301" y="221"/>
                  <a:pt x="317" y="211"/>
                  <a:pt x="334" y="202"/>
                </a:cubicBezTo>
                <a:cubicBezTo>
                  <a:pt x="359" y="213"/>
                  <a:pt x="384" y="225"/>
                  <a:pt x="408" y="237"/>
                </a:cubicBezTo>
                <a:cubicBezTo>
                  <a:pt x="413" y="287"/>
                  <a:pt x="415" y="338"/>
                  <a:pt x="415" y="388"/>
                </a:cubicBezTo>
                <a:close/>
                <a:moveTo>
                  <a:pt x="348" y="472"/>
                </a:moveTo>
                <a:cubicBezTo>
                  <a:pt x="341" y="476"/>
                  <a:pt x="334" y="480"/>
                  <a:pt x="326" y="484"/>
                </a:cubicBezTo>
                <a:cubicBezTo>
                  <a:pt x="289" y="504"/>
                  <a:pt x="249" y="520"/>
                  <a:pt x="208" y="533"/>
                </a:cubicBezTo>
                <a:cubicBezTo>
                  <a:pt x="199" y="488"/>
                  <a:pt x="191" y="442"/>
                  <a:pt x="185" y="397"/>
                </a:cubicBezTo>
                <a:cubicBezTo>
                  <a:pt x="192" y="401"/>
                  <a:pt x="199" y="405"/>
                  <a:pt x="206" y="409"/>
                </a:cubicBezTo>
                <a:cubicBezTo>
                  <a:pt x="252" y="434"/>
                  <a:pt x="299" y="455"/>
                  <a:pt x="348" y="472"/>
                </a:cubicBezTo>
                <a:close/>
                <a:moveTo>
                  <a:pt x="403" y="196"/>
                </a:moveTo>
                <a:cubicBezTo>
                  <a:pt x="404" y="204"/>
                  <a:pt x="405" y="211"/>
                  <a:pt x="406" y="219"/>
                </a:cubicBezTo>
                <a:cubicBezTo>
                  <a:pt x="393" y="213"/>
                  <a:pt x="381" y="207"/>
                  <a:pt x="368" y="202"/>
                </a:cubicBezTo>
                <a:cubicBezTo>
                  <a:pt x="362" y="199"/>
                  <a:pt x="355" y="196"/>
                  <a:pt x="349" y="193"/>
                </a:cubicBezTo>
                <a:cubicBezTo>
                  <a:pt x="365" y="185"/>
                  <a:pt x="382" y="177"/>
                  <a:pt x="399" y="170"/>
                </a:cubicBezTo>
                <a:cubicBezTo>
                  <a:pt x="400" y="180"/>
                  <a:pt x="402" y="188"/>
                  <a:pt x="403" y="196"/>
                </a:cubicBezTo>
                <a:close/>
                <a:moveTo>
                  <a:pt x="288" y="21"/>
                </a:moveTo>
                <a:cubicBezTo>
                  <a:pt x="301" y="16"/>
                  <a:pt x="317" y="15"/>
                  <a:pt x="324" y="30"/>
                </a:cubicBezTo>
                <a:cubicBezTo>
                  <a:pt x="330" y="44"/>
                  <a:pt x="323" y="62"/>
                  <a:pt x="309" y="67"/>
                </a:cubicBezTo>
                <a:cubicBezTo>
                  <a:pt x="297" y="71"/>
                  <a:pt x="281" y="66"/>
                  <a:pt x="276" y="53"/>
                </a:cubicBezTo>
                <a:cubicBezTo>
                  <a:pt x="272" y="41"/>
                  <a:pt x="279" y="29"/>
                  <a:pt x="288" y="21"/>
                </a:cubicBezTo>
                <a:close/>
                <a:moveTo>
                  <a:pt x="263" y="52"/>
                </a:moveTo>
                <a:cubicBezTo>
                  <a:pt x="264" y="55"/>
                  <a:pt x="264" y="58"/>
                  <a:pt x="266" y="61"/>
                </a:cubicBezTo>
                <a:cubicBezTo>
                  <a:pt x="274" y="80"/>
                  <a:pt x="301" y="86"/>
                  <a:pt x="319" y="76"/>
                </a:cubicBezTo>
                <a:cubicBezTo>
                  <a:pt x="329" y="71"/>
                  <a:pt x="336" y="61"/>
                  <a:pt x="338" y="50"/>
                </a:cubicBezTo>
                <a:cubicBezTo>
                  <a:pt x="376" y="63"/>
                  <a:pt x="389" y="112"/>
                  <a:pt x="397" y="155"/>
                </a:cubicBezTo>
                <a:cubicBezTo>
                  <a:pt x="374" y="164"/>
                  <a:pt x="351" y="175"/>
                  <a:pt x="331" y="185"/>
                </a:cubicBezTo>
                <a:cubicBezTo>
                  <a:pt x="293" y="169"/>
                  <a:pt x="255" y="155"/>
                  <a:pt x="214" y="146"/>
                </a:cubicBezTo>
                <a:cubicBezTo>
                  <a:pt x="209" y="145"/>
                  <a:pt x="204" y="144"/>
                  <a:pt x="198" y="143"/>
                </a:cubicBezTo>
                <a:cubicBezTo>
                  <a:pt x="211" y="108"/>
                  <a:pt x="232" y="77"/>
                  <a:pt x="263" y="52"/>
                </a:cubicBezTo>
                <a:close/>
                <a:moveTo>
                  <a:pt x="193" y="156"/>
                </a:moveTo>
                <a:cubicBezTo>
                  <a:pt x="235" y="163"/>
                  <a:pt x="276" y="177"/>
                  <a:pt x="316" y="194"/>
                </a:cubicBezTo>
                <a:cubicBezTo>
                  <a:pt x="313" y="195"/>
                  <a:pt x="311" y="197"/>
                  <a:pt x="308" y="198"/>
                </a:cubicBezTo>
                <a:cubicBezTo>
                  <a:pt x="264" y="223"/>
                  <a:pt x="218" y="250"/>
                  <a:pt x="176" y="280"/>
                </a:cubicBezTo>
                <a:cubicBezTo>
                  <a:pt x="175" y="238"/>
                  <a:pt x="180" y="195"/>
                  <a:pt x="193" y="156"/>
                </a:cubicBezTo>
                <a:close/>
                <a:moveTo>
                  <a:pt x="71" y="298"/>
                </a:moveTo>
                <a:cubicBezTo>
                  <a:pt x="41" y="269"/>
                  <a:pt x="7" y="217"/>
                  <a:pt x="46" y="181"/>
                </a:cubicBezTo>
                <a:cubicBezTo>
                  <a:pt x="76" y="151"/>
                  <a:pt x="128" y="149"/>
                  <a:pt x="167" y="153"/>
                </a:cubicBezTo>
                <a:cubicBezTo>
                  <a:pt x="171" y="153"/>
                  <a:pt x="175" y="154"/>
                  <a:pt x="178" y="154"/>
                </a:cubicBezTo>
                <a:cubicBezTo>
                  <a:pt x="167" y="190"/>
                  <a:pt x="162" y="228"/>
                  <a:pt x="162" y="264"/>
                </a:cubicBezTo>
                <a:cubicBezTo>
                  <a:pt x="162" y="273"/>
                  <a:pt x="162" y="282"/>
                  <a:pt x="162" y="290"/>
                </a:cubicBezTo>
                <a:cubicBezTo>
                  <a:pt x="144" y="303"/>
                  <a:pt x="127" y="317"/>
                  <a:pt x="111" y="332"/>
                </a:cubicBezTo>
                <a:cubicBezTo>
                  <a:pt x="97" y="321"/>
                  <a:pt x="84" y="310"/>
                  <a:pt x="71" y="298"/>
                </a:cubicBezTo>
                <a:close/>
                <a:moveTo>
                  <a:pt x="165" y="369"/>
                </a:moveTo>
                <a:cubicBezTo>
                  <a:pt x="152" y="361"/>
                  <a:pt x="138" y="352"/>
                  <a:pt x="125" y="342"/>
                </a:cubicBezTo>
                <a:cubicBezTo>
                  <a:pt x="137" y="332"/>
                  <a:pt x="150" y="322"/>
                  <a:pt x="162" y="312"/>
                </a:cubicBezTo>
                <a:cubicBezTo>
                  <a:pt x="163" y="331"/>
                  <a:pt x="164" y="350"/>
                  <a:pt x="165" y="369"/>
                </a:cubicBezTo>
                <a:close/>
                <a:moveTo>
                  <a:pt x="24" y="440"/>
                </a:moveTo>
                <a:cubicBezTo>
                  <a:pt x="16" y="429"/>
                  <a:pt x="18" y="414"/>
                  <a:pt x="26" y="404"/>
                </a:cubicBezTo>
                <a:cubicBezTo>
                  <a:pt x="26" y="404"/>
                  <a:pt x="27" y="404"/>
                  <a:pt x="27" y="403"/>
                </a:cubicBezTo>
                <a:cubicBezTo>
                  <a:pt x="39" y="398"/>
                  <a:pt x="51" y="391"/>
                  <a:pt x="62" y="402"/>
                </a:cubicBezTo>
                <a:cubicBezTo>
                  <a:pt x="74" y="413"/>
                  <a:pt x="72" y="433"/>
                  <a:pt x="60" y="443"/>
                </a:cubicBezTo>
                <a:cubicBezTo>
                  <a:pt x="49" y="452"/>
                  <a:pt x="33" y="452"/>
                  <a:pt x="24" y="440"/>
                </a:cubicBezTo>
                <a:close/>
                <a:moveTo>
                  <a:pt x="173" y="542"/>
                </a:moveTo>
                <a:cubicBezTo>
                  <a:pt x="142" y="549"/>
                  <a:pt x="104" y="554"/>
                  <a:pt x="75" y="537"/>
                </a:cubicBezTo>
                <a:cubicBezTo>
                  <a:pt x="49" y="522"/>
                  <a:pt x="34" y="492"/>
                  <a:pt x="42" y="463"/>
                </a:cubicBezTo>
                <a:cubicBezTo>
                  <a:pt x="52" y="463"/>
                  <a:pt x="62" y="460"/>
                  <a:pt x="71" y="452"/>
                </a:cubicBezTo>
                <a:cubicBezTo>
                  <a:pt x="87" y="436"/>
                  <a:pt x="88" y="409"/>
                  <a:pt x="72" y="393"/>
                </a:cubicBezTo>
                <a:cubicBezTo>
                  <a:pt x="71" y="392"/>
                  <a:pt x="71" y="392"/>
                  <a:pt x="70" y="391"/>
                </a:cubicBezTo>
                <a:cubicBezTo>
                  <a:pt x="85" y="378"/>
                  <a:pt x="99" y="364"/>
                  <a:pt x="114" y="351"/>
                </a:cubicBezTo>
                <a:cubicBezTo>
                  <a:pt x="131" y="363"/>
                  <a:pt x="149" y="375"/>
                  <a:pt x="167" y="386"/>
                </a:cubicBezTo>
                <a:cubicBezTo>
                  <a:pt x="171" y="437"/>
                  <a:pt x="180" y="488"/>
                  <a:pt x="193" y="537"/>
                </a:cubicBezTo>
                <a:cubicBezTo>
                  <a:pt x="187" y="538"/>
                  <a:pt x="180" y="540"/>
                  <a:pt x="173" y="542"/>
                </a:cubicBezTo>
                <a:close/>
                <a:moveTo>
                  <a:pt x="231" y="638"/>
                </a:moveTo>
                <a:cubicBezTo>
                  <a:pt x="214" y="640"/>
                  <a:pt x="206" y="624"/>
                  <a:pt x="209" y="610"/>
                </a:cubicBezTo>
                <a:cubicBezTo>
                  <a:pt x="211" y="599"/>
                  <a:pt x="217" y="592"/>
                  <a:pt x="224" y="585"/>
                </a:cubicBezTo>
                <a:cubicBezTo>
                  <a:pt x="224" y="585"/>
                  <a:pt x="224" y="585"/>
                  <a:pt x="224" y="585"/>
                </a:cubicBezTo>
                <a:cubicBezTo>
                  <a:pt x="237" y="588"/>
                  <a:pt x="251" y="586"/>
                  <a:pt x="255" y="602"/>
                </a:cubicBezTo>
                <a:cubicBezTo>
                  <a:pt x="259" y="618"/>
                  <a:pt x="247" y="635"/>
                  <a:pt x="231" y="638"/>
                </a:cubicBezTo>
                <a:close/>
                <a:moveTo>
                  <a:pt x="406" y="573"/>
                </a:moveTo>
                <a:cubicBezTo>
                  <a:pt x="390" y="640"/>
                  <a:pt x="320" y="659"/>
                  <a:pt x="263" y="633"/>
                </a:cubicBezTo>
                <a:cubicBezTo>
                  <a:pt x="269" y="623"/>
                  <a:pt x="271" y="611"/>
                  <a:pt x="269" y="600"/>
                </a:cubicBezTo>
                <a:cubicBezTo>
                  <a:pt x="266" y="585"/>
                  <a:pt x="242" y="564"/>
                  <a:pt x="227" y="574"/>
                </a:cubicBezTo>
                <a:cubicBezTo>
                  <a:pt x="223" y="574"/>
                  <a:pt x="220" y="575"/>
                  <a:pt x="217" y="576"/>
                </a:cubicBezTo>
                <a:cubicBezTo>
                  <a:pt x="215" y="567"/>
                  <a:pt x="213" y="558"/>
                  <a:pt x="211" y="549"/>
                </a:cubicBezTo>
                <a:cubicBezTo>
                  <a:pt x="240" y="540"/>
                  <a:pt x="268" y="528"/>
                  <a:pt x="293" y="517"/>
                </a:cubicBezTo>
                <a:cubicBezTo>
                  <a:pt x="319" y="506"/>
                  <a:pt x="344" y="493"/>
                  <a:pt x="368" y="478"/>
                </a:cubicBezTo>
                <a:cubicBezTo>
                  <a:pt x="383" y="483"/>
                  <a:pt x="397" y="487"/>
                  <a:pt x="412" y="491"/>
                </a:cubicBezTo>
                <a:cubicBezTo>
                  <a:pt x="412" y="519"/>
                  <a:pt x="412" y="547"/>
                  <a:pt x="406" y="573"/>
                </a:cubicBezTo>
                <a:close/>
                <a:moveTo>
                  <a:pt x="382" y="470"/>
                </a:moveTo>
                <a:cubicBezTo>
                  <a:pt x="393" y="463"/>
                  <a:pt x="403" y="456"/>
                  <a:pt x="413" y="449"/>
                </a:cubicBezTo>
                <a:cubicBezTo>
                  <a:pt x="413" y="459"/>
                  <a:pt x="413" y="469"/>
                  <a:pt x="412" y="478"/>
                </a:cubicBezTo>
                <a:cubicBezTo>
                  <a:pt x="402" y="476"/>
                  <a:pt x="392" y="473"/>
                  <a:pt x="382" y="470"/>
                </a:cubicBezTo>
                <a:close/>
                <a:moveTo>
                  <a:pt x="589" y="489"/>
                </a:moveTo>
                <a:cubicBezTo>
                  <a:pt x="585" y="501"/>
                  <a:pt x="570" y="511"/>
                  <a:pt x="557" y="509"/>
                </a:cubicBezTo>
                <a:cubicBezTo>
                  <a:pt x="545" y="507"/>
                  <a:pt x="541" y="495"/>
                  <a:pt x="541" y="483"/>
                </a:cubicBezTo>
                <a:cubicBezTo>
                  <a:pt x="542" y="471"/>
                  <a:pt x="549" y="460"/>
                  <a:pt x="560" y="455"/>
                </a:cubicBezTo>
                <a:cubicBezTo>
                  <a:pt x="560" y="458"/>
                  <a:pt x="563" y="462"/>
                  <a:pt x="568" y="461"/>
                </a:cubicBezTo>
                <a:cubicBezTo>
                  <a:pt x="572" y="460"/>
                  <a:pt x="576" y="461"/>
                  <a:pt x="580" y="463"/>
                </a:cubicBezTo>
                <a:cubicBezTo>
                  <a:pt x="581" y="464"/>
                  <a:pt x="582" y="465"/>
                  <a:pt x="583" y="466"/>
                </a:cubicBezTo>
                <a:cubicBezTo>
                  <a:pt x="589" y="471"/>
                  <a:pt x="592" y="480"/>
                  <a:pt x="589" y="489"/>
                </a:cubicBezTo>
                <a:close/>
                <a:moveTo>
                  <a:pt x="585" y="451"/>
                </a:moveTo>
                <a:cubicBezTo>
                  <a:pt x="580" y="449"/>
                  <a:pt x="573" y="447"/>
                  <a:pt x="566" y="448"/>
                </a:cubicBezTo>
                <a:cubicBezTo>
                  <a:pt x="566" y="448"/>
                  <a:pt x="565" y="447"/>
                  <a:pt x="564" y="446"/>
                </a:cubicBezTo>
                <a:cubicBezTo>
                  <a:pt x="542" y="441"/>
                  <a:pt x="529" y="464"/>
                  <a:pt x="528" y="486"/>
                </a:cubicBezTo>
                <a:cubicBezTo>
                  <a:pt x="496" y="491"/>
                  <a:pt x="461" y="489"/>
                  <a:pt x="427" y="482"/>
                </a:cubicBezTo>
                <a:cubicBezTo>
                  <a:pt x="428" y="467"/>
                  <a:pt x="428" y="453"/>
                  <a:pt x="428" y="439"/>
                </a:cubicBezTo>
                <a:cubicBezTo>
                  <a:pt x="442" y="429"/>
                  <a:pt x="456" y="418"/>
                  <a:pt x="470" y="406"/>
                </a:cubicBezTo>
                <a:cubicBezTo>
                  <a:pt x="497" y="383"/>
                  <a:pt x="529" y="357"/>
                  <a:pt x="552" y="326"/>
                </a:cubicBezTo>
                <a:cubicBezTo>
                  <a:pt x="565" y="339"/>
                  <a:pt x="576" y="353"/>
                  <a:pt x="585" y="369"/>
                </a:cubicBezTo>
                <a:cubicBezTo>
                  <a:pt x="593" y="386"/>
                  <a:pt x="611" y="442"/>
                  <a:pt x="585" y="451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7" name="işḷiḓê">
            <a:extLst>
              <a:ext uri="{FF2B5EF4-FFF2-40B4-BE49-F238E27FC236}">
                <a16:creationId xmlns:a16="http://schemas.microsoft.com/office/drawing/2014/main" xmlns="" id="{15980079-BD74-4DA4-AB86-DDDF8BD096EF}"/>
              </a:ext>
            </a:extLst>
          </p:cNvPr>
          <p:cNvSpPr/>
          <p:nvPr/>
        </p:nvSpPr>
        <p:spPr bwMode="auto">
          <a:xfrm>
            <a:off x="708973" y="1546427"/>
            <a:ext cx="1395320" cy="859063"/>
          </a:xfrm>
          <a:custGeom>
            <a:avLst/>
            <a:gdLst>
              <a:gd name="T0" fmla="*/ 845 w 926"/>
              <a:gd name="T1" fmla="*/ 331 h 571"/>
              <a:gd name="T2" fmla="*/ 843 w 926"/>
              <a:gd name="T3" fmla="*/ 330 h 571"/>
              <a:gd name="T4" fmla="*/ 789 w 926"/>
              <a:gd name="T5" fmla="*/ 143 h 571"/>
              <a:gd name="T6" fmla="*/ 776 w 926"/>
              <a:gd name="T7" fmla="*/ 133 h 571"/>
              <a:gd name="T8" fmla="*/ 608 w 926"/>
              <a:gd name="T9" fmla="*/ 99 h 571"/>
              <a:gd name="T10" fmla="*/ 581 w 926"/>
              <a:gd name="T11" fmla="*/ 49 h 571"/>
              <a:gd name="T12" fmla="*/ 597 w 926"/>
              <a:gd name="T13" fmla="*/ 101 h 571"/>
              <a:gd name="T14" fmla="*/ 481 w 926"/>
              <a:gd name="T15" fmla="*/ 216 h 571"/>
              <a:gd name="T16" fmla="*/ 309 w 926"/>
              <a:gd name="T17" fmla="*/ 184 h 571"/>
              <a:gd name="T18" fmla="*/ 249 w 926"/>
              <a:gd name="T19" fmla="*/ 8 h 571"/>
              <a:gd name="T20" fmla="*/ 301 w 926"/>
              <a:gd name="T21" fmla="*/ 185 h 571"/>
              <a:gd name="T22" fmla="*/ 231 w 926"/>
              <a:gd name="T23" fmla="*/ 244 h 571"/>
              <a:gd name="T24" fmla="*/ 81 w 926"/>
              <a:gd name="T25" fmla="*/ 297 h 571"/>
              <a:gd name="T26" fmla="*/ 5 w 926"/>
              <a:gd name="T27" fmla="*/ 294 h 571"/>
              <a:gd name="T28" fmla="*/ 158 w 926"/>
              <a:gd name="T29" fmla="*/ 323 h 571"/>
              <a:gd name="T30" fmla="*/ 182 w 926"/>
              <a:gd name="T31" fmla="*/ 408 h 571"/>
              <a:gd name="T32" fmla="*/ 205 w 926"/>
              <a:gd name="T33" fmla="*/ 482 h 571"/>
              <a:gd name="T34" fmla="*/ 205 w 926"/>
              <a:gd name="T35" fmla="*/ 490 h 571"/>
              <a:gd name="T36" fmla="*/ 211 w 926"/>
              <a:gd name="T37" fmla="*/ 494 h 571"/>
              <a:gd name="T38" fmla="*/ 404 w 926"/>
              <a:gd name="T39" fmla="*/ 567 h 571"/>
              <a:gd name="T40" fmla="*/ 536 w 926"/>
              <a:gd name="T41" fmla="*/ 422 h 571"/>
              <a:gd name="T42" fmla="*/ 540 w 926"/>
              <a:gd name="T43" fmla="*/ 415 h 571"/>
              <a:gd name="T44" fmla="*/ 706 w 926"/>
              <a:gd name="T45" fmla="*/ 484 h 571"/>
              <a:gd name="T46" fmla="*/ 844 w 926"/>
              <a:gd name="T47" fmla="*/ 340 h 571"/>
              <a:gd name="T48" fmla="*/ 918 w 926"/>
              <a:gd name="T49" fmla="*/ 360 h 571"/>
              <a:gd name="T50" fmla="*/ 526 w 926"/>
              <a:gd name="T51" fmla="*/ 416 h 571"/>
              <a:gd name="T52" fmla="*/ 402 w 926"/>
              <a:gd name="T53" fmla="*/ 557 h 571"/>
              <a:gd name="T54" fmla="*/ 218 w 926"/>
              <a:gd name="T55" fmla="*/ 487 h 571"/>
              <a:gd name="T56" fmla="*/ 166 w 926"/>
              <a:gd name="T57" fmla="*/ 324 h 571"/>
              <a:gd name="T58" fmla="*/ 238 w 926"/>
              <a:gd name="T59" fmla="*/ 257 h 571"/>
              <a:gd name="T60" fmla="*/ 310 w 926"/>
              <a:gd name="T61" fmla="*/ 194 h 571"/>
              <a:gd name="T62" fmla="*/ 496 w 926"/>
              <a:gd name="T63" fmla="*/ 307 h 571"/>
              <a:gd name="T64" fmla="*/ 530 w 926"/>
              <a:gd name="T65" fmla="*/ 414 h 571"/>
              <a:gd name="T66" fmla="*/ 703 w 926"/>
              <a:gd name="T67" fmla="*/ 475 h 571"/>
              <a:gd name="T68" fmla="*/ 485 w 926"/>
              <a:gd name="T69" fmla="*/ 227 h 571"/>
              <a:gd name="T70" fmla="*/ 486 w 926"/>
              <a:gd name="T71" fmla="*/ 226 h 571"/>
              <a:gd name="T72" fmla="*/ 608 w 926"/>
              <a:gd name="T73" fmla="*/ 108 h 571"/>
              <a:gd name="T74" fmla="*/ 774 w 926"/>
              <a:gd name="T75" fmla="*/ 147 h 571"/>
              <a:gd name="T76" fmla="*/ 779 w 926"/>
              <a:gd name="T77" fmla="*/ 147 h 571"/>
              <a:gd name="T78" fmla="*/ 703 w 926"/>
              <a:gd name="T79" fmla="*/ 475 h 5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926" h="571">
                <a:moveTo>
                  <a:pt x="921" y="349"/>
                </a:moveTo>
                <a:cubicBezTo>
                  <a:pt x="900" y="335"/>
                  <a:pt x="869" y="333"/>
                  <a:pt x="845" y="331"/>
                </a:cubicBezTo>
                <a:cubicBezTo>
                  <a:pt x="845" y="331"/>
                  <a:pt x="844" y="331"/>
                  <a:pt x="844" y="331"/>
                </a:cubicBezTo>
                <a:cubicBezTo>
                  <a:pt x="844" y="330"/>
                  <a:pt x="844" y="330"/>
                  <a:pt x="843" y="330"/>
                </a:cubicBezTo>
                <a:cubicBezTo>
                  <a:pt x="846" y="300"/>
                  <a:pt x="835" y="272"/>
                  <a:pt x="825" y="244"/>
                </a:cubicBezTo>
                <a:cubicBezTo>
                  <a:pt x="814" y="211"/>
                  <a:pt x="805" y="174"/>
                  <a:pt x="789" y="143"/>
                </a:cubicBezTo>
                <a:cubicBezTo>
                  <a:pt x="787" y="139"/>
                  <a:pt x="783" y="139"/>
                  <a:pt x="781" y="142"/>
                </a:cubicBezTo>
                <a:cubicBezTo>
                  <a:pt x="782" y="138"/>
                  <a:pt x="780" y="134"/>
                  <a:pt x="776" y="133"/>
                </a:cubicBezTo>
                <a:cubicBezTo>
                  <a:pt x="750" y="125"/>
                  <a:pt x="720" y="122"/>
                  <a:pt x="693" y="116"/>
                </a:cubicBezTo>
                <a:cubicBezTo>
                  <a:pt x="665" y="111"/>
                  <a:pt x="637" y="103"/>
                  <a:pt x="608" y="99"/>
                </a:cubicBezTo>
                <a:cubicBezTo>
                  <a:pt x="611" y="79"/>
                  <a:pt x="604" y="58"/>
                  <a:pt x="595" y="40"/>
                </a:cubicBezTo>
                <a:cubicBezTo>
                  <a:pt x="590" y="31"/>
                  <a:pt x="576" y="39"/>
                  <a:pt x="581" y="49"/>
                </a:cubicBezTo>
                <a:cubicBezTo>
                  <a:pt x="589" y="65"/>
                  <a:pt x="592" y="82"/>
                  <a:pt x="598" y="100"/>
                </a:cubicBezTo>
                <a:cubicBezTo>
                  <a:pt x="598" y="100"/>
                  <a:pt x="597" y="100"/>
                  <a:pt x="597" y="101"/>
                </a:cubicBezTo>
                <a:cubicBezTo>
                  <a:pt x="559" y="139"/>
                  <a:pt x="521" y="178"/>
                  <a:pt x="483" y="216"/>
                </a:cubicBezTo>
                <a:cubicBezTo>
                  <a:pt x="482" y="216"/>
                  <a:pt x="482" y="216"/>
                  <a:pt x="481" y="216"/>
                </a:cubicBezTo>
                <a:cubicBezTo>
                  <a:pt x="480" y="213"/>
                  <a:pt x="478" y="213"/>
                  <a:pt x="476" y="214"/>
                </a:cubicBezTo>
                <a:cubicBezTo>
                  <a:pt x="422" y="198"/>
                  <a:pt x="366" y="185"/>
                  <a:pt x="309" y="184"/>
                </a:cubicBezTo>
                <a:cubicBezTo>
                  <a:pt x="309" y="184"/>
                  <a:pt x="309" y="183"/>
                  <a:pt x="309" y="182"/>
                </a:cubicBezTo>
                <a:cubicBezTo>
                  <a:pt x="298" y="122"/>
                  <a:pt x="275" y="64"/>
                  <a:pt x="249" y="8"/>
                </a:cubicBezTo>
                <a:cubicBezTo>
                  <a:pt x="245" y="0"/>
                  <a:pt x="234" y="7"/>
                  <a:pt x="237" y="15"/>
                </a:cubicBezTo>
                <a:cubicBezTo>
                  <a:pt x="263" y="70"/>
                  <a:pt x="281" y="127"/>
                  <a:pt x="301" y="185"/>
                </a:cubicBezTo>
                <a:cubicBezTo>
                  <a:pt x="301" y="186"/>
                  <a:pt x="302" y="186"/>
                  <a:pt x="302" y="187"/>
                </a:cubicBezTo>
                <a:cubicBezTo>
                  <a:pt x="276" y="201"/>
                  <a:pt x="253" y="224"/>
                  <a:pt x="231" y="244"/>
                </a:cubicBezTo>
                <a:cubicBezTo>
                  <a:pt x="206" y="266"/>
                  <a:pt x="182" y="289"/>
                  <a:pt x="160" y="314"/>
                </a:cubicBezTo>
                <a:cubicBezTo>
                  <a:pt x="134" y="307"/>
                  <a:pt x="107" y="303"/>
                  <a:pt x="81" y="297"/>
                </a:cubicBezTo>
                <a:cubicBezTo>
                  <a:pt x="56" y="293"/>
                  <a:pt x="32" y="285"/>
                  <a:pt x="7" y="283"/>
                </a:cubicBezTo>
                <a:cubicBezTo>
                  <a:pt x="0" y="282"/>
                  <a:pt x="0" y="292"/>
                  <a:pt x="5" y="294"/>
                </a:cubicBezTo>
                <a:cubicBezTo>
                  <a:pt x="31" y="305"/>
                  <a:pt x="60" y="309"/>
                  <a:pt x="87" y="314"/>
                </a:cubicBezTo>
                <a:cubicBezTo>
                  <a:pt x="110" y="318"/>
                  <a:pt x="134" y="322"/>
                  <a:pt x="158" y="323"/>
                </a:cubicBezTo>
                <a:cubicBezTo>
                  <a:pt x="158" y="323"/>
                  <a:pt x="158" y="323"/>
                  <a:pt x="158" y="323"/>
                </a:cubicBezTo>
                <a:cubicBezTo>
                  <a:pt x="165" y="352"/>
                  <a:pt x="173" y="380"/>
                  <a:pt x="182" y="408"/>
                </a:cubicBezTo>
                <a:cubicBezTo>
                  <a:pt x="186" y="421"/>
                  <a:pt x="189" y="433"/>
                  <a:pt x="193" y="446"/>
                </a:cubicBezTo>
                <a:cubicBezTo>
                  <a:pt x="196" y="453"/>
                  <a:pt x="205" y="471"/>
                  <a:pt x="205" y="482"/>
                </a:cubicBezTo>
                <a:cubicBezTo>
                  <a:pt x="203" y="483"/>
                  <a:pt x="202" y="487"/>
                  <a:pt x="204" y="489"/>
                </a:cubicBezTo>
                <a:cubicBezTo>
                  <a:pt x="204" y="489"/>
                  <a:pt x="205" y="490"/>
                  <a:pt x="205" y="490"/>
                </a:cubicBezTo>
                <a:cubicBezTo>
                  <a:pt x="206" y="492"/>
                  <a:pt x="208" y="493"/>
                  <a:pt x="210" y="493"/>
                </a:cubicBezTo>
                <a:cubicBezTo>
                  <a:pt x="210" y="494"/>
                  <a:pt x="210" y="494"/>
                  <a:pt x="211" y="494"/>
                </a:cubicBezTo>
                <a:cubicBezTo>
                  <a:pt x="270" y="524"/>
                  <a:pt x="333" y="548"/>
                  <a:pt x="396" y="570"/>
                </a:cubicBezTo>
                <a:cubicBezTo>
                  <a:pt x="399" y="571"/>
                  <a:pt x="402" y="570"/>
                  <a:pt x="404" y="567"/>
                </a:cubicBezTo>
                <a:cubicBezTo>
                  <a:pt x="404" y="567"/>
                  <a:pt x="405" y="567"/>
                  <a:pt x="406" y="567"/>
                </a:cubicBezTo>
                <a:cubicBezTo>
                  <a:pt x="460" y="535"/>
                  <a:pt x="510" y="479"/>
                  <a:pt x="536" y="422"/>
                </a:cubicBezTo>
                <a:cubicBezTo>
                  <a:pt x="537" y="420"/>
                  <a:pt x="537" y="418"/>
                  <a:pt x="536" y="417"/>
                </a:cubicBezTo>
                <a:cubicBezTo>
                  <a:pt x="537" y="417"/>
                  <a:pt x="539" y="416"/>
                  <a:pt x="540" y="415"/>
                </a:cubicBezTo>
                <a:cubicBezTo>
                  <a:pt x="590" y="443"/>
                  <a:pt x="644" y="469"/>
                  <a:pt x="698" y="488"/>
                </a:cubicBezTo>
                <a:cubicBezTo>
                  <a:pt x="702" y="489"/>
                  <a:pt x="705" y="487"/>
                  <a:pt x="706" y="484"/>
                </a:cubicBezTo>
                <a:cubicBezTo>
                  <a:pt x="762" y="448"/>
                  <a:pt x="800" y="389"/>
                  <a:pt x="844" y="340"/>
                </a:cubicBezTo>
                <a:cubicBezTo>
                  <a:pt x="844" y="340"/>
                  <a:pt x="844" y="340"/>
                  <a:pt x="844" y="340"/>
                </a:cubicBezTo>
                <a:cubicBezTo>
                  <a:pt x="857" y="343"/>
                  <a:pt x="870" y="347"/>
                  <a:pt x="883" y="351"/>
                </a:cubicBezTo>
                <a:cubicBezTo>
                  <a:pt x="895" y="354"/>
                  <a:pt x="906" y="359"/>
                  <a:pt x="918" y="360"/>
                </a:cubicBezTo>
                <a:cubicBezTo>
                  <a:pt x="925" y="361"/>
                  <a:pt x="926" y="352"/>
                  <a:pt x="921" y="349"/>
                </a:cubicBezTo>
                <a:close/>
                <a:moveTo>
                  <a:pt x="526" y="416"/>
                </a:moveTo>
                <a:cubicBezTo>
                  <a:pt x="508" y="444"/>
                  <a:pt x="490" y="471"/>
                  <a:pt x="467" y="496"/>
                </a:cubicBezTo>
                <a:cubicBezTo>
                  <a:pt x="447" y="518"/>
                  <a:pt x="425" y="537"/>
                  <a:pt x="402" y="557"/>
                </a:cubicBezTo>
                <a:cubicBezTo>
                  <a:pt x="402" y="556"/>
                  <a:pt x="401" y="555"/>
                  <a:pt x="400" y="555"/>
                </a:cubicBezTo>
                <a:cubicBezTo>
                  <a:pt x="339" y="533"/>
                  <a:pt x="279" y="509"/>
                  <a:pt x="218" y="487"/>
                </a:cubicBezTo>
                <a:cubicBezTo>
                  <a:pt x="222" y="471"/>
                  <a:pt x="206" y="441"/>
                  <a:pt x="201" y="428"/>
                </a:cubicBezTo>
                <a:cubicBezTo>
                  <a:pt x="190" y="393"/>
                  <a:pt x="179" y="358"/>
                  <a:pt x="166" y="324"/>
                </a:cubicBezTo>
                <a:cubicBezTo>
                  <a:pt x="167" y="324"/>
                  <a:pt x="168" y="323"/>
                  <a:pt x="168" y="322"/>
                </a:cubicBezTo>
                <a:cubicBezTo>
                  <a:pt x="192" y="301"/>
                  <a:pt x="214" y="278"/>
                  <a:pt x="238" y="257"/>
                </a:cubicBezTo>
                <a:cubicBezTo>
                  <a:pt x="261" y="236"/>
                  <a:pt x="288" y="217"/>
                  <a:pt x="310" y="194"/>
                </a:cubicBezTo>
                <a:cubicBezTo>
                  <a:pt x="310" y="194"/>
                  <a:pt x="310" y="194"/>
                  <a:pt x="310" y="194"/>
                </a:cubicBezTo>
                <a:cubicBezTo>
                  <a:pt x="365" y="205"/>
                  <a:pt x="420" y="214"/>
                  <a:pt x="475" y="230"/>
                </a:cubicBezTo>
                <a:cubicBezTo>
                  <a:pt x="477" y="256"/>
                  <a:pt x="488" y="282"/>
                  <a:pt x="496" y="307"/>
                </a:cubicBezTo>
                <a:cubicBezTo>
                  <a:pt x="507" y="342"/>
                  <a:pt x="518" y="377"/>
                  <a:pt x="529" y="412"/>
                </a:cubicBezTo>
                <a:cubicBezTo>
                  <a:pt x="529" y="413"/>
                  <a:pt x="530" y="413"/>
                  <a:pt x="530" y="414"/>
                </a:cubicBezTo>
                <a:cubicBezTo>
                  <a:pt x="529" y="414"/>
                  <a:pt x="527" y="415"/>
                  <a:pt x="526" y="416"/>
                </a:cubicBezTo>
                <a:close/>
                <a:moveTo>
                  <a:pt x="703" y="475"/>
                </a:moveTo>
                <a:cubicBezTo>
                  <a:pt x="652" y="448"/>
                  <a:pt x="596" y="426"/>
                  <a:pt x="542" y="407"/>
                </a:cubicBezTo>
                <a:cubicBezTo>
                  <a:pt x="524" y="346"/>
                  <a:pt x="506" y="286"/>
                  <a:pt x="485" y="227"/>
                </a:cubicBezTo>
                <a:cubicBezTo>
                  <a:pt x="485" y="227"/>
                  <a:pt x="485" y="226"/>
                  <a:pt x="485" y="226"/>
                </a:cubicBezTo>
                <a:cubicBezTo>
                  <a:pt x="486" y="226"/>
                  <a:pt x="486" y="226"/>
                  <a:pt x="486" y="226"/>
                </a:cubicBezTo>
                <a:cubicBezTo>
                  <a:pt x="531" y="193"/>
                  <a:pt x="573" y="153"/>
                  <a:pt x="607" y="109"/>
                </a:cubicBezTo>
                <a:cubicBezTo>
                  <a:pt x="608" y="109"/>
                  <a:pt x="608" y="109"/>
                  <a:pt x="608" y="108"/>
                </a:cubicBezTo>
                <a:cubicBezTo>
                  <a:pt x="634" y="119"/>
                  <a:pt x="662" y="126"/>
                  <a:pt x="689" y="131"/>
                </a:cubicBezTo>
                <a:cubicBezTo>
                  <a:pt x="717" y="137"/>
                  <a:pt x="746" y="145"/>
                  <a:pt x="774" y="147"/>
                </a:cubicBezTo>
                <a:cubicBezTo>
                  <a:pt x="776" y="147"/>
                  <a:pt x="778" y="146"/>
                  <a:pt x="779" y="145"/>
                </a:cubicBezTo>
                <a:cubicBezTo>
                  <a:pt x="779" y="146"/>
                  <a:pt x="779" y="146"/>
                  <a:pt x="779" y="147"/>
                </a:cubicBezTo>
                <a:cubicBezTo>
                  <a:pt x="791" y="209"/>
                  <a:pt x="832" y="269"/>
                  <a:pt x="831" y="333"/>
                </a:cubicBezTo>
                <a:cubicBezTo>
                  <a:pt x="787" y="379"/>
                  <a:pt x="749" y="430"/>
                  <a:pt x="703" y="475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8" name="iṣliḍê">
            <a:extLst>
              <a:ext uri="{FF2B5EF4-FFF2-40B4-BE49-F238E27FC236}">
                <a16:creationId xmlns:a16="http://schemas.microsoft.com/office/drawing/2014/main" xmlns="" id="{60421B41-5D55-47D4-A5DC-B96679EF1477}"/>
              </a:ext>
            </a:extLst>
          </p:cNvPr>
          <p:cNvSpPr/>
          <p:nvPr/>
        </p:nvSpPr>
        <p:spPr bwMode="auto">
          <a:xfrm>
            <a:off x="1466506" y="1358995"/>
            <a:ext cx="140573" cy="200449"/>
          </a:xfrm>
          <a:custGeom>
            <a:avLst/>
            <a:gdLst>
              <a:gd name="T0" fmla="*/ 66 w 92"/>
              <a:gd name="T1" fmla="*/ 28 h 134"/>
              <a:gd name="T2" fmla="*/ 16 w 92"/>
              <a:gd name="T3" fmla="*/ 20 h 134"/>
              <a:gd name="T4" fmla="*/ 16 w 92"/>
              <a:gd name="T5" fmla="*/ 20 h 134"/>
              <a:gd name="T6" fmla="*/ 10 w 92"/>
              <a:gd name="T7" fmla="*/ 24 h 134"/>
              <a:gd name="T8" fmla="*/ 22 w 92"/>
              <a:gd name="T9" fmla="*/ 100 h 134"/>
              <a:gd name="T10" fmla="*/ 79 w 92"/>
              <a:gd name="T11" fmla="*/ 108 h 134"/>
              <a:gd name="T12" fmla="*/ 66 w 92"/>
              <a:gd name="T13" fmla="*/ 28 h 134"/>
              <a:gd name="T14" fmla="*/ 47 w 92"/>
              <a:gd name="T15" fmla="*/ 104 h 134"/>
              <a:gd name="T16" fmla="*/ 22 w 92"/>
              <a:gd name="T17" fmla="*/ 68 h 134"/>
              <a:gd name="T18" fmla="*/ 24 w 92"/>
              <a:gd name="T19" fmla="*/ 29 h 134"/>
              <a:gd name="T20" fmla="*/ 25 w 92"/>
              <a:gd name="T21" fmla="*/ 29 h 134"/>
              <a:gd name="T22" fmla="*/ 62 w 92"/>
              <a:gd name="T23" fmla="*/ 53 h 134"/>
              <a:gd name="T24" fmla="*/ 69 w 92"/>
              <a:gd name="T25" fmla="*/ 80 h 134"/>
              <a:gd name="T26" fmla="*/ 47 w 92"/>
              <a:gd name="T27" fmla="*/ 10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2" h="134">
                <a:moveTo>
                  <a:pt x="66" y="28"/>
                </a:moveTo>
                <a:cubicBezTo>
                  <a:pt x="55" y="12"/>
                  <a:pt x="29" y="0"/>
                  <a:pt x="16" y="20"/>
                </a:cubicBezTo>
                <a:cubicBezTo>
                  <a:pt x="16" y="20"/>
                  <a:pt x="16" y="20"/>
                  <a:pt x="16" y="20"/>
                </a:cubicBezTo>
                <a:cubicBezTo>
                  <a:pt x="13" y="20"/>
                  <a:pt x="11" y="22"/>
                  <a:pt x="10" y="24"/>
                </a:cubicBezTo>
                <a:cubicBezTo>
                  <a:pt x="0" y="49"/>
                  <a:pt x="6" y="79"/>
                  <a:pt x="22" y="100"/>
                </a:cubicBezTo>
                <a:cubicBezTo>
                  <a:pt x="36" y="118"/>
                  <a:pt x="63" y="134"/>
                  <a:pt x="79" y="108"/>
                </a:cubicBezTo>
                <a:cubicBezTo>
                  <a:pt x="92" y="85"/>
                  <a:pt x="80" y="48"/>
                  <a:pt x="66" y="28"/>
                </a:cubicBezTo>
                <a:close/>
                <a:moveTo>
                  <a:pt x="47" y="104"/>
                </a:moveTo>
                <a:cubicBezTo>
                  <a:pt x="34" y="98"/>
                  <a:pt x="26" y="80"/>
                  <a:pt x="22" y="68"/>
                </a:cubicBezTo>
                <a:cubicBezTo>
                  <a:pt x="19" y="58"/>
                  <a:pt x="14" y="36"/>
                  <a:pt x="24" y="29"/>
                </a:cubicBezTo>
                <a:cubicBezTo>
                  <a:pt x="24" y="29"/>
                  <a:pt x="24" y="29"/>
                  <a:pt x="25" y="29"/>
                </a:cubicBezTo>
                <a:cubicBezTo>
                  <a:pt x="44" y="18"/>
                  <a:pt x="56" y="37"/>
                  <a:pt x="62" y="53"/>
                </a:cubicBezTo>
                <a:cubicBezTo>
                  <a:pt x="65" y="61"/>
                  <a:pt x="68" y="70"/>
                  <a:pt x="69" y="80"/>
                </a:cubicBezTo>
                <a:cubicBezTo>
                  <a:pt x="70" y="90"/>
                  <a:pt x="70" y="114"/>
                  <a:pt x="47" y="104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9" name="îślíḓé">
            <a:extLst>
              <a:ext uri="{FF2B5EF4-FFF2-40B4-BE49-F238E27FC236}">
                <a16:creationId xmlns:a16="http://schemas.microsoft.com/office/drawing/2014/main" xmlns="" id="{F42DDE3D-3168-431E-B60F-32C18B3F3705}"/>
              </a:ext>
            </a:extLst>
          </p:cNvPr>
          <p:cNvSpPr/>
          <p:nvPr/>
        </p:nvSpPr>
        <p:spPr bwMode="auto">
          <a:xfrm>
            <a:off x="2132927" y="1999387"/>
            <a:ext cx="111937" cy="205655"/>
          </a:xfrm>
          <a:custGeom>
            <a:avLst/>
            <a:gdLst>
              <a:gd name="T0" fmla="*/ 59 w 75"/>
              <a:gd name="T1" fmla="*/ 13 h 136"/>
              <a:gd name="T2" fmla="*/ 14 w 75"/>
              <a:gd name="T3" fmla="*/ 6 h 136"/>
              <a:gd name="T4" fmla="*/ 0 w 75"/>
              <a:gd name="T5" fmla="*/ 22 h 136"/>
              <a:gd name="T6" fmla="*/ 0 w 75"/>
              <a:gd name="T7" fmla="*/ 23 h 136"/>
              <a:gd name="T8" fmla="*/ 20 w 75"/>
              <a:gd name="T9" fmla="*/ 72 h 136"/>
              <a:gd name="T10" fmla="*/ 48 w 75"/>
              <a:gd name="T11" fmla="*/ 132 h 136"/>
              <a:gd name="T12" fmla="*/ 58 w 75"/>
              <a:gd name="T13" fmla="*/ 129 h 136"/>
              <a:gd name="T14" fmla="*/ 40 w 75"/>
              <a:gd name="T15" fmla="*/ 80 h 136"/>
              <a:gd name="T16" fmla="*/ 69 w 75"/>
              <a:gd name="T17" fmla="*/ 55 h 136"/>
              <a:gd name="T18" fmla="*/ 59 w 75"/>
              <a:gd name="T19" fmla="*/ 13 h 136"/>
              <a:gd name="T20" fmla="*/ 53 w 75"/>
              <a:gd name="T21" fmla="*/ 55 h 136"/>
              <a:gd name="T22" fmla="*/ 35 w 75"/>
              <a:gd name="T23" fmla="*/ 69 h 136"/>
              <a:gd name="T24" fmla="*/ 6 w 75"/>
              <a:gd name="T25" fmla="*/ 24 h 136"/>
              <a:gd name="T26" fmla="*/ 32 w 75"/>
              <a:gd name="T27" fmla="*/ 16 h 136"/>
              <a:gd name="T28" fmla="*/ 55 w 75"/>
              <a:gd name="T29" fmla="*/ 31 h 136"/>
              <a:gd name="T30" fmla="*/ 53 w 75"/>
              <a:gd name="T31" fmla="*/ 55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5" h="136">
                <a:moveTo>
                  <a:pt x="59" y="13"/>
                </a:moveTo>
                <a:cubicBezTo>
                  <a:pt x="47" y="2"/>
                  <a:pt x="29" y="0"/>
                  <a:pt x="14" y="6"/>
                </a:cubicBezTo>
                <a:cubicBezTo>
                  <a:pt x="8" y="9"/>
                  <a:pt x="0" y="15"/>
                  <a:pt x="0" y="22"/>
                </a:cubicBezTo>
                <a:cubicBezTo>
                  <a:pt x="0" y="22"/>
                  <a:pt x="0" y="23"/>
                  <a:pt x="0" y="23"/>
                </a:cubicBezTo>
                <a:cubicBezTo>
                  <a:pt x="1" y="40"/>
                  <a:pt x="13" y="56"/>
                  <a:pt x="20" y="72"/>
                </a:cubicBezTo>
                <a:cubicBezTo>
                  <a:pt x="30" y="91"/>
                  <a:pt x="36" y="114"/>
                  <a:pt x="48" y="132"/>
                </a:cubicBezTo>
                <a:cubicBezTo>
                  <a:pt x="51" y="136"/>
                  <a:pt x="59" y="135"/>
                  <a:pt x="58" y="129"/>
                </a:cubicBezTo>
                <a:cubicBezTo>
                  <a:pt x="56" y="112"/>
                  <a:pt x="48" y="96"/>
                  <a:pt x="40" y="80"/>
                </a:cubicBezTo>
                <a:cubicBezTo>
                  <a:pt x="53" y="80"/>
                  <a:pt x="65" y="67"/>
                  <a:pt x="69" y="55"/>
                </a:cubicBezTo>
                <a:cubicBezTo>
                  <a:pt x="75" y="41"/>
                  <a:pt x="70" y="24"/>
                  <a:pt x="59" y="13"/>
                </a:cubicBezTo>
                <a:close/>
                <a:moveTo>
                  <a:pt x="53" y="55"/>
                </a:moveTo>
                <a:cubicBezTo>
                  <a:pt x="48" y="62"/>
                  <a:pt x="41" y="64"/>
                  <a:pt x="35" y="69"/>
                </a:cubicBezTo>
                <a:cubicBezTo>
                  <a:pt x="28" y="53"/>
                  <a:pt x="20" y="34"/>
                  <a:pt x="6" y="24"/>
                </a:cubicBezTo>
                <a:cubicBezTo>
                  <a:pt x="9" y="19"/>
                  <a:pt x="30" y="16"/>
                  <a:pt x="32" y="16"/>
                </a:cubicBezTo>
                <a:cubicBezTo>
                  <a:pt x="42" y="17"/>
                  <a:pt x="50" y="22"/>
                  <a:pt x="55" y="31"/>
                </a:cubicBezTo>
                <a:cubicBezTo>
                  <a:pt x="58" y="39"/>
                  <a:pt x="58" y="48"/>
                  <a:pt x="53" y="55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0" name="iŝ1ïḍê">
            <a:extLst>
              <a:ext uri="{FF2B5EF4-FFF2-40B4-BE49-F238E27FC236}">
                <a16:creationId xmlns:a16="http://schemas.microsoft.com/office/drawing/2014/main" xmlns="" id="{B8A3532F-0878-461A-A07A-734592CD92E6}"/>
              </a:ext>
            </a:extLst>
          </p:cNvPr>
          <p:cNvSpPr/>
          <p:nvPr/>
        </p:nvSpPr>
        <p:spPr bwMode="auto">
          <a:xfrm>
            <a:off x="2234453" y="1988974"/>
            <a:ext cx="148382" cy="174417"/>
          </a:xfrm>
          <a:custGeom>
            <a:avLst/>
            <a:gdLst>
              <a:gd name="T0" fmla="*/ 85 w 98"/>
              <a:gd name="T1" fmla="*/ 60 h 116"/>
              <a:gd name="T2" fmla="*/ 58 w 98"/>
              <a:gd name="T3" fmla="*/ 41 h 116"/>
              <a:gd name="T4" fmla="*/ 31 w 98"/>
              <a:gd name="T5" fmla="*/ 51 h 116"/>
              <a:gd name="T6" fmla="*/ 5 w 98"/>
              <a:gd name="T7" fmla="*/ 1 h 116"/>
              <a:gd name="T8" fmla="*/ 0 w 98"/>
              <a:gd name="T9" fmla="*/ 3 h 116"/>
              <a:gd name="T10" fmla="*/ 18 w 98"/>
              <a:gd name="T11" fmla="*/ 57 h 116"/>
              <a:gd name="T12" fmla="*/ 42 w 98"/>
              <a:gd name="T13" fmla="*/ 110 h 116"/>
              <a:gd name="T14" fmla="*/ 53 w 98"/>
              <a:gd name="T15" fmla="*/ 105 h 116"/>
              <a:gd name="T16" fmla="*/ 36 w 98"/>
              <a:gd name="T17" fmla="*/ 62 h 116"/>
              <a:gd name="T18" fmla="*/ 52 w 98"/>
              <a:gd name="T19" fmla="*/ 54 h 116"/>
              <a:gd name="T20" fmla="*/ 69 w 98"/>
              <a:gd name="T21" fmla="*/ 63 h 116"/>
              <a:gd name="T22" fmla="*/ 86 w 98"/>
              <a:gd name="T23" fmla="*/ 98 h 116"/>
              <a:gd name="T24" fmla="*/ 95 w 98"/>
              <a:gd name="T25" fmla="*/ 95 h 116"/>
              <a:gd name="T26" fmla="*/ 85 w 98"/>
              <a:gd name="T27" fmla="*/ 60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8" h="116">
                <a:moveTo>
                  <a:pt x="85" y="60"/>
                </a:moveTo>
                <a:cubicBezTo>
                  <a:pt x="79" y="51"/>
                  <a:pt x="69" y="43"/>
                  <a:pt x="58" y="41"/>
                </a:cubicBezTo>
                <a:cubicBezTo>
                  <a:pt x="49" y="40"/>
                  <a:pt x="37" y="44"/>
                  <a:pt x="31" y="51"/>
                </a:cubicBezTo>
                <a:cubicBezTo>
                  <a:pt x="23" y="34"/>
                  <a:pt x="17" y="15"/>
                  <a:pt x="5" y="1"/>
                </a:cubicBezTo>
                <a:cubicBezTo>
                  <a:pt x="3" y="0"/>
                  <a:pt x="0" y="1"/>
                  <a:pt x="0" y="3"/>
                </a:cubicBezTo>
                <a:cubicBezTo>
                  <a:pt x="1" y="22"/>
                  <a:pt x="11" y="40"/>
                  <a:pt x="18" y="57"/>
                </a:cubicBezTo>
                <a:cubicBezTo>
                  <a:pt x="25" y="75"/>
                  <a:pt x="31" y="94"/>
                  <a:pt x="42" y="110"/>
                </a:cubicBezTo>
                <a:cubicBezTo>
                  <a:pt x="46" y="116"/>
                  <a:pt x="55" y="112"/>
                  <a:pt x="53" y="105"/>
                </a:cubicBezTo>
                <a:cubicBezTo>
                  <a:pt x="50" y="90"/>
                  <a:pt x="43" y="76"/>
                  <a:pt x="36" y="62"/>
                </a:cubicBezTo>
                <a:cubicBezTo>
                  <a:pt x="38" y="56"/>
                  <a:pt x="47" y="53"/>
                  <a:pt x="52" y="54"/>
                </a:cubicBezTo>
                <a:cubicBezTo>
                  <a:pt x="59" y="55"/>
                  <a:pt x="65" y="58"/>
                  <a:pt x="69" y="63"/>
                </a:cubicBezTo>
                <a:cubicBezTo>
                  <a:pt x="78" y="73"/>
                  <a:pt x="77" y="89"/>
                  <a:pt x="86" y="98"/>
                </a:cubicBezTo>
                <a:cubicBezTo>
                  <a:pt x="89" y="101"/>
                  <a:pt x="94" y="100"/>
                  <a:pt x="95" y="95"/>
                </a:cubicBezTo>
                <a:cubicBezTo>
                  <a:pt x="98" y="84"/>
                  <a:pt x="91" y="69"/>
                  <a:pt x="85" y="60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1" name="îŝ1ïḑè">
            <a:extLst>
              <a:ext uri="{FF2B5EF4-FFF2-40B4-BE49-F238E27FC236}">
                <a16:creationId xmlns:a16="http://schemas.microsoft.com/office/drawing/2014/main" xmlns="" id="{9C8D736E-6D1A-48CB-A469-62D89E86EECE}"/>
              </a:ext>
            </a:extLst>
          </p:cNvPr>
          <p:cNvSpPr/>
          <p:nvPr/>
        </p:nvSpPr>
        <p:spPr bwMode="auto">
          <a:xfrm>
            <a:off x="669925" y="4079362"/>
            <a:ext cx="1397922" cy="1796223"/>
          </a:xfrm>
          <a:custGeom>
            <a:avLst/>
            <a:gdLst>
              <a:gd name="T0" fmla="*/ 726 w 928"/>
              <a:gd name="T1" fmla="*/ 1038 h 1193"/>
              <a:gd name="T2" fmla="*/ 682 w 928"/>
              <a:gd name="T3" fmla="*/ 941 h 1193"/>
              <a:gd name="T4" fmla="*/ 634 w 928"/>
              <a:gd name="T5" fmla="*/ 891 h 1193"/>
              <a:gd name="T6" fmla="*/ 521 w 928"/>
              <a:gd name="T7" fmla="*/ 992 h 1193"/>
              <a:gd name="T8" fmla="*/ 140 w 928"/>
              <a:gd name="T9" fmla="*/ 1095 h 1193"/>
              <a:gd name="T10" fmla="*/ 143 w 928"/>
              <a:gd name="T11" fmla="*/ 245 h 1193"/>
              <a:gd name="T12" fmla="*/ 505 w 928"/>
              <a:gd name="T13" fmla="*/ 208 h 1193"/>
              <a:gd name="T14" fmla="*/ 559 w 928"/>
              <a:gd name="T15" fmla="*/ 252 h 1193"/>
              <a:gd name="T16" fmla="*/ 416 w 928"/>
              <a:gd name="T17" fmla="*/ 622 h 1193"/>
              <a:gd name="T18" fmla="*/ 476 w 928"/>
              <a:gd name="T19" fmla="*/ 868 h 1193"/>
              <a:gd name="T20" fmla="*/ 860 w 928"/>
              <a:gd name="T21" fmla="*/ 690 h 1193"/>
              <a:gd name="T22" fmla="*/ 721 w 928"/>
              <a:gd name="T23" fmla="*/ 253 h 1193"/>
              <a:gd name="T24" fmla="*/ 665 w 928"/>
              <a:gd name="T25" fmla="*/ 124 h 1193"/>
              <a:gd name="T26" fmla="*/ 687 w 928"/>
              <a:gd name="T27" fmla="*/ 93 h 1193"/>
              <a:gd name="T28" fmla="*/ 576 w 928"/>
              <a:gd name="T29" fmla="*/ 32 h 1193"/>
              <a:gd name="T30" fmla="*/ 575 w 928"/>
              <a:gd name="T31" fmla="*/ 123 h 1193"/>
              <a:gd name="T32" fmla="*/ 555 w 928"/>
              <a:gd name="T33" fmla="*/ 150 h 1193"/>
              <a:gd name="T34" fmla="*/ 182 w 928"/>
              <a:gd name="T35" fmla="*/ 165 h 1193"/>
              <a:gd name="T36" fmla="*/ 121 w 928"/>
              <a:gd name="T37" fmla="*/ 2 h 1193"/>
              <a:gd name="T38" fmla="*/ 95 w 928"/>
              <a:gd name="T39" fmla="*/ 138 h 1193"/>
              <a:gd name="T40" fmla="*/ 14 w 928"/>
              <a:gd name="T41" fmla="*/ 165 h 1193"/>
              <a:gd name="T42" fmla="*/ 14 w 928"/>
              <a:gd name="T43" fmla="*/ 208 h 1193"/>
              <a:gd name="T44" fmla="*/ 98 w 928"/>
              <a:gd name="T45" fmla="*/ 673 h 1193"/>
              <a:gd name="T46" fmla="*/ 47 w 928"/>
              <a:gd name="T47" fmla="*/ 1180 h 1193"/>
              <a:gd name="T48" fmla="*/ 909 w 928"/>
              <a:gd name="T49" fmla="*/ 1192 h 1193"/>
              <a:gd name="T50" fmla="*/ 807 w 928"/>
              <a:gd name="T51" fmla="*/ 589 h 1193"/>
              <a:gd name="T52" fmla="*/ 452 w 928"/>
              <a:gd name="T53" fmla="*/ 855 h 1193"/>
              <a:gd name="T54" fmla="*/ 584 w 928"/>
              <a:gd name="T55" fmla="*/ 259 h 1193"/>
              <a:gd name="T56" fmla="*/ 552 w 928"/>
              <a:gd name="T57" fmla="*/ 61 h 1193"/>
              <a:gd name="T58" fmla="*/ 684 w 928"/>
              <a:gd name="T59" fmla="*/ 80 h 1193"/>
              <a:gd name="T60" fmla="*/ 654 w 928"/>
              <a:gd name="T61" fmla="*/ 124 h 1193"/>
              <a:gd name="T62" fmla="*/ 582 w 928"/>
              <a:gd name="T63" fmla="*/ 80 h 1193"/>
              <a:gd name="T64" fmla="*/ 568 w 928"/>
              <a:gd name="T65" fmla="*/ 132 h 1193"/>
              <a:gd name="T66" fmla="*/ 633 w 928"/>
              <a:gd name="T67" fmla="*/ 135 h 1193"/>
              <a:gd name="T68" fmla="*/ 713 w 928"/>
              <a:gd name="T69" fmla="*/ 248 h 1193"/>
              <a:gd name="T70" fmla="*/ 553 w 928"/>
              <a:gd name="T71" fmla="*/ 211 h 1193"/>
              <a:gd name="T72" fmla="*/ 183 w 928"/>
              <a:gd name="T73" fmla="*/ 180 h 1193"/>
              <a:gd name="T74" fmla="*/ 501 w 928"/>
              <a:gd name="T75" fmla="*/ 182 h 1193"/>
              <a:gd name="T76" fmla="*/ 183 w 928"/>
              <a:gd name="T77" fmla="*/ 180 h 1193"/>
              <a:gd name="T78" fmla="*/ 67 w 928"/>
              <a:gd name="T79" fmla="*/ 172 h 1193"/>
              <a:gd name="T80" fmla="*/ 536 w 928"/>
              <a:gd name="T81" fmla="*/ 1012 h 1193"/>
              <a:gd name="T82" fmla="*/ 626 w 928"/>
              <a:gd name="T83" fmla="*/ 902 h 1193"/>
              <a:gd name="T84" fmla="*/ 693 w 928"/>
              <a:gd name="T85" fmla="*/ 953 h 1193"/>
              <a:gd name="T86" fmla="*/ 676 w 928"/>
              <a:gd name="T87" fmla="*/ 1093 h 1193"/>
              <a:gd name="T88" fmla="*/ 122 w 928"/>
              <a:gd name="T89" fmla="*/ 14 h 1193"/>
              <a:gd name="T90" fmla="*/ 111 w 928"/>
              <a:gd name="T91" fmla="*/ 133 h 1193"/>
              <a:gd name="T92" fmla="*/ 108 w 928"/>
              <a:gd name="T93" fmla="*/ 19 h 1193"/>
              <a:gd name="T94" fmla="*/ 124 w 928"/>
              <a:gd name="T95" fmla="*/ 141 h 1193"/>
              <a:gd name="T96" fmla="*/ 110 w 928"/>
              <a:gd name="T97" fmla="*/ 673 h 1193"/>
              <a:gd name="T98" fmla="*/ 136 w 928"/>
              <a:gd name="T99" fmla="*/ 248 h 1193"/>
              <a:gd name="T100" fmla="*/ 105 w 928"/>
              <a:gd name="T101" fmla="*/ 1101 h 1193"/>
              <a:gd name="T102" fmla="*/ 492 w 928"/>
              <a:gd name="T103" fmla="*/ 1175 h 1193"/>
              <a:gd name="T104" fmla="*/ 249 w 928"/>
              <a:gd name="T105" fmla="*/ 1103 h 1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928" h="1193">
                <a:moveTo>
                  <a:pt x="891" y="1117"/>
                </a:moveTo>
                <a:cubicBezTo>
                  <a:pt x="859" y="1095"/>
                  <a:pt x="816" y="1098"/>
                  <a:pt x="778" y="1099"/>
                </a:cubicBezTo>
                <a:cubicBezTo>
                  <a:pt x="750" y="1100"/>
                  <a:pt x="721" y="1100"/>
                  <a:pt x="692" y="1100"/>
                </a:cubicBezTo>
                <a:cubicBezTo>
                  <a:pt x="714" y="1087"/>
                  <a:pt x="727" y="1065"/>
                  <a:pt x="726" y="1038"/>
                </a:cubicBezTo>
                <a:cubicBezTo>
                  <a:pt x="726" y="1034"/>
                  <a:pt x="721" y="1030"/>
                  <a:pt x="717" y="1033"/>
                </a:cubicBezTo>
                <a:cubicBezTo>
                  <a:pt x="713" y="1037"/>
                  <a:pt x="708" y="1039"/>
                  <a:pt x="702" y="1040"/>
                </a:cubicBezTo>
                <a:cubicBezTo>
                  <a:pt x="731" y="1009"/>
                  <a:pt x="726" y="962"/>
                  <a:pt x="691" y="936"/>
                </a:cubicBezTo>
                <a:cubicBezTo>
                  <a:pt x="687" y="934"/>
                  <a:pt x="682" y="937"/>
                  <a:pt x="682" y="941"/>
                </a:cubicBezTo>
                <a:cubicBezTo>
                  <a:pt x="683" y="948"/>
                  <a:pt x="682" y="955"/>
                  <a:pt x="679" y="961"/>
                </a:cubicBezTo>
                <a:cubicBezTo>
                  <a:pt x="675" y="956"/>
                  <a:pt x="670" y="953"/>
                  <a:pt x="663" y="949"/>
                </a:cubicBezTo>
                <a:cubicBezTo>
                  <a:pt x="640" y="938"/>
                  <a:pt x="630" y="925"/>
                  <a:pt x="639" y="898"/>
                </a:cubicBezTo>
                <a:cubicBezTo>
                  <a:pt x="641" y="894"/>
                  <a:pt x="637" y="891"/>
                  <a:pt x="634" y="891"/>
                </a:cubicBezTo>
                <a:cubicBezTo>
                  <a:pt x="605" y="888"/>
                  <a:pt x="587" y="914"/>
                  <a:pt x="577" y="939"/>
                </a:cubicBezTo>
                <a:cubicBezTo>
                  <a:pt x="567" y="967"/>
                  <a:pt x="567" y="996"/>
                  <a:pt x="575" y="1024"/>
                </a:cubicBezTo>
                <a:cubicBezTo>
                  <a:pt x="557" y="1017"/>
                  <a:pt x="543" y="1005"/>
                  <a:pt x="533" y="989"/>
                </a:cubicBezTo>
                <a:cubicBezTo>
                  <a:pt x="529" y="983"/>
                  <a:pt x="521" y="985"/>
                  <a:pt x="521" y="992"/>
                </a:cubicBezTo>
                <a:cubicBezTo>
                  <a:pt x="519" y="1037"/>
                  <a:pt x="544" y="1081"/>
                  <a:pt x="587" y="1097"/>
                </a:cubicBezTo>
                <a:cubicBezTo>
                  <a:pt x="551" y="1096"/>
                  <a:pt x="515" y="1095"/>
                  <a:pt x="478" y="1093"/>
                </a:cubicBezTo>
                <a:cubicBezTo>
                  <a:pt x="379" y="1090"/>
                  <a:pt x="279" y="1087"/>
                  <a:pt x="179" y="1092"/>
                </a:cubicBezTo>
                <a:cubicBezTo>
                  <a:pt x="169" y="1093"/>
                  <a:pt x="155" y="1094"/>
                  <a:pt x="140" y="1095"/>
                </a:cubicBezTo>
                <a:cubicBezTo>
                  <a:pt x="138" y="954"/>
                  <a:pt x="137" y="814"/>
                  <a:pt x="138" y="673"/>
                </a:cubicBezTo>
                <a:cubicBezTo>
                  <a:pt x="138" y="603"/>
                  <a:pt x="139" y="532"/>
                  <a:pt x="140" y="462"/>
                </a:cubicBezTo>
                <a:cubicBezTo>
                  <a:pt x="142" y="390"/>
                  <a:pt x="146" y="318"/>
                  <a:pt x="144" y="246"/>
                </a:cubicBezTo>
                <a:cubicBezTo>
                  <a:pt x="143" y="246"/>
                  <a:pt x="143" y="246"/>
                  <a:pt x="143" y="245"/>
                </a:cubicBezTo>
                <a:cubicBezTo>
                  <a:pt x="157" y="239"/>
                  <a:pt x="168" y="226"/>
                  <a:pt x="174" y="212"/>
                </a:cubicBezTo>
                <a:cubicBezTo>
                  <a:pt x="195" y="216"/>
                  <a:pt x="217" y="214"/>
                  <a:pt x="239" y="213"/>
                </a:cubicBezTo>
                <a:cubicBezTo>
                  <a:pt x="269" y="211"/>
                  <a:pt x="299" y="209"/>
                  <a:pt x="329" y="208"/>
                </a:cubicBezTo>
                <a:cubicBezTo>
                  <a:pt x="388" y="207"/>
                  <a:pt x="446" y="207"/>
                  <a:pt x="505" y="208"/>
                </a:cubicBezTo>
                <a:cubicBezTo>
                  <a:pt x="505" y="208"/>
                  <a:pt x="505" y="208"/>
                  <a:pt x="505" y="207"/>
                </a:cubicBezTo>
                <a:cubicBezTo>
                  <a:pt x="507" y="211"/>
                  <a:pt x="510" y="215"/>
                  <a:pt x="513" y="218"/>
                </a:cubicBezTo>
                <a:cubicBezTo>
                  <a:pt x="523" y="228"/>
                  <a:pt x="538" y="229"/>
                  <a:pt x="552" y="227"/>
                </a:cubicBezTo>
                <a:cubicBezTo>
                  <a:pt x="552" y="237"/>
                  <a:pt x="553" y="246"/>
                  <a:pt x="559" y="252"/>
                </a:cubicBezTo>
                <a:cubicBezTo>
                  <a:pt x="560" y="253"/>
                  <a:pt x="560" y="253"/>
                  <a:pt x="561" y="254"/>
                </a:cubicBezTo>
                <a:cubicBezTo>
                  <a:pt x="562" y="255"/>
                  <a:pt x="563" y="257"/>
                  <a:pt x="566" y="257"/>
                </a:cubicBezTo>
                <a:cubicBezTo>
                  <a:pt x="568" y="258"/>
                  <a:pt x="571" y="258"/>
                  <a:pt x="573" y="258"/>
                </a:cubicBezTo>
                <a:cubicBezTo>
                  <a:pt x="523" y="380"/>
                  <a:pt x="470" y="502"/>
                  <a:pt x="416" y="622"/>
                </a:cubicBezTo>
                <a:cubicBezTo>
                  <a:pt x="403" y="650"/>
                  <a:pt x="390" y="678"/>
                  <a:pt x="378" y="706"/>
                </a:cubicBezTo>
                <a:cubicBezTo>
                  <a:pt x="367" y="731"/>
                  <a:pt x="354" y="756"/>
                  <a:pt x="350" y="783"/>
                </a:cubicBezTo>
                <a:cubicBezTo>
                  <a:pt x="343" y="823"/>
                  <a:pt x="360" y="856"/>
                  <a:pt x="401" y="865"/>
                </a:cubicBezTo>
                <a:cubicBezTo>
                  <a:pt x="425" y="870"/>
                  <a:pt x="452" y="868"/>
                  <a:pt x="476" y="868"/>
                </a:cubicBezTo>
                <a:cubicBezTo>
                  <a:pt x="511" y="869"/>
                  <a:pt x="546" y="871"/>
                  <a:pt x="580" y="873"/>
                </a:cubicBezTo>
                <a:cubicBezTo>
                  <a:pt x="646" y="877"/>
                  <a:pt x="712" y="882"/>
                  <a:pt x="778" y="880"/>
                </a:cubicBezTo>
                <a:cubicBezTo>
                  <a:pt x="819" y="879"/>
                  <a:pt x="876" y="880"/>
                  <a:pt x="894" y="835"/>
                </a:cubicBezTo>
                <a:cubicBezTo>
                  <a:pt x="912" y="788"/>
                  <a:pt x="877" y="731"/>
                  <a:pt x="860" y="690"/>
                </a:cubicBezTo>
                <a:cubicBezTo>
                  <a:pt x="800" y="547"/>
                  <a:pt x="743" y="404"/>
                  <a:pt x="685" y="261"/>
                </a:cubicBezTo>
                <a:cubicBezTo>
                  <a:pt x="695" y="260"/>
                  <a:pt x="705" y="259"/>
                  <a:pt x="714" y="258"/>
                </a:cubicBezTo>
                <a:cubicBezTo>
                  <a:pt x="716" y="258"/>
                  <a:pt x="717" y="257"/>
                  <a:pt x="717" y="256"/>
                </a:cubicBezTo>
                <a:cubicBezTo>
                  <a:pt x="719" y="256"/>
                  <a:pt x="721" y="255"/>
                  <a:pt x="721" y="253"/>
                </a:cubicBezTo>
                <a:cubicBezTo>
                  <a:pt x="735" y="216"/>
                  <a:pt x="736" y="172"/>
                  <a:pt x="724" y="134"/>
                </a:cubicBezTo>
                <a:cubicBezTo>
                  <a:pt x="723" y="130"/>
                  <a:pt x="720" y="129"/>
                  <a:pt x="718" y="130"/>
                </a:cubicBezTo>
                <a:cubicBezTo>
                  <a:pt x="717" y="128"/>
                  <a:pt x="716" y="127"/>
                  <a:pt x="714" y="127"/>
                </a:cubicBezTo>
                <a:cubicBezTo>
                  <a:pt x="698" y="124"/>
                  <a:pt x="682" y="124"/>
                  <a:pt x="665" y="124"/>
                </a:cubicBezTo>
                <a:cubicBezTo>
                  <a:pt x="666" y="118"/>
                  <a:pt x="667" y="111"/>
                  <a:pt x="667" y="105"/>
                </a:cubicBezTo>
                <a:cubicBezTo>
                  <a:pt x="667" y="101"/>
                  <a:pt x="667" y="96"/>
                  <a:pt x="667" y="92"/>
                </a:cubicBezTo>
                <a:cubicBezTo>
                  <a:pt x="670" y="93"/>
                  <a:pt x="673" y="94"/>
                  <a:pt x="675" y="94"/>
                </a:cubicBezTo>
                <a:cubicBezTo>
                  <a:pt x="679" y="95"/>
                  <a:pt x="683" y="95"/>
                  <a:pt x="687" y="93"/>
                </a:cubicBezTo>
                <a:cubicBezTo>
                  <a:pt x="694" y="91"/>
                  <a:pt x="700" y="85"/>
                  <a:pt x="704" y="78"/>
                </a:cubicBezTo>
                <a:cubicBezTo>
                  <a:pt x="708" y="68"/>
                  <a:pt x="704" y="43"/>
                  <a:pt x="690" y="43"/>
                </a:cubicBezTo>
                <a:cubicBezTo>
                  <a:pt x="689" y="41"/>
                  <a:pt x="688" y="40"/>
                  <a:pt x="686" y="40"/>
                </a:cubicBezTo>
                <a:cubicBezTo>
                  <a:pt x="651" y="33"/>
                  <a:pt x="612" y="32"/>
                  <a:pt x="576" y="32"/>
                </a:cubicBezTo>
                <a:cubicBezTo>
                  <a:pt x="561" y="33"/>
                  <a:pt x="545" y="35"/>
                  <a:pt x="543" y="50"/>
                </a:cubicBezTo>
                <a:cubicBezTo>
                  <a:pt x="533" y="57"/>
                  <a:pt x="541" y="76"/>
                  <a:pt x="547" y="82"/>
                </a:cubicBezTo>
                <a:cubicBezTo>
                  <a:pt x="555" y="91"/>
                  <a:pt x="566" y="93"/>
                  <a:pt x="576" y="90"/>
                </a:cubicBezTo>
                <a:cubicBezTo>
                  <a:pt x="576" y="101"/>
                  <a:pt x="575" y="112"/>
                  <a:pt x="575" y="123"/>
                </a:cubicBezTo>
                <a:cubicBezTo>
                  <a:pt x="571" y="124"/>
                  <a:pt x="567" y="124"/>
                  <a:pt x="563" y="124"/>
                </a:cubicBezTo>
                <a:cubicBezTo>
                  <a:pt x="562" y="124"/>
                  <a:pt x="561" y="125"/>
                  <a:pt x="560" y="126"/>
                </a:cubicBezTo>
                <a:cubicBezTo>
                  <a:pt x="558" y="127"/>
                  <a:pt x="555" y="129"/>
                  <a:pt x="555" y="132"/>
                </a:cubicBezTo>
                <a:cubicBezTo>
                  <a:pt x="555" y="138"/>
                  <a:pt x="555" y="144"/>
                  <a:pt x="555" y="150"/>
                </a:cubicBezTo>
                <a:cubicBezTo>
                  <a:pt x="538" y="144"/>
                  <a:pt x="518" y="152"/>
                  <a:pt x="508" y="166"/>
                </a:cubicBezTo>
                <a:cubicBezTo>
                  <a:pt x="507" y="166"/>
                  <a:pt x="506" y="165"/>
                  <a:pt x="505" y="165"/>
                </a:cubicBezTo>
                <a:cubicBezTo>
                  <a:pt x="449" y="163"/>
                  <a:pt x="392" y="164"/>
                  <a:pt x="336" y="164"/>
                </a:cubicBezTo>
                <a:cubicBezTo>
                  <a:pt x="286" y="164"/>
                  <a:pt x="232" y="159"/>
                  <a:pt x="182" y="165"/>
                </a:cubicBezTo>
                <a:cubicBezTo>
                  <a:pt x="177" y="146"/>
                  <a:pt x="161" y="133"/>
                  <a:pt x="141" y="129"/>
                </a:cubicBezTo>
                <a:cubicBezTo>
                  <a:pt x="144" y="98"/>
                  <a:pt x="147" y="59"/>
                  <a:pt x="139" y="29"/>
                </a:cubicBezTo>
                <a:cubicBezTo>
                  <a:pt x="139" y="28"/>
                  <a:pt x="140" y="28"/>
                  <a:pt x="140" y="28"/>
                </a:cubicBezTo>
                <a:cubicBezTo>
                  <a:pt x="145" y="17"/>
                  <a:pt x="131" y="3"/>
                  <a:pt x="121" y="2"/>
                </a:cubicBezTo>
                <a:cubicBezTo>
                  <a:pt x="109" y="0"/>
                  <a:pt x="97" y="9"/>
                  <a:pt x="98" y="21"/>
                </a:cubicBezTo>
                <a:cubicBezTo>
                  <a:pt x="98" y="23"/>
                  <a:pt x="99" y="24"/>
                  <a:pt x="101" y="25"/>
                </a:cubicBezTo>
                <a:cubicBezTo>
                  <a:pt x="100" y="42"/>
                  <a:pt x="95" y="131"/>
                  <a:pt x="100" y="133"/>
                </a:cubicBezTo>
                <a:cubicBezTo>
                  <a:pt x="96" y="132"/>
                  <a:pt x="94" y="135"/>
                  <a:pt x="95" y="138"/>
                </a:cubicBezTo>
                <a:cubicBezTo>
                  <a:pt x="86" y="143"/>
                  <a:pt x="77" y="151"/>
                  <a:pt x="72" y="161"/>
                </a:cubicBezTo>
                <a:cubicBezTo>
                  <a:pt x="71" y="160"/>
                  <a:pt x="70" y="160"/>
                  <a:pt x="69" y="161"/>
                </a:cubicBezTo>
                <a:cubicBezTo>
                  <a:pt x="53" y="165"/>
                  <a:pt x="36" y="166"/>
                  <a:pt x="20" y="165"/>
                </a:cubicBezTo>
                <a:cubicBezTo>
                  <a:pt x="18" y="164"/>
                  <a:pt x="16" y="164"/>
                  <a:pt x="14" y="165"/>
                </a:cubicBezTo>
                <a:cubicBezTo>
                  <a:pt x="14" y="165"/>
                  <a:pt x="13" y="165"/>
                  <a:pt x="12" y="165"/>
                </a:cubicBezTo>
                <a:cubicBezTo>
                  <a:pt x="9" y="164"/>
                  <a:pt x="8" y="168"/>
                  <a:pt x="9" y="170"/>
                </a:cubicBezTo>
                <a:cubicBezTo>
                  <a:pt x="0" y="181"/>
                  <a:pt x="0" y="197"/>
                  <a:pt x="9" y="209"/>
                </a:cubicBezTo>
                <a:cubicBezTo>
                  <a:pt x="11" y="211"/>
                  <a:pt x="13" y="210"/>
                  <a:pt x="14" y="208"/>
                </a:cubicBezTo>
                <a:cubicBezTo>
                  <a:pt x="31" y="211"/>
                  <a:pt x="50" y="212"/>
                  <a:pt x="67" y="207"/>
                </a:cubicBezTo>
                <a:cubicBezTo>
                  <a:pt x="73" y="226"/>
                  <a:pt x="88" y="242"/>
                  <a:pt x="108" y="248"/>
                </a:cubicBezTo>
                <a:cubicBezTo>
                  <a:pt x="101" y="316"/>
                  <a:pt x="103" y="387"/>
                  <a:pt x="102" y="456"/>
                </a:cubicBezTo>
                <a:cubicBezTo>
                  <a:pt x="101" y="528"/>
                  <a:pt x="99" y="600"/>
                  <a:pt x="98" y="673"/>
                </a:cubicBezTo>
                <a:cubicBezTo>
                  <a:pt x="97" y="816"/>
                  <a:pt x="96" y="959"/>
                  <a:pt x="95" y="1102"/>
                </a:cubicBezTo>
                <a:cubicBezTo>
                  <a:pt x="95" y="1102"/>
                  <a:pt x="95" y="1103"/>
                  <a:pt x="95" y="1103"/>
                </a:cubicBezTo>
                <a:cubicBezTo>
                  <a:pt x="57" y="1114"/>
                  <a:pt x="25" y="1135"/>
                  <a:pt x="42" y="1179"/>
                </a:cubicBezTo>
                <a:cubicBezTo>
                  <a:pt x="43" y="1181"/>
                  <a:pt x="46" y="1181"/>
                  <a:pt x="47" y="1180"/>
                </a:cubicBezTo>
                <a:cubicBezTo>
                  <a:pt x="48" y="1181"/>
                  <a:pt x="49" y="1181"/>
                  <a:pt x="50" y="1181"/>
                </a:cubicBezTo>
                <a:cubicBezTo>
                  <a:pt x="194" y="1192"/>
                  <a:pt x="338" y="1190"/>
                  <a:pt x="482" y="1189"/>
                </a:cubicBezTo>
                <a:cubicBezTo>
                  <a:pt x="552" y="1188"/>
                  <a:pt x="622" y="1186"/>
                  <a:pt x="692" y="1184"/>
                </a:cubicBezTo>
                <a:cubicBezTo>
                  <a:pt x="764" y="1181"/>
                  <a:pt x="839" y="1173"/>
                  <a:pt x="909" y="1192"/>
                </a:cubicBezTo>
                <a:cubicBezTo>
                  <a:pt x="911" y="1193"/>
                  <a:pt x="913" y="1192"/>
                  <a:pt x="915" y="1191"/>
                </a:cubicBezTo>
                <a:cubicBezTo>
                  <a:pt x="918" y="1193"/>
                  <a:pt x="922" y="1192"/>
                  <a:pt x="923" y="1187"/>
                </a:cubicBezTo>
                <a:cubicBezTo>
                  <a:pt x="928" y="1159"/>
                  <a:pt x="915" y="1133"/>
                  <a:pt x="891" y="1117"/>
                </a:cubicBezTo>
                <a:close/>
                <a:moveTo>
                  <a:pt x="807" y="589"/>
                </a:moveTo>
                <a:cubicBezTo>
                  <a:pt x="829" y="644"/>
                  <a:pt x="851" y="698"/>
                  <a:pt x="872" y="753"/>
                </a:cubicBezTo>
                <a:cubicBezTo>
                  <a:pt x="881" y="778"/>
                  <a:pt x="893" y="809"/>
                  <a:pt x="879" y="835"/>
                </a:cubicBezTo>
                <a:cubicBezTo>
                  <a:pt x="864" y="863"/>
                  <a:pt x="826" y="864"/>
                  <a:pt x="798" y="865"/>
                </a:cubicBezTo>
                <a:cubicBezTo>
                  <a:pt x="682" y="871"/>
                  <a:pt x="567" y="857"/>
                  <a:pt x="452" y="855"/>
                </a:cubicBezTo>
                <a:cubicBezTo>
                  <a:pt x="426" y="854"/>
                  <a:pt x="394" y="857"/>
                  <a:pt x="374" y="838"/>
                </a:cubicBezTo>
                <a:cubicBezTo>
                  <a:pt x="353" y="817"/>
                  <a:pt x="361" y="783"/>
                  <a:pt x="370" y="758"/>
                </a:cubicBezTo>
                <a:cubicBezTo>
                  <a:pt x="389" y="705"/>
                  <a:pt x="416" y="653"/>
                  <a:pt x="439" y="602"/>
                </a:cubicBezTo>
                <a:cubicBezTo>
                  <a:pt x="490" y="489"/>
                  <a:pt x="543" y="376"/>
                  <a:pt x="584" y="259"/>
                </a:cubicBezTo>
                <a:cubicBezTo>
                  <a:pt x="613" y="262"/>
                  <a:pt x="643" y="263"/>
                  <a:pt x="672" y="262"/>
                </a:cubicBezTo>
                <a:cubicBezTo>
                  <a:pt x="717" y="371"/>
                  <a:pt x="762" y="480"/>
                  <a:pt x="807" y="589"/>
                </a:cubicBezTo>
                <a:close/>
                <a:moveTo>
                  <a:pt x="556" y="72"/>
                </a:moveTo>
                <a:cubicBezTo>
                  <a:pt x="554" y="68"/>
                  <a:pt x="553" y="64"/>
                  <a:pt x="552" y="61"/>
                </a:cubicBezTo>
                <a:cubicBezTo>
                  <a:pt x="552" y="58"/>
                  <a:pt x="553" y="55"/>
                  <a:pt x="552" y="52"/>
                </a:cubicBezTo>
                <a:cubicBezTo>
                  <a:pt x="562" y="34"/>
                  <a:pt x="661" y="48"/>
                  <a:pt x="683" y="50"/>
                </a:cubicBezTo>
                <a:cubicBezTo>
                  <a:pt x="684" y="55"/>
                  <a:pt x="690" y="57"/>
                  <a:pt x="692" y="63"/>
                </a:cubicBezTo>
                <a:cubicBezTo>
                  <a:pt x="694" y="70"/>
                  <a:pt x="691" y="77"/>
                  <a:pt x="684" y="80"/>
                </a:cubicBezTo>
                <a:cubicBezTo>
                  <a:pt x="678" y="83"/>
                  <a:pt x="671" y="81"/>
                  <a:pt x="665" y="81"/>
                </a:cubicBezTo>
                <a:cubicBezTo>
                  <a:pt x="661" y="78"/>
                  <a:pt x="654" y="79"/>
                  <a:pt x="653" y="84"/>
                </a:cubicBezTo>
                <a:cubicBezTo>
                  <a:pt x="651" y="91"/>
                  <a:pt x="652" y="98"/>
                  <a:pt x="652" y="105"/>
                </a:cubicBezTo>
                <a:cubicBezTo>
                  <a:pt x="653" y="111"/>
                  <a:pt x="653" y="118"/>
                  <a:pt x="654" y="124"/>
                </a:cubicBezTo>
                <a:cubicBezTo>
                  <a:pt x="650" y="124"/>
                  <a:pt x="647" y="124"/>
                  <a:pt x="643" y="123"/>
                </a:cubicBezTo>
                <a:cubicBezTo>
                  <a:pt x="624" y="123"/>
                  <a:pt x="605" y="122"/>
                  <a:pt x="587" y="123"/>
                </a:cubicBezTo>
                <a:cubicBezTo>
                  <a:pt x="589" y="111"/>
                  <a:pt x="590" y="98"/>
                  <a:pt x="591" y="86"/>
                </a:cubicBezTo>
                <a:cubicBezTo>
                  <a:pt x="591" y="81"/>
                  <a:pt x="586" y="79"/>
                  <a:pt x="582" y="80"/>
                </a:cubicBezTo>
                <a:cubicBezTo>
                  <a:pt x="581" y="80"/>
                  <a:pt x="581" y="80"/>
                  <a:pt x="580" y="80"/>
                </a:cubicBezTo>
                <a:cubicBezTo>
                  <a:pt x="571" y="82"/>
                  <a:pt x="561" y="79"/>
                  <a:pt x="556" y="72"/>
                </a:cubicBezTo>
                <a:close/>
                <a:moveTo>
                  <a:pt x="566" y="193"/>
                </a:moveTo>
                <a:cubicBezTo>
                  <a:pt x="566" y="173"/>
                  <a:pt x="567" y="152"/>
                  <a:pt x="568" y="132"/>
                </a:cubicBezTo>
                <a:cubicBezTo>
                  <a:pt x="568" y="132"/>
                  <a:pt x="567" y="132"/>
                  <a:pt x="567" y="131"/>
                </a:cubicBezTo>
                <a:cubicBezTo>
                  <a:pt x="571" y="132"/>
                  <a:pt x="574" y="132"/>
                  <a:pt x="577" y="132"/>
                </a:cubicBezTo>
                <a:cubicBezTo>
                  <a:pt x="579" y="134"/>
                  <a:pt x="582" y="135"/>
                  <a:pt x="584" y="133"/>
                </a:cubicBezTo>
                <a:cubicBezTo>
                  <a:pt x="600" y="134"/>
                  <a:pt x="617" y="135"/>
                  <a:pt x="633" y="135"/>
                </a:cubicBezTo>
                <a:cubicBezTo>
                  <a:pt x="659" y="136"/>
                  <a:pt x="687" y="139"/>
                  <a:pt x="713" y="136"/>
                </a:cubicBezTo>
                <a:cubicBezTo>
                  <a:pt x="713" y="136"/>
                  <a:pt x="713" y="136"/>
                  <a:pt x="713" y="137"/>
                </a:cubicBezTo>
                <a:cubicBezTo>
                  <a:pt x="719" y="175"/>
                  <a:pt x="719" y="210"/>
                  <a:pt x="714" y="248"/>
                </a:cubicBezTo>
                <a:cubicBezTo>
                  <a:pt x="713" y="248"/>
                  <a:pt x="713" y="248"/>
                  <a:pt x="713" y="248"/>
                </a:cubicBezTo>
                <a:cubicBezTo>
                  <a:pt x="665" y="245"/>
                  <a:pt x="616" y="247"/>
                  <a:pt x="568" y="247"/>
                </a:cubicBezTo>
                <a:cubicBezTo>
                  <a:pt x="560" y="234"/>
                  <a:pt x="565" y="208"/>
                  <a:pt x="566" y="193"/>
                </a:cubicBezTo>
                <a:close/>
                <a:moveTo>
                  <a:pt x="554" y="164"/>
                </a:moveTo>
                <a:cubicBezTo>
                  <a:pt x="554" y="180"/>
                  <a:pt x="554" y="195"/>
                  <a:pt x="553" y="211"/>
                </a:cubicBezTo>
                <a:cubicBezTo>
                  <a:pt x="553" y="214"/>
                  <a:pt x="553" y="216"/>
                  <a:pt x="553" y="219"/>
                </a:cubicBezTo>
                <a:cubicBezTo>
                  <a:pt x="535" y="216"/>
                  <a:pt x="514" y="210"/>
                  <a:pt x="515" y="187"/>
                </a:cubicBezTo>
                <a:cubicBezTo>
                  <a:pt x="516" y="166"/>
                  <a:pt x="537" y="160"/>
                  <a:pt x="554" y="164"/>
                </a:cubicBezTo>
                <a:close/>
                <a:moveTo>
                  <a:pt x="183" y="180"/>
                </a:moveTo>
                <a:cubicBezTo>
                  <a:pt x="183" y="177"/>
                  <a:pt x="183" y="174"/>
                  <a:pt x="183" y="171"/>
                </a:cubicBezTo>
                <a:cubicBezTo>
                  <a:pt x="232" y="178"/>
                  <a:pt x="286" y="174"/>
                  <a:pt x="336" y="174"/>
                </a:cubicBezTo>
                <a:cubicBezTo>
                  <a:pt x="392" y="175"/>
                  <a:pt x="447" y="177"/>
                  <a:pt x="503" y="176"/>
                </a:cubicBezTo>
                <a:cubicBezTo>
                  <a:pt x="502" y="178"/>
                  <a:pt x="502" y="180"/>
                  <a:pt x="501" y="182"/>
                </a:cubicBezTo>
                <a:cubicBezTo>
                  <a:pt x="501" y="186"/>
                  <a:pt x="501" y="191"/>
                  <a:pt x="501" y="195"/>
                </a:cubicBezTo>
                <a:cubicBezTo>
                  <a:pt x="446" y="194"/>
                  <a:pt x="390" y="195"/>
                  <a:pt x="334" y="197"/>
                </a:cubicBezTo>
                <a:cubicBezTo>
                  <a:pt x="282" y="199"/>
                  <a:pt x="229" y="207"/>
                  <a:pt x="177" y="205"/>
                </a:cubicBezTo>
                <a:cubicBezTo>
                  <a:pt x="180" y="197"/>
                  <a:pt x="182" y="188"/>
                  <a:pt x="183" y="180"/>
                </a:cubicBezTo>
                <a:close/>
                <a:moveTo>
                  <a:pt x="65" y="198"/>
                </a:moveTo>
                <a:cubicBezTo>
                  <a:pt x="47" y="200"/>
                  <a:pt x="31" y="202"/>
                  <a:pt x="13" y="201"/>
                </a:cubicBezTo>
                <a:cubicBezTo>
                  <a:pt x="10" y="192"/>
                  <a:pt x="13" y="180"/>
                  <a:pt x="21" y="173"/>
                </a:cubicBezTo>
                <a:cubicBezTo>
                  <a:pt x="36" y="176"/>
                  <a:pt x="51" y="175"/>
                  <a:pt x="67" y="172"/>
                </a:cubicBezTo>
                <a:cubicBezTo>
                  <a:pt x="65" y="177"/>
                  <a:pt x="64" y="183"/>
                  <a:pt x="64" y="188"/>
                </a:cubicBezTo>
                <a:cubicBezTo>
                  <a:pt x="64" y="192"/>
                  <a:pt x="64" y="195"/>
                  <a:pt x="65" y="198"/>
                </a:cubicBezTo>
                <a:close/>
                <a:moveTo>
                  <a:pt x="593" y="1089"/>
                </a:moveTo>
                <a:cubicBezTo>
                  <a:pt x="563" y="1071"/>
                  <a:pt x="542" y="1045"/>
                  <a:pt x="536" y="1012"/>
                </a:cubicBezTo>
                <a:cubicBezTo>
                  <a:pt x="549" y="1025"/>
                  <a:pt x="564" y="1035"/>
                  <a:pt x="583" y="1040"/>
                </a:cubicBezTo>
                <a:cubicBezTo>
                  <a:pt x="587" y="1041"/>
                  <a:pt x="592" y="1037"/>
                  <a:pt x="590" y="1033"/>
                </a:cubicBezTo>
                <a:cubicBezTo>
                  <a:pt x="581" y="1010"/>
                  <a:pt x="578" y="986"/>
                  <a:pt x="583" y="962"/>
                </a:cubicBezTo>
                <a:cubicBezTo>
                  <a:pt x="588" y="940"/>
                  <a:pt x="601" y="907"/>
                  <a:pt x="626" y="902"/>
                </a:cubicBezTo>
                <a:cubicBezTo>
                  <a:pt x="623" y="915"/>
                  <a:pt x="622" y="929"/>
                  <a:pt x="630" y="941"/>
                </a:cubicBezTo>
                <a:cubicBezTo>
                  <a:pt x="641" y="957"/>
                  <a:pt x="665" y="956"/>
                  <a:pt x="675" y="973"/>
                </a:cubicBezTo>
                <a:cubicBezTo>
                  <a:pt x="677" y="977"/>
                  <a:pt x="682" y="977"/>
                  <a:pt x="685" y="973"/>
                </a:cubicBezTo>
                <a:cubicBezTo>
                  <a:pt x="689" y="967"/>
                  <a:pt x="692" y="960"/>
                  <a:pt x="693" y="953"/>
                </a:cubicBezTo>
                <a:cubicBezTo>
                  <a:pt x="717" y="979"/>
                  <a:pt x="714" y="1017"/>
                  <a:pt x="686" y="1039"/>
                </a:cubicBezTo>
                <a:cubicBezTo>
                  <a:pt x="682" y="1042"/>
                  <a:pt x="684" y="1048"/>
                  <a:pt x="688" y="1049"/>
                </a:cubicBezTo>
                <a:cubicBezTo>
                  <a:pt x="698" y="1052"/>
                  <a:pt x="706" y="1052"/>
                  <a:pt x="714" y="1049"/>
                </a:cubicBezTo>
                <a:cubicBezTo>
                  <a:pt x="710" y="1069"/>
                  <a:pt x="696" y="1086"/>
                  <a:pt x="676" y="1093"/>
                </a:cubicBezTo>
                <a:cubicBezTo>
                  <a:pt x="673" y="1094"/>
                  <a:pt x="671" y="1097"/>
                  <a:pt x="671" y="1099"/>
                </a:cubicBezTo>
                <a:cubicBezTo>
                  <a:pt x="645" y="1099"/>
                  <a:pt x="619" y="1098"/>
                  <a:pt x="593" y="1097"/>
                </a:cubicBezTo>
                <a:cubicBezTo>
                  <a:pt x="595" y="1096"/>
                  <a:pt x="596" y="1091"/>
                  <a:pt x="593" y="1089"/>
                </a:cubicBezTo>
                <a:close/>
                <a:moveTo>
                  <a:pt x="122" y="14"/>
                </a:moveTo>
                <a:cubicBezTo>
                  <a:pt x="126" y="16"/>
                  <a:pt x="127" y="20"/>
                  <a:pt x="129" y="23"/>
                </a:cubicBezTo>
                <a:cubicBezTo>
                  <a:pt x="123" y="55"/>
                  <a:pt x="128" y="94"/>
                  <a:pt x="131" y="127"/>
                </a:cubicBezTo>
                <a:cubicBezTo>
                  <a:pt x="125" y="126"/>
                  <a:pt x="120" y="127"/>
                  <a:pt x="115" y="127"/>
                </a:cubicBezTo>
                <a:cubicBezTo>
                  <a:pt x="112" y="128"/>
                  <a:pt x="111" y="131"/>
                  <a:pt x="111" y="133"/>
                </a:cubicBezTo>
                <a:cubicBezTo>
                  <a:pt x="110" y="134"/>
                  <a:pt x="109" y="134"/>
                  <a:pt x="108" y="134"/>
                </a:cubicBezTo>
                <a:cubicBezTo>
                  <a:pt x="113" y="124"/>
                  <a:pt x="111" y="108"/>
                  <a:pt x="112" y="99"/>
                </a:cubicBezTo>
                <a:cubicBezTo>
                  <a:pt x="114" y="74"/>
                  <a:pt x="113" y="48"/>
                  <a:pt x="111" y="23"/>
                </a:cubicBezTo>
                <a:cubicBezTo>
                  <a:pt x="110" y="21"/>
                  <a:pt x="109" y="20"/>
                  <a:pt x="108" y="19"/>
                </a:cubicBezTo>
                <a:cubicBezTo>
                  <a:pt x="110" y="13"/>
                  <a:pt x="117" y="11"/>
                  <a:pt x="122" y="14"/>
                </a:cubicBezTo>
                <a:close/>
                <a:moveTo>
                  <a:pt x="80" y="188"/>
                </a:moveTo>
                <a:cubicBezTo>
                  <a:pt x="81" y="164"/>
                  <a:pt x="101" y="149"/>
                  <a:pt x="122" y="142"/>
                </a:cubicBezTo>
                <a:cubicBezTo>
                  <a:pt x="123" y="141"/>
                  <a:pt x="124" y="141"/>
                  <a:pt x="124" y="141"/>
                </a:cubicBezTo>
                <a:cubicBezTo>
                  <a:pt x="149" y="146"/>
                  <a:pt x="173" y="155"/>
                  <a:pt x="164" y="188"/>
                </a:cubicBezTo>
                <a:cubicBezTo>
                  <a:pt x="159" y="209"/>
                  <a:pt x="147" y="235"/>
                  <a:pt x="121" y="233"/>
                </a:cubicBezTo>
                <a:cubicBezTo>
                  <a:pt x="98" y="232"/>
                  <a:pt x="80" y="210"/>
                  <a:pt x="80" y="188"/>
                </a:cubicBezTo>
                <a:close/>
                <a:moveTo>
                  <a:pt x="110" y="673"/>
                </a:moveTo>
                <a:cubicBezTo>
                  <a:pt x="111" y="602"/>
                  <a:pt x="112" y="531"/>
                  <a:pt x="113" y="461"/>
                </a:cubicBezTo>
                <a:cubicBezTo>
                  <a:pt x="115" y="391"/>
                  <a:pt x="120" y="319"/>
                  <a:pt x="116" y="249"/>
                </a:cubicBezTo>
                <a:cubicBezTo>
                  <a:pt x="119" y="250"/>
                  <a:pt x="121" y="250"/>
                  <a:pt x="124" y="250"/>
                </a:cubicBezTo>
                <a:cubicBezTo>
                  <a:pt x="128" y="250"/>
                  <a:pt x="132" y="249"/>
                  <a:pt x="136" y="248"/>
                </a:cubicBezTo>
                <a:cubicBezTo>
                  <a:pt x="129" y="317"/>
                  <a:pt x="130" y="388"/>
                  <a:pt x="129" y="457"/>
                </a:cubicBezTo>
                <a:cubicBezTo>
                  <a:pt x="127" y="529"/>
                  <a:pt x="126" y="601"/>
                  <a:pt x="126" y="673"/>
                </a:cubicBezTo>
                <a:cubicBezTo>
                  <a:pt x="125" y="814"/>
                  <a:pt x="126" y="955"/>
                  <a:pt x="128" y="1097"/>
                </a:cubicBezTo>
                <a:cubicBezTo>
                  <a:pt x="121" y="1098"/>
                  <a:pt x="113" y="1099"/>
                  <a:pt x="105" y="1101"/>
                </a:cubicBezTo>
                <a:cubicBezTo>
                  <a:pt x="106" y="958"/>
                  <a:pt x="108" y="815"/>
                  <a:pt x="110" y="673"/>
                </a:cubicBezTo>
                <a:close/>
                <a:moveTo>
                  <a:pt x="910" y="1178"/>
                </a:moveTo>
                <a:cubicBezTo>
                  <a:pt x="846" y="1161"/>
                  <a:pt x="779" y="1167"/>
                  <a:pt x="712" y="1169"/>
                </a:cubicBezTo>
                <a:cubicBezTo>
                  <a:pt x="639" y="1172"/>
                  <a:pt x="565" y="1174"/>
                  <a:pt x="492" y="1175"/>
                </a:cubicBezTo>
                <a:cubicBezTo>
                  <a:pt x="345" y="1176"/>
                  <a:pt x="198" y="1171"/>
                  <a:pt x="50" y="1171"/>
                </a:cubicBezTo>
                <a:cubicBezTo>
                  <a:pt x="49" y="1171"/>
                  <a:pt x="48" y="1172"/>
                  <a:pt x="48" y="1172"/>
                </a:cubicBezTo>
                <a:cubicBezTo>
                  <a:pt x="43" y="1125"/>
                  <a:pt x="98" y="1111"/>
                  <a:pt x="135" y="1108"/>
                </a:cubicBezTo>
                <a:cubicBezTo>
                  <a:pt x="173" y="1105"/>
                  <a:pt x="211" y="1104"/>
                  <a:pt x="249" y="1103"/>
                </a:cubicBezTo>
                <a:cubicBezTo>
                  <a:pt x="325" y="1102"/>
                  <a:pt x="402" y="1104"/>
                  <a:pt x="478" y="1107"/>
                </a:cubicBezTo>
                <a:cubicBezTo>
                  <a:pt x="555" y="1110"/>
                  <a:pt x="632" y="1113"/>
                  <a:pt x="708" y="1113"/>
                </a:cubicBezTo>
                <a:cubicBezTo>
                  <a:pt x="760" y="1113"/>
                  <a:pt x="918" y="1090"/>
                  <a:pt x="910" y="1178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2" name="îSľíḑé">
            <a:extLst>
              <a:ext uri="{FF2B5EF4-FFF2-40B4-BE49-F238E27FC236}">
                <a16:creationId xmlns:a16="http://schemas.microsoft.com/office/drawing/2014/main" xmlns="" id="{0EB65749-8F22-4EFB-9E08-CDD97C2B1920}"/>
              </a:ext>
            </a:extLst>
          </p:cNvPr>
          <p:cNvSpPr/>
          <p:nvPr/>
        </p:nvSpPr>
        <p:spPr bwMode="auto">
          <a:xfrm>
            <a:off x="1208789" y="4855122"/>
            <a:ext cx="780962" cy="505025"/>
          </a:xfrm>
          <a:custGeom>
            <a:avLst/>
            <a:gdLst>
              <a:gd name="T0" fmla="*/ 506 w 519"/>
              <a:gd name="T1" fmla="*/ 251 h 336"/>
              <a:gd name="T2" fmla="*/ 408 w 519"/>
              <a:gd name="T3" fmla="*/ 47 h 336"/>
              <a:gd name="T4" fmla="*/ 404 w 519"/>
              <a:gd name="T5" fmla="*/ 44 h 336"/>
              <a:gd name="T6" fmla="*/ 401 w 519"/>
              <a:gd name="T7" fmla="*/ 43 h 336"/>
              <a:gd name="T8" fmla="*/ 399 w 519"/>
              <a:gd name="T9" fmla="*/ 38 h 336"/>
              <a:gd name="T10" fmla="*/ 270 w 519"/>
              <a:gd name="T11" fmla="*/ 3 h 336"/>
              <a:gd name="T12" fmla="*/ 131 w 519"/>
              <a:gd name="T13" fmla="*/ 24 h 336"/>
              <a:gd name="T14" fmla="*/ 131 w 519"/>
              <a:gd name="T15" fmla="*/ 24 h 336"/>
              <a:gd name="T16" fmla="*/ 126 w 519"/>
              <a:gd name="T17" fmla="*/ 25 h 336"/>
              <a:gd name="T18" fmla="*/ 46 w 519"/>
              <a:gd name="T19" fmla="*/ 202 h 336"/>
              <a:gd name="T20" fmla="*/ 52 w 519"/>
              <a:gd name="T21" fmla="*/ 316 h 336"/>
              <a:gd name="T22" fmla="*/ 123 w 519"/>
              <a:gd name="T23" fmla="*/ 324 h 336"/>
              <a:gd name="T24" fmla="*/ 228 w 519"/>
              <a:gd name="T25" fmla="*/ 329 h 336"/>
              <a:gd name="T26" fmla="*/ 436 w 519"/>
              <a:gd name="T27" fmla="*/ 335 h 336"/>
              <a:gd name="T28" fmla="*/ 439 w 519"/>
              <a:gd name="T29" fmla="*/ 336 h 336"/>
              <a:gd name="T30" fmla="*/ 500 w 519"/>
              <a:gd name="T31" fmla="*/ 318 h 336"/>
              <a:gd name="T32" fmla="*/ 506 w 519"/>
              <a:gd name="T33" fmla="*/ 251 h 336"/>
              <a:gd name="T34" fmla="*/ 266 w 519"/>
              <a:gd name="T35" fmla="*/ 15 h 336"/>
              <a:gd name="T36" fmla="*/ 389 w 519"/>
              <a:gd name="T37" fmla="*/ 46 h 336"/>
              <a:gd name="T38" fmla="*/ 263 w 519"/>
              <a:gd name="T39" fmla="*/ 57 h 336"/>
              <a:gd name="T40" fmla="*/ 135 w 519"/>
              <a:gd name="T41" fmla="*/ 30 h 336"/>
              <a:gd name="T42" fmla="*/ 266 w 519"/>
              <a:gd name="T43" fmla="*/ 15 h 336"/>
              <a:gd name="T44" fmla="*/ 502 w 519"/>
              <a:gd name="T45" fmla="*/ 285 h 336"/>
              <a:gd name="T46" fmla="*/ 445 w 519"/>
              <a:gd name="T47" fmla="*/ 328 h 336"/>
              <a:gd name="T48" fmla="*/ 441 w 519"/>
              <a:gd name="T49" fmla="*/ 325 h 336"/>
              <a:gd name="T50" fmla="*/ 98 w 519"/>
              <a:gd name="T51" fmla="*/ 313 h 336"/>
              <a:gd name="T52" fmla="*/ 35 w 519"/>
              <a:gd name="T53" fmla="*/ 258 h 336"/>
              <a:gd name="T54" fmla="*/ 65 w 519"/>
              <a:gd name="T55" fmla="*/ 182 h 336"/>
              <a:gd name="T56" fmla="*/ 129 w 519"/>
              <a:gd name="T57" fmla="*/ 35 h 336"/>
              <a:gd name="T58" fmla="*/ 130 w 519"/>
              <a:gd name="T59" fmla="*/ 36 h 336"/>
              <a:gd name="T60" fmla="*/ 249 w 519"/>
              <a:gd name="T61" fmla="*/ 68 h 336"/>
              <a:gd name="T62" fmla="*/ 398 w 519"/>
              <a:gd name="T63" fmla="*/ 53 h 336"/>
              <a:gd name="T64" fmla="*/ 471 w 519"/>
              <a:gd name="T65" fmla="*/ 201 h 336"/>
              <a:gd name="T66" fmla="*/ 502 w 519"/>
              <a:gd name="T67" fmla="*/ 285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19" h="336">
                <a:moveTo>
                  <a:pt x="506" y="251"/>
                </a:moveTo>
                <a:cubicBezTo>
                  <a:pt x="480" y="181"/>
                  <a:pt x="443" y="113"/>
                  <a:pt x="408" y="47"/>
                </a:cubicBezTo>
                <a:cubicBezTo>
                  <a:pt x="407" y="45"/>
                  <a:pt x="405" y="44"/>
                  <a:pt x="404" y="44"/>
                </a:cubicBezTo>
                <a:cubicBezTo>
                  <a:pt x="403" y="44"/>
                  <a:pt x="402" y="43"/>
                  <a:pt x="401" y="43"/>
                </a:cubicBezTo>
                <a:cubicBezTo>
                  <a:pt x="401" y="41"/>
                  <a:pt x="401" y="39"/>
                  <a:pt x="399" y="38"/>
                </a:cubicBezTo>
                <a:cubicBezTo>
                  <a:pt x="363" y="14"/>
                  <a:pt x="312" y="6"/>
                  <a:pt x="270" y="3"/>
                </a:cubicBezTo>
                <a:cubicBezTo>
                  <a:pt x="223" y="0"/>
                  <a:pt x="175" y="6"/>
                  <a:pt x="131" y="24"/>
                </a:cubicBezTo>
                <a:cubicBezTo>
                  <a:pt x="131" y="24"/>
                  <a:pt x="131" y="24"/>
                  <a:pt x="131" y="24"/>
                </a:cubicBezTo>
                <a:cubicBezTo>
                  <a:pt x="129" y="23"/>
                  <a:pt x="127" y="23"/>
                  <a:pt x="126" y="25"/>
                </a:cubicBezTo>
                <a:cubicBezTo>
                  <a:pt x="93" y="80"/>
                  <a:pt x="70" y="143"/>
                  <a:pt x="46" y="202"/>
                </a:cubicBezTo>
                <a:cubicBezTo>
                  <a:pt x="31" y="238"/>
                  <a:pt x="0" y="295"/>
                  <a:pt x="52" y="316"/>
                </a:cubicBezTo>
                <a:cubicBezTo>
                  <a:pt x="74" y="324"/>
                  <a:pt x="100" y="323"/>
                  <a:pt x="123" y="324"/>
                </a:cubicBezTo>
                <a:cubicBezTo>
                  <a:pt x="158" y="326"/>
                  <a:pt x="193" y="327"/>
                  <a:pt x="228" y="329"/>
                </a:cubicBezTo>
                <a:cubicBezTo>
                  <a:pt x="297" y="331"/>
                  <a:pt x="367" y="335"/>
                  <a:pt x="436" y="335"/>
                </a:cubicBezTo>
                <a:cubicBezTo>
                  <a:pt x="437" y="335"/>
                  <a:pt x="438" y="335"/>
                  <a:pt x="439" y="336"/>
                </a:cubicBezTo>
                <a:cubicBezTo>
                  <a:pt x="460" y="336"/>
                  <a:pt x="484" y="333"/>
                  <a:pt x="500" y="318"/>
                </a:cubicBezTo>
                <a:cubicBezTo>
                  <a:pt x="519" y="299"/>
                  <a:pt x="515" y="274"/>
                  <a:pt x="506" y="251"/>
                </a:cubicBezTo>
                <a:close/>
                <a:moveTo>
                  <a:pt x="266" y="15"/>
                </a:moveTo>
                <a:cubicBezTo>
                  <a:pt x="310" y="18"/>
                  <a:pt x="348" y="33"/>
                  <a:pt x="389" y="46"/>
                </a:cubicBezTo>
                <a:cubicBezTo>
                  <a:pt x="348" y="57"/>
                  <a:pt x="306" y="59"/>
                  <a:pt x="263" y="57"/>
                </a:cubicBezTo>
                <a:cubicBezTo>
                  <a:pt x="218" y="55"/>
                  <a:pt x="174" y="55"/>
                  <a:pt x="135" y="30"/>
                </a:cubicBezTo>
                <a:cubicBezTo>
                  <a:pt x="178" y="19"/>
                  <a:pt x="221" y="12"/>
                  <a:pt x="266" y="15"/>
                </a:cubicBezTo>
                <a:close/>
                <a:moveTo>
                  <a:pt x="502" y="285"/>
                </a:moveTo>
                <a:cubicBezTo>
                  <a:pt x="501" y="316"/>
                  <a:pt x="470" y="322"/>
                  <a:pt x="445" y="328"/>
                </a:cubicBezTo>
                <a:cubicBezTo>
                  <a:pt x="444" y="326"/>
                  <a:pt x="443" y="326"/>
                  <a:pt x="441" y="325"/>
                </a:cubicBezTo>
                <a:cubicBezTo>
                  <a:pt x="327" y="319"/>
                  <a:pt x="213" y="319"/>
                  <a:pt x="98" y="313"/>
                </a:cubicBezTo>
                <a:cubicBezTo>
                  <a:pt x="65" y="312"/>
                  <a:pt x="23" y="304"/>
                  <a:pt x="35" y="258"/>
                </a:cubicBezTo>
                <a:cubicBezTo>
                  <a:pt x="42" y="232"/>
                  <a:pt x="55" y="207"/>
                  <a:pt x="65" y="182"/>
                </a:cubicBezTo>
                <a:cubicBezTo>
                  <a:pt x="86" y="133"/>
                  <a:pt x="111" y="85"/>
                  <a:pt x="129" y="35"/>
                </a:cubicBezTo>
                <a:cubicBezTo>
                  <a:pt x="130" y="35"/>
                  <a:pt x="130" y="36"/>
                  <a:pt x="130" y="36"/>
                </a:cubicBezTo>
                <a:cubicBezTo>
                  <a:pt x="162" y="67"/>
                  <a:pt x="207" y="65"/>
                  <a:pt x="249" y="68"/>
                </a:cubicBezTo>
                <a:cubicBezTo>
                  <a:pt x="299" y="71"/>
                  <a:pt x="350" y="70"/>
                  <a:pt x="398" y="53"/>
                </a:cubicBezTo>
                <a:cubicBezTo>
                  <a:pt x="424" y="102"/>
                  <a:pt x="448" y="151"/>
                  <a:pt x="471" y="201"/>
                </a:cubicBezTo>
                <a:cubicBezTo>
                  <a:pt x="482" y="226"/>
                  <a:pt x="504" y="258"/>
                  <a:pt x="502" y="285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3" name="iṡļîḓé">
            <a:extLst>
              <a:ext uri="{FF2B5EF4-FFF2-40B4-BE49-F238E27FC236}">
                <a16:creationId xmlns:a16="http://schemas.microsoft.com/office/drawing/2014/main" xmlns="" id="{67AE4081-9873-44AA-8FDF-FAF87CADCAC1}"/>
              </a:ext>
            </a:extLst>
          </p:cNvPr>
          <p:cNvSpPr/>
          <p:nvPr/>
        </p:nvSpPr>
        <p:spPr bwMode="auto">
          <a:xfrm>
            <a:off x="1294694" y="5211763"/>
            <a:ext cx="72890" cy="75495"/>
          </a:xfrm>
          <a:custGeom>
            <a:avLst/>
            <a:gdLst>
              <a:gd name="T0" fmla="*/ 44 w 48"/>
              <a:gd name="T1" fmla="*/ 19 h 50"/>
              <a:gd name="T2" fmla="*/ 17 w 48"/>
              <a:gd name="T3" fmla="*/ 5 h 50"/>
              <a:gd name="T4" fmla="*/ 19 w 48"/>
              <a:gd name="T5" fmla="*/ 11 h 50"/>
              <a:gd name="T6" fmla="*/ 36 w 48"/>
              <a:gd name="T7" fmla="*/ 23 h 50"/>
              <a:gd name="T8" fmla="*/ 26 w 48"/>
              <a:gd name="T9" fmla="*/ 37 h 50"/>
              <a:gd name="T10" fmla="*/ 16 w 48"/>
              <a:gd name="T11" fmla="*/ 12 h 50"/>
              <a:gd name="T12" fmla="*/ 13 w 48"/>
              <a:gd name="T13" fmla="*/ 8 h 50"/>
              <a:gd name="T14" fmla="*/ 3 w 48"/>
              <a:gd name="T15" fmla="*/ 35 h 50"/>
              <a:gd name="T16" fmla="*/ 31 w 48"/>
              <a:gd name="T17" fmla="*/ 46 h 50"/>
              <a:gd name="T18" fmla="*/ 44 w 48"/>
              <a:gd name="T19" fmla="*/ 19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8" h="50">
                <a:moveTo>
                  <a:pt x="44" y="19"/>
                </a:moveTo>
                <a:cubicBezTo>
                  <a:pt x="41" y="8"/>
                  <a:pt x="28" y="0"/>
                  <a:pt x="17" y="5"/>
                </a:cubicBezTo>
                <a:cubicBezTo>
                  <a:pt x="15" y="7"/>
                  <a:pt x="16" y="11"/>
                  <a:pt x="19" y="11"/>
                </a:cubicBezTo>
                <a:cubicBezTo>
                  <a:pt x="26" y="11"/>
                  <a:pt x="34" y="15"/>
                  <a:pt x="36" y="23"/>
                </a:cubicBezTo>
                <a:cubicBezTo>
                  <a:pt x="38" y="30"/>
                  <a:pt x="32" y="36"/>
                  <a:pt x="26" y="37"/>
                </a:cubicBezTo>
                <a:cubicBezTo>
                  <a:pt x="11" y="41"/>
                  <a:pt x="6" y="20"/>
                  <a:pt x="16" y="12"/>
                </a:cubicBezTo>
                <a:cubicBezTo>
                  <a:pt x="18" y="10"/>
                  <a:pt x="15" y="6"/>
                  <a:pt x="13" y="8"/>
                </a:cubicBezTo>
                <a:cubicBezTo>
                  <a:pt x="3" y="13"/>
                  <a:pt x="0" y="25"/>
                  <a:pt x="3" y="35"/>
                </a:cubicBezTo>
                <a:cubicBezTo>
                  <a:pt x="8" y="45"/>
                  <a:pt x="20" y="50"/>
                  <a:pt x="31" y="46"/>
                </a:cubicBezTo>
                <a:cubicBezTo>
                  <a:pt x="41" y="42"/>
                  <a:pt x="48" y="30"/>
                  <a:pt x="44" y="19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4" name="îşľîde">
            <a:extLst>
              <a:ext uri="{FF2B5EF4-FFF2-40B4-BE49-F238E27FC236}">
                <a16:creationId xmlns:a16="http://schemas.microsoft.com/office/drawing/2014/main" xmlns="" id="{9741BEDD-8C67-4D18-831A-9F1C2CF43836}"/>
              </a:ext>
            </a:extLst>
          </p:cNvPr>
          <p:cNvSpPr/>
          <p:nvPr/>
        </p:nvSpPr>
        <p:spPr bwMode="auto">
          <a:xfrm>
            <a:off x="1320725" y="5133666"/>
            <a:ext cx="59873" cy="67683"/>
          </a:xfrm>
          <a:custGeom>
            <a:avLst/>
            <a:gdLst>
              <a:gd name="T0" fmla="*/ 38 w 40"/>
              <a:gd name="T1" fmla="*/ 19 h 44"/>
              <a:gd name="T2" fmla="*/ 14 w 40"/>
              <a:gd name="T3" fmla="*/ 7 h 44"/>
              <a:gd name="T4" fmla="*/ 13 w 40"/>
              <a:gd name="T5" fmla="*/ 8 h 44"/>
              <a:gd name="T6" fmla="*/ 11 w 40"/>
              <a:gd name="T7" fmla="*/ 8 h 44"/>
              <a:gd name="T8" fmla="*/ 2 w 40"/>
              <a:gd name="T9" fmla="*/ 30 h 44"/>
              <a:gd name="T10" fmla="*/ 25 w 40"/>
              <a:gd name="T11" fmla="*/ 41 h 44"/>
              <a:gd name="T12" fmla="*/ 38 w 40"/>
              <a:gd name="T13" fmla="*/ 19 h 44"/>
              <a:gd name="T14" fmla="*/ 22 w 40"/>
              <a:gd name="T15" fmla="*/ 32 h 44"/>
              <a:gd name="T16" fmla="*/ 13 w 40"/>
              <a:gd name="T17" fmla="*/ 12 h 44"/>
              <a:gd name="T18" fmla="*/ 14 w 40"/>
              <a:gd name="T19" fmla="*/ 12 h 44"/>
              <a:gd name="T20" fmla="*/ 14 w 40"/>
              <a:gd name="T21" fmla="*/ 12 h 44"/>
              <a:gd name="T22" fmla="*/ 28 w 40"/>
              <a:gd name="T23" fmla="*/ 20 h 44"/>
              <a:gd name="T24" fmla="*/ 22 w 40"/>
              <a:gd name="T25" fmla="*/ 32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0" h="44">
                <a:moveTo>
                  <a:pt x="38" y="19"/>
                </a:moveTo>
                <a:cubicBezTo>
                  <a:pt x="35" y="10"/>
                  <a:pt x="22" y="0"/>
                  <a:pt x="14" y="7"/>
                </a:cubicBezTo>
                <a:cubicBezTo>
                  <a:pt x="13" y="7"/>
                  <a:pt x="13" y="8"/>
                  <a:pt x="13" y="8"/>
                </a:cubicBezTo>
                <a:cubicBezTo>
                  <a:pt x="12" y="8"/>
                  <a:pt x="12" y="8"/>
                  <a:pt x="11" y="8"/>
                </a:cubicBezTo>
                <a:cubicBezTo>
                  <a:pt x="3" y="12"/>
                  <a:pt x="0" y="22"/>
                  <a:pt x="2" y="30"/>
                </a:cubicBezTo>
                <a:cubicBezTo>
                  <a:pt x="5" y="40"/>
                  <a:pt x="16" y="44"/>
                  <a:pt x="25" y="41"/>
                </a:cubicBezTo>
                <a:cubicBezTo>
                  <a:pt x="34" y="38"/>
                  <a:pt x="40" y="28"/>
                  <a:pt x="38" y="19"/>
                </a:cubicBezTo>
                <a:close/>
                <a:moveTo>
                  <a:pt x="22" y="32"/>
                </a:moveTo>
                <a:cubicBezTo>
                  <a:pt x="10" y="35"/>
                  <a:pt x="5" y="19"/>
                  <a:pt x="13" y="12"/>
                </a:cubicBezTo>
                <a:cubicBezTo>
                  <a:pt x="14" y="12"/>
                  <a:pt x="14" y="12"/>
                  <a:pt x="14" y="12"/>
                </a:cubicBezTo>
                <a:cubicBezTo>
                  <a:pt x="14" y="12"/>
                  <a:pt x="14" y="12"/>
                  <a:pt x="14" y="12"/>
                </a:cubicBezTo>
                <a:cubicBezTo>
                  <a:pt x="20" y="13"/>
                  <a:pt x="26" y="14"/>
                  <a:pt x="28" y="20"/>
                </a:cubicBezTo>
                <a:cubicBezTo>
                  <a:pt x="30" y="25"/>
                  <a:pt x="27" y="30"/>
                  <a:pt x="22" y="32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5" name="ïŝļîḑe">
            <a:extLst>
              <a:ext uri="{FF2B5EF4-FFF2-40B4-BE49-F238E27FC236}">
                <a16:creationId xmlns:a16="http://schemas.microsoft.com/office/drawing/2014/main" xmlns="" id="{0AA72F62-B4A1-49B8-A706-3A261FCFB2CE}"/>
              </a:ext>
            </a:extLst>
          </p:cNvPr>
          <p:cNvSpPr/>
          <p:nvPr/>
        </p:nvSpPr>
        <p:spPr bwMode="auto">
          <a:xfrm>
            <a:off x="1404029" y="5175318"/>
            <a:ext cx="54667" cy="54668"/>
          </a:xfrm>
          <a:custGeom>
            <a:avLst/>
            <a:gdLst>
              <a:gd name="T0" fmla="*/ 34 w 36"/>
              <a:gd name="T1" fmla="*/ 15 h 35"/>
              <a:gd name="T2" fmla="*/ 27 w 36"/>
              <a:gd name="T3" fmla="*/ 3 h 35"/>
              <a:gd name="T4" fmla="*/ 15 w 36"/>
              <a:gd name="T5" fmla="*/ 3 h 35"/>
              <a:gd name="T6" fmla="*/ 14 w 36"/>
              <a:gd name="T7" fmla="*/ 2 h 35"/>
              <a:gd name="T8" fmla="*/ 1 w 36"/>
              <a:gd name="T9" fmla="*/ 21 h 35"/>
              <a:gd name="T10" fmla="*/ 20 w 36"/>
              <a:gd name="T11" fmla="*/ 34 h 35"/>
              <a:gd name="T12" fmla="*/ 34 w 36"/>
              <a:gd name="T13" fmla="*/ 15 h 35"/>
              <a:gd name="T14" fmla="*/ 18 w 36"/>
              <a:gd name="T15" fmla="*/ 24 h 35"/>
              <a:gd name="T16" fmla="*/ 16 w 36"/>
              <a:gd name="T17" fmla="*/ 8 h 35"/>
              <a:gd name="T18" fmla="*/ 16 w 36"/>
              <a:gd name="T19" fmla="*/ 8 h 35"/>
              <a:gd name="T20" fmla="*/ 24 w 36"/>
              <a:gd name="T21" fmla="*/ 16 h 35"/>
              <a:gd name="T22" fmla="*/ 18 w 36"/>
              <a:gd name="T23" fmla="*/ 24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6" h="35">
                <a:moveTo>
                  <a:pt x="34" y="15"/>
                </a:moveTo>
                <a:cubicBezTo>
                  <a:pt x="33" y="11"/>
                  <a:pt x="31" y="6"/>
                  <a:pt x="27" y="3"/>
                </a:cubicBezTo>
                <a:cubicBezTo>
                  <a:pt x="23" y="1"/>
                  <a:pt x="19" y="0"/>
                  <a:pt x="15" y="3"/>
                </a:cubicBezTo>
                <a:cubicBezTo>
                  <a:pt x="15" y="3"/>
                  <a:pt x="14" y="2"/>
                  <a:pt x="14" y="2"/>
                </a:cubicBezTo>
                <a:cubicBezTo>
                  <a:pt x="5" y="4"/>
                  <a:pt x="0" y="12"/>
                  <a:pt x="1" y="21"/>
                </a:cubicBezTo>
                <a:cubicBezTo>
                  <a:pt x="2" y="30"/>
                  <a:pt x="11" y="35"/>
                  <a:pt x="20" y="34"/>
                </a:cubicBezTo>
                <a:cubicBezTo>
                  <a:pt x="29" y="32"/>
                  <a:pt x="36" y="24"/>
                  <a:pt x="34" y="15"/>
                </a:cubicBezTo>
                <a:close/>
                <a:moveTo>
                  <a:pt x="18" y="24"/>
                </a:moveTo>
                <a:cubicBezTo>
                  <a:pt x="8" y="26"/>
                  <a:pt x="8" y="11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9" y="10"/>
                  <a:pt x="23" y="11"/>
                  <a:pt x="24" y="16"/>
                </a:cubicBezTo>
                <a:cubicBezTo>
                  <a:pt x="26" y="20"/>
                  <a:pt x="23" y="24"/>
                  <a:pt x="18" y="24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6" name="î$ľïḍe">
            <a:extLst>
              <a:ext uri="{FF2B5EF4-FFF2-40B4-BE49-F238E27FC236}">
                <a16:creationId xmlns:a16="http://schemas.microsoft.com/office/drawing/2014/main" xmlns="" id="{DFE539B9-A008-40B1-8E21-CD81309C595C}"/>
              </a:ext>
            </a:extLst>
          </p:cNvPr>
          <p:cNvSpPr/>
          <p:nvPr/>
        </p:nvSpPr>
        <p:spPr bwMode="auto">
          <a:xfrm>
            <a:off x="1396220" y="4993092"/>
            <a:ext cx="78096" cy="75495"/>
          </a:xfrm>
          <a:custGeom>
            <a:avLst/>
            <a:gdLst>
              <a:gd name="T0" fmla="*/ 50 w 52"/>
              <a:gd name="T1" fmla="*/ 24 h 51"/>
              <a:gd name="T2" fmla="*/ 22 w 52"/>
              <a:gd name="T3" fmla="*/ 6 h 51"/>
              <a:gd name="T4" fmla="*/ 1 w 52"/>
              <a:gd name="T5" fmla="*/ 26 h 51"/>
              <a:gd name="T6" fmla="*/ 26 w 52"/>
              <a:gd name="T7" fmla="*/ 50 h 51"/>
              <a:gd name="T8" fmla="*/ 50 w 52"/>
              <a:gd name="T9" fmla="*/ 24 h 51"/>
              <a:gd name="T10" fmla="*/ 28 w 52"/>
              <a:gd name="T11" fmla="*/ 40 h 51"/>
              <a:gd name="T12" fmla="*/ 22 w 52"/>
              <a:gd name="T13" fmla="*/ 11 h 51"/>
              <a:gd name="T14" fmla="*/ 25 w 52"/>
              <a:gd name="T15" fmla="*/ 10 h 51"/>
              <a:gd name="T16" fmla="*/ 39 w 52"/>
              <a:gd name="T17" fmla="*/ 22 h 51"/>
              <a:gd name="T18" fmla="*/ 28 w 52"/>
              <a:gd name="T19" fmla="*/ 4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2" h="51">
                <a:moveTo>
                  <a:pt x="50" y="24"/>
                </a:moveTo>
                <a:cubicBezTo>
                  <a:pt x="48" y="11"/>
                  <a:pt x="35" y="2"/>
                  <a:pt x="22" y="6"/>
                </a:cubicBezTo>
                <a:cubicBezTo>
                  <a:pt x="11" y="0"/>
                  <a:pt x="0" y="15"/>
                  <a:pt x="1" y="26"/>
                </a:cubicBezTo>
                <a:cubicBezTo>
                  <a:pt x="2" y="39"/>
                  <a:pt x="13" y="51"/>
                  <a:pt x="26" y="50"/>
                </a:cubicBezTo>
                <a:cubicBezTo>
                  <a:pt x="40" y="49"/>
                  <a:pt x="52" y="37"/>
                  <a:pt x="50" y="24"/>
                </a:cubicBezTo>
                <a:close/>
                <a:moveTo>
                  <a:pt x="28" y="40"/>
                </a:moveTo>
                <a:cubicBezTo>
                  <a:pt x="7" y="45"/>
                  <a:pt x="5" y="7"/>
                  <a:pt x="22" y="11"/>
                </a:cubicBezTo>
                <a:cubicBezTo>
                  <a:pt x="23" y="12"/>
                  <a:pt x="24" y="11"/>
                  <a:pt x="25" y="10"/>
                </a:cubicBezTo>
                <a:cubicBezTo>
                  <a:pt x="31" y="11"/>
                  <a:pt x="37" y="16"/>
                  <a:pt x="39" y="22"/>
                </a:cubicBezTo>
                <a:cubicBezTo>
                  <a:pt x="42" y="30"/>
                  <a:pt x="36" y="38"/>
                  <a:pt x="28" y="40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7" name="ïsḻïḍè">
            <a:extLst>
              <a:ext uri="{FF2B5EF4-FFF2-40B4-BE49-F238E27FC236}">
                <a16:creationId xmlns:a16="http://schemas.microsoft.com/office/drawing/2014/main" xmlns="" id="{83766C2C-D1DC-4930-BE26-1685AA1115D6}"/>
              </a:ext>
            </a:extLst>
          </p:cNvPr>
          <p:cNvSpPr/>
          <p:nvPr/>
        </p:nvSpPr>
        <p:spPr bwMode="auto">
          <a:xfrm>
            <a:off x="1484729" y="4980077"/>
            <a:ext cx="52064" cy="46858"/>
          </a:xfrm>
          <a:custGeom>
            <a:avLst/>
            <a:gdLst>
              <a:gd name="T0" fmla="*/ 24 w 35"/>
              <a:gd name="T1" fmla="*/ 3 h 31"/>
              <a:gd name="T2" fmla="*/ 22 w 35"/>
              <a:gd name="T3" fmla="*/ 6 h 31"/>
              <a:gd name="T4" fmla="*/ 24 w 35"/>
              <a:gd name="T5" fmla="*/ 10 h 31"/>
              <a:gd name="T6" fmla="*/ 25 w 35"/>
              <a:gd name="T7" fmla="*/ 14 h 31"/>
              <a:gd name="T8" fmla="*/ 21 w 35"/>
              <a:gd name="T9" fmla="*/ 21 h 31"/>
              <a:gd name="T10" fmla="*/ 16 w 35"/>
              <a:gd name="T11" fmla="*/ 8 h 31"/>
              <a:gd name="T12" fmla="*/ 13 w 35"/>
              <a:gd name="T13" fmla="*/ 3 h 31"/>
              <a:gd name="T14" fmla="*/ 21 w 35"/>
              <a:gd name="T15" fmla="*/ 30 h 31"/>
              <a:gd name="T16" fmla="*/ 34 w 35"/>
              <a:gd name="T17" fmla="*/ 16 h 31"/>
              <a:gd name="T18" fmla="*/ 24 w 35"/>
              <a:gd name="T19" fmla="*/ 3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5" h="31">
                <a:moveTo>
                  <a:pt x="24" y="3"/>
                </a:moveTo>
                <a:cubicBezTo>
                  <a:pt x="23" y="4"/>
                  <a:pt x="22" y="5"/>
                  <a:pt x="22" y="6"/>
                </a:cubicBezTo>
                <a:cubicBezTo>
                  <a:pt x="22" y="8"/>
                  <a:pt x="23" y="9"/>
                  <a:pt x="24" y="10"/>
                </a:cubicBezTo>
                <a:cubicBezTo>
                  <a:pt x="24" y="12"/>
                  <a:pt x="25" y="13"/>
                  <a:pt x="25" y="14"/>
                </a:cubicBezTo>
                <a:cubicBezTo>
                  <a:pt x="24" y="17"/>
                  <a:pt x="23" y="20"/>
                  <a:pt x="21" y="21"/>
                </a:cubicBezTo>
                <a:cubicBezTo>
                  <a:pt x="14" y="24"/>
                  <a:pt x="11" y="11"/>
                  <a:pt x="16" y="8"/>
                </a:cubicBezTo>
                <a:cubicBezTo>
                  <a:pt x="18" y="6"/>
                  <a:pt x="16" y="1"/>
                  <a:pt x="13" y="3"/>
                </a:cubicBezTo>
                <a:cubicBezTo>
                  <a:pt x="0" y="10"/>
                  <a:pt x="7" y="31"/>
                  <a:pt x="21" y="30"/>
                </a:cubicBezTo>
                <a:cubicBezTo>
                  <a:pt x="28" y="30"/>
                  <a:pt x="33" y="23"/>
                  <a:pt x="34" y="16"/>
                </a:cubicBezTo>
                <a:cubicBezTo>
                  <a:pt x="35" y="11"/>
                  <a:pt x="31" y="0"/>
                  <a:pt x="24" y="3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8" name="îṡḷîḋè">
            <a:extLst>
              <a:ext uri="{FF2B5EF4-FFF2-40B4-BE49-F238E27FC236}">
                <a16:creationId xmlns:a16="http://schemas.microsoft.com/office/drawing/2014/main" xmlns="" id="{88350119-2E30-498C-8804-869788D6E39F}"/>
              </a:ext>
            </a:extLst>
          </p:cNvPr>
          <p:cNvSpPr/>
          <p:nvPr/>
        </p:nvSpPr>
        <p:spPr bwMode="auto">
          <a:xfrm>
            <a:off x="1549808" y="5193542"/>
            <a:ext cx="59873" cy="62477"/>
          </a:xfrm>
          <a:custGeom>
            <a:avLst/>
            <a:gdLst>
              <a:gd name="T0" fmla="*/ 23 w 40"/>
              <a:gd name="T1" fmla="*/ 1 h 42"/>
              <a:gd name="T2" fmla="*/ 21 w 40"/>
              <a:gd name="T3" fmla="*/ 8 h 42"/>
              <a:gd name="T4" fmla="*/ 30 w 40"/>
              <a:gd name="T5" fmla="*/ 21 h 42"/>
              <a:gd name="T6" fmla="*/ 20 w 40"/>
              <a:gd name="T7" fmla="*/ 33 h 42"/>
              <a:gd name="T8" fmla="*/ 8 w 40"/>
              <a:gd name="T9" fmla="*/ 24 h 42"/>
              <a:gd name="T10" fmla="*/ 18 w 40"/>
              <a:gd name="T11" fmla="*/ 10 h 42"/>
              <a:gd name="T12" fmla="*/ 17 w 40"/>
              <a:gd name="T13" fmla="*/ 6 h 42"/>
              <a:gd name="T14" fmla="*/ 0 w 40"/>
              <a:gd name="T15" fmla="*/ 23 h 42"/>
              <a:gd name="T16" fmla="*/ 18 w 40"/>
              <a:gd name="T17" fmla="*/ 41 h 42"/>
              <a:gd name="T18" fmla="*/ 39 w 40"/>
              <a:gd name="T19" fmla="*/ 25 h 42"/>
              <a:gd name="T20" fmla="*/ 23 w 40"/>
              <a:gd name="T21" fmla="*/ 1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0" h="42">
                <a:moveTo>
                  <a:pt x="23" y="1"/>
                </a:moveTo>
                <a:cubicBezTo>
                  <a:pt x="20" y="0"/>
                  <a:pt x="17" y="6"/>
                  <a:pt x="21" y="8"/>
                </a:cubicBezTo>
                <a:cubicBezTo>
                  <a:pt x="26" y="11"/>
                  <a:pt x="30" y="15"/>
                  <a:pt x="30" y="21"/>
                </a:cubicBezTo>
                <a:cubicBezTo>
                  <a:pt x="31" y="28"/>
                  <a:pt x="26" y="32"/>
                  <a:pt x="20" y="33"/>
                </a:cubicBezTo>
                <a:cubicBezTo>
                  <a:pt x="14" y="34"/>
                  <a:pt x="8" y="30"/>
                  <a:pt x="8" y="24"/>
                </a:cubicBezTo>
                <a:cubicBezTo>
                  <a:pt x="7" y="18"/>
                  <a:pt x="11" y="11"/>
                  <a:pt x="18" y="10"/>
                </a:cubicBezTo>
                <a:cubicBezTo>
                  <a:pt x="20" y="10"/>
                  <a:pt x="20" y="6"/>
                  <a:pt x="17" y="6"/>
                </a:cubicBezTo>
                <a:cubicBezTo>
                  <a:pt x="8" y="6"/>
                  <a:pt x="0" y="14"/>
                  <a:pt x="0" y="23"/>
                </a:cubicBezTo>
                <a:cubicBezTo>
                  <a:pt x="0" y="34"/>
                  <a:pt x="8" y="41"/>
                  <a:pt x="18" y="41"/>
                </a:cubicBezTo>
                <a:cubicBezTo>
                  <a:pt x="29" y="42"/>
                  <a:pt x="38" y="35"/>
                  <a:pt x="39" y="25"/>
                </a:cubicBezTo>
                <a:cubicBezTo>
                  <a:pt x="40" y="15"/>
                  <a:pt x="34" y="3"/>
                  <a:pt x="23" y="1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9" name="iŝ1îḋé">
            <a:extLst>
              <a:ext uri="{FF2B5EF4-FFF2-40B4-BE49-F238E27FC236}">
                <a16:creationId xmlns:a16="http://schemas.microsoft.com/office/drawing/2014/main" xmlns="" id="{1A5D951A-9E55-48B6-A7B4-775120601587}"/>
              </a:ext>
            </a:extLst>
          </p:cNvPr>
          <p:cNvSpPr/>
          <p:nvPr/>
        </p:nvSpPr>
        <p:spPr bwMode="auto">
          <a:xfrm>
            <a:off x="4603373" y="4009075"/>
            <a:ext cx="190033" cy="252513"/>
          </a:xfrm>
          <a:custGeom>
            <a:avLst/>
            <a:gdLst>
              <a:gd name="T0" fmla="*/ 123 w 126"/>
              <a:gd name="T1" fmla="*/ 129 h 167"/>
              <a:gd name="T2" fmla="*/ 60 w 126"/>
              <a:gd name="T3" fmla="*/ 4 h 167"/>
              <a:gd name="T4" fmla="*/ 52 w 126"/>
              <a:gd name="T5" fmla="*/ 7 h 167"/>
              <a:gd name="T6" fmla="*/ 87 w 126"/>
              <a:gd name="T7" fmla="*/ 96 h 167"/>
              <a:gd name="T8" fmla="*/ 71 w 126"/>
              <a:gd name="T9" fmla="*/ 103 h 167"/>
              <a:gd name="T10" fmla="*/ 54 w 126"/>
              <a:gd name="T11" fmla="*/ 114 h 167"/>
              <a:gd name="T12" fmla="*/ 10 w 126"/>
              <a:gd name="T13" fmla="*/ 32 h 167"/>
              <a:gd name="T14" fmla="*/ 2 w 126"/>
              <a:gd name="T15" fmla="*/ 35 h 167"/>
              <a:gd name="T16" fmla="*/ 54 w 126"/>
              <a:gd name="T17" fmla="*/ 158 h 167"/>
              <a:gd name="T18" fmla="*/ 69 w 126"/>
              <a:gd name="T19" fmla="*/ 154 h 167"/>
              <a:gd name="T20" fmla="*/ 56 w 126"/>
              <a:gd name="T21" fmla="*/ 119 h 167"/>
              <a:gd name="T22" fmla="*/ 77 w 126"/>
              <a:gd name="T23" fmla="*/ 113 h 167"/>
              <a:gd name="T24" fmla="*/ 93 w 126"/>
              <a:gd name="T25" fmla="*/ 106 h 167"/>
              <a:gd name="T26" fmla="*/ 111 w 126"/>
              <a:gd name="T27" fmla="*/ 136 h 167"/>
              <a:gd name="T28" fmla="*/ 123 w 126"/>
              <a:gd name="T29" fmla="*/ 129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6" h="167">
                <a:moveTo>
                  <a:pt x="123" y="129"/>
                </a:moveTo>
                <a:cubicBezTo>
                  <a:pt x="103" y="87"/>
                  <a:pt x="80" y="46"/>
                  <a:pt x="60" y="4"/>
                </a:cubicBezTo>
                <a:cubicBezTo>
                  <a:pt x="58" y="0"/>
                  <a:pt x="51" y="2"/>
                  <a:pt x="52" y="7"/>
                </a:cubicBezTo>
                <a:cubicBezTo>
                  <a:pt x="61" y="36"/>
                  <a:pt x="73" y="67"/>
                  <a:pt x="87" y="96"/>
                </a:cubicBezTo>
                <a:cubicBezTo>
                  <a:pt x="82" y="97"/>
                  <a:pt x="76" y="101"/>
                  <a:pt x="71" y="103"/>
                </a:cubicBezTo>
                <a:cubicBezTo>
                  <a:pt x="65" y="106"/>
                  <a:pt x="57" y="109"/>
                  <a:pt x="54" y="114"/>
                </a:cubicBezTo>
                <a:cubicBezTo>
                  <a:pt x="42" y="85"/>
                  <a:pt x="29" y="56"/>
                  <a:pt x="10" y="32"/>
                </a:cubicBezTo>
                <a:cubicBezTo>
                  <a:pt x="8" y="28"/>
                  <a:pt x="0" y="30"/>
                  <a:pt x="2" y="35"/>
                </a:cubicBezTo>
                <a:cubicBezTo>
                  <a:pt x="15" y="77"/>
                  <a:pt x="38" y="117"/>
                  <a:pt x="54" y="158"/>
                </a:cubicBezTo>
                <a:cubicBezTo>
                  <a:pt x="58" y="167"/>
                  <a:pt x="72" y="163"/>
                  <a:pt x="69" y="154"/>
                </a:cubicBezTo>
                <a:cubicBezTo>
                  <a:pt x="65" y="143"/>
                  <a:pt x="60" y="131"/>
                  <a:pt x="56" y="119"/>
                </a:cubicBezTo>
                <a:cubicBezTo>
                  <a:pt x="63" y="121"/>
                  <a:pt x="70" y="116"/>
                  <a:pt x="77" y="113"/>
                </a:cubicBezTo>
                <a:cubicBezTo>
                  <a:pt x="82" y="111"/>
                  <a:pt x="88" y="110"/>
                  <a:pt x="93" y="106"/>
                </a:cubicBezTo>
                <a:cubicBezTo>
                  <a:pt x="98" y="117"/>
                  <a:pt x="104" y="127"/>
                  <a:pt x="111" y="136"/>
                </a:cubicBezTo>
                <a:cubicBezTo>
                  <a:pt x="116" y="143"/>
                  <a:pt x="126" y="137"/>
                  <a:pt x="123" y="129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0" name="íşļiďê">
            <a:extLst>
              <a:ext uri="{FF2B5EF4-FFF2-40B4-BE49-F238E27FC236}">
                <a16:creationId xmlns:a16="http://schemas.microsoft.com/office/drawing/2014/main" xmlns="" id="{521A748E-BB88-4DA7-88E5-6FC17F9B2411}"/>
              </a:ext>
            </a:extLst>
          </p:cNvPr>
          <p:cNvSpPr/>
          <p:nvPr/>
        </p:nvSpPr>
        <p:spPr bwMode="auto">
          <a:xfrm>
            <a:off x="4801217" y="4131427"/>
            <a:ext cx="88509" cy="85907"/>
          </a:xfrm>
          <a:custGeom>
            <a:avLst/>
            <a:gdLst>
              <a:gd name="T0" fmla="*/ 49 w 58"/>
              <a:gd name="T1" fmla="*/ 39 h 57"/>
              <a:gd name="T2" fmla="*/ 33 w 58"/>
              <a:gd name="T3" fmla="*/ 42 h 57"/>
              <a:gd name="T4" fmla="*/ 27 w 58"/>
              <a:gd name="T5" fmla="*/ 8 h 57"/>
              <a:gd name="T6" fmla="*/ 2 w 58"/>
              <a:gd name="T7" fmla="*/ 22 h 57"/>
              <a:gd name="T8" fmla="*/ 10 w 58"/>
              <a:gd name="T9" fmla="*/ 21 h 57"/>
              <a:gd name="T10" fmla="*/ 21 w 58"/>
              <a:gd name="T11" fmla="*/ 16 h 57"/>
              <a:gd name="T12" fmla="*/ 25 w 58"/>
              <a:gd name="T13" fmla="*/ 25 h 57"/>
              <a:gd name="T14" fmla="*/ 16 w 58"/>
              <a:gd name="T15" fmla="*/ 47 h 57"/>
              <a:gd name="T16" fmla="*/ 22 w 58"/>
              <a:gd name="T17" fmla="*/ 57 h 57"/>
              <a:gd name="T18" fmla="*/ 51 w 58"/>
              <a:gd name="T19" fmla="*/ 52 h 57"/>
              <a:gd name="T20" fmla="*/ 49 w 58"/>
              <a:gd name="T21" fmla="*/ 39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8" h="57">
                <a:moveTo>
                  <a:pt x="49" y="39"/>
                </a:moveTo>
                <a:cubicBezTo>
                  <a:pt x="44" y="40"/>
                  <a:pt x="38" y="41"/>
                  <a:pt x="33" y="42"/>
                </a:cubicBezTo>
                <a:cubicBezTo>
                  <a:pt x="37" y="30"/>
                  <a:pt x="40" y="16"/>
                  <a:pt x="27" y="8"/>
                </a:cubicBezTo>
                <a:cubicBezTo>
                  <a:pt x="16" y="0"/>
                  <a:pt x="0" y="8"/>
                  <a:pt x="2" y="22"/>
                </a:cubicBezTo>
                <a:cubicBezTo>
                  <a:pt x="3" y="27"/>
                  <a:pt x="11" y="26"/>
                  <a:pt x="10" y="21"/>
                </a:cubicBezTo>
                <a:cubicBezTo>
                  <a:pt x="10" y="15"/>
                  <a:pt x="16" y="13"/>
                  <a:pt x="21" y="16"/>
                </a:cubicBezTo>
                <a:cubicBezTo>
                  <a:pt x="23" y="18"/>
                  <a:pt x="25" y="22"/>
                  <a:pt x="25" y="25"/>
                </a:cubicBezTo>
                <a:cubicBezTo>
                  <a:pt x="25" y="33"/>
                  <a:pt x="21" y="41"/>
                  <a:pt x="16" y="47"/>
                </a:cubicBezTo>
                <a:cubicBezTo>
                  <a:pt x="14" y="50"/>
                  <a:pt x="17" y="57"/>
                  <a:pt x="22" y="57"/>
                </a:cubicBezTo>
                <a:cubicBezTo>
                  <a:pt x="32" y="55"/>
                  <a:pt x="42" y="54"/>
                  <a:pt x="51" y="52"/>
                </a:cubicBezTo>
                <a:cubicBezTo>
                  <a:pt x="58" y="50"/>
                  <a:pt x="57" y="39"/>
                  <a:pt x="49" y="39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1" name="ïSľíḓè">
            <a:extLst>
              <a:ext uri="{FF2B5EF4-FFF2-40B4-BE49-F238E27FC236}">
                <a16:creationId xmlns:a16="http://schemas.microsoft.com/office/drawing/2014/main" xmlns="" id="{D85D5CD1-090C-49AA-ACC6-AAB967E358E9}"/>
              </a:ext>
            </a:extLst>
          </p:cNvPr>
          <p:cNvSpPr/>
          <p:nvPr/>
        </p:nvSpPr>
        <p:spPr bwMode="auto">
          <a:xfrm>
            <a:off x="4827249" y="3904946"/>
            <a:ext cx="153588" cy="252513"/>
          </a:xfrm>
          <a:custGeom>
            <a:avLst/>
            <a:gdLst>
              <a:gd name="T0" fmla="*/ 97 w 102"/>
              <a:gd name="T1" fmla="*/ 108 h 168"/>
              <a:gd name="T2" fmla="*/ 75 w 102"/>
              <a:gd name="T3" fmla="*/ 77 h 168"/>
              <a:gd name="T4" fmla="*/ 19 w 102"/>
              <a:gd name="T5" fmla="*/ 54 h 168"/>
              <a:gd name="T6" fmla="*/ 18 w 102"/>
              <a:gd name="T7" fmla="*/ 44 h 168"/>
              <a:gd name="T8" fmla="*/ 21 w 102"/>
              <a:gd name="T9" fmla="*/ 29 h 168"/>
              <a:gd name="T10" fmla="*/ 41 w 102"/>
              <a:gd name="T11" fmla="*/ 9 h 168"/>
              <a:gd name="T12" fmla="*/ 38 w 102"/>
              <a:gd name="T13" fmla="*/ 0 h 168"/>
              <a:gd name="T14" fmla="*/ 8 w 102"/>
              <a:gd name="T15" fmla="*/ 24 h 168"/>
              <a:gd name="T16" fmla="*/ 11 w 102"/>
              <a:gd name="T17" fmla="*/ 59 h 168"/>
              <a:gd name="T18" fmla="*/ 12 w 102"/>
              <a:gd name="T19" fmla="*/ 60 h 168"/>
              <a:gd name="T20" fmla="*/ 35 w 102"/>
              <a:gd name="T21" fmla="*/ 78 h 168"/>
              <a:gd name="T22" fmla="*/ 84 w 102"/>
              <a:gd name="T23" fmla="*/ 108 h 168"/>
              <a:gd name="T24" fmla="*/ 72 w 102"/>
              <a:gd name="T25" fmla="*/ 154 h 168"/>
              <a:gd name="T26" fmla="*/ 75 w 102"/>
              <a:gd name="T27" fmla="*/ 164 h 168"/>
              <a:gd name="T28" fmla="*/ 97 w 102"/>
              <a:gd name="T29" fmla="*/ 108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02" h="168">
                <a:moveTo>
                  <a:pt x="97" y="108"/>
                </a:moveTo>
                <a:cubicBezTo>
                  <a:pt x="94" y="95"/>
                  <a:pt x="86" y="84"/>
                  <a:pt x="75" y="77"/>
                </a:cubicBezTo>
                <a:cubicBezTo>
                  <a:pt x="59" y="69"/>
                  <a:pt x="31" y="69"/>
                  <a:pt x="19" y="54"/>
                </a:cubicBezTo>
                <a:cubicBezTo>
                  <a:pt x="20" y="51"/>
                  <a:pt x="18" y="48"/>
                  <a:pt x="18" y="44"/>
                </a:cubicBezTo>
                <a:cubicBezTo>
                  <a:pt x="18" y="39"/>
                  <a:pt x="19" y="34"/>
                  <a:pt x="21" y="29"/>
                </a:cubicBezTo>
                <a:cubicBezTo>
                  <a:pt x="25" y="20"/>
                  <a:pt x="32" y="13"/>
                  <a:pt x="41" y="9"/>
                </a:cubicBezTo>
                <a:cubicBezTo>
                  <a:pt x="47" y="7"/>
                  <a:pt x="42" y="0"/>
                  <a:pt x="38" y="0"/>
                </a:cubicBezTo>
                <a:cubicBezTo>
                  <a:pt x="24" y="2"/>
                  <a:pt x="13" y="12"/>
                  <a:pt x="8" y="24"/>
                </a:cubicBezTo>
                <a:cubicBezTo>
                  <a:pt x="4" y="34"/>
                  <a:pt x="0" y="53"/>
                  <a:pt x="11" y="59"/>
                </a:cubicBezTo>
                <a:cubicBezTo>
                  <a:pt x="11" y="60"/>
                  <a:pt x="11" y="60"/>
                  <a:pt x="12" y="60"/>
                </a:cubicBezTo>
                <a:cubicBezTo>
                  <a:pt x="16" y="68"/>
                  <a:pt x="25" y="74"/>
                  <a:pt x="35" y="78"/>
                </a:cubicBezTo>
                <a:cubicBezTo>
                  <a:pt x="54" y="86"/>
                  <a:pt x="76" y="85"/>
                  <a:pt x="84" y="108"/>
                </a:cubicBezTo>
                <a:cubicBezTo>
                  <a:pt x="89" y="123"/>
                  <a:pt x="88" y="147"/>
                  <a:pt x="72" y="154"/>
                </a:cubicBezTo>
                <a:cubicBezTo>
                  <a:pt x="66" y="156"/>
                  <a:pt x="70" y="164"/>
                  <a:pt x="75" y="164"/>
                </a:cubicBezTo>
                <a:cubicBezTo>
                  <a:pt x="101" y="168"/>
                  <a:pt x="102" y="124"/>
                  <a:pt x="97" y="108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2" name="isḻîḓé">
            <a:extLst>
              <a:ext uri="{FF2B5EF4-FFF2-40B4-BE49-F238E27FC236}">
                <a16:creationId xmlns:a16="http://schemas.microsoft.com/office/drawing/2014/main" xmlns="" id="{2E3555C7-1F9B-414D-AE77-0125A585C95B}"/>
              </a:ext>
            </a:extLst>
          </p:cNvPr>
          <p:cNvSpPr/>
          <p:nvPr/>
        </p:nvSpPr>
        <p:spPr bwMode="auto">
          <a:xfrm>
            <a:off x="4946997" y="3858088"/>
            <a:ext cx="184827" cy="249909"/>
          </a:xfrm>
          <a:custGeom>
            <a:avLst/>
            <a:gdLst>
              <a:gd name="T0" fmla="*/ 95 w 123"/>
              <a:gd name="T1" fmla="*/ 51 h 166"/>
              <a:gd name="T2" fmla="*/ 32 w 123"/>
              <a:gd name="T3" fmla="*/ 0 h 166"/>
              <a:gd name="T4" fmla="*/ 28 w 123"/>
              <a:gd name="T5" fmla="*/ 3 h 166"/>
              <a:gd name="T6" fmla="*/ 17 w 123"/>
              <a:gd name="T7" fmla="*/ 90 h 166"/>
              <a:gd name="T8" fmla="*/ 97 w 123"/>
              <a:gd name="T9" fmla="*/ 159 h 166"/>
              <a:gd name="T10" fmla="*/ 102 w 123"/>
              <a:gd name="T11" fmla="*/ 156 h 166"/>
              <a:gd name="T12" fmla="*/ 110 w 123"/>
              <a:gd name="T13" fmla="*/ 152 h 166"/>
              <a:gd name="T14" fmla="*/ 95 w 123"/>
              <a:gd name="T15" fmla="*/ 51 h 166"/>
              <a:gd name="T16" fmla="*/ 32 w 123"/>
              <a:gd name="T17" fmla="*/ 90 h 166"/>
              <a:gd name="T18" fmla="*/ 23 w 123"/>
              <a:gd name="T19" fmla="*/ 51 h 166"/>
              <a:gd name="T20" fmla="*/ 33 w 123"/>
              <a:gd name="T21" fmla="*/ 10 h 166"/>
              <a:gd name="T22" fmla="*/ 34 w 123"/>
              <a:gd name="T23" fmla="*/ 10 h 166"/>
              <a:gd name="T24" fmla="*/ 85 w 123"/>
              <a:gd name="T25" fmla="*/ 61 h 166"/>
              <a:gd name="T26" fmla="*/ 96 w 123"/>
              <a:gd name="T27" fmla="*/ 147 h 166"/>
              <a:gd name="T28" fmla="*/ 96 w 123"/>
              <a:gd name="T29" fmla="*/ 147 h 166"/>
              <a:gd name="T30" fmla="*/ 32 w 123"/>
              <a:gd name="T31" fmla="*/ 90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23" h="166">
                <a:moveTo>
                  <a:pt x="95" y="51"/>
                </a:moveTo>
                <a:cubicBezTo>
                  <a:pt x="81" y="27"/>
                  <a:pt x="62" y="1"/>
                  <a:pt x="32" y="0"/>
                </a:cubicBezTo>
                <a:cubicBezTo>
                  <a:pt x="30" y="0"/>
                  <a:pt x="29" y="1"/>
                  <a:pt x="28" y="3"/>
                </a:cubicBezTo>
                <a:cubicBezTo>
                  <a:pt x="0" y="3"/>
                  <a:pt x="13" y="76"/>
                  <a:pt x="17" y="90"/>
                </a:cubicBezTo>
                <a:cubicBezTo>
                  <a:pt x="28" y="126"/>
                  <a:pt x="55" y="166"/>
                  <a:pt x="97" y="159"/>
                </a:cubicBezTo>
                <a:cubicBezTo>
                  <a:pt x="100" y="159"/>
                  <a:pt x="101" y="158"/>
                  <a:pt x="102" y="156"/>
                </a:cubicBezTo>
                <a:cubicBezTo>
                  <a:pt x="105" y="157"/>
                  <a:pt x="108" y="155"/>
                  <a:pt x="110" y="152"/>
                </a:cubicBezTo>
                <a:cubicBezTo>
                  <a:pt x="123" y="117"/>
                  <a:pt x="114" y="82"/>
                  <a:pt x="95" y="51"/>
                </a:cubicBezTo>
                <a:close/>
                <a:moveTo>
                  <a:pt x="32" y="90"/>
                </a:moveTo>
                <a:cubicBezTo>
                  <a:pt x="28" y="77"/>
                  <a:pt x="24" y="64"/>
                  <a:pt x="23" y="51"/>
                </a:cubicBezTo>
                <a:cubicBezTo>
                  <a:pt x="23" y="44"/>
                  <a:pt x="22" y="12"/>
                  <a:pt x="33" y="10"/>
                </a:cubicBezTo>
                <a:cubicBezTo>
                  <a:pt x="34" y="10"/>
                  <a:pt x="34" y="10"/>
                  <a:pt x="34" y="10"/>
                </a:cubicBezTo>
                <a:cubicBezTo>
                  <a:pt x="59" y="16"/>
                  <a:pt x="73" y="40"/>
                  <a:pt x="85" y="61"/>
                </a:cubicBezTo>
                <a:cubicBezTo>
                  <a:pt x="100" y="88"/>
                  <a:pt x="107" y="117"/>
                  <a:pt x="96" y="147"/>
                </a:cubicBezTo>
                <a:cubicBezTo>
                  <a:pt x="96" y="147"/>
                  <a:pt x="96" y="147"/>
                  <a:pt x="96" y="147"/>
                </a:cubicBezTo>
                <a:cubicBezTo>
                  <a:pt x="60" y="145"/>
                  <a:pt x="43" y="121"/>
                  <a:pt x="32" y="90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3" name="îšļidé">
            <a:extLst>
              <a:ext uri="{FF2B5EF4-FFF2-40B4-BE49-F238E27FC236}">
                <a16:creationId xmlns:a16="http://schemas.microsoft.com/office/drawing/2014/main" xmlns="" id="{B160B675-ADC9-461A-9F91-1EB27DADC0B3}"/>
              </a:ext>
            </a:extLst>
          </p:cNvPr>
          <p:cNvSpPr/>
          <p:nvPr/>
        </p:nvSpPr>
        <p:spPr bwMode="auto">
          <a:xfrm>
            <a:off x="5134428" y="3983042"/>
            <a:ext cx="101525" cy="106733"/>
          </a:xfrm>
          <a:custGeom>
            <a:avLst/>
            <a:gdLst>
              <a:gd name="T0" fmla="*/ 63 w 67"/>
              <a:gd name="T1" fmla="*/ 58 h 71"/>
              <a:gd name="T2" fmla="*/ 45 w 67"/>
              <a:gd name="T3" fmla="*/ 21 h 71"/>
              <a:gd name="T4" fmla="*/ 40 w 67"/>
              <a:gd name="T5" fmla="*/ 6 h 71"/>
              <a:gd name="T6" fmla="*/ 29 w 67"/>
              <a:gd name="T7" fmla="*/ 12 h 71"/>
              <a:gd name="T8" fmla="*/ 31 w 67"/>
              <a:gd name="T9" fmla="*/ 22 h 71"/>
              <a:gd name="T10" fmla="*/ 23 w 67"/>
              <a:gd name="T11" fmla="*/ 27 h 71"/>
              <a:gd name="T12" fmla="*/ 16 w 67"/>
              <a:gd name="T13" fmla="*/ 11 h 71"/>
              <a:gd name="T14" fmla="*/ 8 w 67"/>
              <a:gd name="T15" fmla="*/ 7 h 71"/>
              <a:gd name="T16" fmla="*/ 27 w 67"/>
              <a:gd name="T17" fmla="*/ 40 h 71"/>
              <a:gd name="T18" fmla="*/ 36 w 67"/>
              <a:gd name="T19" fmla="*/ 37 h 71"/>
              <a:gd name="T20" fmla="*/ 52 w 67"/>
              <a:gd name="T21" fmla="*/ 66 h 71"/>
              <a:gd name="T22" fmla="*/ 63 w 67"/>
              <a:gd name="T23" fmla="*/ 58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7" h="71">
                <a:moveTo>
                  <a:pt x="63" y="58"/>
                </a:moveTo>
                <a:cubicBezTo>
                  <a:pt x="55" y="46"/>
                  <a:pt x="49" y="34"/>
                  <a:pt x="45" y="21"/>
                </a:cubicBezTo>
                <a:cubicBezTo>
                  <a:pt x="45" y="16"/>
                  <a:pt x="44" y="10"/>
                  <a:pt x="40" y="6"/>
                </a:cubicBezTo>
                <a:cubicBezTo>
                  <a:pt x="35" y="0"/>
                  <a:pt x="28" y="6"/>
                  <a:pt x="29" y="12"/>
                </a:cubicBezTo>
                <a:cubicBezTo>
                  <a:pt x="29" y="15"/>
                  <a:pt x="30" y="18"/>
                  <a:pt x="31" y="22"/>
                </a:cubicBezTo>
                <a:cubicBezTo>
                  <a:pt x="30" y="25"/>
                  <a:pt x="26" y="28"/>
                  <a:pt x="23" y="27"/>
                </a:cubicBezTo>
                <a:cubicBezTo>
                  <a:pt x="16" y="26"/>
                  <a:pt x="14" y="16"/>
                  <a:pt x="16" y="11"/>
                </a:cubicBezTo>
                <a:cubicBezTo>
                  <a:pt x="18" y="6"/>
                  <a:pt x="11" y="3"/>
                  <a:pt x="8" y="7"/>
                </a:cubicBezTo>
                <a:cubicBezTo>
                  <a:pt x="0" y="21"/>
                  <a:pt x="10" y="41"/>
                  <a:pt x="27" y="40"/>
                </a:cubicBezTo>
                <a:cubicBezTo>
                  <a:pt x="30" y="40"/>
                  <a:pt x="33" y="38"/>
                  <a:pt x="36" y="37"/>
                </a:cubicBezTo>
                <a:cubicBezTo>
                  <a:pt x="40" y="47"/>
                  <a:pt x="45" y="57"/>
                  <a:pt x="52" y="66"/>
                </a:cubicBezTo>
                <a:cubicBezTo>
                  <a:pt x="57" y="71"/>
                  <a:pt x="67" y="64"/>
                  <a:pt x="63" y="58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4" name="íśľiḍê">
            <a:extLst>
              <a:ext uri="{FF2B5EF4-FFF2-40B4-BE49-F238E27FC236}">
                <a16:creationId xmlns:a16="http://schemas.microsoft.com/office/drawing/2014/main" xmlns="" id="{45FC83C9-0EB2-4D18-8A27-8267BC5C838E}"/>
              </a:ext>
            </a:extLst>
          </p:cNvPr>
          <p:cNvSpPr/>
          <p:nvPr/>
        </p:nvSpPr>
        <p:spPr bwMode="auto">
          <a:xfrm>
            <a:off x="3096115" y="4253778"/>
            <a:ext cx="2173678" cy="1624410"/>
          </a:xfrm>
          <a:custGeom>
            <a:avLst/>
            <a:gdLst>
              <a:gd name="T0" fmla="*/ 1273 w 1444"/>
              <a:gd name="T1" fmla="*/ 149 h 1081"/>
              <a:gd name="T2" fmla="*/ 1206 w 1444"/>
              <a:gd name="T3" fmla="*/ 201 h 1081"/>
              <a:gd name="T4" fmla="*/ 822 w 1444"/>
              <a:gd name="T5" fmla="*/ 243 h 1081"/>
              <a:gd name="T6" fmla="*/ 684 w 1444"/>
              <a:gd name="T7" fmla="*/ 606 h 1081"/>
              <a:gd name="T8" fmla="*/ 564 w 1444"/>
              <a:gd name="T9" fmla="*/ 370 h 1081"/>
              <a:gd name="T10" fmla="*/ 339 w 1444"/>
              <a:gd name="T11" fmla="*/ 295 h 1081"/>
              <a:gd name="T12" fmla="*/ 321 w 1444"/>
              <a:gd name="T13" fmla="*/ 176 h 1081"/>
              <a:gd name="T14" fmla="*/ 131 w 1444"/>
              <a:gd name="T15" fmla="*/ 301 h 1081"/>
              <a:gd name="T16" fmla="*/ 336 w 1444"/>
              <a:gd name="T17" fmla="*/ 369 h 1081"/>
              <a:gd name="T18" fmla="*/ 142 w 1444"/>
              <a:gd name="T19" fmla="*/ 786 h 1081"/>
              <a:gd name="T20" fmla="*/ 288 w 1444"/>
              <a:gd name="T21" fmla="*/ 932 h 1081"/>
              <a:gd name="T22" fmla="*/ 371 w 1444"/>
              <a:gd name="T23" fmla="*/ 813 h 1081"/>
              <a:gd name="T24" fmla="*/ 623 w 1444"/>
              <a:gd name="T25" fmla="*/ 682 h 1081"/>
              <a:gd name="T26" fmla="*/ 882 w 1444"/>
              <a:gd name="T27" fmla="*/ 778 h 1081"/>
              <a:gd name="T28" fmla="*/ 1019 w 1444"/>
              <a:gd name="T29" fmla="*/ 755 h 1081"/>
              <a:gd name="T30" fmla="*/ 1249 w 1444"/>
              <a:gd name="T31" fmla="*/ 735 h 1081"/>
              <a:gd name="T32" fmla="*/ 1337 w 1444"/>
              <a:gd name="T33" fmla="*/ 301 h 1081"/>
              <a:gd name="T34" fmla="*/ 116 w 1444"/>
              <a:gd name="T35" fmla="*/ 806 h 1081"/>
              <a:gd name="T36" fmla="*/ 135 w 1444"/>
              <a:gd name="T37" fmla="*/ 815 h 1081"/>
              <a:gd name="T38" fmla="*/ 544 w 1444"/>
              <a:gd name="T39" fmla="*/ 316 h 1081"/>
              <a:gd name="T40" fmla="*/ 399 w 1444"/>
              <a:gd name="T41" fmla="*/ 97 h 1081"/>
              <a:gd name="T42" fmla="*/ 331 w 1444"/>
              <a:gd name="T43" fmla="*/ 187 h 1081"/>
              <a:gd name="T44" fmla="*/ 165 w 1444"/>
              <a:gd name="T45" fmla="*/ 87 h 1081"/>
              <a:gd name="T46" fmla="*/ 86 w 1444"/>
              <a:gd name="T47" fmla="*/ 413 h 1081"/>
              <a:gd name="T48" fmla="*/ 163 w 1444"/>
              <a:gd name="T49" fmla="*/ 293 h 1081"/>
              <a:gd name="T50" fmla="*/ 245 w 1444"/>
              <a:gd name="T51" fmla="*/ 203 h 1081"/>
              <a:gd name="T52" fmla="*/ 329 w 1444"/>
              <a:gd name="T53" fmla="*/ 345 h 1081"/>
              <a:gd name="T54" fmla="*/ 501 w 1444"/>
              <a:gd name="T55" fmla="*/ 354 h 1081"/>
              <a:gd name="T56" fmla="*/ 455 w 1444"/>
              <a:gd name="T57" fmla="*/ 529 h 1081"/>
              <a:gd name="T58" fmla="*/ 298 w 1444"/>
              <a:gd name="T59" fmla="*/ 931 h 1081"/>
              <a:gd name="T60" fmla="*/ 358 w 1444"/>
              <a:gd name="T61" fmla="*/ 822 h 1081"/>
              <a:gd name="T62" fmla="*/ 391 w 1444"/>
              <a:gd name="T63" fmla="*/ 781 h 1081"/>
              <a:gd name="T64" fmla="*/ 638 w 1444"/>
              <a:gd name="T65" fmla="*/ 782 h 1081"/>
              <a:gd name="T66" fmla="*/ 582 w 1444"/>
              <a:gd name="T67" fmla="*/ 750 h 1081"/>
              <a:gd name="T68" fmla="*/ 470 w 1444"/>
              <a:gd name="T69" fmla="*/ 607 h 1081"/>
              <a:gd name="T70" fmla="*/ 690 w 1444"/>
              <a:gd name="T71" fmla="*/ 636 h 1081"/>
              <a:gd name="T72" fmla="*/ 1263 w 1444"/>
              <a:gd name="T73" fmla="*/ 157 h 1081"/>
              <a:gd name="T74" fmla="*/ 1244 w 1444"/>
              <a:gd name="T75" fmla="*/ 143 h 1081"/>
              <a:gd name="T76" fmla="*/ 1315 w 1444"/>
              <a:gd name="T77" fmla="*/ 299 h 1081"/>
              <a:gd name="T78" fmla="*/ 1129 w 1444"/>
              <a:gd name="T79" fmla="*/ 233 h 1081"/>
              <a:gd name="T80" fmla="*/ 1112 w 1444"/>
              <a:gd name="T81" fmla="*/ 188 h 1081"/>
              <a:gd name="T82" fmla="*/ 964 w 1444"/>
              <a:gd name="T83" fmla="*/ 249 h 1081"/>
              <a:gd name="T84" fmla="*/ 815 w 1444"/>
              <a:gd name="T85" fmla="*/ 231 h 1081"/>
              <a:gd name="T86" fmla="*/ 793 w 1444"/>
              <a:gd name="T87" fmla="*/ 246 h 1081"/>
              <a:gd name="T88" fmla="*/ 777 w 1444"/>
              <a:gd name="T89" fmla="*/ 441 h 1081"/>
              <a:gd name="T90" fmla="*/ 736 w 1444"/>
              <a:gd name="T91" fmla="*/ 522 h 1081"/>
              <a:gd name="T92" fmla="*/ 858 w 1444"/>
              <a:gd name="T93" fmla="*/ 681 h 1081"/>
              <a:gd name="T94" fmla="*/ 939 w 1444"/>
              <a:gd name="T95" fmla="*/ 858 h 1081"/>
              <a:gd name="T96" fmla="*/ 913 w 1444"/>
              <a:gd name="T97" fmla="*/ 671 h 1081"/>
              <a:gd name="T98" fmla="*/ 1041 w 1444"/>
              <a:gd name="T99" fmla="*/ 313 h 1081"/>
              <a:gd name="T100" fmla="*/ 1264 w 1444"/>
              <a:gd name="T101" fmla="*/ 583 h 1081"/>
              <a:gd name="T102" fmla="*/ 1075 w 1444"/>
              <a:gd name="T103" fmla="*/ 706 h 1081"/>
              <a:gd name="T104" fmla="*/ 1173 w 1444"/>
              <a:gd name="T105" fmla="*/ 739 h 1081"/>
              <a:gd name="T106" fmla="*/ 1275 w 1444"/>
              <a:gd name="T107" fmla="*/ 817 h 1081"/>
              <a:gd name="T108" fmla="*/ 1184 w 1444"/>
              <a:gd name="T109" fmla="*/ 740 h 1081"/>
              <a:gd name="T110" fmla="*/ 1272 w 1444"/>
              <a:gd name="T111" fmla="*/ 592 h 1081"/>
              <a:gd name="T112" fmla="*/ 1324 w 1444"/>
              <a:gd name="T113" fmla="*/ 442 h 1081"/>
              <a:gd name="T114" fmla="*/ 1373 w 1444"/>
              <a:gd name="T115" fmla="*/ 270 h 10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444" h="1081">
                <a:moveTo>
                  <a:pt x="1426" y="239"/>
                </a:moveTo>
                <a:cubicBezTo>
                  <a:pt x="1415" y="231"/>
                  <a:pt x="1396" y="231"/>
                  <a:pt x="1386" y="241"/>
                </a:cubicBezTo>
                <a:cubicBezTo>
                  <a:pt x="1385" y="241"/>
                  <a:pt x="1385" y="241"/>
                  <a:pt x="1384" y="242"/>
                </a:cubicBezTo>
                <a:cubicBezTo>
                  <a:pt x="1378" y="239"/>
                  <a:pt x="1372" y="241"/>
                  <a:pt x="1366" y="242"/>
                </a:cubicBezTo>
                <a:cubicBezTo>
                  <a:pt x="1360" y="242"/>
                  <a:pt x="1354" y="242"/>
                  <a:pt x="1347" y="241"/>
                </a:cubicBezTo>
                <a:cubicBezTo>
                  <a:pt x="1345" y="222"/>
                  <a:pt x="1335" y="203"/>
                  <a:pt x="1316" y="190"/>
                </a:cubicBezTo>
                <a:cubicBezTo>
                  <a:pt x="1305" y="183"/>
                  <a:pt x="1291" y="178"/>
                  <a:pt x="1277" y="176"/>
                </a:cubicBezTo>
                <a:cubicBezTo>
                  <a:pt x="1277" y="176"/>
                  <a:pt x="1277" y="176"/>
                  <a:pt x="1277" y="176"/>
                </a:cubicBezTo>
                <a:cubicBezTo>
                  <a:pt x="1276" y="169"/>
                  <a:pt x="1275" y="163"/>
                  <a:pt x="1274" y="157"/>
                </a:cubicBezTo>
                <a:cubicBezTo>
                  <a:pt x="1274" y="154"/>
                  <a:pt x="1274" y="151"/>
                  <a:pt x="1273" y="149"/>
                </a:cubicBezTo>
                <a:cubicBezTo>
                  <a:pt x="1278" y="146"/>
                  <a:pt x="1281" y="142"/>
                  <a:pt x="1284" y="137"/>
                </a:cubicBezTo>
                <a:cubicBezTo>
                  <a:pt x="1292" y="121"/>
                  <a:pt x="1285" y="99"/>
                  <a:pt x="1270" y="91"/>
                </a:cubicBezTo>
                <a:cubicBezTo>
                  <a:pt x="1254" y="82"/>
                  <a:pt x="1232" y="88"/>
                  <a:pt x="1222" y="103"/>
                </a:cubicBezTo>
                <a:cubicBezTo>
                  <a:pt x="1212" y="118"/>
                  <a:pt x="1216" y="141"/>
                  <a:pt x="1231" y="151"/>
                </a:cubicBezTo>
                <a:cubicBezTo>
                  <a:pt x="1231" y="151"/>
                  <a:pt x="1232" y="151"/>
                  <a:pt x="1232" y="152"/>
                </a:cubicBezTo>
                <a:cubicBezTo>
                  <a:pt x="1230" y="156"/>
                  <a:pt x="1232" y="161"/>
                  <a:pt x="1233" y="165"/>
                </a:cubicBezTo>
                <a:cubicBezTo>
                  <a:pt x="1234" y="170"/>
                  <a:pt x="1235" y="175"/>
                  <a:pt x="1237" y="179"/>
                </a:cubicBezTo>
                <a:cubicBezTo>
                  <a:pt x="1226" y="183"/>
                  <a:pt x="1216" y="191"/>
                  <a:pt x="1210" y="203"/>
                </a:cubicBezTo>
                <a:cubicBezTo>
                  <a:pt x="1210" y="203"/>
                  <a:pt x="1209" y="203"/>
                  <a:pt x="1209" y="203"/>
                </a:cubicBezTo>
                <a:cubicBezTo>
                  <a:pt x="1208" y="202"/>
                  <a:pt x="1207" y="201"/>
                  <a:pt x="1206" y="201"/>
                </a:cubicBezTo>
                <a:cubicBezTo>
                  <a:pt x="1183" y="198"/>
                  <a:pt x="1161" y="194"/>
                  <a:pt x="1138" y="192"/>
                </a:cubicBezTo>
                <a:cubicBezTo>
                  <a:pt x="1136" y="153"/>
                  <a:pt x="1072" y="130"/>
                  <a:pt x="1040" y="132"/>
                </a:cubicBezTo>
                <a:cubicBezTo>
                  <a:pt x="994" y="135"/>
                  <a:pt x="961" y="179"/>
                  <a:pt x="962" y="223"/>
                </a:cubicBezTo>
                <a:cubicBezTo>
                  <a:pt x="962" y="228"/>
                  <a:pt x="963" y="234"/>
                  <a:pt x="964" y="240"/>
                </a:cubicBezTo>
                <a:cubicBezTo>
                  <a:pt x="962" y="240"/>
                  <a:pt x="959" y="241"/>
                  <a:pt x="957" y="242"/>
                </a:cubicBezTo>
                <a:cubicBezTo>
                  <a:pt x="956" y="243"/>
                  <a:pt x="955" y="244"/>
                  <a:pt x="954" y="245"/>
                </a:cubicBezTo>
                <a:cubicBezTo>
                  <a:pt x="937" y="253"/>
                  <a:pt x="923" y="266"/>
                  <a:pt x="907" y="276"/>
                </a:cubicBezTo>
                <a:cubicBezTo>
                  <a:pt x="890" y="286"/>
                  <a:pt x="873" y="294"/>
                  <a:pt x="857" y="303"/>
                </a:cubicBezTo>
                <a:cubicBezTo>
                  <a:pt x="846" y="297"/>
                  <a:pt x="835" y="292"/>
                  <a:pt x="822" y="289"/>
                </a:cubicBezTo>
                <a:cubicBezTo>
                  <a:pt x="822" y="273"/>
                  <a:pt x="823" y="258"/>
                  <a:pt x="822" y="243"/>
                </a:cubicBezTo>
                <a:cubicBezTo>
                  <a:pt x="842" y="236"/>
                  <a:pt x="854" y="213"/>
                  <a:pt x="848" y="192"/>
                </a:cubicBezTo>
                <a:cubicBezTo>
                  <a:pt x="840" y="168"/>
                  <a:pt x="810" y="155"/>
                  <a:pt x="786" y="165"/>
                </a:cubicBezTo>
                <a:cubicBezTo>
                  <a:pt x="764" y="174"/>
                  <a:pt x="749" y="203"/>
                  <a:pt x="761" y="226"/>
                </a:cubicBezTo>
                <a:cubicBezTo>
                  <a:pt x="766" y="235"/>
                  <a:pt x="774" y="241"/>
                  <a:pt x="783" y="244"/>
                </a:cubicBezTo>
                <a:cubicBezTo>
                  <a:pt x="780" y="258"/>
                  <a:pt x="782" y="274"/>
                  <a:pt x="785" y="288"/>
                </a:cubicBezTo>
                <a:cubicBezTo>
                  <a:pt x="750" y="294"/>
                  <a:pt x="719" y="320"/>
                  <a:pt x="712" y="356"/>
                </a:cubicBezTo>
                <a:cubicBezTo>
                  <a:pt x="702" y="400"/>
                  <a:pt x="730" y="447"/>
                  <a:pt x="776" y="450"/>
                </a:cubicBezTo>
                <a:cubicBezTo>
                  <a:pt x="774" y="465"/>
                  <a:pt x="772" y="481"/>
                  <a:pt x="771" y="497"/>
                </a:cubicBezTo>
                <a:cubicBezTo>
                  <a:pt x="760" y="498"/>
                  <a:pt x="750" y="502"/>
                  <a:pt x="741" y="509"/>
                </a:cubicBezTo>
                <a:cubicBezTo>
                  <a:pt x="699" y="514"/>
                  <a:pt x="681" y="567"/>
                  <a:pt x="684" y="606"/>
                </a:cubicBezTo>
                <a:cubicBezTo>
                  <a:pt x="672" y="608"/>
                  <a:pt x="660" y="614"/>
                  <a:pt x="648" y="619"/>
                </a:cubicBezTo>
                <a:cubicBezTo>
                  <a:pt x="635" y="624"/>
                  <a:pt x="622" y="630"/>
                  <a:pt x="609" y="636"/>
                </a:cubicBezTo>
                <a:cubicBezTo>
                  <a:pt x="609" y="635"/>
                  <a:pt x="608" y="633"/>
                  <a:pt x="607" y="632"/>
                </a:cubicBezTo>
                <a:cubicBezTo>
                  <a:pt x="590" y="590"/>
                  <a:pt x="557" y="578"/>
                  <a:pt x="515" y="586"/>
                </a:cubicBezTo>
                <a:cubicBezTo>
                  <a:pt x="508" y="562"/>
                  <a:pt x="498" y="537"/>
                  <a:pt x="489" y="515"/>
                </a:cubicBezTo>
                <a:cubicBezTo>
                  <a:pt x="489" y="515"/>
                  <a:pt x="489" y="514"/>
                  <a:pt x="489" y="514"/>
                </a:cubicBezTo>
                <a:cubicBezTo>
                  <a:pt x="490" y="513"/>
                  <a:pt x="492" y="512"/>
                  <a:pt x="493" y="510"/>
                </a:cubicBezTo>
                <a:cubicBezTo>
                  <a:pt x="526" y="486"/>
                  <a:pt x="549" y="431"/>
                  <a:pt x="538" y="388"/>
                </a:cubicBezTo>
                <a:cubicBezTo>
                  <a:pt x="542" y="386"/>
                  <a:pt x="546" y="383"/>
                  <a:pt x="549" y="381"/>
                </a:cubicBezTo>
                <a:cubicBezTo>
                  <a:pt x="553" y="378"/>
                  <a:pt x="560" y="375"/>
                  <a:pt x="564" y="370"/>
                </a:cubicBezTo>
                <a:cubicBezTo>
                  <a:pt x="570" y="373"/>
                  <a:pt x="576" y="374"/>
                  <a:pt x="583" y="375"/>
                </a:cubicBezTo>
                <a:cubicBezTo>
                  <a:pt x="618" y="376"/>
                  <a:pt x="647" y="347"/>
                  <a:pt x="645" y="311"/>
                </a:cubicBezTo>
                <a:cubicBezTo>
                  <a:pt x="642" y="277"/>
                  <a:pt x="612" y="253"/>
                  <a:pt x="578" y="255"/>
                </a:cubicBezTo>
                <a:cubicBezTo>
                  <a:pt x="550" y="257"/>
                  <a:pt x="515" y="287"/>
                  <a:pt x="532" y="317"/>
                </a:cubicBezTo>
                <a:cubicBezTo>
                  <a:pt x="531" y="321"/>
                  <a:pt x="532" y="324"/>
                  <a:pt x="532" y="328"/>
                </a:cubicBezTo>
                <a:cubicBezTo>
                  <a:pt x="527" y="329"/>
                  <a:pt x="524" y="333"/>
                  <a:pt x="521" y="336"/>
                </a:cubicBezTo>
                <a:cubicBezTo>
                  <a:pt x="518" y="338"/>
                  <a:pt x="515" y="341"/>
                  <a:pt x="512" y="343"/>
                </a:cubicBezTo>
                <a:cubicBezTo>
                  <a:pt x="480" y="307"/>
                  <a:pt x="415" y="311"/>
                  <a:pt x="374" y="334"/>
                </a:cubicBezTo>
                <a:cubicBezTo>
                  <a:pt x="362" y="322"/>
                  <a:pt x="350" y="309"/>
                  <a:pt x="338" y="296"/>
                </a:cubicBezTo>
                <a:cubicBezTo>
                  <a:pt x="339" y="296"/>
                  <a:pt x="339" y="295"/>
                  <a:pt x="339" y="295"/>
                </a:cubicBezTo>
                <a:cubicBezTo>
                  <a:pt x="352" y="268"/>
                  <a:pt x="354" y="237"/>
                  <a:pt x="343" y="210"/>
                </a:cubicBezTo>
                <a:cubicBezTo>
                  <a:pt x="354" y="204"/>
                  <a:pt x="365" y="197"/>
                  <a:pt x="375" y="189"/>
                </a:cubicBezTo>
                <a:cubicBezTo>
                  <a:pt x="386" y="182"/>
                  <a:pt x="394" y="173"/>
                  <a:pt x="403" y="164"/>
                </a:cubicBezTo>
                <a:cubicBezTo>
                  <a:pt x="403" y="164"/>
                  <a:pt x="403" y="163"/>
                  <a:pt x="403" y="163"/>
                </a:cubicBezTo>
                <a:cubicBezTo>
                  <a:pt x="419" y="173"/>
                  <a:pt x="442" y="174"/>
                  <a:pt x="458" y="165"/>
                </a:cubicBezTo>
                <a:cubicBezTo>
                  <a:pt x="483" y="150"/>
                  <a:pt x="491" y="115"/>
                  <a:pt x="473" y="92"/>
                </a:cubicBezTo>
                <a:cubicBezTo>
                  <a:pt x="454" y="66"/>
                  <a:pt x="417" y="65"/>
                  <a:pt x="393" y="84"/>
                </a:cubicBezTo>
                <a:cubicBezTo>
                  <a:pt x="377" y="96"/>
                  <a:pt x="375" y="115"/>
                  <a:pt x="381" y="131"/>
                </a:cubicBezTo>
                <a:cubicBezTo>
                  <a:pt x="380" y="131"/>
                  <a:pt x="379" y="132"/>
                  <a:pt x="378" y="132"/>
                </a:cubicBezTo>
                <a:cubicBezTo>
                  <a:pt x="358" y="145"/>
                  <a:pt x="340" y="162"/>
                  <a:pt x="321" y="176"/>
                </a:cubicBezTo>
                <a:cubicBezTo>
                  <a:pt x="303" y="159"/>
                  <a:pt x="275" y="142"/>
                  <a:pt x="252" y="149"/>
                </a:cubicBezTo>
                <a:cubicBezTo>
                  <a:pt x="248" y="136"/>
                  <a:pt x="243" y="123"/>
                  <a:pt x="237" y="111"/>
                </a:cubicBezTo>
                <a:cubicBezTo>
                  <a:pt x="263" y="98"/>
                  <a:pt x="264" y="61"/>
                  <a:pt x="251" y="38"/>
                </a:cubicBezTo>
                <a:cubicBezTo>
                  <a:pt x="235" y="10"/>
                  <a:pt x="198" y="0"/>
                  <a:pt x="170" y="16"/>
                </a:cubicBezTo>
                <a:cubicBezTo>
                  <a:pt x="143" y="32"/>
                  <a:pt x="134" y="69"/>
                  <a:pt x="151" y="95"/>
                </a:cubicBezTo>
                <a:cubicBezTo>
                  <a:pt x="160" y="109"/>
                  <a:pt x="174" y="117"/>
                  <a:pt x="189" y="118"/>
                </a:cubicBezTo>
                <a:cubicBezTo>
                  <a:pt x="194" y="134"/>
                  <a:pt x="200" y="149"/>
                  <a:pt x="205" y="164"/>
                </a:cubicBezTo>
                <a:cubicBezTo>
                  <a:pt x="161" y="185"/>
                  <a:pt x="142" y="239"/>
                  <a:pt x="159" y="285"/>
                </a:cubicBezTo>
                <a:cubicBezTo>
                  <a:pt x="159" y="285"/>
                  <a:pt x="159" y="285"/>
                  <a:pt x="159" y="285"/>
                </a:cubicBezTo>
                <a:cubicBezTo>
                  <a:pt x="149" y="288"/>
                  <a:pt x="140" y="296"/>
                  <a:pt x="131" y="301"/>
                </a:cubicBezTo>
                <a:cubicBezTo>
                  <a:pt x="122" y="307"/>
                  <a:pt x="114" y="312"/>
                  <a:pt x="106" y="318"/>
                </a:cubicBezTo>
                <a:cubicBezTo>
                  <a:pt x="90" y="306"/>
                  <a:pt x="70" y="301"/>
                  <a:pt x="50" y="307"/>
                </a:cubicBezTo>
                <a:cubicBezTo>
                  <a:pt x="19" y="317"/>
                  <a:pt x="0" y="354"/>
                  <a:pt x="10" y="386"/>
                </a:cubicBezTo>
                <a:cubicBezTo>
                  <a:pt x="20" y="417"/>
                  <a:pt x="58" y="436"/>
                  <a:pt x="89" y="426"/>
                </a:cubicBezTo>
                <a:cubicBezTo>
                  <a:pt x="119" y="416"/>
                  <a:pt x="137" y="382"/>
                  <a:pt x="130" y="352"/>
                </a:cubicBezTo>
                <a:cubicBezTo>
                  <a:pt x="149" y="345"/>
                  <a:pt x="169" y="335"/>
                  <a:pt x="183" y="320"/>
                </a:cubicBezTo>
                <a:cubicBezTo>
                  <a:pt x="212" y="347"/>
                  <a:pt x="255" y="356"/>
                  <a:pt x="290" y="333"/>
                </a:cubicBezTo>
                <a:cubicBezTo>
                  <a:pt x="291" y="333"/>
                  <a:pt x="292" y="332"/>
                  <a:pt x="293" y="330"/>
                </a:cubicBezTo>
                <a:cubicBezTo>
                  <a:pt x="298" y="337"/>
                  <a:pt x="304" y="343"/>
                  <a:pt x="310" y="349"/>
                </a:cubicBezTo>
                <a:cubicBezTo>
                  <a:pt x="317" y="355"/>
                  <a:pt x="326" y="366"/>
                  <a:pt x="336" y="369"/>
                </a:cubicBezTo>
                <a:cubicBezTo>
                  <a:pt x="312" y="404"/>
                  <a:pt x="309" y="451"/>
                  <a:pt x="336" y="489"/>
                </a:cubicBezTo>
                <a:cubicBezTo>
                  <a:pt x="361" y="526"/>
                  <a:pt x="406" y="540"/>
                  <a:pt x="447" y="531"/>
                </a:cubicBezTo>
                <a:cubicBezTo>
                  <a:pt x="453" y="552"/>
                  <a:pt x="459" y="574"/>
                  <a:pt x="466" y="595"/>
                </a:cubicBezTo>
                <a:cubicBezTo>
                  <a:pt x="403" y="607"/>
                  <a:pt x="387" y="679"/>
                  <a:pt x="405" y="733"/>
                </a:cubicBezTo>
                <a:cubicBezTo>
                  <a:pt x="403" y="733"/>
                  <a:pt x="401" y="733"/>
                  <a:pt x="400" y="734"/>
                </a:cubicBezTo>
                <a:cubicBezTo>
                  <a:pt x="382" y="748"/>
                  <a:pt x="365" y="763"/>
                  <a:pt x="348" y="777"/>
                </a:cubicBezTo>
                <a:cubicBezTo>
                  <a:pt x="319" y="740"/>
                  <a:pt x="260" y="735"/>
                  <a:pt x="220" y="759"/>
                </a:cubicBezTo>
                <a:cubicBezTo>
                  <a:pt x="206" y="768"/>
                  <a:pt x="195" y="781"/>
                  <a:pt x="187" y="795"/>
                </a:cubicBezTo>
                <a:cubicBezTo>
                  <a:pt x="187" y="795"/>
                  <a:pt x="186" y="795"/>
                  <a:pt x="185" y="794"/>
                </a:cubicBezTo>
                <a:cubicBezTo>
                  <a:pt x="171" y="791"/>
                  <a:pt x="157" y="788"/>
                  <a:pt x="142" y="786"/>
                </a:cubicBezTo>
                <a:cubicBezTo>
                  <a:pt x="140" y="770"/>
                  <a:pt x="130" y="754"/>
                  <a:pt x="120" y="746"/>
                </a:cubicBezTo>
                <a:cubicBezTo>
                  <a:pt x="96" y="728"/>
                  <a:pt x="62" y="731"/>
                  <a:pt x="43" y="754"/>
                </a:cubicBezTo>
                <a:cubicBezTo>
                  <a:pt x="25" y="776"/>
                  <a:pt x="30" y="809"/>
                  <a:pt x="52" y="826"/>
                </a:cubicBezTo>
                <a:cubicBezTo>
                  <a:pt x="73" y="842"/>
                  <a:pt x="103" y="838"/>
                  <a:pt x="121" y="820"/>
                </a:cubicBezTo>
                <a:cubicBezTo>
                  <a:pt x="122" y="821"/>
                  <a:pt x="123" y="822"/>
                  <a:pt x="124" y="822"/>
                </a:cubicBezTo>
                <a:cubicBezTo>
                  <a:pt x="134" y="824"/>
                  <a:pt x="143" y="826"/>
                  <a:pt x="153" y="828"/>
                </a:cubicBezTo>
                <a:cubicBezTo>
                  <a:pt x="161" y="830"/>
                  <a:pt x="169" y="833"/>
                  <a:pt x="177" y="831"/>
                </a:cubicBezTo>
                <a:cubicBezTo>
                  <a:pt x="177" y="830"/>
                  <a:pt x="178" y="830"/>
                  <a:pt x="178" y="830"/>
                </a:cubicBezTo>
                <a:cubicBezTo>
                  <a:pt x="177" y="847"/>
                  <a:pt x="180" y="864"/>
                  <a:pt x="187" y="880"/>
                </a:cubicBezTo>
                <a:cubicBezTo>
                  <a:pt x="207" y="920"/>
                  <a:pt x="249" y="936"/>
                  <a:pt x="288" y="932"/>
                </a:cubicBezTo>
                <a:cubicBezTo>
                  <a:pt x="290" y="941"/>
                  <a:pt x="292" y="950"/>
                  <a:pt x="294" y="959"/>
                </a:cubicBezTo>
                <a:cubicBezTo>
                  <a:pt x="296" y="967"/>
                  <a:pt x="297" y="976"/>
                  <a:pt x="301" y="983"/>
                </a:cubicBezTo>
                <a:cubicBezTo>
                  <a:pt x="294" y="990"/>
                  <a:pt x="288" y="998"/>
                  <a:pt x="285" y="1008"/>
                </a:cubicBezTo>
                <a:cubicBezTo>
                  <a:pt x="276" y="1036"/>
                  <a:pt x="295" y="1068"/>
                  <a:pt x="324" y="1075"/>
                </a:cubicBezTo>
                <a:cubicBezTo>
                  <a:pt x="354" y="1081"/>
                  <a:pt x="384" y="1058"/>
                  <a:pt x="392" y="1030"/>
                </a:cubicBezTo>
                <a:cubicBezTo>
                  <a:pt x="400" y="1001"/>
                  <a:pt x="382" y="972"/>
                  <a:pt x="352" y="969"/>
                </a:cubicBezTo>
                <a:cubicBezTo>
                  <a:pt x="352" y="969"/>
                  <a:pt x="352" y="969"/>
                  <a:pt x="352" y="969"/>
                </a:cubicBezTo>
                <a:cubicBezTo>
                  <a:pt x="349" y="952"/>
                  <a:pt x="341" y="935"/>
                  <a:pt x="331" y="920"/>
                </a:cubicBezTo>
                <a:cubicBezTo>
                  <a:pt x="368" y="902"/>
                  <a:pt x="393" y="865"/>
                  <a:pt x="374" y="816"/>
                </a:cubicBezTo>
                <a:cubicBezTo>
                  <a:pt x="373" y="815"/>
                  <a:pt x="372" y="813"/>
                  <a:pt x="371" y="813"/>
                </a:cubicBezTo>
                <a:cubicBezTo>
                  <a:pt x="381" y="806"/>
                  <a:pt x="390" y="799"/>
                  <a:pt x="399" y="792"/>
                </a:cubicBezTo>
                <a:cubicBezTo>
                  <a:pt x="407" y="786"/>
                  <a:pt x="419" y="779"/>
                  <a:pt x="424" y="771"/>
                </a:cubicBezTo>
                <a:cubicBezTo>
                  <a:pt x="437" y="787"/>
                  <a:pt x="453" y="801"/>
                  <a:pt x="475" y="804"/>
                </a:cubicBezTo>
                <a:cubicBezTo>
                  <a:pt x="501" y="808"/>
                  <a:pt x="534" y="806"/>
                  <a:pt x="555" y="789"/>
                </a:cubicBezTo>
                <a:cubicBezTo>
                  <a:pt x="551" y="799"/>
                  <a:pt x="551" y="810"/>
                  <a:pt x="554" y="821"/>
                </a:cubicBezTo>
                <a:cubicBezTo>
                  <a:pt x="563" y="851"/>
                  <a:pt x="596" y="867"/>
                  <a:pt x="625" y="855"/>
                </a:cubicBezTo>
                <a:cubicBezTo>
                  <a:pt x="653" y="844"/>
                  <a:pt x="665" y="811"/>
                  <a:pt x="654" y="783"/>
                </a:cubicBezTo>
                <a:cubicBezTo>
                  <a:pt x="646" y="763"/>
                  <a:pt x="625" y="748"/>
                  <a:pt x="603" y="747"/>
                </a:cubicBezTo>
                <a:cubicBezTo>
                  <a:pt x="612" y="728"/>
                  <a:pt x="617" y="708"/>
                  <a:pt x="618" y="688"/>
                </a:cubicBezTo>
                <a:cubicBezTo>
                  <a:pt x="620" y="687"/>
                  <a:pt x="621" y="684"/>
                  <a:pt x="623" y="682"/>
                </a:cubicBezTo>
                <a:cubicBezTo>
                  <a:pt x="625" y="681"/>
                  <a:pt x="627" y="679"/>
                  <a:pt x="628" y="678"/>
                </a:cubicBezTo>
                <a:cubicBezTo>
                  <a:pt x="637" y="677"/>
                  <a:pt x="646" y="671"/>
                  <a:pt x="653" y="668"/>
                </a:cubicBezTo>
                <a:cubicBezTo>
                  <a:pt x="668" y="662"/>
                  <a:pt x="683" y="655"/>
                  <a:pt x="697" y="648"/>
                </a:cubicBezTo>
                <a:cubicBezTo>
                  <a:pt x="698" y="647"/>
                  <a:pt x="698" y="646"/>
                  <a:pt x="699" y="646"/>
                </a:cubicBezTo>
                <a:cubicBezTo>
                  <a:pt x="724" y="679"/>
                  <a:pt x="773" y="688"/>
                  <a:pt x="812" y="667"/>
                </a:cubicBezTo>
                <a:cubicBezTo>
                  <a:pt x="814" y="665"/>
                  <a:pt x="815" y="664"/>
                  <a:pt x="817" y="663"/>
                </a:cubicBezTo>
                <a:cubicBezTo>
                  <a:pt x="817" y="663"/>
                  <a:pt x="818" y="664"/>
                  <a:pt x="818" y="664"/>
                </a:cubicBezTo>
                <a:cubicBezTo>
                  <a:pt x="828" y="673"/>
                  <a:pt x="839" y="682"/>
                  <a:pt x="850" y="690"/>
                </a:cubicBezTo>
                <a:cubicBezTo>
                  <a:pt x="859" y="696"/>
                  <a:pt x="868" y="703"/>
                  <a:pt x="877" y="707"/>
                </a:cubicBezTo>
                <a:cubicBezTo>
                  <a:pt x="867" y="730"/>
                  <a:pt x="868" y="757"/>
                  <a:pt x="882" y="778"/>
                </a:cubicBezTo>
                <a:cubicBezTo>
                  <a:pt x="889" y="789"/>
                  <a:pt x="899" y="797"/>
                  <a:pt x="911" y="803"/>
                </a:cubicBezTo>
                <a:cubicBezTo>
                  <a:pt x="909" y="820"/>
                  <a:pt x="909" y="838"/>
                  <a:pt x="909" y="855"/>
                </a:cubicBezTo>
                <a:cubicBezTo>
                  <a:pt x="901" y="858"/>
                  <a:pt x="894" y="863"/>
                  <a:pt x="889" y="871"/>
                </a:cubicBezTo>
                <a:cubicBezTo>
                  <a:pt x="877" y="890"/>
                  <a:pt x="883" y="916"/>
                  <a:pt x="902" y="927"/>
                </a:cubicBezTo>
                <a:cubicBezTo>
                  <a:pt x="920" y="939"/>
                  <a:pt x="945" y="933"/>
                  <a:pt x="958" y="917"/>
                </a:cubicBezTo>
                <a:cubicBezTo>
                  <a:pt x="973" y="899"/>
                  <a:pt x="969" y="872"/>
                  <a:pt x="953" y="856"/>
                </a:cubicBezTo>
                <a:cubicBezTo>
                  <a:pt x="953" y="855"/>
                  <a:pt x="952" y="855"/>
                  <a:pt x="951" y="854"/>
                </a:cubicBezTo>
                <a:cubicBezTo>
                  <a:pt x="952" y="840"/>
                  <a:pt x="953" y="825"/>
                  <a:pt x="953" y="810"/>
                </a:cubicBezTo>
                <a:cubicBezTo>
                  <a:pt x="965" y="809"/>
                  <a:pt x="976" y="805"/>
                  <a:pt x="986" y="799"/>
                </a:cubicBezTo>
                <a:cubicBezTo>
                  <a:pt x="1001" y="788"/>
                  <a:pt x="1013" y="772"/>
                  <a:pt x="1019" y="755"/>
                </a:cubicBezTo>
                <a:cubicBezTo>
                  <a:pt x="1020" y="755"/>
                  <a:pt x="1020" y="755"/>
                  <a:pt x="1020" y="755"/>
                </a:cubicBezTo>
                <a:cubicBezTo>
                  <a:pt x="1043" y="751"/>
                  <a:pt x="1068" y="748"/>
                  <a:pt x="1089" y="740"/>
                </a:cubicBezTo>
                <a:cubicBezTo>
                  <a:pt x="1090" y="740"/>
                  <a:pt x="1090" y="739"/>
                  <a:pt x="1091" y="739"/>
                </a:cubicBezTo>
                <a:cubicBezTo>
                  <a:pt x="1114" y="769"/>
                  <a:pt x="1156" y="786"/>
                  <a:pt x="1195" y="761"/>
                </a:cubicBezTo>
                <a:cubicBezTo>
                  <a:pt x="1207" y="771"/>
                  <a:pt x="1219" y="779"/>
                  <a:pt x="1232" y="787"/>
                </a:cubicBezTo>
                <a:cubicBezTo>
                  <a:pt x="1231" y="792"/>
                  <a:pt x="1232" y="797"/>
                  <a:pt x="1233" y="802"/>
                </a:cubicBezTo>
                <a:cubicBezTo>
                  <a:pt x="1239" y="823"/>
                  <a:pt x="1262" y="835"/>
                  <a:pt x="1282" y="831"/>
                </a:cubicBezTo>
                <a:cubicBezTo>
                  <a:pt x="1304" y="826"/>
                  <a:pt x="1317" y="804"/>
                  <a:pt x="1315" y="782"/>
                </a:cubicBezTo>
                <a:cubicBezTo>
                  <a:pt x="1313" y="763"/>
                  <a:pt x="1289" y="738"/>
                  <a:pt x="1269" y="749"/>
                </a:cubicBezTo>
                <a:cubicBezTo>
                  <a:pt x="1265" y="743"/>
                  <a:pt x="1255" y="738"/>
                  <a:pt x="1249" y="735"/>
                </a:cubicBezTo>
                <a:cubicBezTo>
                  <a:pt x="1244" y="731"/>
                  <a:pt x="1239" y="728"/>
                  <a:pt x="1233" y="725"/>
                </a:cubicBezTo>
                <a:cubicBezTo>
                  <a:pt x="1234" y="724"/>
                  <a:pt x="1235" y="724"/>
                  <a:pt x="1236" y="723"/>
                </a:cubicBezTo>
                <a:cubicBezTo>
                  <a:pt x="1242" y="708"/>
                  <a:pt x="1244" y="693"/>
                  <a:pt x="1242" y="678"/>
                </a:cubicBezTo>
                <a:cubicBezTo>
                  <a:pt x="1252" y="666"/>
                  <a:pt x="1263" y="653"/>
                  <a:pt x="1273" y="641"/>
                </a:cubicBezTo>
                <a:cubicBezTo>
                  <a:pt x="1283" y="630"/>
                  <a:pt x="1295" y="619"/>
                  <a:pt x="1300" y="605"/>
                </a:cubicBezTo>
                <a:cubicBezTo>
                  <a:pt x="1348" y="618"/>
                  <a:pt x="1400" y="610"/>
                  <a:pt x="1422" y="559"/>
                </a:cubicBezTo>
                <a:cubicBezTo>
                  <a:pt x="1440" y="518"/>
                  <a:pt x="1420" y="468"/>
                  <a:pt x="1381" y="448"/>
                </a:cubicBezTo>
                <a:cubicBezTo>
                  <a:pt x="1377" y="446"/>
                  <a:pt x="1373" y="444"/>
                  <a:pt x="1368" y="443"/>
                </a:cubicBezTo>
                <a:cubicBezTo>
                  <a:pt x="1368" y="443"/>
                  <a:pt x="1368" y="442"/>
                  <a:pt x="1368" y="441"/>
                </a:cubicBezTo>
                <a:cubicBezTo>
                  <a:pt x="1356" y="395"/>
                  <a:pt x="1349" y="347"/>
                  <a:pt x="1337" y="301"/>
                </a:cubicBezTo>
                <a:cubicBezTo>
                  <a:pt x="1336" y="300"/>
                  <a:pt x="1335" y="299"/>
                  <a:pt x="1334" y="298"/>
                </a:cubicBezTo>
                <a:cubicBezTo>
                  <a:pt x="1338" y="291"/>
                  <a:pt x="1341" y="284"/>
                  <a:pt x="1344" y="277"/>
                </a:cubicBezTo>
                <a:cubicBezTo>
                  <a:pt x="1351" y="278"/>
                  <a:pt x="1358" y="279"/>
                  <a:pt x="1365" y="280"/>
                </a:cubicBezTo>
                <a:cubicBezTo>
                  <a:pt x="1368" y="281"/>
                  <a:pt x="1371" y="281"/>
                  <a:pt x="1374" y="282"/>
                </a:cubicBezTo>
                <a:cubicBezTo>
                  <a:pt x="1376" y="288"/>
                  <a:pt x="1380" y="294"/>
                  <a:pt x="1386" y="298"/>
                </a:cubicBezTo>
                <a:cubicBezTo>
                  <a:pt x="1401" y="308"/>
                  <a:pt x="1423" y="303"/>
                  <a:pt x="1434" y="289"/>
                </a:cubicBezTo>
                <a:cubicBezTo>
                  <a:pt x="1444" y="274"/>
                  <a:pt x="1442" y="250"/>
                  <a:pt x="1426" y="239"/>
                </a:cubicBezTo>
                <a:close/>
                <a:moveTo>
                  <a:pt x="123" y="800"/>
                </a:moveTo>
                <a:cubicBezTo>
                  <a:pt x="122" y="801"/>
                  <a:pt x="121" y="803"/>
                  <a:pt x="120" y="805"/>
                </a:cubicBezTo>
                <a:cubicBezTo>
                  <a:pt x="119" y="805"/>
                  <a:pt x="117" y="805"/>
                  <a:pt x="116" y="806"/>
                </a:cubicBezTo>
                <a:cubicBezTo>
                  <a:pt x="104" y="818"/>
                  <a:pt x="88" y="826"/>
                  <a:pt x="70" y="820"/>
                </a:cubicBezTo>
                <a:cubicBezTo>
                  <a:pt x="51" y="813"/>
                  <a:pt x="40" y="788"/>
                  <a:pt x="49" y="770"/>
                </a:cubicBezTo>
                <a:cubicBezTo>
                  <a:pt x="59" y="751"/>
                  <a:pt x="83" y="743"/>
                  <a:pt x="103" y="752"/>
                </a:cubicBezTo>
                <a:cubicBezTo>
                  <a:pt x="113" y="757"/>
                  <a:pt x="120" y="764"/>
                  <a:pt x="124" y="774"/>
                </a:cubicBezTo>
                <a:cubicBezTo>
                  <a:pt x="124" y="776"/>
                  <a:pt x="126" y="785"/>
                  <a:pt x="126" y="794"/>
                </a:cubicBezTo>
                <a:cubicBezTo>
                  <a:pt x="125" y="796"/>
                  <a:pt x="124" y="798"/>
                  <a:pt x="123" y="800"/>
                </a:cubicBezTo>
                <a:close/>
                <a:moveTo>
                  <a:pt x="179" y="824"/>
                </a:moveTo>
                <a:cubicBezTo>
                  <a:pt x="179" y="824"/>
                  <a:pt x="179" y="824"/>
                  <a:pt x="179" y="824"/>
                </a:cubicBezTo>
                <a:cubicBezTo>
                  <a:pt x="172" y="819"/>
                  <a:pt x="164" y="819"/>
                  <a:pt x="156" y="818"/>
                </a:cubicBezTo>
                <a:cubicBezTo>
                  <a:pt x="149" y="817"/>
                  <a:pt x="142" y="816"/>
                  <a:pt x="135" y="815"/>
                </a:cubicBezTo>
                <a:cubicBezTo>
                  <a:pt x="139" y="810"/>
                  <a:pt x="142" y="804"/>
                  <a:pt x="142" y="798"/>
                </a:cubicBezTo>
                <a:cubicBezTo>
                  <a:pt x="155" y="801"/>
                  <a:pt x="169" y="804"/>
                  <a:pt x="182" y="807"/>
                </a:cubicBezTo>
                <a:cubicBezTo>
                  <a:pt x="182" y="807"/>
                  <a:pt x="183" y="807"/>
                  <a:pt x="183" y="807"/>
                </a:cubicBezTo>
                <a:cubicBezTo>
                  <a:pt x="181" y="812"/>
                  <a:pt x="179" y="818"/>
                  <a:pt x="179" y="824"/>
                </a:cubicBezTo>
                <a:close/>
                <a:moveTo>
                  <a:pt x="552" y="284"/>
                </a:moveTo>
                <a:cubicBezTo>
                  <a:pt x="559" y="275"/>
                  <a:pt x="572" y="271"/>
                  <a:pt x="584" y="271"/>
                </a:cubicBezTo>
                <a:cubicBezTo>
                  <a:pt x="608" y="272"/>
                  <a:pt x="627" y="290"/>
                  <a:pt x="627" y="314"/>
                </a:cubicBezTo>
                <a:cubicBezTo>
                  <a:pt x="628" y="338"/>
                  <a:pt x="609" y="357"/>
                  <a:pt x="586" y="358"/>
                </a:cubicBezTo>
                <a:cubicBezTo>
                  <a:pt x="563" y="358"/>
                  <a:pt x="548" y="339"/>
                  <a:pt x="544" y="319"/>
                </a:cubicBezTo>
                <a:cubicBezTo>
                  <a:pt x="544" y="318"/>
                  <a:pt x="544" y="317"/>
                  <a:pt x="544" y="316"/>
                </a:cubicBezTo>
                <a:cubicBezTo>
                  <a:pt x="544" y="305"/>
                  <a:pt x="543" y="293"/>
                  <a:pt x="552" y="284"/>
                </a:cubicBezTo>
                <a:close/>
                <a:moveTo>
                  <a:pt x="528" y="345"/>
                </a:moveTo>
                <a:cubicBezTo>
                  <a:pt x="530" y="343"/>
                  <a:pt x="533" y="342"/>
                  <a:pt x="535" y="341"/>
                </a:cubicBezTo>
                <a:cubicBezTo>
                  <a:pt x="538" y="348"/>
                  <a:pt x="543" y="355"/>
                  <a:pt x="549" y="360"/>
                </a:cubicBezTo>
                <a:cubicBezTo>
                  <a:pt x="546" y="363"/>
                  <a:pt x="542" y="366"/>
                  <a:pt x="539" y="369"/>
                </a:cubicBezTo>
                <a:cubicBezTo>
                  <a:pt x="537" y="370"/>
                  <a:pt x="535" y="371"/>
                  <a:pt x="533" y="373"/>
                </a:cubicBezTo>
                <a:cubicBezTo>
                  <a:pt x="530" y="367"/>
                  <a:pt x="526" y="362"/>
                  <a:pt x="521" y="357"/>
                </a:cubicBezTo>
                <a:cubicBezTo>
                  <a:pt x="520" y="355"/>
                  <a:pt x="519" y="353"/>
                  <a:pt x="517" y="351"/>
                </a:cubicBezTo>
                <a:cubicBezTo>
                  <a:pt x="521" y="349"/>
                  <a:pt x="524" y="347"/>
                  <a:pt x="528" y="345"/>
                </a:cubicBezTo>
                <a:close/>
                <a:moveTo>
                  <a:pt x="399" y="97"/>
                </a:moveTo>
                <a:cubicBezTo>
                  <a:pt x="415" y="81"/>
                  <a:pt x="444" y="80"/>
                  <a:pt x="460" y="97"/>
                </a:cubicBezTo>
                <a:cubicBezTo>
                  <a:pt x="474" y="113"/>
                  <a:pt x="471" y="138"/>
                  <a:pt x="454" y="151"/>
                </a:cubicBezTo>
                <a:cubicBezTo>
                  <a:pt x="433" y="166"/>
                  <a:pt x="415" y="152"/>
                  <a:pt x="399" y="138"/>
                </a:cubicBezTo>
                <a:cubicBezTo>
                  <a:pt x="398" y="137"/>
                  <a:pt x="395" y="136"/>
                  <a:pt x="393" y="137"/>
                </a:cubicBezTo>
                <a:cubicBezTo>
                  <a:pt x="388" y="123"/>
                  <a:pt x="387" y="108"/>
                  <a:pt x="399" y="97"/>
                </a:cubicBezTo>
                <a:close/>
                <a:moveTo>
                  <a:pt x="385" y="141"/>
                </a:moveTo>
                <a:cubicBezTo>
                  <a:pt x="388" y="147"/>
                  <a:pt x="392" y="152"/>
                  <a:pt x="396" y="157"/>
                </a:cubicBezTo>
                <a:cubicBezTo>
                  <a:pt x="396" y="157"/>
                  <a:pt x="396" y="157"/>
                  <a:pt x="396" y="157"/>
                </a:cubicBezTo>
                <a:cubicBezTo>
                  <a:pt x="379" y="173"/>
                  <a:pt x="359" y="188"/>
                  <a:pt x="340" y="202"/>
                </a:cubicBezTo>
                <a:cubicBezTo>
                  <a:pt x="337" y="196"/>
                  <a:pt x="334" y="192"/>
                  <a:pt x="331" y="187"/>
                </a:cubicBezTo>
                <a:cubicBezTo>
                  <a:pt x="329" y="185"/>
                  <a:pt x="328" y="184"/>
                  <a:pt x="327" y="182"/>
                </a:cubicBezTo>
                <a:cubicBezTo>
                  <a:pt x="348" y="172"/>
                  <a:pt x="370" y="158"/>
                  <a:pt x="385" y="141"/>
                </a:cubicBezTo>
                <a:close/>
                <a:moveTo>
                  <a:pt x="165" y="87"/>
                </a:moveTo>
                <a:cubicBezTo>
                  <a:pt x="153" y="70"/>
                  <a:pt x="157" y="44"/>
                  <a:pt x="175" y="32"/>
                </a:cubicBezTo>
                <a:cubicBezTo>
                  <a:pt x="192" y="20"/>
                  <a:pt x="217" y="21"/>
                  <a:pt x="232" y="37"/>
                </a:cubicBezTo>
                <a:cubicBezTo>
                  <a:pt x="245" y="52"/>
                  <a:pt x="252" y="90"/>
                  <a:pt x="227" y="98"/>
                </a:cubicBezTo>
                <a:cubicBezTo>
                  <a:pt x="227" y="98"/>
                  <a:pt x="227" y="98"/>
                  <a:pt x="227" y="98"/>
                </a:cubicBezTo>
                <a:cubicBezTo>
                  <a:pt x="226" y="98"/>
                  <a:pt x="224" y="98"/>
                  <a:pt x="223" y="99"/>
                </a:cubicBezTo>
                <a:cubicBezTo>
                  <a:pt x="222" y="99"/>
                  <a:pt x="222" y="99"/>
                  <a:pt x="221" y="100"/>
                </a:cubicBezTo>
                <a:cubicBezTo>
                  <a:pt x="203" y="108"/>
                  <a:pt x="177" y="105"/>
                  <a:pt x="165" y="87"/>
                </a:cubicBezTo>
                <a:close/>
                <a:moveTo>
                  <a:pt x="201" y="118"/>
                </a:moveTo>
                <a:cubicBezTo>
                  <a:pt x="209" y="117"/>
                  <a:pt x="216" y="114"/>
                  <a:pt x="223" y="109"/>
                </a:cubicBezTo>
                <a:cubicBezTo>
                  <a:pt x="223" y="110"/>
                  <a:pt x="224" y="111"/>
                  <a:pt x="225" y="112"/>
                </a:cubicBezTo>
                <a:cubicBezTo>
                  <a:pt x="232" y="134"/>
                  <a:pt x="239" y="156"/>
                  <a:pt x="245" y="178"/>
                </a:cubicBezTo>
                <a:cubicBezTo>
                  <a:pt x="246" y="180"/>
                  <a:pt x="247" y="181"/>
                  <a:pt x="248" y="182"/>
                </a:cubicBezTo>
                <a:cubicBezTo>
                  <a:pt x="247" y="185"/>
                  <a:pt x="246" y="188"/>
                  <a:pt x="242" y="190"/>
                </a:cubicBezTo>
                <a:cubicBezTo>
                  <a:pt x="237" y="192"/>
                  <a:pt x="232" y="190"/>
                  <a:pt x="229" y="186"/>
                </a:cubicBezTo>
                <a:cubicBezTo>
                  <a:pt x="228" y="185"/>
                  <a:pt x="228" y="185"/>
                  <a:pt x="228" y="184"/>
                </a:cubicBezTo>
                <a:cubicBezTo>
                  <a:pt x="220" y="162"/>
                  <a:pt x="211" y="140"/>
                  <a:pt x="201" y="118"/>
                </a:cubicBezTo>
                <a:close/>
                <a:moveTo>
                  <a:pt x="86" y="413"/>
                </a:moveTo>
                <a:cubicBezTo>
                  <a:pt x="60" y="421"/>
                  <a:pt x="29" y="406"/>
                  <a:pt x="22" y="380"/>
                </a:cubicBezTo>
                <a:cubicBezTo>
                  <a:pt x="15" y="354"/>
                  <a:pt x="32" y="324"/>
                  <a:pt x="58" y="319"/>
                </a:cubicBezTo>
                <a:cubicBezTo>
                  <a:pt x="83" y="315"/>
                  <a:pt x="106" y="331"/>
                  <a:pt x="117" y="352"/>
                </a:cubicBezTo>
                <a:cubicBezTo>
                  <a:pt x="121" y="377"/>
                  <a:pt x="111" y="404"/>
                  <a:pt x="86" y="413"/>
                </a:cubicBezTo>
                <a:close/>
                <a:moveTo>
                  <a:pt x="155" y="327"/>
                </a:moveTo>
                <a:cubicBezTo>
                  <a:pt x="146" y="333"/>
                  <a:pt x="137" y="339"/>
                  <a:pt x="127" y="343"/>
                </a:cubicBezTo>
                <a:cubicBezTo>
                  <a:pt x="126" y="343"/>
                  <a:pt x="125" y="342"/>
                  <a:pt x="124" y="342"/>
                </a:cubicBezTo>
                <a:cubicBezTo>
                  <a:pt x="121" y="335"/>
                  <a:pt x="117" y="329"/>
                  <a:pt x="112" y="324"/>
                </a:cubicBezTo>
                <a:cubicBezTo>
                  <a:pt x="120" y="320"/>
                  <a:pt x="129" y="316"/>
                  <a:pt x="137" y="311"/>
                </a:cubicBezTo>
                <a:cubicBezTo>
                  <a:pt x="145" y="306"/>
                  <a:pt x="156" y="301"/>
                  <a:pt x="163" y="293"/>
                </a:cubicBezTo>
                <a:cubicBezTo>
                  <a:pt x="166" y="299"/>
                  <a:pt x="170" y="305"/>
                  <a:pt x="174" y="311"/>
                </a:cubicBezTo>
                <a:cubicBezTo>
                  <a:pt x="168" y="316"/>
                  <a:pt x="162" y="322"/>
                  <a:pt x="155" y="327"/>
                </a:cubicBezTo>
                <a:close/>
                <a:moveTo>
                  <a:pt x="281" y="302"/>
                </a:moveTo>
                <a:cubicBezTo>
                  <a:pt x="280" y="303"/>
                  <a:pt x="279" y="305"/>
                  <a:pt x="279" y="307"/>
                </a:cubicBezTo>
                <a:cubicBezTo>
                  <a:pt x="278" y="312"/>
                  <a:pt x="280" y="316"/>
                  <a:pt x="283" y="319"/>
                </a:cubicBezTo>
                <a:cubicBezTo>
                  <a:pt x="239" y="338"/>
                  <a:pt x="190" y="323"/>
                  <a:pt x="174" y="275"/>
                </a:cubicBezTo>
                <a:cubicBezTo>
                  <a:pt x="162" y="235"/>
                  <a:pt x="181" y="200"/>
                  <a:pt x="209" y="174"/>
                </a:cubicBezTo>
                <a:cubicBezTo>
                  <a:pt x="211" y="178"/>
                  <a:pt x="213" y="183"/>
                  <a:pt x="215" y="188"/>
                </a:cubicBezTo>
                <a:cubicBezTo>
                  <a:pt x="216" y="191"/>
                  <a:pt x="218" y="192"/>
                  <a:pt x="221" y="193"/>
                </a:cubicBezTo>
                <a:cubicBezTo>
                  <a:pt x="226" y="200"/>
                  <a:pt x="235" y="205"/>
                  <a:pt x="245" y="203"/>
                </a:cubicBezTo>
                <a:cubicBezTo>
                  <a:pt x="256" y="200"/>
                  <a:pt x="265" y="187"/>
                  <a:pt x="262" y="176"/>
                </a:cubicBezTo>
                <a:cubicBezTo>
                  <a:pt x="261" y="174"/>
                  <a:pt x="260" y="173"/>
                  <a:pt x="259" y="173"/>
                </a:cubicBezTo>
                <a:cubicBezTo>
                  <a:pt x="258" y="168"/>
                  <a:pt x="257" y="164"/>
                  <a:pt x="256" y="160"/>
                </a:cubicBezTo>
                <a:cubicBezTo>
                  <a:pt x="261" y="161"/>
                  <a:pt x="266" y="162"/>
                  <a:pt x="271" y="164"/>
                </a:cubicBezTo>
                <a:cubicBezTo>
                  <a:pt x="286" y="169"/>
                  <a:pt x="300" y="177"/>
                  <a:pt x="311" y="189"/>
                </a:cubicBezTo>
                <a:cubicBezTo>
                  <a:pt x="334" y="215"/>
                  <a:pt x="338" y="250"/>
                  <a:pt x="327" y="281"/>
                </a:cubicBezTo>
                <a:cubicBezTo>
                  <a:pt x="325" y="278"/>
                  <a:pt x="323" y="276"/>
                  <a:pt x="321" y="273"/>
                </a:cubicBezTo>
                <a:cubicBezTo>
                  <a:pt x="318" y="268"/>
                  <a:pt x="312" y="269"/>
                  <a:pt x="308" y="271"/>
                </a:cubicBezTo>
                <a:cubicBezTo>
                  <a:pt x="292" y="269"/>
                  <a:pt x="276" y="286"/>
                  <a:pt x="281" y="302"/>
                </a:cubicBezTo>
                <a:close/>
                <a:moveTo>
                  <a:pt x="329" y="345"/>
                </a:moveTo>
                <a:cubicBezTo>
                  <a:pt x="323" y="340"/>
                  <a:pt x="318" y="334"/>
                  <a:pt x="313" y="328"/>
                </a:cubicBezTo>
                <a:cubicBezTo>
                  <a:pt x="306" y="321"/>
                  <a:pt x="300" y="310"/>
                  <a:pt x="291" y="305"/>
                </a:cubicBezTo>
                <a:cubicBezTo>
                  <a:pt x="288" y="294"/>
                  <a:pt x="297" y="283"/>
                  <a:pt x="308" y="284"/>
                </a:cubicBezTo>
                <a:cubicBezTo>
                  <a:pt x="308" y="284"/>
                  <a:pt x="308" y="284"/>
                  <a:pt x="308" y="284"/>
                </a:cubicBezTo>
                <a:cubicBezTo>
                  <a:pt x="324" y="306"/>
                  <a:pt x="343" y="325"/>
                  <a:pt x="366" y="339"/>
                </a:cubicBezTo>
                <a:cubicBezTo>
                  <a:pt x="357" y="345"/>
                  <a:pt x="350" y="352"/>
                  <a:pt x="343" y="359"/>
                </a:cubicBezTo>
                <a:cubicBezTo>
                  <a:pt x="339" y="358"/>
                  <a:pt x="332" y="348"/>
                  <a:pt x="329" y="345"/>
                </a:cubicBezTo>
                <a:close/>
                <a:moveTo>
                  <a:pt x="351" y="480"/>
                </a:moveTo>
                <a:cubicBezTo>
                  <a:pt x="320" y="437"/>
                  <a:pt x="335" y="380"/>
                  <a:pt x="380" y="352"/>
                </a:cubicBezTo>
                <a:cubicBezTo>
                  <a:pt x="413" y="331"/>
                  <a:pt x="470" y="326"/>
                  <a:pt x="501" y="354"/>
                </a:cubicBezTo>
                <a:cubicBezTo>
                  <a:pt x="501" y="356"/>
                  <a:pt x="501" y="358"/>
                  <a:pt x="502" y="359"/>
                </a:cubicBezTo>
                <a:cubicBezTo>
                  <a:pt x="533" y="400"/>
                  <a:pt x="526" y="457"/>
                  <a:pt x="489" y="492"/>
                </a:cubicBezTo>
                <a:cubicBezTo>
                  <a:pt x="449" y="528"/>
                  <a:pt x="383" y="524"/>
                  <a:pt x="351" y="480"/>
                </a:cubicBezTo>
                <a:close/>
                <a:moveTo>
                  <a:pt x="455" y="529"/>
                </a:moveTo>
                <a:cubicBezTo>
                  <a:pt x="465" y="527"/>
                  <a:pt x="474" y="523"/>
                  <a:pt x="482" y="518"/>
                </a:cubicBezTo>
                <a:cubicBezTo>
                  <a:pt x="488" y="548"/>
                  <a:pt x="496" y="584"/>
                  <a:pt x="510" y="612"/>
                </a:cubicBezTo>
                <a:cubicBezTo>
                  <a:pt x="510" y="612"/>
                  <a:pt x="510" y="612"/>
                  <a:pt x="510" y="612"/>
                </a:cubicBezTo>
                <a:cubicBezTo>
                  <a:pt x="509" y="616"/>
                  <a:pt x="507" y="618"/>
                  <a:pt x="504" y="620"/>
                </a:cubicBezTo>
                <a:cubicBezTo>
                  <a:pt x="498" y="624"/>
                  <a:pt x="493" y="623"/>
                  <a:pt x="487" y="621"/>
                </a:cubicBezTo>
                <a:cubicBezTo>
                  <a:pt x="482" y="591"/>
                  <a:pt x="469" y="557"/>
                  <a:pt x="455" y="529"/>
                </a:cubicBezTo>
                <a:close/>
                <a:moveTo>
                  <a:pt x="346" y="983"/>
                </a:moveTo>
                <a:cubicBezTo>
                  <a:pt x="375" y="982"/>
                  <a:pt x="387" y="1013"/>
                  <a:pt x="374" y="1036"/>
                </a:cubicBezTo>
                <a:cubicBezTo>
                  <a:pt x="364" y="1056"/>
                  <a:pt x="339" y="1069"/>
                  <a:pt x="317" y="1057"/>
                </a:cubicBezTo>
                <a:cubicBezTo>
                  <a:pt x="299" y="1047"/>
                  <a:pt x="291" y="1023"/>
                  <a:pt x="302" y="1004"/>
                </a:cubicBezTo>
                <a:cubicBezTo>
                  <a:pt x="310" y="990"/>
                  <a:pt x="326" y="984"/>
                  <a:pt x="341" y="981"/>
                </a:cubicBezTo>
                <a:cubicBezTo>
                  <a:pt x="342" y="982"/>
                  <a:pt x="344" y="983"/>
                  <a:pt x="346" y="983"/>
                </a:cubicBezTo>
                <a:close/>
                <a:moveTo>
                  <a:pt x="338" y="971"/>
                </a:moveTo>
                <a:cubicBezTo>
                  <a:pt x="329" y="970"/>
                  <a:pt x="320" y="972"/>
                  <a:pt x="311" y="976"/>
                </a:cubicBezTo>
                <a:cubicBezTo>
                  <a:pt x="310" y="970"/>
                  <a:pt x="308" y="963"/>
                  <a:pt x="306" y="956"/>
                </a:cubicBezTo>
                <a:cubicBezTo>
                  <a:pt x="303" y="948"/>
                  <a:pt x="301" y="939"/>
                  <a:pt x="298" y="931"/>
                </a:cubicBezTo>
                <a:cubicBezTo>
                  <a:pt x="308" y="929"/>
                  <a:pt x="317" y="927"/>
                  <a:pt x="325" y="923"/>
                </a:cubicBezTo>
                <a:cubicBezTo>
                  <a:pt x="330" y="939"/>
                  <a:pt x="334" y="955"/>
                  <a:pt x="338" y="971"/>
                </a:cubicBezTo>
                <a:close/>
                <a:moveTo>
                  <a:pt x="201" y="876"/>
                </a:moveTo>
                <a:cubicBezTo>
                  <a:pt x="183" y="840"/>
                  <a:pt x="193" y="793"/>
                  <a:pt x="228" y="772"/>
                </a:cubicBezTo>
                <a:cubicBezTo>
                  <a:pt x="262" y="751"/>
                  <a:pt x="311" y="757"/>
                  <a:pt x="341" y="784"/>
                </a:cubicBezTo>
                <a:cubicBezTo>
                  <a:pt x="337" y="787"/>
                  <a:pt x="333" y="791"/>
                  <a:pt x="330" y="794"/>
                </a:cubicBezTo>
                <a:cubicBezTo>
                  <a:pt x="327" y="797"/>
                  <a:pt x="329" y="801"/>
                  <a:pt x="332" y="802"/>
                </a:cubicBezTo>
                <a:cubicBezTo>
                  <a:pt x="332" y="814"/>
                  <a:pt x="344" y="823"/>
                  <a:pt x="356" y="822"/>
                </a:cubicBezTo>
                <a:cubicBezTo>
                  <a:pt x="357" y="822"/>
                  <a:pt x="357" y="822"/>
                  <a:pt x="357" y="822"/>
                </a:cubicBezTo>
                <a:cubicBezTo>
                  <a:pt x="357" y="822"/>
                  <a:pt x="358" y="822"/>
                  <a:pt x="358" y="822"/>
                </a:cubicBezTo>
                <a:cubicBezTo>
                  <a:pt x="359" y="822"/>
                  <a:pt x="360" y="822"/>
                  <a:pt x="361" y="821"/>
                </a:cubicBezTo>
                <a:cubicBezTo>
                  <a:pt x="394" y="916"/>
                  <a:pt x="243" y="956"/>
                  <a:pt x="201" y="876"/>
                </a:cubicBezTo>
                <a:close/>
                <a:moveTo>
                  <a:pt x="391" y="781"/>
                </a:moveTo>
                <a:cubicBezTo>
                  <a:pt x="380" y="790"/>
                  <a:pt x="369" y="800"/>
                  <a:pt x="358" y="809"/>
                </a:cubicBezTo>
                <a:cubicBezTo>
                  <a:pt x="357" y="809"/>
                  <a:pt x="356" y="809"/>
                  <a:pt x="355" y="809"/>
                </a:cubicBezTo>
                <a:cubicBezTo>
                  <a:pt x="348" y="810"/>
                  <a:pt x="342" y="804"/>
                  <a:pt x="340" y="798"/>
                </a:cubicBezTo>
                <a:cubicBezTo>
                  <a:pt x="363" y="781"/>
                  <a:pt x="386" y="762"/>
                  <a:pt x="409" y="744"/>
                </a:cubicBezTo>
                <a:cubicBezTo>
                  <a:pt x="409" y="743"/>
                  <a:pt x="409" y="743"/>
                  <a:pt x="409" y="743"/>
                </a:cubicBezTo>
                <a:cubicBezTo>
                  <a:pt x="412" y="749"/>
                  <a:pt x="414" y="755"/>
                  <a:pt x="418" y="760"/>
                </a:cubicBezTo>
                <a:cubicBezTo>
                  <a:pt x="407" y="764"/>
                  <a:pt x="399" y="774"/>
                  <a:pt x="391" y="781"/>
                </a:cubicBezTo>
                <a:close/>
                <a:moveTo>
                  <a:pt x="532" y="742"/>
                </a:moveTo>
                <a:cubicBezTo>
                  <a:pt x="531" y="737"/>
                  <a:pt x="532" y="733"/>
                  <a:pt x="535" y="730"/>
                </a:cubicBezTo>
                <a:cubicBezTo>
                  <a:pt x="539" y="726"/>
                  <a:pt x="544" y="728"/>
                  <a:pt x="549" y="728"/>
                </a:cubicBezTo>
                <a:cubicBezTo>
                  <a:pt x="553" y="732"/>
                  <a:pt x="557" y="736"/>
                  <a:pt x="561" y="741"/>
                </a:cubicBezTo>
                <a:cubicBezTo>
                  <a:pt x="564" y="745"/>
                  <a:pt x="568" y="753"/>
                  <a:pt x="573" y="756"/>
                </a:cubicBezTo>
                <a:cubicBezTo>
                  <a:pt x="574" y="757"/>
                  <a:pt x="575" y="758"/>
                  <a:pt x="576" y="759"/>
                </a:cubicBezTo>
                <a:cubicBezTo>
                  <a:pt x="576" y="759"/>
                  <a:pt x="577" y="760"/>
                  <a:pt x="577" y="761"/>
                </a:cubicBezTo>
                <a:cubicBezTo>
                  <a:pt x="571" y="764"/>
                  <a:pt x="565" y="769"/>
                  <a:pt x="561" y="775"/>
                </a:cubicBezTo>
                <a:cubicBezTo>
                  <a:pt x="552" y="763"/>
                  <a:pt x="543" y="752"/>
                  <a:pt x="532" y="742"/>
                </a:cubicBezTo>
                <a:close/>
                <a:moveTo>
                  <a:pt x="638" y="782"/>
                </a:moveTo>
                <a:cubicBezTo>
                  <a:pt x="650" y="802"/>
                  <a:pt x="645" y="830"/>
                  <a:pt x="624" y="841"/>
                </a:cubicBezTo>
                <a:cubicBezTo>
                  <a:pt x="602" y="853"/>
                  <a:pt x="575" y="841"/>
                  <a:pt x="568" y="817"/>
                </a:cubicBezTo>
                <a:cubicBezTo>
                  <a:pt x="562" y="798"/>
                  <a:pt x="572" y="776"/>
                  <a:pt x="589" y="765"/>
                </a:cubicBezTo>
                <a:cubicBezTo>
                  <a:pt x="590" y="764"/>
                  <a:pt x="591" y="763"/>
                  <a:pt x="591" y="761"/>
                </a:cubicBezTo>
                <a:cubicBezTo>
                  <a:pt x="609" y="761"/>
                  <a:pt x="628" y="764"/>
                  <a:pt x="638" y="782"/>
                </a:cubicBezTo>
                <a:close/>
                <a:moveTo>
                  <a:pt x="587" y="748"/>
                </a:moveTo>
                <a:cubicBezTo>
                  <a:pt x="587" y="748"/>
                  <a:pt x="586" y="748"/>
                  <a:pt x="586" y="749"/>
                </a:cubicBezTo>
                <a:cubicBezTo>
                  <a:pt x="585" y="749"/>
                  <a:pt x="584" y="749"/>
                  <a:pt x="583" y="750"/>
                </a:cubicBezTo>
                <a:cubicBezTo>
                  <a:pt x="583" y="750"/>
                  <a:pt x="582" y="750"/>
                  <a:pt x="582" y="750"/>
                </a:cubicBezTo>
                <a:cubicBezTo>
                  <a:pt x="582" y="750"/>
                  <a:pt x="582" y="750"/>
                  <a:pt x="582" y="750"/>
                </a:cubicBezTo>
                <a:cubicBezTo>
                  <a:pt x="581" y="744"/>
                  <a:pt x="574" y="737"/>
                  <a:pt x="570" y="733"/>
                </a:cubicBezTo>
                <a:cubicBezTo>
                  <a:pt x="565" y="728"/>
                  <a:pt x="560" y="724"/>
                  <a:pt x="554" y="720"/>
                </a:cubicBezTo>
                <a:cubicBezTo>
                  <a:pt x="553" y="719"/>
                  <a:pt x="553" y="719"/>
                  <a:pt x="553" y="719"/>
                </a:cubicBezTo>
                <a:cubicBezTo>
                  <a:pt x="546" y="712"/>
                  <a:pt x="533" y="715"/>
                  <a:pt x="527" y="722"/>
                </a:cubicBezTo>
                <a:cubicBezTo>
                  <a:pt x="520" y="728"/>
                  <a:pt x="520" y="739"/>
                  <a:pt x="525" y="747"/>
                </a:cubicBezTo>
                <a:cubicBezTo>
                  <a:pt x="526" y="748"/>
                  <a:pt x="527" y="748"/>
                  <a:pt x="528" y="749"/>
                </a:cubicBezTo>
                <a:cubicBezTo>
                  <a:pt x="534" y="759"/>
                  <a:pt x="541" y="769"/>
                  <a:pt x="548" y="779"/>
                </a:cubicBezTo>
                <a:cubicBezTo>
                  <a:pt x="528" y="791"/>
                  <a:pt x="504" y="793"/>
                  <a:pt x="481" y="790"/>
                </a:cubicBezTo>
                <a:cubicBezTo>
                  <a:pt x="452" y="787"/>
                  <a:pt x="434" y="764"/>
                  <a:pt x="423" y="739"/>
                </a:cubicBezTo>
                <a:cubicBezTo>
                  <a:pt x="399" y="689"/>
                  <a:pt x="413" y="625"/>
                  <a:pt x="470" y="607"/>
                </a:cubicBezTo>
                <a:cubicBezTo>
                  <a:pt x="473" y="614"/>
                  <a:pt x="476" y="622"/>
                  <a:pt x="479" y="629"/>
                </a:cubicBezTo>
                <a:cubicBezTo>
                  <a:pt x="481" y="633"/>
                  <a:pt x="485" y="633"/>
                  <a:pt x="488" y="630"/>
                </a:cubicBezTo>
                <a:cubicBezTo>
                  <a:pt x="494" y="634"/>
                  <a:pt x="503" y="635"/>
                  <a:pt x="510" y="632"/>
                </a:cubicBezTo>
                <a:cubicBezTo>
                  <a:pt x="518" y="628"/>
                  <a:pt x="529" y="614"/>
                  <a:pt x="522" y="605"/>
                </a:cubicBezTo>
                <a:cubicBezTo>
                  <a:pt x="521" y="603"/>
                  <a:pt x="520" y="603"/>
                  <a:pt x="519" y="602"/>
                </a:cubicBezTo>
                <a:cubicBezTo>
                  <a:pt x="518" y="600"/>
                  <a:pt x="517" y="597"/>
                  <a:pt x="517" y="595"/>
                </a:cubicBezTo>
                <a:cubicBezTo>
                  <a:pt x="534" y="595"/>
                  <a:pt x="552" y="595"/>
                  <a:pt x="567" y="604"/>
                </a:cubicBezTo>
                <a:cubicBezTo>
                  <a:pt x="585" y="614"/>
                  <a:pt x="594" y="632"/>
                  <a:pt x="599" y="651"/>
                </a:cubicBezTo>
                <a:cubicBezTo>
                  <a:pt x="609" y="683"/>
                  <a:pt x="604" y="718"/>
                  <a:pt x="587" y="748"/>
                </a:cubicBezTo>
                <a:close/>
                <a:moveTo>
                  <a:pt x="690" y="636"/>
                </a:moveTo>
                <a:cubicBezTo>
                  <a:pt x="675" y="643"/>
                  <a:pt x="661" y="651"/>
                  <a:pt x="646" y="657"/>
                </a:cubicBezTo>
                <a:cubicBezTo>
                  <a:pt x="636" y="661"/>
                  <a:pt x="622" y="664"/>
                  <a:pt x="618" y="674"/>
                </a:cubicBezTo>
                <a:cubicBezTo>
                  <a:pt x="618" y="674"/>
                  <a:pt x="617" y="674"/>
                  <a:pt x="617" y="674"/>
                </a:cubicBezTo>
                <a:cubicBezTo>
                  <a:pt x="617" y="664"/>
                  <a:pt x="615" y="654"/>
                  <a:pt x="612" y="644"/>
                </a:cubicBezTo>
                <a:cubicBezTo>
                  <a:pt x="626" y="640"/>
                  <a:pt x="640" y="635"/>
                  <a:pt x="654" y="630"/>
                </a:cubicBezTo>
                <a:cubicBezTo>
                  <a:pt x="664" y="626"/>
                  <a:pt x="676" y="623"/>
                  <a:pt x="686" y="617"/>
                </a:cubicBezTo>
                <a:cubicBezTo>
                  <a:pt x="686" y="618"/>
                  <a:pt x="687" y="619"/>
                  <a:pt x="687" y="620"/>
                </a:cubicBezTo>
                <a:cubicBezTo>
                  <a:pt x="688" y="625"/>
                  <a:pt x="690" y="630"/>
                  <a:pt x="693" y="635"/>
                </a:cubicBezTo>
                <a:cubicBezTo>
                  <a:pt x="692" y="635"/>
                  <a:pt x="691" y="635"/>
                  <a:pt x="690" y="636"/>
                </a:cubicBezTo>
                <a:close/>
                <a:moveTo>
                  <a:pt x="1263" y="157"/>
                </a:moveTo>
                <a:cubicBezTo>
                  <a:pt x="1264" y="163"/>
                  <a:pt x="1266" y="169"/>
                  <a:pt x="1267" y="175"/>
                </a:cubicBezTo>
                <a:cubicBezTo>
                  <a:pt x="1260" y="175"/>
                  <a:pt x="1253" y="175"/>
                  <a:pt x="1246" y="177"/>
                </a:cubicBezTo>
                <a:cubicBezTo>
                  <a:pt x="1245" y="172"/>
                  <a:pt x="1244" y="167"/>
                  <a:pt x="1244" y="162"/>
                </a:cubicBezTo>
                <a:cubicBezTo>
                  <a:pt x="1243" y="159"/>
                  <a:pt x="1244" y="155"/>
                  <a:pt x="1243" y="152"/>
                </a:cubicBezTo>
                <a:cubicBezTo>
                  <a:pt x="1249" y="155"/>
                  <a:pt x="1255" y="155"/>
                  <a:pt x="1262" y="154"/>
                </a:cubicBezTo>
                <a:cubicBezTo>
                  <a:pt x="1262" y="155"/>
                  <a:pt x="1262" y="156"/>
                  <a:pt x="1263" y="157"/>
                </a:cubicBezTo>
                <a:close/>
                <a:moveTo>
                  <a:pt x="1235" y="105"/>
                </a:moveTo>
                <a:cubicBezTo>
                  <a:pt x="1245" y="95"/>
                  <a:pt x="1264" y="96"/>
                  <a:pt x="1271" y="109"/>
                </a:cubicBezTo>
                <a:cubicBezTo>
                  <a:pt x="1278" y="121"/>
                  <a:pt x="1274" y="135"/>
                  <a:pt x="1262" y="141"/>
                </a:cubicBezTo>
                <a:cubicBezTo>
                  <a:pt x="1256" y="144"/>
                  <a:pt x="1251" y="142"/>
                  <a:pt x="1244" y="143"/>
                </a:cubicBezTo>
                <a:cubicBezTo>
                  <a:pt x="1242" y="143"/>
                  <a:pt x="1239" y="143"/>
                  <a:pt x="1239" y="145"/>
                </a:cubicBezTo>
                <a:cubicBezTo>
                  <a:pt x="1238" y="144"/>
                  <a:pt x="1238" y="144"/>
                  <a:pt x="1237" y="143"/>
                </a:cubicBezTo>
                <a:cubicBezTo>
                  <a:pt x="1228" y="133"/>
                  <a:pt x="1223" y="116"/>
                  <a:pt x="1235" y="105"/>
                </a:cubicBezTo>
                <a:close/>
                <a:moveTo>
                  <a:pt x="1203" y="253"/>
                </a:moveTo>
                <a:cubicBezTo>
                  <a:pt x="1203" y="253"/>
                  <a:pt x="1203" y="253"/>
                  <a:pt x="1203" y="253"/>
                </a:cubicBezTo>
                <a:cubicBezTo>
                  <a:pt x="1204" y="251"/>
                  <a:pt x="1205" y="248"/>
                  <a:pt x="1203" y="246"/>
                </a:cubicBezTo>
                <a:cubicBezTo>
                  <a:pt x="1205" y="235"/>
                  <a:pt x="1208" y="223"/>
                  <a:pt x="1213" y="213"/>
                </a:cubicBezTo>
                <a:cubicBezTo>
                  <a:pt x="1216" y="214"/>
                  <a:pt x="1219" y="214"/>
                  <a:pt x="1222" y="210"/>
                </a:cubicBezTo>
                <a:cubicBezTo>
                  <a:pt x="1241" y="181"/>
                  <a:pt x="1282" y="186"/>
                  <a:pt x="1308" y="203"/>
                </a:cubicBezTo>
                <a:cubicBezTo>
                  <a:pt x="1343" y="226"/>
                  <a:pt x="1338" y="269"/>
                  <a:pt x="1315" y="299"/>
                </a:cubicBezTo>
                <a:cubicBezTo>
                  <a:pt x="1293" y="328"/>
                  <a:pt x="1255" y="339"/>
                  <a:pt x="1225" y="313"/>
                </a:cubicBezTo>
                <a:cubicBezTo>
                  <a:pt x="1207" y="297"/>
                  <a:pt x="1201" y="275"/>
                  <a:pt x="1203" y="253"/>
                </a:cubicBezTo>
                <a:close/>
                <a:moveTo>
                  <a:pt x="1136" y="204"/>
                </a:moveTo>
                <a:cubicBezTo>
                  <a:pt x="1157" y="208"/>
                  <a:pt x="1178" y="210"/>
                  <a:pt x="1199" y="212"/>
                </a:cubicBezTo>
                <a:cubicBezTo>
                  <a:pt x="1194" y="222"/>
                  <a:pt x="1190" y="233"/>
                  <a:pt x="1188" y="244"/>
                </a:cubicBezTo>
                <a:cubicBezTo>
                  <a:pt x="1188" y="244"/>
                  <a:pt x="1188" y="244"/>
                  <a:pt x="1188" y="244"/>
                </a:cubicBezTo>
                <a:cubicBezTo>
                  <a:pt x="1188" y="244"/>
                  <a:pt x="1187" y="243"/>
                  <a:pt x="1186" y="242"/>
                </a:cubicBezTo>
                <a:cubicBezTo>
                  <a:pt x="1176" y="237"/>
                  <a:pt x="1164" y="237"/>
                  <a:pt x="1153" y="236"/>
                </a:cubicBezTo>
                <a:cubicBezTo>
                  <a:pt x="1148" y="235"/>
                  <a:pt x="1143" y="235"/>
                  <a:pt x="1139" y="234"/>
                </a:cubicBezTo>
                <a:cubicBezTo>
                  <a:pt x="1136" y="232"/>
                  <a:pt x="1132" y="231"/>
                  <a:pt x="1129" y="233"/>
                </a:cubicBezTo>
                <a:cubicBezTo>
                  <a:pt x="1123" y="233"/>
                  <a:pt x="1117" y="233"/>
                  <a:pt x="1110" y="232"/>
                </a:cubicBezTo>
                <a:cubicBezTo>
                  <a:pt x="1109" y="232"/>
                  <a:pt x="1107" y="233"/>
                  <a:pt x="1107" y="234"/>
                </a:cubicBezTo>
                <a:cubicBezTo>
                  <a:pt x="1104" y="228"/>
                  <a:pt x="1103" y="220"/>
                  <a:pt x="1105" y="213"/>
                </a:cubicBezTo>
                <a:cubicBezTo>
                  <a:pt x="1107" y="207"/>
                  <a:pt x="1111" y="204"/>
                  <a:pt x="1114" y="200"/>
                </a:cubicBezTo>
                <a:cubicBezTo>
                  <a:pt x="1119" y="201"/>
                  <a:pt x="1124" y="202"/>
                  <a:pt x="1130" y="203"/>
                </a:cubicBezTo>
                <a:cubicBezTo>
                  <a:pt x="1131" y="205"/>
                  <a:pt x="1135" y="206"/>
                  <a:pt x="1136" y="204"/>
                </a:cubicBezTo>
                <a:close/>
                <a:moveTo>
                  <a:pt x="1031" y="149"/>
                </a:moveTo>
                <a:cubicBezTo>
                  <a:pt x="1065" y="141"/>
                  <a:pt x="1107" y="161"/>
                  <a:pt x="1124" y="191"/>
                </a:cubicBezTo>
                <a:cubicBezTo>
                  <a:pt x="1122" y="191"/>
                  <a:pt x="1119" y="191"/>
                  <a:pt x="1116" y="191"/>
                </a:cubicBezTo>
                <a:cubicBezTo>
                  <a:pt x="1116" y="189"/>
                  <a:pt x="1114" y="188"/>
                  <a:pt x="1112" y="188"/>
                </a:cubicBezTo>
                <a:cubicBezTo>
                  <a:pt x="1101" y="189"/>
                  <a:pt x="1095" y="201"/>
                  <a:pt x="1093" y="211"/>
                </a:cubicBezTo>
                <a:cubicBezTo>
                  <a:pt x="1091" y="222"/>
                  <a:pt x="1094" y="232"/>
                  <a:pt x="1101" y="240"/>
                </a:cubicBezTo>
                <a:cubicBezTo>
                  <a:pt x="1103" y="242"/>
                  <a:pt x="1106" y="242"/>
                  <a:pt x="1107" y="240"/>
                </a:cubicBezTo>
                <a:cubicBezTo>
                  <a:pt x="1108" y="240"/>
                  <a:pt x="1108" y="241"/>
                  <a:pt x="1109" y="241"/>
                </a:cubicBezTo>
                <a:cubicBezTo>
                  <a:pt x="1114" y="242"/>
                  <a:pt x="1120" y="243"/>
                  <a:pt x="1125" y="244"/>
                </a:cubicBezTo>
                <a:cubicBezTo>
                  <a:pt x="1115" y="275"/>
                  <a:pt x="1090" y="299"/>
                  <a:pt x="1056" y="299"/>
                </a:cubicBezTo>
                <a:cubicBezTo>
                  <a:pt x="1018" y="299"/>
                  <a:pt x="986" y="272"/>
                  <a:pt x="979" y="235"/>
                </a:cubicBezTo>
                <a:cubicBezTo>
                  <a:pt x="972" y="199"/>
                  <a:pt x="993" y="157"/>
                  <a:pt x="1031" y="149"/>
                </a:cubicBezTo>
                <a:close/>
                <a:moveTo>
                  <a:pt x="963" y="252"/>
                </a:moveTo>
                <a:cubicBezTo>
                  <a:pt x="963" y="251"/>
                  <a:pt x="964" y="250"/>
                  <a:pt x="964" y="249"/>
                </a:cubicBezTo>
                <a:cubicBezTo>
                  <a:pt x="965" y="249"/>
                  <a:pt x="966" y="249"/>
                  <a:pt x="966" y="248"/>
                </a:cubicBezTo>
                <a:cubicBezTo>
                  <a:pt x="968" y="255"/>
                  <a:pt x="971" y="261"/>
                  <a:pt x="974" y="266"/>
                </a:cubicBezTo>
                <a:cubicBezTo>
                  <a:pt x="945" y="289"/>
                  <a:pt x="916" y="311"/>
                  <a:pt x="886" y="332"/>
                </a:cubicBezTo>
                <a:cubicBezTo>
                  <a:pt x="880" y="323"/>
                  <a:pt x="872" y="316"/>
                  <a:pt x="864" y="309"/>
                </a:cubicBezTo>
                <a:cubicBezTo>
                  <a:pt x="898" y="299"/>
                  <a:pt x="940" y="278"/>
                  <a:pt x="963" y="252"/>
                </a:cubicBezTo>
                <a:close/>
                <a:moveTo>
                  <a:pt x="775" y="221"/>
                </a:moveTo>
                <a:cubicBezTo>
                  <a:pt x="765" y="206"/>
                  <a:pt x="775" y="186"/>
                  <a:pt x="789" y="178"/>
                </a:cubicBezTo>
                <a:cubicBezTo>
                  <a:pt x="804" y="170"/>
                  <a:pt x="825" y="177"/>
                  <a:pt x="833" y="192"/>
                </a:cubicBezTo>
                <a:cubicBezTo>
                  <a:pt x="842" y="208"/>
                  <a:pt x="831" y="225"/>
                  <a:pt x="816" y="230"/>
                </a:cubicBezTo>
                <a:cubicBezTo>
                  <a:pt x="815" y="230"/>
                  <a:pt x="815" y="231"/>
                  <a:pt x="815" y="231"/>
                </a:cubicBezTo>
                <a:cubicBezTo>
                  <a:pt x="813" y="231"/>
                  <a:pt x="812" y="231"/>
                  <a:pt x="811" y="232"/>
                </a:cubicBezTo>
                <a:cubicBezTo>
                  <a:pt x="811" y="232"/>
                  <a:pt x="810" y="232"/>
                  <a:pt x="810" y="232"/>
                </a:cubicBezTo>
                <a:cubicBezTo>
                  <a:pt x="797" y="236"/>
                  <a:pt x="782" y="231"/>
                  <a:pt x="775" y="221"/>
                </a:cubicBezTo>
                <a:close/>
                <a:moveTo>
                  <a:pt x="793" y="246"/>
                </a:moveTo>
                <a:cubicBezTo>
                  <a:pt x="799" y="246"/>
                  <a:pt x="804" y="245"/>
                  <a:pt x="809" y="243"/>
                </a:cubicBezTo>
                <a:cubicBezTo>
                  <a:pt x="809" y="243"/>
                  <a:pt x="809" y="243"/>
                  <a:pt x="809" y="243"/>
                </a:cubicBezTo>
                <a:cubicBezTo>
                  <a:pt x="811" y="258"/>
                  <a:pt x="813" y="273"/>
                  <a:pt x="814" y="287"/>
                </a:cubicBezTo>
                <a:cubicBezTo>
                  <a:pt x="814" y="287"/>
                  <a:pt x="814" y="287"/>
                  <a:pt x="813" y="287"/>
                </a:cubicBezTo>
                <a:cubicBezTo>
                  <a:pt x="807" y="286"/>
                  <a:pt x="800" y="286"/>
                  <a:pt x="793" y="287"/>
                </a:cubicBezTo>
                <a:cubicBezTo>
                  <a:pt x="793" y="273"/>
                  <a:pt x="794" y="259"/>
                  <a:pt x="793" y="246"/>
                </a:cubicBezTo>
                <a:close/>
                <a:moveTo>
                  <a:pt x="729" y="357"/>
                </a:moveTo>
                <a:cubicBezTo>
                  <a:pt x="738" y="319"/>
                  <a:pt x="779" y="297"/>
                  <a:pt x="816" y="304"/>
                </a:cubicBezTo>
                <a:cubicBezTo>
                  <a:pt x="849" y="310"/>
                  <a:pt x="878" y="338"/>
                  <a:pt x="885" y="371"/>
                </a:cubicBezTo>
                <a:cubicBezTo>
                  <a:pt x="890" y="393"/>
                  <a:pt x="886" y="418"/>
                  <a:pt x="870" y="434"/>
                </a:cubicBezTo>
                <a:cubicBezTo>
                  <a:pt x="858" y="446"/>
                  <a:pt x="844" y="448"/>
                  <a:pt x="829" y="451"/>
                </a:cubicBezTo>
                <a:cubicBezTo>
                  <a:pt x="831" y="441"/>
                  <a:pt x="832" y="430"/>
                  <a:pt x="833" y="420"/>
                </a:cubicBezTo>
                <a:cubicBezTo>
                  <a:pt x="833" y="415"/>
                  <a:pt x="829" y="413"/>
                  <a:pt x="825" y="413"/>
                </a:cubicBezTo>
                <a:cubicBezTo>
                  <a:pt x="816" y="405"/>
                  <a:pt x="801" y="405"/>
                  <a:pt x="790" y="409"/>
                </a:cubicBezTo>
                <a:cubicBezTo>
                  <a:pt x="787" y="407"/>
                  <a:pt x="782" y="408"/>
                  <a:pt x="781" y="413"/>
                </a:cubicBezTo>
                <a:cubicBezTo>
                  <a:pt x="780" y="422"/>
                  <a:pt x="778" y="432"/>
                  <a:pt x="777" y="441"/>
                </a:cubicBezTo>
                <a:cubicBezTo>
                  <a:pt x="744" y="426"/>
                  <a:pt x="719" y="396"/>
                  <a:pt x="729" y="357"/>
                </a:cubicBezTo>
                <a:close/>
                <a:moveTo>
                  <a:pt x="819" y="424"/>
                </a:moveTo>
                <a:cubicBezTo>
                  <a:pt x="815" y="449"/>
                  <a:pt x="811" y="474"/>
                  <a:pt x="806" y="499"/>
                </a:cubicBezTo>
                <a:cubicBezTo>
                  <a:pt x="806" y="500"/>
                  <a:pt x="806" y="501"/>
                  <a:pt x="806" y="501"/>
                </a:cubicBezTo>
                <a:cubicBezTo>
                  <a:pt x="797" y="498"/>
                  <a:pt x="788" y="496"/>
                  <a:pt x="780" y="496"/>
                </a:cubicBezTo>
                <a:cubicBezTo>
                  <a:pt x="785" y="470"/>
                  <a:pt x="789" y="444"/>
                  <a:pt x="793" y="418"/>
                </a:cubicBezTo>
                <a:cubicBezTo>
                  <a:pt x="803" y="415"/>
                  <a:pt x="811" y="419"/>
                  <a:pt x="819" y="424"/>
                </a:cubicBezTo>
                <a:close/>
                <a:moveTo>
                  <a:pt x="807" y="652"/>
                </a:moveTo>
                <a:cubicBezTo>
                  <a:pt x="769" y="675"/>
                  <a:pt x="713" y="663"/>
                  <a:pt x="701" y="616"/>
                </a:cubicBezTo>
                <a:cubicBezTo>
                  <a:pt x="691" y="577"/>
                  <a:pt x="709" y="546"/>
                  <a:pt x="736" y="522"/>
                </a:cubicBezTo>
                <a:cubicBezTo>
                  <a:pt x="738" y="524"/>
                  <a:pt x="741" y="525"/>
                  <a:pt x="744" y="523"/>
                </a:cubicBezTo>
                <a:cubicBezTo>
                  <a:pt x="780" y="497"/>
                  <a:pt x="826" y="517"/>
                  <a:pt x="842" y="555"/>
                </a:cubicBezTo>
                <a:cubicBezTo>
                  <a:pt x="857" y="591"/>
                  <a:pt x="839" y="633"/>
                  <a:pt x="807" y="652"/>
                </a:cubicBezTo>
                <a:close/>
                <a:moveTo>
                  <a:pt x="858" y="681"/>
                </a:moveTo>
                <a:cubicBezTo>
                  <a:pt x="847" y="673"/>
                  <a:pt x="835" y="666"/>
                  <a:pt x="824" y="659"/>
                </a:cubicBezTo>
                <a:cubicBezTo>
                  <a:pt x="832" y="652"/>
                  <a:pt x="839" y="644"/>
                  <a:pt x="845" y="635"/>
                </a:cubicBezTo>
                <a:cubicBezTo>
                  <a:pt x="854" y="644"/>
                  <a:pt x="864" y="652"/>
                  <a:pt x="874" y="660"/>
                </a:cubicBezTo>
                <a:cubicBezTo>
                  <a:pt x="882" y="666"/>
                  <a:pt x="892" y="675"/>
                  <a:pt x="902" y="679"/>
                </a:cubicBezTo>
                <a:cubicBezTo>
                  <a:pt x="895" y="684"/>
                  <a:pt x="889" y="689"/>
                  <a:pt x="884" y="696"/>
                </a:cubicBezTo>
                <a:cubicBezTo>
                  <a:pt x="876" y="690"/>
                  <a:pt x="867" y="686"/>
                  <a:pt x="858" y="681"/>
                </a:cubicBezTo>
                <a:close/>
                <a:moveTo>
                  <a:pt x="949" y="906"/>
                </a:moveTo>
                <a:cubicBezTo>
                  <a:pt x="941" y="918"/>
                  <a:pt x="924" y="924"/>
                  <a:pt x="911" y="917"/>
                </a:cubicBezTo>
                <a:cubicBezTo>
                  <a:pt x="898" y="910"/>
                  <a:pt x="893" y="894"/>
                  <a:pt x="899" y="881"/>
                </a:cubicBezTo>
                <a:cubicBezTo>
                  <a:pt x="906" y="866"/>
                  <a:pt x="926" y="863"/>
                  <a:pt x="940" y="868"/>
                </a:cubicBezTo>
                <a:cubicBezTo>
                  <a:pt x="942" y="868"/>
                  <a:pt x="943" y="868"/>
                  <a:pt x="944" y="867"/>
                </a:cubicBezTo>
                <a:cubicBezTo>
                  <a:pt x="944" y="867"/>
                  <a:pt x="944" y="867"/>
                  <a:pt x="945" y="867"/>
                </a:cubicBezTo>
                <a:cubicBezTo>
                  <a:pt x="954" y="878"/>
                  <a:pt x="957" y="894"/>
                  <a:pt x="949" y="906"/>
                </a:cubicBezTo>
                <a:close/>
                <a:moveTo>
                  <a:pt x="919" y="806"/>
                </a:moveTo>
                <a:cubicBezTo>
                  <a:pt x="927" y="809"/>
                  <a:pt x="936" y="811"/>
                  <a:pt x="945" y="811"/>
                </a:cubicBezTo>
                <a:cubicBezTo>
                  <a:pt x="942" y="827"/>
                  <a:pt x="940" y="842"/>
                  <a:pt x="939" y="858"/>
                </a:cubicBezTo>
                <a:cubicBezTo>
                  <a:pt x="934" y="855"/>
                  <a:pt x="927" y="853"/>
                  <a:pt x="921" y="853"/>
                </a:cubicBezTo>
                <a:cubicBezTo>
                  <a:pt x="921" y="838"/>
                  <a:pt x="921" y="822"/>
                  <a:pt x="919" y="806"/>
                </a:cubicBezTo>
                <a:close/>
                <a:moveTo>
                  <a:pt x="959" y="795"/>
                </a:moveTo>
                <a:cubicBezTo>
                  <a:pt x="932" y="802"/>
                  <a:pt x="900" y="786"/>
                  <a:pt x="890" y="760"/>
                </a:cubicBezTo>
                <a:cubicBezTo>
                  <a:pt x="879" y="732"/>
                  <a:pt x="892" y="704"/>
                  <a:pt x="912" y="685"/>
                </a:cubicBezTo>
                <a:cubicBezTo>
                  <a:pt x="914" y="687"/>
                  <a:pt x="917" y="688"/>
                  <a:pt x="919" y="685"/>
                </a:cubicBezTo>
                <a:cubicBezTo>
                  <a:pt x="945" y="657"/>
                  <a:pt x="999" y="679"/>
                  <a:pt x="1008" y="712"/>
                </a:cubicBezTo>
                <a:cubicBezTo>
                  <a:pt x="1017" y="746"/>
                  <a:pt x="993" y="786"/>
                  <a:pt x="959" y="795"/>
                </a:cubicBezTo>
                <a:close/>
                <a:moveTo>
                  <a:pt x="1011" y="684"/>
                </a:moveTo>
                <a:cubicBezTo>
                  <a:pt x="995" y="664"/>
                  <a:pt x="929" y="641"/>
                  <a:pt x="913" y="671"/>
                </a:cubicBezTo>
                <a:cubicBezTo>
                  <a:pt x="905" y="663"/>
                  <a:pt x="892" y="657"/>
                  <a:pt x="882" y="650"/>
                </a:cubicBezTo>
                <a:cubicBezTo>
                  <a:pt x="871" y="643"/>
                  <a:pt x="861" y="635"/>
                  <a:pt x="850" y="628"/>
                </a:cubicBezTo>
                <a:cubicBezTo>
                  <a:pt x="864" y="603"/>
                  <a:pt x="867" y="572"/>
                  <a:pt x="854" y="546"/>
                </a:cubicBezTo>
                <a:cubicBezTo>
                  <a:pt x="845" y="528"/>
                  <a:pt x="831" y="514"/>
                  <a:pt x="814" y="505"/>
                </a:cubicBezTo>
                <a:cubicBezTo>
                  <a:pt x="815" y="505"/>
                  <a:pt x="816" y="504"/>
                  <a:pt x="816" y="502"/>
                </a:cubicBezTo>
                <a:cubicBezTo>
                  <a:pt x="820" y="490"/>
                  <a:pt x="824" y="477"/>
                  <a:pt x="826" y="464"/>
                </a:cubicBezTo>
                <a:cubicBezTo>
                  <a:pt x="868" y="477"/>
                  <a:pt x="904" y="426"/>
                  <a:pt x="904" y="388"/>
                </a:cubicBezTo>
                <a:cubicBezTo>
                  <a:pt x="904" y="371"/>
                  <a:pt x="899" y="354"/>
                  <a:pt x="890" y="339"/>
                </a:cubicBezTo>
                <a:cubicBezTo>
                  <a:pt x="923" y="322"/>
                  <a:pt x="954" y="301"/>
                  <a:pt x="982" y="278"/>
                </a:cubicBezTo>
                <a:cubicBezTo>
                  <a:pt x="996" y="296"/>
                  <a:pt x="1017" y="310"/>
                  <a:pt x="1041" y="313"/>
                </a:cubicBezTo>
                <a:cubicBezTo>
                  <a:pt x="1086" y="320"/>
                  <a:pt x="1130" y="291"/>
                  <a:pt x="1140" y="247"/>
                </a:cubicBezTo>
                <a:cubicBezTo>
                  <a:pt x="1144" y="247"/>
                  <a:pt x="1147" y="248"/>
                  <a:pt x="1151" y="249"/>
                </a:cubicBezTo>
                <a:cubicBezTo>
                  <a:pt x="1161" y="250"/>
                  <a:pt x="1170" y="252"/>
                  <a:pt x="1180" y="252"/>
                </a:cubicBezTo>
                <a:cubicBezTo>
                  <a:pt x="1182" y="253"/>
                  <a:pt x="1185" y="254"/>
                  <a:pt x="1187" y="255"/>
                </a:cubicBezTo>
                <a:cubicBezTo>
                  <a:pt x="1187" y="255"/>
                  <a:pt x="1187" y="255"/>
                  <a:pt x="1187" y="255"/>
                </a:cubicBezTo>
                <a:cubicBezTo>
                  <a:pt x="1185" y="283"/>
                  <a:pt x="1196" y="311"/>
                  <a:pt x="1221" y="329"/>
                </a:cubicBezTo>
                <a:cubicBezTo>
                  <a:pt x="1243" y="345"/>
                  <a:pt x="1268" y="346"/>
                  <a:pt x="1290" y="337"/>
                </a:cubicBezTo>
                <a:cubicBezTo>
                  <a:pt x="1293" y="374"/>
                  <a:pt x="1301" y="410"/>
                  <a:pt x="1315" y="444"/>
                </a:cubicBezTo>
                <a:cubicBezTo>
                  <a:pt x="1296" y="451"/>
                  <a:pt x="1278" y="464"/>
                  <a:pt x="1268" y="482"/>
                </a:cubicBezTo>
                <a:cubicBezTo>
                  <a:pt x="1251" y="511"/>
                  <a:pt x="1246" y="554"/>
                  <a:pt x="1264" y="583"/>
                </a:cubicBezTo>
                <a:cubicBezTo>
                  <a:pt x="1256" y="590"/>
                  <a:pt x="1251" y="601"/>
                  <a:pt x="1244" y="610"/>
                </a:cubicBezTo>
                <a:cubicBezTo>
                  <a:pt x="1237" y="619"/>
                  <a:pt x="1230" y="628"/>
                  <a:pt x="1223" y="637"/>
                </a:cubicBezTo>
                <a:cubicBezTo>
                  <a:pt x="1219" y="633"/>
                  <a:pt x="1216" y="629"/>
                  <a:pt x="1211" y="626"/>
                </a:cubicBezTo>
                <a:cubicBezTo>
                  <a:pt x="1179" y="601"/>
                  <a:pt x="1132" y="606"/>
                  <a:pt x="1102" y="630"/>
                </a:cubicBezTo>
                <a:cubicBezTo>
                  <a:pt x="1079" y="648"/>
                  <a:pt x="1071" y="671"/>
                  <a:pt x="1073" y="694"/>
                </a:cubicBezTo>
                <a:cubicBezTo>
                  <a:pt x="1057" y="700"/>
                  <a:pt x="1040" y="705"/>
                  <a:pt x="1022" y="708"/>
                </a:cubicBezTo>
                <a:cubicBezTo>
                  <a:pt x="1020" y="700"/>
                  <a:pt x="1016" y="691"/>
                  <a:pt x="1011" y="684"/>
                </a:cubicBezTo>
                <a:close/>
                <a:moveTo>
                  <a:pt x="1023" y="744"/>
                </a:moveTo>
                <a:cubicBezTo>
                  <a:pt x="1025" y="735"/>
                  <a:pt x="1025" y="726"/>
                  <a:pt x="1024" y="716"/>
                </a:cubicBezTo>
                <a:cubicBezTo>
                  <a:pt x="1042" y="716"/>
                  <a:pt x="1058" y="713"/>
                  <a:pt x="1075" y="706"/>
                </a:cubicBezTo>
                <a:cubicBezTo>
                  <a:pt x="1077" y="714"/>
                  <a:pt x="1080" y="721"/>
                  <a:pt x="1084" y="728"/>
                </a:cubicBezTo>
                <a:cubicBezTo>
                  <a:pt x="1064" y="731"/>
                  <a:pt x="1042" y="738"/>
                  <a:pt x="1023" y="744"/>
                </a:cubicBezTo>
                <a:close/>
                <a:moveTo>
                  <a:pt x="1107" y="738"/>
                </a:moveTo>
                <a:cubicBezTo>
                  <a:pt x="1077" y="707"/>
                  <a:pt x="1082" y="659"/>
                  <a:pt x="1118" y="636"/>
                </a:cubicBezTo>
                <a:cubicBezTo>
                  <a:pt x="1175" y="601"/>
                  <a:pt x="1249" y="652"/>
                  <a:pt x="1223" y="717"/>
                </a:cubicBezTo>
                <a:cubicBezTo>
                  <a:pt x="1223" y="718"/>
                  <a:pt x="1222" y="718"/>
                  <a:pt x="1222" y="719"/>
                </a:cubicBezTo>
                <a:cubicBezTo>
                  <a:pt x="1219" y="717"/>
                  <a:pt x="1216" y="715"/>
                  <a:pt x="1213" y="714"/>
                </a:cubicBezTo>
                <a:cubicBezTo>
                  <a:pt x="1213" y="714"/>
                  <a:pt x="1213" y="713"/>
                  <a:pt x="1213" y="713"/>
                </a:cubicBezTo>
                <a:cubicBezTo>
                  <a:pt x="1206" y="707"/>
                  <a:pt x="1194" y="711"/>
                  <a:pt x="1187" y="716"/>
                </a:cubicBezTo>
                <a:cubicBezTo>
                  <a:pt x="1179" y="721"/>
                  <a:pt x="1174" y="729"/>
                  <a:pt x="1173" y="739"/>
                </a:cubicBezTo>
                <a:cubicBezTo>
                  <a:pt x="1173" y="740"/>
                  <a:pt x="1174" y="741"/>
                  <a:pt x="1174" y="742"/>
                </a:cubicBezTo>
                <a:cubicBezTo>
                  <a:pt x="1174" y="743"/>
                  <a:pt x="1174" y="744"/>
                  <a:pt x="1176" y="745"/>
                </a:cubicBezTo>
                <a:cubicBezTo>
                  <a:pt x="1179" y="748"/>
                  <a:pt x="1182" y="751"/>
                  <a:pt x="1185" y="754"/>
                </a:cubicBezTo>
                <a:cubicBezTo>
                  <a:pt x="1158" y="762"/>
                  <a:pt x="1128" y="759"/>
                  <a:pt x="1107" y="738"/>
                </a:cubicBezTo>
                <a:close/>
                <a:moveTo>
                  <a:pt x="1265" y="764"/>
                </a:moveTo>
                <a:cubicBezTo>
                  <a:pt x="1267" y="763"/>
                  <a:pt x="1268" y="761"/>
                  <a:pt x="1268" y="760"/>
                </a:cubicBezTo>
                <a:cubicBezTo>
                  <a:pt x="1268" y="760"/>
                  <a:pt x="1269" y="761"/>
                  <a:pt x="1270" y="761"/>
                </a:cubicBezTo>
                <a:cubicBezTo>
                  <a:pt x="1278" y="762"/>
                  <a:pt x="1285" y="761"/>
                  <a:pt x="1292" y="767"/>
                </a:cubicBezTo>
                <a:cubicBezTo>
                  <a:pt x="1298" y="773"/>
                  <a:pt x="1301" y="780"/>
                  <a:pt x="1301" y="788"/>
                </a:cubicBezTo>
                <a:cubicBezTo>
                  <a:pt x="1301" y="802"/>
                  <a:pt x="1290" y="816"/>
                  <a:pt x="1275" y="817"/>
                </a:cubicBezTo>
                <a:cubicBezTo>
                  <a:pt x="1242" y="818"/>
                  <a:pt x="1239" y="776"/>
                  <a:pt x="1265" y="764"/>
                </a:cubicBezTo>
                <a:close/>
                <a:moveTo>
                  <a:pt x="1244" y="748"/>
                </a:moveTo>
                <a:cubicBezTo>
                  <a:pt x="1247" y="751"/>
                  <a:pt x="1252" y="753"/>
                  <a:pt x="1256" y="756"/>
                </a:cubicBezTo>
                <a:cubicBezTo>
                  <a:pt x="1256" y="756"/>
                  <a:pt x="1256" y="757"/>
                  <a:pt x="1256" y="757"/>
                </a:cubicBezTo>
                <a:cubicBezTo>
                  <a:pt x="1248" y="760"/>
                  <a:pt x="1241" y="766"/>
                  <a:pt x="1236" y="774"/>
                </a:cubicBezTo>
                <a:cubicBezTo>
                  <a:pt x="1225" y="767"/>
                  <a:pt x="1214" y="759"/>
                  <a:pt x="1202" y="752"/>
                </a:cubicBezTo>
                <a:cubicBezTo>
                  <a:pt x="1202" y="750"/>
                  <a:pt x="1200" y="748"/>
                  <a:pt x="1197" y="749"/>
                </a:cubicBezTo>
                <a:cubicBezTo>
                  <a:pt x="1197" y="749"/>
                  <a:pt x="1197" y="749"/>
                  <a:pt x="1197" y="749"/>
                </a:cubicBezTo>
                <a:cubicBezTo>
                  <a:pt x="1193" y="746"/>
                  <a:pt x="1188" y="744"/>
                  <a:pt x="1183" y="741"/>
                </a:cubicBezTo>
                <a:cubicBezTo>
                  <a:pt x="1184" y="741"/>
                  <a:pt x="1184" y="740"/>
                  <a:pt x="1184" y="740"/>
                </a:cubicBezTo>
                <a:cubicBezTo>
                  <a:pt x="1186" y="734"/>
                  <a:pt x="1189" y="729"/>
                  <a:pt x="1194" y="726"/>
                </a:cubicBezTo>
                <a:cubicBezTo>
                  <a:pt x="1197" y="725"/>
                  <a:pt x="1199" y="724"/>
                  <a:pt x="1202" y="723"/>
                </a:cubicBezTo>
                <a:cubicBezTo>
                  <a:pt x="1205" y="723"/>
                  <a:pt x="1207" y="723"/>
                  <a:pt x="1210" y="723"/>
                </a:cubicBezTo>
                <a:cubicBezTo>
                  <a:pt x="1217" y="728"/>
                  <a:pt x="1223" y="733"/>
                  <a:pt x="1230" y="738"/>
                </a:cubicBezTo>
                <a:cubicBezTo>
                  <a:pt x="1235" y="742"/>
                  <a:pt x="1239" y="745"/>
                  <a:pt x="1244" y="748"/>
                </a:cubicBezTo>
                <a:close/>
                <a:moveTo>
                  <a:pt x="1265" y="634"/>
                </a:moveTo>
                <a:cubicBezTo>
                  <a:pt x="1257" y="646"/>
                  <a:pt x="1248" y="658"/>
                  <a:pt x="1240" y="670"/>
                </a:cubicBezTo>
                <a:cubicBezTo>
                  <a:pt x="1238" y="661"/>
                  <a:pt x="1234" y="652"/>
                  <a:pt x="1228" y="644"/>
                </a:cubicBezTo>
                <a:cubicBezTo>
                  <a:pt x="1237" y="635"/>
                  <a:pt x="1245" y="626"/>
                  <a:pt x="1253" y="617"/>
                </a:cubicBezTo>
                <a:cubicBezTo>
                  <a:pt x="1259" y="609"/>
                  <a:pt x="1267" y="601"/>
                  <a:pt x="1272" y="592"/>
                </a:cubicBezTo>
                <a:cubicBezTo>
                  <a:pt x="1276" y="596"/>
                  <a:pt x="1282" y="600"/>
                  <a:pt x="1288" y="603"/>
                </a:cubicBezTo>
                <a:cubicBezTo>
                  <a:pt x="1279" y="612"/>
                  <a:pt x="1272" y="624"/>
                  <a:pt x="1265" y="634"/>
                </a:cubicBezTo>
                <a:close/>
                <a:moveTo>
                  <a:pt x="1382" y="466"/>
                </a:moveTo>
                <a:cubicBezTo>
                  <a:pt x="1414" y="487"/>
                  <a:pt x="1424" y="531"/>
                  <a:pt x="1403" y="563"/>
                </a:cubicBezTo>
                <a:cubicBezTo>
                  <a:pt x="1378" y="602"/>
                  <a:pt x="1338" y="599"/>
                  <a:pt x="1298" y="589"/>
                </a:cubicBezTo>
                <a:cubicBezTo>
                  <a:pt x="1296" y="589"/>
                  <a:pt x="1295" y="589"/>
                  <a:pt x="1293" y="590"/>
                </a:cubicBezTo>
                <a:cubicBezTo>
                  <a:pt x="1288" y="587"/>
                  <a:pt x="1283" y="584"/>
                  <a:pt x="1279" y="580"/>
                </a:cubicBezTo>
                <a:cubicBezTo>
                  <a:pt x="1238" y="520"/>
                  <a:pt x="1310" y="417"/>
                  <a:pt x="1382" y="466"/>
                </a:cubicBezTo>
                <a:close/>
                <a:moveTo>
                  <a:pt x="1359" y="441"/>
                </a:moveTo>
                <a:cubicBezTo>
                  <a:pt x="1348" y="439"/>
                  <a:pt x="1335" y="439"/>
                  <a:pt x="1324" y="442"/>
                </a:cubicBezTo>
                <a:cubicBezTo>
                  <a:pt x="1314" y="405"/>
                  <a:pt x="1307" y="369"/>
                  <a:pt x="1300" y="332"/>
                </a:cubicBezTo>
                <a:cubicBezTo>
                  <a:pt x="1310" y="326"/>
                  <a:pt x="1319" y="318"/>
                  <a:pt x="1327" y="308"/>
                </a:cubicBezTo>
                <a:cubicBezTo>
                  <a:pt x="1330" y="353"/>
                  <a:pt x="1344" y="399"/>
                  <a:pt x="1359" y="441"/>
                </a:cubicBezTo>
                <a:close/>
                <a:moveTo>
                  <a:pt x="1373" y="270"/>
                </a:moveTo>
                <a:cubicBezTo>
                  <a:pt x="1371" y="270"/>
                  <a:pt x="1368" y="269"/>
                  <a:pt x="1366" y="269"/>
                </a:cubicBezTo>
                <a:cubicBezTo>
                  <a:pt x="1360" y="269"/>
                  <a:pt x="1353" y="268"/>
                  <a:pt x="1346" y="268"/>
                </a:cubicBezTo>
                <a:cubicBezTo>
                  <a:pt x="1347" y="262"/>
                  <a:pt x="1348" y="256"/>
                  <a:pt x="1348" y="250"/>
                </a:cubicBezTo>
                <a:cubicBezTo>
                  <a:pt x="1354" y="252"/>
                  <a:pt x="1360" y="253"/>
                  <a:pt x="1366" y="253"/>
                </a:cubicBezTo>
                <a:cubicBezTo>
                  <a:pt x="1370" y="254"/>
                  <a:pt x="1373" y="254"/>
                  <a:pt x="1377" y="254"/>
                </a:cubicBezTo>
                <a:cubicBezTo>
                  <a:pt x="1374" y="259"/>
                  <a:pt x="1373" y="264"/>
                  <a:pt x="1373" y="270"/>
                </a:cubicBezTo>
                <a:close/>
                <a:moveTo>
                  <a:pt x="1421" y="282"/>
                </a:moveTo>
                <a:cubicBezTo>
                  <a:pt x="1415" y="290"/>
                  <a:pt x="1401" y="292"/>
                  <a:pt x="1393" y="286"/>
                </a:cubicBezTo>
                <a:cubicBezTo>
                  <a:pt x="1391" y="285"/>
                  <a:pt x="1389" y="283"/>
                  <a:pt x="1388" y="280"/>
                </a:cubicBezTo>
                <a:cubicBezTo>
                  <a:pt x="1390" y="278"/>
                  <a:pt x="1390" y="274"/>
                  <a:pt x="1387" y="273"/>
                </a:cubicBezTo>
                <a:cubicBezTo>
                  <a:pt x="1387" y="273"/>
                  <a:pt x="1386" y="272"/>
                  <a:pt x="1386" y="272"/>
                </a:cubicBezTo>
                <a:cubicBezTo>
                  <a:pt x="1386" y="266"/>
                  <a:pt x="1387" y="260"/>
                  <a:pt x="1388" y="254"/>
                </a:cubicBezTo>
                <a:cubicBezTo>
                  <a:pt x="1388" y="254"/>
                  <a:pt x="1388" y="254"/>
                  <a:pt x="1388" y="254"/>
                </a:cubicBezTo>
                <a:cubicBezTo>
                  <a:pt x="1397" y="248"/>
                  <a:pt x="1409" y="242"/>
                  <a:pt x="1420" y="251"/>
                </a:cubicBezTo>
                <a:cubicBezTo>
                  <a:pt x="1428" y="258"/>
                  <a:pt x="1429" y="274"/>
                  <a:pt x="1421" y="282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5" name="iSḻïḍé">
            <a:extLst>
              <a:ext uri="{FF2B5EF4-FFF2-40B4-BE49-F238E27FC236}">
                <a16:creationId xmlns:a16="http://schemas.microsoft.com/office/drawing/2014/main" xmlns="" id="{16CC91F7-09C5-4058-BF07-66D7A4489BB0}"/>
              </a:ext>
            </a:extLst>
          </p:cNvPr>
          <p:cNvSpPr/>
          <p:nvPr/>
        </p:nvSpPr>
        <p:spPr bwMode="auto">
          <a:xfrm>
            <a:off x="4949599" y="5222176"/>
            <a:ext cx="2602" cy="2604"/>
          </a:xfrm>
          <a:custGeom>
            <a:avLst/>
            <a:gdLst>
              <a:gd name="T0" fmla="*/ 1 w 2"/>
              <a:gd name="T1" fmla="*/ 0 h 1"/>
              <a:gd name="T2" fmla="*/ 1 w 2"/>
              <a:gd name="T3" fmla="*/ 1 h 1"/>
              <a:gd name="T4" fmla="*/ 1 w 2"/>
              <a:gd name="T5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" h="1">
                <a:moveTo>
                  <a:pt x="1" y="0"/>
                </a:moveTo>
                <a:cubicBezTo>
                  <a:pt x="0" y="0"/>
                  <a:pt x="0" y="1"/>
                  <a:pt x="1" y="1"/>
                </a:cubicBezTo>
                <a:cubicBezTo>
                  <a:pt x="2" y="1"/>
                  <a:pt x="2" y="0"/>
                  <a:pt x="1" y="0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6" name="îṧ1iďè">
            <a:extLst>
              <a:ext uri="{FF2B5EF4-FFF2-40B4-BE49-F238E27FC236}">
                <a16:creationId xmlns:a16="http://schemas.microsoft.com/office/drawing/2014/main" xmlns="" id="{A1E6A73F-A053-4692-A106-4851BE7D1F6E}"/>
              </a:ext>
            </a:extLst>
          </p:cNvPr>
          <p:cNvSpPr/>
          <p:nvPr/>
        </p:nvSpPr>
        <p:spPr bwMode="auto">
          <a:xfrm>
            <a:off x="3411103" y="1507379"/>
            <a:ext cx="143175" cy="242100"/>
          </a:xfrm>
          <a:custGeom>
            <a:avLst/>
            <a:gdLst>
              <a:gd name="T0" fmla="*/ 86 w 95"/>
              <a:gd name="T1" fmla="*/ 64 h 160"/>
              <a:gd name="T2" fmla="*/ 33 w 95"/>
              <a:gd name="T3" fmla="*/ 18 h 160"/>
              <a:gd name="T4" fmla="*/ 31 w 95"/>
              <a:gd name="T5" fmla="*/ 23 h 160"/>
              <a:gd name="T6" fmla="*/ 65 w 95"/>
              <a:gd name="T7" fmla="*/ 145 h 160"/>
              <a:gd name="T8" fmla="*/ 86 w 95"/>
              <a:gd name="T9" fmla="*/ 64 h 160"/>
              <a:gd name="T10" fmla="*/ 42 w 95"/>
              <a:gd name="T11" fmla="*/ 122 h 160"/>
              <a:gd name="T12" fmla="*/ 37 w 95"/>
              <a:gd name="T13" fmla="*/ 31 h 160"/>
              <a:gd name="T14" fmla="*/ 39 w 95"/>
              <a:gd name="T15" fmla="*/ 30 h 160"/>
              <a:gd name="T16" fmla="*/ 73 w 95"/>
              <a:gd name="T17" fmla="*/ 82 h 160"/>
              <a:gd name="T18" fmla="*/ 42 w 95"/>
              <a:gd name="T19" fmla="*/ 12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5" h="160">
                <a:moveTo>
                  <a:pt x="86" y="64"/>
                </a:moveTo>
                <a:cubicBezTo>
                  <a:pt x="81" y="40"/>
                  <a:pt x="64" y="0"/>
                  <a:pt x="33" y="18"/>
                </a:cubicBezTo>
                <a:cubicBezTo>
                  <a:pt x="32" y="19"/>
                  <a:pt x="31" y="21"/>
                  <a:pt x="31" y="23"/>
                </a:cubicBezTo>
                <a:cubicBezTo>
                  <a:pt x="0" y="55"/>
                  <a:pt x="10" y="160"/>
                  <a:pt x="65" y="145"/>
                </a:cubicBezTo>
                <a:cubicBezTo>
                  <a:pt x="95" y="137"/>
                  <a:pt x="90" y="86"/>
                  <a:pt x="86" y="64"/>
                </a:cubicBezTo>
                <a:close/>
                <a:moveTo>
                  <a:pt x="42" y="122"/>
                </a:moveTo>
                <a:cubicBezTo>
                  <a:pt x="23" y="104"/>
                  <a:pt x="24" y="56"/>
                  <a:pt x="37" y="31"/>
                </a:cubicBezTo>
                <a:cubicBezTo>
                  <a:pt x="38" y="31"/>
                  <a:pt x="38" y="30"/>
                  <a:pt x="39" y="30"/>
                </a:cubicBezTo>
                <a:cubicBezTo>
                  <a:pt x="65" y="21"/>
                  <a:pt x="72" y="65"/>
                  <a:pt x="73" y="82"/>
                </a:cubicBezTo>
                <a:cubicBezTo>
                  <a:pt x="74" y="100"/>
                  <a:pt x="70" y="150"/>
                  <a:pt x="42" y="122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7" name="ïśļíḑe">
            <a:extLst>
              <a:ext uri="{FF2B5EF4-FFF2-40B4-BE49-F238E27FC236}">
                <a16:creationId xmlns:a16="http://schemas.microsoft.com/office/drawing/2014/main" xmlns="" id="{09D26CE6-99CC-42F7-9E60-A91F8D696123}"/>
              </a:ext>
            </a:extLst>
          </p:cNvPr>
          <p:cNvSpPr/>
          <p:nvPr/>
        </p:nvSpPr>
        <p:spPr bwMode="auto">
          <a:xfrm>
            <a:off x="3473580" y="1765098"/>
            <a:ext cx="36445" cy="148384"/>
          </a:xfrm>
          <a:custGeom>
            <a:avLst/>
            <a:gdLst>
              <a:gd name="T0" fmla="*/ 19 w 23"/>
              <a:gd name="T1" fmla="*/ 43 h 99"/>
              <a:gd name="T2" fmla="*/ 16 w 23"/>
              <a:gd name="T3" fmla="*/ 22 h 99"/>
              <a:gd name="T4" fmla="*/ 14 w 23"/>
              <a:gd name="T5" fmla="*/ 7 h 99"/>
              <a:gd name="T6" fmla="*/ 15 w 23"/>
              <a:gd name="T7" fmla="*/ 6 h 99"/>
              <a:gd name="T8" fmla="*/ 15 w 23"/>
              <a:gd name="T9" fmla="*/ 5 h 99"/>
              <a:gd name="T10" fmla="*/ 14 w 23"/>
              <a:gd name="T11" fmla="*/ 3 h 99"/>
              <a:gd name="T12" fmla="*/ 10 w 23"/>
              <a:gd name="T13" fmla="*/ 1 h 99"/>
              <a:gd name="T14" fmla="*/ 5 w 23"/>
              <a:gd name="T15" fmla="*/ 29 h 99"/>
              <a:gd name="T16" fmla="*/ 10 w 23"/>
              <a:gd name="T17" fmla="*/ 91 h 99"/>
              <a:gd name="T18" fmla="*/ 22 w 23"/>
              <a:gd name="T19" fmla="*/ 91 h 99"/>
              <a:gd name="T20" fmla="*/ 19 w 23"/>
              <a:gd name="T21" fmla="*/ 43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" h="99">
                <a:moveTo>
                  <a:pt x="19" y="43"/>
                </a:moveTo>
                <a:cubicBezTo>
                  <a:pt x="18" y="36"/>
                  <a:pt x="17" y="29"/>
                  <a:pt x="16" y="22"/>
                </a:cubicBezTo>
                <a:cubicBezTo>
                  <a:pt x="16" y="21"/>
                  <a:pt x="16" y="11"/>
                  <a:pt x="14" y="7"/>
                </a:cubicBezTo>
                <a:cubicBezTo>
                  <a:pt x="14" y="7"/>
                  <a:pt x="14" y="7"/>
                  <a:pt x="15" y="6"/>
                </a:cubicBezTo>
                <a:cubicBezTo>
                  <a:pt x="15" y="6"/>
                  <a:pt x="15" y="6"/>
                  <a:pt x="15" y="5"/>
                </a:cubicBezTo>
                <a:cubicBezTo>
                  <a:pt x="15" y="4"/>
                  <a:pt x="14" y="3"/>
                  <a:pt x="14" y="3"/>
                </a:cubicBezTo>
                <a:cubicBezTo>
                  <a:pt x="14" y="0"/>
                  <a:pt x="11" y="0"/>
                  <a:pt x="10" y="1"/>
                </a:cubicBezTo>
                <a:cubicBezTo>
                  <a:pt x="0" y="5"/>
                  <a:pt x="5" y="22"/>
                  <a:pt x="5" y="29"/>
                </a:cubicBezTo>
                <a:cubicBezTo>
                  <a:pt x="6" y="50"/>
                  <a:pt x="7" y="70"/>
                  <a:pt x="10" y="91"/>
                </a:cubicBezTo>
                <a:cubicBezTo>
                  <a:pt x="11" y="98"/>
                  <a:pt x="23" y="99"/>
                  <a:pt x="22" y="91"/>
                </a:cubicBezTo>
                <a:cubicBezTo>
                  <a:pt x="22" y="75"/>
                  <a:pt x="20" y="59"/>
                  <a:pt x="19" y="43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8" name="îṣ1íďè">
            <a:extLst>
              <a:ext uri="{FF2B5EF4-FFF2-40B4-BE49-F238E27FC236}">
                <a16:creationId xmlns:a16="http://schemas.microsoft.com/office/drawing/2014/main" xmlns="" id="{ECEC590A-6226-4827-A451-833589166510}"/>
              </a:ext>
            </a:extLst>
          </p:cNvPr>
          <p:cNvSpPr/>
          <p:nvPr/>
        </p:nvSpPr>
        <p:spPr bwMode="auto">
          <a:xfrm>
            <a:off x="3525644" y="1757288"/>
            <a:ext cx="31238" cy="164003"/>
          </a:xfrm>
          <a:custGeom>
            <a:avLst/>
            <a:gdLst>
              <a:gd name="T0" fmla="*/ 19 w 21"/>
              <a:gd name="T1" fmla="*/ 95 h 108"/>
              <a:gd name="T2" fmla="*/ 13 w 21"/>
              <a:gd name="T3" fmla="*/ 6 h 108"/>
              <a:gd name="T4" fmla="*/ 4 w 21"/>
              <a:gd name="T5" fmla="*/ 6 h 108"/>
              <a:gd name="T6" fmla="*/ 6 w 21"/>
              <a:gd name="T7" fmla="*/ 99 h 108"/>
              <a:gd name="T8" fmla="*/ 19 w 21"/>
              <a:gd name="T9" fmla="*/ 95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" h="108">
                <a:moveTo>
                  <a:pt x="19" y="95"/>
                </a:moveTo>
                <a:cubicBezTo>
                  <a:pt x="15" y="65"/>
                  <a:pt x="14" y="36"/>
                  <a:pt x="13" y="6"/>
                </a:cubicBezTo>
                <a:cubicBezTo>
                  <a:pt x="12" y="0"/>
                  <a:pt x="4" y="0"/>
                  <a:pt x="4" y="6"/>
                </a:cubicBezTo>
                <a:cubicBezTo>
                  <a:pt x="0" y="37"/>
                  <a:pt x="1" y="68"/>
                  <a:pt x="6" y="99"/>
                </a:cubicBezTo>
                <a:cubicBezTo>
                  <a:pt x="7" y="108"/>
                  <a:pt x="21" y="104"/>
                  <a:pt x="19" y="95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9" name="ïṡḷïḓé">
            <a:extLst>
              <a:ext uri="{FF2B5EF4-FFF2-40B4-BE49-F238E27FC236}">
                <a16:creationId xmlns:a16="http://schemas.microsoft.com/office/drawing/2014/main" xmlns="" id="{5DB6EA0A-A576-4490-A493-F23A2A135F99}"/>
              </a:ext>
            </a:extLst>
          </p:cNvPr>
          <p:cNvSpPr/>
          <p:nvPr/>
        </p:nvSpPr>
        <p:spPr bwMode="auto">
          <a:xfrm>
            <a:off x="3403293" y="1939514"/>
            <a:ext cx="257717" cy="148384"/>
          </a:xfrm>
          <a:custGeom>
            <a:avLst/>
            <a:gdLst>
              <a:gd name="T0" fmla="*/ 165 w 172"/>
              <a:gd name="T1" fmla="*/ 79 h 99"/>
              <a:gd name="T2" fmla="*/ 112 w 172"/>
              <a:gd name="T3" fmla="*/ 32 h 99"/>
              <a:gd name="T4" fmla="*/ 78 w 172"/>
              <a:gd name="T5" fmla="*/ 0 h 99"/>
              <a:gd name="T6" fmla="*/ 56 w 172"/>
              <a:gd name="T7" fmla="*/ 26 h 99"/>
              <a:gd name="T8" fmla="*/ 4 w 172"/>
              <a:gd name="T9" fmla="*/ 89 h 99"/>
              <a:gd name="T10" fmla="*/ 10 w 172"/>
              <a:gd name="T11" fmla="*/ 95 h 99"/>
              <a:gd name="T12" fmla="*/ 48 w 172"/>
              <a:gd name="T13" fmla="*/ 58 h 99"/>
              <a:gd name="T14" fmla="*/ 60 w 172"/>
              <a:gd name="T15" fmla="*/ 43 h 99"/>
              <a:gd name="T16" fmla="*/ 76 w 172"/>
              <a:gd name="T17" fmla="*/ 19 h 99"/>
              <a:gd name="T18" fmla="*/ 84 w 172"/>
              <a:gd name="T19" fmla="*/ 22 h 99"/>
              <a:gd name="T20" fmla="*/ 92 w 172"/>
              <a:gd name="T21" fmla="*/ 33 h 99"/>
              <a:gd name="T22" fmla="*/ 111 w 172"/>
              <a:gd name="T23" fmla="*/ 52 h 99"/>
              <a:gd name="T24" fmla="*/ 147 w 172"/>
              <a:gd name="T25" fmla="*/ 85 h 99"/>
              <a:gd name="T26" fmla="*/ 149 w 172"/>
              <a:gd name="T27" fmla="*/ 88 h 99"/>
              <a:gd name="T28" fmla="*/ 155 w 172"/>
              <a:gd name="T29" fmla="*/ 92 h 99"/>
              <a:gd name="T30" fmla="*/ 165 w 172"/>
              <a:gd name="T31" fmla="*/ 79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72" h="99">
                <a:moveTo>
                  <a:pt x="165" y="79"/>
                </a:moveTo>
                <a:cubicBezTo>
                  <a:pt x="147" y="64"/>
                  <a:pt x="129" y="49"/>
                  <a:pt x="112" y="32"/>
                </a:cubicBezTo>
                <a:cubicBezTo>
                  <a:pt x="104" y="24"/>
                  <a:pt x="91" y="0"/>
                  <a:pt x="78" y="0"/>
                </a:cubicBezTo>
                <a:cubicBezTo>
                  <a:pt x="67" y="0"/>
                  <a:pt x="61" y="18"/>
                  <a:pt x="56" y="26"/>
                </a:cubicBezTo>
                <a:cubicBezTo>
                  <a:pt x="40" y="48"/>
                  <a:pt x="23" y="69"/>
                  <a:pt x="4" y="89"/>
                </a:cubicBezTo>
                <a:cubicBezTo>
                  <a:pt x="0" y="93"/>
                  <a:pt x="6" y="99"/>
                  <a:pt x="10" y="95"/>
                </a:cubicBezTo>
                <a:cubicBezTo>
                  <a:pt x="24" y="84"/>
                  <a:pt x="36" y="71"/>
                  <a:pt x="48" y="58"/>
                </a:cubicBezTo>
                <a:cubicBezTo>
                  <a:pt x="52" y="53"/>
                  <a:pt x="56" y="48"/>
                  <a:pt x="60" y="43"/>
                </a:cubicBezTo>
                <a:cubicBezTo>
                  <a:pt x="63" y="38"/>
                  <a:pt x="71" y="21"/>
                  <a:pt x="76" y="19"/>
                </a:cubicBezTo>
                <a:cubicBezTo>
                  <a:pt x="78" y="13"/>
                  <a:pt x="80" y="14"/>
                  <a:pt x="84" y="22"/>
                </a:cubicBezTo>
                <a:cubicBezTo>
                  <a:pt x="86" y="26"/>
                  <a:pt x="89" y="29"/>
                  <a:pt x="92" y="33"/>
                </a:cubicBezTo>
                <a:cubicBezTo>
                  <a:pt x="98" y="39"/>
                  <a:pt x="104" y="46"/>
                  <a:pt x="111" y="52"/>
                </a:cubicBezTo>
                <a:cubicBezTo>
                  <a:pt x="122" y="64"/>
                  <a:pt x="134" y="75"/>
                  <a:pt x="147" y="85"/>
                </a:cubicBezTo>
                <a:cubicBezTo>
                  <a:pt x="147" y="86"/>
                  <a:pt x="148" y="87"/>
                  <a:pt x="149" y="88"/>
                </a:cubicBezTo>
                <a:cubicBezTo>
                  <a:pt x="151" y="89"/>
                  <a:pt x="153" y="91"/>
                  <a:pt x="155" y="92"/>
                </a:cubicBezTo>
                <a:cubicBezTo>
                  <a:pt x="163" y="97"/>
                  <a:pt x="172" y="85"/>
                  <a:pt x="165" y="79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0" name="íŝļîdé">
            <a:extLst>
              <a:ext uri="{FF2B5EF4-FFF2-40B4-BE49-F238E27FC236}">
                <a16:creationId xmlns:a16="http://schemas.microsoft.com/office/drawing/2014/main" xmlns="" id="{124F966B-E7A9-4821-900E-F3F50489A15C}"/>
              </a:ext>
            </a:extLst>
          </p:cNvPr>
          <p:cNvSpPr/>
          <p:nvPr/>
        </p:nvSpPr>
        <p:spPr bwMode="auto">
          <a:xfrm>
            <a:off x="3179417" y="2163391"/>
            <a:ext cx="93715" cy="208257"/>
          </a:xfrm>
          <a:custGeom>
            <a:avLst/>
            <a:gdLst>
              <a:gd name="T0" fmla="*/ 50 w 62"/>
              <a:gd name="T1" fmla="*/ 5 h 138"/>
              <a:gd name="T2" fmla="*/ 43 w 62"/>
              <a:gd name="T3" fmla="*/ 5 h 138"/>
              <a:gd name="T4" fmla="*/ 39 w 62"/>
              <a:gd name="T5" fmla="*/ 93 h 138"/>
              <a:gd name="T6" fmla="*/ 37 w 62"/>
              <a:gd name="T7" fmla="*/ 93 h 138"/>
              <a:gd name="T8" fmla="*/ 26 w 62"/>
              <a:gd name="T9" fmla="*/ 90 h 138"/>
              <a:gd name="T10" fmla="*/ 25 w 62"/>
              <a:gd name="T11" fmla="*/ 89 h 138"/>
              <a:gd name="T12" fmla="*/ 9 w 62"/>
              <a:gd name="T13" fmla="*/ 6 h 138"/>
              <a:gd name="T14" fmla="*/ 1 w 62"/>
              <a:gd name="T15" fmla="*/ 7 h 138"/>
              <a:gd name="T16" fmla="*/ 8 w 62"/>
              <a:gd name="T17" fmla="*/ 74 h 138"/>
              <a:gd name="T18" fmla="*/ 14 w 62"/>
              <a:gd name="T19" fmla="*/ 133 h 138"/>
              <a:gd name="T20" fmla="*/ 24 w 62"/>
              <a:gd name="T21" fmla="*/ 133 h 138"/>
              <a:gd name="T22" fmla="*/ 26 w 62"/>
              <a:gd name="T23" fmla="*/ 100 h 138"/>
              <a:gd name="T24" fmla="*/ 40 w 62"/>
              <a:gd name="T25" fmla="*/ 105 h 138"/>
              <a:gd name="T26" fmla="*/ 43 w 62"/>
              <a:gd name="T27" fmla="*/ 128 h 138"/>
              <a:gd name="T28" fmla="*/ 55 w 62"/>
              <a:gd name="T29" fmla="*/ 128 h 138"/>
              <a:gd name="T30" fmla="*/ 50 w 62"/>
              <a:gd name="T31" fmla="*/ 5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2" h="138">
                <a:moveTo>
                  <a:pt x="50" y="5"/>
                </a:moveTo>
                <a:cubicBezTo>
                  <a:pt x="49" y="1"/>
                  <a:pt x="43" y="0"/>
                  <a:pt x="43" y="5"/>
                </a:cubicBezTo>
                <a:cubicBezTo>
                  <a:pt x="42" y="32"/>
                  <a:pt x="38" y="64"/>
                  <a:pt x="39" y="93"/>
                </a:cubicBezTo>
                <a:cubicBezTo>
                  <a:pt x="38" y="93"/>
                  <a:pt x="38" y="93"/>
                  <a:pt x="37" y="93"/>
                </a:cubicBezTo>
                <a:cubicBezTo>
                  <a:pt x="33" y="93"/>
                  <a:pt x="29" y="91"/>
                  <a:pt x="26" y="90"/>
                </a:cubicBezTo>
                <a:cubicBezTo>
                  <a:pt x="26" y="89"/>
                  <a:pt x="25" y="89"/>
                  <a:pt x="25" y="89"/>
                </a:cubicBezTo>
                <a:cubicBezTo>
                  <a:pt x="22" y="61"/>
                  <a:pt x="15" y="31"/>
                  <a:pt x="9" y="6"/>
                </a:cubicBezTo>
                <a:cubicBezTo>
                  <a:pt x="8" y="2"/>
                  <a:pt x="0" y="3"/>
                  <a:pt x="1" y="7"/>
                </a:cubicBezTo>
                <a:cubicBezTo>
                  <a:pt x="3" y="30"/>
                  <a:pt x="6" y="52"/>
                  <a:pt x="8" y="74"/>
                </a:cubicBezTo>
                <a:cubicBezTo>
                  <a:pt x="10" y="94"/>
                  <a:pt x="9" y="114"/>
                  <a:pt x="14" y="133"/>
                </a:cubicBezTo>
                <a:cubicBezTo>
                  <a:pt x="16" y="137"/>
                  <a:pt x="23" y="138"/>
                  <a:pt x="24" y="133"/>
                </a:cubicBezTo>
                <a:cubicBezTo>
                  <a:pt x="26" y="123"/>
                  <a:pt x="26" y="112"/>
                  <a:pt x="26" y="100"/>
                </a:cubicBezTo>
                <a:cubicBezTo>
                  <a:pt x="30" y="103"/>
                  <a:pt x="35" y="104"/>
                  <a:pt x="40" y="105"/>
                </a:cubicBezTo>
                <a:cubicBezTo>
                  <a:pt x="41" y="113"/>
                  <a:pt x="42" y="121"/>
                  <a:pt x="43" y="128"/>
                </a:cubicBezTo>
                <a:cubicBezTo>
                  <a:pt x="45" y="134"/>
                  <a:pt x="54" y="134"/>
                  <a:pt x="55" y="128"/>
                </a:cubicBezTo>
                <a:cubicBezTo>
                  <a:pt x="62" y="90"/>
                  <a:pt x="53" y="43"/>
                  <a:pt x="50" y="5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1" name="íSļíďê">
            <a:extLst>
              <a:ext uri="{FF2B5EF4-FFF2-40B4-BE49-F238E27FC236}">
                <a16:creationId xmlns:a16="http://schemas.microsoft.com/office/drawing/2014/main" xmlns="" id="{6B28924F-1FF1-41C7-B736-816812F74F96}"/>
              </a:ext>
            </a:extLst>
          </p:cNvPr>
          <p:cNvSpPr/>
          <p:nvPr/>
        </p:nvSpPr>
        <p:spPr bwMode="auto">
          <a:xfrm>
            <a:off x="3273132" y="2293553"/>
            <a:ext cx="65079" cy="111939"/>
          </a:xfrm>
          <a:custGeom>
            <a:avLst/>
            <a:gdLst>
              <a:gd name="T0" fmla="*/ 29 w 44"/>
              <a:gd name="T1" fmla="*/ 24 h 74"/>
              <a:gd name="T2" fmla="*/ 26 w 44"/>
              <a:gd name="T3" fmla="*/ 5 h 74"/>
              <a:gd name="T4" fmla="*/ 5 w 44"/>
              <a:gd name="T5" fmla="*/ 12 h 74"/>
              <a:gd name="T6" fmla="*/ 13 w 44"/>
              <a:gd name="T7" fmla="*/ 14 h 74"/>
              <a:gd name="T8" fmla="*/ 18 w 44"/>
              <a:gd name="T9" fmla="*/ 12 h 74"/>
              <a:gd name="T10" fmla="*/ 21 w 44"/>
              <a:gd name="T11" fmla="*/ 15 h 74"/>
              <a:gd name="T12" fmla="*/ 16 w 44"/>
              <a:gd name="T13" fmla="*/ 25 h 74"/>
              <a:gd name="T14" fmla="*/ 14 w 44"/>
              <a:gd name="T15" fmla="*/ 26 h 74"/>
              <a:gd name="T16" fmla="*/ 20 w 44"/>
              <a:gd name="T17" fmla="*/ 37 h 74"/>
              <a:gd name="T18" fmla="*/ 27 w 44"/>
              <a:gd name="T19" fmla="*/ 49 h 74"/>
              <a:gd name="T20" fmla="*/ 7 w 44"/>
              <a:gd name="T21" fmla="*/ 50 h 74"/>
              <a:gd name="T22" fmla="*/ 3 w 44"/>
              <a:gd name="T23" fmla="*/ 60 h 74"/>
              <a:gd name="T24" fmla="*/ 42 w 44"/>
              <a:gd name="T25" fmla="*/ 47 h 74"/>
              <a:gd name="T26" fmla="*/ 29 w 44"/>
              <a:gd name="T27" fmla="*/ 24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74">
                <a:moveTo>
                  <a:pt x="29" y="24"/>
                </a:moveTo>
                <a:cubicBezTo>
                  <a:pt x="32" y="18"/>
                  <a:pt x="33" y="10"/>
                  <a:pt x="26" y="5"/>
                </a:cubicBezTo>
                <a:cubicBezTo>
                  <a:pt x="19" y="0"/>
                  <a:pt x="7" y="2"/>
                  <a:pt x="5" y="12"/>
                </a:cubicBezTo>
                <a:cubicBezTo>
                  <a:pt x="4" y="17"/>
                  <a:pt x="11" y="19"/>
                  <a:pt x="13" y="14"/>
                </a:cubicBezTo>
                <a:cubicBezTo>
                  <a:pt x="14" y="12"/>
                  <a:pt x="15" y="11"/>
                  <a:pt x="18" y="12"/>
                </a:cubicBezTo>
                <a:cubicBezTo>
                  <a:pt x="20" y="12"/>
                  <a:pt x="21" y="13"/>
                  <a:pt x="21" y="15"/>
                </a:cubicBezTo>
                <a:cubicBezTo>
                  <a:pt x="22" y="20"/>
                  <a:pt x="19" y="23"/>
                  <a:pt x="16" y="25"/>
                </a:cubicBezTo>
                <a:cubicBezTo>
                  <a:pt x="15" y="25"/>
                  <a:pt x="14" y="26"/>
                  <a:pt x="14" y="26"/>
                </a:cubicBezTo>
                <a:cubicBezTo>
                  <a:pt x="7" y="29"/>
                  <a:pt x="13" y="40"/>
                  <a:pt x="20" y="37"/>
                </a:cubicBezTo>
                <a:cubicBezTo>
                  <a:pt x="28" y="32"/>
                  <a:pt x="33" y="43"/>
                  <a:pt x="27" y="49"/>
                </a:cubicBezTo>
                <a:cubicBezTo>
                  <a:pt x="22" y="55"/>
                  <a:pt x="14" y="51"/>
                  <a:pt x="7" y="50"/>
                </a:cubicBezTo>
                <a:cubicBezTo>
                  <a:pt x="1" y="49"/>
                  <a:pt x="0" y="57"/>
                  <a:pt x="3" y="60"/>
                </a:cubicBezTo>
                <a:cubicBezTo>
                  <a:pt x="15" y="74"/>
                  <a:pt x="39" y="63"/>
                  <a:pt x="42" y="47"/>
                </a:cubicBezTo>
                <a:cubicBezTo>
                  <a:pt x="44" y="36"/>
                  <a:pt x="38" y="27"/>
                  <a:pt x="29" y="24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2" name="íṥḻídê">
            <a:extLst>
              <a:ext uri="{FF2B5EF4-FFF2-40B4-BE49-F238E27FC236}">
                <a16:creationId xmlns:a16="http://schemas.microsoft.com/office/drawing/2014/main" xmlns="" id="{90A78B63-DC5B-439F-9CA8-F73A2DBCEC2F}"/>
              </a:ext>
            </a:extLst>
          </p:cNvPr>
          <p:cNvSpPr/>
          <p:nvPr/>
        </p:nvSpPr>
        <p:spPr bwMode="auto">
          <a:xfrm>
            <a:off x="3361642" y="2116533"/>
            <a:ext cx="98922" cy="247307"/>
          </a:xfrm>
          <a:custGeom>
            <a:avLst/>
            <a:gdLst>
              <a:gd name="T0" fmla="*/ 51 w 65"/>
              <a:gd name="T1" fmla="*/ 137 h 164"/>
              <a:gd name="T2" fmla="*/ 23 w 65"/>
              <a:gd name="T3" fmla="*/ 129 h 164"/>
              <a:gd name="T4" fmla="*/ 19 w 65"/>
              <a:gd name="T5" fmla="*/ 98 h 164"/>
              <a:gd name="T6" fmla="*/ 41 w 65"/>
              <a:gd name="T7" fmla="*/ 28 h 164"/>
              <a:gd name="T8" fmla="*/ 44 w 65"/>
              <a:gd name="T9" fmla="*/ 22 h 164"/>
              <a:gd name="T10" fmla="*/ 4 w 65"/>
              <a:gd name="T11" fmla="*/ 120 h 164"/>
              <a:gd name="T12" fmla="*/ 29 w 65"/>
              <a:gd name="T13" fmla="*/ 159 h 164"/>
              <a:gd name="T14" fmla="*/ 63 w 65"/>
              <a:gd name="T15" fmla="*/ 144 h 164"/>
              <a:gd name="T16" fmla="*/ 51 w 65"/>
              <a:gd name="T17" fmla="*/ 137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5" h="164">
                <a:moveTo>
                  <a:pt x="51" y="137"/>
                </a:moveTo>
                <a:cubicBezTo>
                  <a:pt x="41" y="148"/>
                  <a:pt x="30" y="140"/>
                  <a:pt x="23" y="129"/>
                </a:cubicBezTo>
                <a:cubicBezTo>
                  <a:pt x="18" y="121"/>
                  <a:pt x="20" y="107"/>
                  <a:pt x="19" y="98"/>
                </a:cubicBezTo>
                <a:cubicBezTo>
                  <a:pt x="19" y="85"/>
                  <a:pt x="17" y="24"/>
                  <a:pt x="41" y="28"/>
                </a:cubicBezTo>
                <a:cubicBezTo>
                  <a:pt x="45" y="29"/>
                  <a:pt x="48" y="24"/>
                  <a:pt x="44" y="22"/>
                </a:cubicBezTo>
                <a:cubicBezTo>
                  <a:pt x="0" y="0"/>
                  <a:pt x="1" y="99"/>
                  <a:pt x="4" y="120"/>
                </a:cubicBezTo>
                <a:cubicBezTo>
                  <a:pt x="6" y="136"/>
                  <a:pt x="12" y="153"/>
                  <a:pt x="29" y="159"/>
                </a:cubicBezTo>
                <a:cubicBezTo>
                  <a:pt x="43" y="164"/>
                  <a:pt x="59" y="158"/>
                  <a:pt x="63" y="144"/>
                </a:cubicBezTo>
                <a:cubicBezTo>
                  <a:pt x="65" y="137"/>
                  <a:pt x="56" y="131"/>
                  <a:pt x="51" y="137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3" name="işḷíḑê">
            <a:extLst>
              <a:ext uri="{FF2B5EF4-FFF2-40B4-BE49-F238E27FC236}">
                <a16:creationId xmlns:a16="http://schemas.microsoft.com/office/drawing/2014/main" xmlns="" id="{2FCFF835-3FDD-4A38-B4FE-F809F4E3AEDD}"/>
              </a:ext>
            </a:extLst>
          </p:cNvPr>
          <p:cNvSpPr/>
          <p:nvPr/>
        </p:nvSpPr>
        <p:spPr bwMode="auto">
          <a:xfrm>
            <a:off x="3614154" y="2124342"/>
            <a:ext cx="114541" cy="221275"/>
          </a:xfrm>
          <a:custGeom>
            <a:avLst/>
            <a:gdLst>
              <a:gd name="T0" fmla="*/ 75 w 76"/>
              <a:gd name="T1" fmla="*/ 69 h 148"/>
              <a:gd name="T2" fmla="*/ 37 w 76"/>
              <a:gd name="T3" fmla="*/ 2 h 148"/>
              <a:gd name="T4" fmla="*/ 32 w 76"/>
              <a:gd name="T5" fmla="*/ 5 h 148"/>
              <a:gd name="T6" fmla="*/ 2 w 76"/>
              <a:gd name="T7" fmla="*/ 79 h 148"/>
              <a:gd name="T8" fmla="*/ 43 w 76"/>
              <a:gd name="T9" fmla="*/ 140 h 148"/>
              <a:gd name="T10" fmla="*/ 75 w 76"/>
              <a:gd name="T11" fmla="*/ 69 h 148"/>
              <a:gd name="T12" fmla="*/ 49 w 76"/>
              <a:gd name="T13" fmla="*/ 118 h 148"/>
              <a:gd name="T14" fmla="*/ 16 w 76"/>
              <a:gd name="T15" fmla="*/ 75 h 148"/>
              <a:gd name="T16" fmla="*/ 32 w 76"/>
              <a:gd name="T17" fmla="*/ 13 h 148"/>
              <a:gd name="T18" fmla="*/ 37 w 76"/>
              <a:gd name="T19" fmla="*/ 15 h 148"/>
              <a:gd name="T20" fmla="*/ 49 w 76"/>
              <a:gd name="T21" fmla="*/ 118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6" h="148">
                <a:moveTo>
                  <a:pt x="75" y="69"/>
                </a:moveTo>
                <a:cubicBezTo>
                  <a:pt x="74" y="43"/>
                  <a:pt x="72" y="0"/>
                  <a:pt x="37" y="2"/>
                </a:cubicBezTo>
                <a:cubicBezTo>
                  <a:pt x="35" y="3"/>
                  <a:pt x="33" y="4"/>
                  <a:pt x="32" y="5"/>
                </a:cubicBezTo>
                <a:cubicBezTo>
                  <a:pt x="5" y="8"/>
                  <a:pt x="0" y="58"/>
                  <a:pt x="2" y="79"/>
                </a:cubicBezTo>
                <a:cubicBezTo>
                  <a:pt x="3" y="99"/>
                  <a:pt x="13" y="148"/>
                  <a:pt x="43" y="140"/>
                </a:cubicBezTo>
                <a:cubicBezTo>
                  <a:pt x="71" y="133"/>
                  <a:pt x="76" y="91"/>
                  <a:pt x="75" y="69"/>
                </a:cubicBezTo>
                <a:close/>
                <a:moveTo>
                  <a:pt x="49" y="118"/>
                </a:moveTo>
                <a:cubicBezTo>
                  <a:pt x="25" y="137"/>
                  <a:pt x="17" y="90"/>
                  <a:pt x="16" y="75"/>
                </a:cubicBezTo>
                <a:cubicBezTo>
                  <a:pt x="16" y="61"/>
                  <a:pt x="17" y="23"/>
                  <a:pt x="32" y="13"/>
                </a:cubicBezTo>
                <a:cubicBezTo>
                  <a:pt x="33" y="14"/>
                  <a:pt x="35" y="15"/>
                  <a:pt x="37" y="15"/>
                </a:cubicBezTo>
                <a:cubicBezTo>
                  <a:pt x="68" y="16"/>
                  <a:pt x="68" y="102"/>
                  <a:pt x="49" y="118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4" name="ïṣ1îde">
            <a:extLst>
              <a:ext uri="{FF2B5EF4-FFF2-40B4-BE49-F238E27FC236}">
                <a16:creationId xmlns:a16="http://schemas.microsoft.com/office/drawing/2014/main" xmlns="" id="{7E5F6680-0C30-46DB-A7E9-4D41493709CA}"/>
              </a:ext>
            </a:extLst>
          </p:cNvPr>
          <p:cNvSpPr/>
          <p:nvPr/>
        </p:nvSpPr>
        <p:spPr bwMode="auto">
          <a:xfrm>
            <a:off x="3718282" y="2119136"/>
            <a:ext cx="54667" cy="23429"/>
          </a:xfrm>
          <a:custGeom>
            <a:avLst/>
            <a:gdLst>
              <a:gd name="T0" fmla="*/ 31 w 37"/>
              <a:gd name="T1" fmla="*/ 1 h 15"/>
              <a:gd name="T2" fmla="*/ 18 w 37"/>
              <a:gd name="T3" fmla="*/ 2 h 15"/>
              <a:gd name="T4" fmla="*/ 6 w 37"/>
              <a:gd name="T5" fmla="*/ 5 h 15"/>
              <a:gd name="T6" fmla="*/ 7 w 37"/>
              <a:gd name="T7" fmla="*/ 15 h 15"/>
              <a:gd name="T8" fmla="*/ 20 w 37"/>
              <a:gd name="T9" fmla="*/ 14 h 15"/>
              <a:gd name="T10" fmla="*/ 33 w 37"/>
              <a:gd name="T11" fmla="*/ 11 h 15"/>
              <a:gd name="T12" fmla="*/ 31 w 37"/>
              <a:gd name="T13" fmla="*/ 1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" h="15">
                <a:moveTo>
                  <a:pt x="31" y="1"/>
                </a:moveTo>
                <a:cubicBezTo>
                  <a:pt x="27" y="0"/>
                  <a:pt x="23" y="1"/>
                  <a:pt x="18" y="2"/>
                </a:cubicBezTo>
                <a:cubicBezTo>
                  <a:pt x="14" y="3"/>
                  <a:pt x="10" y="4"/>
                  <a:pt x="6" y="5"/>
                </a:cubicBezTo>
                <a:cubicBezTo>
                  <a:pt x="0" y="6"/>
                  <a:pt x="1" y="15"/>
                  <a:pt x="7" y="15"/>
                </a:cubicBezTo>
                <a:cubicBezTo>
                  <a:pt x="11" y="14"/>
                  <a:pt x="16" y="14"/>
                  <a:pt x="20" y="14"/>
                </a:cubicBezTo>
                <a:cubicBezTo>
                  <a:pt x="25" y="13"/>
                  <a:pt x="29" y="13"/>
                  <a:pt x="33" y="11"/>
                </a:cubicBezTo>
                <a:cubicBezTo>
                  <a:pt x="37" y="9"/>
                  <a:pt x="36" y="2"/>
                  <a:pt x="31" y="1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5" name="ïŝ1îḑe">
            <a:extLst>
              <a:ext uri="{FF2B5EF4-FFF2-40B4-BE49-F238E27FC236}">
                <a16:creationId xmlns:a16="http://schemas.microsoft.com/office/drawing/2014/main" xmlns="" id="{7C53B726-F9CC-4861-B94B-F6A483E9CAC7}"/>
              </a:ext>
            </a:extLst>
          </p:cNvPr>
          <p:cNvSpPr/>
          <p:nvPr/>
        </p:nvSpPr>
        <p:spPr bwMode="auto">
          <a:xfrm>
            <a:off x="3809394" y="2111327"/>
            <a:ext cx="85905" cy="210861"/>
          </a:xfrm>
          <a:custGeom>
            <a:avLst/>
            <a:gdLst>
              <a:gd name="T0" fmla="*/ 56 w 57"/>
              <a:gd name="T1" fmla="*/ 125 h 140"/>
              <a:gd name="T2" fmla="*/ 41 w 57"/>
              <a:gd name="T3" fmla="*/ 99 h 140"/>
              <a:gd name="T4" fmla="*/ 24 w 57"/>
              <a:gd name="T5" fmla="*/ 74 h 140"/>
              <a:gd name="T6" fmla="*/ 30 w 57"/>
              <a:gd name="T7" fmla="*/ 56 h 140"/>
              <a:gd name="T8" fmla="*/ 42 w 57"/>
              <a:gd name="T9" fmla="*/ 11 h 140"/>
              <a:gd name="T10" fmla="*/ 30 w 57"/>
              <a:gd name="T11" fmla="*/ 7 h 140"/>
              <a:gd name="T12" fmla="*/ 18 w 57"/>
              <a:gd name="T13" fmla="*/ 52 h 140"/>
              <a:gd name="T14" fmla="*/ 16 w 57"/>
              <a:gd name="T15" fmla="*/ 59 h 140"/>
              <a:gd name="T16" fmla="*/ 10 w 57"/>
              <a:gd name="T17" fmla="*/ 7 h 140"/>
              <a:gd name="T18" fmla="*/ 2 w 57"/>
              <a:gd name="T19" fmla="*/ 7 h 140"/>
              <a:gd name="T20" fmla="*/ 6 w 57"/>
              <a:gd name="T21" fmla="*/ 133 h 140"/>
              <a:gd name="T22" fmla="*/ 18 w 57"/>
              <a:gd name="T23" fmla="*/ 131 h 140"/>
              <a:gd name="T24" fmla="*/ 18 w 57"/>
              <a:gd name="T25" fmla="*/ 90 h 140"/>
              <a:gd name="T26" fmla="*/ 20 w 57"/>
              <a:gd name="T27" fmla="*/ 85 h 140"/>
              <a:gd name="T28" fmla="*/ 30 w 57"/>
              <a:gd name="T29" fmla="*/ 105 h 140"/>
              <a:gd name="T30" fmla="*/ 45 w 57"/>
              <a:gd name="T31" fmla="*/ 131 h 140"/>
              <a:gd name="T32" fmla="*/ 56 w 57"/>
              <a:gd name="T33" fmla="*/ 125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7" h="140">
                <a:moveTo>
                  <a:pt x="56" y="125"/>
                </a:moveTo>
                <a:cubicBezTo>
                  <a:pt x="54" y="115"/>
                  <a:pt x="46" y="107"/>
                  <a:pt x="41" y="99"/>
                </a:cubicBezTo>
                <a:cubicBezTo>
                  <a:pt x="36" y="91"/>
                  <a:pt x="30" y="82"/>
                  <a:pt x="24" y="74"/>
                </a:cubicBezTo>
                <a:cubicBezTo>
                  <a:pt x="26" y="68"/>
                  <a:pt x="28" y="62"/>
                  <a:pt x="30" y="56"/>
                </a:cubicBezTo>
                <a:cubicBezTo>
                  <a:pt x="34" y="41"/>
                  <a:pt x="39" y="26"/>
                  <a:pt x="42" y="11"/>
                </a:cubicBezTo>
                <a:cubicBezTo>
                  <a:pt x="44" y="3"/>
                  <a:pt x="33" y="0"/>
                  <a:pt x="30" y="7"/>
                </a:cubicBezTo>
                <a:cubicBezTo>
                  <a:pt x="25" y="22"/>
                  <a:pt x="22" y="37"/>
                  <a:pt x="18" y="52"/>
                </a:cubicBezTo>
                <a:cubicBezTo>
                  <a:pt x="17" y="55"/>
                  <a:pt x="17" y="57"/>
                  <a:pt x="16" y="59"/>
                </a:cubicBezTo>
                <a:cubicBezTo>
                  <a:pt x="14" y="42"/>
                  <a:pt x="12" y="24"/>
                  <a:pt x="10" y="7"/>
                </a:cubicBezTo>
                <a:cubicBezTo>
                  <a:pt x="9" y="2"/>
                  <a:pt x="2" y="1"/>
                  <a:pt x="2" y="7"/>
                </a:cubicBezTo>
                <a:cubicBezTo>
                  <a:pt x="1" y="48"/>
                  <a:pt x="0" y="92"/>
                  <a:pt x="6" y="133"/>
                </a:cubicBezTo>
                <a:cubicBezTo>
                  <a:pt x="7" y="140"/>
                  <a:pt x="18" y="138"/>
                  <a:pt x="18" y="131"/>
                </a:cubicBezTo>
                <a:cubicBezTo>
                  <a:pt x="19" y="118"/>
                  <a:pt x="19" y="104"/>
                  <a:pt x="18" y="90"/>
                </a:cubicBezTo>
                <a:cubicBezTo>
                  <a:pt x="19" y="88"/>
                  <a:pt x="20" y="87"/>
                  <a:pt x="20" y="85"/>
                </a:cubicBezTo>
                <a:cubicBezTo>
                  <a:pt x="24" y="92"/>
                  <a:pt x="27" y="99"/>
                  <a:pt x="30" y="105"/>
                </a:cubicBezTo>
                <a:cubicBezTo>
                  <a:pt x="35" y="114"/>
                  <a:pt x="38" y="124"/>
                  <a:pt x="45" y="131"/>
                </a:cubicBezTo>
                <a:cubicBezTo>
                  <a:pt x="50" y="135"/>
                  <a:pt x="57" y="131"/>
                  <a:pt x="56" y="125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6" name="îṩ1ïďé">
            <a:extLst>
              <a:ext uri="{FF2B5EF4-FFF2-40B4-BE49-F238E27FC236}">
                <a16:creationId xmlns:a16="http://schemas.microsoft.com/office/drawing/2014/main" xmlns="" id="{030F37EE-29D4-4464-BE48-6516C952A958}"/>
              </a:ext>
            </a:extLst>
          </p:cNvPr>
          <p:cNvSpPr/>
          <p:nvPr/>
        </p:nvSpPr>
        <p:spPr bwMode="auto">
          <a:xfrm>
            <a:off x="3884887" y="2098310"/>
            <a:ext cx="65079" cy="85907"/>
          </a:xfrm>
          <a:custGeom>
            <a:avLst/>
            <a:gdLst>
              <a:gd name="T0" fmla="*/ 36 w 44"/>
              <a:gd name="T1" fmla="*/ 21 h 57"/>
              <a:gd name="T2" fmla="*/ 26 w 44"/>
              <a:gd name="T3" fmla="*/ 22 h 57"/>
              <a:gd name="T4" fmla="*/ 24 w 44"/>
              <a:gd name="T5" fmla="*/ 5 h 57"/>
              <a:gd name="T6" fmla="*/ 16 w 44"/>
              <a:gd name="T7" fmla="*/ 5 h 57"/>
              <a:gd name="T8" fmla="*/ 15 w 44"/>
              <a:gd name="T9" fmla="*/ 23 h 57"/>
              <a:gd name="T10" fmla="*/ 8 w 44"/>
              <a:gd name="T11" fmla="*/ 23 h 57"/>
              <a:gd name="T12" fmla="*/ 6 w 44"/>
              <a:gd name="T13" fmla="*/ 33 h 57"/>
              <a:gd name="T14" fmla="*/ 16 w 44"/>
              <a:gd name="T15" fmla="*/ 34 h 57"/>
              <a:gd name="T16" fmla="*/ 20 w 44"/>
              <a:gd name="T17" fmla="*/ 52 h 57"/>
              <a:gd name="T18" fmla="*/ 30 w 44"/>
              <a:gd name="T19" fmla="*/ 49 h 57"/>
              <a:gd name="T20" fmla="*/ 29 w 44"/>
              <a:gd name="T21" fmla="*/ 34 h 57"/>
              <a:gd name="T22" fmla="*/ 39 w 44"/>
              <a:gd name="T23" fmla="*/ 32 h 57"/>
              <a:gd name="T24" fmla="*/ 36 w 44"/>
              <a:gd name="T25" fmla="*/ 21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4" h="57">
                <a:moveTo>
                  <a:pt x="36" y="21"/>
                </a:moveTo>
                <a:cubicBezTo>
                  <a:pt x="33" y="21"/>
                  <a:pt x="29" y="21"/>
                  <a:pt x="26" y="22"/>
                </a:cubicBezTo>
                <a:cubicBezTo>
                  <a:pt x="25" y="17"/>
                  <a:pt x="25" y="11"/>
                  <a:pt x="24" y="5"/>
                </a:cubicBezTo>
                <a:cubicBezTo>
                  <a:pt x="24" y="0"/>
                  <a:pt x="17" y="0"/>
                  <a:pt x="16" y="5"/>
                </a:cubicBezTo>
                <a:cubicBezTo>
                  <a:pt x="16" y="11"/>
                  <a:pt x="15" y="17"/>
                  <a:pt x="15" y="23"/>
                </a:cubicBezTo>
                <a:cubicBezTo>
                  <a:pt x="13" y="23"/>
                  <a:pt x="10" y="23"/>
                  <a:pt x="8" y="23"/>
                </a:cubicBezTo>
                <a:cubicBezTo>
                  <a:pt x="2" y="22"/>
                  <a:pt x="0" y="32"/>
                  <a:pt x="6" y="33"/>
                </a:cubicBezTo>
                <a:cubicBezTo>
                  <a:pt x="9" y="34"/>
                  <a:pt x="13" y="34"/>
                  <a:pt x="16" y="34"/>
                </a:cubicBezTo>
                <a:cubicBezTo>
                  <a:pt x="16" y="40"/>
                  <a:pt x="17" y="46"/>
                  <a:pt x="20" y="52"/>
                </a:cubicBezTo>
                <a:cubicBezTo>
                  <a:pt x="23" y="57"/>
                  <a:pt x="30" y="54"/>
                  <a:pt x="30" y="49"/>
                </a:cubicBezTo>
                <a:cubicBezTo>
                  <a:pt x="31" y="44"/>
                  <a:pt x="30" y="39"/>
                  <a:pt x="29" y="34"/>
                </a:cubicBezTo>
                <a:cubicBezTo>
                  <a:pt x="32" y="34"/>
                  <a:pt x="36" y="34"/>
                  <a:pt x="39" y="32"/>
                </a:cubicBezTo>
                <a:cubicBezTo>
                  <a:pt x="44" y="28"/>
                  <a:pt x="41" y="22"/>
                  <a:pt x="36" y="21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7" name="îśļidè">
            <a:extLst>
              <a:ext uri="{FF2B5EF4-FFF2-40B4-BE49-F238E27FC236}">
                <a16:creationId xmlns:a16="http://schemas.microsoft.com/office/drawing/2014/main" xmlns="" id="{83766392-3CD0-4202-8077-05B5A81628BE}"/>
              </a:ext>
            </a:extLst>
          </p:cNvPr>
          <p:cNvSpPr/>
          <p:nvPr/>
        </p:nvSpPr>
        <p:spPr bwMode="auto">
          <a:xfrm>
            <a:off x="758433" y="2637178"/>
            <a:ext cx="840835" cy="1129799"/>
          </a:xfrm>
          <a:custGeom>
            <a:avLst/>
            <a:gdLst>
              <a:gd name="T0" fmla="*/ 519 w 559"/>
              <a:gd name="T1" fmla="*/ 616 h 750"/>
              <a:gd name="T2" fmla="*/ 403 w 559"/>
              <a:gd name="T3" fmla="*/ 478 h 750"/>
              <a:gd name="T4" fmla="*/ 292 w 559"/>
              <a:gd name="T5" fmla="*/ 366 h 750"/>
              <a:gd name="T6" fmla="*/ 289 w 559"/>
              <a:gd name="T7" fmla="*/ 365 h 750"/>
              <a:gd name="T8" fmla="*/ 255 w 559"/>
              <a:gd name="T9" fmla="*/ 44 h 750"/>
              <a:gd name="T10" fmla="*/ 295 w 559"/>
              <a:gd name="T11" fmla="*/ 33 h 750"/>
              <a:gd name="T12" fmla="*/ 280 w 559"/>
              <a:gd name="T13" fmla="*/ 11 h 750"/>
              <a:gd name="T14" fmla="*/ 277 w 559"/>
              <a:gd name="T15" fmla="*/ 7 h 750"/>
              <a:gd name="T16" fmla="*/ 177 w 559"/>
              <a:gd name="T17" fmla="*/ 8 h 750"/>
              <a:gd name="T18" fmla="*/ 134 w 559"/>
              <a:gd name="T19" fmla="*/ 27 h 750"/>
              <a:gd name="T20" fmla="*/ 135 w 559"/>
              <a:gd name="T21" fmla="*/ 55 h 750"/>
              <a:gd name="T22" fmla="*/ 180 w 559"/>
              <a:gd name="T23" fmla="*/ 48 h 750"/>
              <a:gd name="T24" fmla="*/ 187 w 559"/>
              <a:gd name="T25" fmla="*/ 217 h 750"/>
              <a:gd name="T26" fmla="*/ 199 w 559"/>
              <a:gd name="T27" fmla="*/ 383 h 750"/>
              <a:gd name="T28" fmla="*/ 201 w 559"/>
              <a:gd name="T29" fmla="*/ 385 h 750"/>
              <a:gd name="T30" fmla="*/ 115 w 559"/>
              <a:gd name="T31" fmla="*/ 486 h 750"/>
              <a:gd name="T32" fmla="*/ 37 w 559"/>
              <a:gd name="T33" fmla="*/ 611 h 750"/>
              <a:gd name="T34" fmla="*/ 14 w 559"/>
              <a:gd name="T35" fmla="*/ 712 h 750"/>
              <a:gd name="T36" fmla="*/ 103 w 559"/>
              <a:gd name="T37" fmla="*/ 746 h 750"/>
              <a:gd name="T38" fmla="*/ 407 w 559"/>
              <a:gd name="T39" fmla="*/ 714 h 750"/>
              <a:gd name="T40" fmla="*/ 486 w 559"/>
              <a:gd name="T41" fmla="*/ 705 h 750"/>
              <a:gd name="T42" fmla="*/ 532 w 559"/>
              <a:gd name="T43" fmla="*/ 692 h 750"/>
              <a:gd name="T44" fmla="*/ 519 w 559"/>
              <a:gd name="T45" fmla="*/ 616 h 750"/>
              <a:gd name="T46" fmla="*/ 513 w 559"/>
              <a:gd name="T47" fmla="*/ 685 h 750"/>
              <a:gd name="T48" fmla="*/ 496 w 559"/>
              <a:gd name="T49" fmla="*/ 689 h 750"/>
              <a:gd name="T50" fmla="*/ 466 w 559"/>
              <a:gd name="T51" fmla="*/ 692 h 750"/>
              <a:gd name="T52" fmla="*/ 402 w 559"/>
              <a:gd name="T53" fmla="*/ 699 h 750"/>
              <a:gd name="T54" fmla="*/ 158 w 559"/>
              <a:gd name="T55" fmla="*/ 726 h 750"/>
              <a:gd name="T56" fmla="*/ 34 w 559"/>
              <a:gd name="T57" fmla="*/ 716 h 750"/>
              <a:gd name="T58" fmla="*/ 61 w 559"/>
              <a:gd name="T59" fmla="*/ 599 h 750"/>
              <a:gd name="T60" fmla="*/ 131 w 559"/>
              <a:gd name="T61" fmla="*/ 491 h 750"/>
              <a:gd name="T62" fmla="*/ 210 w 559"/>
              <a:gd name="T63" fmla="*/ 389 h 750"/>
              <a:gd name="T64" fmla="*/ 208 w 559"/>
              <a:gd name="T65" fmla="*/ 383 h 750"/>
              <a:gd name="T66" fmla="*/ 209 w 559"/>
              <a:gd name="T67" fmla="*/ 381 h 750"/>
              <a:gd name="T68" fmla="*/ 199 w 559"/>
              <a:gd name="T69" fmla="*/ 207 h 750"/>
              <a:gd name="T70" fmla="*/ 185 w 559"/>
              <a:gd name="T71" fmla="*/ 43 h 750"/>
              <a:gd name="T72" fmla="*/ 182 w 559"/>
              <a:gd name="T73" fmla="*/ 41 h 750"/>
              <a:gd name="T74" fmla="*/ 155 w 559"/>
              <a:gd name="T75" fmla="*/ 47 h 750"/>
              <a:gd name="T76" fmla="*/ 141 w 559"/>
              <a:gd name="T77" fmla="*/ 32 h 750"/>
              <a:gd name="T78" fmla="*/ 141 w 559"/>
              <a:gd name="T79" fmla="*/ 32 h 750"/>
              <a:gd name="T80" fmla="*/ 203 w 559"/>
              <a:gd name="T81" fmla="*/ 17 h 750"/>
              <a:gd name="T82" fmla="*/ 276 w 559"/>
              <a:gd name="T83" fmla="*/ 16 h 750"/>
              <a:gd name="T84" fmla="*/ 277 w 559"/>
              <a:gd name="T85" fmla="*/ 16 h 750"/>
              <a:gd name="T86" fmla="*/ 278 w 559"/>
              <a:gd name="T87" fmla="*/ 18 h 750"/>
              <a:gd name="T88" fmla="*/ 285 w 559"/>
              <a:gd name="T89" fmla="*/ 23 h 750"/>
              <a:gd name="T90" fmla="*/ 278 w 559"/>
              <a:gd name="T91" fmla="*/ 34 h 750"/>
              <a:gd name="T92" fmla="*/ 252 w 559"/>
              <a:gd name="T93" fmla="*/ 35 h 750"/>
              <a:gd name="T94" fmla="*/ 247 w 559"/>
              <a:gd name="T95" fmla="*/ 36 h 750"/>
              <a:gd name="T96" fmla="*/ 246 w 559"/>
              <a:gd name="T97" fmla="*/ 41 h 750"/>
              <a:gd name="T98" fmla="*/ 278 w 559"/>
              <a:gd name="T99" fmla="*/ 374 h 750"/>
              <a:gd name="T100" fmla="*/ 290 w 559"/>
              <a:gd name="T101" fmla="*/ 375 h 750"/>
              <a:gd name="T102" fmla="*/ 445 w 559"/>
              <a:gd name="T103" fmla="*/ 549 h 750"/>
              <a:gd name="T104" fmla="*/ 483 w 559"/>
              <a:gd name="T105" fmla="*/ 595 h 750"/>
              <a:gd name="T106" fmla="*/ 525 w 559"/>
              <a:gd name="T107" fmla="*/ 649 h 750"/>
              <a:gd name="T108" fmla="*/ 522 w 559"/>
              <a:gd name="T109" fmla="*/ 666 h 750"/>
              <a:gd name="T110" fmla="*/ 513 w 559"/>
              <a:gd name="T111" fmla="*/ 685 h 7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559" h="750">
                <a:moveTo>
                  <a:pt x="519" y="616"/>
                </a:moveTo>
                <a:cubicBezTo>
                  <a:pt x="481" y="570"/>
                  <a:pt x="442" y="524"/>
                  <a:pt x="403" y="478"/>
                </a:cubicBezTo>
                <a:cubicBezTo>
                  <a:pt x="369" y="438"/>
                  <a:pt x="335" y="396"/>
                  <a:pt x="292" y="366"/>
                </a:cubicBezTo>
                <a:cubicBezTo>
                  <a:pt x="291" y="365"/>
                  <a:pt x="290" y="365"/>
                  <a:pt x="289" y="365"/>
                </a:cubicBezTo>
                <a:cubicBezTo>
                  <a:pt x="280" y="258"/>
                  <a:pt x="270" y="151"/>
                  <a:pt x="255" y="44"/>
                </a:cubicBezTo>
                <a:cubicBezTo>
                  <a:pt x="269" y="46"/>
                  <a:pt x="288" y="49"/>
                  <a:pt x="295" y="33"/>
                </a:cubicBezTo>
                <a:cubicBezTo>
                  <a:pt x="299" y="24"/>
                  <a:pt x="290" y="5"/>
                  <a:pt x="280" y="11"/>
                </a:cubicBezTo>
                <a:cubicBezTo>
                  <a:pt x="280" y="9"/>
                  <a:pt x="279" y="8"/>
                  <a:pt x="277" y="7"/>
                </a:cubicBezTo>
                <a:cubicBezTo>
                  <a:pt x="246" y="0"/>
                  <a:pt x="209" y="3"/>
                  <a:pt x="177" y="8"/>
                </a:cubicBezTo>
                <a:cubicBezTo>
                  <a:pt x="160" y="11"/>
                  <a:pt x="144" y="14"/>
                  <a:pt x="134" y="27"/>
                </a:cubicBezTo>
                <a:cubicBezTo>
                  <a:pt x="123" y="32"/>
                  <a:pt x="127" y="49"/>
                  <a:pt x="135" y="55"/>
                </a:cubicBezTo>
                <a:cubicBezTo>
                  <a:pt x="150" y="65"/>
                  <a:pt x="166" y="56"/>
                  <a:pt x="180" y="48"/>
                </a:cubicBezTo>
                <a:cubicBezTo>
                  <a:pt x="176" y="104"/>
                  <a:pt x="183" y="162"/>
                  <a:pt x="187" y="217"/>
                </a:cubicBezTo>
                <a:cubicBezTo>
                  <a:pt x="191" y="272"/>
                  <a:pt x="191" y="328"/>
                  <a:pt x="199" y="383"/>
                </a:cubicBezTo>
                <a:cubicBezTo>
                  <a:pt x="199" y="384"/>
                  <a:pt x="200" y="385"/>
                  <a:pt x="201" y="385"/>
                </a:cubicBezTo>
                <a:cubicBezTo>
                  <a:pt x="167" y="413"/>
                  <a:pt x="140" y="452"/>
                  <a:pt x="115" y="486"/>
                </a:cubicBezTo>
                <a:cubicBezTo>
                  <a:pt x="87" y="526"/>
                  <a:pt x="60" y="568"/>
                  <a:pt x="37" y="611"/>
                </a:cubicBezTo>
                <a:cubicBezTo>
                  <a:pt x="20" y="641"/>
                  <a:pt x="0" y="676"/>
                  <a:pt x="14" y="712"/>
                </a:cubicBezTo>
                <a:cubicBezTo>
                  <a:pt x="29" y="750"/>
                  <a:pt x="68" y="748"/>
                  <a:pt x="103" y="746"/>
                </a:cubicBezTo>
                <a:cubicBezTo>
                  <a:pt x="204" y="740"/>
                  <a:pt x="306" y="725"/>
                  <a:pt x="407" y="714"/>
                </a:cubicBezTo>
                <a:cubicBezTo>
                  <a:pt x="433" y="711"/>
                  <a:pt x="460" y="708"/>
                  <a:pt x="486" y="705"/>
                </a:cubicBezTo>
                <a:cubicBezTo>
                  <a:pt x="501" y="703"/>
                  <a:pt x="519" y="702"/>
                  <a:pt x="532" y="692"/>
                </a:cubicBezTo>
                <a:cubicBezTo>
                  <a:pt x="559" y="670"/>
                  <a:pt x="536" y="636"/>
                  <a:pt x="519" y="616"/>
                </a:cubicBezTo>
                <a:close/>
                <a:moveTo>
                  <a:pt x="513" y="685"/>
                </a:moveTo>
                <a:cubicBezTo>
                  <a:pt x="508" y="687"/>
                  <a:pt x="501" y="688"/>
                  <a:pt x="496" y="689"/>
                </a:cubicBezTo>
                <a:cubicBezTo>
                  <a:pt x="486" y="690"/>
                  <a:pt x="476" y="691"/>
                  <a:pt x="466" y="692"/>
                </a:cubicBezTo>
                <a:cubicBezTo>
                  <a:pt x="445" y="694"/>
                  <a:pt x="424" y="697"/>
                  <a:pt x="402" y="699"/>
                </a:cubicBezTo>
                <a:cubicBezTo>
                  <a:pt x="321" y="708"/>
                  <a:pt x="239" y="718"/>
                  <a:pt x="158" y="726"/>
                </a:cubicBezTo>
                <a:cubicBezTo>
                  <a:pt x="125" y="730"/>
                  <a:pt x="58" y="746"/>
                  <a:pt x="34" y="716"/>
                </a:cubicBezTo>
                <a:cubicBezTo>
                  <a:pt x="7" y="682"/>
                  <a:pt x="43" y="630"/>
                  <a:pt x="61" y="599"/>
                </a:cubicBezTo>
                <a:cubicBezTo>
                  <a:pt x="82" y="562"/>
                  <a:pt x="106" y="526"/>
                  <a:pt x="131" y="491"/>
                </a:cubicBezTo>
                <a:cubicBezTo>
                  <a:pt x="156" y="456"/>
                  <a:pt x="187" y="425"/>
                  <a:pt x="210" y="389"/>
                </a:cubicBezTo>
                <a:cubicBezTo>
                  <a:pt x="211" y="386"/>
                  <a:pt x="210" y="384"/>
                  <a:pt x="208" y="383"/>
                </a:cubicBezTo>
                <a:cubicBezTo>
                  <a:pt x="209" y="383"/>
                  <a:pt x="209" y="382"/>
                  <a:pt x="209" y="381"/>
                </a:cubicBezTo>
                <a:cubicBezTo>
                  <a:pt x="210" y="324"/>
                  <a:pt x="203" y="265"/>
                  <a:pt x="199" y="207"/>
                </a:cubicBezTo>
                <a:cubicBezTo>
                  <a:pt x="196" y="153"/>
                  <a:pt x="196" y="96"/>
                  <a:pt x="185" y="43"/>
                </a:cubicBezTo>
                <a:cubicBezTo>
                  <a:pt x="185" y="41"/>
                  <a:pt x="183" y="41"/>
                  <a:pt x="182" y="41"/>
                </a:cubicBezTo>
                <a:cubicBezTo>
                  <a:pt x="172" y="41"/>
                  <a:pt x="165" y="45"/>
                  <a:pt x="155" y="47"/>
                </a:cubicBezTo>
                <a:cubicBezTo>
                  <a:pt x="144" y="49"/>
                  <a:pt x="137" y="44"/>
                  <a:pt x="141" y="32"/>
                </a:cubicBezTo>
                <a:cubicBezTo>
                  <a:pt x="141" y="32"/>
                  <a:pt x="141" y="32"/>
                  <a:pt x="141" y="32"/>
                </a:cubicBezTo>
                <a:cubicBezTo>
                  <a:pt x="157" y="19"/>
                  <a:pt x="183" y="18"/>
                  <a:pt x="203" y="17"/>
                </a:cubicBezTo>
                <a:cubicBezTo>
                  <a:pt x="227" y="15"/>
                  <a:pt x="252" y="17"/>
                  <a:pt x="276" y="16"/>
                </a:cubicBezTo>
                <a:cubicBezTo>
                  <a:pt x="277" y="16"/>
                  <a:pt x="277" y="16"/>
                  <a:pt x="277" y="16"/>
                </a:cubicBezTo>
                <a:cubicBezTo>
                  <a:pt x="277" y="16"/>
                  <a:pt x="278" y="17"/>
                  <a:pt x="278" y="18"/>
                </a:cubicBezTo>
                <a:cubicBezTo>
                  <a:pt x="280" y="20"/>
                  <a:pt x="283" y="20"/>
                  <a:pt x="285" y="23"/>
                </a:cubicBezTo>
                <a:cubicBezTo>
                  <a:pt x="288" y="28"/>
                  <a:pt x="283" y="32"/>
                  <a:pt x="278" y="34"/>
                </a:cubicBezTo>
                <a:cubicBezTo>
                  <a:pt x="270" y="38"/>
                  <a:pt x="261" y="36"/>
                  <a:pt x="252" y="35"/>
                </a:cubicBezTo>
                <a:cubicBezTo>
                  <a:pt x="251" y="34"/>
                  <a:pt x="248" y="35"/>
                  <a:pt x="247" y="36"/>
                </a:cubicBezTo>
                <a:cubicBezTo>
                  <a:pt x="246" y="37"/>
                  <a:pt x="245" y="40"/>
                  <a:pt x="246" y="41"/>
                </a:cubicBezTo>
                <a:cubicBezTo>
                  <a:pt x="252" y="152"/>
                  <a:pt x="265" y="263"/>
                  <a:pt x="278" y="374"/>
                </a:cubicBezTo>
                <a:cubicBezTo>
                  <a:pt x="279" y="381"/>
                  <a:pt x="289" y="382"/>
                  <a:pt x="290" y="375"/>
                </a:cubicBezTo>
                <a:cubicBezTo>
                  <a:pt x="347" y="427"/>
                  <a:pt x="395" y="489"/>
                  <a:pt x="445" y="549"/>
                </a:cubicBezTo>
                <a:cubicBezTo>
                  <a:pt x="457" y="565"/>
                  <a:pt x="470" y="580"/>
                  <a:pt x="483" y="595"/>
                </a:cubicBezTo>
                <a:cubicBezTo>
                  <a:pt x="495" y="609"/>
                  <a:pt x="520" y="631"/>
                  <a:pt x="525" y="649"/>
                </a:cubicBezTo>
                <a:cubicBezTo>
                  <a:pt x="524" y="654"/>
                  <a:pt x="523" y="660"/>
                  <a:pt x="522" y="666"/>
                </a:cubicBezTo>
                <a:cubicBezTo>
                  <a:pt x="525" y="677"/>
                  <a:pt x="522" y="684"/>
                  <a:pt x="513" y="685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8" name="íṣľïḓé">
            <a:extLst>
              <a:ext uri="{FF2B5EF4-FFF2-40B4-BE49-F238E27FC236}">
                <a16:creationId xmlns:a16="http://schemas.microsoft.com/office/drawing/2014/main" xmlns="" id="{B06980CA-3F2D-4C29-857C-2EC359973A9A}"/>
              </a:ext>
            </a:extLst>
          </p:cNvPr>
          <p:cNvSpPr/>
          <p:nvPr/>
        </p:nvSpPr>
        <p:spPr bwMode="auto">
          <a:xfrm>
            <a:off x="807894" y="3267157"/>
            <a:ext cx="713279" cy="465978"/>
          </a:xfrm>
          <a:custGeom>
            <a:avLst/>
            <a:gdLst>
              <a:gd name="T0" fmla="*/ 459 w 473"/>
              <a:gd name="T1" fmla="*/ 217 h 311"/>
              <a:gd name="T2" fmla="*/ 294 w 473"/>
              <a:gd name="T3" fmla="*/ 35 h 311"/>
              <a:gd name="T4" fmla="*/ 293 w 473"/>
              <a:gd name="T5" fmla="*/ 34 h 311"/>
              <a:gd name="T6" fmla="*/ 290 w 473"/>
              <a:gd name="T7" fmla="*/ 31 h 311"/>
              <a:gd name="T8" fmla="*/ 132 w 473"/>
              <a:gd name="T9" fmla="*/ 46 h 311"/>
              <a:gd name="T10" fmla="*/ 130 w 473"/>
              <a:gd name="T11" fmla="*/ 50 h 311"/>
              <a:gd name="T12" fmla="*/ 62 w 473"/>
              <a:gd name="T13" fmla="*/ 150 h 311"/>
              <a:gd name="T14" fmla="*/ 9 w 473"/>
              <a:gd name="T15" fmla="*/ 238 h 311"/>
              <a:gd name="T16" fmla="*/ 15 w 473"/>
              <a:gd name="T17" fmla="*/ 291 h 311"/>
              <a:gd name="T18" fmla="*/ 95 w 473"/>
              <a:gd name="T19" fmla="*/ 298 h 311"/>
              <a:gd name="T20" fmla="*/ 346 w 473"/>
              <a:gd name="T21" fmla="*/ 270 h 311"/>
              <a:gd name="T22" fmla="*/ 404 w 473"/>
              <a:gd name="T23" fmla="*/ 263 h 311"/>
              <a:gd name="T24" fmla="*/ 453 w 473"/>
              <a:gd name="T25" fmla="*/ 256 h 311"/>
              <a:gd name="T26" fmla="*/ 459 w 473"/>
              <a:gd name="T27" fmla="*/ 217 h 311"/>
              <a:gd name="T28" fmla="*/ 280 w 473"/>
              <a:gd name="T29" fmla="*/ 40 h 311"/>
              <a:gd name="T30" fmla="*/ 280 w 473"/>
              <a:gd name="T31" fmla="*/ 40 h 311"/>
              <a:gd name="T32" fmla="*/ 201 w 473"/>
              <a:gd name="T33" fmla="*/ 69 h 311"/>
              <a:gd name="T34" fmla="*/ 137 w 473"/>
              <a:gd name="T35" fmla="*/ 52 h 311"/>
              <a:gd name="T36" fmla="*/ 280 w 473"/>
              <a:gd name="T37" fmla="*/ 40 h 311"/>
              <a:gd name="T38" fmla="*/ 419 w 473"/>
              <a:gd name="T39" fmla="*/ 251 h 311"/>
              <a:gd name="T40" fmla="*/ 360 w 473"/>
              <a:gd name="T41" fmla="*/ 258 h 311"/>
              <a:gd name="T42" fmla="*/ 238 w 473"/>
              <a:gd name="T43" fmla="*/ 273 h 311"/>
              <a:gd name="T44" fmla="*/ 120 w 473"/>
              <a:gd name="T45" fmla="*/ 286 h 311"/>
              <a:gd name="T46" fmla="*/ 15 w 473"/>
              <a:gd name="T47" fmla="*/ 251 h 311"/>
              <a:gd name="T48" fmla="*/ 71 w 473"/>
              <a:gd name="T49" fmla="*/ 155 h 311"/>
              <a:gd name="T50" fmla="*/ 136 w 473"/>
              <a:gd name="T51" fmla="*/ 54 h 311"/>
              <a:gd name="T52" fmla="*/ 230 w 473"/>
              <a:gd name="T53" fmla="*/ 84 h 311"/>
              <a:gd name="T54" fmla="*/ 291 w 473"/>
              <a:gd name="T55" fmla="*/ 46 h 311"/>
              <a:gd name="T56" fmla="*/ 436 w 473"/>
              <a:gd name="T57" fmla="*/ 205 h 311"/>
              <a:gd name="T58" fmla="*/ 452 w 473"/>
              <a:gd name="T59" fmla="*/ 226 h 311"/>
              <a:gd name="T60" fmla="*/ 419 w 473"/>
              <a:gd name="T61" fmla="*/ 251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473" h="311">
                <a:moveTo>
                  <a:pt x="459" y="217"/>
                </a:moveTo>
                <a:cubicBezTo>
                  <a:pt x="413" y="150"/>
                  <a:pt x="355" y="88"/>
                  <a:pt x="294" y="35"/>
                </a:cubicBezTo>
                <a:cubicBezTo>
                  <a:pt x="294" y="34"/>
                  <a:pt x="293" y="34"/>
                  <a:pt x="293" y="34"/>
                </a:cubicBezTo>
                <a:cubicBezTo>
                  <a:pt x="293" y="33"/>
                  <a:pt x="292" y="31"/>
                  <a:pt x="290" y="31"/>
                </a:cubicBezTo>
                <a:cubicBezTo>
                  <a:pt x="239" y="0"/>
                  <a:pt x="180" y="18"/>
                  <a:pt x="132" y="46"/>
                </a:cubicBezTo>
                <a:cubicBezTo>
                  <a:pt x="130" y="47"/>
                  <a:pt x="129" y="49"/>
                  <a:pt x="130" y="50"/>
                </a:cubicBezTo>
                <a:cubicBezTo>
                  <a:pt x="106" y="83"/>
                  <a:pt x="84" y="116"/>
                  <a:pt x="62" y="150"/>
                </a:cubicBezTo>
                <a:cubicBezTo>
                  <a:pt x="44" y="178"/>
                  <a:pt x="20" y="207"/>
                  <a:pt x="9" y="238"/>
                </a:cubicBezTo>
                <a:cubicBezTo>
                  <a:pt x="2" y="256"/>
                  <a:pt x="0" y="277"/>
                  <a:pt x="15" y="291"/>
                </a:cubicBezTo>
                <a:cubicBezTo>
                  <a:pt x="35" y="310"/>
                  <a:pt x="71" y="301"/>
                  <a:pt x="95" y="298"/>
                </a:cubicBezTo>
                <a:cubicBezTo>
                  <a:pt x="179" y="289"/>
                  <a:pt x="262" y="279"/>
                  <a:pt x="346" y="270"/>
                </a:cubicBezTo>
                <a:cubicBezTo>
                  <a:pt x="365" y="268"/>
                  <a:pt x="385" y="266"/>
                  <a:pt x="404" y="263"/>
                </a:cubicBezTo>
                <a:cubicBezTo>
                  <a:pt x="420" y="262"/>
                  <a:pt x="439" y="262"/>
                  <a:pt x="453" y="256"/>
                </a:cubicBezTo>
                <a:cubicBezTo>
                  <a:pt x="473" y="248"/>
                  <a:pt x="470" y="233"/>
                  <a:pt x="459" y="217"/>
                </a:cubicBezTo>
                <a:close/>
                <a:moveTo>
                  <a:pt x="280" y="40"/>
                </a:moveTo>
                <a:cubicBezTo>
                  <a:pt x="280" y="40"/>
                  <a:pt x="280" y="40"/>
                  <a:pt x="280" y="40"/>
                </a:cubicBezTo>
                <a:cubicBezTo>
                  <a:pt x="267" y="69"/>
                  <a:pt x="228" y="72"/>
                  <a:pt x="201" y="69"/>
                </a:cubicBezTo>
                <a:cubicBezTo>
                  <a:pt x="179" y="67"/>
                  <a:pt x="159" y="54"/>
                  <a:pt x="137" y="52"/>
                </a:cubicBezTo>
                <a:cubicBezTo>
                  <a:pt x="183" y="31"/>
                  <a:pt x="232" y="17"/>
                  <a:pt x="280" y="40"/>
                </a:cubicBezTo>
                <a:close/>
                <a:moveTo>
                  <a:pt x="419" y="251"/>
                </a:moveTo>
                <a:cubicBezTo>
                  <a:pt x="400" y="254"/>
                  <a:pt x="380" y="256"/>
                  <a:pt x="360" y="258"/>
                </a:cubicBezTo>
                <a:cubicBezTo>
                  <a:pt x="319" y="263"/>
                  <a:pt x="278" y="268"/>
                  <a:pt x="238" y="273"/>
                </a:cubicBezTo>
                <a:cubicBezTo>
                  <a:pt x="198" y="277"/>
                  <a:pt x="159" y="282"/>
                  <a:pt x="120" y="286"/>
                </a:cubicBezTo>
                <a:cubicBezTo>
                  <a:pt x="88" y="289"/>
                  <a:pt x="1" y="311"/>
                  <a:pt x="15" y="251"/>
                </a:cubicBezTo>
                <a:cubicBezTo>
                  <a:pt x="23" y="217"/>
                  <a:pt x="52" y="184"/>
                  <a:pt x="71" y="155"/>
                </a:cubicBezTo>
                <a:cubicBezTo>
                  <a:pt x="93" y="122"/>
                  <a:pt x="115" y="89"/>
                  <a:pt x="136" y="54"/>
                </a:cubicBezTo>
                <a:cubicBezTo>
                  <a:pt x="153" y="82"/>
                  <a:pt x="201" y="87"/>
                  <a:pt x="230" y="84"/>
                </a:cubicBezTo>
                <a:cubicBezTo>
                  <a:pt x="256" y="82"/>
                  <a:pt x="280" y="71"/>
                  <a:pt x="291" y="46"/>
                </a:cubicBezTo>
                <a:cubicBezTo>
                  <a:pt x="343" y="95"/>
                  <a:pt x="392" y="148"/>
                  <a:pt x="436" y="205"/>
                </a:cubicBezTo>
                <a:cubicBezTo>
                  <a:pt x="440" y="210"/>
                  <a:pt x="451" y="220"/>
                  <a:pt x="452" y="226"/>
                </a:cubicBezTo>
                <a:cubicBezTo>
                  <a:pt x="457" y="253"/>
                  <a:pt x="434" y="249"/>
                  <a:pt x="419" y="251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9" name="ï$1îḓé">
            <a:extLst>
              <a:ext uri="{FF2B5EF4-FFF2-40B4-BE49-F238E27FC236}">
                <a16:creationId xmlns:a16="http://schemas.microsoft.com/office/drawing/2014/main" xmlns="" id="{D116EFE0-D888-4ABB-9268-82B769A90E55}"/>
              </a:ext>
            </a:extLst>
          </p:cNvPr>
          <p:cNvSpPr/>
          <p:nvPr/>
        </p:nvSpPr>
        <p:spPr bwMode="auto">
          <a:xfrm>
            <a:off x="956277" y="3449383"/>
            <a:ext cx="70286" cy="59875"/>
          </a:xfrm>
          <a:custGeom>
            <a:avLst/>
            <a:gdLst>
              <a:gd name="T0" fmla="*/ 36 w 47"/>
              <a:gd name="T1" fmla="*/ 4 h 39"/>
              <a:gd name="T2" fmla="*/ 32 w 47"/>
              <a:gd name="T3" fmla="*/ 6 h 39"/>
              <a:gd name="T4" fmla="*/ 30 w 47"/>
              <a:gd name="T5" fmla="*/ 21 h 39"/>
              <a:gd name="T6" fmla="*/ 19 w 47"/>
              <a:gd name="T7" fmla="*/ 25 h 39"/>
              <a:gd name="T8" fmla="*/ 23 w 47"/>
              <a:gd name="T9" fmla="*/ 9 h 39"/>
              <a:gd name="T10" fmla="*/ 25 w 47"/>
              <a:gd name="T11" fmla="*/ 4 h 39"/>
              <a:gd name="T12" fmla="*/ 4 w 47"/>
              <a:gd name="T13" fmla="*/ 12 h 39"/>
              <a:gd name="T14" fmla="*/ 12 w 47"/>
              <a:gd name="T15" fmla="*/ 35 h 39"/>
              <a:gd name="T16" fmla="*/ 37 w 47"/>
              <a:gd name="T17" fmla="*/ 31 h 39"/>
              <a:gd name="T18" fmla="*/ 36 w 47"/>
              <a:gd name="T19" fmla="*/ 4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7" h="39">
                <a:moveTo>
                  <a:pt x="36" y="4"/>
                </a:moveTo>
                <a:cubicBezTo>
                  <a:pt x="34" y="3"/>
                  <a:pt x="32" y="4"/>
                  <a:pt x="32" y="6"/>
                </a:cubicBezTo>
                <a:cubicBezTo>
                  <a:pt x="30" y="11"/>
                  <a:pt x="33" y="16"/>
                  <a:pt x="30" y="21"/>
                </a:cubicBezTo>
                <a:cubicBezTo>
                  <a:pt x="27" y="24"/>
                  <a:pt x="23" y="26"/>
                  <a:pt x="19" y="25"/>
                </a:cubicBezTo>
                <a:cubicBezTo>
                  <a:pt x="8" y="24"/>
                  <a:pt x="13" y="7"/>
                  <a:pt x="23" y="9"/>
                </a:cubicBezTo>
                <a:cubicBezTo>
                  <a:pt x="26" y="10"/>
                  <a:pt x="28" y="5"/>
                  <a:pt x="25" y="4"/>
                </a:cubicBezTo>
                <a:cubicBezTo>
                  <a:pt x="17" y="0"/>
                  <a:pt x="8" y="4"/>
                  <a:pt x="4" y="12"/>
                </a:cubicBezTo>
                <a:cubicBezTo>
                  <a:pt x="0" y="21"/>
                  <a:pt x="4" y="31"/>
                  <a:pt x="12" y="35"/>
                </a:cubicBezTo>
                <a:cubicBezTo>
                  <a:pt x="20" y="39"/>
                  <a:pt x="31" y="37"/>
                  <a:pt x="37" y="31"/>
                </a:cubicBezTo>
                <a:cubicBezTo>
                  <a:pt x="43" y="25"/>
                  <a:pt x="47" y="7"/>
                  <a:pt x="36" y="4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0" name="îṧḻîḑè">
            <a:extLst>
              <a:ext uri="{FF2B5EF4-FFF2-40B4-BE49-F238E27FC236}">
                <a16:creationId xmlns:a16="http://schemas.microsoft.com/office/drawing/2014/main" xmlns="" id="{CF97B0EC-9A38-430F-B04C-51C1F884542E}"/>
              </a:ext>
            </a:extLst>
          </p:cNvPr>
          <p:cNvSpPr/>
          <p:nvPr/>
        </p:nvSpPr>
        <p:spPr bwMode="auto">
          <a:xfrm>
            <a:off x="1010944" y="3420746"/>
            <a:ext cx="41652" cy="36445"/>
          </a:xfrm>
          <a:custGeom>
            <a:avLst/>
            <a:gdLst>
              <a:gd name="T0" fmla="*/ 21 w 28"/>
              <a:gd name="T1" fmla="*/ 3 h 25"/>
              <a:gd name="T2" fmla="*/ 18 w 28"/>
              <a:gd name="T3" fmla="*/ 4 h 25"/>
              <a:gd name="T4" fmla="*/ 16 w 28"/>
              <a:gd name="T5" fmla="*/ 11 h 25"/>
              <a:gd name="T6" fmla="*/ 13 w 28"/>
              <a:gd name="T7" fmla="*/ 14 h 25"/>
              <a:gd name="T8" fmla="*/ 11 w 28"/>
              <a:gd name="T9" fmla="*/ 10 h 25"/>
              <a:gd name="T10" fmla="*/ 13 w 28"/>
              <a:gd name="T11" fmla="*/ 5 h 25"/>
              <a:gd name="T12" fmla="*/ 11 w 28"/>
              <a:gd name="T13" fmla="*/ 1 h 25"/>
              <a:gd name="T14" fmla="*/ 10 w 28"/>
              <a:gd name="T15" fmla="*/ 23 h 25"/>
              <a:gd name="T16" fmla="*/ 25 w 28"/>
              <a:gd name="T17" fmla="*/ 17 h 25"/>
              <a:gd name="T18" fmla="*/ 21 w 28"/>
              <a:gd name="T19" fmla="*/ 3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" h="25">
                <a:moveTo>
                  <a:pt x="21" y="3"/>
                </a:moveTo>
                <a:cubicBezTo>
                  <a:pt x="20" y="2"/>
                  <a:pt x="18" y="3"/>
                  <a:pt x="18" y="4"/>
                </a:cubicBezTo>
                <a:cubicBezTo>
                  <a:pt x="17" y="7"/>
                  <a:pt x="18" y="9"/>
                  <a:pt x="16" y="11"/>
                </a:cubicBezTo>
                <a:cubicBezTo>
                  <a:pt x="16" y="12"/>
                  <a:pt x="14" y="14"/>
                  <a:pt x="13" y="14"/>
                </a:cubicBezTo>
                <a:cubicBezTo>
                  <a:pt x="12" y="13"/>
                  <a:pt x="11" y="12"/>
                  <a:pt x="11" y="10"/>
                </a:cubicBezTo>
                <a:cubicBezTo>
                  <a:pt x="11" y="8"/>
                  <a:pt x="11" y="6"/>
                  <a:pt x="13" y="5"/>
                </a:cubicBezTo>
                <a:cubicBezTo>
                  <a:pt x="15" y="4"/>
                  <a:pt x="14" y="0"/>
                  <a:pt x="11" y="1"/>
                </a:cubicBezTo>
                <a:cubicBezTo>
                  <a:pt x="1" y="3"/>
                  <a:pt x="0" y="19"/>
                  <a:pt x="10" y="23"/>
                </a:cubicBezTo>
                <a:cubicBezTo>
                  <a:pt x="15" y="25"/>
                  <a:pt x="22" y="22"/>
                  <a:pt x="25" y="17"/>
                </a:cubicBezTo>
                <a:cubicBezTo>
                  <a:pt x="28" y="12"/>
                  <a:pt x="28" y="3"/>
                  <a:pt x="21" y="3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1" name="ïšḻîḑé">
            <a:extLst>
              <a:ext uri="{FF2B5EF4-FFF2-40B4-BE49-F238E27FC236}">
                <a16:creationId xmlns:a16="http://schemas.microsoft.com/office/drawing/2014/main" xmlns="" id="{971ED16F-089F-4FC2-B121-CC4966EAE708}"/>
              </a:ext>
            </a:extLst>
          </p:cNvPr>
          <p:cNvSpPr/>
          <p:nvPr/>
        </p:nvSpPr>
        <p:spPr bwMode="auto">
          <a:xfrm>
            <a:off x="870371" y="3610782"/>
            <a:ext cx="49460" cy="46858"/>
          </a:xfrm>
          <a:custGeom>
            <a:avLst/>
            <a:gdLst>
              <a:gd name="T0" fmla="*/ 28 w 34"/>
              <a:gd name="T1" fmla="*/ 9 h 31"/>
              <a:gd name="T2" fmla="*/ 22 w 34"/>
              <a:gd name="T3" fmla="*/ 10 h 31"/>
              <a:gd name="T4" fmla="*/ 18 w 34"/>
              <a:gd name="T5" fmla="*/ 18 h 31"/>
              <a:gd name="T6" fmla="*/ 11 w 34"/>
              <a:gd name="T7" fmla="*/ 18 h 31"/>
              <a:gd name="T8" fmla="*/ 10 w 34"/>
              <a:gd name="T9" fmla="*/ 12 h 31"/>
              <a:gd name="T10" fmla="*/ 16 w 34"/>
              <a:gd name="T11" fmla="*/ 6 h 31"/>
              <a:gd name="T12" fmla="*/ 14 w 34"/>
              <a:gd name="T13" fmla="*/ 0 h 31"/>
              <a:gd name="T14" fmla="*/ 2 w 34"/>
              <a:gd name="T15" fmla="*/ 10 h 31"/>
              <a:gd name="T16" fmla="*/ 6 w 34"/>
              <a:gd name="T17" fmla="*/ 27 h 31"/>
              <a:gd name="T18" fmla="*/ 24 w 34"/>
              <a:gd name="T19" fmla="*/ 26 h 31"/>
              <a:gd name="T20" fmla="*/ 28 w 34"/>
              <a:gd name="T21" fmla="*/ 9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" h="31">
                <a:moveTo>
                  <a:pt x="28" y="9"/>
                </a:moveTo>
                <a:cubicBezTo>
                  <a:pt x="26" y="7"/>
                  <a:pt x="23" y="8"/>
                  <a:pt x="22" y="10"/>
                </a:cubicBezTo>
                <a:cubicBezTo>
                  <a:pt x="21" y="13"/>
                  <a:pt x="21" y="16"/>
                  <a:pt x="18" y="18"/>
                </a:cubicBezTo>
                <a:cubicBezTo>
                  <a:pt x="16" y="20"/>
                  <a:pt x="13" y="21"/>
                  <a:pt x="11" y="18"/>
                </a:cubicBezTo>
                <a:cubicBezTo>
                  <a:pt x="10" y="17"/>
                  <a:pt x="10" y="14"/>
                  <a:pt x="10" y="12"/>
                </a:cubicBezTo>
                <a:cubicBezTo>
                  <a:pt x="11" y="9"/>
                  <a:pt x="13" y="8"/>
                  <a:pt x="16" y="6"/>
                </a:cubicBezTo>
                <a:cubicBezTo>
                  <a:pt x="19" y="5"/>
                  <a:pt x="17" y="1"/>
                  <a:pt x="14" y="0"/>
                </a:cubicBezTo>
                <a:cubicBezTo>
                  <a:pt x="9" y="0"/>
                  <a:pt x="4" y="5"/>
                  <a:pt x="2" y="10"/>
                </a:cubicBezTo>
                <a:cubicBezTo>
                  <a:pt x="0" y="16"/>
                  <a:pt x="1" y="23"/>
                  <a:pt x="6" y="27"/>
                </a:cubicBezTo>
                <a:cubicBezTo>
                  <a:pt x="11" y="31"/>
                  <a:pt x="19" y="30"/>
                  <a:pt x="24" y="26"/>
                </a:cubicBezTo>
                <a:cubicBezTo>
                  <a:pt x="29" y="23"/>
                  <a:pt x="34" y="14"/>
                  <a:pt x="28" y="9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2" name="ï$1iḓè">
            <a:extLst>
              <a:ext uri="{FF2B5EF4-FFF2-40B4-BE49-F238E27FC236}">
                <a16:creationId xmlns:a16="http://schemas.microsoft.com/office/drawing/2014/main" xmlns="" id="{8A504DD3-D47B-4A19-A6CE-D3DDA7B1541E}"/>
              </a:ext>
            </a:extLst>
          </p:cNvPr>
          <p:cNvSpPr/>
          <p:nvPr/>
        </p:nvSpPr>
        <p:spPr bwMode="auto">
          <a:xfrm>
            <a:off x="932848" y="3597766"/>
            <a:ext cx="78096" cy="72891"/>
          </a:xfrm>
          <a:custGeom>
            <a:avLst/>
            <a:gdLst>
              <a:gd name="T0" fmla="*/ 51 w 52"/>
              <a:gd name="T1" fmla="*/ 23 h 48"/>
              <a:gd name="T2" fmla="*/ 40 w 52"/>
              <a:gd name="T3" fmla="*/ 6 h 48"/>
              <a:gd name="T4" fmla="*/ 24 w 52"/>
              <a:gd name="T5" fmla="*/ 9 h 48"/>
              <a:gd name="T6" fmla="*/ 27 w 52"/>
              <a:gd name="T7" fmla="*/ 14 h 48"/>
              <a:gd name="T8" fmla="*/ 38 w 52"/>
              <a:gd name="T9" fmla="*/ 17 h 48"/>
              <a:gd name="T10" fmla="*/ 37 w 52"/>
              <a:gd name="T11" fmla="*/ 29 h 48"/>
              <a:gd name="T12" fmla="*/ 22 w 52"/>
              <a:gd name="T13" fmla="*/ 35 h 48"/>
              <a:gd name="T14" fmla="*/ 21 w 52"/>
              <a:gd name="T15" fmla="*/ 6 h 48"/>
              <a:gd name="T16" fmla="*/ 19 w 52"/>
              <a:gd name="T17" fmla="*/ 1 h 48"/>
              <a:gd name="T18" fmla="*/ 1 w 52"/>
              <a:gd name="T19" fmla="*/ 27 h 48"/>
              <a:gd name="T20" fmla="*/ 27 w 52"/>
              <a:gd name="T21" fmla="*/ 47 h 48"/>
              <a:gd name="T22" fmla="*/ 51 w 52"/>
              <a:gd name="T23" fmla="*/ 23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2" h="48">
                <a:moveTo>
                  <a:pt x="51" y="23"/>
                </a:moveTo>
                <a:cubicBezTo>
                  <a:pt x="50" y="16"/>
                  <a:pt x="47" y="9"/>
                  <a:pt x="40" y="6"/>
                </a:cubicBezTo>
                <a:cubicBezTo>
                  <a:pt x="35" y="4"/>
                  <a:pt x="28" y="3"/>
                  <a:pt x="24" y="9"/>
                </a:cubicBezTo>
                <a:cubicBezTo>
                  <a:pt x="22" y="11"/>
                  <a:pt x="25" y="13"/>
                  <a:pt x="27" y="14"/>
                </a:cubicBezTo>
                <a:cubicBezTo>
                  <a:pt x="31" y="14"/>
                  <a:pt x="35" y="13"/>
                  <a:pt x="38" y="17"/>
                </a:cubicBezTo>
                <a:cubicBezTo>
                  <a:pt x="40" y="21"/>
                  <a:pt x="39" y="26"/>
                  <a:pt x="37" y="29"/>
                </a:cubicBezTo>
                <a:cubicBezTo>
                  <a:pt x="34" y="34"/>
                  <a:pt x="28" y="36"/>
                  <a:pt x="22" y="35"/>
                </a:cubicBezTo>
                <a:cubicBezTo>
                  <a:pt x="7" y="33"/>
                  <a:pt x="9" y="12"/>
                  <a:pt x="21" y="6"/>
                </a:cubicBezTo>
                <a:cubicBezTo>
                  <a:pt x="24" y="5"/>
                  <a:pt x="22" y="0"/>
                  <a:pt x="19" y="1"/>
                </a:cubicBezTo>
                <a:cubicBezTo>
                  <a:pt x="7" y="4"/>
                  <a:pt x="0" y="16"/>
                  <a:pt x="1" y="27"/>
                </a:cubicBezTo>
                <a:cubicBezTo>
                  <a:pt x="3" y="40"/>
                  <a:pt x="15" y="48"/>
                  <a:pt x="27" y="47"/>
                </a:cubicBezTo>
                <a:cubicBezTo>
                  <a:pt x="40" y="46"/>
                  <a:pt x="52" y="36"/>
                  <a:pt x="51" y="23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3" name="íŝļïdè">
            <a:extLst>
              <a:ext uri="{FF2B5EF4-FFF2-40B4-BE49-F238E27FC236}">
                <a16:creationId xmlns:a16="http://schemas.microsoft.com/office/drawing/2014/main" xmlns="" id="{0AD459A2-BEC8-48F3-84EF-0230A2D11816}"/>
              </a:ext>
            </a:extLst>
          </p:cNvPr>
          <p:cNvSpPr/>
          <p:nvPr/>
        </p:nvSpPr>
        <p:spPr bwMode="auto">
          <a:xfrm>
            <a:off x="1013547" y="3571734"/>
            <a:ext cx="46858" cy="44256"/>
          </a:xfrm>
          <a:custGeom>
            <a:avLst/>
            <a:gdLst>
              <a:gd name="T0" fmla="*/ 26 w 32"/>
              <a:gd name="T1" fmla="*/ 2 h 29"/>
              <a:gd name="T2" fmla="*/ 20 w 32"/>
              <a:gd name="T3" fmla="*/ 6 h 29"/>
              <a:gd name="T4" fmla="*/ 18 w 32"/>
              <a:gd name="T5" fmla="*/ 13 h 29"/>
              <a:gd name="T6" fmla="*/ 12 w 32"/>
              <a:gd name="T7" fmla="*/ 16 h 29"/>
              <a:gd name="T8" fmla="*/ 11 w 32"/>
              <a:gd name="T9" fmla="*/ 3 h 29"/>
              <a:gd name="T10" fmla="*/ 9 w 32"/>
              <a:gd name="T11" fmla="*/ 0 h 29"/>
              <a:gd name="T12" fmla="*/ 0 w 32"/>
              <a:gd name="T13" fmla="*/ 11 h 29"/>
              <a:gd name="T14" fmla="*/ 8 w 32"/>
              <a:gd name="T15" fmla="*/ 26 h 29"/>
              <a:gd name="T16" fmla="*/ 27 w 32"/>
              <a:gd name="T17" fmla="*/ 21 h 29"/>
              <a:gd name="T18" fmla="*/ 26 w 32"/>
              <a:gd name="T19" fmla="*/ 2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2" h="29">
                <a:moveTo>
                  <a:pt x="26" y="2"/>
                </a:moveTo>
                <a:cubicBezTo>
                  <a:pt x="23" y="1"/>
                  <a:pt x="20" y="3"/>
                  <a:pt x="20" y="6"/>
                </a:cubicBezTo>
                <a:cubicBezTo>
                  <a:pt x="19" y="9"/>
                  <a:pt x="20" y="11"/>
                  <a:pt x="18" y="13"/>
                </a:cubicBezTo>
                <a:cubicBezTo>
                  <a:pt x="16" y="15"/>
                  <a:pt x="14" y="17"/>
                  <a:pt x="12" y="16"/>
                </a:cubicBezTo>
                <a:cubicBezTo>
                  <a:pt x="8" y="14"/>
                  <a:pt x="7" y="5"/>
                  <a:pt x="11" y="3"/>
                </a:cubicBezTo>
                <a:cubicBezTo>
                  <a:pt x="12" y="2"/>
                  <a:pt x="11" y="0"/>
                  <a:pt x="9" y="0"/>
                </a:cubicBezTo>
                <a:cubicBezTo>
                  <a:pt x="4" y="2"/>
                  <a:pt x="1" y="5"/>
                  <a:pt x="0" y="11"/>
                </a:cubicBezTo>
                <a:cubicBezTo>
                  <a:pt x="0" y="17"/>
                  <a:pt x="3" y="23"/>
                  <a:pt x="8" y="26"/>
                </a:cubicBezTo>
                <a:cubicBezTo>
                  <a:pt x="14" y="29"/>
                  <a:pt x="22" y="27"/>
                  <a:pt x="27" y="21"/>
                </a:cubicBezTo>
                <a:cubicBezTo>
                  <a:pt x="31" y="16"/>
                  <a:pt x="32" y="7"/>
                  <a:pt x="26" y="2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4" name="îṧḻíḑè">
            <a:extLst>
              <a:ext uri="{FF2B5EF4-FFF2-40B4-BE49-F238E27FC236}">
                <a16:creationId xmlns:a16="http://schemas.microsoft.com/office/drawing/2014/main" xmlns="" id="{E6A482E5-84D2-4383-B55B-F6EB219635C1}"/>
              </a:ext>
            </a:extLst>
          </p:cNvPr>
          <p:cNvSpPr/>
          <p:nvPr/>
        </p:nvSpPr>
        <p:spPr bwMode="auto">
          <a:xfrm>
            <a:off x="1276472" y="3540495"/>
            <a:ext cx="65079" cy="70287"/>
          </a:xfrm>
          <a:custGeom>
            <a:avLst/>
            <a:gdLst>
              <a:gd name="T0" fmla="*/ 27 w 44"/>
              <a:gd name="T1" fmla="*/ 1 h 46"/>
              <a:gd name="T2" fmla="*/ 23 w 44"/>
              <a:gd name="T3" fmla="*/ 6 h 46"/>
              <a:gd name="T4" fmla="*/ 28 w 44"/>
              <a:gd name="T5" fmla="*/ 12 h 46"/>
              <a:gd name="T6" fmla="*/ 32 w 44"/>
              <a:gd name="T7" fmla="*/ 20 h 46"/>
              <a:gd name="T8" fmla="*/ 27 w 44"/>
              <a:gd name="T9" fmla="*/ 32 h 46"/>
              <a:gd name="T10" fmla="*/ 15 w 44"/>
              <a:gd name="T11" fmla="*/ 31 h 46"/>
              <a:gd name="T12" fmla="*/ 19 w 44"/>
              <a:gd name="T13" fmla="*/ 11 h 46"/>
              <a:gd name="T14" fmla="*/ 13 w 44"/>
              <a:gd name="T15" fmla="*/ 6 h 46"/>
              <a:gd name="T16" fmla="*/ 6 w 44"/>
              <a:gd name="T17" fmla="*/ 36 h 46"/>
              <a:gd name="T18" fmla="*/ 29 w 44"/>
              <a:gd name="T19" fmla="*/ 44 h 46"/>
              <a:gd name="T20" fmla="*/ 44 w 44"/>
              <a:gd name="T21" fmla="*/ 23 h 46"/>
              <a:gd name="T22" fmla="*/ 27 w 44"/>
              <a:gd name="T23" fmla="*/ 1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4" h="46">
                <a:moveTo>
                  <a:pt x="27" y="1"/>
                </a:moveTo>
                <a:cubicBezTo>
                  <a:pt x="25" y="1"/>
                  <a:pt x="22" y="3"/>
                  <a:pt x="23" y="6"/>
                </a:cubicBezTo>
                <a:cubicBezTo>
                  <a:pt x="24" y="8"/>
                  <a:pt x="26" y="9"/>
                  <a:pt x="28" y="12"/>
                </a:cubicBezTo>
                <a:cubicBezTo>
                  <a:pt x="30" y="14"/>
                  <a:pt x="32" y="17"/>
                  <a:pt x="32" y="20"/>
                </a:cubicBezTo>
                <a:cubicBezTo>
                  <a:pt x="33" y="25"/>
                  <a:pt x="32" y="30"/>
                  <a:pt x="27" y="32"/>
                </a:cubicBezTo>
                <a:cubicBezTo>
                  <a:pt x="23" y="34"/>
                  <a:pt x="18" y="34"/>
                  <a:pt x="15" y="31"/>
                </a:cubicBezTo>
                <a:cubicBezTo>
                  <a:pt x="10" y="26"/>
                  <a:pt x="16" y="16"/>
                  <a:pt x="19" y="11"/>
                </a:cubicBezTo>
                <a:cubicBezTo>
                  <a:pt x="21" y="7"/>
                  <a:pt x="16" y="3"/>
                  <a:pt x="13" y="6"/>
                </a:cubicBezTo>
                <a:cubicBezTo>
                  <a:pt x="7" y="15"/>
                  <a:pt x="0" y="26"/>
                  <a:pt x="6" y="36"/>
                </a:cubicBezTo>
                <a:cubicBezTo>
                  <a:pt x="11" y="44"/>
                  <a:pt x="21" y="46"/>
                  <a:pt x="29" y="44"/>
                </a:cubicBezTo>
                <a:cubicBezTo>
                  <a:pt x="38" y="41"/>
                  <a:pt x="44" y="32"/>
                  <a:pt x="44" y="23"/>
                </a:cubicBezTo>
                <a:cubicBezTo>
                  <a:pt x="43" y="15"/>
                  <a:pt x="37" y="0"/>
                  <a:pt x="27" y="1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5" name="işḷîḋe">
            <a:extLst>
              <a:ext uri="{FF2B5EF4-FFF2-40B4-BE49-F238E27FC236}">
                <a16:creationId xmlns:a16="http://schemas.microsoft.com/office/drawing/2014/main" xmlns="" id="{DC7B6D78-4005-44BD-9C86-800AA1DCF291}"/>
              </a:ext>
            </a:extLst>
          </p:cNvPr>
          <p:cNvSpPr/>
          <p:nvPr/>
        </p:nvSpPr>
        <p:spPr bwMode="auto">
          <a:xfrm>
            <a:off x="1351964" y="3530082"/>
            <a:ext cx="54667" cy="57271"/>
          </a:xfrm>
          <a:custGeom>
            <a:avLst/>
            <a:gdLst>
              <a:gd name="T0" fmla="*/ 35 w 36"/>
              <a:gd name="T1" fmla="*/ 15 h 37"/>
              <a:gd name="T2" fmla="*/ 16 w 36"/>
              <a:gd name="T3" fmla="*/ 7 h 37"/>
              <a:gd name="T4" fmla="*/ 19 w 36"/>
              <a:gd name="T5" fmla="*/ 15 h 37"/>
              <a:gd name="T6" fmla="*/ 24 w 36"/>
              <a:gd name="T7" fmla="*/ 20 h 37"/>
              <a:gd name="T8" fmla="*/ 23 w 36"/>
              <a:gd name="T9" fmla="*/ 23 h 37"/>
              <a:gd name="T10" fmla="*/ 22 w 36"/>
              <a:gd name="T11" fmla="*/ 25 h 37"/>
              <a:gd name="T12" fmla="*/ 21 w 36"/>
              <a:gd name="T13" fmla="*/ 26 h 37"/>
              <a:gd name="T14" fmla="*/ 18 w 36"/>
              <a:gd name="T15" fmla="*/ 26 h 37"/>
              <a:gd name="T16" fmla="*/ 13 w 36"/>
              <a:gd name="T17" fmla="*/ 10 h 37"/>
              <a:gd name="T18" fmla="*/ 10 w 36"/>
              <a:gd name="T19" fmla="*/ 5 h 37"/>
              <a:gd name="T20" fmla="*/ 3 w 36"/>
              <a:gd name="T21" fmla="*/ 26 h 37"/>
              <a:gd name="T22" fmla="*/ 22 w 36"/>
              <a:gd name="T23" fmla="*/ 37 h 37"/>
              <a:gd name="T24" fmla="*/ 32 w 36"/>
              <a:gd name="T25" fmla="*/ 30 h 37"/>
              <a:gd name="T26" fmla="*/ 35 w 36"/>
              <a:gd name="T27" fmla="*/ 15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6" h="37">
                <a:moveTo>
                  <a:pt x="35" y="15"/>
                </a:moveTo>
                <a:cubicBezTo>
                  <a:pt x="33" y="6"/>
                  <a:pt x="23" y="0"/>
                  <a:pt x="16" y="7"/>
                </a:cubicBezTo>
                <a:cubicBezTo>
                  <a:pt x="13" y="9"/>
                  <a:pt x="15" y="15"/>
                  <a:pt x="19" y="15"/>
                </a:cubicBezTo>
                <a:cubicBezTo>
                  <a:pt x="23" y="14"/>
                  <a:pt x="24" y="17"/>
                  <a:pt x="24" y="20"/>
                </a:cubicBezTo>
                <a:cubicBezTo>
                  <a:pt x="23" y="21"/>
                  <a:pt x="23" y="22"/>
                  <a:pt x="23" y="23"/>
                </a:cubicBezTo>
                <a:cubicBezTo>
                  <a:pt x="23" y="24"/>
                  <a:pt x="22" y="25"/>
                  <a:pt x="22" y="25"/>
                </a:cubicBezTo>
                <a:cubicBezTo>
                  <a:pt x="22" y="26"/>
                  <a:pt x="21" y="26"/>
                  <a:pt x="21" y="26"/>
                </a:cubicBezTo>
                <a:cubicBezTo>
                  <a:pt x="20" y="26"/>
                  <a:pt x="19" y="26"/>
                  <a:pt x="18" y="26"/>
                </a:cubicBezTo>
                <a:cubicBezTo>
                  <a:pt x="10" y="25"/>
                  <a:pt x="8" y="15"/>
                  <a:pt x="13" y="10"/>
                </a:cubicBezTo>
                <a:cubicBezTo>
                  <a:pt x="15" y="7"/>
                  <a:pt x="13" y="2"/>
                  <a:pt x="10" y="5"/>
                </a:cubicBezTo>
                <a:cubicBezTo>
                  <a:pt x="3" y="10"/>
                  <a:pt x="0" y="18"/>
                  <a:pt x="3" y="26"/>
                </a:cubicBezTo>
                <a:cubicBezTo>
                  <a:pt x="6" y="33"/>
                  <a:pt x="14" y="37"/>
                  <a:pt x="22" y="37"/>
                </a:cubicBezTo>
                <a:cubicBezTo>
                  <a:pt x="27" y="36"/>
                  <a:pt x="30" y="35"/>
                  <a:pt x="32" y="30"/>
                </a:cubicBezTo>
                <a:cubicBezTo>
                  <a:pt x="34" y="25"/>
                  <a:pt x="36" y="20"/>
                  <a:pt x="35" y="15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" name="îşḷíḍe">
            <a:extLst>
              <a:ext uri="{FF2B5EF4-FFF2-40B4-BE49-F238E27FC236}">
                <a16:creationId xmlns:a16="http://schemas.microsoft.com/office/drawing/2014/main" xmlns="" id="{4E129F12-8513-4E2F-81D1-515F9A734C37}"/>
              </a:ext>
            </a:extLst>
          </p:cNvPr>
          <p:cNvSpPr/>
          <p:nvPr/>
        </p:nvSpPr>
        <p:spPr bwMode="auto">
          <a:xfrm>
            <a:off x="5532109" y="1860899"/>
            <a:ext cx="2751696" cy="799951"/>
          </a:xfrm>
          <a:prstGeom prst="rect">
            <a:avLst/>
          </a:prstGeom>
          <a:solidFill>
            <a:schemeClr val="bg1">
              <a:lumMod val="95000"/>
              <a:alpha val="40000"/>
            </a:schemeClr>
          </a:solidFill>
          <a:ln w="3175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xtLst/>
        </p:spPr>
        <p:txBody>
          <a:bodyPr wrap="square" lIns="90000" tIns="46800" rIns="90000" bIns="46800" anchor="ctr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endParaRPr lang="en-US" altLang="zh-CN" sz="1000" dirty="0"/>
          </a:p>
        </p:txBody>
      </p:sp>
      <p:sp>
        <p:nvSpPr>
          <p:cNvPr id="29" name="íŝ1ïḋé">
            <a:extLst>
              <a:ext uri="{FF2B5EF4-FFF2-40B4-BE49-F238E27FC236}">
                <a16:creationId xmlns:a16="http://schemas.microsoft.com/office/drawing/2014/main" xmlns="" id="{CCCC43C0-D135-4EFA-ABAF-B1D9EFD9E518}"/>
              </a:ext>
            </a:extLst>
          </p:cNvPr>
          <p:cNvSpPr/>
          <p:nvPr/>
        </p:nvSpPr>
        <p:spPr bwMode="auto">
          <a:xfrm>
            <a:off x="5530345" y="1860899"/>
            <a:ext cx="2752836" cy="799951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000" tIns="46800" rIns="90000" bIns="46800" anchor="ctr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</p:txBody>
      </p:sp>
      <p:sp>
        <p:nvSpPr>
          <p:cNvPr id="30" name="îṧľïḍê">
            <a:extLst>
              <a:ext uri="{FF2B5EF4-FFF2-40B4-BE49-F238E27FC236}">
                <a16:creationId xmlns:a16="http://schemas.microsoft.com/office/drawing/2014/main" xmlns="" id="{0477B94E-44D6-4835-AE7F-D1FC035CE5D9}"/>
              </a:ext>
            </a:extLst>
          </p:cNvPr>
          <p:cNvSpPr/>
          <p:nvPr/>
        </p:nvSpPr>
        <p:spPr>
          <a:xfrm>
            <a:off x="6716404" y="1621640"/>
            <a:ext cx="383106" cy="383112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altLang="zh-CN" sz="1600" b="1" dirty="0">
                <a:solidFill>
                  <a:schemeClr val="bg1"/>
                </a:solidFill>
              </a:rPr>
              <a:t>1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25" name="ïṧḷíḓé">
            <a:extLst>
              <a:ext uri="{FF2B5EF4-FFF2-40B4-BE49-F238E27FC236}">
                <a16:creationId xmlns:a16="http://schemas.microsoft.com/office/drawing/2014/main" xmlns="" id="{42932D43-8C27-452D-884B-227C7B326434}"/>
              </a:ext>
            </a:extLst>
          </p:cNvPr>
          <p:cNvSpPr/>
          <p:nvPr/>
        </p:nvSpPr>
        <p:spPr bwMode="auto">
          <a:xfrm>
            <a:off x="8768792" y="1860899"/>
            <a:ext cx="2751696" cy="799951"/>
          </a:xfrm>
          <a:prstGeom prst="rect">
            <a:avLst/>
          </a:prstGeom>
          <a:solidFill>
            <a:schemeClr val="bg1">
              <a:lumMod val="95000"/>
              <a:alpha val="40000"/>
            </a:schemeClr>
          </a:solidFill>
          <a:ln w="3175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xtLst/>
        </p:spPr>
        <p:txBody>
          <a:bodyPr wrap="square" lIns="90000" tIns="46800" rIns="90000" bIns="46800" anchor="ctr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endParaRPr lang="en-US" altLang="zh-CN" sz="1000" dirty="0"/>
          </a:p>
        </p:txBody>
      </p:sp>
      <p:sp>
        <p:nvSpPr>
          <p:cNvPr id="26" name="íṩlîḑé">
            <a:extLst>
              <a:ext uri="{FF2B5EF4-FFF2-40B4-BE49-F238E27FC236}">
                <a16:creationId xmlns:a16="http://schemas.microsoft.com/office/drawing/2014/main" xmlns="" id="{AD89ABB0-1F1F-4E1F-898A-09A7864203CB}"/>
              </a:ext>
            </a:extLst>
          </p:cNvPr>
          <p:cNvSpPr/>
          <p:nvPr/>
        </p:nvSpPr>
        <p:spPr bwMode="auto">
          <a:xfrm>
            <a:off x="8767026" y="1860899"/>
            <a:ext cx="2752836" cy="799951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000" tIns="46800" rIns="90000" bIns="46800" anchor="ctr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</p:txBody>
      </p:sp>
      <p:sp>
        <p:nvSpPr>
          <p:cNvPr id="27" name="ï$ḻïḑé">
            <a:extLst>
              <a:ext uri="{FF2B5EF4-FFF2-40B4-BE49-F238E27FC236}">
                <a16:creationId xmlns:a16="http://schemas.microsoft.com/office/drawing/2014/main" xmlns="" id="{724C2D7C-9777-47A7-A4CB-174900752FBD}"/>
              </a:ext>
            </a:extLst>
          </p:cNvPr>
          <p:cNvSpPr/>
          <p:nvPr/>
        </p:nvSpPr>
        <p:spPr>
          <a:xfrm>
            <a:off x="9951891" y="1621640"/>
            <a:ext cx="383106" cy="383112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altLang="zh-CN" sz="1600" b="1" dirty="0">
                <a:solidFill>
                  <a:schemeClr val="bg1"/>
                </a:solidFill>
              </a:rPr>
              <a:t>2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22" name="îşlíḍè">
            <a:extLst>
              <a:ext uri="{FF2B5EF4-FFF2-40B4-BE49-F238E27FC236}">
                <a16:creationId xmlns:a16="http://schemas.microsoft.com/office/drawing/2014/main" xmlns="" id="{D8068784-0A19-4CEA-B3B4-3D2F100A2B6E}"/>
              </a:ext>
            </a:extLst>
          </p:cNvPr>
          <p:cNvSpPr/>
          <p:nvPr/>
        </p:nvSpPr>
        <p:spPr bwMode="auto">
          <a:xfrm>
            <a:off x="5532109" y="3332879"/>
            <a:ext cx="2751696" cy="799951"/>
          </a:xfrm>
          <a:prstGeom prst="rect">
            <a:avLst/>
          </a:prstGeom>
          <a:solidFill>
            <a:schemeClr val="bg1">
              <a:lumMod val="95000"/>
              <a:alpha val="40000"/>
            </a:schemeClr>
          </a:solidFill>
          <a:ln w="3175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xtLst/>
        </p:spPr>
        <p:txBody>
          <a:bodyPr wrap="square" lIns="90000" tIns="46800" rIns="90000" bIns="46800" anchor="ctr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endParaRPr lang="en-US" altLang="zh-CN" sz="1000" dirty="0"/>
          </a:p>
        </p:txBody>
      </p:sp>
      <p:sp>
        <p:nvSpPr>
          <p:cNvPr id="23" name="íşļíḑê">
            <a:extLst>
              <a:ext uri="{FF2B5EF4-FFF2-40B4-BE49-F238E27FC236}">
                <a16:creationId xmlns:a16="http://schemas.microsoft.com/office/drawing/2014/main" xmlns="" id="{F371D7EF-4D73-4161-9BA5-30A7203047E2}"/>
              </a:ext>
            </a:extLst>
          </p:cNvPr>
          <p:cNvSpPr/>
          <p:nvPr/>
        </p:nvSpPr>
        <p:spPr bwMode="auto">
          <a:xfrm>
            <a:off x="5530345" y="3332879"/>
            <a:ext cx="2752836" cy="799951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000" tIns="46800" rIns="90000" bIns="46800" anchor="ctr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</p:txBody>
      </p:sp>
      <p:sp>
        <p:nvSpPr>
          <p:cNvPr id="24" name="ïṡļïḑé">
            <a:extLst>
              <a:ext uri="{FF2B5EF4-FFF2-40B4-BE49-F238E27FC236}">
                <a16:creationId xmlns:a16="http://schemas.microsoft.com/office/drawing/2014/main" xmlns="" id="{0263C529-B807-43A6-89AD-F47C9F04A371}"/>
              </a:ext>
            </a:extLst>
          </p:cNvPr>
          <p:cNvSpPr/>
          <p:nvPr/>
        </p:nvSpPr>
        <p:spPr>
          <a:xfrm>
            <a:off x="6716404" y="3093620"/>
            <a:ext cx="383106" cy="383112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altLang="zh-CN" sz="1600" b="1" dirty="0">
                <a:solidFill>
                  <a:schemeClr val="bg1"/>
                </a:solidFill>
              </a:rPr>
              <a:t>3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19" name="íS1iďê">
            <a:extLst>
              <a:ext uri="{FF2B5EF4-FFF2-40B4-BE49-F238E27FC236}">
                <a16:creationId xmlns:a16="http://schemas.microsoft.com/office/drawing/2014/main" xmlns="" id="{7DC5E3C7-D14A-4EBF-BC80-023EC5C96DE0}"/>
              </a:ext>
            </a:extLst>
          </p:cNvPr>
          <p:cNvSpPr/>
          <p:nvPr/>
        </p:nvSpPr>
        <p:spPr bwMode="auto">
          <a:xfrm>
            <a:off x="8768792" y="3332879"/>
            <a:ext cx="2751696" cy="799951"/>
          </a:xfrm>
          <a:prstGeom prst="rect">
            <a:avLst/>
          </a:prstGeom>
          <a:solidFill>
            <a:schemeClr val="bg1">
              <a:lumMod val="95000"/>
              <a:alpha val="40000"/>
            </a:schemeClr>
          </a:solidFill>
          <a:ln w="3175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xtLst/>
        </p:spPr>
        <p:txBody>
          <a:bodyPr wrap="square" lIns="90000" tIns="46800" rIns="90000" bIns="46800" anchor="ctr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endParaRPr lang="en-US" altLang="zh-CN" sz="1000" dirty="0"/>
          </a:p>
        </p:txBody>
      </p:sp>
      <p:sp>
        <p:nvSpPr>
          <p:cNvPr id="20" name="ïš1íďe">
            <a:extLst>
              <a:ext uri="{FF2B5EF4-FFF2-40B4-BE49-F238E27FC236}">
                <a16:creationId xmlns:a16="http://schemas.microsoft.com/office/drawing/2014/main" xmlns="" id="{A91B0492-93A7-4518-9C2A-9831742B5248}"/>
              </a:ext>
            </a:extLst>
          </p:cNvPr>
          <p:cNvSpPr/>
          <p:nvPr/>
        </p:nvSpPr>
        <p:spPr bwMode="auto">
          <a:xfrm>
            <a:off x="8767026" y="3332879"/>
            <a:ext cx="2752836" cy="799951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000" tIns="46800" rIns="90000" bIns="46800" anchor="ctr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</p:txBody>
      </p:sp>
      <p:sp>
        <p:nvSpPr>
          <p:cNvPr id="21" name="îšlîḋè">
            <a:extLst>
              <a:ext uri="{FF2B5EF4-FFF2-40B4-BE49-F238E27FC236}">
                <a16:creationId xmlns:a16="http://schemas.microsoft.com/office/drawing/2014/main" xmlns="" id="{CA19CFBD-04AF-40AF-A5FA-6636B482573A}"/>
              </a:ext>
            </a:extLst>
          </p:cNvPr>
          <p:cNvSpPr/>
          <p:nvPr/>
        </p:nvSpPr>
        <p:spPr>
          <a:xfrm>
            <a:off x="9951891" y="3093620"/>
            <a:ext cx="383106" cy="383112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altLang="zh-CN" sz="1600" b="1" dirty="0">
                <a:solidFill>
                  <a:schemeClr val="bg1"/>
                </a:solidFill>
              </a:rPr>
              <a:t>4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16" name="îṩľídê">
            <a:extLst>
              <a:ext uri="{FF2B5EF4-FFF2-40B4-BE49-F238E27FC236}">
                <a16:creationId xmlns:a16="http://schemas.microsoft.com/office/drawing/2014/main" xmlns="" id="{374C5BB6-AEA4-4C76-A274-06B98FE7AC89}"/>
              </a:ext>
            </a:extLst>
          </p:cNvPr>
          <p:cNvSpPr/>
          <p:nvPr/>
        </p:nvSpPr>
        <p:spPr bwMode="auto">
          <a:xfrm>
            <a:off x="5532109" y="4804859"/>
            <a:ext cx="2751696" cy="799951"/>
          </a:xfrm>
          <a:prstGeom prst="rect">
            <a:avLst/>
          </a:prstGeom>
          <a:solidFill>
            <a:schemeClr val="bg1">
              <a:lumMod val="95000"/>
              <a:alpha val="40000"/>
            </a:schemeClr>
          </a:solidFill>
          <a:ln w="3175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xtLst/>
        </p:spPr>
        <p:txBody>
          <a:bodyPr wrap="square" lIns="90000" tIns="46800" rIns="90000" bIns="46800" anchor="ctr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endParaRPr lang="en-US" altLang="zh-CN" sz="1000" dirty="0"/>
          </a:p>
        </p:txBody>
      </p:sp>
      <p:sp>
        <p:nvSpPr>
          <p:cNvPr id="17" name="işḷîḑè">
            <a:extLst>
              <a:ext uri="{FF2B5EF4-FFF2-40B4-BE49-F238E27FC236}">
                <a16:creationId xmlns:a16="http://schemas.microsoft.com/office/drawing/2014/main" xmlns="" id="{73AB739C-0D5F-451A-8DC8-10CFA77D775F}"/>
              </a:ext>
            </a:extLst>
          </p:cNvPr>
          <p:cNvSpPr/>
          <p:nvPr/>
        </p:nvSpPr>
        <p:spPr bwMode="auto">
          <a:xfrm>
            <a:off x="5530345" y="4804859"/>
            <a:ext cx="2752836" cy="799951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000" tIns="46800" rIns="90000" bIns="46800" anchor="ctr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</p:txBody>
      </p:sp>
      <p:sp>
        <p:nvSpPr>
          <p:cNvPr id="18" name="işļíḍè">
            <a:extLst>
              <a:ext uri="{FF2B5EF4-FFF2-40B4-BE49-F238E27FC236}">
                <a16:creationId xmlns:a16="http://schemas.microsoft.com/office/drawing/2014/main" xmlns="" id="{23018BC2-8568-4A67-8428-188E81EA43FC}"/>
              </a:ext>
            </a:extLst>
          </p:cNvPr>
          <p:cNvSpPr/>
          <p:nvPr/>
        </p:nvSpPr>
        <p:spPr>
          <a:xfrm>
            <a:off x="6716404" y="4565600"/>
            <a:ext cx="383106" cy="383112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altLang="zh-CN" sz="1600" b="1" dirty="0">
                <a:solidFill>
                  <a:schemeClr val="bg1"/>
                </a:solidFill>
              </a:rPr>
              <a:t>5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13" name="îṥ1íḑé">
            <a:extLst>
              <a:ext uri="{FF2B5EF4-FFF2-40B4-BE49-F238E27FC236}">
                <a16:creationId xmlns:a16="http://schemas.microsoft.com/office/drawing/2014/main" xmlns="" id="{10842893-F53B-4EBA-B276-0C1EEB690CCB}"/>
              </a:ext>
            </a:extLst>
          </p:cNvPr>
          <p:cNvSpPr/>
          <p:nvPr/>
        </p:nvSpPr>
        <p:spPr bwMode="auto">
          <a:xfrm>
            <a:off x="8768792" y="4804859"/>
            <a:ext cx="2751696" cy="799951"/>
          </a:xfrm>
          <a:prstGeom prst="rect">
            <a:avLst/>
          </a:prstGeom>
          <a:solidFill>
            <a:schemeClr val="bg1">
              <a:lumMod val="95000"/>
              <a:alpha val="40000"/>
            </a:schemeClr>
          </a:solidFill>
          <a:ln w="3175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xtLst/>
        </p:spPr>
        <p:txBody>
          <a:bodyPr wrap="square" lIns="90000" tIns="46800" rIns="90000" bIns="46800" anchor="ctr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endParaRPr lang="en-US" altLang="zh-CN" sz="1000" dirty="0"/>
          </a:p>
        </p:txBody>
      </p:sp>
      <p:sp>
        <p:nvSpPr>
          <p:cNvPr id="14" name="íS1îḑê">
            <a:extLst>
              <a:ext uri="{FF2B5EF4-FFF2-40B4-BE49-F238E27FC236}">
                <a16:creationId xmlns:a16="http://schemas.microsoft.com/office/drawing/2014/main" xmlns="" id="{449F751F-DF0A-4A18-B5E1-755F497FA08C}"/>
              </a:ext>
            </a:extLst>
          </p:cNvPr>
          <p:cNvSpPr/>
          <p:nvPr/>
        </p:nvSpPr>
        <p:spPr bwMode="auto">
          <a:xfrm>
            <a:off x="8767026" y="4804859"/>
            <a:ext cx="2752836" cy="799951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000" tIns="46800" rIns="90000" bIns="46800" anchor="ctr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</p:txBody>
      </p:sp>
      <p:sp>
        <p:nvSpPr>
          <p:cNvPr id="15" name="í$1ide">
            <a:extLst>
              <a:ext uri="{FF2B5EF4-FFF2-40B4-BE49-F238E27FC236}">
                <a16:creationId xmlns:a16="http://schemas.microsoft.com/office/drawing/2014/main" xmlns="" id="{DADA9C38-C05A-4616-989A-DF3228BE84DA}"/>
              </a:ext>
            </a:extLst>
          </p:cNvPr>
          <p:cNvSpPr/>
          <p:nvPr/>
        </p:nvSpPr>
        <p:spPr>
          <a:xfrm>
            <a:off x="9951891" y="4565600"/>
            <a:ext cx="383106" cy="383112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altLang="zh-CN" sz="1600" b="1" dirty="0">
                <a:solidFill>
                  <a:schemeClr val="bg1"/>
                </a:solidFill>
              </a:rPr>
              <a:t>6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2413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2E060CF-4412-4104-8115-AD021EAA61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6A922A1-D84C-4CB6-8A17-8FE1C50A31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49172B3-A172-4839-B862-C5DFABAB72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/>
          </a:p>
        </p:txBody>
      </p:sp>
      <p:sp>
        <p:nvSpPr>
          <p:cNvPr id="6" name="išľîḍe">
            <a:extLst>
              <a:ext uri="{FF2B5EF4-FFF2-40B4-BE49-F238E27FC236}">
                <a16:creationId xmlns:a16="http://schemas.microsoft.com/office/drawing/2014/main" xmlns="" id="{718B2697-03DC-4273-BAFF-6CE5CA0AE0C3}"/>
              </a:ext>
            </a:extLst>
          </p:cNvPr>
          <p:cNvSpPr/>
          <p:nvPr/>
        </p:nvSpPr>
        <p:spPr>
          <a:xfrm rot="2700000">
            <a:off x="3532836" y="1219859"/>
            <a:ext cx="2997858" cy="2997858"/>
          </a:xfrm>
          <a:prstGeom prst="arc">
            <a:avLst/>
          </a:prstGeom>
          <a:ln w="28575"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" name="isḷîḑe">
            <a:extLst>
              <a:ext uri="{FF2B5EF4-FFF2-40B4-BE49-F238E27FC236}">
                <a16:creationId xmlns:a16="http://schemas.microsoft.com/office/drawing/2014/main" xmlns="" id="{76DFCA5C-1B40-4340-A853-D5DEC5C72864}"/>
              </a:ext>
            </a:extLst>
          </p:cNvPr>
          <p:cNvSpPr/>
          <p:nvPr/>
        </p:nvSpPr>
        <p:spPr>
          <a:xfrm rot="13500000">
            <a:off x="5661306" y="3331981"/>
            <a:ext cx="2997858" cy="2997858"/>
          </a:xfrm>
          <a:prstGeom prst="arc">
            <a:avLst/>
          </a:prstGeom>
          <a:ln w="28575">
            <a:solidFill>
              <a:schemeClr val="tx1">
                <a:lumMod val="40000"/>
                <a:lumOff val="60000"/>
              </a:schemeClr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" name="ïṩḷîḑè">
            <a:extLst>
              <a:ext uri="{FF2B5EF4-FFF2-40B4-BE49-F238E27FC236}">
                <a16:creationId xmlns:a16="http://schemas.microsoft.com/office/drawing/2014/main" xmlns="" id="{56A89C94-2132-43FF-8742-2807CA272D01}"/>
              </a:ext>
            </a:extLst>
          </p:cNvPr>
          <p:cNvSpPr/>
          <p:nvPr/>
        </p:nvSpPr>
        <p:spPr>
          <a:xfrm rot="2700000">
            <a:off x="3405489" y="945336"/>
            <a:ext cx="4679850" cy="4679850"/>
          </a:xfrm>
          <a:prstGeom prst="arc">
            <a:avLst>
              <a:gd name="adj1" fmla="val 16200000"/>
              <a:gd name="adj2" fmla="val 413824"/>
            </a:avLst>
          </a:prstGeom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9" name="îṡľiḍé">
            <a:extLst>
              <a:ext uri="{FF2B5EF4-FFF2-40B4-BE49-F238E27FC236}">
                <a16:creationId xmlns:a16="http://schemas.microsoft.com/office/drawing/2014/main" xmlns="" id="{76469ACC-9720-4397-B21B-35F8D63D7BD2}"/>
              </a:ext>
            </a:extLst>
          </p:cNvPr>
          <p:cNvSpPr/>
          <p:nvPr/>
        </p:nvSpPr>
        <p:spPr>
          <a:xfrm rot="13500000">
            <a:off x="4078120" y="3331984"/>
            <a:ext cx="2997858" cy="2997858"/>
          </a:xfrm>
          <a:prstGeom prst="arc">
            <a:avLst/>
          </a:prstGeom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0" name="íšḷíḓe">
            <a:extLst>
              <a:ext uri="{FF2B5EF4-FFF2-40B4-BE49-F238E27FC236}">
                <a16:creationId xmlns:a16="http://schemas.microsoft.com/office/drawing/2014/main" xmlns="" id="{9F3F6DE1-B043-4DE5-84E7-2FCA54F02CCE}"/>
              </a:ext>
            </a:extLst>
          </p:cNvPr>
          <p:cNvSpPr/>
          <p:nvPr/>
        </p:nvSpPr>
        <p:spPr>
          <a:xfrm>
            <a:off x="5908180" y="2990543"/>
            <a:ext cx="1080120" cy="341678"/>
          </a:xfrm>
          <a:prstGeom prst="roundRect">
            <a:avLst>
              <a:gd name="adj" fmla="val 13693"/>
            </a:avLst>
          </a:prstGeom>
          <a:solidFill>
            <a:schemeClr val="accent1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0000" tIns="46800" rIns="90000" bIns="4680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dirty="0"/>
              <a:t>Text</a:t>
            </a:r>
            <a:endParaRPr lang="zh-CN" altLang="en-US" dirty="0"/>
          </a:p>
        </p:txBody>
      </p:sp>
      <p:sp>
        <p:nvSpPr>
          <p:cNvPr id="11" name="iṣḷîḋê">
            <a:extLst>
              <a:ext uri="{FF2B5EF4-FFF2-40B4-BE49-F238E27FC236}">
                <a16:creationId xmlns:a16="http://schemas.microsoft.com/office/drawing/2014/main" xmlns="" id="{F5B763E3-FD34-408C-89FB-7B1A12A890C8}"/>
              </a:ext>
            </a:extLst>
          </p:cNvPr>
          <p:cNvSpPr/>
          <p:nvPr/>
        </p:nvSpPr>
        <p:spPr>
          <a:xfrm>
            <a:off x="5066789" y="4654894"/>
            <a:ext cx="1080120" cy="341678"/>
          </a:xfrm>
          <a:prstGeom prst="roundRect">
            <a:avLst>
              <a:gd name="adj" fmla="val 13693"/>
            </a:avLst>
          </a:prstGeom>
          <a:solidFill>
            <a:schemeClr val="accent3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0000" tIns="46800" rIns="90000" bIns="4680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dirty="0"/>
              <a:t>Text</a:t>
            </a:r>
            <a:endParaRPr lang="zh-CN" altLang="en-US" dirty="0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B1D994F0-7E7C-498E-8EEB-69DC82C72340}"/>
              </a:ext>
            </a:extLst>
          </p:cNvPr>
          <p:cNvCxnSpPr>
            <a:cxnSpLocks/>
          </p:cNvCxnSpPr>
          <p:nvPr/>
        </p:nvCxnSpPr>
        <p:spPr>
          <a:xfrm>
            <a:off x="671512" y="4781030"/>
            <a:ext cx="3129488" cy="0"/>
          </a:xfrm>
          <a:prstGeom prst="line">
            <a:avLst/>
          </a:prstGeom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iṧḷîḋè">
            <a:extLst>
              <a:ext uri="{FF2B5EF4-FFF2-40B4-BE49-F238E27FC236}">
                <a16:creationId xmlns:a16="http://schemas.microsoft.com/office/drawing/2014/main" xmlns="" id="{D89416A9-56D2-4397-B4F6-32D45DA629C9}"/>
              </a:ext>
            </a:extLst>
          </p:cNvPr>
          <p:cNvSpPr txBox="1"/>
          <p:nvPr/>
        </p:nvSpPr>
        <p:spPr>
          <a:xfrm>
            <a:off x="809131" y="1128140"/>
            <a:ext cx="539201" cy="438211"/>
          </a:xfrm>
          <a:prstGeom prst="rect">
            <a:avLst/>
          </a:prstGeom>
          <a:noFill/>
        </p:spPr>
        <p:txBody>
          <a:bodyPr wrap="square" lIns="90000" tIns="46800" rIns="90000" bIns="46800" anchor="ctr">
            <a:prstTxWarp prst="textPlain">
              <a:avLst/>
            </a:prstTxWarp>
            <a:normAutofit fontScale="55000" lnSpcReduction="20000"/>
          </a:bodyPr>
          <a:lstStyle/>
          <a:p>
            <a:r>
              <a:rPr lang="en-US" sz="4800" dirty="0"/>
              <a:t>“</a:t>
            </a:r>
          </a:p>
        </p:txBody>
      </p:sp>
      <p:sp>
        <p:nvSpPr>
          <p:cNvPr id="14" name="í$ḻiḍè">
            <a:extLst>
              <a:ext uri="{FF2B5EF4-FFF2-40B4-BE49-F238E27FC236}">
                <a16:creationId xmlns:a16="http://schemas.microsoft.com/office/drawing/2014/main" xmlns="" id="{D501D32C-5BA5-43C2-B9DA-E2DCD3EB603E}"/>
              </a:ext>
            </a:extLst>
          </p:cNvPr>
          <p:cNvSpPr txBox="1"/>
          <p:nvPr/>
        </p:nvSpPr>
        <p:spPr>
          <a:xfrm>
            <a:off x="671512" y="1710471"/>
            <a:ext cx="4865653" cy="1543273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 fontScale="925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/>
              <a:t>Unified fonts make reading more fluent.</a:t>
            </a:r>
          </a:p>
          <a:p>
            <a:pPr>
              <a:lnSpc>
                <a:spcPct val="150000"/>
              </a:lnSpc>
            </a:pPr>
            <a:r>
              <a:rPr lang="en-US" altLang="zh-CN" b="1" dirty="0"/>
              <a:t>Theme color makes PPT more convenient to change.</a:t>
            </a:r>
          </a:p>
          <a:p>
            <a:pPr>
              <a:lnSpc>
                <a:spcPct val="150000"/>
              </a:lnSpc>
            </a:pPr>
            <a:r>
              <a:rPr lang="en-US" altLang="zh-CN" sz="1400" dirty="0"/>
              <a:t>Adjust the spacing to adapt to Chinese typesetting, use the reference line in PPT.</a:t>
            </a:r>
            <a:endParaRPr lang="en-US" sz="1600" b="1" dirty="0"/>
          </a:p>
        </p:txBody>
      </p:sp>
      <p:sp>
        <p:nvSpPr>
          <p:cNvPr id="42" name="íşļïḋê">
            <a:extLst>
              <a:ext uri="{FF2B5EF4-FFF2-40B4-BE49-F238E27FC236}">
                <a16:creationId xmlns:a16="http://schemas.microsoft.com/office/drawing/2014/main" xmlns="" id="{399E8015-2B3C-48F3-88BB-6740F07568E6}"/>
              </a:ext>
            </a:extLst>
          </p:cNvPr>
          <p:cNvSpPr txBox="1"/>
          <p:nvPr/>
        </p:nvSpPr>
        <p:spPr>
          <a:xfrm>
            <a:off x="8121975" y="2143113"/>
            <a:ext cx="3398513" cy="567990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900" dirty="0"/>
              <a:t>Supporting text here.</a:t>
            </a:r>
          </a:p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900" dirty="0"/>
              <a:t>Copy paste fonts. Choose the only option to retain text.</a:t>
            </a:r>
          </a:p>
        </p:txBody>
      </p:sp>
      <p:sp>
        <p:nvSpPr>
          <p:cNvPr id="43" name="išļïḋé">
            <a:extLst>
              <a:ext uri="{FF2B5EF4-FFF2-40B4-BE49-F238E27FC236}">
                <a16:creationId xmlns:a16="http://schemas.microsoft.com/office/drawing/2014/main" xmlns="" id="{6B1616DC-C7E1-442E-A6B0-1E2DF1B9E9DA}"/>
              </a:ext>
            </a:extLst>
          </p:cNvPr>
          <p:cNvSpPr txBox="1"/>
          <p:nvPr/>
        </p:nvSpPr>
        <p:spPr>
          <a:xfrm>
            <a:off x="8121976" y="1710470"/>
            <a:ext cx="3398512" cy="432644"/>
          </a:xfrm>
          <a:prstGeom prst="rect">
            <a:avLst/>
          </a:prstGeom>
          <a:noFill/>
        </p:spPr>
        <p:txBody>
          <a:bodyPr wrap="none" rtlCol="0" anchor="ctr">
            <a:normAutofit/>
          </a:bodyPr>
          <a:lstStyle>
            <a:defPPr>
              <a:defRPr lang="zh-CN"/>
            </a:defPPr>
            <a:lvl1pPr>
              <a:defRPr sz="1400" b="1">
                <a:solidFill>
                  <a:schemeClr val="accent1"/>
                </a:solidFill>
              </a:defRPr>
            </a:lvl1pPr>
          </a:lstStyle>
          <a:p>
            <a:r>
              <a:rPr lang="en-US" altLang="zh-CN" sz="1800" dirty="0"/>
              <a:t>Text here</a:t>
            </a:r>
            <a:endParaRPr lang="zh-CN" altLang="en-US" sz="1800" dirty="0"/>
          </a:p>
        </p:txBody>
      </p:sp>
      <p:sp>
        <p:nvSpPr>
          <p:cNvPr id="45" name="íṧľîḑê">
            <a:extLst>
              <a:ext uri="{FF2B5EF4-FFF2-40B4-BE49-F238E27FC236}">
                <a16:creationId xmlns:a16="http://schemas.microsoft.com/office/drawing/2014/main" xmlns="" id="{B09C41B5-BF22-48FF-866C-634800F278A8}"/>
              </a:ext>
            </a:extLst>
          </p:cNvPr>
          <p:cNvSpPr/>
          <p:nvPr/>
        </p:nvSpPr>
        <p:spPr>
          <a:xfrm>
            <a:off x="7504447" y="1939242"/>
            <a:ext cx="537820" cy="537824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46" name="ís1îḑê">
            <a:extLst>
              <a:ext uri="{FF2B5EF4-FFF2-40B4-BE49-F238E27FC236}">
                <a16:creationId xmlns:a16="http://schemas.microsoft.com/office/drawing/2014/main" xmlns="" id="{FEA9F731-BCF4-4356-9A2B-73C5D7714D7F}"/>
              </a:ext>
            </a:extLst>
          </p:cNvPr>
          <p:cNvSpPr/>
          <p:nvPr/>
        </p:nvSpPr>
        <p:spPr bwMode="auto">
          <a:xfrm>
            <a:off x="7636238" y="2073708"/>
            <a:ext cx="274236" cy="268889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/>
          </a:p>
        </p:txBody>
      </p:sp>
      <p:sp>
        <p:nvSpPr>
          <p:cNvPr id="37" name="îS1iďe">
            <a:extLst>
              <a:ext uri="{FF2B5EF4-FFF2-40B4-BE49-F238E27FC236}">
                <a16:creationId xmlns:a16="http://schemas.microsoft.com/office/drawing/2014/main" xmlns="" id="{23067BC5-A9A5-4342-B87B-17A59AED2F5E}"/>
              </a:ext>
            </a:extLst>
          </p:cNvPr>
          <p:cNvSpPr txBox="1"/>
          <p:nvPr/>
        </p:nvSpPr>
        <p:spPr>
          <a:xfrm>
            <a:off x="8406127" y="3432986"/>
            <a:ext cx="3114361" cy="567990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900" dirty="0"/>
              <a:t>Supporting text here.</a:t>
            </a:r>
          </a:p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900" dirty="0"/>
              <a:t>Copy paste fonts. Choose the only option to retain text.</a:t>
            </a:r>
          </a:p>
        </p:txBody>
      </p:sp>
      <p:sp>
        <p:nvSpPr>
          <p:cNvPr id="38" name="îśļíďê">
            <a:extLst>
              <a:ext uri="{FF2B5EF4-FFF2-40B4-BE49-F238E27FC236}">
                <a16:creationId xmlns:a16="http://schemas.microsoft.com/office/drawing/2014/main" xmlns="" id="{421723C0-C56A-434E-8B85-EBDE5B12315C}"/>
              </a:ext>
            </a:extLst>
          </p:cNvPr>
          <p:cNvSpPr txBox="1"/>
          <p:nvPr/>
        </p:nvSpPr>
        <p:spPr>
          <a:xfrm>
            <a:off x="8406128" y="3000343"/>
            <a:ext cx="3114360" cy="432644"/>
          </a:xfrm>
          <a:prstGeom prst="rect">
            <a:avLst/>
          </a:prstGeom>
          <a:noFill/>
        </p:spPr>
        <p:txBody>
          <a:bodyPr wrap="none" rtlCol="0" anchor="ctr">
            <a:normAutofit/>
          </a:bodyPr>
          <a:lstStyle>
            <a:defPPr>
              <a:defRPr lang="zh-CN"/>
            </a:defPPr>
            <a:lvl1pPr>
              <a:defRPr sz="1400" b="1">
                <a:solidFill>
                  <a:schemeClr val="accent1"/>
                </a:solidFill>
              </a:defRPr>
            </a:lvl1pPr>
          </a:lstStyle>
          <a:p>
            <a:r>
              <a:rPr lang="en-US" altLang="zh-CN" sz="1800" dirty="0"/>
              <a:t>Text here</a:t>
            </a:r>
            <a:endParaRPr lang="zh-CN" altLang="en-US" sz="1800" dirty="0"/>
          </a:p>
        </p:txBody>
      </p:sp>
      <p:sp>
        <p:nvSpPr>
          <p:cNvPr id="40" name="îslïḍè">
            <a:extLst>
              <a:ext uri="{FF2B5EF4-FFF2-40B4-BE49-F238E27FC236}">
                <a16:creationId xmlns:a16="http://schemas.microsoft.com/office/drawing/2014/main" xmlns="" id="{BDA68430-0DB4-4781-A443-830C2C2E24A8}"/>
              </a:ext>
            </a:extLst>
          </p:cNvPr>
          <p:cNvSpPr/>
          <p:nvPr/>
        </p:nvSpPr>
        <p:spPr>
          <a:xfrm>
            <a:off x="7788600" y="3229115"/>
            <a:ext cx="537820" cy="537824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41" name="íṡľíḋé">
            <a:extLst>
              <a:ext uri="{FF2B5EF4-FFF2-40B4-BE49-F238E27FC236}">
                <a16:creationId xmlns:a16="http://schemas.microsoft.com/office/drawing/2014/main" xmlns="" id="{72CF8DB6-24BB-4ED0-BB6E-2261E2F1333F}"/>
              </a:ext>
            </a:extLst>
          </p:cNvPr>
          <p:cNvSpPr/>
          <p:nvPr/>
        </p:nvSpPr>
        <p:spPr bwMode="auto">
          <a:xfrm>
            <a:off x="7920391" y="3363581"/>
            <a:ext cx="274236" cy="268889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/>
          </a:p>
        </p:txBody>
      </p:sp>
      <p:sp>
        <p:nvSpPr>
          <p:cNvPr id="32" name="ïṣḷiḓè">
            <a:extLst>
              <a:ext uri="{FF2B5EF4-FFF2-40B4-BE49-F238E27FC236}">
                <a16:creationId xmlns:a16="http://schemas.microsoft.com/office/drawing/2014/main" xmlns="" id="{8E4E9C9D-9A5D-4AA4-9B18-5E197EA79A78}"/>
              </a:ext>
            </a:extLst>
          </p:cNvPr>
          <p:cNvSpPr txBox="1"/>
          <p:nvPr/>
        </p:nvSpPr>
        <p:spPr>
          <a:xfrm>
            <a:off x="7904190" y="4722859"/>
            <a:ext cx="3622084" cy="567990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900" dirty="0"/>
              <a:t>Supporting text here.</a:t>
            </a:r>
          </a:p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900" dirty="0"/>
              <a:t>Copy paste fonts. Choose the only option to retain text.</a:t>
            </a:r>
          </a:p>
        </p:txBody>
      </p:sp>
      <p:sp>
        <p:nvSpPr>
          <p:cNvPr id="33" name="iŝľîḋè">
            <a:extLst>
              <a:ext uri="{FF2B5EF4-FFF2-40B4-BE49-F238E27FC236}">
                <a16:creationId xmlns:a16="http://schemas.microsoft.com/office/drawing/2014/main" xmlns="" id="{FEE6D402-34C3-4CC0-A431-79D1C7E6A964}"/>
              </a:ext>
            </a:extLst>
          </p:cNvPr>
          <p:cNvSpPr txBox="1"/>
          <p:nvPr/>
        </p:nvSpPr>
        <p:spPr>
          <a:xfrm>
            <a:off x="7904190" y="4290216"/>
            <a:ext cx="3622083" cy="432644"/>
          </a:xfrm>
          <a:prstGeom prst="rect">
            <a:avLst/>
          </a:prstGeom>
          <a:noFill/>
        </p:spPr>
        <p:txBody>
          <a:bodyPr wrap="none" rtlCol="0" anchor="ctr">
            <a:normAutofit/>
          </a:bodyPr>
          <a:lstStyle>
            <a:defPPr>
              <a:defRPr lang="zh-CN"/>
            </a:defPPr>
            <a:lvl1pPr>
              <a:defRPr sz="1400" b="1">
                <a:solidFill>
                  <a:schemeClr val="accent1"/>
                </a:solidFill>
              </a:defRPr>
            </a:lvl1pPr>
          </a:lstStyle>
          <a:p>
            <a:r>
              <a:rPr lang="en-US" altLang="zh-CN" sz="1800" dirty="0"/>
              <a:t>Text here</a:t>
            </a:r>
            <a:endParaRPr lang="zh-CN" altLang="en-US" sz="1800" dirty="0"/>
          </a:p>
        </p:txBody>
      </p:sp>
      <p:sp>
        <p:nvSpPr>
          <p:cNvPr id="35" name="ïS1íde">
            <a:extLst>
              <a:ext uri="{FF2B5EF4-FFF2-40B4-BE49-F238E27FC236}">
                <a16:creationId xmlns:a16="http://schemas.microsoft.com/office/drawing/2014/main" xmlns="" id="{868A44B2-F0E6-4EEB-B3AD-09AE1779CC4D}"/>
              </a:ext>
            </a:extLst>
          </p:cNvPr>
          <p:cNvSpPr/>
          <p:nvPr/>
        </p:nvSpPr>
        <p:spPr>
          <a:xfrm>
            <a:off x="7286662" y="4518988"/>
            <a:ext cx="537820" cy="537824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36" name="išḷîdè">
            <a:extLst>
              <a:ext uri="{FF2B5EF4-FFF2-40B4-BE49-F238E27FC236}">
                <a16:creationId xmlns:a16="http://schemas.microsoft.com/office/drawing/2014/main" xmlns="" id="{C84683B7-9EB1-487E-8091-9DF567413B95}"/>
              </a:ext>
            </a:extLst>
          </p:cNvPr>
          <p:cNvSpPr/>
          <p:nvPr/>
        </p:nvSpPr>
        <p:spPr bwMode="auto">
          <a:xfrm>
            <a:off x="7418453" y="4653454"/>
            <a:ext cx="274236" cy="268889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/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1FB9FF93-6263-4A23-8286-912DCDD8470A}"/>
              </a:ext>
            </a:extLst>
          </p:cNvPr>
          <p:cNvCxnSpPr/>
          <p:nvPr/>
        </p:nvCxnSpPr>
        <p:spPr>
          <a:xfrm>
            <a:off x="8242139" y="2799000"/>
            <a:ext cx="3278349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C1148D8E-EB35-4BA6-8DCA-0F867FAB8916}"/>
              </a:ext>
            </a:extLst>
          </p:cNvPr>
          <p:cNvCxnSpPr/>
          <p:nvPr/>
        </p:nvCxnSpPr>
        <p:spPr>
          <a:xfrm>
            <a:off x="8242139" y="4149000"/>
            <a:ext cx="3278349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îṩļïḍe">
            <a:extLst>
              <a:ext uri="{FF2B5EF4-FFF2-40B4-BE49-F238E27FC236}">
                <a16:creationId xmlns:a16="http://schemas.microsoft.com/office/drawing/2014/main" xmlns="" id="{AD184577-5DF0-4698-B6F0-51A225836232}"/>
              </a:ext>
            </a:extLst>
          </p:cNvPr>
          <p:cNvSpPr txBox="1"/>
          <p:nvPr/>
        </p:nvSpPr>
        <p:spPr>
          <a:xfrm>
            <a:off x="677444" y="4036900"/>
            <a:ext cx="3398513" cy="567990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900" dirty="0"/>
              <a:t>Supporting text here.</a:t>
            </a:r>
          </a:p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900" dirty="0"/>
              <a:t>Copy paste fonts. Choose the only option to retain text.</a:t>
            </a:r>
          </a:p>
        </p:txBody>
      </p:sp>
      <p:sp>
        <p:nvSpPr>
          <p:cNvPr id="28" name="íṡḷíḋe">
            <a:extLst>
              <a:ext uri="{FF2B5EF4-FFF2-40B4-BE49-F238E27FC236}">
                <a16:creationId xmlns:a16="http://schemas.microsoft.com/office/drawing/2014/main" xmlns="" id="{7E3D7EA0-0E69-47C0-AB60-6D1FFE539D4C}"/>
              </a:ext>
            </a:extLst>
          </p:cNvPr>
          <p:cNvSpPr txBox="1"/>
          <p:nvPr/>
        </p:nvSpPr>
        <p:spPr>
          <a:xfrm>
            <a:off x="677445" y="3604257"/>
            <a:ext cx="3398512" cy="432644"/>
          </a:xfrm>
          <a:prstGeom prst="rect">
            <a:avLst/>
          </a:prstGeom>
          <a:noFill/>
        </p:spPr>
        <p:txBody>
          <a:bodyPr wrap="none" rtlCol="0" anchor="ctr">
            <a:normAutofit/>
          </a:bodyPr>
          <a:lstStyle>
            <a:defPPr>
              <a:defRPr lang="zh-CN"/>
            </a:defPPr>
            <a:lvl1pPr>
              <a:defRPr sz="1400" b="1">
                <a:solidFill>
                  <a:schemeClr val="accent1"/>
                </a:solidFill>
              </a:defRPr>
            </a:lvl1pPr>
          </a:lstStyle>
          <a:p>
            <a:r>
              <a:rPr lang="en-US" altLang="zh-CN" sz="1800" dirty="0">
                <a:solidFill>
                  <a:schemeClr val="accent3"/>
                </a:solidFill>
              </a:rPr>
              <a:t>Text here</a:t>
            </a:r>
            <a:endParaRPr lang="zh-CN" altLang="en-US" sz="1800" dirty="0">
              <a:solidFill>
                <a:schemeClr val="accent3"/>
              </a:solidFill>
            </a:endParaRPr>
          </a:p>
        </p:txBody>
      </p:sp>
      <p:sp>
        <p:nvSpPr>
          <p:cNvPr id="30" name="íŝľíḋè">
            <a:extLst>
              <a:ext uri="{FF2B5EF4-FFF2-40B4-BE49-F238E27FC236}">
                <a16:creationId xmlns:a16="http://schemas.microsoft.com/office/drawing/2014/main" xmlns="" id="{6116BE86-75ED-42B2-B261-36F10DA0E3DF}"/>
              </a:ext>
            </a:extLst>
          </p:cNvPr>
          <p:cNvSpPr/>
          <p:nvPr/>
        </p:nvSpPr>
        <p:spPr>
          <a:xfrm>
            <a:off x="4026536" y="3833029"/>
            <a:ext cx="537820" cy="537824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31" name="íşḻiďè">
            <a:extLst>
              <a:ext uri="{FF2B5EF4-FFF2-40B4-BE49-F238E27FC236}">
                <a16:creationId xmlns:a16="http://schemas.microsoft.com/office/drawing/2014/main" xmlns="" id="{18E6EA4D-D0F7-4EE2-9E51-964AB6248E07}"/>
              </a:ext>
            </a:extLst>
          </p:cNvPr>
          <p:cNvSpPr/>
          <p:nvPr/>
        </p:nvSpPr>
        <p:spPr bwMode="auto">
          <a:xfrm>
            <a:off x="4158327" y="3967495"/>
            <a:ext cx="274236" cy="268889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/>
          </a:p>
        </p:txBody>
      </p:sp>
      <p:sp>
        <p:nvSpPr>
          <p:cNvPr id="22" name="íşľíḋè">
            <a:extLst>
              <a:ext uri="{FF2B5EF4-FFF2-40B4-BE49-F238E27FC236}">
                <a16:creationId xmlns:a16="http://schemas.microsoft.com/office/drawing/2014/main" xmlns="" id="{9FD43D44-B4DD-4F9A-ABE0-D257A7F03793}"/>
              </a:ext>
            </a:extLst>
          </p:cNvPr>
          <p:cNvSpPr txBox="1"/>
          <p:nvPr/>
        </p:nvSpPr>
        <p:spPr>
          <a:xfrm>
            <a:off x="677444" y="5382093"/>
            <a:ext cx="3398513" cy="567990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900" dirty="0"/>
              <a:t>Supporting text here.</a:t>
            </a:r>
          </a:p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900" dirty="0"/>
              <a:t>Copy paste fonts. Choose the only option to retain text.</a:t>
            </a:r>
          </a:p>
        </p:txBody>
      </p:sp>
      <p:sp>
        <p:nvSpPr>
          <p:cNvPr id="23" name="îsļíḑè">
            <a:extLst>
              <a:ext uri="{FF2B5EF4-FFF2-40B4-BE49-F238E27FC236}">
                <a16:creationId xmlns:a16="http://schemas.microsoft.com/office/drawing/2014/main" xmlns="" id="{51EABF25-9631-4500-8658-87DB10FCE24F}"/>
              </a:ext>
            </a:extLst>
          </p:cNvPr>
          <p:cNvSpPr txBox="1"/>
          <p:nvPr/>
        </p:nvSpPr>
        <p:spPr>
          <a:xfrm>
            <a:off x="677445" y="4949450"/>
            <a:ext cx="3398512" cy="432644"/>
          </a:xfrm>
          <a:prstGeom prst="rect">
            <a:avLst/>
          </a:prstGeom>
          <a:noFill/>
        </p:spPr>
        <p:txBody>
          <a:bodyPr wrap="none" rtlCol="0" anchor="ctr">
            <a:normAutofit/>
          </a:bodyPr>
          <a:lstStyle>
            <a:defPPr>
              <a:defRPr lang="zh-CN"/>
            </a:defPPr>
            <a:lvl1pPr>
              <a:defRPr sz="1400" b="1">
                <a:solidFill>
                  <a:schemeClr val="accent1"/>
                </a:solidFill>
              </a:defRPr>
            </a:lvl1pPr>
          </a:lstStyle>
          <a:p>
            <a:r>
              <a:rPr lang="en-US" altLang="zh-CN" sz="1800" dirty="0">
                <a:solidFill>
                  <a:schemeClr val="accent3"/>
                </a:solidFill>
              </a:rPr>
              <a:t>Text here</a:t>
            </a:r>
            <a:endParaRPr lang="zh-CN" altLang="en-US" sz="1800" dirty="0">
              <a:solidFill>
                <a:schemeClr val="accent3"/>
              </a:solidFill>
            </a:endParaRPr>
          </a:p>
        </p:txBody>
      </p:sp>
      <p:sp>
        <p:nvSpPr>
          <p:cNvPr id="25" name="îṡľiḋê">
            <a:extLst>
              <a:ext uri="{FF2B5EF4-FFF2-40B4-BE49-F238E27FC236}">
                <a16:creationId xmlns:a16="http://schemas.microsoft.com/office/drawing/2014/main" xmlns="" id="{58CE71B7-7D2A-4893-985E-083C9DDCD96A}"/>
              </a:ext>
            </a:extLst>
          </p:cNvPr>
          <p:cNvSpPr/>
          <p:nvPr/>
        </p:nvSpPr>
        <p:spPr>
          <a:xfrm>
            <a:off x="4026536" y="5178222"/>
            <a:ext cx="537820" cy="537824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26" name="îṡḷïďè">
            <a:extLst>
              <a:ext uri="{FF2B5EF4-FFF2-40B4-BE49-F238E27FC236}">
                <a16:creationId xmlns:a16="http://schemas.microsoft.com/office/drawing/2014/main" xmlns="" id="{F1EABDE4-EECE-4E91-91F5-C5265E918ED2}"/>
              </a:ext>
            </a:extLst>
          </p:cNvPr>
          <p:cNvSpPr/>
          <p:nvPr/>
        </p:nvSpPr>
        <p:spPr bwMode="auto">
          <a:xfrm>
            <a:off x="4158327" y="5312688"/>
            <a:ext cx="274236" cy="268889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/>
          </a:p>
        </p:txBody>
      </p:sp>
    </p:spTree>
    <p:extLst>
      <p:ext uri="{BB962C8B-B14F-4D97-AF65-F5344CB8AC3E}">
        <p14:creationId xmlns:p14="http://schemas.microsoft.com/office/powerpoint/2010/main" val="1801152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研究成果与应用前景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apaste, choose "keep text only" option.</a:t>
            </a:r>
            <a:endParaRPr lang="zh-CN" altLang="en-US" dirty="0"/>
          </a:p>
        </p:txBody>
      </p:sp>
      <p:cxnSp>
        <p:nvCxnSpPr>
          <p:cNvPr id="165" name="直接连接符 164">
            <a:extLst>
              <a:ext uri="{FF2B5EF4-FFF2-40B4-BE49-F238E27FC236}">
                <a16:creationId xmlns:a16="http://schemas.microsoft.com/office/drawing/2014/main" xmlns="" id="{EAB2D5FA-EBD0-4D79-A11F-D2D3F80CA1C1}"/>
              </a:ext>
            </a:extLst>
          </p:cNvPr>
          <p:cNvCxnSpPr>
            <a:cxnSpLocks/>
          </p:cNvCxnSpPr>
          <p:nvPr/>
        </p:nvCxnSpPr>
        <p:spPr>
          <a:xfrm>
            <a:off x="5391343" y="3807914"/>
            <a:ext cx="5838131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D94695B7-D4DB-4A5F-A978-7B7CEBCF2647}"/>
              </a:ext>
            </a:extLst>
          </p:cNvPr>
          <p:cNvSpPr txBox="1"/>
          <p:nvPr/>
        </p:nvSpPr>
        <p:spPr>
          <a:xfrm>
            <a:off x="5391343" y="2918005"/>
            <a:ext cx="851195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04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8991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3EA644B-B9F0-4E52-82F3-38E70B6A07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C3F5CEB-C190-45F7-9104-ED7ED7F0EB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31EFD342-31BC-4E11-991B-338B80A518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15</a:t>
            </a:fld>
            <a:endParaRPr lang="zh-CN" altLang="en-US"/>
          </a:p>
        </p:txBody>
      </p:sp>
      <p:sp>
        <p:nvSpPr>
          <p:cNvPr id="22" name="íṩḻïḑé">
            <a:extLst>
              <a:ext uri="{FF2B5EF4-FFF2-40B4-BE49-F238E27FC236}">
                <a16:creationId xmlns:a16="http://schemas.microsoft.com/office/drawing/2014/main" xmlns="" id="{B65D7D60-AE4B-4C1F-9653-6502A478FE44}"/>
              </a:ext>
            </a:extLst>
          </p:cNvPr>
          <p:cNvSpPr/>
          <p:nvPr/>
        </p:nvSpPr>
        <p:spPr bwMode="auto">
          <a:xfrm>
            <a:off x="5147628" y="2863369"/>
            <a:ext cx="3100388" cy="198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" name="ïṩḻídè">
            <a:extLst>
              <a:ext uri="{FF2B5EF4-FFF2-40B4-BE49-F238E27FC236}">
                <a16:creationId xmlns:a16="http://schemas.microsoft.com/office/drawing/2014/main" xmlns="" id="{10E3845A-CF9E-49C6-A137-DFBE63A14D52}"/>
              </a:ext>
            </a:extLst>
          </p:cNvPr>
          <p:cNvSpPr/>
          <p:nvPr/>
        </p:nvSpPr>
        <p:spPr>
          <a:xfrm>
            <a:off x="4586348" y="6074026"/>
            <a:ext cx="3600000" cy="63249"/>
          </a:xfrm>
          <a:prstGeom prst="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íšļîḑê">
            <a:extLst>
              <a:ext uri="{FF2B5EF4-FFF2-40B4-BE49-F238E27FC236}">
                <a16:creationId xmlns:a16="http://schemas.microsoft.com/office/drawing/2014/main" xmlns="" id="{E4E1016E-97BF-4A28-B636-F59C8DB07355}"/>
              </a:ext>
            </a:extLst>
          </p:cNvPr>
          <p:cNvSpPr/>
          <p:nvPr/>
        </p:nvSpPr>
        <p:spPr>
          <a:xfrm>
            <a:off x="4755258" y="4666964"/>
            <a:ext cx="325368" cy="140510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íŝlîḓê">
            <a:extLst>
              <a:ext uri="{FF2B5EF4-FFF2-40B4-BE49-F238E27FC236}">
                <a16:creationId xmlns:a16="http://schemas.microsoft.com/office/drawing/2014/main" xmlns="" id="{94C1981A-3B66-4F1D-BDAD-015971F9ADCB}"/>
              </a:ext>
            </a:extLst>
          </p:cNvPr>
          <p:cNvSpPr/>
          <p:nvPr/>
        </p:nvSpPr>
        <p:spPr>
          <a:xfrm>
            <a:off x="5443360" y="4747731"/>
            <a:ext cx="325368" cy="132585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iş1iḑé">
            <a:extLst>
              <a:ext uri="{FF2B5EF4-FFF2-40B4-BE49-F238E27FC236}">
                <a16:creationId xmlns:a16="http://schemas.microsoft.com/office/drawing/2014/main" xmlns="" id="{370023A5-B3CE-4C28-AA77-BBA96EE9DF78}"/>
              </a:ext>
            </a:extLst>
          </p:cNvPr>
          <p:cNvSpPr/>
          <p:nvPr/>
        </p:nvSpPr>
        <p:spPr>
          <a:xfrm>
            <a:off x="6129246" y="4387471"/>
            <a:ext cx="325368" cy="168611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7" name="iṩľîḓé">
            <a:extLst>
              <a:ext uri="{FF2B5EF4-FFF2-40B4-BE49-F238E27FC236}">
                <a16:creationId xmlns:a16="http://schemas.microsoft.com/office/drawing/2014/main" xmlns="" id="{FC13A149-ABF9-4A7F-A9C6-5ACBB7B4B29B}"/>
              </a:ext>
            </a:extLst>
          </p:cNvPr>
          <p:cNvSpPr/>
          <p:nvPr/>
        </p:nvSpPr>
        <p:spPr>
          <a:xfrm>
            <a:off x="6853747" y="4089431"/>
            <a:ext cx="325368" cy="198437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8" name="iSlíďè">
            <a:extLst>
              <a:ext uri="{FF2B5EF4-FFF2-40B4-BE49-F238E27FC236}">
                <a16:creationId xmlns:a16="http://schemas.microsoft.com/office/drawing/2014/main" xmlns="" id="{42E86EB7-296D-423D-BD53-7D4FCA21BABF}"/>
              </a:ext>
            </a:extLst>
          </p:cNvPr>
          <p:cNvSpPr/>
          <p:nvPr/>
        </p:nvSpPr>
        <p:spPr>
          <a:xfrm>
            <a:off x="7590156" y="3883635"/>
            <a:ext cx="325368" cy="218995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xmlns="" id="{942B769F-3099-47F3-B4A4-699756CB721D}"/>
              </a:ext>
            </a:extLst>
          </p:cNvPr>
          <p:cNvCxnSpPr/>
          <p:nvPr/>
        </p:nvCxnSpPr>
        <p:spPr>
          <a:xfrm flipV="1">
            <a:off x="3972791" y="4089431"/>
            <a:ext cx="901589" cy="6583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xmlns="" id="{09C73B14-80AC-414F-AFF3-AD061FDB4641}"/>
              </a:ext>
            </a:extLst>
          </p:cNvPr>
          <p:cNvCxnSpPr/>
          <p:nvPr/>
        </p:nvCxnSpPr>
        <p:spPr>
          <a:xfrm>
            <a:off x="4874380" y="4089431"/>
            <a:ext cx="720080" cy="57557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xmlns="" id="{951D6F97-9CD0-4433-909B-E5DD1C2D8FC5}"/>
              </a:ext>
            </a:extLst>
          </p:cNvPr>
          <p:cNvCxnSpPr>
            <a:cxnSpLocks/>
          </p:cNvCxnSpPr>
          <p:nvPr/>
        </p:nvCxnSpPr>
        <p:spPr>
          <a:xfrm flipV="1">
            <a:off x="5594460" y="4089431"/>
            <a:ext cx="648072" cy="57557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xmlns="" id="{D39B5205-816F-424E-91BA-156B9D107386}"/>
              </a:ext>
            </a:extLst>
          </p:cNvPr>
          <p:cNvCxnSpPr/>
          <p:nvPr/>
        </p:nvCxnSpPr>
        <p:spPr>
          <a:xfrm flipV="1">
            <a:off x="7034620" y="3235563"/>
            <a:ext cx="720080" cy="77114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xmlns="" id="{C6B1643C-F932-4610-ADF8-2A9EFDBF5BEB}"/>
              </a:ext>
            </a:extLst>
          </p:cNvPr>
          <p:cNvCxnSpPr/>
          <p:nvPr/>
        </p:nvCxnSpPr>
        <p:spPr>
          <a:xfrm flipV="1">
            <a:off x="6242532" y="4006706"/>
            <a:ext cx="792088" cy="8272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iṡḻïdè">
            <a:extLst>
              <a:ext uri="{FF2B5EF4-FFF2-40B4-BE49-F238E27FC236}">
                <a16:creationId xmlns:a16="http://schemas.microsoft.com/office/drawing/2014/main" xmlns="" id="{297E2D49-03E0-4D41-8EFC-C478EF9B0FAA}"/>
              </a:ext>
            </a:extLst>
          </p:cNvPr>
          <p:cNvSpPr/>
          <p:nvPr/>
        </p:nvSpPr>
        <p:spPr>
          <a:xfrm>
            <a:off x="3943984" y="4703895"/>
            <a:ext cx="87672" cy="8767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ïṥḷïde">
            <a:extLst>
              <a:ext uri="{FF2B5EF4-FFF2-40B4-BE49-F238E27FC236}">
                <a16:creationId xmlns:a16="http://schemas.microsoft.com/office/drawing/2014/main" xmlns="" id="{39A20259-2A01-4539-B9D5-3036A17E9DC6}"/>
              </a:ext>
            </a:extLst>
          </p:cNvPr>
          <p:cNvSpPr/>
          <p:nvPr/>
        </p:nvSpPr>
        <p:spPr>
          <a:xfrm>
            <a:off x="4836605" y="4067089"/>
            <a:ext cx="87672" cy="8767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íŝḷiḓé">
            <a:extLst>
              <a:ext uri="{FF2B5EF4-FFF2-40B4-BE49-F238E27FC236}">
                <a16:creationId xmlns:a16="http://schemas.microsoft.com/office/drawing/2014/main" xmlns="" id="{4A8F55A8-0DEE-4789-A9B2-C5907C942A95}"/>
              </a:ext>
            </a:extLst>
          </p:cNvPr>
          <p:cNvSpPr/>
          <p:nvPr/>
        </p:nvSpPr>
        <p:spPr>
          <a:xfrm>
            <a:off x="5562208" y="4612252"/>
            <a:ext cx="87672" cy="8767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íŝḷídé">
            <a:extLst>
              <a:ext uri="{FF2B5EF4-FFF2-40B4-BE49-F238E27FC236}">
                <a16:creationId xmlns:a16="http://schemas.microsoft.com/office/drawing/2014/main" xmlns="" id="{40C890E6-ACA8-4581-8105-690E3AD4FC65}"/>
              </a:ext>
            </a:extLst>
          </p:cNvPr>
          <p:cNvSpPr/>
          <p:nvPr/>
        </p:nvSpPr>
        <p:spPr>
          <a:xfrm>
            <a:off x="6209115" y="4063054"/>
            <a:ext cx="87672" cy="8767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iš1ïḍé">
            <a:extLst>
              <a:ext uri="{FF2B5EF4-FFF2-40B4-BE49-F238E27FC236}">
                <a16:creationId xmlns:a16="http://schemas.microsoft.com/office/drawing/2014/main" xmlns="" id="{AF9FD2C1-C967-4C41-9473-B6CEAAFA15B2}"/>
              </a:ext>
            </a:extLst>
          </p:cNvPr>
          <p:cNvSpPr/>
          <p:nvPr/>
        </p:nvSpPr>
        <p:spPr>
          <a:xfrm>
            <a:off x="6990784" y="3956944"/>
            <a:ext cx="87672" cy="8767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îşḻïḑè">
            <a:extLst>
              <a:ext uri="{FF2B5EF4-FFF2-40B4-BE49-F238E27FC236}">
                <a16:creationId xmlns:a16="http://schemas.microsoft.com/office/drawing/2014/main" xmlns="" id="{F6D4B22E-F575-4F93-A51C-C7E6E0F6C13A}"/>
              </a:ext>
            </a:extLst>
          </p:cNvPr>
          <p:cNvSpPr/>
          <p:nvPr/>
        </p:nvSpPr>
        <p:spPr>
          <a:xfrm>
            <a:off x="7703604" y="3197653"/>
            <a:ext cx="87672" cy="8767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ïsḷîḋe">
            <a:extLst>
              <a:ext uri="{FF2B5EF4-FFF2-40B4-BE49-F238E27FC236}">
                <a16:creationId xmlns:a16="http://schemas.microsoft.com/office/drawing/2014/main" xmlns="" id="{930E7C20-A1C3-4867-8503-4A0DB50510EA}"/>
              </a:ext>
            </a:extLst>
          </p:cNvPr>
          <p:cNvSpPr txBox="1"/>
          <p:nvPr/>
        </p:nvSpPr>
        <p:spPr>
          <a:xfrm>
            <a:off x="4736591" y="3706780"/>
            <a:ext cx="325369" cy="400110"/>
          </a:xfrm>
          <a:prstGeom prst="rect">
            <a:avLst/>
          </a:prstGeom>
          <a:noFill/>
        </p:spPr>
        <p:txBody>
          <a:bodyPr wrap="none" rtlCol="0">
            <a:normAutofit/>
          </a:bodyPr>
          <a:lstStyle/>
          <a:p>
            <a:r>
              <a:rPr lang="en-US" altLang="zh-CN" sz="2000" dirty="0">
                <a:solidFill>
                  <a:schemeClr val="accent1"/>
                </a:solidFill>
                <a:latin typeface="Impact" panose="020B0806030902050204" pitchFamily="34" charset="0"/>
              </a:rPr>
              <a:t>1</a:t>
            </a:r>
            <a:endParaRPr lang="zh-CN" altLang="en-US" sz="2000" dirty="0">
              <a:solidFill>
                <a:schemeClr val="accent1"/>
              </a:solidFill>
              <a:latin typeface="Impact" panose="020B0806030902050204" pitchFamily="34" charset="0"/>
            </a:endParaRPr>
          </a:p>
        </p:txBody>
      </p:sp>
      <p:sp>
        <p:nvSpPr>
          <p:cNvPr id="31" name="îślíde">
            <a:extLst>
              <a:ext uri="{FF2B5EF4-FFF2-40B4-BE49-F238E27FC236}">
                <a16:creationId xmlns:a16="http://schemas.microsoft.com/office/drawing/2014/main" xmlns="" id="{5A7CB534-3515-4A0A-9D0C-66FAEC1906A6}"/>
              </a:ext>
            </a:extLst>
          </p:cNvPr>
          <p:cNvSpPr txBox="1"/>
          <p:nvPr/>
        </p:nvSpPr>
        <p:spPr>
          <a:xfrm>
            <a:off x="6090266" y="3720778"/>
            <a:ext cx="325369" cy="400110"/>
          </a:xfrm>
          <a:prstGeom prst="rect">
            <a:avLst/>
          </a:prstGeom>
          <a:noFill/>
        </p:spPr>
        <p:txBody>
          <a:bodyPr wrap="none" rtlCol="0">
            <a:normAutofit/>
          </a:bodyPr>
          <a:lstStyle/>
          <a:p>
            <a:r>
              <a:rPr lang="en-US" altLang="zh-CN" sz="2000" dirty="0">
                <a:solidFill>
                  <a:schemeClr val="accent3"/>
                </a:solidFill>
                <a:latin typeface="Impact" panose="020B0806030902050204" pitchFamily="34" charset="0"/>
              </a:rPr>
              <a:t>3</a:t>
            </a:r>
            <a:endParaRPr lang="zh-CN" altLang="en-US" sz="2000" dirty="0">
              <a:solidFill>
                <a:schemeClr val="accent3"/>
              </a:solidFill>
              <a:latin typeface="Impact" panose="020B0806030902050204" pitchFamily="34" charset="0"/>
            </a:endParaRPr>
          </a:p>
        </p:txBody>
      </p:sp>
      <p:sp>
        <p:nvSpPr>
          <p:cNvPr id="32" name="ïslîde">
            <a:extLst>
              <a:ext uri="{FF2B5EF4-FFF2-40B4-BE49-F238E27FC236}">
                <a16:creationId xmlns:a16="http://schemas.microsoft.com/office/drawing/2014/main" xmlns="" id="{41EEF0BD-E511-455A-B249-C4128167352F}"/>
              </a:ext>
            </a:extLst>
          </p:cNvPr>
          <p:cNvSpPr txBox="1"/>
          <p:nvPr/>
        </p:nvSpPr>
        <p:spPr>
          <a:xfrm>
            <a:off x="6853746" y="3613925"/>
            <a:ext cx="325369" cy="400110"/>
          </a:xfrm>
          <a:prstGeom prst="rect">
            <a:avLst/>
          </a:prstGeom>
          <a:noFill/>
        </p:spPr>
        <p:txBody>
          <a:bodyPr wrap="none" rtlCol="0">
            <a:normAutofit/>
          </a:bodyPr>
          <a:lstStyle/>
          <a:p>
            <a:r>
              <a:rPr lang="en-US" altLang="zh-CN" sz="2000" dirty="0">
                <a:solidFill>
                  <a:schemeClr val="accent4"/>
                </a:solidFill>
                <a:latin typeface="Impact" panose="020B0806030902050204" pitchFamily="34" charset="0"/>
              </a:rPr>
              <a:t>4</a:t>
            </a:r>
            <a:endParaRPr lang="zh-CN" altLang="en-US" sz="2000" dirty="0">
              <a:solidFill>
                <a:schemeClr val="accent4"/>
              </a:solidFill>
              <a:latin typeface="Impact" panose="020B0806030902050204" pitchFamily="34" charset="0"/>
            </a:endParaRPr>
          </a:p>
        </p:txBody>
      </p:sp>
      <p:sp>
        <p:nvSpPr>
          <p:cNvPr id="33" name="îšľiďè">
            <a:extLst>
              <a:ext uri="{FF2B5EF4-FFF2-40B4-BE49-F238E27FC236}">
                <a16:creationId xmlns:a16="http://schemas.microsoft.com/office/drawing/2014/main" xmlns="" id="{7AC7BE96-429D-4B47-BFD2-B3D0AC69D281}"/>
              </a:ext>
            </a:extLst>
          </p:cNvPr>
          <p:cNvSpPr txBox="1"/>
          <p:nvPr/>
        </p:nvSpPr>
        <p:spPr>
          <a:xfrm>
            <a:off x="7584755" y="2849411"/>
            <a:ext cx="325369" cy="400110"/>
          </a:xfrm>
          <a:prstGeom prst="rect">
            <a:avLst/>
          </a:prstGeom>
          <a:noFill/>
        </p:spPr>
        <p:txBody>
          <a:bodyPr wrap="none" rtlCol="0">
            <a:normAutofit/>
          </a:bodyPr>
          <a:lstStyle/>
          <a:p>
            <a:r>
              <a:rPr lang="en-US" altLang="zh-CN" sz="2000" dirty="0">
                <a:solidFill>
                  <a:schemeClr val="accent5"/>
                </a:solidFill>
                <a:latin typeface="Impact" panose="020B0806030902050204" pitchFamily="34" charset="0"/>
              </a:rPr>
              <a:t>5</a:t>
            </a:r>
            <a:endParaRPr lang="zh-CN" altLang="en-US" sz="2000" dirty="0">
              <a:solidFill>
                <a:schemeClr val="accent5"/>
              </a:solidFill>
              <a:latin typeface="Impact" panose="020B0806030902050204" pitchFamily="34" charset="0"/>
            </a:endParaRPr>
          </a:p>
        </p:txBody>
      </p:sp>
      <p:sp>
        <p:nvSpPr>
          <p:cNvPr id="34" name="íS1íḋe">
            <a:extLst>
              <a:ext uri="{FF2B5EF4-FFF2-40B4-BE49-F238E27FC236}">
                <a16:creationId xmlns:a16="http://schemas.microsoft.com/office/drawing/2014/main" xmlns="" id="{BDA89503-9B1A-400C-91E7-82CE1BBC7469}"/>
              </a:ext>
            </a:extLst>
          </p:cNvPr>
          <p:cNvSpPr txBox="1"/>
          <p:nvPr/>
        </p:nvSpPr>
        <p:spPr>
          <a:xfrm>
            <a:off x="5452071" y="4247799"/>
            <a:ext cx="325369" cy="400110"/>
          </a:xfrm>
          <a:prstGeom prst="rect">
            <a:avLst/>
          </a:prstGeom>
          <a:noFill/>
        </p:spPr>
        <p:txBody>
          <a:bodyPr wrap="none" rtlCol="0">
            <a:normAutofit/>
          </a:bodyPr>
          <a:lstStyle/>
          <a:p>
            <a:r>
              <a:rPr lang="en-US" altLang="zh-CN" sz="2000" dirty="0">
                <a:solidFill>
                  <a:schemeClr val="accent2"/>
                </a:solidFill>
                <a:latin typeface="Impact" panose="020B0806030902050204" pitchFamily="34" charset="0"/>
              </a:rPr>
              <a:t>2</a:t>
            </a:r>
            <a:endParaRPr lang="zh-CN" altLang="en-US" sz="2000" dirty="0">
              <a:solidFill>
                <a:schemeClr val="accent2"/>
              </a:solidFill>
              <a:latin typeface="Impact" panose="020B0806030902050204" pitchFamily="34" charset="0"/>
            </a:endParaRPr>
          </a:p>
        </p:txBody>
      </p:sp>
      <p:sp>
        <p:nvSpPr>
          <p:cNvPr id="20" name="íṥ1ídé">
            <a:extLst>
              <a:ext uri="{FF2B5EF4-FFF2-40B4-BE49-F238E27FC236}">
                <a16:creationId xmlns:a16="http://schemas.microsoft.com/office/drawing/2014/main" xmlns="" id="{927198DA-6F54-4663-BA5F-5A9B2113DD41}"/>
              </a:ext>
            </a:extLst>
          </p:cNvPr>
          <p:cNvSpPr txBox="1"/>
          <p:nvPr/>
        </p:nvSpPr>
        <p:spPr>
          <a:xfrm>
            <a:off x="1070833" y="4321813"/>
            <a:ext cx="1261884" cy="307777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en-US" altLang="zh-CN" sz="1400" b="1" dirty="0">
                <a:solidFill>
                  <a:schemeClr val="accent1"/>
                </a:solidFill>
              </a:rPr>
              <a:t>Text here</a:t>
            </a:r>
            <a:endParaRPr lang="zh-CN" altLang="en-US" sz="1400" b="1" dirty="0">
              <a:solidFill>
                <a:schemeClr val="accent1"/>
              </a:solidFill>
            </a:endParaRPr>
          </a:p>
        </p:txBody>
      </p:sp>
      <p:sp>
        <p:nvSpPr>
          <p:cNvPr id="21" name="ïŝľîḑé">
            <a:extLst>
              <a:ext uri="{FF2B5EF4-FFF2-40B4-BE49-F238E27FC236}">
                <a16:creationId xmlns:a16="http://schemas.microsoft.com/office/drawing/2014/main" xmlns="" id="{952A2634-63D0-47F0-9106-167FEE364FB6}"/>
              </a:ext>
            </a:extLst>
          </p:cNvPr>
          <p:cNvSpPr/>
          <p:nvPr/>
        </p:nvSpPr>
        <p:spPr>
          <a:xfrm>
            <a:off x="1070833" y="4629590"/>
            <a:ext cx="2321343" cy="1476060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You can use the icon library in iSlide  (www.islide.cc) to filter and replace existing icon elements with one click.</a:t>
            </a:r>
          </a:p>
        </p:txBody>
      </p:sp>
      <p:sp>
        <p:nvSpPr>
          <p:cNvPr id="18" name="íṧḷïďè">
            <a:extLst>
              <a:ext uri="{FF2B5EF4-FFF2-40B4-BE49-F238E27FC236}">
                <a16:creationId xmlns:a16="http://schemas.microsoft.com/office/drawing/2014/main" xmlns="" id="{13C1CE8C-039F-4D30-8BCD-16DDF23CAF01}"/>
              </a:ext>
            </a:extLst>
          </p:cNvPr>
          <p:cNvSpPr txBox="1"/>
          <p:nvPr/>
        </p:nvSpPr>
        <p:spPr>
          <a:xfrm>
            <a:off x="2300193" y="2526805"/>
            <a:ext cx="1261884" cy="307777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en-US" altLang="zh-CN" sz="1400" b="1" dirty="0">
                <a:solidFill>
                  <a:schemeClr val="accent2"/>
                </a:solidFill>
              </a:rPr>
              <a:t>Text here</a:t>
            </a:r>
            <a:endParaRPr lang="zh-CN" altLang="en-US" sz="1400" b="1" dirty="0">
              <a:solidFill>
                <a:schemeClr val="accent2"/>
              </a:solidFill>
            </a:endParaRPr>
          </a:p>
        </p:txBody>
      </p:sp>
      <p:sp>
        <p:nvSpPr>
          <p:cNvPr id="19" name="íşḻîḋé">
            <a:extLst>
              <a:ext uri="{FF2B5EF4-FFF2-40B4-BE49-F238E27FC236}">
                <a16:creationId xmlns:a16="http://schemas.microsoft.com/office/drawing/2014/main" xmlns="" id="{8B6CE79E-E41F-4FCF-9626-3E50EBA1E045}"/>
              </a:ext>
            </a:extLst>
          </p:cNvPr>
          <p:cNvSpPr/>
          <p:nvPr/>
        </p:nvSpPr>
        <p:spPr>
          <a:xfrm>
            <a:off x="2300193" y="2834582"/>
            <a:ext cx="2321343" cy="1476060"/>
          </a:xfrm>
          <a:prstGeom prst="rect">
            <a:avLst/>
          </a:prstGeom>
        </p:spPr>
        <p:txBody>
          <a:bodyPr wrap="square" lIns="90000" tIns="46800" rIns="90000" bIns="46800">
            <a:normAutofit/>
          </a:bodyPr>
          <a:lstStyle/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You can use the icon library in iSlide  (www.islide.cc) to filter and replace existing icon elements with one click.</a:t>
            </a:r>
          </a:p>
        </p:txBody>
      </p:sp>
      <p:sp>
        <p:nvSpPr>
          <p:cNvPr id="16" name="ïŝlîḋe">
            <a:extLst>
              <a:ext uri="{FF2B5EF4-FFF2-40B4-BE49-F238E27FC236}">
                <a16:creationId xmlns:a16="http://schemas.microsoft.com/office/drawing/2014/main" xmlns="" id="{EDEE9BAF-C7B3-46C2-B453-EACA1A40B8F4}"/>
              </a:ext>
            </a:extLst>
          </p:cNvPr>
          <p:cNvSpPr txBox="1"/>
          <p:nvPr/>
        </p:nvSpPr>
        <p:spPr>
          <a:xfrm>
            <a:off x="4524138" y="1518359"/>
            <a:ext cx="1261884" cy="307777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en-US" altLang="zh-CN" sz="1400" b="1" dirty="0">
                <a:solidFill>
                  <a:schemeClr val="accent3"/>
                </a:solidFill>
              </a:rPr>
              <a:t>Text here</a:t>
            </a:r>
            <a:endParaRPr lang="zh-CN" altLang="en-US" sz="1400" b="1" dirty="0">
              <a:solidFill>
                <a:schemeClr val="accent3"/>
              </a:solidFill>
            </a:endParaRPr>
          </a:p>
        </p:txBody>
      </p:sp>
      <p:sp>
        <p:nvSpPr>
          <p:cNvPr id="17" name="ïṩ1iďé">
            <a:extLst>
              <a:ext uri="{FF2B5EF4-FFF2-40B4-BE49-F238E27FC236}">
                <a16:creationId xmlns:a16="http://schemas.microsoft.com/office/drawing/2014/main" xmlns="" id="{2A00BF3F-8982-4A05-9F28-10322E9C34E7}"/>
              </a:ext>
            </a:extLst>
          </p:cNvPr>
          <p:cNvSpPr/>
          <p:nvPr/>
        </p:nvSpPr>
        <p:spPr>
          <a:xfrm>
            <a:off x="4524138" y="1826136"/>
            <a:ext cx="2321343" cy="1476060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You can use the icon library in iSlide  (www.islide.cc) to filter and replace existing icon elements with one click.</a:t>
            </a:r>
          </a:p>
        </p:txBody>
      </p:sp>
      <p:sp>
        <p:nvSpPr>
          <p:cNvPr id="14" name="ïṡ1îďè">
            <a:extLst>
              <a:ext uri="{FF2B5EF4-FFF2-40B4-BE49-F238E27FC236}">
                <a16:creationId xmlns:a16="http://schemas.microsoft.com/office/drawing/2014/main" xmlns="" id="{FCAE00BC-DBAD-448C-A772-EC7CF8BBF878}"/>
              </a:ext>
            </a:extLst>
          </p:cNvPr>
          <p:cNvSpPr txBox="1"/>
          <p:nvPr/>
        </p:nvSpPr>
        <p:spPr>
          <a:xfrm>
            <a:off x="7087344" y="1222491"/>
            <a:ext cx="1261884" cy="307777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en-US" altLang="zh-CN" sz="1400" b="1" dirty="0">
                <a:solidFill>
                  <a:schemeClr val="accent4"/>
                </a:solidFill>
              </a:rPr>
              <a:t>Text here</a:t>
            </a:r>
            <a:endParaRPr lang="zh-CN" altLang="en-US" sz="1400" b="1" dirty="0">
              <a:solidFill>
                <a:schemeClr val="accent4"/>
              </a:solidFill>
            </a:endParaRPr>
          </a:p>
        </p:txBody>
      </p:sp>
      <p:sp>
        <p:nvSpPr>
          <p:cNvPr id="15" name="îşlîḓe">
            <a:extLst>
              <a:ext uri="{FF2B5EF4-FFF2-40B4-BE49-F238E27FC236}">
                <a16:creationId xmlns:a16="http://schemas.microsoft.com/office/drawing/2014/main" xmlns="" id="{52CEF1B1-D132-475C-9752-EF6B502939EB}"/>
              </a:ext>
            </a:extLst>
          </p:cNvPr>
          <p:cNvSpPr/>
          <p:nvPr/>
        </p:nvSpPr>
        <p:spPr>
          <a:xfrm>
            <a:off x="7087344" y="1530268"/>
            <a:ext cx="2321343" cy="1476060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You can use the icon library in iSlide  (www.islide.cc) to filter and replace existing icon elements with one click.</a:t>
            </a:r>
          </a:p>
        </p:txBody>
      </p:sp>
      <p:sp>
        <p:nvSpPr>
          <p:cNvPr id="12" name="îṩ1ïďè">
            <a:extLst>
              <a:ext uri="{FF2B5EF4-FFF2-40B4-BE49-F238E27FC236}">
                <a16:creationId xmlns:a16="http://schemas.microsoft.com/office/drawing/2014/main" xmlns="" id="{FA22DB0F-5636-44FF-AB3C-808717E68025}"/>
              </a:ext>
            </a:extLst>
          </p:cNvPr>
          <p:cNvSpPr txBox="1"/>
          <p:nvPr/>
        </p:nvSpPr>
        <p:spPr>
          <a:xfrm>
            <a:off x="8390154" y="2849411"/>
            <a:ext cx="1261884" cy="307777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en-US" altLang="zh-CN" sz="1400" b="1" dirty="0">
                <a:solidFill>
                  <a:schemeClr val="accent5"/>
                </a:solidFill>
              </a:rPr>
              <a:t>Text here</a:t>
            </a:r>
            <a:endParaRPr lang="zh-CN" altLang="en-US" sz="1400" b="1" dirty="0">
              <a:solidFill>
                <a:schemeClr val="accent5"/>
              </a:solidFill>
            </a:endParaRPr>
          </a:p>
        </p:txBody>
      </p:sp>
      <p:sp>
        <p:nvSpPr>
          <p:cNvPr id="13" name="iṥľíḑè">
            <a:extLst>
              <a:ext uri="{FF2B5EF4-FFF2-40B4-BE49-F238E27FC236}">
                <a16:creationId xmlns:a16="http://schemas.microsoft.com/office/drawing/2014/main" xmlns="" id="{5E5D251B-BDE4-4CED-8CBE-3F75C6009976}"/>
              </a:ext>
            </a:extLst>
          </p:cNvPr>
          <p:cNvSpPr/>
          <p:nvPr/>
        </p:nvSpPr>
        <p:spPr>
          <a:xfrm>
            <a:off x="8390154" y="3157188"/>
            <a:ext cx="2321343" cy="1476060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You can use the icon library in iSlide  (www.islide.cc) to filter and replace existing icon elements with one click.</a:t>
            </a:r>
          </a:p>
        </p:txBody>
      </p:sp>
    </p:spTree>
    <p:extLst>
      <p:ext uri="{BB962C8B-B14F-4D97-AF65-F5344CB8AC3E}">
        <p14:creationId xmlns:p14="http://schemas.microsoft.com/office/powerpoint/2010/main" val="4105231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24D3ADD-BF25-4BC3-9A76-F364B35D74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F420117-2C4C-47AC-8B9C-D0D557FE57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9080BF6-EAE7-4961-92D6-E00647C8ED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/>
          </a:p>
        </p:txBody>
      </p:sp>
      <p:sp>
        <p:nvSpPr>
          <p:cNvPr id="6" name="ïSlíḍè">
            <a:extLst>
              <a:ext uri="{FF2B5EF4-FFF2-40B4-BE49-F238E27FC236}">
                <a16:creationId xmlns:a16="http://schemas.microsoft.com/office/drawing/2014/main" xmlns="" id="{9DBBE8E0-CA84-48ED-8F4E-9D7CCD13D00A}"/>
              </a:ext>
            </a:extLst>
          </p:cNvPr>
          <p:cNvSpPr/>
          <p:nvPr/>
        </p:nvSpPr>
        <p:spPr bwMode="auto">
          <a:xfrm>
            <a:off x="1386141" y="2264413"/>
            <a:ext cx="941671" cy="991869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7" name="îŝḷïde">
            <a:extLst>
              <a:ext uri="{FF2B5EF4-FFF2-40B4-BE49-F238E27FC236}">
                <a16:creationId xmlns:a16="http://schemas.microsoft.com/office/drawing/2014/main" xmlns="" id="{439CE6D9-0642-4AF1-BCC9-9D85947278DD}"/>
              </a:ext>
            </a:extLst>
          </p:cNvPr>
          <p:cNvSpPr/>
          <p:nvPr/>
        </p:nvSpPr>
        <p:spPr bwMode="auto">
          <a:xfrm>
            <a:off x="1388722" y="2317775"/>
            <a:ext cx="9365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norm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Impact" panose="020B0806030902050204" pitchFamily="34" charset="0"/>
              </a:rPr>
              <a:t>01</a:t>
            </a:r>
          </a:p>
        </p:txBody>
      </p:sp>
      <p:sp>
        <p:nvSpPr>
          <p:cNvPr id="8" name="îšlíḓê">
            <a:extLst>
              <a:ext uri="{FF2B5EF4-FFF2-40B4-BE49-F238E27FC236}">
                <a16:creationId xmlns:a16="http://schemas.microsoft.com/office/drawing/2014/main" xmlns="" id="{016F4742-8373-4FAE-844F-56F01961E2A9}"/>
              </a:ext>
            </a:extLst>
          </p:cNvPr>
          <p:cNvSpPr/>
          <p:nvPr/>
        </p:nvSpPr>
        <p:spPr>
          <a:xfrm>
            <a:off x="1386141" y="2955413"/>
            <a:ext cx="941670" cy="498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8" name="isḷîďè">
            <a:extLst>
              <a:ext uri="{FF2B5EF4-FFF2-40B4-BE49-F238E27FC236}">
                <a16:creationId xmlns:a16="http://schemas.microsoft.com/office/drawing/2014/main" xmlns="" id="{E259DF33-FA9A-425E-92E1-A10D9E9303AF}"/>
              </a:ext>
            </a:extLst>
          </p:cNvPr>
          <p:cNvSpPr/>
          <p:nvPr/>
        </p:nvSpPr>
        <p:spPr bwMode="auto">
          <a:xfrm>
            <a:off x="4061907" y="2419618"/>
            <a:ext cx="1287873" cy="1357113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" name="ïšlïḍê">
            <a:extLst>
              <a:ext uri="{FF2B5EF4-FFF2-40B4-BE49-F238E27FC236}">
                <a16:creationId xmlns:a16="http://schemas.microsoft.com/office/drawing/2014/main" xmlns="" id="{FDFEE4AC-CF22-44A5-8ED2-6074624FE447}"/>
              </a:ext>
            </a:extLst>
          </p:cNvPr>
          <p:cNvSpPr/>
          <p:nvPr/>
        </p:nvSpPr>
        <p:spPr bwMode="auto">
          <a:xfrm>
            <a:off x="4059324" y="2600960"/>
            <a:ext cx="12834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norm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Impact" panose="020B0806030902050204" pitchFamily="34" charset="0"/>
              </a:rPr>
              <a:t>02</a:t>
            </a:r>
          </a:p>
        </p:txBody>
      </p:sp>
      <p:sp>
        <p:nvSpPr>
          <p:cNvPr id="40" name="ïślïḓè">
            <a:extLst>
              <a:ext uri="{FF2B5EF4-FFF2-40B4-BE49-F238E27FC236}">
                <a16:creationId xmlns:a16="http://schemas.microsoft.com/office/drawing/2014/main" xmlns="" id="{A3E9F53D-9D36-4591-B3C1-9A4A3FCF4439}"/>
              </a:ext>
            </a:extLst>
          </p:cNvPr>
          <p:cNvSpPr/>
          <p:nvPr/>
        </p:nvSpPr>
        <p:spPr>
          <a:xfrm>
            <a:off x="4052089" y="3458040"/>
            <a:ext cx="1297691" cy="498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5" name="ïŝ1ïḑè">
            <a:extLst>
              <a:ext uri="{FF2B5EF4-FFF2-40B4-BE49-F238E27FC236}">
                <a16:creationId xmlns:a16="http://schemas.microsoft.com/office/drawing/2014/main" xmlns="" id="{25EE191D-D2ED-4C0E-850D-41FF61E28076}"/>
              </a:ext>
            </a:extLst>
          </p:cNvPr>
          <p:cNvSpPr/>
          <p:nvPr/>
        </p:nvSpPr>
        <p:spPr bwMode="auto">
          <a:xfrm>
            <a:off x="6818590" y="1584000"/>
            <a:ext cx="1502520" cy="1583875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" name="iṡlïḋè">
            <a:extLst>
              <a:ext uri="{FF2B5EF4-FFF2-40B4-BE49-F238E27FC236}">
                <a16:creationId xmlns:a16="http://schemas.microsoft.com/office/drawing/2014/main" xmlns="" id="{8011B29E-9670-41B2-82BA-1EEDE3D6F890}"/>
              </a:ext>
            </a:extLst>
          </p:cNvPr>
          <p:cNvSpPr/>
          <p:nvPr/>
        </p:nvSpPr>
        <p:spPr bwMode="auto">
          <a:xfrm>
            <a:off x="6816009" y="1926250"/>
            <a:ext cx="15051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normAutofit/>
          </a:bodyPr>
          <a:lstStyle/>
          <a:p>
            <a:pPr algn="ctr"/>
            <a:r>
              <a:rPr lang="en-US" sz="2400" spc="-113" dirty="0">
                <a:solidFill>
                  <a:schemeClr val="bg1"/>
                </a:solidFill>
                <a:latin typeface="Impact" panose="020B0806030902050204" pitchFamily="34" charset="0"/>
              </a:rPr>
              <a:t>03</a:t>
            </a:r>
          </a:p>
        </p:txBody>
      </p:sp>
      <p:sp>
        <p:nvSpPr>
          <p:cNvPr id="37" name="îṧlîḋê">
            <a:extLst>
              <a:ext uri="{FF2B5EF4-FFF2-40B4-BE49-F238E27FC236}">
                <a16:creationId xmlns:a16="http://schemas.microsoft.com/office/drawing/2014/main" xmlns="" id="{0E03D82E-6640-4FF2-8734-10C82E0ACB2B}"/>
              </a:ext>
            </a:extLst>
          </p:cNvPr>
          <p:cNvSpPr/>
          <p:nvPr/>
        </p:nvSpPr>
        <p:spPr>
          <a:xfrm>
            <a:off x="6759532" y="2855427"/>
            <a:ext cx="1561578" cy="498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1" name="ïS1iḑè">
            <a:extLst>
              <a:ext uri="{FF2B5EF4-FFF2-40B4-BE49-F238E27FC236}">
                <a16:creationId xmlns:a16="http://schemas.microsoft.com/office/drawing/2014/main" xmlns="" id="{25303DAF-7B7D-408A-A9BC-436C8BF067EA}"/>
              </a:ext>
            </a:extLst>
          </p:cNvPr>
          <p:cNvSpPr/>
          <p:nvPr/>
        </p:nvSpPr>
        <p:spPr bwMode="auto">
          <a:xfrm>
            <a:off x="9744914" y="2230528"/>
            <a:ext cx="1287873" cy="1357113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" name="išlïďê">
            <a:extLst>
              <a:ext uri="{FF2B5EF4-FFF2-40B4-BE49-F238E27FC236}">
                <a16:creationId xmlns:a16="http://schemas.microsoft.com/office/drawing/2014/main" xmlns="" id="{5E623360-F039-4097-9BC4-09343A6AFD7B}"/>
              </a:ext>
            </a:extLst>
          </p:cNvPr>
          <p:cNvSpPr/>
          <p:nvPr/>
        </p:nvSpPr>
        <p:spPr bwMode="auto">
          <a:xfrm>
            <a:off x="9754896" y="2479928"/>
            <a:ext cx="12617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norm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Impact" panose="020B0806030902050204" pitchFamily="34" charset="0"/>
              </a:rPr>
              <a:t>04</a:t>
            </a:r>
          </a:p>
        </p:txBody>
      </p:sp>
      <p:sp>
        <p:nvSpPr>
          <p:cNvPr id="13" name="ïṣlïḑe">
            <a:extLst>
              <a:ext uri="{FF2B5EF4-FFF2-40B4-BE49-F238E27FC236}">
                <a16:creationId xmlns:a16="http://schemas.microsoft.com/office/drawing/2014/main" xmlns="" id="{A6AB2811-0C26-49A6-9934-2B4A325E01A0}"/>
              </a:ext>
            </a:extLst>
          </p:cNvPr>
          <p:cNvSpPr/>
          <p:nvPr/>
        </p:nvSpPr>
        <p:spPr>
          <a:xfrm>
            <a:off x="9744914" y="3218935"/>
            <a:ext cx="1287873" cy="498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4" name="ï$ļíḓè">
            <a:extLst>
              <a:ext uri="{FF2B5EF4-FFF2-40B4-BE49-F238E27FC236}">
                <a16:creationId xmlns:a16="http://schemas.microsoft.com/office/drawing/2014/main" xmlns="" id="{FD3F8A0E-EEA1-42CC-903E-AD452FE31957}"/>
              </a:ext>
            </a:extLst>
          </p:cNvPr>
          <p:cNvSpPr/>
          <p:nvPr/>
        </p:nvSpPr>
        <p:spPr bwMode="auto">
          <a:xfrm>
            <a:off x="6446937" y="4217582"/>
            <a:ext cx="2195910" cy="19257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t" anchorCtr="0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900" dirty="0"/>
              <a:t>Unified fonts make reading more fluent.</a:t>
            </a:r>
          </a:p>
          <a:p>
            <a:pPr algn="ctr">
              <a:lnSpc>
                <a:spcPct val="150000"/>
              </a:lnSpc>
            </a:pPr>
            <a:r>
              <a:rPr lang="en-US" altLang="zh-CN" sz="900" dirty="0"/>
              <a:t>Theme color makes PPT more convenient to change.</a:t>
            </a:r>
          </a:p>
          <a:p>
            <a:pPr algn="ctr">
              <a:lnSpc>
                <a:spcPct val="150000"/>
              </a:lnSpc>
            </a:pPr>
            <a:endParaRPr lang="en-US" altLang="zh-CN" sz="900" dirty="0"/>
          </a:p>
          <a:p>
            <a:pPr algn="ctr">
              <a:lnSpc>
                <a:spcPct val="150000"/>
              </a:lnSpc>
            </a:pPr>
            <a:r>
              <a:rPr lang="en-US" altLang="zh-CN" sz="900" dirty="0"/>
              <a:t>Adjust the spacing to adapt to Chinese typesetting, use the reference line in PPT.</a:t>
            </a:r>
          </a:p>
        </p:txBody>
      </p:sp>
      <p:sp>
        <p:nvSpPr>
          <p:cNvPr id="15" name="iSḷïḋé">
            <a:extLst>
              <a:ext uri="{FF2B5EF4-FFF2-40B4-BE49-F238E27FC236}">
                <a16:creationId xmlns:a16="http://schemas.microsoft.com/office/drawing/2014/main" xmlns="" id="{2A25A3BA-1788-4CFB-A397-797A86B0DD92}"/>
              </a:ext>
            </a:extLst>
          </p:cNvPr>
          <p:cNvSpPr txBox="1"/>
          <p:nvPr/>
        </p:nvSpPr>
        <p:spPr bwMode="auto">
          <a:xfrm>
            <a:off x="6446937" y="3797617"/>
            <a:ext cx="2195910" cy="4199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 anchor="ctr">
            <a:normAutofit/>
          </a:bodyPr>
          <a:lstStyle/>
          <a:p>
            <a:pPr algn="ctr">
              <a:spcBef>
                <a:spcPct val="0"/>
              </a:spcBef>
            </a:pPr>
            <a:r>
              <a:rPr lang="en-US" altLang="zh-CN" b="1" dirty="0">
                <a:solidFill>
                  <a:schemeClr val="accent3"/>
                </a:solidFill>
              </a:rPr>
              <a:t>Text here</a:t>
            </a:r>
          </a:p>
        </p:txBody>
      </p:sp>
      <p:sp>
        <p:nvSpPr>
          <p:cNvPr id="16" name="îś1íďé">
            <a:extLst>
              <a:ext uri="{FF2B5EF4-FFF2-40B4-BE49-F238E27FC236}">
                <a16:creationId xmlns:a16="http://schemas.microsoft.com/office/drawing/2014/main" xmlns="" id="{AE74939F-4F72-4913-A735-018C16140513}"/>
              </a:ext>
            </a:extLst>
          </p:cNvPr>
          <p:cNvSpPr/>
          <p:nvPr/>
        </p:nvSpPr>
        <p:spPr bwMode="auto">
          <a:xfrm>
            <a:off x="7385056" y="3300073"/>
            <a:ext cx="319672" cy="461080"/>
          </a:xfrm>
          <a:custGeom>
            <a:avLst/>
            <a:gdLst>
              <a:gd name="T0" fmla="*/ 958 w 4522"/>
              <a:gd name="T1" fmla="*/ 5339 h 6532"/>
              <a:gd name="T2" fmla="*/ 1274 w 4522"/>
              <a:gd name="T3" fmla="*/ 5052 h 6532"/>
              <a:gd name="T4" fmla="*/ 1646 w 4522"/>
              <a:gd name="T5" fmla="*/ 5261 h 6532"/>
              <a:gd name="T6" fmla="*/ 1560 w 4522"/>
              <a:gd name="T7" fmla="*/ 5677 h 6532"/>
              <a:gd name="T8" fmla="*/ 1136 w 4522"/>
              <a:gd name="T9" fmla="*/ 5725 h 6532"/>
              <a:gd name="T10" fmla="*/ 2381 w 4522"/>
              <a:gd name="T11" fmla="*/ 5245 h 6532"/>
              <a:gd name="T12" fmla="*/ 2140 w 4522"/>
              <a:gd name="T13" fmla="*/ 5245 h 6532"/>
              <a:gd name="T14" fmla="*/ 2065 w 4522"/>
              <a:gd name="T15" fmla="*/ 5473 h 6532"/>
              <a:gd name="T16" fmla="*/ 2260 w 4522"/>
              <a:gd name="T17" fmla="*/ 5615 h 6532"/>
              <a:gd name="T18" fmla="*/ 2454 w 4522"/>
              <a:gd name="T19" fmla="*/ 5473 h 6532"/>
              <a:gd name="T20" fmla="*/ 3538 w 4522"/>
              <a:gd name="T21" fmla="*/ 5260 h 6532"/>
              <a:gd name="T22" fmla="*/ 3166 w 4522"/>
              <a:gd name="T23" fmla="*/ 5051 h 6532"/>
              <a:gd name="T24" fmla="*/ 2850 w 4522"/>
              <a:gd name="T25" fmla="*/ 5337 h 6532"/>
              <a:gd name="T26" fmla="*/ 3028 w 4522"/>
              <a:gd name="T27" fmla="*/ 5725 h 6532"/>
              <a:gd name="T28" fmla="*/ 3452 w 4522"/>
              <a:gd name="T29" fmla="*/ 5677 h 6532"/>
              <a:gd name="T30" fmla="*/ 3538 w 4522"/>
              <a:gd name="T31" fmla="*/ 5260 h 6532"/>
              <a:gd name="T32" fmla="*/ 1456 w 4522"/>
              <a:gd name="T33" fmla="*/ 6045 h 6532"/>
              <a:gd name="T34" fmla="*/ 1541 w 4522"/>
              <a:gd name="T35" fmla="*/ 6463 h 6532"/>
              <a:gd name="T36" fmla="*/ 1965 w 4522"/>
              <a:gd name="T37" fmla="*/ 6511 h 6532"/>
              <a:gd name="T38" fmla="*/ 2142 w 4522"/>
              <a:gd name="T39" fmla="*/ 6123 h 6532"/>
              <a:gd name="T40" fmla="*/ 1826 w 4522"/>
              <a:gd name="T41" fmla="*/ 5836 h 6532"/>
              <a:gd name="T42" fmla="*/ 2614 w 4522"/>
              <a:gd name="T43" fmla="*/ 6031 h 6532"/>
              <a:gd name="T44" fmla="*/ 2540 w 4522"/>
              <a:gd name="T45" fmla="*/ 6259 h 6532"/>
              <a:gd name="T46" fmla="*/ 2734 w 4522"/>
              <a:gd name="T47" fmla="*/ 6400 h 6532"/>
              <a:gd name="T48" fmla="*/ 2929 w 4522"/>
              <a:gd name="T49" fmla="*/ 6259 h 6532"/>
              <a:gd name="T50" fmla="*/ 2854 w 4522"/>
              <a:gd name="T51" fmla="*/ 6031 h 6532"/>
              <a:gd name="T52" fmla="*/ 4368 w 4522"/>
              <a:gd name="T53" fmla="*/ 3957 h 6532"/>
              <a:gd name="T54" fmla="*/ 3573 w 4522"/>
              <a:gd name="T55" fmla="*/ 4572 h 6532"/>
              <a:gd name="T56" fmla="*/ 4153 w 4522"/>
              <a:gd name="T57" fmla="*/ 4253 h 6532"/>
              <a:gd name="T58" fmla="*/ 154 w 4522"/>
              <a:gd name="T59" fmla="*/ 4515 h 6532"/>
              <a:gd name="T60" fmla="*/ 949 w 4522"/>
              <a:gd name="T61" fmla="*/ 3900 h 6532"/>
              <a:gd name="T62" fmla="*/ 369 w 4522"/>
              <a:gd name="T63" fmla="*/ 4219 h 6532"/>
              <a:gd name="T64" fmla="*/ 0 w 4522"/>
              <a:gd name="T65" fmla="*/ 1135 h 6532"/>
              <a:gd name="T66" fmla="*/ 918 w 4522"/>
              <a:gd name="T67" fmla="*/ 0 h 6532"/>
              <a:gd name="T68" fmla="*/ 4522 w 4522"/>
              <a:gd name="T69" fmla="*/ 429 h 6532"/>
              <a:gd name="T70" fmla="*/ 3485 w 4522"/>
              <a:gd name="T71" fmla="*/ 2053 h 6532"/>
              <a:gd name="T72" fmla="*/ 2874 w 4522"/>
              <a:gd name="T73" fmla="*/ 3389 h 6532"/>
              <a:gd name="T74" fmla="*/ 3340 w 4522"/>
              <a:gd name="T75" fmla="*/ 3815 h 6532"/>
              <a:gd name="T76" fmla="*/ 1184 w 4522"/>
              <a:gd name="T77" fmla="*/ 3815 h 6532"/>
              <a:gd name="T78" fmla="*/ 1649 w 4522"/>
              <a:gd name="T79" fmla="*/ 3389 h 6532"/>
              <a:gd name="T80" fmla="*/ 1038 w 4522"/>
              <a:gd name="T81" fmla="*/ 2053 h 6532"/>
              <a:gd name="T82" fmla="*/ 3601 w 4522"/>
              <a:gd name="T83" fmla="*/ 1589 h 6532"/>
              <a:gd name="T84" fmla="*/ 4057 w 4522"/>
              <a:gd name="T85" fmla="*/ 896 h 6532"/>
              <a:gd name="T86" fmla="*/ 3601 w 4522"/>
              <a:gd name="T87" fmla="*/ 1589 h 6532"/>
              <a:gd name="T88" fmla="*/ 2634 w 4522"/>
              <a:gd name="T89" fmla="*/ 4320 h 6532"/>
              <a:gd name="T90" fmla="*/ 1642 w 4522"/>
              <a:gd name="T91" fmla="*/ 1317 h 6532"/>
              <a:gd name="T92" fmla="*/ 2338 w 4522"/>
              <a:gd name="T93" fmla="*/ 1545 h 6532"/>
              <a:gd name="T94" fmla="*/ 2104 w 4522"/>
              <a:gd name="T95" fmla="*/ 1309 h 6532"/>
              <a:gd name="T96" fmla="*/ 465 w 4522"/>
              <a:gd name="T97" fmla="*/ 1135 h 6532"/>
              <a:gd name="T98" fmla="*/ 918 w 4522"/>
              <a:gd name="T99" fmla="*/ 1500 h 6532"/>
              <a:gd name="T100" fmla="*/ 465 w 4522"/>
              <a:gd name="T101" fmla="*/ 1135 h 6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522" h="6532">
                <a:moveTo>
                  <a:pt x="1069" y="5679"/>
                </a:moveTo>
                <a:lnTo>
                  <a:pt x="1120" y="5475"/>
                </a:lnTo>
                <a:lnTo>
                  <a:pt x="958" y="5339"/>
                </a:lnTo>
                <a:cubicBezTo>
                  <a:pt x="928" y="5313"/>
                  <a:pt x="944" y="5264"/>
                  <a:pt x="984" y="5261"/>
                </a:cubicBezTo>
                <a:lnTo>
                  <a:pt x="1194" y="5247"/>
                </a:lnTo>
                <a:lnTo>
                  <a:pt x="1274" y="5052"/>
                </a:lnTo>
                <a:cubicBezTo>
                  <a:pt x="1289" y="5015"/>
                  <a:pt x="1341" y="5015"/>
                  <a:pt x="1356" y="5052"/>
                </a:cubicBezTo>
                <a:lnTo>
                  <a:pt x="1436" y="5247"/>
                </a:lnTo>
                <a:lnTo>
                  <a:pt x="1646" y="5261"/>
                </a:lnTo>
                <a:cubicBezTo>
                  <a:pt x="1686" y="5264"/>
                  <a:pt x="1702" y="5313"/>
                  <a:pt x="1672" y="5339"/>
                </a:cubicBezTo>
                <a:lnTo>
                  <a:pt x="1509" y="5473"/>
                </a:lnTo>
                <a:lnTo>
                  <a:pt x="1560" y="5677"/>
                </a:lnTo>
                <a:cubicBezTo>
                  <a:pt x="1569" y="5716"/>
                  <a:pt x="1528" y="5747"/>
                  <a:pt x="1493" y="5725"/>
                </a:cubicBezTo>
                <a:lnTo>
                  <a:pt x="1314" y="5615"/>
                </a:lnTo>
                <a:lnTo>
                  <a:pt x="1136" y="5725"/>
                </a:lnTo>
                <a:cubicBezTo>
                  <a:pt x="1101" y="5748"/>
                  <a:pt x="1058" y="5717"/>
                  <a:pt x="1069" y="5679"/>
                </a:cubicBezTo>
                <a:close/>
                <a:moveTo>
                  <a:pt x="2592" y="5260"/>
                </a:moveTo>
                <a:lnTo>
                  <a:pt x="2381" y="5245"/>
                </a:lnTo>
                <a:lnTo>
                  <a:pt x="2301" y="5051"/>
                </a:lnTo>
                <a:cubicBezTo>
                  <a:pt x="2286" y="5013"/>
                  <a:pt x="2234" y="5013"/>
                  <a:pt x="2220" y="5051"/>
                </a:cubicBezTo>
                <a:lnTo>
                  <a:pt x="2140" y="5245"/>
                </a:lnTo>
                <a:lnTo>
                  <a:pt x="1929" y="5260"/>
                </a:lnTo>
                <a:cubicBezTo>
                  <a:pt x="1889" y="5263"/>
                  <a:pt x="1873" y="5312"/>
                  <a:pt x="1904" y="5337"/>
                </a:cubicBezTo>
                <a:lnTo>
                  <a:pt x="2065" y="5473"/>
                </a:lnTo>
                <a:lnTo>
                  <a:pt x="2014" y="5677"/>
                </a:lnTo>
                <a:cubicBezTo>
                  <a:pt x="2005" y="5716"/>
                  <a:pt x="2046" y="5747"/>
                  <a:pt x="2081" y="5725"/>
                </a:cubicBezTo>
                <a:lnTo>
                  <a:pt x="2260" y="5615"/>
                </a:lnTo>
                <a:lnTo>
                  <a:pt x="2438" y="5725"/>
                </a:lnTo>
                <a:cubicBezTo>
                  <a:pt x="2472" y="5747"/>
                  <a:pt x="2514" y="5716"/>
                  <a:pt x="2505" y="5677"/>
                </a:cubicBezTo>
                <a:lnTo>
                  <a:pt x="2454" y="5473"/>
                </a:lnTo>
                <a:lnTo>
                  <a:pt x="2616" y="5337"/>
                </a:lnTo>
                <a:cubicBezTo>
                  <a:pt x="2648" y="5312"/>
                  <a:pt x="2632" y="5263"/>
                  <a:pt x="2592" y="5260"/>
                </a:cubicBezTo>
                <a:close/>
                <a:moveTo>
                  <a:pt x="3538" y="5260"/>
                </a:moveTo>
                <a:lnTo>
                  <a:pt x="3328" y="5245"/>
                </a:lnTo>
                <a:lnTo>
                  <a:pt x="3248" y="5051"/>
                </a:lnTo>
                <a:cubicBezTo>
                  <a:pt x="3233" y="5013"/>
                  <a:pt x="3181" y="5013"/>
                  <a:pt x="3166" y="5051"/>
                </a:cubicBezTo>
                <a:lnTo>
                  <a:pt x="3086" y="5245"/>
                </a:lnTo>
                <a:lnTo>
                  <a:pt x="2876" y="5260"/>
                </a:lnTo>
                <a:cubicBezTo>
                  <a:pt x="2836" y="5263"/>
                  <a:pt x="2820" y="5312"/>
                  <a:pt x="2850" y="5337"/>
                </a:cubicBezTo>
                <a:lnTo>
                  <a:pt x="3012" y="5473"/>
                </a:lnTo>
                <a:lnTo>
                  <a:pt x="2961" y="5677"/>
                </a:lnTo>
                <a:cubicBezTo>
                  <a:pt x="2952" y="5716"/>
                  <a:pt x="2993" y="5747"/>
                  <a:pt x="3028" y="5725"/>
                </a:cubicBezTo>
                <a:lnTo>
                  <a:pt x="3206" y="5615"/>
                </a:lnTo>
                <a:lnTo>
                  <a:pt x="3385" y="5725"/>
                </a:lnTo>
                <a:cubicBezTo>
                  <a:pt x="3418" y="5747"/>
                  <a:pt x="3461" y="5716"/>
                  <a:pt x="3452" y="5677"/>
                </a:cubicBezTo>
                <a:lnTo>
                  <a:pt x="3401" y="5473"/>
                </a:lnTo>
                <a:lnTo>
                  <a:pt x="3562" y="5337"/>
                </a:lnTo>
                <a:cubicBezTo>
                  <a:pt x="3594" y="5312"/>
                  <a:pt x="3578" y="5263"/>
                  <a:pt x="3538" y="5260"/>
                </a:cubicBezTo>
                <a:close/>
                <a:moveTo>
                  <a:pt x="1746" y="5836"/>
                </a:moveTo>
                <a:lnTo>
                  <a:pt x="1666" y="6031"/>
                </a:lnTo>
                <a:lnTo>
                  <a:pt x="1456" y="6045"/>
                </a:lnTo>
                <a:cubicBezTo>
                  <a:pt x="1416" y="6048"/>
                  <a:pt x="1400" y="6097"/>
                  <a:pt x="1430" y="6123"/>
                </a:cubicBezTo>
                <a:lnTo>
                  <a:pt x="1592" y="6259"/>
                </a:lnTo>
                <a:lnTo>
                  <a:pt x="1541" y="6463"/>
                </a:lnTo>
                <a:cubicBezTo>
                  <a:pt x="1532" y="6501"/>
                  <a:pt x="1573" y="6532"/>
                  <a:pt x="1608" y="6511"/>
                </a:cubicBezTo>
                <a:lnTo>
                  <a:pt x="1786" y="6400"/>
                </a:lnTo>
                <a:lnTo>
                  <a:pt x="1965" y="6511"/>
                </a:lnTo>
                <a:cubicBezTo>
                  <a:pt x="1998" y="6532"/>
                  <a:pt x="2041" y="6501"/>
                  <a:pt x="2032" y="6463"/>
                </a:cubicBezTo>
                <a:lnTo>
                  <a:pt x="1981" y="6259"/>
                </a:lnTo>
                <a:lnTo>
                  <a:pt x="2142" y="6123"/>
                </a:lnTo>
                <a:cubicBezTo>
                  <a:pt x="2173" y="6097"/>
                  <a:pt x="2157" y="6048"/>
                  <a:pt x="2117" y="6045"/>
                </a:cubicBezTo>
                <a:lnTo>
                  <a:pt x="1906" y="6031"/>
                </a:lnTo>
                <a:lnTo>
                  <a:pt x="1826" y="5836"/>
                </a:lnTo>
                <a:cubicBezTo>
                  <a:pt x="1813" y="5799"/>
                  <a:pt x="1761" y="5799"/>
                  <a:pt x="1746" y="5836"/>
                </a:cubicBezTo>
                <a:close/>
                <a:moveTo>
                  <a:pt x="2694" y="5836"/>
                </a:moveTo>
                <a:lnTo>
                  <a:pt x="2614" y="6031"/>
                </a:lnTo>
                <a:lnTo>
                  <a:pt x="2404" y="6045"/>
                </a:lnTo>
                <a:cubicBezTo>
                  <a:pt x="2364" y="6048"/>
                  <a:pt x="2348" y="6097"/>
                  <a:pt x="2378" y="6123"/>
                </a:cubicBezTo>
                <a:lnTo>
                  <a:pt x="2540" y="6259"/>
                </a:lnTo>
                <a:lnTo>
                  <a:pt x="2489" y="6463"/>
                </a:lnTo>
                <a:cubicBezTo>
                  <a:pt x="2480" y="6501"/>
                  <a:pt x="2521" y="6532"/>
                  <a:pt x="2556" y="6511"/>
                </a:cubicBezTo>
                <a:lnTo>
                  <a:pt x="2734" y="6400"/>
                </a:lnTo>
                <a:lnTo>
                  <a:pt x="2913" y="6511"/>
                </a:lnTo>
                <a:cubicBezTo>
                  <a:pt x="2946" y="6532"/>
                  <a:pt x="2989" y="6501"/>
                  <a:pt x="2980" y="6463"/>
                </a:cubicBezTo>
                <a:lnTo>
                  <a:pt x="2929" y="6259"/>
                </a:lnTo>
                <a:lnTo>
                  <a:pt x="3090" y="6123"/>
                </a:lnTo>
                <a:cubicBezTo>
                  <a:pt x="3121" y="6097"/>
                  <a:pt x="3105" y="6048"/>
                  <a:pt x="3065" y="6045"/>
                </a:cubicBezTo>
                <a:lnTo>
                  <a:pt x="2854" y="6031"/>
                </a:lnTo>
                <a:lnTo>
                  <a:pt x="2774" y="5836"/>
                </a:lnTo>
                <a:cubicBezTo>
                  <a:pt x="2761" y="5799"/>
                  <a:pt x="2709" y="5799"/>
                  <a:pt x="2694" y="5836"/>
                </a:cubicBezTo>
                <a:close/>
                <a:moveTo>
                  <a:pt x="4368" y="3957"/>
                </a:moveTo>
                <a:cubicBezTo>
                  <a:pt x="4386" y="3935"/>
                  <a:pt x="4370" y="3900"/>
                  <a:pt x="4341" y="3900"/>
                </a:cubicBezTo>
                <a:lnTo>
                  <a:pt x="3573" y="3900"/>
                </a:lnTo>
                <a:lnTo>
                  <a:pt x="3573" y="4572"/>
                </a:lnTo>
                <a:lnTo>
                  <a:pt x="4341" y="4572"/>
                </a:lnTo>
                <a:cubicBezTo>
                  <a:pt x="4370" y="4572"/>
                  <a:pt x="4386" y="4537"/>
                  <a:pt x="4368" y="4515"/>
                </a:cubicBezTo>
                <a:lnTo>
                  <a:pt x="4153" y="4253"/>
                </a:lnTo>
                <a:cubicBezTo>
                  <a:pt x="4146" y="4245"/>
                  <a:pt x="4146" y="4233"/>
                  <a:pt x="4153" y="4224"/>
                </a:cubicBezTo>
                <a:lnTo>
                  <a:pt x="4368" y="3957"/>
                </a:lnTo>
                <a:close/>
                <a:moveTo>
                  <a:pt x="154" y="4515"/>
                </a:moveTo>
                <a:cubicBezTo>
                  <a:pt x="136" y="4537"/>
                  <a:pt x="152" y="4572"/>
                  <a:pt x="181" y="4572"/>
                </a:cubicBezTo>
                <a:lnTo>
                  <a:pt x="949" y="4572"/>
                </a:lnTo>
                <a:lnTo>
                  <a:pt x="949" y="3900"/>
                </a:lnTo>
                <a:lnTo>
                  <a:pt x="181" y="3900"/>
                </a:lnTo>
                <a:cubicBezTo>
                  <a:pt x="152" y="3900"/>
                  <a:pt x="136" y="3935"/>
                  <a:pt x="154" y="3957"/>
                </a:cubicBezTo>
                <a:lnTo>
                  <a:pt x="369" y="4219"/>
                </a:lnTo>
                <a:cubicBezTo>
                  <a:pt x="376" y="4227"/>
                  <a:pt x="376" y="4239"/>
                  <a:pt x="369" y="4248"/>
                </a:cubicBezTo>
                <a:lnTo>
                  <a:pt x="154" y="4515"/>
                </a:lnTo>
                <a:close/>
                <a:moveTo>
                  <a:pt x="0" y="1135"/>
                </a:moveTo>
                <a:lnTo>
                  <a:pt x="0" y="431"/>
                </a:lnTo>
                <a:lnTo>
                  <a:pt x="918" y="431"/>
                </a:lnTo>
                <a:lnTo>
                  <a:pt x="918" y="0"/>
                </a:lnTo>
                <a:lnTo>
                  <a:pt x="3604" y="0"/>
                </a:lnTo>
                <a:lnTo>
                  <a:pt x="3604" y="429"/>
                </a:lnTo>
                <a:lnTo>
                  <a:pt x="4522" y="429"/>
                </a:lnTo>
                <a:lnTo>
                  <a:pt x="4522" y="1135"/>
                </a:lnTo>
                <a:cubicBezTo>
                  <a:pt x="4522" y="1641"/>
                  <a:pt x="4110" y="2053"/>
                  <a:pt x="3604" y="2053"/>
                </a:cubicBezTo>
                <a:lnTo>
                  <a:pt x="3485" y="2053"/>
                </a:lnTo>
                <a:cubicBezTo>
                  <a:pt x="3312" y="2436"/>
                  <a:pt x="2965" y="2723"/>
                  <a:pt x="2545" y="2813"/>
                </a:cubicBezTo>
                <a:lnTo>
                  <a:pt x="2545" y="3389"/>
                </a:lnTo>
                <a:lnTo>
                  <a:pt x="2874" y="3389"/>
                </a:lnTo>
                <a:cubicBezTo>
                  <a:pt x="2976" y="3389"/>
                  <a:pt x="3058" y="3472"/>
                  <a:pt x="3058" y="3573"/>
                </a:cubicBezTo>
                <a:lnTo>
                  <a:pt x="3058" y="3815"/>
                </a:lnTo>
                <a:lnTo>
                  <a:pt x="3340" y="3815"/>
                </a:lnTo>
                <a:lnTo>
                  <a:pt x="3340" y="4677"/>
                </a:lnTo>
                <a:lnTo>
                  <a:pt x="1184" y="4677"/>
                </a:lnTo>
                <a:lnTo>
                  <a:pt x="1184" y="3815"/>
                </a:lnTo>
                <a:lnTo>
                  <a:pt x="1465" y="3815"/>
                </a:lnTo>
                <a:lnTo>
                  <a:pt x="1465" y="3573"/>
                </a:lnTo>
                <a:cubicBezTo>
                  <a:pt x="1465" y="3472"/>
                  <a:pt x="1548" y="3389"/>
                  <a:pt x="1649" y="3389"/>
                </a:cubicBezTo>
                <a:lnTo>
                  <a:pt x="1978" y="3389"/>
                </a:lnTo>
                <a:lnTo>
                  <a:pt x="1978" y="2813"/>
                </a:lnTo>
                <a:cubicBezTo>
                  <a:pt x="1558" y="2723"/>
                  <a:pt x="1212" y="2436"/>
                  <a:pt x="1038" y="2053"/>
                </a:cubicBezTo>
                <a:lnTo>
                  <a:pt x="920" y="2053"/>
                </a:lnTo>
                <a:cubicBezTo>
                  <a:pt x="412" y="2053"/>
                  <a:pt x="0" y="1641"/>
                  <a:pt x="0" y="1135"/>
                </a:cubicBezTo>
                <a:close/>
                <a:moveTo>
                  <a:pt x="3601" y="1589"/>
                </a:moveTo>
                <a:lnTo>
                  <a:pt x="3604" y="1589"/>
                </a:lnTo>
                <a:cubicBezTo>
                  <a:pt x="3854" y="1589"/>
                  <a:pt x="4057" y="1385"/>
                  <a:pt x="4057" y="1136"/>
                </a:cubicBezTo>
                <a:lnTo>
                  <a:pt x="4057" y="896"/>
                </a:lnTo>
                <a:lnTo>
                  <a:pt x="3604" y="896"/>
                </a:lnTo>
                <a:lnTo>
                  <a:pt x="3604" y="1501"/>
                </a:lnTo>
                <a:cubicBezTo>
                  <a:pt x="3604" y="1531"/>
                  <a:pt x="3602" y="1560"/>
                  <a:pt x="3601" y="1589"/>
                </a:cubicBezTo>
                <a:close/>
                <a:moveTo>
                  <a:pt x="1888" y="3859"/>
                </a:moveTo>
                <a:lnTo>
                  <a:pt x="1888" y="4320"/>
                </a:lnTo>
                <a:lnTo>
                  <a:pt x="2634" y="4320"/>
                </a:lnTo>
                <a:lnTo>
                  <a:pt x="2634" y="3859"/>
                </a:lnTo>
                <a:lnTo>
                  <a:pt x="1888" y="3859"/>
                </a:lnTo>
                <a:close/>
                <a:moveTo>
                  <a:pt x="1642" y="1317"/>
                </a:moveTo>
                <a:lnTo>
                  <a:pt x="1868" y="1544"/>
                </a:lnTo>
                <a:lnTo>
                  <a:pt x="2102" y="1780"/>
                </a:lnTo>
                <a:lnTo>
                  <a:pt x="2338" y="1545"/>
                </a:lnTo>
                <a:lnTo>
                  <a:pt x="2878" y="1008"/>
                </a:lnTo>
                <a:lnTo>
                  <a:pt x="2644" y="772"/>
                </a:lnTo>
                <a:lnTo>
                  <a:pt x="2104" y="1309"/>
                </a:lnTo>
                <a:lnTo>
                  <a:pt x="1878" y="1083"/>
                </a:lnTo>
                <a:lnTo>
                  <a:pt x="1642" y="1317"/>
                </a:lnTo>
                <a:close/>
                <a:moveTo>
                  <a:pt x="465" y="1135"/>
                </a:moveTo>
                <a:cubicBezTo>
                  <a:pt x="465" y="1385"/>
                  <a:pt x="669" y="1588"/>
                  <a:pt x="918" y="1588"/>
                </a:cubicBezTo>
                <a:lnTo>
                  <a:pt x="921" y="1588"/>
                </a:lnTo>
                <a:cubicBezTo>
                  <a:pt x="920" y="1559"/>
                  <a:pt x="918" y="1529"/>
                  <a:pt x="918" y="1500"/>
                </a:cubicBezTo>
                <a:lnTo>
                  <a:pt x="918" y="895"/>
                </a:lnTo>
                <a:lnTo>
                  <a:pt x="465" y="895"/>
                </a:lnTo>
                <a:lnTo>
                  <a:pt x="465" y="1135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/>
          </a:p>
        </p:txBody>
      </p:sp>
      <p:sp>
        <p:nvSpPr>
          <p:cNvPr id="17" name="iṧlîḑé">
            <a:extLst>
              <a:ext uri="{FF2B5EF4-FFF2-40B4-BE49-F238E27FC236}">
                <a16:creationId xmlns:a16="http://schemas.microsoft.com/office/drawing/2014/main" xmlns="" id="{2774E42B-5E6C-4D73-8474-8D9C7A1511E3}"/>
              </a:ext>
            </a:extLst>
          </p:cNvPr>
          <p:cNvSpPr/>
          <p:nvPr/>
        </p:nvSpPr>
        <p:spPr bwMode="auto">
          <a:xfrm>
            <a:off x="759021" y="4309377"/>
            <a:ext cx="2195910" cy="1834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t" anchorCtr="0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900" dirty="0"/>
              <a:t>Unified fonts make reading more fluent.</a:t>
            </a:r>
          </a:p>
          <a:p>
            <a:pPr algn="ctr">
              <a:lnSpc>
                <a:spcPct val="150000"/>
              </a:lnSpc>
            </a:pPr>
            <a:r>
              <a:rPr lang="en-US" altLang="zh-CN" sz="900" dirty="0"/>
              <a:t>Theme color makes PPT more convenient to change.</a:t>
            </a:r>
          </a:p>
          <a:p>
            <a:pPr algn="ctr">
              <a:lnSpc>
                <a:spcPct val="150000"/>
              </a:lnSpc>
            </a:pPr>
            <a:endParaRPr lang="en-US" altLang="zh-CN" sz="900" dirty="0"/>
          </a:p>
          <a:p>
            <a:pPr algn="ctr">
              <a:lnSpc>
                <a:spcPct val="150000"/>
              </a:lnSpc>
            </a:pPr>
            <a:r>
              <a:rPr lang="en-US" altLang="zh-CN" sz="900" dirty="0"/>
              <a:t>Adjust the spacing to adapt to Chinese typesetting, use the reference line in PPT.</a:t>
            </a:r>
          </a:p>
        </p:txBody>
      </p:sp>
      <p:sp>
        <p:nvSpPr>
          <p:cNvPr id="18" name="isļíďé">
            <a:extLst>
              <a:ext uri="{FF2B5EF4-FFF2-40B4-BE49-F238E27FC236}">
                <a16:creationId xmlns:a16="http://schemas.microsoft.com/office/drawing/2014/main" xmlns="" id="{011AB72D-9D05-4A85-821F-7D905FDC0D8B}"/>
              </a:ext>
            </a:extLst>
          </p:cNvPr>
          <p:cNvSpPr txBox="1"/>
          <p:nvPr/>
        </p:nvSpPr>
        <p:spPr bwMode="auto">
          <a:xfrm>
            <a:off x="759021" y="3889412"/>
            <a:ext cx="2195910" cy="4199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 anchor="ctr">
            <a:normAutofit/>
          </a:bodyPr>
          <a:lstStyle/>
          <a:p>
            <a:pPr algn="ctr">
              <a:spcBef>
                <a:spcPct val="0"/>
              </a:spcBef>
            </a:pPr>
            <a:r>
              <a:rPr lang="en-US" altLang="zh-CN" b="1" dirty="0">
                <a:solidFill>
                  <a:schemeClr val="accent1"/>
                </a:solidFill>
              </a:rPr>
              <a:t>Text here</a:t>
            </a:r>
          </a:p>
        </p:txBody>
      </p:sp>
      <p:sp>
        <p:nvSpPr>
          <p:cNvPr id="19" name="iṣliḓê">
            <a:extLst>
              <a:ext uri="{FF2B5EF4-FFF2-40B4-BE49-F238E27FC236}">
                <a16:creationId xmlns:a16="http://schemas.microsoft.com/office/drawing/2014/main" xmlns="" id="{7EC66838-E0CA-4528-814F-FAFEDBE9DAEF}"/>
              </a:ext>
            </a:extLst>
          </p:cNvPr>
          <p:cNvSpPr/>
          <p:nvPr/>
        </p:nvSpPr>
        <p:spPr bwMode="auto">
          <a:xfrm>
            <a:off x="3602979" y="4830429"/>
            <a:ext cx="2195910" cy="1312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t" anchorCtr="0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900" dirty="0"/>
              <a:t>Unified fonts make reading more fluent.</a:t>
            </a:r>
          </a:p>
          <a:p>
            <a:pPr algn="ctr">
              <a:lnSpc>
                <a:spcPct val="150000"/>
              </a:lnSpc>
            </a:pPr>
            <a:r>
              <a:rPr lang="en-US" altLang="zh-CN" sz="900" dirty="0"/>
              <a:t>Theme color makes PPT more convenient to change.</a:t>
            </a:r>
          </a:p>
          <a:p>
            <a:pPr algn="ctr">
              <a:lnSpc>
                <a:spcPct val="150000"/>
              </a:lnSpc>
            </a:pPr>
            <a:endParaRPr lang="en-US" altLang="zh-CN" sz="900" dirty="0"/>
          </a:p>
          <a:p>
            <a:pPr algn="ctr">
              <a:lnSpc>
                <a:spcPct val="150000"/>
              </a:lnSpc>
            </a:pPr>
            <a:r>
              <a:rPr lang="en-US" altLang="zh-CN" sz="900" dirty="0"/>
              <a:t>Adjust the spacing to adapt to Chinese typesetting, use the reference line in PPT.</a:t>
            </a:r>
          </a:p>
        </p:txBody>
      </p:sp>
      <p:sp>
        <p:nvSpPr>
          <p:cNvPr id="20" name="íṣľîďè">
            <a:extLst>
              <a:ext uri="{FF2B5EF4-FFF2-40B4-BE49-F238E27FC236}">
                <a16:creationId xmlns:a16="http://schemas.microsoft.com/office/drawing/2014/main" xmlns="" id="{4BEE08D6-E151-4910-89DC-EBF68405E1DB}"/>
              </a:ext>
            </a:extLst>
          </p:cNvPr>
          <p:cNvSpPr/>
          <p:nvPr/>
        </p:nvSpPr>
        <p:spPr bwMode="auto">
          <a:xfrm>
            <a:off x="1697139" y="3391867"/>
            <a:ext cx="319672" cy="461080"/>
          </a:xfrm>
          <a:custGeom>
            <a:avLst/>
            <a:gdLst>
              <a:gd name="T0" fmla="*/ 958 w 4522"/>
              <a:gd name="T1" fmla="*/ 5339 h 6532"/>
              <a:gd name="T2" fmla="*/ 1274 w 4522"/>
              <a:gd name="T3" fmla="*/ 5052 h 6532"/>
              <a:gd name="T4" fmla="*/ 1646 w 4522"/>
              <a:gd name="T5" fmla="*/ 5261 h 6532"/>
              <a:gd name="T6" fmla="*/ 1560 w 4522"/>
              <a:gd name="T7" fmla="*/ 5677 h 6532"/>
              <a:gd name="T8" fmla="*/ 1136 w 4522"/>
              <a:gd name="T9" fmla="*/ 5725 h 6532"/>
              <a:gd name="T10" fmla="*/ 2381 w 4522"/>
              <a:gd name="T11" fmla="*/ 5245 h 6532"/>
              <a:gd name="T12" fmla="*/ 2140 w 4522"/>
              <a:gd name="T13" fmla="*/ 5245 h 6532"/>
              <a:gd name="T14" fmla="*/ 2065 w 4522"/>
              <a:gd name="T15" fmla="*/ 5473 h 6532"/>
              <a:gd name="T16" fmla="*/ 2260 w 4522"/>
              <a:gd name="T17" fmla="*/ 5615 h 6532"/>
              <a:gd name="T18" fmla="*/ 2454 w 4522"/>
              <a:gd name="T19" fmla="*/ 5473 h 6532"/>
              <a:gd name="T20" fmla="*/ 3538 w 4522"/>
              <a:gd name="T21" fmla="*/ 5260 h 6532"/>
              <a:gd name="T22" fmla="*/ 3166 w 4522"/>
              <a:gd name="T23" fmla="*/ 5051 h 6532"/>
              <a:gd name="T24" fmla="*/ 2850 w 4522"/>
              <a:gd name="T25" fmla="*/ 5337 h 6532"/>
              <a:gd name="T26" fmla="*/ 3028 w 4522"/>
              <a:gd name="T27" fmla="*/ 5725 h 6532"/>
              <a:gd name="T28" fmla="*/ 3452 w 4522"/>
              <a:gd name="T29" fmla="*/ 5677 h 6532"/>
              <a:gd name="T30" fmla="*/ 3538 w 4522"/>
              <a:gd name="T31" fmla="*/ 5260 h 6532"/>
              <a:gd name="T32" fmla="*/ 1456 w 4522"/>
              <a:gd name="T33" fmla="*/ 6045 h 6532"/>
              <a:gd name="T34" fmla="*/ 1541 w 4522"/>
              <a:gd name="T35" fmla="*/ 6463 h 6532"/>
              <a:gd name="T36" fmla="*/ 1965 w 4522"/>
              <a:gd name="T37" fmla="*/ 6511 h 6532"/>
              <a:gd name="T38" fmla="*/ 2142 w 4522"/>
              <a:gd name="T39" fmla="*/ 6123 h 6532"/>
              <a:gd name="T40" fmla="*/ 1826 w 4522"/>
              <a:gd name="T41" fmla="*/ 5836 h 6532"/>
              <a:gd name="T42" fmla="*/ 2614 w 4522"/>
              <a:gd name="T43" fmla="*/ 6031 h 6532"/>
              <a:gd name="T44" fmla="*/ 2540 w 4522"/>
              <a:gd name="T45" fmla="*/ 6259 h 6532"/>
              <a:gd name="T46" fmla="*/ 2734 w 4522"/>
              <a:gd name="T47" fmla="*/ 6400 h 6532"/>
              <a:gd name="T48" fmla="*/ 2929 w 4522"/>
              <a:gd name="T49" fmla="*/ 6259 h 6532"/>
              <a:gd name="T50" fmla="*/ 2854 w 4522"/>
              <a:gd name="T51" fmla="*/ 6031 h 6532"/>
              <a:gd name="T52" fmla="*/ 4368 w 4522"/>
              <a:gd name="T53" fmla="*/ 3957 h 6532"/>
              <a:gd name="T54" fmla="*/ 3573 w 4522"/>
              <a:gd name="T55" fmla="*/ 4572 h 6532"/>
              <a:gd name="T56" fmla="*/ 4153 w 4522"/>
              <a:gd name="T57" fmla="*/ 4253 h 6532"/>
              <a:gd name="T58" fmla="*/ 154 w 4522"/>
              <a:gd name="T59" fmla="*/ 4515 h 6532"/>
              <a:gd name="T60" fmla="*/ 949 w 4522"/>
              <a:gd name="T61" fmla="*/ 3900 h 6532"/>
              <a:gd name="T62" fmla="*/ 369 w 4522"/>
              <a:gd name="T63" fmla="*/ 4219 h 6532"/>
              <a:gd name="T64" fmla="*/ 0 w 4522"/>
              <a:gd name="T65" fmla="*/ 1135 h 6532"/>
              <a:gd name="T66" fmla="*/ 918 w 4522"/>
              <a:gd name="T67" fmla="*/ 0 h 6532"/>
              <a:gd name="T68" fmla="*/ 4522 w 4522"/>
              <a:gd name="T69" fmla="*/ 429 h 6532"/>
              <a:gd name="T70" fmla="*/ 3485 w 4522"/>
              <a:gd name="T71" fmla="*/ 2053 h 6532"/>
              <a:gd name="T72" fmla="*/ 2874 w 4522"/>
              <a:gd name="T73" fmla="*/ 3389 h 6532"/>
              <a:gd name="T74" fmla="*/ 3340 w 4522"/>
              <a:gd name="T75" fmla="*/ 3815 h 6532"/>
              <a:gd name="T76" fmla="*/ 1184 w 4522"/>
              <a:gd name="T77" fmla="*/ 3815 h 6532"/>
              <a:gd name="T78" fmla="*/ 1649 w 4522"/>
              <a:gd name="T79" fmla="*/ 3389 h 6532"/>
              <a:gd name="T80" fmla="*/ 1038 w 4522"/>
              <a:gd name="T81" fmla="*/ 2053 h 6532"/>
              <a:gd name="T82" fmla="*/ 3601 w 4522"/>
              <a:gd name="T83" fmla="*/ 1589 h 6532"/>
              <a:gd name="T84" fmla="*/ 4057 w 4522"/>
              <a:gd name="T85" fmla="*/ 896 h 6532"/>
              <a:gd name="T86" fmla="*/ 3601 w 4522"/>
              <a:gd name="T87" fmla="*/ 1589 h 6532"/>
              <a:gd name="T88" fmla="*/ 2634 w 4522"/>
              <a:gd name="T89" fmla="*/ 4320 h 6532"/>
              <a:gd name="T90" fmla="*/ 1642 w 4522"/>
              <a:gd name="T91" fmla="*/ 1317 h 6532"/>
              <a:gd name="T92" fmla="*/ 2338 w 4522"/>
              <a:gd name="T93" fmla="*/ 1545 h 6532"/>
              <a:gd name="T94" fmla="*/ 2104 w 4522"/>
              <a:gd name="T95" fmla="*/ 1309 h 6532"/>
              <a:gd name="T96" fmla="*/ 465 w 4522"/>
              <a:gd name="T97" fmla="*/ 1135 h 6532"/>
              <a:gd name="T98" fmla="*/ 918 w 4522"/>
              <a:gd name="T99" fmla="*/ 1500 h 6532"/>
              <a:gd name="T100" fmla="*/ 465 w 4522"/>
              <a:gd name="T101" fmla="*/ 1135 h 6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522" h="6532">
                <a:moveTo>
                  <a:pt x="1069" y="5679"/>
                </a:moveTo>
                <a:lnTo>
                  <a:pt x="1120" y="5475"/>
                </a:lnTo>
                <a:lnTo>
                  <a:pt x="958" y="5339"/>
                </a:lnTo>
                <a:cubicBezTo>
                  <a:pt x="928" y="5313"/>
                  <a:pt x="944" y="5264"/>
                  <a:pt x="984" y="5261"/>
                </a:cubicBezTo>
                <a:lnTo>
                  <a:pt x="1194" y="5247"/>
                </a:lnTo>
                <a:lnTo>
                  <a:pt x="1274" y="5052"/>
                </a:lnTo>
                <a:cubicBezTo>
                  <a:pt x="1289" y="5015"/>
                  <a:pt x="1341" y="5015"/>
                  <a:pt x="1356" y="5052"/>
                </a:cubicBezTo>
                <a:lnTo>
                  <a:pt x="1436" y="5247"/>
                </a:lnTo>
                <a:lnTo>
                  <a:pt x="1646" y="5261"/>
                </a:lnTo>
                <a:cubicBezTo>
                  <a:pt x="1686" y="5264"/>
                  <a:pt x="1702" y="5313"/>
                  <a:pt x="1672" y="5339"/>
                </a:cubicBezTo>
                <a:lnTo>
                  <a:pt x="1509" y="5473"/>
                </a:lnTo>
                <a:lnTo>
                  <a:pt x="1560" y="5677"/>
                </a:lnTo>
                <a:cubicBezTo>
                  <a:pt x="1569" y="5716"/>
                  <a:pt x="1528" y="5747"/>
                  <a:pt x="1493" y="5725"/>
                </a:cubicBezTo>
                <a:lnTo>
                  <a:pt x="1314" y="5615"/>
                </a:lnTo>
                <a:lnTo>
                  <a:pt x="1136" y="5725"/>
                </a:lnTo>
                <a:cubicBezTo>
                  <a:pt x="1101" y="5748"/>
                  <a:pt x="1058" y="5717"/>
                  <a:pt x="1069" y="5679"/>
                </a:cubicBezTo>
                <a:close/>
                <a:moveTo>
                  <a:pt x="2592" y="5260"/>
                </a:moveTo>
                <a:lnTo>
                  <a:pt x="2381" y="5245"/>
                </a:lnTo>
                <a:lnTo>
                  <a:pt x="2301" y="5051"/>
                </a:lnTo>
                <a:cubicBezTo>
                  <a:pt x="2286" y="5013"/>
                  <a:pt x="2234" y="5013"/>
                  <a:pt x="2220" y="5051"/>
                </a:cubicBezTo>
                <a:lnTo>
                  <a:pt x="2140" y="5245"/>
                </a:lnTo>
                <a:lnTo>
                  <a:pt x="1929" y="5260"/>
                </a:lnTo>
                <a:cubicBezTo>
                  <a:pt x="1889" y="5263"/>
                  <a:pt x="1873" y="5312"/>
                  <a:pt x="1904" y="5337"/>
                </a:cubicBezTo>
                <a:lnTo>
                  <a:pt x="2065" y="5473"/>
                </a:lnTo>
                <a:lnTo>
                  <a:pt x="2014" y="5677"/>
                </a:lnTo>
                <a:cubicBezTo>
                  <a:pt x="2005" y="5716"/>
                  <a:pt x="2046" y="5747"/>
                  <a:pt x="2081" y="5725"/>
                </a:cubicBezTo>
                <a:lnTo>
                  <a:pt x="2260" y="5615"/>
                </a:lnTo>
                <a:lnTo>
                  <a:pt x="2438" y="5725"/>
                </a:lnTo>
                <a:cubicBezTo>
                  <a:pt x="2472" y="5747"/>
                  <a:pt x="2514" y="5716"/>
                  <a:pt x="2505" y="5677"/>
                </a:cubicBezTo>
                <a:lnTo>
                  <a:pt x="2454" y="5473"/>
                </a:lnTo>
                <a:lnTo>
                  <a:pt x="2616" y="5337"/>
                </a:lnTo>
                <a:cubicBezTo>
                  <a:pt x="2648" y="5312"/>
                  <a:pt x="2632" y="5263"/>
                  <a:pt x="2592" y="5260"/>
                </a:cubicBezTo>
                <a:close/>
                <a:moveTo>
                  <a:pt x="3538" y="5260"/>
                </a:moveTo>
                <a:lnTo>
                  <a:pt x="3328" y="5245"/>
                </a:lnTo>
                <a:lnTo>
                  <a:pt x="3248" y="5051"/>
                </a:lnTo>
                <a:cubicBezTo>
                  <a:pt x="3233" y="5013"/>
                  <a:pt x="3181" y="5013"/>
                  <a:pt x="3166" y="5051"/>
                </a:cubicBezTo>
                <a:lnTo>
                  <a:pt x="3086" y="5245"/>
                </a:lnTo>
                <a:lnTo>
                  <a:pt x="2876" y="5260"/>
                </a:lnTo>
                <a:cubicBezTo>
                  <a:pt x="2836" y="5263"/>
                  <a:pt x="2820" y="5312"/>
                  <a:pt x="2850" y="5337"/>
                </a:cubicBezTo>
                <a:lnTo>
                  <a:pt x="3012" y="5473"/>
                </a:lnTo>
                <a:lnTo>
                  <a:pt x="2961" y="5677"/>
                </a:lnTo>
                <a:cubicBezTo>
                  <a:pt x="2952" y="5716"/>
                  <a:pt x="2993" y="5747"/>
                  <a:pt x="3028" y="5725"/>
                </a:cubicBezTo>
                <a:lnTo>
                  <a:pt x="3206" y="5615"/>
                </a:lnTo>
                <a:lnTo>
                  <a:pt x="3385" y="5725"/>
                </a:lnTo>
                <a:cubicBezTo>
                  <a:pt x="3418" y="5747"/>
                  <a:pt x="3461" y="5716"/>
                  <a:pt x="3452" y="5677"/>
                </a:cubicBezTo>
                <a:lnTo>
                  <a:pt x="3401" y="5473"/>
                </a:lnTo>
                <a:lnTo>
                  <a:pt x="3562" y="5337"/>
                </a:lnTo>
                <a:cubicBezTo>
                  <a:pt x="3594" y="5312"/>
                  <a:pt x="3578" y="5263"/>
                  <a:pt x="3538" y="5260"/>
                </a:cubicBezTo>
                <a:close/>
                <a:moveTo>
                  <a:pt x="1746" y="5836"/>
                </a:moveTo>
                <a:lnTo>
                  <a:pt x="1666" y="6031"/>
                </a:lnTo>
                <a:lnTo>
                  <a:pt x="1456" y="6045"/>
                </a:lnTo>
                <a:cubicBezTo>
                  <a:pt x="1416" y="6048"/>
                  <a:pt x="1400" y="6097"/>
                  <a:pt x="1430" y="6123"/>
                </a:cubicBezTo>
                <a:lnTo>
                  <a:pt x="1592" y="6259"/>
                </a:lnTo>
                <a:lnTo>
                  <a:pt x="1541" y="6463"/>
                </a:lnTo>
                <a:cubicBezTo>
                  <a:pt x="1532" y="6501"/>
                  <a:pt x="1573" y="6532"/>
                  <a:pt x="1608" y="6511"/>
                </a:cubicBezTo>
                <a:lnTo>
                  <a:pt x="1786" y="6400"/>
                </a:lnTo>
                <a:lnTo>
                  <a:pt x="1965" y="6511"/>
                </a:lnTo>
                <a:cubicBezTo>
                  <a:pt x="1998" y="6532"/>
                  <a:pt x="2041" y="6501"/>
                  <a:pt x="2032" y="6463"/>
                </a:cubicBezTo>
                <a:lnTo>
                  <a:pt x="1981" y="6259"/>
                </a:lnTo>
                <a:lnTo>
                  <a:pt x="2142" y="6123"/>
                </a:lnTo>
                <a:cubicBezTo>
                  <a:pt x="2173" y="6097"/>
                  <a:pt x="2157" y="6048"/>
                  <a:pt x="2117" y="6045"/>
                </a:cubicBezTo>
                <a:lnTo>
                  <a:pt x="1906" y="6031"/>
                </a:lnTo>
                <a:lnTo>
                  <a:pt x="1826" y="5836"/>
                </a:lnTo>
                <a:cubicBezTo>
                  <a:pt x="1813" y="5799"/>
                  <a:pt x="1761" y="5799"/>
                  <a:pt x="1746" y="5836"/>
                </a:cubicBezTo>
                <a:close/>
                <a:moveTo>
                  <a:pt x="2694" y="5836"/>
                </a:moveTo>
                <a:lnTo>
                  <a:pt x="2614" y="6031"/>
                </a:lnTo>
                <a:lnTo>
                  <a:pt x="2404" y="6045"/>
                </a:lnTo>
                <a:cubicBezTo>
                  <a:pt x="2364" y="6048"/>
                  <a:pt x="2348" y="6097"/>
                  <a:pt x="2378" y="6123"/>
                </a:cubicBezTo>
                <a:lnTo>
                  <a:pt x="2540" y="6259"/>
                </a:lnTo>
                <a:lnTo>
                  <a:pt x="2489" y="6463"/>
                </a:lnTo>
                <a:cubicBezTo>
                  <a:pt x="2480" y="6501"/>
                  <a:pt x="2521" y="6532"/>
                  <a:pt x="2556" y="6511"/>
                </a:cubicBezTo>
                <a:lnTo>
                  <a:pt x="2734" y="6400"/>
                </a:lnTo>
                <a:lnTo>
                  <a:pt x="2913" y="6511"/>
                </a:lnTo>
                <a:cubicBezTo>
                  <a:pt x="2946" y="6532"/>
                  <a:pt x="2989" y="6501"/>
                  <a:pt x="2980" y="6463"/>
                </a:cubicBezTo>
                <a:lnTo>
                  <a:pt x="2929" y="6259"/>
                </a:lnTo>
                <a:lnTo>
                  <a:pt x="3090" y="6123"/>
                </a:lnTo>
                <a:cubicBezTo>
                  <a:pt x="3121" y="6097"/>
                  <a:pt x="3105" y="6048"/>
                  <a:pt x="3065" y="6045"/>
                </a:cubicBezTo>
                <a:lnTo>
                  <a:pt x="2854" y="6031"/>
                </a:lnTo>
                <a:lnTo>
                  <a:pt x="2774" y="5836"/>
                </a:lnTo>
                <a:cubicBezTo>
                  <a:pt x="2761" y="5799"/>
                  <a:pt x="2709" y="5799"/>
                  <a:pt x="2694" y="5836"/>
                </a:cubicBezTo>
                <a:close/>
                <a:moveTo>
                  <a:pt x="4368" y="3957"/>
                </a:moveTo>
                <a:cubicBezTo>
                  <a:pt x="4386" y="3935"/>
                  <a:pt x="4370" y="3900"/>
                  <a:pt x="4341" y="3900"/>
                </a:cubicBezTo>
                <a:lnTo>
                  <a:pt x="3573" y="3900"/>
                </a:lnTo>
                <a:lnTo>
                  <a:pt x="3573" y="4572"/>
                </a:lnTo>
                <a:lnTo>
                  <a:pt x="4341" y="4572"/>
                </a:lnTo>
                <a:cubicBezTo>
                  <a:pt x="4370" y="4572"/>
                  <a:pt x="4386" y="4537"/>
                  <a:pt x="4368" y="4515"/>
                </a:cubicBezTo>
                <a:lnTo>
                  <a:pt x="4153" y="4253"/>
                </a:lnTo>
                <a:cubicBezTo>
                  <a:pt x="4146" y="4245"/>
                  <a:pt x="4146" y="4233"/>
                  <a:pt x="4153" y="4224"/>
                </a:cubicBezTo>
                <a:lnTo>
                  <a:pt x="4368" y="3957"/>
                </a:lnTo>
                <a:close/>
                <a:moveTo>
                  <a:pt x="154" y="4515"/>
                </a:moveTo>
                <a:cubicBezTo>
                  <a:pt x="136" y="4537"/>
                  <a:pt x="152" y="4572"/>
                  <a:pt x="181" y="4572"/>
                </a:cubicBezTo>
                <a:lnTo>
                  <a:pt x="949" y="4572"/>
                </a:lnTo>
                <a:lnTo>
                  <a:pt x="949" y="3900"/>
                </a:lnTo>
                <a:lnTo>
                  <a:pt x="181" y="3900"/>
                </a:lnTo>
                <a:cubicBezTo>
                  <a:pt x="152" y="3900"/>
                  <a:pt x="136" y="3935"/>
                  <a:pt x="154" y="3957"/>
                </a:cubicBezTo>
                <a:lnTo>
                  <a:pt x="369" y="4219"/>
                </a:lnTo>
                <a:cubicBezTo>
                  <a:pt x="376" y="4227"/>
                  <a:pt x="376" y="4239"/>
                  <a:pt x="369" y="4248"/>
                </a:cubicBezTo>
                <a:lnTo>
                  <a:pt x="154" y="4515"/>
                </a:lnTo>
                <a:close/>
                <a:moveTo>
                  <a:pt x="0" y="1135"/>
                </a:moveTo>
                <a:lnTo>
                  <a:pt x="0" y="431"/>
                </a:lnTo>
                <a:lnTo>
                  <a:pt x="918" y="431"/>
                </a:lnTo>
                <a:lnTo>
                  <a:pt x="918" y="0"/>
                </a:lnTo>
                <a:lnTo>
                  <a:pt x="3604" y="0"/>
                </a:lnTo>
                <a:lnTo>
                  <a:pt x="3604" y="429"/>
                </a:lnTo>
                <a:lnTo>
                  <a:pt x="4522" y="429"/>
                </a:lnTo>
                <a:lnTo>
                  <a:pt x="4522" y="1135"/>
                </a:lnTo>
                <a:cubicBezTo>
                  <a:pt x="4522" y="1641"/>
                  <a:pt x="4110" y="2053"/>
                  <a:pt x="3604" y="2053"/>
                </a:cubicBezTo>
                <a:lnTo>
                  <a:pt x="3485" y="2053"/>
                </a:lnTo>
                <a:cubicBezTo>
                  <a:pt x="3312" y="2436"/>
                  <a:pt x="2965" y="2723"/>
                  <a:pt x="2545" y="2813"/>
                </a:cubicBezTo>
                <a:lnTo>
                  <a:pt x="2545" y="3389"/>
                </a:lnTo>
                <a:lnTo>
                  <a:pt x="2874" y="3389"/>
                </a:lnTo>
                <a:cubicBezTo>
                  <a:pt x="2976" y="3389"/>
                  <a:pt x="3058" y="3472"/>
                  <a:pt x="3058" y="3573"/>
                </a:cubicBezTo>
                <a:lnTo>
                  <a:pt x="3058" y="3815"/>
                </a:lnTo>
                <a:lnTo>
                  <a:pt x="3340" y="3815"/>
                </a:lnTo>
                <a:lnTo>
                  <a:pt x="3340" y="4677"/>
                </a:lnTo>
                <a:lnTo>
                  <a:pt x="1184" y="4677"/>
                </a:lnTo>
                <a:lnTo>
                  <a:pt x="1184" y="3815"/>
                </a:lnTo>
                <a:lnTo>
                  <a:pt x="1465" y="3815"/>
                </a:lnTo>
                <a:lnTo>
                  <a:pt x="1465" y="3573"/>
                </a:lnTo>
                <a:cubicBezTo>
                  <a:pt x="1465" y="3472"/>
                  <a:pt x="1548" y="3389"/>
                  <a:pt x="1649" y="3389"/>
                </a:cubicBezTo>
                <a:lnTo>
                  <a:pt x="1978" y="3389"/>
                </a:lnTo>
                <a:lnTo>
                  <a:pt x="1978" y="2813"/>
                </a:lnTo>
                <a:cubicBezTo>
                  <a:pt x="1558" y="2723"/>
                  <a:pt x="1212" y="2436"/>
                  <a:pt x="1038" y="2053"/>
                </a:cubicBezTo>
                <a:lnTo>
                  <a:pt x="920" y="2053"/>
                </a:lnTo>
                <a:cubicBezTo>
                  <a:pt x="412" y="2053"/>
                  <a:pt x="0" y="1641"/>
                  <a:pt x="0" y="1135"/>
                </a:cubicBezTo>
                <a:close/>
                <a:moveTo>
                  <a:pt x="3601" y="1589"/>
                </a:moveTo>
                <a:lnTo>
                  <a:pt x="3604" y="1589"/>
                </a:lnTo>
                <a:cubicBezTo>
                  <a:pt x="3854" y="1589"/>
                  <a:pt x="4057" y="1385"/>
                  <a:pt x="4057" y="1136"/>
                </a:cubicBezTo>
                <a:lnTo>
                  <a:pt x="4057" y="896"/>
                </a:lnTo>
                <a:lnTo>
                  <a:pt x="3604" y="896"/>
                </a:lnTo>
                <a:lnTo>
                  <a:pt x="3604" y="1501"/>
                </a:lnTo>
                <a:cubicBezTo>
                  <a:pt x="3604" y="1531"/>
                  <a:pt x="3602" y="1560"/>
                  <a:pt x="3601" y="1589"/>
                </a:cubicBezTo>
                <a:close/>
                <a:moveTo>
                  <a:pt x="1888" y="3859"/>
                </a:moveTo>
                <a:lnTo>
                  <a:pt x="1888" y="4320"/>
                </a:lnTo>
                <a:lnTo>
                  <a:pt x="2634" y="4320"/>
                </a:lnTo>
                <a:lnTo>
                  <a:pt x="2634" y="3859"/>
                </a:lnTo>
                <a:lnTo>
                  <a:pt x="1888" y="3859"/>
                </a:lnTo>
                <a:close/>
                <a:moveTo>
                  <a:pt x="1642" y="1317"/>
                </a:moveTo>
                <a:lnTo>
                  <a:pt x="1868" y="1544"/>
                </a:lnTo>
                <a:lnTo>
                  <a:pt x="2102" y="1780"/>
                </a:lnTo>
                <a:lnTo>
                  <a:pt x="2338" y="1545"/>
                </a:lnTo>
                <a:lnTo>
                  <a:pt x="2878" y="1008"/>
                </a:lnTo>
                <a:lnTo>
                  <a:pt x="2644" y="772"/>
                </a:lnTo>
                <a:lnTo>
                  <a:pt x="2104" y="1309"/>
                </a:lnTo>
                <a:lnTo>
                  <a:pt x="1878" y="1083"/>
                </a:lnTo>
                <a:lnTo>
                  <a:pt x="1642" y="1317"/>
                </a:lnTo>
                <a:close/>
                <a:moveTo>
                  <a:pt x="465" y="1135"/>
                </a:moveTo>
                <a:cubicBezTo>
                  <a:pt x="465" y="1385"/>
                  <a:pt x="669" y="1588"/>
                  <a:pt x="918" y="1588"/>
                </a:cubicBezTo>
                <a:lnTo>
                  <a:pt x="921" y="1588"/>
                </a:lnTo>
                <a:cubicBezTo>
                  <a:pt x="920" y="1559"/>
                  <a:pt x="918" y="1529"/>
                  <a:pt x="918" y="1500"/>
                </a:cubicBezTo>
                <a:lnTo>
                  <a:pt x="918" y="895"/>
                </a:lnTo>
                <a:lnTo>
                  <a:pt x="465" y="895"/>
                </a:lnTo>
                <a:lnTo>
                  <a:pt x="465" y="113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/>
          </a:p>
        </p:txBody>
      </p:sp>
      <p:sp>
        <p:nvSpPr>
          <p:cNvPr id="21" name="îśḷîḍé">
            <a:extLst>
              <a:ext uri="{FF2B5EF4-FFF2-40B4-BE49-F238E27FC236}">
                <a16:creationId xmlns:a16="http://schemas.microsoft.com/office/drawing/2014/main" xmlns="" id="{B9ED3EF0-F38A-4D8D-9277-9320CAF273EC}"/>
              </a:ext>
            </a:extLst>
          </p:cNvPr>
          <p:cNvSpPr txBox="1"/>
          <p:nvPr/>
        </p:nvSpPr>
        <p:spPr bwMode="auto">
          <a:xfrm>
            <a:off x="3602979" y="4410464"/>
            <a:ext cx="2195910" cy="4199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 anchor="ctr">
            <a:normAutofit/>
          </a:bodyPr>
          <a:lstStyle/>
          <a:p>
            <a:pPr algn="ctr">
              <a:spcBef>
                <a:spcPct val="0"/>
              </a:spcBef>
            </a:pPr>
            <a:r>
              <a:rPr lang="en-US" altLang="zh-CN" b="1" dirty="0">
                <a:solidFill>
                  <a:schemeClr val="accent1"/>
                </a:solidFill>
              </a:rPr>
              <a:t>Text here</a:t>
            </a:r>
          </a:p>
        </p:txBody>
      </p:sp>
      <p:sp>
        <p:nvSpPr>
          <p:cNvPr id="22" name="ïṩḷîḓé">
            <a:extLst>
              <a:ext uri="{FF2B5EF4-FFF2-40B4-BE49-F238E27FC236}">
                <a16:creationId xmlns:a16="http://schemas.microsoft.com/office/drawing/2014/main" xmlns="" id="{8B9CD4D0-7FCA-434C-957A-DF2FAF1E8F97}"/>
              </a:ext>
            </a:extLst>
          </p:cNvPr>
          <p:cNvSpPr/>
          <p:nvPr/>
        </p:nvSpPr>
        <p:spPr bwMode="auto">
          <a:xfrm>
            <a:off x="9290895" y="4729343"/>
            <a:ext cx="2195910" cy="14140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t" anchorCtr="0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900" dirty="0"/>
              <a:t>Unified fonts make reading more fluent.</a:t>
            </a:r>
          </a:p>
          <a:p>
            <a:pPr algn="ctr">
              <a:lnSpc>
                <a:spcPct val="150000"/>
              </a:lnSpc>
            </a:pPr>
            <a:r>
              <a:rPr lang="en-US" altLang="zh-CN" sz="900" dirty="0"/>
              <a:t>Theme color makes PPT more convenient to change.</a:t>
            </a:r>
          </a:p>
          <a:p>
            <a:pPr algn="ctr">
              <a:lnSpc>
                <a:spcPct val="150000"/>
              </a:lnSpc>
            </a:pPr>
            <a:endParaRPr lang="en-US" altLang="zh-CN" sz="900" dirty="0"/>
          </a:p>
          <a:p>
            <a:pPr algn="ctr">
              <a:lnSpc>
                <a:spcPct val="150000"/>
              </a:lnSpc>
            </a:pPr>
            <a:r>
              <a:rPr lang="en-US" altLang="zh-CN" sz="900" dirty="0"/>
              <a:t>Adjust the spacing to adapt to Chinese typesetting, use the reference line in PPT.</a:t>
            </a:r>
          </a:p>
        </p:txBody>
      </p:sp>
      <p:sp>
        <p:nvSpPr>
          <p:cNvPr id="23" name="ïśļïdé">
            <a:extLst>
              <a:ext uri="{FF2B5EF4-FFF2-40B4-BE49-F238E27FC236}">
                <a16:creationId xmlns:a16="http://schemas.microsoft.com/office/drawing/2014/main" xmlns="" id="{AD24E794-AD94-4ACA-9F3A-D420B8DF5D97}"/>
              </a:ext>
            </a:extLst>
          </p:cNvPr>
          <p:cNvSpPr/>
          <p:nvPr/>
        </p:nvSpPr>
        <p:spPr bwMode="auto">
          <a:xfrm>
            <a:off x="4541098" y="3912920"/>
            <a:ext cx="319672" cy="461080"/>
          </a:xfrm>
          <a:custGeom>
            <a:avLst/>
            <a:gdLst>
              <a:gd name="T0" fmla="*/ 958 w 4522"/>
              <a:gd name="T1" fmla="*/ 5339 h 6532"/>
              <a:gd name="T2" fmla="*/ 1274 w 4522"/>
              <a:gd name="T3" fmla="*/ 5052 h 6532"/>
              <a:gd name="T4" fmla="*/ 1646 w 4522"/>
              <a:gd name="T5" fmla="*/ 5261 h 6532"/>
              <a:gd name="T6" fmla="*/ 1560 w 4522"/>
              <a:gd name="T7" fmla="*/ 5677 h 6532"/>
              <a:gd name="T8" fmla="*/ 1136 w 4522"/>
              <a:gd name="T9" fmla="*/ 5725 h 6532"/>
              <a:gd name="T10" fmla="*/ 2381 w 4522"/>
              <a:gd name="T11" fmla="*/ 5245 h 6532"/>
              <a:gd name="T12" fmla="*/ 2140 w 4522"/>
              <a:gd name="T13" fmla="*/ 5245 h 6532"/>
              <a:gd name="T14" fmla="*/ 2065 w 4522"/>
              <a:gd name="T15" fmla="*/ 5473 h 6532"/>
              <a:gd name="T16" fmla="*/ 2260 w 4522"/>
              <a:gd name="T17" fmla="*/ 5615 h 6532"/>
              <a:gd name="T18" fmla="*/ 2454 w 4522"/>
              <a:gd name="T19" fmla="*/ 5473 h 6532"/>
              <a:gd name="T20" fmla="*/ 3538 w 4522"/>
              <a:gd name="T21" fmla="*/ 5260 h 6532"/>
              <a:gd name="T22" fmla="*/ 3166 w 4522"/>
              <a:gd name="T23" fmla="*/ 5051 h 6532"/>
              <a:gd name="T24" fmla="*/ 2850 w 4522"/>
              <a:gd name="T25" fmla="*/ 5337 h 6532"/>
              <a:gd name="T26" fmla="*/ 3028 w 4522"/>
              <a:gd name="T27" fmla="*/ 5725 h 6532"/>
              <a:gd name="T28" fmla="*/ 3452 w 4522"/>
              <a:gd name="T29" fmla="*/ 5677 h 6532"/>
              <a:gd name="T30" fmla="*/ 3538 w 4522"/>
              <a:gd name="T31" fmla="*/ 5260 h 6532"/>
              <a:gd name="T32" fmla="*/ 1456 w 4522"/>
              <a:gd name="T33" fmla="*/ 6045 h 6532"/>
              <a:gd name="T34" fmla="*/ 1541 w 4522"/>
              <a:gd name="T35" fmla="*/ 6463 h 6532"/>
              <a:gd name="T36" fmla="*/ 1965 w 4522"/>
              <a:gd name="T37" fmla="*/ 6511 h 6532"/>
              <a:gd name="T38" fmla="*/ 2142 w 4522"/>
              <a:gd name="T39" fmla="*/ 6123 h 6532"/>
              <a:gd name="T40" fmla="*/ 1826 w 4522"/>
              <a:gd name="T41" fmla="*/ 5836 h 6532"/>
              <a:gd name="T42" fmla="*/ 2614 w 4522"/>
              <a:gd name="T43" fmla="*/ 6031 h 6532"/>
              <a:gd name="T44" fmla="*/ 2540 w 4522"/>
              <a:gd name="T45" fmla="*/ 6259 h 6532"/>
              <a:gd name="T46" fmla="*/ 2734 w 4522"/>
              <a:gd name="T47" fmla="*/ 6400 h 6532"/>
              <a:gd name="T48" fmla="*/ 2929 w 4522"/>
              <a:gd name="T49" fmla="*/ 6259 h 6532"/>
              <a:gd name="T50" fmla="*/ 2854 w 4522"/>
              <a:gd name="T51" fmla="*/ 6031 h 6532"/>
              <a:gd name="T52" fmla="*/ 4368 w 4522"/>
              <a:gd name="T53" fmla="*/ 3957 h 6532"/>
              <a:gd name="T54" fmla="*/ 3573 w 4522"/>
              <a:gd name="T55" fmla="*/ 4572 h 6532"/>
              <a:gd name="T56" fmla="*/ 4153 w 4522"/>
              <a:gd name="T57" fmla="*/ 4253 h 6532"/>
              <a:gd name="T58" fmla="*/ 154 w 4522"/>
              <a:gd name="T59" fmla="*/ 4515 h 6532"/>
              <a:gd name="T60" fmla="*/ 949 w 4522"/>
              <a:gd name="T61" fmla="*/ 3900 h 6532"/>
              <a:gd name="T62" fmla="*/ 369 w 4522"/>
              <a:gd name="T63" fmla="*/ 4219 h 6532"/>
              <a:gd name="T64" fmla="*/ 0 w 4522"/>
              <a:gd name="T65" fmla="*/ 1135 h 6532"/>
              <a:gd name="T66" fmla="*/ 918 w 4522"/>
              <a:gd name="T67" fmla="*/ 0 h 6532"/>
              <a:gd name="T68" fmla="*/ 4522 w 4522"/>
              <a:gd name="T69" fmla="*/ 429 h 6532"/>
              <a:gd name="T70" fmla="*/ 3485 w 4522"/>
              <a:gd name="T71" fmla="*/ 2053 h 6532"/>
              <a:gd name="T72" fmla="*/ 2874 w 4522"/>
              <a:gd name="T73" fmla="*/ 3389 h 6532"/>
              <a:gd name="T74" fmla="*/ 3340 w 4522"/>
              <a:gd name="T75" fmla="*/ 3815 h 6532"/>
              <a:gd name="T76" fmla="*/ 1184 w 4522"/>
              <a:gd name="T77" fmla="*/ 3815 h 6532"/>
              <a:gd name="T78" fmla="*/ 1649 w 4522"/>
              <a:gd name="T79" fmla="*/ 3389 h 6532"/>
              <a:gd name="T80" fmla="*/ 1038 w 4522"/>
              <a:gd name="T81" fmla="*/ 2053 h 6532"/>
              <a:gd name="T82" fmla="*/ 3601 w 4522"/>
              <a:gd name="T83" fmla="*/ 1589 h 6532"/>
              <a:gd name="T84" fmla="*/ 4057 w 4522"/>
              <a:gd name="T85" fmla="*/ 896 h 6532"/>
              <a:gd name="T86" fmla="*/ 3601 w 4522"/>
              <a:gd name="T87" fmla="*/ 1589 h 6532"/>
              <a:gd name="T88" fmla="*/ 2634 w 4522"/>
              <a:gd name="T89" fmla="*/ 4320 h 6532"/>
              <a:gd name="T90" fmla="*/ 1642 w 4522"/>
              <a:gd name="T91" fmla="*/ 1317 h 6532"/>
              <a:gd name="T92" fmla="*/ 2338 w 4522"/>
              <a:gd name="T93" fmla="*/ 1545 h 6532"/>
              <a:gd name="T94" fmla="*/ 2104 w 4522"/>
              <a:gd name="T95" fmla="*/ 1309 h 6532"/>
              <a:gd name="T96" fmla="*/ 465 w 4522"/>
              <a:gd name="T97" fmla="*/ 1135 h 6532"/>
              <a:gd name="T98" fmla="*/ 918 w 4522"/>
              <a:gd name="T99" fmla="*/ 1500 h 6532"/>
              <a:gd name="T100" fmla="*/ 465 w 4522"/>
              <a:gd name="T101" fmla="*/ 1135 h 6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522" h="6532">
                <a:moveTo>
                  <a:pt x="1069" y="5679"/>
                </a:moveTo>
                <a:lnTo>
                  <a:pt x="1120" y="5475"/>
                </a:lnTo>
                <a:lnTo>
                  <a:pt x="958" y="5339"/>
                </a:lnTo>
                <a:cubicBezTo>
                  <a:pt x="928" y="5313"/>
                  <a:pt x="944" y="5264"/>
                  <a:pt x="984" y="5261"/>
                </a:cubicBezTo>
                <a:lnTo>
                  <a:pt x="1194" y="5247"/>
                </a:lnTo>
                <a:lnTo>
                  <a:pt x="1274" y="5052"/>
                </a:lnTo>
                <a:cubicBezTo>
                  <a:pt x="1289" y="5015"/>
                  <a:pt x="1341" y="5015"/>
                  <a:pt x="1356" y="5052"/>
                </a:cubicBezTo>
                <a:lnTo>
                  <a:pt x="1436" y="5247"/>
                </a:lnTo>
                <a:lnTo>
                  <a:pt x="1646" y="5261"/>
                </a:lnTo>
                <a:cubicBezTo>
                  <a:pt x="1686" y="5264"/>
                  <a:pt x="1702" y="5313"/>
                  <a:pt x="1672" y="5339"/>
                </a:cubicBezTo>
                <a:lnTo>
                  <a:pt x="1509" y="5473"/>
                </a:lnTo>
                <a:lnTo>
                  <a:pt x="1560" y="5677"/>
                </a:lnTo>
                <a:cubicBezTo>
                  <a:pt x="1569" y="5716"/>
                  <a:pt x="1528" y="5747"/>
                  <a:pt x="1493" y="5725"/>
                </a:cubicBezTo>
                <a:lnTo>
                  <a:pt x="1314" y="5615"/>
                </a:lnTo>
                <a:lnTo>
                  <a:pt x="1136" y="5725"/>
                </a:lnTo>
                <a:cubicBezTo>
                  <a:pt x="1101" y="5748"/>
                  <a:pt x="1058" y="5717"/>
                  <a:pt x="1069" y="5679"/>
                </a:cubicBezTo>
                <a:close/>
                <a:moveTo>
                  <a:pt x="2592" y="5260"/>
                </a:moveTo>
                <a:lnTo>
                  <a:pt x="2381" y="5245"/>
                </a:lnTo>
                <a:lnTo>
                  <a:pt x="2301" y="5051"/>
                </a:lnTo>
                <a:cubicBezTo>
                  <a:pt x="2286" y="5013"/>
                  <a:pt x="2234" y="5013"/>
                  <a:pt x="2220" y="5051"/>
                </a:cubicBezTo>
                <a:lnTo>
                  <a:pt x="2140" y="5245"/>
                </a:lnTo>
                <a:lnTo>
                  <a:pt x="1929" y="5260"/>
                </a:lnTo>
                <a:cubicBezTo>
                  <a:pt x="1889" y="5263"/>
                  <a:pt x="1873" y="5312"/>
                  <a:pt x="1904" y="5337"/>
                </a:cubicBezTo>
                <a:lnTo>
                  <a:pt x="2065" y="5473"/>
                </a:lnTo>
                <a:lnTo>
                  <a:pt x="2014" y="5677"/>
                </a:lnTo>
                <a:cubicBezTo>
                  <a:pt x="2005" y="5716"/>
                  <a:pt x="2046" y="5747"/>
                  <a:pt x="2081" y="5725"/>
                </a:cubicBezTo>
                <a:lnTo>
                  <a:pt x="2260" y="5615"/>
                </a:lnTo>
                <a:lnTo>
                  <a:pt x="2438" y="5725"/>
                </a:lnTo>
                <a:cubicBezTo>
                  <a:pt x="2472" y="5747"/>
                  <a:pt x="2514" y="5716"/>
                  <a:pt x="2505" y="5677"/>
                </a:cubicBezTo>
                <a:lnTo>
                  <a:pt x="2454" y="5473"/>
                </a:lnTo>
                <a:lnTo>
                  <a:pt x="2616" y="5337"/>
                </a:lnTo>
                <a:cubicBezTo>
                  <a:pt x="2648" y="5312"/>
                  <a:pt x="2632" y="5263"/>
                  <a:pt x="2592" y="5260"/>
                </a:cubicBezTo>
                <a:close/>
                <a:moveTo>
                  <a:pt x="3538" y="5260"/>
                </a:moveTo>
                <a:lnTo>
                  <a:pt x="3328" y="5245"/>
                </a:lnTo>
                <a:lnTo>
                  <a:pt x="3248" y="5051"/>
                </a:lnTo>
                <a:cubicBezTo>
                  <a:pt x="3233" y="5013"/>
                  <a:pt x="3181" y="5013"/>
                  <a:pt x="3166" y="5051"/>
                </a:cubicBezTo>
                <a:lnTo>
                  <a:pt x="3086" y="5245"/>
                </a:lnTo>
                <a:lnTo>
                  <a:pt x="2876" y="5260"/>
                </a:lnTo>
                <a:cubicBezTo>
                  <a:pt x="2836" y="5263"/>
                  <a:pt x="2820" y="5312"/>
                  <a:pt x="2850" y="5337"/>
                </a:cubicBezTo>
                <a:lnTo>
                  <a:pt x="3012" y="5473"/>
                </a:lnTo>
                <a:lnTo>
                  <a:pt x="2961" y="5677"/>
                </a:lnTo>
                <a:cubicBezTo>
                  <a:pt x="2952" y="5716"/>
                  <a:pt x="2993" y="5747"/>
                  <a:pt x="3028" y="5725"/>
                </a:cubicBezTo>
                <a:lnTo>
                  <a:pt x="3206" y="5615"/>
                </a:lnTo>
                <a:lnTo>
                  <a:pt x="3385" y="5725"/>
                </a:lnTo>
                <a:cubicBezTo>
                  <a:pt x="3418" y="5747"/>
                  <a:pt x="3461" y="5716"/>
                  <a:pt x="3452" y="5677"/>
                </a:cubicBezTo>
                <a:lnTo>
                  <a:pt x="3401" y="5473"/>
                </a:lnTo>
                <a:lnTo>
                  <a:pt x="3562" y="5337"/>
                </a:lnTo>
                <a:cubicBezTo>
                  <a:pt x="3594" y="5312"/>
                  <a:pt x="3578" y="5263"/>
                  <a:pt x="3538" y="5260"/>
                </a:cubicBezTo>
                <a:close/>
                <a:moveTo>
                  <a:pt x="1746" y="5836"/>
                </a:moveTo>
                <a:lnTo>
                  <a:pt x="1666" y="6031"/>
                </a:lnTo>
                <a:lnTo>
                  <a:pt x="1456" y="6045"/>
                </a:lnTo>
                <a:cubicBezTo>
                  <a:pt x="1416" y="6048"/>
                  <a:pt x="1400" y="6097"/>
                  <a:pt x="1430" y="6123"/>
                </a:cubicBezTo>
                <a:lnTo>
                  <a:pt x="1592" y="6259"/>
                </a:lnTo>
                <a:lnTo>
                  <a:pt x="1541" y="6463"/>
                </a:lnTo>
                <a:cubicBezTo>
                  <a:pt x="1532" y="6501"/>
                  <a:pt x="1573" y="6532"/>
                  <a:pt x="1608" y="6511"/>
                </a:cubicBezTo>
                <a:lnTo>
                  <a:pt x="1786" y="6400"/>
                </a:lnTo>
                <a:lnTo>
                  <a:pt x="1965" y="6511"/>
                </a:lnTo>
                <a:cubicBezTo>
                  <a:pt x="1998" y="6532"/>
                  <a:pt x="2041" y="6501"/>
                  <a:pt x="2032" y="6463"/>
                </a:cubicBezTo>
                <a:lnTo>
                  <a:pt x="1981" y="6259"/>
                </a:lnTo>
                <a:lnTo>
                  <a:pt x="2142" y="6123"/>
                </a:lnTo>
                <a:cubicBezTo>
                  <a:pt x="2173" y="6097"/>
                  <a:pt x="2157" y="6048"/>
                  <a:pt x="2117" y="6045"/>
                </a:cubicBezTo>
                <a:lnTo>
                  <a:pt x="1906" y="6031"/>
                </a:lnTo>
                <a:lnTo>
                  <a:pt x="1826" y="5836"/>
                </a:lnTo>
                <a:cubicBezTo>
                  <a:pt x="1813" y="5799"/>
                  <a:pt x="1761" y="5799"/>
                  <a:pt x="1746" y="5836"/>
                </a:cubicBezTo>
                <a:close/>
                <a:moveTo>
                  <a:pt x="2694" y="5836"/>
                </a:moveTo>
                <a:lnTo>
                  <a:pt x="2614" y="6031"/>
                </a:lnTo>
                <a:lnTo>
                  <a:pt x="2404" y="6045"/>
                </a:lnTo>
                <a:cubicBezTo>
                  <a:pt x="2364" y="6048"/>
                  <a:pt x="2348" y="6097"/>
                  <a:pt x="2378" y="6123"/>
                </a:cubicBezTo>
                <a:lnTo>
                  <a:pt x="2540" y="6259"/>
                </a:lnTo>
                <a:lnTo>
                  <a:pt x="2489" y="6463"/>
                </a:lnTo>
                <a:cubicBezTo>
                  <a:pt x="2480" y="6501"/>
                  <a:pt x="2521" y="6532"/>
                  <a:pt x="2556" y="6511"/>
                </a:cubicBezTo>
                <a:lnTo>
                  <a:pt x="2734" y="6400"/>
                </a:lnTo>
                <a:lnTo>
                  <a:pt x="2913" y="6511"/>
                </a:lnTo>
                <a:cubicBezTo>
                  <a:pt x="2946" y="6532"/>
                  <a:pt x="2989" y="6501"/>
                  <a:pt x="2980" y="6463"/>
                </a:cubicBezTo>
                <a:lnTo>
                  <a:pt x="2929" y="6259"/>
                </a:lnTo>
                <a:lnTo>
                  <a:pt x="3090" y="6123"/>
                </a:lnTo>
                <a:cubicBezTo>
                  <a:pt x="3121" y="6097"/>
                  <a:pt x="3105" y="6048"/>
                  <a:pt x="3065" y="6045"/>
                </a:cubicBezTo>
                <a:lnTo>
                  <a:pt x="2854" y="6031"/>
                </a:lnTo>
                <a:lnTo>
                  <a:pt x="2774" y="5836"/>
                </a:lnTo>
                <a:cubicBezTo>
                  <a:pt x="2761" y="5799"/>
                  <a:pt x="2709" y="5799"/>
                  <a:pt x="2694" y="5836"/>
                </a:cubicBezTo>
                <a:close/>
                <a:moveTo>
                  <a:pt x="4368" y="3957"/>
                </a:moveTo>
                <a:cubicBezTo>
                  <a:pt x="4386" y="3935"/>
                  <a:pt x="4370" y="3900"/>
                  <a:pt x="4341" y="3900"/>
                </a:cubicBezTo>
                <a:lnTo>
                  <a:pt x="3573" y="3900"/>
                </a:lnTo>
                <a:lnTo>
                  <a:pt x="3573" y="4572"/>
                </a:lnTo>
                <a:lnTo>
                  <a:pt x="4341" y="4572"/>
                </a:lnTo>
                <a:cubicBezTo>
                  <a:pt x="4370" y="4572"/>
                  <a:pt x="4386" y="4537"/>
                  <a:pt x="4368" y="4515"/>
                </a:cubicBezTo>
                <a:lnTo>
                  <a:pt x="4153" y="4253"/>
                </a:lnTo>
                <a:cubicBezTo>
                  <a:pt x="4146" y="4245"/>
                  <a:pt x="4146" y="4233"/>
                  <a:pt x="4153" y="4224"/>
                </a:cubicBezTo>
                <a:lnTo>
                  <a:pt x="4368" y="3957"/>
                </a:lnTo>
                <a:close/>
                <a:moveTo>
                  <a:pt x="154" y="4515"/>
                </a:moveTo>
                <a:cubicBezTo>
                  <a:pt x="136" y="4537"/>
                  <a:pt x="152" y="4572"/>
                  <a:pt x="181" y="4572"/>
                </a:cubicBezTo>
                <a:lnTo>
                  <a:pt x="949" y="4572"/>
                </a:lnTo>
                <a:lnTo>
                  <a:pt x="949" y="3900"/>
                </a:lnTo>
                <a:lnTo>
                  <a:pt x="181" y="3900"/>
                </a:lnTo>
                <a:cubicBezTo>
                  <a:pt x="152" y="3900"/>
                  <a:pt x="136" y="3935"/>
                  <a:pt x="154" y="3957"/>
                </a:cubicBezTo>
                <a:lnTo>
                  <a:pt x="369" y="4219"/>
                </a:lnTo>
                <a:cubicBezTo>
                  <a:pt x="376" y="4227"/>
                  <a:pt x="376" y="4239"/>
                  <a:pt x="369" y="4248"/>
                </a:cubicBezTo>
                <a:lnTo>
                  <a:pt x="154" y="4515"/>
                </a:lnTo>
                <a:close/>
                <a:moveTo>
                  <a:pt x="0" y="1135"/>
                </a:moveTo>
                <a:lnTo>
                  <a:pt x="0" y="431"/>
                </a:lnTo>
                <a:lnTo>
                  <a:pt x="918" y="431"/>
                </a:lnTo>
                <a:lnTo>
                  <a:pt x="918" y="0"/>
                </a:lnTo>
                <a:lnTo>
                  <a:pt x="3604" y="0"/>
                </a:lnTo>
                <a:lnTo>
                  <a:pt x="3604" y="429"/>
                </a:lnTo>
                <a:lnTo>
                  <a:pt x="4522" y="429"/>
                </a:lnTo>
                <a:lnTo>
                  <a:pt x="4522" y="1135"/>
                </a:lnTo>
                <a:cubicBezTo>
                  <a:pt x="4522" y="1641"/>
                  <a:pt x="4110" y="2053"/>
                  <a:pt x="3604" y="2053"/>
                </a:cubicBezTo>
                <a:lnTo>
                  <a:pt x="3485" y="2053"/>
                </a:lnTo>
                <a:cubicBezTo>
                  <a:pt x="3312" y="2436"/>
                  <a:pt x="2965" y="2723"/>
                  <a:pt x="2545" y="2813"/>
                </a:cubicBezTo>
                <a:lnTo>
                  <a:pt x="2545" y="3389"/>
                </a:lnTo>
                <a:lnTo>
                  <a:pt x="2874" y="3389"/>
                </a:lnTo>
                <a:cubicBezTo>
                  <a:pt x="2976" y="3389"/>
                  <a:pt x="3058" y="3472"/>
                  <a:pt x="3058" y="3573"/>
                </a:cubicBezTo>
                <a:lnTo>
                  <a:pt x="3058" y="3815"/>
                </a:lnTo>
                <a:lnTo>
                  <a:pt x="3340" y="3815"/>
                </a:lnTo>
                <a:lnTo>
                  <a:pt x="3340" y="4677"/>
                </a:lnTo>
                <a:lnTo>
                  <a:pt x="1184" y="4677"/>
                </a:lnTo>
                <a:lnTo>
                  <a:pt x="1184" y="3815"/>
                </a:lnTo>
                <a:lnTo>
                  <a:pt x="1465" y="3815"/>
                </a:lnTo>
                <a:lnTo>
                  <a:pt x="1465" y="3573"/>
                </a:lnTo>
                <a:cubicBezTo>
                  <a:pt x="1465" y="3472"/>
                  <a:pt x="1548" y="3389"/>
                  <a:pt x="1649" y="3389"/>
                </a:cubicBezTo>
                <a:lnTo>
                  <a:pt x="1978" y="3389"/>
                </a:lnTo>
                <a:lnTo>
                  <a:pt x="1978" y="2813"/>
                </a:lnTo>
                <a:cubicBezTo>
                  <a:pt x="1558" y="2723"/>
                  <a:pt x="1212" y="2436"/>
                  <a:pt x="1038" y="2053"/>
                </a:cubicBezTo>
                <a:lnTo>
                  <a:pt x="920" y="2053"/>
                </a:lnTo>
                <a:cubicBezTo>
                  <a:pt x="412" y="2053"/>
                  <a:pt x="0" y="1641"/>
                  <a:pt x="0" y="1135"/>
                </a:cubicBezTo>
                <a:close/>
                <a:moveTo>
                  <a:pt x="3601" y="1589"/>
                </a:moveTo>
                <a:lnTo>
                  <a:pt x="3604" y="1589"/>
                </a:lnTo>
                <a:cubicBezTo>
                  <a:pt x="3854" y="1589"/>
                  <a:pt x="4057" y="1385"/>
                  <a:pt x="4057" y="1136"/>
                </a:cubicBezTo>
                <a:lnTo>
                  <a:pt x="4057" y="896"/>
                </a:lnTo>
                <a:lnTo>
                  <a:pt x="3604" y="896"/>
                </a:lnTo>
                <a:lnTo>
                  <a:pt x="3604" y="1501"/>
                </a:lnTo>
                <a:cubicBezTo>
                  <a:pt x="3604" y="1531"/>
                  <a:pt x="3602" y="1560"/>
                  <a:pt x="3601" y="1589"/>
                </a:cubicBezTo>
                <a:close/>
                <a:moveTo>
                  <a:pt x="1888" y="3859"/>
                </a:moveTo>
                <a:lnTo>
                  <a:pt x="1888" y="4320"/>
                </a:lnTo>
                <a:lnTo>
                  <a:pt x="2634" y="4320"/>
                </a:lnTo>
                <a:lnTo>
                  <a:pt x="2634" y="3859"/>
                </a:lnTo>
                <a:lnTo>
                  <a:pt x="1888" y="3859"/>
                </a:lnTo>
                <a:close/>
                <a:moveTo>
                  <a:pt x="1642" y="1317"/>
                </a:moveTo>
                <a:lnTo>
                  <a:pt x="1868" y="1544"/>
                </a:lnTo>
                <a:lnTo>
                  <a:pt x="2102" y="1780"/>
                </a:lnTo>
                <a:lnTo>
                  <a:pt x="2338" y="1545"/>
                </a:lnTo>
                <a:lnTo>
                  <a:pt x="2878" y="1008"/>
                </a:lnTo>
                <a:lnTo>
                  <a:pt x="2644" y="772"/>
                </a:lnTo>
                <a:lnTo>
                  <a:pt x="2104" y="1309"/>
                </a:lnTo>
                <a:lnTo>
                  <a:pt x="1878" y="1083"/>
                </a:lnTo>
                <a:lnTo>
                  <a:pt x="1642" y="1317"/>
                </a:lnTo>
                <a:close/>
                <a:moveTo>
                  <a:pt x="465" y="1135"/>
                </a:moveTo>
                <a:cubicBezTo>
                  <a:pt x="465" y="1385"/>
                  <a:pt x="669" y="1588"/>
                  <a:pt x="918" y="1588"/>
                </a:cubicBezTo>
                <a:lnTo>
                  <a:pt x="921" y="1588"/>
                </a:lnTo>
                <a:cubicBezTo>
                  <a:pt x="920" y="1559"/>
                  <a:pt x="918" y="1529"/>
                  <a:pt x="918" y="1500"/>
                </a:cubicBezTo>
                <a:lnTo>
                  <a:pt x="918" y="895"/>
                </a:lnTo>
                <a:lnTo>
                  <a:pt x="465" y="895"/>
                </a:lnTo>
                <a:lnTo>
                  <a:pt x="465" y="113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/>
          </a:p>
        </p:txBody>
      </p:sp>
      <p:sp>
        <p:nvSpPr>
          <p:cNvPr id="24" name="ïṥ1iḓé">
            <a:extLst>
              <a:ext uri="{FF2B5EF4-FFF2-40B4-BE49-F238E27FC236}">
                <a16:creationId xmlns:a16="http://schemas.microsoft.com/office/drawing/2014/main" xmlns="" id="{A04619A6-796D-497D-A7BA-8F7DA38940D2}"/>
              </a:ext>
            </a:extLst>
          </p:cNvPr>
          <p:cNvSpPr txBox="1"/>
          <p:nvPr/>
        </p:nvSpPr>
        <p:spPr bwMode="auto">
          <a:xfrm>
            <a:off x="9290895" y="4309378"/>
            <a:ext cx="2195910" cy="4199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 anchor="ctr">
            <a:normAutofit/>
          </a:bodyPr>
          <a:lstStyle/>
          <a:p>
            <a:pPr algn="ctr">
              <a:spcBef>
                <a:spcPct val="0"/>
              </a:spcBef>
            </a:pPr>
            <a:r>
              <a:rPr lang="en-US" altLang="zh-CN" b="1" dirty="0">
                <a:solidFill>
                  <a:schemeClr val="accent1"/>
                </a:solidFill>
              </a:rPr>
              <a:t>Text here</a:t>
            </a:r>
          </a:p>
        </p:txBody>
      </p:sp>
      <p:sp>
        <p:nvSpPr>
          <p:cNvPr id="25" name="íṡļidè">
            <a:extLst>
              <a:ext uri="{FF2B5EF4-FFF2-40B4-BE49-F238E27FC236}">
                <a16:creationId xmlns:a16="http://schemas.microsoft.com/office/drawing/2014/main" xmlns="" id="{25F2C37A-64BD-48D2-B26E-6C0AD3FF8D63}"/>
              </a:ext>
            </a:extLst>
          </p:cNvPr>
          <p:cNvSpPr/>
          <p:nvPr/>
        </p:nvSpPr>
        <p:spPr bwMode="auto">
          <a:xfrm>
            <a:off x="10229014" y="3811834"/>
            <a:ext cx="319672" cy="461080"/>
          </a:xfrm>
          <a:custGeom>
            <a:avLst/>
            <a:gdLst>
              <a:gd name="T0" fmla="*/ 958 w 4522"/>
              <a:gd name="T1" fmla="*/ 5339 h 6532"/>
              <a:gd name="T2" fmla="*/ 1274 w 4522"/>
              <a:gd name="T3" fmla="*/ 5052 h 6532"/>
              <a:gd name="T4" fmla="*/ 1646 w 4522"/>
              <a:gd name="T5" fmla="*/ 5261 h 6532"/>
              <a:gd name="T6" fmla="*/ 1560 w 4522"/>
              <a:gd name="T7" fmla="*/ 5677 h 6532"/>
              <a:gd name="T8" fmla="*/ 1136 w 4522"/>
              <a:gd name="T9" fmla="*/ 5725 h 6532"/>
              <a:gd name="T10" fmla="*/ 2381 w 4522"/>
              <a:gd name="T11" fmla="*/ 5245 h 6532"/>
              <a:gd name="T12" fmla="*/ 2140 w 4522"/>
              <a:gd name="T13" fmla="*/ 5245 h 6532"/>
              <a:gd name="T14" fmla="*/ 2065 w 4522"/>
              <a:gd name="T15" fmla="*/ 5473 h 6532"/>
              <a:gd name="T16" fmla="*/ 2260 w 4522"/>
              <a:gd name="T17" fmla="*/ 5615 h 6532"/>
              <a:gd name="T18" fmla="*/ 2454 w 4522"/>
              <a:gd name="T19" fmla="*/ 5473 h 6532"/>
              <a:gd name="T20" fmla="*/ 3538 w 4522"/>
              <a:gd name="T21" fmla="*/ 5260 h 6532"/>
              <a:gd name="T22" fmla="*/ 3166 w 4522"/>
              <a:gd name="T23" fmla="*/ 5051 h 6532"/>
              <a:gd name="T24" fmla="*/ 2850 w 4522"/>
              <a:gd name="T25" fmla="*/ 5337 h 6532"/>
              <a:gd name="T26" fmla="*/ 3028 w 4522"/>
              <a:gd name="T27" fmla="*/ 5725 h 6532"/>
              <a:gd name="T28" fmla="*/ 3452 w 4522"/>
              <a:gd name="T29" fmla="*/ 5677 h 6532"/>
              <a:gd name="T30" fmla="*/ 3538 w 4522"/>
              <a:gd name="T31" fmla="*/ 5260 h 6532"/>
              <a:gd name="T32" fmla="*/ 1456 w 4522"/>
              <a:gd name="T33" fmla="*/ 6045 h 6532"/>
              <a:gd name="T34" fmla="*/ 1541 w 4522"/>
              <a:gd name="T35" fmla="*/ 6463 h 6532"/>
              <a:gd name="T36" fmla="*/ 1965 w 4522"/>
              <a:gd name="T37" fmla="*/ 6511 h 6532"/>
              <a:gd name="T38" fmla="*/ 2142 w 4522"/>
              <a:gd name="T39" fmla="*/ 6123 h 6532"/>
              <a:gd name="T40" fmla="*/ 1826 w 4522"/>
              <a:gd name="T41" fmla="*/ 5836 h 6532"/>
              <a:gd name="T42" fmla="*/ 2614 w 4522"/>
              <a:gd name="T43" fmla="*/ 6031 h 6532"/>
              <a:gd name="T44" fmla="*/ 2540 w 4522"/>
              <a:gd name="T45" fmla="*/ 6259 h 6532"/>
              <a:gd name="T46" fmla="*/ 2734 w 4522"/>
              <a:gd name="T47" fmla="*/ 6400 h 6532"/>
              <a:gd name="T48" fmla="*/ 2929 w 4522"/>
              <a:gd name="T49" fmla="*/ 6259 h 6532"/>
              <a:gd name="T50" fmla="*/ 2854 w 4522"/>
              <a:gd name="T51" fmla="*/ 6031 h 6532"/>
              <a:gd name="T52" fmla="*/ 4368 w 4522"/>
              <a:gd name="T53" fmla="*/ 3957 h 6532"/>
              <a:gd name="T54" fmla="*/ 3573 w 4522"/>
              <a:gd name="T55" fmla="*/ 4572 h 6532"/>
              <a:gd name="T56" fmla="*/ 4153 w 4522"/>
              <a:gd name="T57" fmla="*/ 4253 h 6532"/>
              <a:gd name="T58" fmla="*/ 154 w 4522"/>
              <a:gd name="T59" fmla="*/ 4515 h 6532"/>
              <a:gd name="T60" fmla="*/ 949 w 4522"/>
              <a:gd name="T61" fmla="*/ 3900 h 6532"/>
              <a:gd name="T62" fmla="*/ 369 w 4522"/>
              <a:gd name="T63" fmla="*/ 4219 h 6532"/>
              <a:gd name="T64" fmla="*/ 0 w 4522"/>
              <a:gd name="T65" fmla="*/ 1135 h 6532"/>
              <a:gd name="T66" fmla="*/ 918 w 4522"/>
              <a:gd name="T67" fmla="*/ 0 h 6532"/>
              <a:gd name="T68" fmla="*/ 4522 w 4522"/>
              <a:gd name="T69" fmla="*/ 429 h 6532"/>
              <a:gd name="T70" fmla="*/ 3485 w 4522"/>
              <a:gd name="T71" fmla="*/ 2053 h 6532"/>
              <a:gd name="T72" fmla="*/ 2874 w 4522"/>
              <a:gd name="T73" fmla="*/ 3389 h 6532"/>
              <a:gd name="T74" fmla="*/ 3340 w 4522"/>
              <a:gd name="T75" fmla="*/ 3815 h 6532"/>
              <a:gd name="T76" fmla="*/ 1184 w 4522"/>
              <a:gd name="T77" fmla="*/ 3815 h 6532"/>
              <a:gd name="T78" fmla="*/ 1649 w 4522"/>
              <a:gd name="T79" fmla="*/ 3389 h 6532"/>
              <a:gd name="T80" fmla="*/ 1038 w 4522"/>
              <a:gd name="T81" fmla="*/ 2053 h 6532"/>
              <a:gd name="T82" fmla="*/ 3601 w 4522"/>
              <a:gd name="T83" fmla="*/ 1589 h 6532"/>
              <a:gd name="T84" fmla="*/ 4057 w 4522"/>
              <a:gd name="T85" fmla="*/ 896 h 6532"/>
              <a:gd name="T86" fmla="*/ 3601 w 4522"/>
              <a:gd name="T87" fmla="*/ 1589 h 6532"/>
              <a:gd name="T88" fmla="*/ 2634 w 4522"/>
              <a:gd name="T89" fmla="*/ 4320 h 6532"/>
              <a:gd name="T90" fmla="*/ 1642 w 4522"/>
              <a:gd name="T91" fmla="*/ 1317 h 6532"/>
              <a:gd name="T92" fmla="*/ 2338 w 4522"/>
              <a:gd name="T93" fmla="*/ 1545 h 6532"/>
              <a:gd name="T94" fmla="*/ 2104 w 4522"/>
              <a:gd name="T95" fmla="*/ 1309 h 6532"/>
              <a:gd name="T96" fmla="*/ 465 w 4522"/>
              <a:gd name="T97" fmla="*/ 1135 h 6532"/>
              <a:gd name="T98" fmla="*/ 918 w 4522"/>
              <a:gd name="T99" fmla="*/ 1500 h 6532"/>
              <a:gd name="T100" fmla="*/ 465 w 4522"/>
              <a:gd name="T101" fmla="*/ 1135 h 6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522" h="6532">
                <a:moveTo>
                  <a:pt x="1069" y="5679"/>
                </a:moveTo>
                <a:lnTo>
                  <a:pt x="1120" y="5475"/>
                </a:lnTo>
                <a:lnTo>
                  <a:pt x="958" y="5339"/>
                </a:lnTo>
                <a:cubicBezTo>
                  <a:pt x="928" y="5313"/>
                  <a:pt x="944" y="5264"/>
                  <a:pt x="984" y="5261"/>
                </a:cubicBezTo>
                <a:lnTo>
                  <a:pt x="1194" y="5247"/>
                </a:lnTo>
                <a:lnTo>
                  <a:pt x="1274" y="5052"/>
                </a:lnTo>
                <a:cubicBezTo>
                  <a:pt x="1289" y="5015"/>
                  <a:pt x="1341" y="5015"/>
                  <a:pt x="1356" y="5052"/>
                </a:cubicBezTo>
                <a:lnTo>
                  <a:pt x="1436" y="5247"/>
                </a:lnTo>
                <a:lnTo>
                  <a:pt x="1646" y="5261"/>
                </a:lnTo>
                <a:cubicBezTo>
                  <a:pt x="1686" y="5264"/>
                  <a:pt x="1702" y="5313"/>
                  <a:pt x="1672" y="5339"/>
                </a:cubicBezTo>
                <a:lnTo>
                  <a:pt x="1509" y="5473"/>
                </a:lnTo>
                <a:lnTo>
                  <a:pt x="1560" y="5677"/>
                </a:lnTo>
                <a:cubicBezTo>
                  <a:pt x="1569" y="5716"/>
                  <a:pt x="1528" y="5747"/>
                  <a:pt x="1493" y="5725"/>
                </a:cubicBezTo>
                <a:lnTo>
                  <a:pt x="1314" y="5615"/>
                </a:lnTo>
                <a:lnTo>
                  <a:pt x="1136" y="5725"/>
                </a:lnTo>
                <a:cubicBezTo>
                  <a:pt x="1101" y="5748"/>
                  <a:pt x="1058" y="5717"/>
                  <a:pt x="1069" y="5679"/>
                </a:cubicBezTo>
                <a:close/>
                <a:moveTo>
                  <a:pt x="2592" y="5260"/>
                </a:moveTo>
                <a:lnTo>
                  <a:pt x="2381" y="5245"/>
                </a:lnTo>
                <a:lnTo>
                  <a:pt x="2301" y="5051"/>
                </a:lnTo>
                <a:cubicBezTo>
                  <a:pt x="2286" y="5013"/>
                  <a:pt x="2234" y="5013"/>
                  <a:pt x="2220" y="5051"/>
                </a:cubicBezTo>
                <a:lnTo>
                  <a:pt x="2140" y="5245"/>
                </a:lnTo>
                <a:lnTo>
                  <a:pt x="1929" y="5260"/>
                </a:lnTo>
                <a:cubicBezTo>
                  <a:pt x="1889" y="5263"/>
                  <a:pt x="1873" y="5312"/>
                  <a:pt x="1904" y="5337"/>
                </a:cubicBezTo>
                <a:lnTo>
                  <a:pt x="2065" y="5473"/>
                </a:lnTo>
                <a:lnTo>
                  <a:pt x="2014" y="5677"/>
                </a:lnTo>
                <a:cubicBezTo>
                  <a:pt x="2005" y="5716"/>
                  <a:pt x="2046" y="5747"/>
                  <a:pt x="2081" y="5725"/>
                </a:cubicBezTo>
                <a:lnTo>
                  <a:pt x="2260" y="5615"/>
                </a:lnTo>
                <a:lnTo>
                  <a:pt x="2438" y="5725"/>
                </a:lnTo>
                <a:cubicBezTo>
                  <a:pt x="2472" y="5747"/>
                  <a:pt x="2514" y="5716"/>
                  <a:pt x="2505" y="5677"/>
                </a:cubicBezTo>
                <a:lnTo>
                  <a:pt x="2454" y="5473"/>
                </a:lnTo>
                <a:lnTo>
                  <a:pt x="2616" y="5337"/>
                </a:lnTo>
                <a:cubicBezTo>
                  <a:pt x="2648" y="5312"/>
                  <a:pt x="2632" y="5263"/>
                  <a:pt x="2592" y="5260"/>
                </a:cubicBezTo>
                <a:close/>
                <a:moveTo>
                  <a:pt x="3538" y="5260"/>
                </a:moveTo>
                <a:lnTo>
                  <a:pt x="3328" y="5245"/>
                </a:lnTo>
                <a:lnTo>
                  <a:pt x="3248" y="5051"/>
                </a:lnTo>
                <a:cubicBezTo>
                  <a:pt x="3233" y="5013"/>
                  <a:pt x="3181" y="5013"/>
                  <a:pt x="3166" y="5051"/>
                </a:cubicBezTo>
                <a:lnTo>
                  <a:pt x="3086" y="5245"/>
                </a:lnTo>
                <a:lnTo>
                  <a:pt x="2876" y="5260"/>
                </a:lnTo>
                <a:cubicBezTo>
                  <a:pt x="2836" y="5263"/>
                  <a:pt x="2820" y="5312"/>
                  <a:pt x="2850" y="5337"/>
                </a:cubicBezTo>
                <a:lnTo>
                  <a:pt x="3012" y="5473"/>
                </a:lnTo>
                <a:lnTo>
                  <a:pt x="2961" y="5677"/>
                </a:lnTo>
                <a:cubicBezTo>
                  <a:pt x="2952" y="5716"/>
                  <a:pt x="2993" y="5747"/>
                  <a:pt x="3028" y="5725"/>
                </a:cubicBezTo>
                <a:lnTo>
                  <a:pt x="3206" y="5615"/>
                </a:lnTo>
                <a:lnTo>
                  <a:pt x="3385" y="5725"/>
                </a:lnTo>
                <a:cubicBezTo>
                  <a:pt x="3418" y="5747"/>
                  <a:pt x="3461" y="5716"/>
                  <a:pt x="3452" y="5677"/>
                </a:cubicBezTo>
                <a:lnTo>
                  <a:pt x="3401" y="5473"/>
                </a:lnTo>
                <a:lnTo>
                  <a:pt x="3562" y="5337"/>
                </a:lnTo>
                <a:cubicBezTo>
                  <a:pt x="3594" y="5312"/>
                  <a:pt x="3578" y="5263"/>
                  <a:pt x="3538" y="5260"/>
                </a:cubicBezTo>
                <a:close/>
                <a:moveTo>
                  <a:pt x="1746" y="5836"/>
                </a:moveTo>
                <a:lnTo>
                  <a:pt x="1666" y="6031"/>
                </a:lnTo>
                <a:lnTo>
                  <a:pt x="1456" y="6045"/>
                </a:lnTo>
                <a:cubicBezTo>
                  <a:pt x="1416" y="6048"/>
                  <a:pt x="1400" y="6097"/>
                  <a:pt x="1430" y="6123"/>
                </a:cubicBezTo>
                <a:lnTo>
                  <a:pt x="1592" y="6259"/>
                </a:lnTo>
                <a:lnTo>
                  <a:pt x="1541" y="6463"/>
                </a:lnTo>
                <a:cubicBezTo>
                  <a:pt x="1532" y="6501"/>
                  <a:pt x="1573" y="6532"/>
                  <a:pt x="1608" y="6511"/>
                </a:cubicBezTo>
                <a:lnTo>
                  <a:pt x="1786" y="6400"/>
                </a:lnTo>
                <a:lnTo>
                  <a:pt x="1965" y="6511"/>
                </a:lnTo>
                <a:cubicBezTo>
                  <a:pt x="1998" y="6532"/>
                  <a:pt x="2041" y="6501"/>
                  <a:pt x="2032" y="6463"/>
                </a:cubicBezTo>
                <a:lnTo>
                  <a:pt x="1981" y="6259"/>
                </a:lnTo>
                <a:lnTo>
                  <a:pt x="2142" y="6123"/>
                </a:lnTo>
                <a:cubicBezTo>
                  <a:pt x="2173" y="6097"/>
                  <a:pt x="2157" y="6048"/>
                  <a:pt x="2117" y="6045"/>
                </a:cubicBezTo>
                <a:lnTo>
                  <a:pt x="1906" y="6031"/>
                </a:lnTo>
                <a:lnTo>
                  <a:pt x="1826" y="5836"/>
                </a:lnTo>
                <a:cubicBezTo>
                  <a:pt x="1813" y="5799"/>
                  <a:pt x="1761" y="5799"/>
                  <a:pt x="1746" y="5836"/>
                </a:cubicBezTo>
                <a:close/>
                <a:moveTo>
                  <a:pt x="2694" y="5836"/>
                </a:moveTo>
                <a:lnTo>
                  <a:pt x="2614" y="6031"/>
                </a:lnTo>
                <a:lnTo>
                  <a:pt x="2404" y="6045"/>
                </a:lnTo>
                <a:cubicBezTo>
                  <a:pt x="2364" y="6048"/>
                  <a:pt x="2348" y="6097"/>
                  <a:pt x="2378" y="6123"/>
                </a:cubicBezTo>
                <a:lnTo>
                  <a:pt x="2540" y="6259"/>
                </a:lnTo>
                <a:lnTo>
                  <a:pt x="2489" y="6463"/>
                </a:lnTo>
                <a:cubicBezTo>
                  <a:pt x="2480" y="6501"/>
                  <a:pt x="2521" y="6532"/>
                  <a:pt x="2556" y="6511"/>
                </a:cubicBezTo>
                <a:lnTo>
                  <a:pt x="2734" y="6400"/>
                </a:lnTo>
                <a:lnTo>
                  <a:pt x="2913" y="6511"/>
                </a:lnTo>
                <a:cubicBezTo>
                  <a:pt x="2946" y="6532"/>
                  <a:pt x="2989" y="6501"/>
                  <a:pt x="2980" y="6463"/>
                </a:cubicBezTo>
                <a:lnTo>
                  <a:pt x="2929" y="6259"/>
                </a:lnTo>
                <a:lnTo>
                  <a:pt x="3090" y="6123"/>
                </a:lnTo>
                <a:cubicBezTo>
                  <a:pt x="3121" y="6097"/>
                  <a:pt x="3105" y="6048"/>
                  <a:pt x="3065" y="6045"/>
                </a:cubicBezTo>
                <a:lnTo>
                  <a:pt x="2854" y="6031"/>
                </a:lnTo>
                <a:lnTo>
                  <a:pt x="2774" y="5836"/>
                </a:lnTo>
                <a:cubicBezTo>
                  <a:pt x="2761" y="5799"/>
                  <a:pt x="2709" y="5799"/>
                  <a:pt x="2694" y="5836"/>
                </a:cubicBezTo>
                <a:close/>
                <a:moveTo>
                  <a:pt x="4368" y="3957"/>
                </a:moveTo>
                <a:cubicBezTo>
                  <a:pt x="4386" y="3935"/>
                  <a:pt x="4370" y="3900"/>
                  <a:pt x="4341" y="3900"/>
                </a:cubicBezTo>
                <a:lnTo>
                  <a:pt x="3573" y="3900"/>
                </a:lnTo>
                <a:lnTo>
                  <a:pt x="3573" y="4572"/>
                </a:lnTo>
                <a:lnTo>
                  <a:pt x="4341" y="4572"/>
                </a:lnTo>
                <a:cubicBezTo>
                  <a:pt x="4370" y="4572"/>
                  <a:pt x="4386" y="4537"/>
                  <a:pt x="4368" y="4515"/>
                </a:cubicBezTo>
                <a:lnTo>
                  <a:pt x="4153" y="4253"/>
                </a:lnTo>
                <a:cubicBezTo>
                  <a:pt x="4146" y="4245"/>
                  <a:pt x="4146" y="4233"/>
                  <a:pt x="4153" y="4224"/>
                </a:cubicBezTo>
                <a:lnTo>
                  <a:pt x="4368" y="3957"/>
                </a:lnTo>
                <a:close/>
                <a:moveTo>
                  <a:pt x="154" y="4515"/>
                </a:moveTo>
                <a:cubicBezTo>
                  <a:pt x="136" y="4537"/>
                  <a:pt x="152" y="4572"/>
                  <a:pt x="181" y="4572"/>
                </a:cubicBezTo>
                <a:lnTo>
                  <a:pt x="949" y="4572"/>
                </a:lnTo>
                <a:lnTo>
                  <a:pt x="949" y="3900"/>
                </a:lnTo>
                <a:lnTo>
                  <a:pt x="181" y="3900"/>
                </a:lnTo>
                <a:cubicBezTo>
                  <a:pt x="152" y="3900"/>
                  <a:pt x="136" y="3935"/>
                  <a:pt x="154" y="3957"/>
                </a:cubicBezTo>
                <a:lnTo>
                  <a:pt x="369" y="4219"/>
                </a:lnTo>
                <a:cubicBezTo>
                  <a:pt x="376" y="4227"/>
                  <a:pt x="376" y="4239"/>
                  <a:pt x="369" y="4248"/>
                </a:cubicBezTo>
                <a:lnTo>
                  <a:pt x="154" y="4515"/>
                </a:lnTo>
                <a:close/>
                <a:moveTo>
                  <a:pt x="0" y="1135"/>
                </a:moveTo>
                <a:lnTo>
                  <a:pt x="0" y="431"/>
                </a:lnTo>
                <a:lnTo>
                  <a:pt x="918" y="431"/>
                </a:lnTo>
                <a:lnTo>
                  <a:pt x="918" y="0"/>
                </a:lnTo>
                <a:lnTo>
                  <a:pt x="3604" y="0"/>
                </a:lnTo>
                <a:lnTo>
                  <a:pt x="3604" y="429"/>
                </a:lnTo>
                <a:lnTo>
                  <a:pt x="4522" y="429"/>
                </a:lnTo>
                <a:lnTo>
                  <a:pt x="4522" y="1135"/>
                </a:lnTo>
                <a:cubicBezTo>
                  <a:pt x="4522" y="1641"/>
                  <a:pt x="4110" y="2053"/>
                  <a:pt x="3604" y="2053"/>
                </a:cubicBezTo>
                <a:lnTo>
                  <a:pt x="3485" y="2053"/>
                </a:lnTo>
                <a:cubicBezTo>
                  <a:pt x="3312" y="2436"/>
                  <a:pt x="2965" y="2723"/>
                  <a:pt x="2545" y="2813"/>
                </a:cubicBezTo>
                <a:lnTo>
                  <a:pt x="2545" y="3389"/>
                </a:lnTo>
                <a:lnTo>
                  <a:pt x="2874" y="3389"/>
                </a:lnTo>
                <a:cubicBezTo>
                  <a:pt x="2976" y="3389"/>
                  <a:pt x="3058" y="3472"/>
                  <a:pt x="3058" y="3573"/>
                </a:cubicBezTo>
                <a:lnTo>
                  <a:pt x="3058" y="3815"/>
                </a:lnTo>
                <a:lnTo>
                  <a:pt x="3340" y="3815"/>
                </a:lnTo>
                <a:lnTo>
                  <a:pt x="3340" y="4677"/>
                </a:lnTo>
                <a:lnTo>
                  <a:pt x="1184" y="4677"/>
                </a:lnTo>
                <a:lnTo>
                  <a:pt x="1184" y="3815"/>
                </a:lnTo>
                <a:lnTo>
                  <a:pt x="1465" y="3815"/>
                </a:lnTo>
                <a:lnTo>
                  <a:pt x="1465" y="3573"/>
                </a:lnTo>
                <a:cubicBezTo>
                  <a:pt x="1465" y="3472"/>
                  <a:pt x="1548" y="3389"/>
                  <a:pt x="1649" y="3389"/>
                </a:cubicBezTo>
                <a:lnTo>
                  <a:pt x="1978" y="3389"/>
                </a:lnTo>
                <a:lnTo>
                  <a:pt x="1978" y="2813"/>
                </a:lnTo>
                <a:cubicBezTo>
                  <a:pt x="1558" y="2723"/>
                  <a:pt x="1212" y="2436"/>
                  <a:pt x="1038" y="2053"/>
                </a:cubicBezTo>
                <a:lnTo>
                  <a:pt x="920" y="2053"/>
                </a:lnTo>
                <a:cubicBezTo>
                  <a:pt x="412" y="2053"/>
                  <a:pt x="0" y="1641"/>
                  <a:pt x="0" y="1135"/>
                </a:cubicBezTo>
                <a:close/>
                <a:moveTo>
                  <a:pt x="3601" y="1589"/>
                </a:moveTo>
                <a:lnTo>
                  <a:pt x="3604" y="1589"/>
                </a:lnTo>
                <a:cubicBezTo>
                  <a:pt x="3854" y="1589"/>
                  <a:pt x="4057" y="1385"/>
                  <a:pt x="4057" y="1136"/>
                </a:cubicBezTo>
                <a:lnTo>
                  <a:pt x="4057" y="896"/>
                </a:lnTo>
                <a:lnTo>
                  <a:pt x="3604" y="896"/>
                </a:lnTo>
                <a:lnTo>
                  <a:pt x="3604" y="1501"/>
                </a:lnTo>
                <a:cubicBezTo>
                  <a:pt x="3604" y="1531"/>
                  <a:pt x="3602" y="1560"/>
                  <a:pt x="3601" y="1589"/>
                </a:cubicBezTo>
                <a:close/>
                <a:moveTo>
                  <a:pt x="1888" y="3859"/>
                </a:moveTo>
                <a:lnTo>
                  <a:pt x="1888" y="4320"/>
                </a:lnTo>
                <a:lnTo>
                  <a:pt x="2634" y="4320"/>
                </a:lnTo>
                <a:lnTo>
                  <a:pt x="2634" y="3859"/>
                </a:lnTo>
                <a:lnTo>
                  <a:pt x="1888" y="3859"/>
                </a:lnTo>
                <a:close/>
                <a:moveTo>
                  <a:pt x="1642" y="1317"/>
                </a:moveTo>
                <a:lnTo>
                  <a:pt x="1868" y="1544"/>
                </a:lnTo>
                <a:lnTo>
                  <a:pt x="2102" y="1780"/>
                </a:lnTo>
                <a:lnTo>
                  <a:pt x="2338" y="1545"/>
                </a:lnTo>
                <a:lnTo>
                  <a:pt x="2878" y="1008"/>
                </a:lnTo>
                <a:lnTo>
                  <a:pt x="2644" y="772"/>
                </a:lnTo>
                <a:lnTo>
                  <a:pt x="2104" y="1309"/>
                </a:lnTo>
                <a:lnTo>
                  <a:pt x="1878" y="1083"/>
                </a:lnTo>
                <a:lnTo>
                  <a:pt x="1642" y="1317"/>
                </a:lnTo>
                <a:close/>
                <a:moveTo>
                  <a:pt x="465" y="1135"/>
                </a:moveTo>
                <a:cubicBezTo>
                  <a:pt x="465" y="1385"/>
                  <a:pt x="669" y="1588"/>
                  <a:pt x="918" y="1588"/>
                </a:cubicBezTo>
                <a:lnTo>
                  <a:pt x="921" y="1588"/>
                </a:lnTo>
                <a:cubicBezTo>
                  <a:pt x="920" y="1559"/>
                  <a:pt x="918" y="1529"/>
                  <a:pt x="918" y="1500"/>
                </a:cubicBezTo>
                <a:lnTo>
                  <a:pt x="918" y="895"/>
                </a:lnTo>
                <a:lnTo>
                  <a:pt x="465" y="895"/>
                </a:lnTo>
                <a:lnTo>
                  <a:pt x="465" y="113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/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xmlns="" id="{A044E20E-AB2F-40FB-9913-BBB4D45EDF77}"/>
              </a:ext>
            </a:extLst>
          </p:cNvPr>
          <p:cNvCxnSpPr>
            <a:endCxn id="38" idx="1"/>
          </p:cNvCxnSpPr>
          <p:nvPr/>
        </p:nvCxnSpPr>
        <p:spPr>
          <a:xfrm>
            <a:off x="2424528" y="2548607"/>
            <a:ext cx="1637379" cy="549568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xmlns="" id="{EE1ED1FF-DDFC-4E0A-8D74-81960FF50F1B}"/>
              </a:ext>
            </a:extLst>
          </p:cNvPr>
          <p:cNvCxnSpPr>
            <a:stCxn id="38" idx="3"/>
            <a:endCxn id="35" idx="1"/>
          </p:cNvCxnSpPr>
          <p:nvPr/>
        </p:nvCxnSpPr>
        <p:spPr>
          <a:xfrm flipV="1">
            <a:off x="5349780" y="2375938"/>
            <a:ext cx="1468810" cy="722237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xmlns="" id="{1AA94A8B-D08C-47C2-8867-F0B3F39B6102}"/>
              </a:ext>
            </a:extLst>
          </p:cNvPr>
          <p:cNvCxnSpPr>
            <a:cxnSpLocks/>
            <a:stCxn id="35" idx="3"/>
            <a:endCxn id="11" idx="1"/>
          </p:cNvCxnSpPr>
          <p:nvPr/>
        </p:nvCxnSpPr>
        <p:spPr>
          <a:xfrm>
            <a:off x="8321110" y="2375938"/>
            <a:ext cx="1423804" cy="533147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iṥḷîďè">
            <a:extLst>
              <a:ext uri="{FF2B5EF4-FFF2-40B4-BE49-F238E27FC236}">
                <a16:creationId xmlns:a16="http://schemas.microsoft.com/office/drawing/2014/main" xmlns="" id="{3815A9D0-190C-4C5C-A50A-3E9780459759}"/>
              </a:ext>
            </a:extLst>
          </p:cNvPr>
          <p:cNvSpPr txBox="1"/>
          <p:nvPr/>
        </p:nvSpPr>
        <p:spPr>
          <a:xfrm rot="1175612">
            <a:off x="2424753" y="2344979"/>
            <a:ext cx="1512169" cy="584775"/>
          </a:xfrm>
          <a:prstGeom prst="rect">
            <a:avLst/>
          </a:prstGeom>
          <a:noFill/>
        </p:spPr>
        <p:txBody>
          <a:bodyPr wrap="none" lIns="0" tIns="0" rIns="0" bIns="0" anchor="ctr">
            <a:normAutofit/>
          </a:bodyPr>
          <a:lstStyle/>
          <a:p>
            <a:pPr algn="ctr"/>
            <a:r>
              <a:rPr lang="en-US" altLang="zh-CN" sz="1200" b="1" dirty="0">
                <a:solidFill>
                  <a:schemeClr val="tx2"/>
                </a:solidFill>
              </a:rPr>
              <a:t>key words</a:t>
            </a:r>
          </a:p>
        </p:txBody>
      </p:sp>
      <p:sp>
        <p:nvSpPr>
          <p:cNvPr id="30" name="ïṥḷiḓè">
            <a:extLst>
              <a:ext uri="{FF2B5EF4-FFF2-40B4-BE49-F238E27FC236}">
                <a16:creationId xmlns:a16="http://schemas.microsoft.com/office/drawing/2014/main" xmlns="" id="{1F8324B1-77D8-47BC-BD20-551E8DD4D19E}"/>
              </a:ext>
            </a:extLst>
          </p:cNvPr>
          <p:cNvSpPr txBox="1"/>
          <p:nvPr/>
        </p:nvSpPr>
        <p:spPr>
          <a:xfrm rot="1424783">
            <a:off x="8320057" y="2188958"/>
            <a:ext cx="1512169" cy="584775"/>
          </a:xfrm>
          <a:prstGeom prst="rect">
            <a:avLst/>
          </a:prstGeom>
          <a:noFill/>
        </p:spPr>
        <p:txBody>
          <a:bodyPr wrap="none" lIns="0" tIns="0" rIns="0" bIns="0" anchor="ctr">
            <a:normAutofit/>
          </a:bodyPr>
          <a:lstStyle/>
          <a:p>
            <a:pPr algn="ctr"/>
            <a:r>
              <a:rPr lang="en-US" altLang="zh-CN" sz="1200" b="1" dirty="0">
                <a:solidFill>
                  <a:schemeClr val="tx2"/>
                </a:solidFill>
              </a:rPr>
              <a:t>key words</a:t>
            </a:r>
          </a:p>
        </p:txBody>
      </p:sp>
      <p:sp>
        <p:nvSpPr>
          <p:cNvPr id="31" name="ïṥḻîḋè">
            <a:extLst>
              <a:ext uri="{FF2B5EF4-FFF2-40B4-BE49-F238E27FC236}">
                <a16:creationId xmlns:a16="http://schemas.microsoft.com/office/drawing/2014/main" xmlns="" id="{EEB1FA7D-1BCA-4EA5-A5C9-DB2F8B47EEEA}"/>
              </a:ext>
            </a:extLst>
          </p:cNvPr>
          <p:cNvSpPr txBox="1"/>
          <p:nvPr/>
        </p:nvSpPr>
        <p:spPr>
          <a:xfrm rot="19986513">
            <a:off x="5279564" y="2261048"/>
            <a:ext cx="1512169" cy="584775"/>
          </a:xfrm>
          <a:prstGeom prst="rect">
            <a:avLst/>
          </a:prstGeom>
          <a:noFill/>
        </p:spPr>
        <p:txBody>
          <a:bodyPr wrap="none" lIns="0" tIns="0" rIns="0" bIns="0" anchor="ctr">
            <a:normAutofit/>
          </a:bodyPr>
          <a:lstStyle/>
          <a:p>
            <a:pPr algn="ctr"/>
            <a:r>
              <a:rPr lang="en-US" altLang="zh-CN" sz="1200" b="1" dirty="0">
                <a:solidFill>
                  <a:schemeClr val="tx2"/>
                </a:solidFill>
              </a:rPr>
              <a:t>key words</a:t>
            </a:r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xmlns="" id="{CA38A173-5771-4FC1-BA1E-716F5B422136}"/>
              </a:ext>
            </a:extLst>
          </p:cNvPr>
          <p:cNvCxnSpPr/>
          <p:nvPr/>
        </p:nvCxnSpPr>
        <p:spPr>
          <a:xfrm>
            <a:off x="3180837" y="3950783"/>
            <a:ext cx="0" cy="2192842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xmlns="" id="{EA1BC710-7235-4C96-BC8E-8515DB025572}"/>
              </a:ext>
            </a:extLst>
          </p:cNvPr>
          <p:cNvCxnSpPr/>
          <p:nvPr/>
        </p:nvCxnSpPr>
        <p:spPr>
          <a:xfrm>
            <a:off x="6134349" y="3950783"/>
            <a:ext cx="0" cy="2192842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xmlns="" id="{E5BA0FA8-CE4A-4A96-8354-9E868A130D12}"/>
              </a:ext>
            </a:extLst>
          </p:cNvPr>
          <p:cNvCxnSpPr/>
          <p:nvPr/>
        </p:nvCxnSpPr>
        <p:spPr>
          <a:xfrm>
            <a:off x="8968989" y="3950783"/>
            <a:ext cx="0" cy="2192842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80854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79DB392-C060-4D70-9E64-7E764C015E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7244855-8BE7-4CDB-A0D9-DB1DB813A0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8C450C5-7AFE-41B9-AACF-0BF5CFBF8D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17</a:t>
            </a:fld>
            <a:endParaRPr lang="zh-CN" altLang="en-US"/>
          </a:p>
        </p:txBody>
      </p:sp>
      <p:sp>
        <p:nvSpPr>
          <p:cNvPr id="6" name="îṣ1iďe">
            <a:extLst>
              <a:ext uri="{FF2B5EF4-FFF2-40B4-BE49-F238E27FC236}">
                <a16:creationId xmlns:a16="http://schemas.microsoft.com/office/drawing/2014/main" xmlns="" id="{58ABF756-9DEA-4598-B3F3-E87D924C86C3}"/>
              </a:ext>
            </a:extLst>
          </p:cNvPr>
          <p:cNvSpPr/>
          <p:nvPr/>
        </p:nvSpPr>
        <p:spPr>
          <a:xfrm>
            <a:off x="2409190" y="2132856"/>
            <a:ext cx="7373620" cy="115212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îšḻíḓe">
            <a:extLst>
              <a:ext uri="{FF2B5EF4-FFF2-40B4-BE49-F238E27FC236}">
                <a16:creationId xmlns:a16="http://schemas.microsoft.com/office/drawing/2014/main" xmlns="" id="{7EB7F77E-FD6C-42DB-97EB-3D780B76E223}"/>
              </a:ext>
            </a:extLst>
          </p:cNvPr>
          <p:cNvSpPr/>
          <p:nvPr/>
        </p:nvSpPr>
        <p:spPr>
          <a:xfrm>
            <a:off x="3804131" y="2348880"/>
            <a:ext cx="4608512" cy="720080"/>
          </a:xfrm>
          <a:prstGeom prst="ellipse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ï$ļíḓe">
            <a:extLst>
              <a:ext uri="{FF2B5EF4-FFF2-40B4-BE49-F238E27FC236}">
                <a16:creationId xmlns:a16="http://schemas.microsoft.com/office/drawing/2014/main" xmlns="" id="{F689B445-63A2-4133-ABFD-3DCE51CC28C5}"/>
              </a:ext>
            </a:extLst>
          </p:cNvPr>
          <p:cNvSpPr/>
          <p:nvPr/>
        </p:nvSpPr>
        <p:spPr>
          <a:xfrm rot="8100000">
            <a:off x="3180524" y="2170825"/>
            <a:ext cx="577564" cy="577564"/>
          </a:xfrm>
          <a:prstGeom prst="teardrop">
            <a:avLst>
              <a:gd name="adj" fmla="val 1339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4" name="ïšḻïḍê">
            <a:extLst>
              <a:ext uri="{FF2B5EF4-FFF2-40B4-BE49-F238E27FC236}">
                <a16:creationId xmlns:a16="http://schemas.microsoft.com/office/drawing/2014/main" xmlns="" id="{F8255995-65DB-4B00-9323-1FFCAFCBB1CC}"/>
              </a:ext>
            </a:extLst>
          </p:cNvPr>
          <p:cNvSpPr/>
          <p:nvPr/>
        </p:nvSpPr>
        <p:spPr bwMode="auto">
          <a:xfrm>
            <a:off x="3279160" y="2343919"/>
            <a:ext cx="380293" cy="267233"/>
          </a:xfrm>
          <a:custGeom>
            <a:avLst/>
            <a:gdLst>
              <a:gd name="connsiteX0" fmla="*/ 450100 w 607639"/>
              <a:gd name="connsiteY0" fmla="*/ 313203 h 426991"/>
              <a:gd name="connsiteX1" fmla="*/ 450100 w 607639"/>
              <a:gd name="connsiteY1" fmla="*/ 403167 h 426991"/>
              <a:gd name="connsiteX2" fmla="*/ 585744 w 607639"/>
              <a:gd name="connsiteY2" fmla="*/ 403167 h 426991"/>
              <a:gd name="connsiteX3" fmla="*/ 586100 w 607639"/>
              <a:gd name="connsiteY3" fmla="*/ 313203 h 426991"/>
              <a:gd name="connsiteX4" fmla="*/ 530294 w 607639"/>
              <a:gd name="connsiteY4" fmla="*/ 313203 h 426991"/>
              <a:gd name="connsiteX5" fmla="*/ 530116 w 607639"/>
              <a:gd name="connsiteY5" fmla="*/ 313203 h 426991"/>
              <a:gd name="connsiteX6" fmla="*/ 529760 w 607639"/>
              <a:gd name="connsiteY6" fmla="*/ 313203 h 426991"/>
              <a:gd name="connsiteX7" fmla="*/ 450901 w 607639"/>
              <a:gd name="connsiteY7" fmla="*/ 313203 h 426991"/>
              <a:gd name="connsiteX8" fmla="*/ 236309 w 607639"/>
              <a:gd name="connsiteY8" fmla="*/ 313203 h 426991"/>
              <a:gd name="connsiteX9" fmla="*/ 236309 w 607639"/>
              <a:gd name="connsiteY9" fmla="*/ 403167 h 426991"/>
              <a:gd name="connsiteX10" fmla="*/ 371953 w 607639"/>
              <a:gd name="connsiteY10" fmla="*/ 403167 h 426991"/>
              <a:gd name="connsiteX11" fmla="*/ 372754 w 607639"/>
              <a:gd name="connsiteY11" fmla="*/ 313203 h 426991"/>
              <a:gd name="connsiteX12" fmla="*/ 237110 w 607639"/>
              <a:gd name="connsiteY12" fmla="*/ 313203 h 426991"/>
              <a:gd name="connsiteX13" fmla="*/ 22519 w 607639"/>
              <a:gd name="connsiteY13" fmla="*/ 313203 h 426991"/>
              <a:gd name="connsiteX14" fmla="*/ 22519 w 607639"/>
              <a:gd name="connsiteY14" fmla="*/ 403167 h 426991"/>
              <a:gd name="connsiteX15" fmla="*/ 158163 w 607639"/>
              <a:gd name="connsiteY15" fmla="*/ 403167 h 426991"/>
              <a:gd name="connsiteX16" fmla="*/ 158964 w 607639"/>
              <a:gd name="connsiteY16" fmla="*/ 313203 h 426991"/>
              <a:gd name="connsiteX17" fmla="*/ 91498 w 607639"/>
              <a:gd name="connsiteY17" fmla="*/ 313203 h 426991"/>
              <a:gd name="connsiteX18" fmla="*/ 91231 w 607639"/>
              <a:gd name="connsiteY18" fmla="*/ 313203 h 426991"/>
              <a:gd name="connsiteX19" fmla="*/ 90964 w 607639"/>
              <a:gd name="connsiteY19" fmla="*/ 313203 h 426991"/>
              <a:gd name="connsiteX20" fmla="*/ 23320 w 607639"/>
              <a:gd name="connsiteY20" fmla="*/ 313203 h 426991"/>
              <a:gd name="connsiteX21" fmla="*/ 91409 w 607639"/>
              <a:gd name="connsiteY21" fmla="*/ 224751 h 426991"/>
              <a:gd name="connsiteX22" fmla="*/ 530294 w 607639"/>
              <a:gd name="connsiteY22" fmla="*/ 224751 h 426991"/>
              <a:gd name="connsiteX23" fmla="*/ 540084 w 607639"/>
              <a:gd name="connsiteY23" fmla="*/ 234530 h 426991"/>
              <a:gd name="connsiteX24" fmla="*/ 540084 w 607639"/>
              <a:gd name="connsiteY24" fmla="*/ 292135 h 426991"/>
              <a:gd name="connsiteX25" fmla="*/ 586456 w 607639"/>
              <a:gd name="connsiteY25" fmla="*/ 292135 h 426991"/>
              <a:gd name="connsiteX26" fmla="*/ 607639 w 607639"/>
              <a:gd name="connsiteY26" fmla="*/ 313203 h 426991"/>
              <a:gd name="connsiteX27" fmla="*/ 607639 w 607639"/>
              <a:gd name="connsiteY27" fmla="*/ 403167 h 426991"/>
              <a:gd name="connsiteX28" fmla="*/ 586456 w 607639"/>
              <a:gd name="connsiteY28" fmla="*/ 426991 h 426991"/>
              <a:gd name="connsiteX29" fmla="*/ 451524 w 607639"/>
              <a:gd name="connsiteY29" fmla="*/ 426991 h 426991"/>
              <a:gd name="connsiteX30" fmla="*/ 427582 w 607639"/>
              <a:gd name="connsiteY30" fmla="*/ 403167 h 426991"/>
              <a:gd name="connsiteX31" fmla="*/ 427582 w 607639"/>
              <a:gd name="connsiteY31" fmla="*/ 313203 h 426991"/>
              <a:gd name="connsiteX32" fmla="*/ 451524 w 607639"/>
              <a:gd name="connsiteY32" fmla="*/ 292135 h 426991"/>
              <a:gd name="connsiteX33" fmla="*/ 517566 w 607639"/>
              <a:gd name="connsiteY33" fmla="*/ 292135 h 426991"/>
              <a:gd name="connsiteX34" fmla="*/ 517566 w 607639"/>
              <a:gd name="connsiteY34" fmla="*/ 247242 h 426991"/>
              <a:gd name="connsiteX35" fmla="*/ 315079 w 607639"/>
              <a:gd name="connsiteY35" fmla="*/ 247242 h 426991"/>
              <a:gd name="connsiteX36" fmla="*/ 315079 w 607639"/>
              <a:gd name="connsiteY36" fmla="*/ 292135 h 426991"/>
              <a:gd name="connsiteX37" fmla="*/ 372665 w 607639"/>
              <a:gd name="connsiteY37" fmla="*/ 292135 h 426991"/>
              <a:gd name="connsiteX38" fmla="*/ 393849 w 607639"/>
              <a:gd name="connsiteY38" fmla="*/ 313203 h 426991"/>
              <a:gd name="connsiteX39" fmla="*/ 393849 w 607639"/>
              <a:gd name="connsiteY39" fmla="*/ 403167 h 426991"/>
              <a:gd name="connsiteX40" fmla="*/ 372665 w 607639"/>
              <a:gd name="connsiteY40" fmla="*/ 426991 h 426991"/>
              <a:gd name="connsiteX41" fmla="*/ 237733 w 607639"/>
              <a:gd name="connsiteY41" fmla="*/ 426991 h 426991"/>
              <a:gd name="connsiteX42" fmla="*/ 213791 w 607639"/>
              <a:gd name="connsiteY42" fmla="*/ 403167 h 426991"/>
              <a:gd name="connsiteX43" fmla="*/ 213791 w 607639"/>
              <a:gd name="connsiteY43" fmla="*/ 313203 h 426991"/>
              <a:gd name="connsiteX44" fmla="*/ 237733 w 607639"/>
              <a:gd name="connsiteY44" fmla="*/ 292135 h 426991"/>
              <a:gd name="connsiteX45" fmla="*/ 292561 w 607639"/>
              <a:gd name="connsiteY45" fmla="*/ 292135 h 426991"/>
              <a:gd name="connsiteX46" fmla="*/ 292561 w 607639"/>
              <a:gd name="connsiteY46" fmla="*/ 247242 h 426991"/>
              <a:gd name="connsiteX47" fmla="*/ 101288 w 607639"/>
              <a:gd name="connsiteY47" fmla="*/ 247242 h 426991"/>
              <a:gd name="connsiteX48" fmla="*/ 101288 w 607639"/>
              <a:gd name="connsiteY48" fmla="*/ 292135 h 426991"/>
              <a:gd name="connsiteX49" fmla="*/ 158875 w 607639"/>
              <a:gd name="connsiteY49" fmla="*/ 292135 h 426991"/>
              <a:gd name="connsiteX50" fmla="*/ 180058 w 607639"/>
              <a:gd name="connsiteY50" fmla="*/ 313203 h 426991"/>
              <a:gd name="connsiteX51" fmla="*/ 180058 w 607639"/>
              <a:gd name="connsiteY51" fmla="*/ 403167 h 426991"/>
              <a:gd name="connsiteX52" fmla="*/ 158875 w 607639"/>
              <a:gd name="connsiteY52" fmla="*/ 426991 h 426991"/>
              <a:gd name="connsiteX53" fmla="*/ 24032 w 607639"/>
              <a:gd name="connsiteY53" fmla="*/ 426991 h 426991"/>
              <a:gd name="connsiteX54" fmla="*/ 0 w 607639"/>
              <a:gd name="connsiteY54" fmla="*/ 403167 h 426991"/>
              <a:gd name="connsiteX55" fmla="*/ 0 w 607639"/>
              <a:gd name="connsiteY55" fmla="*/ 313203 h 426991"/>
              <a:gd name="connsiteX56" fmla="*/ 24032 w 607639"/>
              <a:gd name="connsiteY56" fmla="*/ 292135 h 426991"/>
              <a:gd name="connsiteX57" fmla="*/ 78770 w 607639"/>
              <a:gd name="connsiteY57" fmla="*/ 292135 h 426991"/>
              <a:gd name="connsiteX58" fmla="*/ 78770 w 607639"/>
              <a:gd name="connsiteY58" fmla="*/ 234530 h 426991"/>
              <a:gd name="connsiteX59" fmla="*/ 91409 w 607639"/>
              <a:gd name="connsiteY59" fmla="*/ 224751 h 426991"/>
              <a:gd name="connsiteX60" fmla="*/ 236326 w 607639"/>
              <a:gd name="connsiteY60" fmla="*/ 21066 h 426991"/>
              <a:gd name="connsiteX61" fmla="*/ 236326 w 607639"/>
              <a:gd name="connsiteY61" fmla="*/ 111021 h 426991"/>
              <a:gd name="connsiteX62" fmla="*/ 371758 w 607639"/>
              <a:gd name="connsiteY62" fmla="*/ 111021 h 426991"/>
              <a:gd name="connsiteX63" fmla="*/ 372380 w 607639"/>
              <a:gd name="connsiteY63" fmla="*/ 21066 h 426991"/>
              <a:gd name="connsiteX64" fmla="*/ 237127 w 607639"/>
              <a:gd name="connsiteY64" fmla="*/ 21066 h 426991"/>
              <a:gd name="connsiteX65" fmla="*/ 237750 w 607639"/>
              <a:gd name="connsiteY65" fmla="*/ 0 h 426991"/>
              <a:gd name="connsiteX66" fmla="*/ 372647 w 607639"/>
              <a:gd name="connsiteY66" fmla="*/ 0 h 426991"/>
              <a:gd name="connsiteX67" fmla="*/ 393825 w 607639"/>
              <a:gd name="connsiteY67" fmla="*/ 21066 h 426991"/>
              <a:gd name="connsiteX68" fmla="*/ 393825 w 607639"/>
              <a:gd name="connsiteY68" fmla="*/ 111021 h 426991"/>
              <a:gd name="connsiteX69" fmla="*/ 372647 w 607639"/>
              <a:gd name="connsiteY69" fmla="*/ 134843 h 426991"/>
              <a:gd name="connsiteX70" fmla="*/ 315076 w 607639"/>
              <a:gd name="connsiteY70" fmla="*/ 134843 h 426991"/>
              <a:gd name="connsiteX71" fmla="*/ 315076 w 607639"/>
              <a:gd name="connsiteY71" fmla="*/ 191020 h 426991"/>
              <a:gd name="connsiteX72" fmla="*/ 292563 w 607639"/>
              <a:gd name="connsiteY72" fmla="*/ 191020 h 426991"/>
              <a:gd name="connsiteX73" fmla="*/ 292563 w 607639"/>
              <a:gd name="connsiteY73" fmla="*/ 134843 h 426991"/>
              <a:gd name="connsiteX74" fmla="*/ 237750 w 607639"/>
              <a:gd name="connsiteY74" fmla="*/ 134843 h 426991"/>
              <a:gd name="connsiteX75" fmla="*/ 213813 w 607639"/>
              <a:gd name="connsiteY75" fmla="*/ 111021 h 426991"/>
              <a:gd name="connsiteX76" fmla="*/ 213813 w 607639"/>
              <a:gd name="connsiteY76" fmla="*/ 21066 h 426991"/>
              <a:gd name="connsiteX77" fmla="*/ 237750 w 607639"/>
              <a:gd name="connsiteY77" fmla="*/ 0 h 426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607639" h="426991">
                <a:moveTo>
                  <a:pt x="450100" y="313203"/>
                </a:moveTo>
                <a:lnTo>
                  <a:pt x="450100" y="403167"/>
                </a:lnTo>
                <a:lnTo>
                  <a:pt x="585744" y="403167"/>
                </a:lnTo>
                <a:lnTo>
                  <a:pt x="586100" y="313203"/>
                </a:lnTo>
                <a:lnTo>
                  <a:pt x="530294" y="313203"/>
                </a:lnTo>
                <a:cubicBezTo>
                  <a:pt x="530294" y="313203"/>
                  <a:pt x="530116" y="313203"/>
                  <a:pt x="530116" y="313203"/>
                </a:cubicBezTo>
                <a:cubicBezTo>
                  <a:pt x="530027" y="313203"/>
                  <a:pt x="529849" y="313203"/>
                  <a:pt x="529760" y="313203"/>
                </a:cubicBezTo>
                <a:lnTo>
                  <a:pt x="450901" y="313203"/>
                </a:lnTo>
                <a:close/>
                <a:moveTo>
                  <a:pt x="236309" y="313203"/>
                </a:moveTo>
                <a:lnTo>
                  <a:pt x="236309" y="403167"/>
                </a:lnTo>
                <a:lnTo>
                  <a:pt x="371953" y="403167"/>
                </a:lnTo>
                <a:lnTo>
                  <a:pt x="372754" y="313203"/>
                </a:lnTo>
                <a:lnTo>
                  <a:pt x="237110" y="313203"/>
                </a:lnTo>
                <a:close/>
                <a:moveTo>
                  <a:pt x="22519" y="313203"/>
                </a:moveTo>
                <a:lnTo>
                  <a:pt x="22519" y="403167"/>
                </a:lnTo>
                <a:lnTo>
                  <a:pt x="158163" y="403167"/>
                </a:lnTo>
                <a:lnTo>
                  <a:pt x="158964" y="313203"/>
                </a:lnTo>
                <a:lnTo>
                  <a:pt x="91498" y="313203"/>
                </a:lnTo>
                <a:cubicBezTo>
                  <a:pt x="91409" y="313203"/>
                  <a:pt x="91320" y="313203"/>
                  <a:pt x="91231" y="313203"/>
                </a:cubicBezTo>
                <a:cubicBezTo>
                  <a:pt x="91231" y="313203"/>
                  <a:pt x="90964" y="313203"/>
                  <a:pt x="90964" y="313203"/>
                </a:cubicBezTo>
                <a:lnTo>
                  <a:pt x="23320" y="313203"/>
                </a:lnTo>
                <a:close/>
                <a:moveTo>
                  <a:pt x="91409" y="224751"/>
                </a:moveTo>
                <a:lnTo>
                  <a:pt x="530294" y="224751"/>
                </a:lnTo>
                <a:cubicBezTo>
                  <a:pt x="536435" y="224751"/>
                  <a:pt x="540084" y="228396"/>
                  <a:pt x="540084" y="234530"/>
                </a:cubicBezTo>
                <a:lnTo>
                  <a:pt x="540084" y="292135"/>
                </a:lnTo>
                <a:lnTo>
                  <a:pt x="586456" y="292135"/>
                </a:lnTo>
                <a:cubicBezTo>
                  <a:pt x="598917" y="292135"/>
                  <a:pt x="607639" y="300847"/>
                  <a:pt x="607639" y="313203"/>
                </a:cubicBezTo>
                <a:lnTo>
                  <a:pt x="607639" y="403167"/>
                </a:lnTo>
                <a:cubicBezTo>
                  <a:pt x="607639" y="415524"/>
                  <a:pt x="598917" y="426991"/>
                  <a:pt x="586456" y="426991"/>
                </a:cubicBezTo>
                <a:lnTo>
                  <a:pt x="451524" y="426991"/>
                </a:lnTo>
                <a:cubicBezTo>
                  <a:pt x="439152" y="426991"/>
                  <a:pt x="427582" y="415524"/>
                  <a:pt x="427582" y="403167"/>
                </a:cubicBezTo>
                <a:lnTo>
                  <a:pt x="427582" y="313203"/>
                </a:lnTo>
                <a:cubicBezTo>
                  <a:pt x="427582" y="300847"/>
                  <a:pt x="439152" y="292135"/>
                  <a:pt x="451524" y="292135"/>
                </a:cubicBezTo>
                <a:lnTo>
                  <a:pt x="517566" y="292135"/>
                </a:lnTo>
                <a:lnTo>
                  <a:pt x="517566" y="247242"/>
                </a:lnTo>
                <a:lnTo>
                  <a:pt x="315079" y="247242"/>
                </a:lnTo>
                <a:lnTo>
                  <a:pt x="315079" y="292135"/>
                </a:lnTo>
                <a:lnTo>
                  <a:pt x="372665" y="292135"/>
                </a:lnTo>
                <a:cubicBezTo>
                  <a:pt x="385126" y="292135"/>
                  <a:pt x="393849" y="300847"/>
                  <a:pt x="393849" y="313203"/>
                </a:cubicBezTo>
                <a:lnTo>
                  <a:pt x="393849" y="403167"/>
                </a:lnTo>
                <a:cubicBezTo>
                  <a:pt x="393849" y="415524"/>
                  <a:pt x="385126" y="426991"/>
                  <a:pt x="372665" y="426991"/>
                </a:cubicBezTo>
                <a:lnTo>
                  <a:pt x="237733" y="426991"/>
                </a:lnTo>
                <a:cubicBezTo>
                  <a:pt x="225362" y="426991"/>
                  <a:pt x="213791" y="415524"/>
                  <a:pt x="213791" y="403167"/>
                </a:cubicBezTo>
                <a:lnTo>
                  <a:pt x="213791" y="313203"/>
                </a:lnTo>
                <a:cubicBezTo>
                  <a:pt x="213791" y="300847"/>
                  <a:pt x="225362" y="292135"/>
                  <a:pt x="237733" y="292135"/>
                </a:cubicBezTo>
                <a:lnTo>
                  <a:pt x="292561" y="292135"/>
                </a:lnTo>
                <a:lnTo>
                  <a:pt x="292561" y="247242"/>
                </a:lnTo>
                <a:lnTo>
                  <a:pt x="101288" y="247242"/>
                </a:lnTo>
                <a:lnTo>
                  <a:pt x="101288" y="292135"/>
                </a:lnTo>
                <a:lnTo>
                  <a:pt x="158875" y="292135"/>
                </a:lnTo>
                <a:cubicBezTo>
                  <a:pt x="171335" y="292135"/>
                  <a:pt x="180058" y="300847"/>
                  <a:pt x="180058" y="313203"/>
                </a:cubicBezTo>
                <a:lnTo>
                  <a:pt x="180058" y="403167"/>
                </a:lnTo>
                <a:cubicBezTo>
                  <a:pt x="180058" y="415524"/>
                  <a:pt x="171335" y="426991"/>
                  <a:pt x="158875" y="426991"/>
                </a:cubicBezTo>
                <a:lnTo>
                  <a:pt x="24032" y="426991"/>
                </a:lnTo>
                <a:cubicBezTo>
                  <a:pt x="11571" y="426991"/>
                  <a:pt x="0" y="415524"/>
                  <a:pt x="0" y="403167"/>
                </a:cubicBezTo>
                <a:lnTo>
                  <a:pt x="0" y="313203"/>
                </a:lnTo>
                <a:cubicBezTo>
                  <a:pt x="0" y="300847"/>
                  <a:pt x="11571" y="292135"/>
                  <a:pt x="24032" y="292135"/>
                </a:cubicBezTo>
                <a:lnTo>
                  <a:pt x="78770" y="292135"/>
                </a:lnTo>
                <a:lnTo>
                  <a:pt x="78770" y="234530"/>
                </a:lnTo>
                <a:cubicBezTo>
                  <a:pt x="78770" y="228396"/>
                  <a:pt x="85178" y="224751"/>
                  <a:pt x="91409" y="224751"/>
                </a:cubicBezTo>
                <a:close/>
                <a:moveTo>
                  <a:pt x="236326" y="21066"/>
                </a:moveTo>
                <a:lnTo>
                  <a:pt x="236326" y="111021"/>
                </a:lnTo>
                <a:lnTo>
                  <a:pt x="371758" y="111021"/>
                </a:lnTo>
                <a:lnTo>
                  <a:pt x="372380" y="21066"/>
                </a:lnTo>
                <a:lnTo>
                  <a:pt x="237127" y="21066"/>
                </a:lnTo>
                <a:close/>
                <a:moveTo>
                  <a:pt x="237750" y="0"/>
                </a:moveTo>
                <a:lnTo>
                  <a:pt x="372647" y="0"/>
                </a:lnTo>
                <a:cubicBezTo>
                  <a:pt x="385105" y="0"/>
                  <a:pt x="393825" y="8711"/>
                  <a:pt x="393825" y="21066"/>
                </a:cubicBezTo>
                <a:lnTo>
                  <a:pt x="393825" y="111021"/>
                </a:lnTo>
                <a:cubicBezTo>
                  <a:pt x="393825" y="123376"/>
                  <a:pt x="385105" y="134843"/>
                  <a:pt x="372647" y="134843"/>
                </a:cubicBezTo>
                <a:lnTo>
                  <a:pt x="315076" y="134843"/>
                </a:lnTo>
                <a:lnTo>
                  <a:pt x="315076" y="191020"/>
                </a:lnTo>
                <a:lnTo>
                  <a:pt x="292563" y="191020"/>
                </a:lnTo>
                <a:lnTo>
                  <a:pt x="292563" y="134843"/>
                </a:lnTo>
                <a:lnTo>
                  <a:pt x="237750" y="134843"/>
                </a:lnTo>
                <a:cubicBezTo>
                  <a:pt x="225381" y="134843"/>
                  <a:pt x="213813" y="123376"/>
                  <a:pt x="213813" y="111021"/>
                </a:cubicBezTo>
                <a:lnTo>
                  <a:pt x="213813" y="21066"/>
                </a:lnTo>
                <a:cubicBezTo>
                  <a:pt x="213813" y="8711"/>
                  <a:pt x="225381" y="0"/>
                  <a:pt x="23775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/>
          </a:p>
        </p:txBody>
      </p:sp>
      <p:sp>
        <p:nvSpPr>
          <p:cNvPr id="31" name="ïślïḍè">
            <a:extLst>
              <a:ext uri="{FF2B5EF4-FFF2-40B4-BE49-F238E27FC236}">
                <a16:creationId xmlns:a16="http://schemas.microsoft.com/office/drawing/2014/main" xmlns="" id="{73ABF08C-8B13-490E-9B07-422BE645C8DE}"/>
              </a:ext>
            </a:extLst>
          </p:cNvPr>
          <p:cNvSpPr/>
          <p:nvPr/>
        </p:nvSpPr>
        <p:spPr>
          <a:xfrm rot="8100000">
            <a:off x="8722321" y="1987680"/>
            <a:ext cx="577564" cy="577564"/>
          </a:xfrm>
          <a:prstGeom prst="teardrop">
            <a:avLst>
              <a:gd name="adj" fmla="val 133968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32" name="iśḻíďè">
            <a:extLst>
              <a:ext uri="{FF2B5EF4-FFF2-40B4-BE49-F238E27FC236}">
                <a16:creationId xmlns:a16="http://schemas.microsoft.com/office/drawing/2014/main" xmlns="" id="{2C666AAD-9672-4F46-BA07-23989EEA14F6}"/>
              </a:ext>
            </a:extLst>
          </p:cNvPr>
          <p:cNvSpPr/>
          <p:nvPr/>
        </p:nvSpPr>
        <p:spPr bwMode="auto">
          <a:xfrm>
            <a:off x="8820957" y="2146708"/>
            <a:ext cx="380293" cy="259505"/>
          </a:xfrm>
          <a:custGeom>
            <a:avLst/>
            <a:gdLst>
              <a:gd name="connsiteX0" fmla="*/ 20293 w 607639"/>
              <a:gd name="connsiteY0" fmla="*/ 364067 h 414642"/>
              <a:gd name="connsiteX1" fmla="*/ 20293 w 607639"/>
              <a:gd name="connsiteY1" fmla="*/ 384244 h 414642"/>
              <a:gd name="connsiteX2" fmla="*/ 30351 w 607639"/>
              <a:gd name="connsiteY2" fmla="*/ 394377 h 414642"/>
              <a:gd name="connsiteX3" fmla="*/ 577199 w 607639"/>
              <a:gd name="connsiteY3" fmla="*/ 394377 h 414642"/>
              <a:gd name="connsiteX4" fmla="*/ 587346 w 607639"/>
              <a:gd name="connsiteY4" fmla="*/ 384244 h 414642"/>
              <a:gd name="connsiteX5" fmla="*/ 587346 w 607639"/>
              <a:gd name="connsiteY5" fmla="*/ 364067 h 414642"/>
              <a:gd name="connsiteX6" fmla="*/ 556995 w 607639"/>
              <a:gd name="connsiteY6" fmla="*/ 364067 h 414642"/>
              <a:gd name="connsiteX7" fmla="*/ 394916 w 607639"/>
              <a:gd name="connsiteY7" fmla="*/ 364067 h 414642"/>
              <a:gd name="connsiteX8" fmla="*/ 394916 w 607639"/>
              <a:gd name="connsiteY8" fmla="*/ 374200 h 414642"/>
              <a:gd name="connsiteX9" fmla="*/ 384859 w 607639"/>
              <a:gd name="connsiteY9" fmla="*/ 384244 h 414642"/>
              <a:gd name="connsiteX10" fmla="*/ 222780 w 607639"/>
              <a:gd name="connsiteY10" fmla="*/ 384244 h 414642"/>
              <a:gd name="connsiteX11" fmla="*/ 212634 w 607639"/>
              <a:gd name="connsiteY11" fmla="*/ 374200 h 414642"/>
              <a:gd name="connsiteX12" fmla="*/ 212634 w 607639"/>
              <a:gd name="connsiteY12" fmla="*/ 364067 h 414642"/>
              <a:gd name="connsiteX13" fmla="*/ 50644 w 607639"/>
              <a:gd name="connsiteY13" fmla="*/ 364067 h 414642"/>
              <a:gd name="connsiteX14" fmla="*/ 263288 w 607639"/>
              <a:gd name="connsiteY14" fmla="*/ 252811 h 414642"/>
              <a:gd name="connsiteX15" fmla="*/ 243084 w 607639"/>
              <a:gd name="connsiteY15" fmla="*/ 273078 h 414642"/>
              <a:gd name="connsiteX16" fmla="*/ 263288 w 607639"/>
              <a:gd name="connsiteY16" fmla="*/ 293255 h 414642"/>
              <a:gd name="connsiteX17" fmla="*/ 283580 w 607639"/>
              <a:gd name="connsiteY17" fmla="*/ 273078 h 414642"/>
              <a:gd name="connsiteX18" fmla="*/ 278685 w 607639"/>
              <a:gd name="connsiteY18" fmla="*/ 260011 h 414642"/>
              <a:gd name="connsiteX19" fmla="*/ 277528 w 607639"/>
              <a:gd name="connsiteY19" fmla="*/ 258944 h 414642"/>
              <a:gd name="connsiteX20" fmla="*/ 276549 w 607639"/>
              <a:gd name="connsiteY20" fmla="*/ 257789 h 414642"/>
              <a:gd name="connsiteX21" fmla="*/ 263288 w 607639"/>
              <a:gd name="connsiteY21" fmla="*/ 252811 h 414642"/>
              <a:gd name="connsiteX22" fmla="*/ 121505 w 607639"/>
              <a:gd name="connsiteY22" fmla="*/ 252811 h 414642"/>
              <a:gd name="connsiteX23" fmla="*/ 101302 w 607639"/>
              <a:gd name="connsiteY23" fmla="*/ 273078 h 414642"/>
              <a:gd name="connsiteX24" fmla="*/ 121505 w 607639"/>
              <a:gd name="connsiteY24" fmla="*/ 293255 h 414642"/>
              <a:gd name="connsiteX25" fmla="*/ 141798 w 607639"/>
              <a:gd name="connsiteY25" fmla="*/ 273078 h 414642"/>
              <a:gd name="connsiteX26" fmla="*/ 121505 w 607639"/>
              <a:gd name="connsiteY26" fmla="*/ 252811 h 414642"/>
              <a:gd name="connsiteX27" fmla="*/ 486063 w 607639"/>
              <a:gd name="connsiteY27" fmla="*/ 232633 h 414642"/>
              <a:gd name="connsiteX28" fmla="*/ 465859 w 607639"/>
              <a:gd name="connsiteY28" fmla="*/ 252811 h 414642"/>
              <a:gd name="connsiteX29" fmla="*/ 486063 w 607639"/>
              <a:gd name="connsiteY29" fmla="*/ 273078 h 414642"/>
              <a:gd name="connsiteX30" fmla="*/ 506355 w 607639"/>
              <a:gd name="connsiteY30" fmla="*/ 252811 h 414642"/>
              <a:gd name="connsiteX31" fmla="*/ 486063 w 607639"/>
              <a:gd name="connsiteY31" fmla="*/ 232633 h 414642"/>
              <a:gd name="connsiteX32" fmla="*/ 192441 w 607639"/>
              <a:gd name="connsiteY32" fmla="*/ 182056 h 414642"/>
              <a:gd name="connsiteX33" fmla="*/ 172148 w 607639"/>
              <a:gd name="connsiteY33" fmla="*/ 202233 h 414642"/>
              <a:gd name="connsiteX34" fmla="*/ 192441 w 607639"/>
              <a:gd name="connsiteY34" fmla="*/ 222500 h 414642"/>
              <a:gd name="connsiteX35" fmla="*/ 212645 w 607639"/>
              <a:gd name="connsiteY35" fmla="*/ 202233 h 414642"/>
              <a:gd name="connsiteX36" fmla="*/ 192441 w 607639"/>
              <a:gd name="connsiteY36" fmla="*/ 182056 h 414642"/>
              <a:gd name="connsiteX37" fmla="*/ 394923 w 607639"/>
              <a:gd name="connsiteY37" fmla="*/ 131478 h 414642"/>
              <a:gd name="connsiteX38" fmla="*/ 374720 w 607639"/>
              <a:gd name="connsiteY38" fmla="*/ 151744 h 414642"/>
              <a:gd name="connsiteX39" fmla="*/ 394923 w 607639"/>
              <a:gd name="connsiteY39" fmla="*/ 171922 h 414642"/>
              <a:gd name="connsiteX40" fmla="*/ 415216 w 607639"/>
              <a:gd name="connsiteY40" fmla="*/ 151744 h 414642"/>
              <a:gd name="connsiteX41" fmla="*/ 394923 w 607639"/>
              <a:gd name="connsiteY41" fmla="*/ 131478 h 414642"/>
              <a:gd name="connsiteX42" fmla="*/ 394923 w 607639"/>
              <a:gd name="connsiteY42" fmla="*/ 111211 h 414642"/>
              <a:gd name="connsiteX43" fmla="*/ 435420 w 607639"/>
              <a:gd name="connsiteY43" fmla="*/ 151744 h 414642"/>
              <a:gd name="connsiteX44" fmla="*/ 433106 w 607639"/>
              <a:gd name="connsiteY44" fmla="*/ 165344 h 414642"/>
              <a:gd name="connsiteX45" fmla="*/ 472979 w 607639"/>
              <a:gd name="connsiteY45" fmla="*/ 214589 h 414642"/>
              <a:gd name="connsiteX46" fmla="*/ 486063 w 607639"/>
              <a:gd name="connsiteY46" fmla="*/ 212367 h 414642"/>
              <a:gd name="connsiteX47" fmla="*/ 526559 w 607639"/>
              <a:gd name="connsiteY47" fmla="*/ 252811 h 414642"/>
              <a:gd name="connsiteX48" fmla="*/ 486063 w 607639"/>
              <a:gd name="connsiteY48" fmla="*/ 293255 h 414642"/>
              <a:gd name="connsiteX49" fmla="*/ 445566 w 607639"/>
              <a:gd name="connsiteY49" fmla="*/ 252811 h 414642"/>
              <a:gd name="connsiteX50" fmla="*/ 456157 w 607639"/>
              <a:gd name="connsiteY50" fmla="*/ 225700 h 414642"/>
              <a:gd name="connsiteX51" fmla="*/ 421090 w 607639"/>
              <a:gd name="connsiteY51" fmla="*/ 182500 h 414642"/>
              <a:gd name="connsiteX52" fmla="*/ 394923 w 607639"/>
              <a:gd name="connsiteY52" fmla="*/ 192189 h 414642"/>
              <a:gd name="connsiteX53" fmla="*/ 368489 w 607639"/>
              <a:gd name="connsiteY53" fmla="*/ 182233 h 414642"/>
              <a:gd name="connsiteX54" fmla="*/ 298088 w 607639"/>
              <a:gd name="connsiteY54" fmla="*/ 252455 h 414642"/>
              <a:gd name="connsiteX55" fmla="*/ 303784 w 607639"/>
              <a:gd name="connsiteY55" fmla="*/ 273078 h 414642"/>
              <a:gd name="connsiteX56" fmla="*/ 263288 w 607639"/>
              <a:gd name="connsiteY56" fmla="*/ 313522 h 414642"/>
              <a:gd name="connsiteX57" fmla="*/ 222791 w 607639"/>
              <a:gd name="connsiteY57" fmla="*/ 273078 h 414642"/>
              <a:gd name="connsiteX58" fmla="*/ 232759 w 607639"/>
              <a:gd name="connsiteY58" fmla="*/ 246589 h 414642"/>
              <a:gd name="connsiteX59" fmla="*/ 218964 w 607639"/>
              <a:gd name="connsiteY59" fmla="*/ 232811 h 414642"/>
              <a:gd name="connsiteX60" fmla="*/ 192441 w 607639"/>
              <a:gd name="connsiteY60" fmla="*/ 242767 h 414642"/>
              <a:gd name="connsiteX61" fmla="*/ 165918 w 607639"/>
              <a:gd name="connsiteY61" fmla="*/ 232811 h 414642"/>
              <a:gd name="connsiteX62" fmla="*/ 152123 w 607639"/>
              <a:gd name="connsiteY62" fmla="*/ 246589 h 414642"/>
              <a:gd name="connsiteX63" fmla="*/ 162002 w 607639"/>
              <a:gd name="connsiteY63" fmla="*/ 273078 h 414642"/>
              <a:gd name="connsiteX64" fmla="*/ 121505 w 607639"/>
              <a:gd name="connsiteY64" fmla="*/ 313522 h 414642"/>
              <a:gd name="connsiteX65" fmla="*/ 81009 w 607639"/>
              <a:gd name="connsiteY65" fmla="*/ 273078 h 414642"/>
              <a:gd name="connsiteX66" fmla="*/ 121505 w 607639"/>
              <a:gd name="connsiteY66" fmla="*/ 232633 h 414642"/>
              <a:gd name="connsiteX67" fmla="*/ 136013 w 607639"/>
              <a:gd name="connsiteY67" fmla="*/ 235300 h 414642"/>
              <a:gd name="connsiteX68" fmla="*/ 154615 w 607639"/>
              <a:gd name="connsiteY68" fmla="*/ 216722 h 414642"/>
              <a:gd name="connsiteX69" fmla="*/ 151945 w 607639"/>
              <a:gd name="connsiteY69" fmla="*/ 202233 h 414642"/>
              <a:gd name="connsiteX70" fmla="*/ 192441 w 607639"/>
              <a:gd name="connsiteY70" fmla="*/ 161789 h 414642"/>
              <a:gd name="connsiteX71" fmla="*/ 232937 w 607639"/>
              <a:gd name="connsiteY71" fmla="*/ 202233 h 414642"/>
              <a:gd name="connsiteX72" fmla="*/ 230534 w 607639"/>
              <a:gd name="connsiteY72" fmla="*/ 216011 h 414642"/>
              <a:gd name="connsiteX73" fmla="*/ 249492 w 607639"/>
              <a:gd name="connsiteY73" fmla="*/ 235033 h 414642"/>
              <a:gd name="connsiteX74" fmla="*/ 263288 w 607639"/>
              <a:gd name="connsiteY74" fmla="*/ 232633 h 414642"/>
              <a:gd name="connsiteX75" fmla="*/ 283936 w 607639"/>
              <a:gd name="connsiteY75" fmla="*/ 238322 h 414642"/>
              <a:gd name="connsiteX76" fmla="*/ 356830 w 607639"/>
              <a:gd name="connsiteY76" fmla="*/ 165433 h 414642"/>
              <a:gd name="connsiteX77" fmla="*/ 354427 w 607639"/>
              <a:gd name="connsiteY77" fmla="*/ 151744 h 414642"/>
              <a:gd name="connsiteX78" fmla="*/ 394923 w 607639"/>
              <a:gd name="connsiteY78" fmla="*/ 111211 h 414642"/>
              <a:gd name="connsiteX79" fmla="*/ 324090 w 607639"/>
              <a:gd name="connsiteY79" fmla="*/ 80938 h 414642"/>
              <a:gd name="connsiteX80" fmla="*/ 334234 w 607639"/>
              <a:gd name="connsiteY80" fmla="*/ 80938 h 414642"/>
              <a:gd name="connsiteX81" fmla="*/ 344289 w 607639"/>
              <a:gd name="connsiteY81" fmla="*/ 91064 h 414642"/>
              <a:gd name="connsiteX82" fmla="*/ 334234 w 607639"/>
              <a:gd name="connsiteY82" fmla="*/ 101190 h 414642"/>
              <a:gd name="connsiteX83" fmla="*/ 324090 w 607639"/>
              <a:gd name="connsiteY83" fmla="*/ 101190 h 414642"/>
              <a:gd name="connsiteX84" fmla="*/ 313946 w 607639"/>
              <a:gd name="connsiteY84" fmla="*/ 91064 h 414642"/>
              <a:gd name="connsiteX85" fmla="*/ 324090 w 607639"/>
              <a:gd name="connsiteY85" fmla="*/ 80938 h 414642"/>
              <a:gd name="connsiteX86" fmla="*/ 192417 w 607639"/>
              <a:gd name="connsiteY86" fmla="*/ 80938 h 414642"/>
              <a:gd name="connsiteX87" fmla="*/ 283548 w 607639"/>
              <a:gd name="connsiteY87" fmla="*/ 80938 h 414642"/>
              <a:gd name="connsiteX88" fmla="*/ 293694 w 607639"/>
              <a:gd name="connsiteY88" fmla="*/ 91064 h 414642"/>
              <a:gd name="connsiteX89" fmla="*/ 283548 w 607639"/>
              <a:gd name="connsiteY89" fmla="*/ 101190 h 414642"/>
              <a:gd name="connsiteX90" fmla="*/ 192417 w 607639"/>
              <a:gd name="connsiteY90" fmla="*/ 101190 h 414642"/>
              <a:gd name="connsiteX91" fmla="*/ 182271 w 607639"/>
              <a:gd name="connsiteY91" fmla="*/ 91064 h 414642"/>
              <a:gd name="connsiteX92" fmla="*/ 192417 w 607639"/>
              <a:gd name="connsiteY92" fmla="*/ 80938 h 414642"/>
              <a:gd name="connsiteX93" fmla="*/ 91157 w 607639"/>
              <a:gd name="connsiteY93" fmla="*/ 80938 h 414642"/>
              <a:gd name="connsiteX94" fmla="*/ 151959 w 607639"/>
              <a:gd name="connsiteY94" fmla="*/ 80938 h 414642"/>
              <a:gd name="connsiteX95" fmla="*/ 162018 w 607639"/>
              <a:gd name="connsiteY95" fmla="*/ 91064 h 414642"/>
              <a:gd name="connsiteX96" fmla="*/ 151959 w 607639"/>
              <a:gd name="connsiteY96" fmla="*/ 101190 h 414642"/>
              <a:gd name="connsiteX97" fmla="*/ 91157 w 607639"/>
              <a:gd name="connsiteY97" fmla="*/ 101190 h 414642"/>
              <a:gd name="connsiteX98" fmla="*/ 81009 w 607639"/>
              <a:gd name="connsiteY98" fmla="*/ 91064 h 414642"/>
              <a:gd name="connsiteX99" fmla="*/ 91157 w 607639"/>
              <a:gd name="connsiteY99" fmla="*/ 80938 h 414642"/>
              <a:gd name="connsiteX100" fmla="*/ 243084 w 607639"/>
              <a:gd name="connsiteY100" fmla="*/ 40505 h 414642"/>
              <a:gd name="connsiteX101" fmla="*/ 334231 w 607639"/>
              <a:gd name="connsiteY101" fmla="*/ 40505 h 414642"/>
              <a:gd name="connsiteX102" fmla="*/ 344289 w 607639"/>
              <a:gd name="connsiteY102" fmla="*/ 50631 h 414642"/>
              <a:gd name="connsiteX103" fmla="*/ 334231 w 607639"/>
              <a:gd name="connsiteY103" fmla="*/ 60757 h 414642"/>
              <a:gd name="connsiteX104" fmla="*/ 243084 w 607639"/>
              <a:gd name="connsiteY104" fmla="*/ 60757 h 414642"/>
              <a:gd name="connsiteX105" fmla="*/ 232937 w 607639"/>
              <a:gd name="connsiteY105" fmla="*/ 50631 h 414642"/>
              <a:gd name="connsiteX106" fmla="*/ 243084 w 607639"/>
              <a:gd name="connsiteY106" fmla="*/ 40505 h 414642"/>
              <a:gd name="connsiteX107" fmla="*/ 91153 w 607639"/>
              <a:gd name="connsiteY107" fmla="*/ 40505 h 414642"/>
              <a:gd name="connsiteX108" fmla="*/ 202559 w 607639"/>
              <a:gd name="connsiteY108" fmla="*/ 40505 h 414642"/>
              <a:gd name="connsiteX109" fmla="*/ 212614 w 607639"/>
              <a:gd name="connsiteY109" fmla="*/ 50631 h 414642"/>
              <a:gd name="connsiteX110" fmla="*/ 202559 w 607639"/>
              <a:gd name="connsiteY110" fmla="*/ 60757 h 414642"/>
              <a:gd name="connsiteX111" fmla="*/ 91153 w 607639"/>
              <a:gd name="connsiteY111" fmla="*/ 60757 h 414642"/>
              <a:gd name="connsiteX112" fmla="*/ 81009 w 607639"/>
              <a:gd name="connsiteY112" fmla="*/ 50631 h 414642"/>
              <a:gd name="connsiteX113" fmla="*/ 91153 w 607639"/>
              <a:gd name="connsiteY113" fmla="*/ 40505 h 414642"/>
              <a:gd name="connsiteX114" fmla="*/ 70848 w 607639"/>
              <a:gd name="connsiteY114" fmla="*/ 20176 h 414642"/>
              <a:gd name="connsiteX115" fmla="*/ 60791 w 607639"/>
              <a:gd name="connsiteY115" fmla="*/ 30309 h 414642"/>
              <a:gd name="connsiteX116" fmla="*/ 60791 w 607639"/>
              <a:gd name="connsiteY116" fmla="*/ 343802 h 414642"/>
              <a:gd name="connsiteX117" fmla="*/ 222780 w 607639"/>
              <a:gd name="connsiteY117" fmla="*/ 343802 h 414642"/>
              <a:gd name="connsiteX118" fmla="*/ 232927 w 607639"/>
              <a:gd name="connsiteY118" fmla="*/ 353935 h 414642"/>
              <a:gd name="connsiteX119" fmla="*/ 232927 w 607639"/>
              <a:gd name="connsiteY119" fmla="*/ 364067 h 414642"/>
              <a:gd name="connsiteX120" fmla="*/ 374712 w 607639"/>
              <a:gd name="connsiteY120" fmla="*/ 364067 h 414642"/>
              <a:gd name="connsiteX121" fmla="*/ 374712 w 607639"/>
              <a:gd name="connsiteY121" fmla="*/ 353935 h 414642"/>
              <a:gd name="connsiteX122" fmla="*/ 384859 w 607639"/>
              <a:gd name="connsiteY122" fmla="*/ 343802 h 414642"/>
              <a:gd name="connsiteX123" fmla="*/ 546848 w 607639"/>
              <a:gd name="connsiteY123" fmla="*/ 343802 h 414642"/>
              <a:gd name="connsiteX124" fmla="*/ 546848 w 607639"/>
              <a:gd name="connsiteY124" fmla="*/ 30309 h 414642"/>
              <a:gd name="connsiteX125" fmla="*/ 536702 w 607639"/>
              <a:gd name="connsiteY125" fmla="*/ 20176 h 414642"/>
              <a:gd name="connsiteX126" fmla="*/ 70848 w 607639"/>
              <a:gd name="connsiteY126" fmla="*/ 0 h 414642"/>
              <a:gd name="connsiteX127" fmla="*/ 536702 w 607639"/>
              <a:gd name="connsiteY127" fmla="*/ 0 h 414642"/>
              <a:gd name="connsiteX128" fmla="*/ 567142 w 607639"/>
              <a:gd name="connsiteY128" fmla="*/ 30309 h 414642"/>
              <a:gd name="connsiteX129" fmla="*/ 567142 w 607639"/>
              <a:gd name="connsiteY129" fmla="*/ 343802 h 414642"/>
              <a:gd name="connsiteX130" fmla="*/ 597492 w 607639"/>
              <a:gd name="connsiteY130" fmla="*/ 343802 h 414642"/>
              <a:gd name="connsiteX131" fmla="*/ 607639 w 607639"/>
              <a:gd name="connsiteY131" fmla="*/ 353935 h 414642"/>
              <a:gd name="connsiteX132" fmla="*/ 607639 w 607639"/>
              <a:gd name="connsiteY132" fmla="*/ 384244 h 414642"/>
              <a:gd name="connsiteX133" fmla="*/ 577199 w 607639"/>
              <a:gd name="connsiteY133" fmla="*/ 414642 h 414642"/>
              <a:gd name="connsiteX134" fmla="*/ 30351 w 607639"/>
              <a:gd name="connsiteY134" fmla="*/ 414642 h 414642"/>
              <a:gd name="connsiteX135" fmla="*/ 0 w 607639"/>
              <a:gd name="connsiteY135" fmla="*/ 384244 h 414642"/>
              <a:gd name="connsiteX136" fmla="*/ 0 w 607639"/>
              <a:gd name="connsiteY136" fmla="*/ 353935 h 414642"/>
              <a:gd name="connsiteX137" fmla="*/ 10147 w 607639"/>
              <a:gd name="connsiteY137" fmla="*/ 343802 h 414642"/>
              <a:gd name="connsiteX138" fmla="*/ 40497 w 607639"/>
              <a:gd name="connsiteY138" fmla="*/ 343802 h 414642"/>
              <a:gd name="connsiteX139" fmla="*/ 40497 w 607639"/>
              <a:gd name="connsiteY139" fmla="*/ 30309 h 414642"/>
              <a:gd name="connsiteX140" fmla="*/ 70848 w 607639"/>
              <a:gd name="connsiteY140" fmla="*/ 0 h 414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</a:cxnLst>
            <a:rect l="l" t="t" r="r" b="b"/>
            <a:pathLst>
              <a:path w="607639" h="414642">
                <a:moveTo>
                  <a:pt x="20293" y="364067"/>
                </a:moveTo>
                <a:lnTo>
                  <a:pt x="20293" y="384244"/>
                </a:lnTo>
                <a:cubicBezTo>
                  <a:pt x="20293" y="390377"/>
                  <a:pt x="24298" y="394377"/>
                  <a:pt x="30351" y="394377"/>
                </a:cubicBezTo>
                <a:lnTo>
                  <a:pt x="577199" y="394377"/>
                </a:lnTo>
                <a:cubicBezTo>
                  <a:pt x="583341" y="394377"/>
                  <a:pt x="587346" y="390377"/>
                  <a:pt x="587346" y="384244"/>
                </a:cubicBezTo>
                <a:lnTo>
                  <a:pt x="587346" y="364067"/>
                </a:lnTo>
                <a:lnTo>
                  <a:pt x="556995" y="364067"/>
                </a:lnTo>
                <a:lnTo>
                  <a:pt x="394916" y="364067"/>
                </a:lnTo>
                <a:lnTo>
                  <a:pt x="394916" y="374200"/>
                </a:lnTo>
                <a:cubicBezTo>
                  <a:pt x="394916" y="380244"/>
                  <a:pt x="390911" y="384244"/>
                  <a:pt x="384859" y="384244"/>
                </a:cubicBezTo>
                <a:lnTo>
                  <a:pt x="222780" y="384244"/>
                </a:lnTo>
                <a:cubicBezTo>
                  <a:pt x="216728" y="384244"/>
                  <a:pt x="212634" y="380244"/>
                  <a:pt x="212634" y="374200"/>
                </a:cubicBezTo>
                <a:lnTo>
                  <a:pt x="212634" y="364067"/>
                </a:lnTo>
                <a:lnTo>
                  <a:pt x="50644" y="364067"/>
                </a:lnTo>
                <a:close/>
                <a:moveTo>
                  <a:pt x="263288" y="252811"/>
                </a:moveTo>
                <a:cubicBezTo>
                  <a:pt x="252162" y="252811"/>
                  <a:pt x="243084" y="261967"/>
                  <a:pt x="243084" y="273078"/>
                </a:cubicBezTo>
                <a:cubicBezTo>
                  <a:pt x="243084" y="284189"/>
                  <a:pt x="252162" y="293255"/>
                  <a:pt x="263288" y="293255"/>
                </a:cubicBezTo>
                <a:cubicBezTo>
                  <a:pt x="274413" y="293255"/>
                  <a:pt x="283580" y="284189"/>
                  <a:pt x="283580" y="273078"/>
                </a:cubicBezTo>
                <a:cubicBezTo>
                  <a:pt x="283580" y="268100"/>
                  <a:pt x="281711" y="263567"/>
                  <a:pt x="278685" y="260011"/>
                </a:cubicBezTo>
                <a:cubicBezTo>
                  <a:pt x="278329" y="259655"/>
                  <a:pt x="277884" y="259300"/>
                  <a:pt x="277528" y="258944"/>
                </a:cubicBezTo>
                <a:cubicBezTo>
                  <a:pt x="277172" y="258589"/>
                  <a:pt x="276816" y="258144"/>
                  <a:pt x="276549" y="257789"/>
                </a:cubicBezTo>
                <a:cubicBezTo>
                  <a:pt x="272989" y="254678"/>
                  <a:pt x="268361" y="252811"/>
                  <a:pt x="263288" y="252811"/>
                </a:cubicBezTo>
                <a:close/>
                <a:moveTo>
                  <a:pt x="121505" y="252811"/>
                </a:moveTo>
                <a:cubicBezTo>
                  <a:pt x="110380" y="252811"/>
                  <a:pt x="101302" y="261967"/>
                  <a:pt x="101302" y="273078"/>
                </a:cubicBezTo>
                <a:cubicBezTo>
                  <a:pt x="101302" y="284189"/>
                  <a:pt x="110380" y="293255"/>
                  <a:pt x="121505" y="293255"/>
                </a:cubicBezTo>
                <a:cubicBezTo>
                  <a:pt x="132631" y="293255"/>
                  <a:pt x="141798" y="284189"/>
                  <a:pt x="141798" y="273078"/>
                </a:cubicBezTo>
                <a:cubicBezTo>
                  <a:pt x="141798" y="261967"/>
                  <a:pt x="132631" y="252811"/>
                  <a:pt x="121505" y="252811"/>
                </a:cubicBezTo>
                <a:close/>
                <a:moveTo>
                  <a:pt x="486063" y="232633"/>
                </a:moveTo>
                <a:cubicBezTo>
                  <a:pt x="474937" y="232633"/>
                  <a:pt x="465859" y="241700"/>
                  <a:pt x="465859" y="252811"/>
                </a:cubicBezTo>
                <a:cubicBezTo>
                  <a:pt x="465859" y="263922"/>
                  <a:pt x="474937" y="273078"/>
                  <a:pt x="486063" y="273078"/>
                </a:cubicBezTo>
                <a:cubicBezTo>
                  <a:pt x="497188" y="273078"/>
                  <a:pt x="506355" y="263922"/>
                  <a:pt x="506355" y="252811"/>
                </a:cubicBezTo>
                <a:cubicBezTo>
                  <a:pt x="506355" y="241700"/>
                  <a:pt x="497188" y="232633"/>
                  <a:pt x="486063" y="232633"/>
                </a:cubicBezTo>
                <a:close/>
                <a:moveTo>
                  <a:pt x="192441" y="182056"/>
                </a:moveTo>
                <a:cubicBezTo>
                  <a:pt x="181316" y="182056"/>
                  <a:pt x="172148" y="191122"/>
                  <a:pt x="172148" y="202233"/>
                </a:cubicBezTo>
                <a:cubicBezTo>
                  <a:pt x="172148" y="213433"/>
                  <a:pt x="181316" y="222500"/>
                  <a:pt x="192441" y="222500"/>
                </a:cubicBezTo>
                <a:cubicBezTo>
                  <a:pt x="203566" y="222500"/>
                  <a:pt x="212645" y="213433"/>
                  <a:pt x="212645" y="202233"/>
                </a:cubicBezTo>
                <a:cubicBezTo>
                  <a:pt x="212645" y="191122"/>
                  <a:pt x="203566" y="182056"/>
                  <a:pt x="192441" y="182056"/>
                </a:cubicBezTo>
                <a:close/>
                <a:moveTo>
                  <a:pt x="394923" y="131478"/>
                </a:moveTo>
                <a:cubicBezTo>
                  <a:pt x="383798" y="131478"/>
                  <a:pt x="374720" y="140544"/>
                  <a:pt x="374720" y="151744"/>
                </a:cubicBezTo>
                <a:cubicBezTo>
                  <a:pt x="374720" y="162856"/>
                  <a:pt x="383798" y="171922"/>
                  <a:pt x="394923" y="171922"/>
                </a:cubicBezTo>
                <a:cubicBezTo>
                  <a:pt x="406049" y="171922"/>
                  <a:pt x="415216" y="162856"/>
                  <a:pt x="415216" y="151744"/>
                </a:cubicBezTo>
                <a:cubicBezTo>
                  <a:pt x="415216" y="140544"/>
                  <a:pt x="406049" y="131478"/>
                  <a:pt x="394923" y="131478"/>
                </a:cubicBezTo>
                <a:close/>
                <a:moveTo>
                  <a:pt x="394923" y="111211"/>
                </a:moveTo>
                <a:cubicBezTo>
                  <a:pt x="417263" y="111211"/>
                  <a:pt x="435420" y="129433"/>
                  <a:pt x="435420" y="151744"/>
                </a:cubicBezTo>
                <a:cubicBezTo>
                  <a:pt x="435420" y="156456"/>
                  <a:pt x="434619" y="161078"/>
                  <a:pt x="433106" y="165344"/>
                </a:cubicBezTo>
                <a:lnTo>
                  <a:pt x="472979" y="214589"/>
                </a:lnTo>
                <a:cubicBezTo>
                  <a:pt x="477162" y="213167"/>
                  <a:pt x="481523" y="212367"/>
                  <a:pt x="486063" y="212367"/>
                </a:cubicBezTo>
                <a:cubicBezTo>
                  <a:pt x="508402" y="212367"/>
                  <a:pt x="526559" y="230589"/>
                  <a:pt x="526559" y="252811"/>
                </a:cubicBezTo>
                <a:cubicBezTo>
                  <a:pt x="526559" y="275122"/>
                  <a:pt x="508402" y="293255"/>
                  <a:pt x="486063" y="293255"/>
                </a:cubicBezTo>
                <a:cubicBezTo>
                  <a:pt x="463812" y="293255"/>
                  <a:pt x="445566" y="275122"/>
                  <a:pt x="445566" y="252811"/>
                </a:cubicBezTo>
                <a:cubicBezTo>
                  <a:pt x="445566" y="242411"/>
                  <a:pt x="449571" y="232900"/>
                  <a:pt x="456157" y="225700"/>
                </a:cubicBezTo>
                <a:lnTo>
                  <a:pt x="421090" y="182500"/>
                </a:lnTo>
                <a:cubicBezTo>
                  <a:pt x="414059" y="188544"/>
                  <a:pt x="404892" y="192189"/>
                  <a:pt x="394923" y="192189"/>
                </a:cubicBezTo>
                <a:cubicBezTo>
                  <a:pt x="384866" y="192189"/>
                  <a:pt x="375610" y="188367"/>
                  <a:pt x="368489" y="182233"/>
                </a:cubicBezTo>
                <a:lnTo>
                  <a:pt x="298088" y="252455"/>
                </a:lnTo>
                <a:cubicBezTo>
                  <a:pt x="301737" y="258500"/>
                  <a:pt x="303784" y="265522"/>
                  <a:pt x="303784" y="273078"/>
                </a:cubicBezTo>
                <a:cubicBezTo>
                  <a:pt x="303784" y="295300"/>
                  <a:pt x="285627" y="313522"/>
                  <a:pt x="263288" y="313522"/>
                </a:cubicBezTo>
                <a:cubicBezTo>
                  <a:pt x="241037" y="313522"/>
                  <a:pt x="222791" y="295300"/>
                  <a:pt x="222791" y="273078"/>
                </a:cubicBezTo>
                <a:cubicBezTo>
                  <a:pt x="222791" y="262944"/>
                  <a:pt x="226529" y="253700"/>
                  <a:pt x="232759" y="246589"/>
                </a:cubicBezTo>
                <a:lnTo>
                  <a:pt x="218964" y="232811"/>
                </a:lnTo>
                <a:cubicBezTo>
                  <a:pt x="211844" y="238944"/>
                  <a:pt x="202498" y="242767"/>
                  <a:pt x="192441" y="242767"/>
                </a:cubicBezTo>
                <a:cubicBezTo>
                  <a:pt x="182295" y="242767"/>
                  <a:pt x="173038" y="238944"/>
                  <a:pt x="165918" y="232811"/>
                </a:cubicBezTo>
                <a:lnTo>
                  <a:pt x="152123" y="246589"/>
                </a:lnTo>
                <a:cubicBezTo>
                  <a:pt x="158264" y="253700"/>
                  <a:pt x="162002" y="262944"/>
                  <a:pt x="162002" y="273078"/>
                </a:cubicBezTo>
                <a:cubicBezTo>
                  <a:pt x="162002" y="295300"/>
                  <a:pt x="143845" y="313522"/>
                  <a:pt x="121505" y="313522"/>
                </a:cubicBezTo>
                <a:cubicBezTo>
                  <a:pt x="99255" y="313522"/>
                  <a:pt x="81009" y="295300"/>
                  <a:pt x="81009" y="273078"/>
                </a:cubicBezTo>
                <a:cubicBezTo>
                  <a:pt x="81009" y="250856"/>
                  <a:pt x="99255" y="232633"/>
                  <a:pt x="121505" y="232633"/>
                </a:cubicBezTo>
                <a:cubicBezTo>
                  <a:pt x="126668" y="232633"/>
                  <a:pt x="131563" y="233611"/>
                  <a:pt x="136013" y="235300"/>
                </a:cubicBezTo>
                <a:lnTo>
                  <a:pt x="154615" y="216722"/>
                </a:lnTo>
                <a:cubicBezTo>
                  <a:pt x="152924" y="212278"/>
                  <a:pt x="151945" y="207389"/>
                  <a:pt x="151945" y="202233"/>
                </a:cubicBezTo>
                <a:cubicBezTo>
                  <a:pt x="151945" y="180011"/>
                  <a:pt x="170101" y="161789"/>
                  <a:pt x="192441" y="161789"/>
                </a:cubicBezTo>
                <a:cubicBezTo>
                  <a:pt x="214692" y="161789"/>
                  <a:pt x="232937" y="180011"/>
                  <a:pt x="232937" y="202233"/>
                </a:cubicBezTo>
                <a:cubicBezTo>
                  <a:pt x="232937" y="207122"/>
                  <a:pt x="232047" y="211744"/>
                  <a:pt x="230534" y="216011"/>
                </a:cubicBezTo>
                <a:lnTo>
                  <a:pt x="249492" y="235033"/>
                </a:lnTo>
                <a:cubicBezTo>
                  <a:pt x="253853" y="233433"/>
                  <a:pt x="258481" y="232633"/>
                  <a:pt x="263288" y="232633"/>
                </a:cubicBezTo>
                <a:cubicBezTo>
                  <a:pt x="270853" y="232633"/>
                  <a:pt x="277884" y="234678"/>
                  <a:pt x="283936" y="238322"/>
                </a:cubicBezTo>
                <a:lnTo>
                  <a:pt x="356830" y="165433"/>
                </a:lnTo>
                <a:cubicBezTo>
                  <a:pt x="355317" y="161167"/>
                  <a:pt x="354427" y="156544"/>
                  <a:pt x="354427" y="151744"/>
                </a:cubicBezTo>
                <a:cubicBezTo>
                  <a:pt x="354427" y="129433"/>
                  <a:pt x="372672" y="111211"/>
                  <a:pt x="394923" y="111211"/>
                </a:cubicBezTo>
                <a:close/>
                <a:moveTo>
                  <a:pt x="324090" y="80938"/>
                </a:moveTo>
                <a:lnTo>
                  <a:pt x="334234" y="80938"/>
                </a:lnTo>
                <a:cubicBezTo>
                  <a:pt x="340285" y="80938"/>
                  <a:pt x="344289" y="85024"/>
                  <a:pt x="344289" y="91064"/>
                </a:cubicBezTo>
                <a:cubicBezTo>
                  <a:pt x="344289" y="97104"/>
                  <a:pt x="340285" y="101190"/>
                  <a:pt x="334234" y="101190"/>
                </a:cubicBezTo>
                <a:lnTo>
                  <a:pt x="324090" y="101190"/>
                </a:lnTo>
                <a:cubicBezTo>
                  <a:pt x="318039" y="101190"/>
                  <a:pt x="313946" y="97104"/>
                  <a:pt x="313946" y="91064"/>
                </a:cubicBezTo>
                <a:cubicBezTo>
                  <a:pt x="313946" y="85024"/>
                  <a:pt x="318039" y="80938"/>
                  <a:pt x="324090" y="80938"/>
                </a:cubicBezTo>
                <a:close/>
                <a:moveTo>
                  <a:pt x="192417" y="80938"/>
                </a:moveTo>
                <a:lnTo>
                  <a:pt x="283548" y="80938"/>
                </a:lnTo>
                <a:cubicBezTo>
                  <a:pt x="289600" y="80938"/>
                  <a:pt x="293694" y="85024"/>
                  <a:pt x="293694" y="91064"/>
                </a:cubicBezTo>
                <a:cubicBezTo>
                  <a:pt x="293694" y="97104"/>
                  <a:pt x="289600" y="101190"/>
                  <a:pt x="283548" y="101190"/>
                </a:cubicBezTo>
                <a:lnTo>
                  <a:pt x="192417" y="101190"/>
                </a:lnTo>
                <a:cubicBezTo>
                  <a:pt x="186365" y="101190"/>
                  <a:pt x="182271" y="97104"/>
                  <a:pt x="182271" y="91064"/>
                </a:cubicBezTo>
                <a:cubicBezTo>
                  <a:pt x="182271" y="85024"/>
                  <a:pt x="186365" y="80938"/>
                  <a:pt x="192417" y="80938"/>
                </a:cubicBezTo>
                <a:close/>
                <a:moveTo>
                  <a:pt x="91157" y="80938"/>
                </a:moveTo>
                <a:lnTo>
                  <a:pt x="151959" y="80938"/>
                </a:lnTo>
                <a:cubicBezTo>
                  <a:pt x="158012" y="80938"/>
                  <a:pt x="162018" y="85024"/>
                  <a:pt x="162018" y="91064"/>
                </a:cubicBezTo>
                <a:cubicBezTo>
                  <a:pt x="162018" y="97104"/>
                  <a:pt x="158012" y="101190"/>
                  <a:pt x="151959" y="101190"/>
                </a:cubicBezTo>
                <a:lnTo>
                  <a:pt x="91157" y="101190"/>
                </a:lnTo>
                <a:cubicBezTo>
                  <a:pt x="85104" y="101190"/>
                  <a:pt x="81009" y="97104"/>
                  <a:pt x="81009" y="91064"/>
                </a:cubicBezTo>
                <a:cubicBezTo>
                  <a:pt x="81009" y="85024"/>
                  <a:pt x="85104" y="80938"/>
                  <a:pt x="91157" y="80938"/>
                </a:cubicBezTo>
                <a:close/>
                <a:moveTo>
                  <a:pt x="243084" y="40505"/>
                </a:moveTo>
                <a:lnTo>
                  <a:pt x="334231" y="40505"/>
                </a:lnTo>
                <a:cubicBezTo>
                  <a:pt x="340284" y="40505"/>
                  <a:pt x="344289" y="44591"/>
                  <a:pt x="344289" y="50631"/>
                </a:cubicBezTo>
                <a:cubicBezTo>
                  <a:pt x="344289" y="56671"/>
                  <a:pt x="340284" y="60757"/>
                  <a:pt x="334231" y="60757"/>
                </a:cubicBezTo>
                <a:lnTo>
                  <a:pt x="243084" y="60757"/>
                </a:lnTo>
                <a:cubicBezTo>
                  <a:pt x="236942" y="60757"/>
                  <a:pt x="232937" y="56671"/>
                  <a:pt x="232937" y="50631"/>
                </a:cubicBezTo>
                <a:cubicBezTo>
                  <a:pt x="232937" y="44591"/>
                  <a:pt x="236942" y="40505"/>
                  <a:pt x="243084" y="40505"/>
                </a:cubicBezTo>
                <a:close/>
                <a:moveTo>
                  <a:pt x="91153" y="40505"/>
                </a:moveTo>
                <a:lnTo>
                  <a:pt x="202559" y="40505"/>
                </a:lnTo>
                <a:cubicBezTo>
                  <a:pt x="208610" y="40505"/>
                  <a:pt x="212614" y="44591"/>
                  <a:pt x="212614" y="50631"/>
                </a:cubicBezTo>
                <a:cubicBezTo>
                  <a:pt x="212614" y="56671"/>
                  <a:pt x="208610" y="60757"/>
                  <a:pt x="202559" y="60757"/>
                </a:cubicBezTo>
                <a:lnTo>
                  <a:pt x="91153" y="60757"/>
                </a:lnTo>
                <a:cubicBezTo>
                  <a:pt x="85102" y="60757"/>
                  <a:pt x="81009" y="56671"/>
                  <a:pt x="81009" y="50631"/>
                </a:cubicBezTo>
                <a:cubicBezTo>
                  <a:pt x="81009" y="44591"/>
                  <a:pt x="85102" y="40505"/>
                  <a:pt x="91153" y="40505"/>
                </a:cubicBezTo>
                <a:close/>
                <a:moveTo>
                  <a:pt x="70848" y="20176"/>
                </a:moveTo>
                <a:cubicBezTo>
                  <a:pt x="64796" y="20176"/>
                  <a:pt x="60791" y="24265"/>
                  <a:pt x="60791" y="30309"/>
                </a:cubicBezTo>
                <a:lnTo>
                  <a:pt x="60791" y="343802"/>
                </a:lnTo>
                <a:lnTo>
                  <a:pt x="222780" y="343802"/>
                </a:lnTo>
                <a:cubicBezTo>
                  <a:pt x="228833" y="343802"/>
                  <a:pt x="232927" y="347891"/>
                  <a:pt x="232927" y="353935"/>
                </a:cubicBezTo>
                <a:lnTo>
                  <a:pt x="232927" y="364067"/>
                </a:lnTo>
                <a:lnTo>
                  <a:pt x="374712" y="364067"/>
                </a:lnTo>
                <a:lnTo>
                  <a:pt x="374712" y="353935"/>
                </a:lnTo>
                <a:cubicBezTo>
                  <a:pt x="374712" y="347891"/>
                  <a:pt x="378717" y="343802"/>
                  <a:pt x="384859" y="343802"/>
                </a:cubicBezTo>
                <a:lnTo>
                  <a:pt x="546848" y="343802"/>
                </a:lnTo>
                <a:lnTo>
                  <a:pt x="546848" y="30309"/>
                </a:lnTo>
                <a:cubicBezTo>
                  <a:pt x="546848" y="24265"/>
                  <a:pt x="542754" y="20176"/>
                  <a:pt x="536702" y="20176"/>
                </a:cubicBezTo>
                <a:close/>
                <a:moveTo>
                  <a:pt x="70848" y="0"/>
                </a:moveTo>
                <a:lnTo>
                  <a:pt x="536702" y="0"/>
                </a:lnTo>
                <a:cubicBezTo>
                  <a:pt x="553969" y="0"/>
                  <a:pt x="567142" y="13155"/>
                  <a:pt x="567142" y="30309"/>
                </a:cubicBezTo>
                <a:lnTo>
                  <a:pt x="567142" y="343802"/>
                </a:lnTo>
                <a:lnTo>
                  <a:pt x="597492" y="343802"/>
                </a:lnTo>
                <a:cubicBezTo>
                  <a:pt x="603545" y="343802"/>
                  <a:pt x="607639" y="347891"/>
                  <a:pt x="607639" y="353935"/>
                </a:cubicBezTo>
                <a:lnTo>
                  <a:pt x="607639" y="384244"/>
                </a:lnTo>
                <a:cubicBezTo>
                  <a:pt x="607639" y="401487"/>
                  <a:pt x="594466" y="414642"/>
                  <a:pt x="577199" y="414642"/>
                </a:cubicBezTo>
                <a:lnTo>
                  <a:pt x="30351" y="414642"/>
                </a:lnTo>
                <a:cubicBezTo>
                  <a:pt x="13173" y="414642"/>
                  <a:pt x="0" y="401487"/>
                  <a:pt x="0" y="384244"/>
                </a:cubicBezTo>
                <a:lnTo>
                  <a:pt x="0" y="353935"/>
                </a:lnTo>
                <a:cubicBezTo>
                  <a:pt x="0" y="347891"/>
                  <a:pt x="4094" y="343802"/>
                  <a:pt x="10147" y="343802"/>
                </a:cubicBezTo>
                <a:lnTo>
                  <a:pt x="40497" y="343802"/>
                </a:lnTo>
                <a:lnTo>
                  <a:pt x="40497" y="30309"/>
                </a:lnTo>
                <a:cubicBezTo>
                  <a:pt x="40497" y="13155"/>
                  <a:pt x="53670" y="0"/>
                  <a:pt x="7084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288000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defTabSz="1828343">
              <a:lnSpc>
                <a:spcPct val="150000"/>
              </a:lnSpc>
            </a:pPr>
            <a:endParaRPr lang="en-GB" sz="3599" kern="0" dirty="0">
              <a:solidFill>
                <a:sysClr val="windowText" lastClr="000000"/>
              </a:solidFill>
            </a:endParaRPr>
          </a:p>
        </p:txBody>
      </p:sp>
      <p:sp>
        <p:nvSpPr>
          <p:cNvPr id="29" name="iś1iḋe">
            <a:extLst>
              <a:ext uri="{FF2B5EF4-FFF2-40B4-BE49-F238E27FC236}">
                <a16:creationId xmlns:a16="http://schemas.microsoft.com/office/drawing/2014/main" xmlns="" id="{9BA6783B-A3E4-4589-8E30-D642C0D80AB5}"/>
              </a:ext>
            </a:extLst>
          </p:cNvPr>
          <p:cNvSpPr/>
          <p:nvPr/>
        </p:nvSpPr>
        <p:spPr>
          <a:xfrm rot="8100000">
            <a:off x="5891613" y="1435674"/>
            <a:ext cx="577564" cy="577564"/>
          </a:xfrm>
          <a:prstGeom prst="teardrop">
            <a:avLst>
              <a:gd name="adj" fmla="val 133968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0" name="iṡļïḓe">
            <a:extLst>
              <a:ext uri="{FF2B5EF4-FFF2-40B4-BE49-F238E27FC236}">
                <a16:creationId xmlns:a16="http://schemas.microsoft.com/office/drawing/2014/main" xmlns="" id="{B24A2D69-417D-41A5-9A58-749F669F61C3}"/>
              </a:ext>
            </a:extLst>
          </p:cNvPr>
          <p:cNvSpPr/>
          <p:nvPr/>
        </p:nvSpPr>
        <p:spPr bwMode="auto">
          <a:xfrm>
            <a:off x="5990249" y="1557537"/>
            <a:ext cx="380293" cy="274433"/>
          </a:xfrm>
          <a:custGeom>
            <a:avLst/>
            <a:gdLst>
              <a:gd name="connsiteX0" fmla="*/ 91000 w 605879"/>
              <a:gd name="connsiteY0" fmla="*/ 173662 h 437224"/>
              <a:gd name="connsiteX1" fmla="*/ 331193 w 605879"/>
              <a:gd name="connsiteY1" fmla="*/ 173662 h 437224"/>
              <a:gd name="connsiteX2" fmla="*/ 342454 w 605879"/>
              <a:gd name="connsiteY2" fmla="*/ 184882 h 437224"/>
              <a:gd name="connsiteX3" fmla="*/ 331193 w 605879"/>
              <a:gd name="connsiteY3" fmla="*/ 196102 h 437224"/>
              <a:gd name="connsiteX4" fmla="*/ 91000 w 605879"/>
              <a:gd name="connsiteY4" fmla="*/ 196102 h 437224"/>
              <a:gd name="connsiteX5" fmla="*/ 79739 w 605879"/>
              <a:gd name="connsiteY5" fmla="*/ 184882 h 437224"/>
              <a:gd name="connsiteX6" fmla="*/ 91000 w 605879"/>
              <a:gd name="connsiteY6" fmla="*/ 173662 h 437224"/>
              <a:gd name="connsiteX7" fmla="*/ 421630 w 605879"/>
              <a:gd name="connsiteY7" fmla="*/ 131441 h 437224"/>
              <a:gd name="connsiteX8" fmla="*/ 423552 w 605879"/>
              <a:gd name="connsiteY8" fmla="*/ 152274 h 437224"/>
              <a:gd name="connsiteX9" fmla="*/ 275961 w 605879"/>
              <a:gd name="connsiteY9" fmla="*/ 300986 h 437224"/>
              <a:gd name="connsiteX10" fmla="*/ 408175 w 605879"/>
              <a:gd name="connsiteY10" fmla="*/ 358277 h 437224"/>
              <a:gd name="connsiteX11" fmla="*/ 418060 w 605879"/>
              <a:gd name="connsiteY11" fmla="*/ 365267 h 437224"/>
              <a:gd name="connsiteX12" fmla="*/ 488218 w 605879"/>
              <a:gd name="connsiteY12" fmla="*/ 410360 h 437224"/>
              <a:gd name="connsiteX13" fmla="*/ 474214 w 605879"/>
              <a:gd name="connsiteY13" fmla="*/ 363348 h 437224"/>
              <a:gd name="connsiteX14" fmla="*/ 482039 w 605879"/>
              <a:gd name="connsiteY14" fmla="*/ 349916 h 437224"/>
              <a:gd name="connsiteX15" fmla="*/ 583363 w 605879"/>
              <a:gd name="connsiteY15" fmla="*/ 244928 h 437224"/>
              <a:gd name="connsiteX16" fmla="*/ 421630 w 605879"/>
              <a:gd name="connsiteY16" fmla="*/ 131441 h 437224"/>
              <a:gd name="connsiteX17" fmla="*/ 75898 w 605879"/>
              <a:gd name="connsiteY17" fmla="*/ 120173 h 437224"/>
              <a:gd name="connsiteX18" fmla="*/ 340509 w 605879"/>
              <a:gd name="connsiteY18" fmla="*/ 120173 h 437224"/>
              <a:gd name="connsiteX19" fmla="*/ 351769 w 605879"/>
              <a:gd name="connsiteY19" fmla="*/ 131428 h 437224"/>
              <a:gd name="connsiteX20" fmla="*/ 340509 w 605879"/>
              <a:gd name="connsiteY20" fmla="*/ 142683 h 437224"/>
              <a:gd name="connsiteX21" fmla="*/ 75898 w 605879"/>
              <a:gd name="connsiteY21" fmla="*/ 142683 h 437224"/>
              <a:gd name="connsiteX22" fmla="*/ 64638 w 605879"/>
              <a:gd name="connsiteY22" fmla="*/ 131428 h 437224"/>
              <a:gd name="connsiteX23" fmla="*/ 75898 w 605879"/>
              <a:gd name="connsiteY23" fmla="*/ 120173 h 437224"/>
              <a:gd name="connsiteX24" fmla="*/ 210609 w 605879"/>
              <a:gd name="connsiteY24" fmla="*/ 22478 h 437224"/>
              <a:gd name="connsiteX25" fmla="*/ 22516 w 605879"/>
              <a:gd name="connsiteY25" fmla="*/ 153508 h 437224"/>
              <a:gd name="connsiteX26" fmla="*/ 139216 w 605879"/>
              <a:gd name="connsiteY26" fmla="*/ 274807 h 437224"/>
              <a:gd name="connsiteX27" fmla="*/ 147042 w 605879"/>
              <a:gd name="connsiteY27" fmla="*/ 288102 h 437224"/>
              <a:gd name="connsiteX28" fmla="*/ 130017 w 605879"/>
              <a:gd name="connsiteY28" fmla="*/ 344297 h 437224"/>
              <a:gd name="connsiteX29" fmla="*/ 214041 w 605879"/>
              <a:gd name="connsiteY29" fmla="*/ 291254 h 437224"/>
              <a:gd name="connsiteX30" fmla="*/ 223927 w 605879"/>
              <a:gd name="connsiteY30" fmla="*/ 284264 h 437224"/>
              <a:gd name="connsiteX31" fmla="*/ 398839 w 605879"/>
              <a:gd name="connsiteY31" fmla="*/ 152960 h 437224"/>
              <a:gd name="connsiteX32" fmla="*/ 369596 w 605879"/>
              <a:gd name="connsiteY32" fmla="*/ 80592 h 437224"/>
              <a:gd name="connsiteX33" fmla="*/ 210609 w 605879"/>
              <a:gd name="connsiteY33" fmla="*/ 22478 h 437224"/>
              <a:gd name="connsiteX34" fmla="*/ 210609 w 605879"/>
              <a:gd name="connsiteY34" fmla="*/ 0 h 437224"/>
              <a:gd name="connsiteX35" fmla="*/ 385796 w 605879"/>
              <a:gd name="connsiteY35" fmla="*/ 64967 h 437224"/>
              <a:gd name="connsiteX36" fmla="*/ 414079 w 605879"/>
              <a:gd name="connsiteY36" fmla="*/ 109100 h 437224"/>
              <a:gd name="connsiteX37" fmla="*/ 419845 w 605879"/>
              <a:gd name="connsiteY37" fmla="*/ 108963 h 437224"/>
              <a:gd name="connsiteX38" fmla="*/ 605879 w 605879"/>
              <a:gd name="connsiteY38" fmla="*/ 244928 h 437224"/>
              <a:gd name="connsiteX39" fmla="*/ 498515 w 605879"/>
              <a:gd name="connsiteY39" fmla="*/ 368420 h 437224"/>
              <a:gd name="connsiteX40" fmla="*/ 516088 w 605879"/>
              <a:gd name="connsiteY40" fmla="*/ 414609 h 437224"/>
              <a:gd name="connsiteX41" fmla="*/ 522953 w 605879"/>
              <a:gd name="connsiteY41" fmla="*/ 428178 h 437224"/>
              <a:gd name="connsiteX42" fmla="*/ 510185 w 605879"/>
              <a:gd name="connsiteY42" fmla="*/ 437224 h 437224"/>
              <a:gd name="connsiteX43" fmla="*/ 400487 w 605879"/>
              <a:gd name="connsiteY43" fmla="*/ 380344 h 437224"/>
              <a:gd name="connsiteX44" fmla="*/ 250836 w 605879"/>
              <a:gd name="connsiteY44" fmla="*/ 304275 h 437224"/>
              <a:gd name="connsiteX45" fmla="*/ 231752 w 605879"/>
              <a:gd name="connsiteY45" fmla="*/ 306331 h 437224"/>
              <a:gd name="connsiteX46" fmla="*/ 107639 w 605879"/>
              <a:gd name="connsiteY46" fmla="*/ 371161 h 437224"/>
              <a:gd name="connsiteX47" fmla="*/ 94596 w 605879"/>
              <a:gd name="connsiteY47" fmla="*/ 361978 h 437224"/>
              <a:gd name="connsiteX48" fmla="*/ 102009 w 605879"/>
              <a:gd name="connsiteY48" fmla="*/ 348135 h 437224"/>
              <a:gd name="connsiteX49" fmla="*/ 122741 w 605879"/>
              <a:gd name="connsiteY49" fmla="*/ 293173 h 437224"/>
              <a:gd name="connsiteX50" fmla="*/ 0 w 605879"/>
              <a:gd name="connsiteY50" fmla="*/ 153508 h 437224"/>
              <a:gd name="connsiteX51" fmla="*/ 210609 w 605879"/>
              <a:gd name="connsiteY51" fmla="*/ 0 h 437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605879" h="437224">
                <a:moveTo>
                  <a:pt x="91000" y="173662"/>
                </a:moveTo>
                <a:lnTo>
                  <a:pt x="331193" y="173662"/>
                </a:lnTo>
                <a:cubicBezTo>
                  <a:pt x="337373" y="173662"/>
                  <a:pt x="342454" y="178725"/>
                  <a:pt x="342454" y="184882"/>
                </a:cubicBezTo>
                <a:cubicBezTo>
                  <a:pt x="342454" y="191040"/>
                  <a:pt x="337373" y="196102"/>
                  <a:pt x="331193" y="196102"/>
                </a:cubicBezTo>
                <a:lnTo>
                  <a:pt x="91000" y="196102"/>
                </a:lnTo>
                <a:cubicBezTo>
                  <a:pt x="84683" y="196102"/>
                  <a:pt x="79739" y="191040"/>
                  <a:pt x="79739" y="184882"/>
                </a:cubicBezTo>
                <a:cubicBezTo>
                  <a:pt x="79739" y="178725"/>
                  <a:pt x="84683" y="173662"/>
                  <a:pt x="91000" y="173662"/>
                </a:cubicBezTo>
                <a:close/>
                <a:moveTo>
                  <a:pt x="421630" y="131441"/>
                </a:moveTo>
                <a:cubicBezTo>
                  <a:pt x="423003" y="138294"/>
                  <a:pt x="423552" y="145284"/>
                  <a:pt x="423552" y="152274"/>
                </a:cubicBezTo>
                <a:cubicBezTo>
                  <a:pt x="423552" y="220668"/>
                  <a:pt x="362456" y="281249"/>
                  <a:pt x="275961" y="300986"/>
                </a:cubicBezTo>
                <a:cubicBezTo>
                  <a:pt x="302047" y="334017"/>
                  <a:pt x="350924" y="355536"/>
                  <a:pt x="408175" y="358277"/>
                </a:cubicBezTo>
                <a:cubicBezTo>
                  <a:pt x="412569" y="358551"/>
                  <a:pt x="416413" y="361293"/>
                  <a:pt x="418060" y="365267"/>
                </a:cubicBezTo>
                <a:cubicBezTo>
                  <a:pt x="427259" y="388019"/>
                  <a:pt x="463505" y="403370"/>
                  <a:pt x="488218" y="410360"/>
                </a:cubicBezTo>
                <a:cubicBezTo>
                  <a:pt x="483962" y="399944"/>
                  <a:pt x="479156" y="385004"/>
                  <a:pt x="474214" y="363348"/>
                </a:cubicBezTo>
                <a:cubicBezTo>
                  <a:pt x="472841" y="357455"/>
                  <a:pt x="476273" y="351698"/>
                  <a:pt x="482039" y="349916"/>
                </a:cubicBezTo>
                <a:cubicBezTo>
                  <a:pt x="543685" y="332236"/>
                  <a:pt x="583500" y="290980"/>
                  <a:pt x="583363" y="244928"/>
                </a:cubicBezTo>
                <a:cubicBezTo>
                  <a:pt x="583363" y="182839"/>
                  <a:pt x="511009" y="132126"/>
                  <a:pt x="421630" y="131441"/>
                </a:cubicBezTo>
                <a:close/>
                <a:moveTo>
                  <a:pt x="75898" y="120173"/>
                </a:moveTo>
                <a:lnTo>
                  <a:pt x="340509" y="120173"/>
                </a:lnTo>
                <a:cubicBezTo>
                  <a:pt x="346826" y="120173"/>
                  <a:pt x="351769" y="125114"/>
                  <a:pt x="351769" y="131428"/>
                </a:cubicBezTo>
                <a:cubicBezTo>
                  <a:pt x="351769" y="137604"/>
                  <a:pt x="346826" y="142683"/>
                  <a:pt x="340509" y="142683"/>
                </a:cubicBezTo>
                <a:lnTo>
                  <a:pt x="75898" y="142683"/>
                </a:lnTo>
                <a:cubicBezTo>
                  <a:pt x="69719" y="142683"/>
                  <a:pt x="64638" y="137604"/>
                  <a:pt x="64638" y="131428"/>
                </a:cubicBezTo>
                <a:cubicBezTo>
                  <a:pt x="64638" y="125114"/>
                  <a:pt x="69719" y="120173"/>
                  <a:pt x="75898" y="120173"/>
                </a:cubicBezTo>
                <a:close/>
                <a:moveTo>
                  <a:pt x="210609" y="22478"/>
                </a:moveTo>
                <a:cubicBezTo>
                  <a:pt x="106952" y="22478"/>
                  <a:pt x="22516" y="81277"/>
                  <a:pt x="22516" y="153508"/>
                </a:cubicBezTo>
                <a:cubicBezTo>
                  <a:pt x="22516" y="206688"/>
                  <a:pt x="68372" y="254385"/>
                  <a:pt x="139216" y="274807"/>
                </a:cubicBezTo>
                <a:cubicBezTo>
                  <a:pt x="144983" y="276452"/>
                  <a:pt x="148415" y="282208"/>
                  <a:pt x="147042" y="288102"/>
                </a:cubicBezTo>
                <a:cubicBezTo>
                  <a:pt x="140864" y="314966"/>
                  <a:pt x="135097" y="332647"/>
                  <a:pt x="130017" y="344297"/>
                </a:cubicBezTo>
                <a:cubicBezTo>
                  <a:pt x="158437" y="336622"/>
                  <a:pt x="203058" y="318667"/>
                  <a:pt x="214041" y="291254"/>
                </a:cubicBezTo>
                <a:cubicBezTo>
                  <a:pt x="215689" y="287280"/>
                  <a:pt x="219533" y="284538"/>
                  <a:pt x="223927" y="284264"/>
                </a:cubicBezTo>
                <a:cubicBezTo>
                  <a:pt x="320170" y="279604"/>
                  <a:pt x="395407" y="223135"/>
                  <a:pt x="398839" y="152960"/>
                </a:cubicBezTo>
                <a:cubicBezTo>
                  <a:pt x="400075" y="126918"/>
                  <a:pt x="389915" y="101836"/>
                  <a:pt x="369596" y="80592"/>
                </a:cubicBezTo>
                <a:cubicBezTo>
                  <a:pt x="334860" y="44133"/>
                  <a:pt x="275412" y="22478"/>
                  <a:pt x="210609" y="22478"/>
                </a:cubicBezTo>
                <a:close/>
                <a:moveTo>
                  <a:pt x="210609" y="0"/>
                </a:moveTo>
                <a:cubicBezTo>
                  <a:pt x="281453" y="0"/>
                  <a:pt x="346942" y="24260"/>
                  <a:pt x="385796" y="64967"/>
                </a:cubicBezTo>
                <a:cubicBezTo>
                  <a:pt x="398702" y="78536"/>
                  <a:pt x="408175" y="93338"/>
                  <a:pt x="414079" y="109100"/>
                </a:cubicBezTo>
                <a:cubicBezTo>
                  <a:pt x="416001" y="108963"/>
                  <a:pt x="417923" y="108963"/>
                  <a:pt x="419845" y="108963"/>
                </a:cubicBezTo>
                <a:cubicBezTo>
                  <a:pt x="522404" y="108963"/>
                  <a:pt x="606016" y="169955"/>
                  <a:pt x="605879" y="244928"/>
                </a:cubicBezTo>
                <a:cubicBezTo>
                  <a:pt x="605879" y="298519"/>
                  <a:pt x="564141" y="346079"/>
                  <a:pt x="498515" y="368420"/>
                </a:cubicBezTo>
                <a:cubicBezTo>
                  <a:pt x="506066" y="398025"/>
                  <a:pt x="512931" y="412279"/>
                  <a:pt x="516088" y="414609"/>
                </a:cubicBezTo>
                <a:cubicBezTo>
                  <a:pt x="524601" y="418858"/>
                  <a:pt x="523228" y="426671"/>
                  <a:pt x="522953" y="428178"/>
                </a:cubicBezTo>
                <a:cubicBezTo>
                  <a:pt x="522541" y="429686"/>
                  <a:pt x="520207" y="437224"/>
                  <a:pt x="510185" y="437224"/>
                </a:cubicBezTo>
                <a:cubicBezTo>
                  <a:pt x="497828" y="437224"/>
                  <a:pt x="423689" y="421325"/>
                  <a:pt x="400487" y="380344"/>
                </a:cubicBezTo>
                <a:cubicBezTo>
                  <a:pt x="333899" y="375410"/>
                  <a:pt x="277746" y="346764"/>
                  <a:pt x="250836" y="304275"/>
                </a:cubicBezTo>
                <a:cubicBezTo>
                  <a:pt x="244521" y="305098"/>
                  <a:pt x="238205" y="305783"/>
                  <a:pt x="231752" y="306331"/>
                </a:cubicBezTo>
                <a:cubicBezTo>
                  <a:pt x="206216" y="353069"/>
                  <a:pt x="121643" y="371161"/>
                  <a:pt x="107639" y="371161"/>
                </a:cubicBezTo>
                <a:cubicBezTo>
                  <a:pt x="97616" y="371161"/>
                  <a:pt x="95145" y="364171"/>
                  <a:pt x="94596" y="361978"/>
                </a:cubicBezTo>
                <a:cubicBezTo>
                  <a:pt x="94184" y="360470"/>
                  <a:pt x="92948" y="352658"/>
                  <a:pt x="102009" y="348135"/>
                </a:cubicBezTo>
                <a:cubicBezTo>
                  <a:pt x="105030" y="345942"/>
                  <a:pt x="113130" y="331550"/>
                  <a:pt x="122741" y="293173"/>
                </a:cubicBezTo>
                <a:cubicBezTo>
                  <a:pt x="47778" y="268228"/>
                  <a:pt x="0" y="214226"/>
                  <a:pt x="0" y="153508"/>
                </a:cubicBezTo>
                <a:cubicBezTo>
                  <a:pt x="0" y="68804"/>
                  <a:pt x="94458" y="0"/>
                  <a:pt x="21060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zh-CN" altLang="en-US" dirty="0"/>
          </a:p>
        </p:txBody>
      </p:sp>
      <p:sp>
        <p:nvSpPr>
          <p:cNvPr id="27" name="iṩľiḋê">
            <a:extLst>
              <a:ext uri="{FF2B5EF4-FFF2-40B4-BE49-F238E27FC236}">
                <a16:creationId xmlns:a16="http://schemas.microsoft.com/office/drawing/2014/main" xmlns="" id="{31E04E1D-F1B8-4F58-86C2-693457643CA3}"/>
              </a:ext>
            </a:extLst>
          </p:cNvPr>
          <p:cNvSpPr txBox="1"/>
          <p:nvPr/>
        </p:nvSpPr>
        <p:spPr>
          <a:xfrm>
            <a:off x="669925" y="4891537"/>
            <a:ext cx="2435882" cy="1245738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indent="-171450" algn="just">
              <a:lnSpc>
                <a:spcPct val="13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Supporting text here.</a:t>
            </a:r>
          </a:p>
          <a:p>
            <a:pPr marL="171450" indent="-171450" algn="just">
              <a:lnSpc>
                <a:spcPct val="130000"/>
              </a:lnSpc>
              <a:buFont typeface="Arial" panose="020B0604020202020204" pitchFamily="34" charset="0"/>
              <a:buChar char="•"/>
              <a:defRPr/>
            </a:pP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171450" indent="-171450" algn="just">
              <a:lnSpc>
                <a:spcPct val="13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You can use the icon library in iSlide  (www.islide.cc) to filter and replace existing icon elements with one click.</a:t>
            </a:r>
          </a:p>
        </p:txBody>
      </p:sp>
      <p:sp>
        <p:nvSpPr>
          <p:cNvPr id="28" name="íšliḍé">
            <a:extLst>
              <a:ext uri="{FF2B5EF4-FFF2-40B4-BE49-F238E27FC236}">
                <a16:creationId xmlns:a16="http://schemas.microsoft.com/office/drawing/2014/main" xmlns="" id="{EC27EFBF-A2E3-4E27-AB36-6F7F7CE5B4D4}"/>
              </a:ext>
            </a:extLst>
          </p:cNvPr>
          <p:cNvSpPr txBox="1"/>
          <p:nvPr/>
        </p:nvSpPr>
        <p:spPr>
          <a:xfrm>
            <a:off x="669925" y="4495930"/>
            <a:ext cx="969288" cy="307777"/>
          </a:xfrm>
          <a:prstGeom prst="rect">
            <a:avLst/>
          </a:prstGeom>
          <a:noFill/>
        </p:spPr>
        <p:txBody>
          <a:bodyPr wrap="none" rtlCol="0">
            <a:normAutofit/>
          </a:bodyPr>
          <a:lstStyle>
            <a:defPPr>
              <a:defRPr lang="zh-CN"/>
            </a:defPPr>
            <a:lvl1pPr>
              <a:defRPr sz="1400" b="1">
                <a:solidFill>
                  <a:schemeClr val="accent1"/>
                </a:solidFill>
              </a:defRPr>
            </a:lvl1pPr>
          </a:lstStyle>
          <a:p>
            <a:r>
              <a:rPr lang="en-US" altLang="zh-CN" dirty="0">
                <a:solidFill>
                  <a:schemeClr val="accent2"/>
                </a:solidFill>
              </a:rPr>
              <a:t>Text here</a:t>
            </a:r>
            <a:endParaRPr lang="zh-CN" altLang="en-US" dirty="0">
              <a:solidFill>
                <a:schemeClr val="accent2"/>
              </a:solidFill>
            </a:endParaRPr>
          </a:p>
        </p:txBody>
      </p:sp>
      <p:sp>
        <p:nvSpPr>
          <p:cNvPr id="25" name="ïṥľîḍè">
            <a:extLst>
              <a:ext uri="{FF2B5EF4-FFF2-40B4-BE49-F238E27FC236}">
                <a16:creationId xmlns:a16="http://schemas.microsoft.com/office/drawing/2014/main" xmlns="" id="{E6F4093B-F2DD-403B-A134-90BFB48342B5}"/>
              </a:ext>
            </a:extLst>
          </p:cNvPr>
          <p:cNvSpPr txBox="1"/>
          <p:nvPr/>
        </p:nvSpPr>
        <p:spPr>
          <a:xfrm>
            <a:off x="3480790" y="4891537"/>
            <a:ext cx="2435882" cy="1245738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indent="-171450" algn="just">
              <a:lnSpc>
                <a:spcPct val="13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Supporting text here.</a:t>
            </a:r>
          </a:p>
          <a:p>
            <a:pPr marL="171450" indent="-171450" algn="just">
              <a:lnSpc>
                <a:spcPct val="130000"/>
              </a:lnSpc>
              <a:buFont typeface="Arial" panose="020B0604020202020204" pitchFamily="34" charset="0"/>
              <a:buChar char="•"/>
              <a:defRPr/>
            </a:pP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171450" indent="-171450" algn="just">
              <a:lnSpc>
                <a:spcPct val="13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You can use the icon library in iSlide  (www.islide.cc) to filter and replace existing icon elements with one click.</a:t>
            </a:r>
          </a:p>
        </p:txBody>
      </p:sp>
      <p:sp>
        <p:nvSpPr>
          <p:cNvPr id="26" name="iṣľiḋè">
            <a:extLst>
              <a:ext uri="{FF2B5EF4-FFF2-40B4-BE49-F238E27FC236}">
                <a16:creationId xmlns:a16="http://schemas.microsoft.com/office/drawing/2014/main" xmlns="" id="{9CF25DA5-1CE2-464B-B5A1-3EF969C4AF03}"/>
              </a:ext>
            </a:extLst>
          </p:cNvPr>
          <p:cNvSpPr txBox="1"/>
          <p:nvPr/>
        </p:nvSpPr>
        <p:spPr>
          <a:xfrm>
            <a:off x="3480790" y="4495930"/>
            <a:ext cx="969288" cy="307777"/>
          </a:xfrm>
          <a:prstGeom prst="rect">
            <a:avLst/>
          </a:prstGeom>
          <a:noFill/>
        </p:spPr>
        <p:txBody>
          <a:bodyPr wrap="none" rtlCol="0">
            <a:normAutofit/>
          </a:bodyPr>
          <a:lstStyle>
            <a:defPPr>
              <a:defRPr lang="zh-CN"/>
            </a:defPPr>
            <a:lvl1pPr>
              <a:defRPr sz="1400" b="1">
                <a:solidFill>
                  <a:schemeClr val="accent1"/>
                </a:solidFill>
              </a:defRPr>
            </a:lvl1pPr>
          </a:lstStyle>
          <a:p>
            <a:r>
              <a:rPr lang="en-US" altLang="zh-CN" dirty="0"/>
              <a:t>Text here</a:t>
            </a:r>
            <a:endParaRPr lang="zh-CN" altLang="en-US" dirty="0"/>
          </a:p>
        </p:txBody>
      </p:sp>
      <p:sp>
        <p:nvSpPr>
          <p:cNvPr id="23" name="išļîḑe">
            <a:extLst>
              <a:ext uri="{FF2B5EF4-FFF2-40B4-BE49-F238E27FC236}">
                <a16:creationId xmlns:a16="http://schemas.microsoft.com/office/drawing/2014/main" xmlns="" id="{1C86A2A7-8462-4A29-A135-B89F994EFBA6}"/>
              </a:ext>
            </a:extLst>
          </p:cNvPr>
          <p:cNvSpPr txBox="1"/>
          <p:nvPr/>
        </p:nvSpPr>
        <p:spPr>
          <a:xfrm>
            <a:off x="6275200" y="4891537"/>
            <a:ext cx="2435882" cy="1245738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indent="-171450" algn="just">
              <a:lnSpc>
                <a:spcPct val="13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Supporting text here.</a:t>
            </a:r>
          </a:p>
          <a:p>
            <a:pPr marL="171450" indent="-171450" algn="just">
              <a:lnSpc>
                <a:spcPct val="130000"/>
              </a:lnSpc>
              <a:buFont typeface="Arial" panose="020B0604020202020204" pitchFamily="34" charset="0"/>
              <a:buChar char="•"/>
              <a:defRPr/>
            </a:pP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171450" indent="-171450" algn="just">
              <a:lnSpc>
                <a:spcPct val="13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You can use the icon library in iSlide  (www.islide.cc) to filter and replace existing icon elements with one click.</a:t>
            </a:r>
          </a:p>
        </p:txBody>
      </p:sp>
      <p:sp>
        <p:nvSpPr>
          <p:cNvPr id="24" name="íšľiďê">
            <a:extLst>
              <a:ext uri="{FF2B5EF4-FFF2-40B4-BE49-F238E27FC236}">
                <a16:creationId xmlns:a16="http://schemas.microsoft.com/office/drawing/2014/main" xmlns="" id="{15DB82B3-F05C-4B8B-B4A7-5179B35D7DDB}"/>
              </a:ext>
            </a:extLst>
          </p:cNvPr>
          <p:cNvSpPr txBox="1"/>
          <p:nvPr/>
        </p:nvSpPr>
        <p:spPr>
          <a:xfrm>
            <a:off x="6275200" y="4495930"/>
            <a:ext cx="969288" cy="307777"/>
          </a:xfrm>
          <a:prstGeom prst="rect">
            <a:avLst/>
          </a:prstGeom>
          <a:noFill/>
        </p:spPr>
        <p:txBody>
          <a:bodyPr wrap="none" rtlCol="0">
            <a:normAutofit/>
          </a:bodyPr>
          <a:lstStyle>
            <a:defPPr>
              <a:defRPr lang="zh-CN"/>
            </a:defPPr>
            <a:lvl1pPr>
              <a:defRPr sz="1400" b="1">
                <a:solidFill>
                  <a:schemeClr val="accent1"/>
                </a:solidFill>
              </a:defRPr>
            </a:lvl1pPr>
          </a:lstStyle>
          <a:p>
            <a:r>
              <a:rPr lang="en-US" altLang="zh-CN" dirty="0">
                <a:solidFill>
                  <a:schemeClr val="accent4"/>
                </a:solidFill>
              </a:rPr>
              <a:t>Text here</a:t>
            </a:r>
            <a:endParaRPr lang="zh-CN" altLang="en-US" dirty="0">
              <a:solidFill>
                <a:schemeClr val="accent4"/>
              </a:solidFill>
            </a:endParaRP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CAA371BD-942E-4F5A-BC69-75704C555195}"/>
              </a:ext>
            </a:extLst>
          </p:cNvPr>
          <p:cNvCxnSpPr/>
          <p:nvPr/>
        </p:nvCxnSpPr>
        <p:spPr>
          <a:xfrm>
            <a:off x="3279160" y="4437112"/>
            <a:ext cx="0" cy="1584176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D76A09AB-CBBC-412E-8937-3841FCCD6C76}"/>
              </a:ext>
            </a:extLst>
          </p:cNvPr>
          <p:cNvCxnSpPr/>
          <p:nvPr/>
        </p:nvCxnSpPr>
        <p:spPr>
          <a:xfrm>
            <a:off x="6096000" y="4437112"/>
            <a:ext cx="0" cy="1584176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ïS1iḓê">
            <a:extLst>
              <a:ext uri="{FF2B5EF4-FFF2-40B4-BE49-F238E27FC236}">
                <a16:creationId xmlns:a16="http://schemas.microsoft.com/office/drawing/2014/main" xmlns="" id="{9B76731F-6DF1-4B53-8BC4-BEACD9B4143A}"/>
              </a:ext>
            </a:extLst>
          </p:cNvPr>
          <p:cNvSpPr/>
          <p:nvPr/>
        </p:nvSpPr>
        <p:spPr>
          <a:xfrm rot="8100000">
            <a:off x="5891613" y="2420138"/>
            <a:ext cx="577564" cy="577564"/>
          </a:xfrm>
          <a:prstGeom prst="teardrop">
            <a:avLst>
              <a:gd name="adj" fmla="val 133968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22" name="işḻîḋê">
            <a:extLst>
              <a:ext uri="{FF2B5EF4-FFF2-40B4-BE49-F238E27FC236}">
                <a16:creationId xmlns:a16="http://schemas.microsoft.com/office/drawing/2014/main" xmlns="" id="{9155003F-8623-4116-B223-D124FD4E0078}"/>
              </a:ext>
            </a:extLst>
          </p:cNvPr>
          <p:cNvSpPr/>
          <p:nvPr/>
        </p:nvSpPr>
        <p:spPr bwMode="auto">
          <a:xfrm>
            <a:off x="5989595" y="2539894"/>
            <a:ext cx="381600" cy="273876"/>
          </a:xfrm>
          <a:custGeom>
            <a:avLst/>
            <a:gdLst>
              <a:gd name="connsiteX0" fmla="*/ 86413 w 591547"/>
              <a:gd name="connsiteY0" fmla="*/ 515758 h 590770"/>
              <a:gd name="connsiteX1" fmla="*/ 171919 w 591547"/>
              <a:gd name="connsiteY1" fmla="*/ 515758 h 590770"/>
              <a:gd name="connsiteX2" fmla="*/ 171919 w 591547"/>
              <a:gd name="connsiteY2" fmla="*/ 537523 h 590770"/>
              <a:gd name="connsiteX3" fmla="*/ 86413 w 591547"/>
              <a:gd name="connsiteY3" fmla="*/ 537523 h 590770"/>
              <a:gd name="connsiteX4" fmla="*/ 86413 w 591547"/>
              <a:gd name="connsiteY4" fmla="*/ 461733 h 590770"/>
              <a:gd name="connsiteX5" fmla="*/ 171919 w 591547"/>
              <a:gd name="connsiteY5" fmla="*/ 461733 h 590770"/>
              <a:gd name="connsiteX6" fmla="*/ 171919 w 591547"/>
              <a:gd name="connsiteY6" fmla="*/ 483498 h 590770"/>
              <a:gd name="connsiteX7" fmla="*/ 86413 w 591547"/>
              <a:gd name="connsiteY7" fmla="*/ 483498 h 590770"/>
              <a:gd name="connsiteX8" fmla="*/ 86413 w 591547"/>
              <a:gd name="connsiteY8" fmla="*/ 408616 h 590770"/>
              <a:gd name="connsiteX9" fmla="*/ 171919 w 591547"/>
              <a:gd name="connsiteY9" fmla="*/ 408616 h 590770"/>
              <a:gd name="connsiteX10" fmla="*/ 171919 w 591547"/>
              <a:gd name="connsiteY10" fmla="*/ 429474 h 590770"/>
              <a:gd name="connsiteX11" fmla="*/ 86413 w 591547"/>
              <a:gd name="connsiteY11" fmla="*/ 429474 h 590770"/>
              <a:gd name="connsiteX12" fmla="*/ 204177 w 591547"/>
              <a:gd name="connsiteY12" fmla="*/ 357041 h 590770"/>
              <a:gd name="connsiteX13" fmla="*/ 204177 w 591547"/>
              <a:gd name="connsiteY13" fmla="*/ 569815 h 590770"/>
              <a:gd name="connsiteX14" fmla="*/ 333300 w 591547"/>
              <a:gd name="connsiteY14" fmla="*/ 569815 h 590770"/>
              <a:gd name="connsiteX15" fmla="*/ 333300 w 591547"/>
              <a:gd name="connsiteY15" fmla="*/ 382026 h 590770"/>
              <a:gd name="connsiteX16" fmla="*/ 183194 w 591547"/>
              <a:gd name="connsiteY16" fmla="*/ 357041 h 590770"/>
              <a:gd name="connsiteX17" fmla="*/ 75053 w 591547"/>
              <a:gd name="connsiteY17" fmla="*/ 382026 h 590770"/>
              <a:gd name="connsiteX18" fmla="*/ 75053 w 591547"/>
              <a:gd name="connsiteY18" fmla="*/ 569815 h 590770"/>
              <a:gd name="connsiteX19" fmla="*/ 183194 w 591547"/>
              <a:gd name="connsiteY19" fmla="*/ 569815 h 590770"/>
              <a:gd name="connsiteX20" fmla="*/ 247709 w 591547"/>
              <a:gd name="connsiteY20" fmla="*/ 311838 h 590770"/>
              <a:gd name="connsiteX21" fmla="*/ 322851 w 591547"/>
              <a:gd name="connsiteY21" fmla="*/ 311838 h 590770"/>
              <a:gd name="connsiteX22" fmla="*/ 322851 w 591547"/>
              <a:gd name="connsiteY22" fmla="*/ 332826 h 590770"/>
              <a:gd name="connsiteX23" fmla="*/ 247709 w 591547"/>
              <a:gd name="connsiteY23" fmla="*/ 332826 h 590770"/>
              <a:gd name="connsiteX24" fmla="*/ 247709 w 591547"/>
              <a:gd name="connsiteY24" fmla="*/ 257944 h 590770"/>
              <a:gd name="connsiteX25" fmla="*/ 322851 w 591547"/>
              <a:gd name="connsiteY25" fmla="*/ 257944 h 590770"/>
              <a:gd name="connsiteX26" fmla="*/ 322851 w 591547"/>
              <a:gd name="connsiteY26" fmla="*/ 279580 h 590770"/>
              <a:gd name="connsiteX27" fmla="*/ 247709 w 591547"/>
              <a:gd name="connsiteY27" fmla="*/ 279580 h 590770"/>
              <a:gd name="connsiteX28" fmla="*/ 247709 w 591547"/>
              <a:gd name="connsiteY28" fmla="*/ 203919 h 590770"/>
              <a:gd name="connsiteX29" fmla="*/ 322851 w 591547"/>
              <a:gd name="connsiteY29" fmla="*/ 203919 h 590770"/>
              <a:gd name="connsiteX30" fmla="*/ 322851 w 591547"/>
              <a:gd name="connsiteY30" fmla="*/ 225684 h 590770"/>
              <a:gd name="connsiteX31" fmla="*/ 247709 w 591547"/>
              <a:gd name="connsiteY31" fmla="*/ 225684 h 590770"/>
              <a:gd name="connsiteX32" fmla="*/ 247709 w 591547"/>
              <a:gd name="connsiteY32" fmla="*/ 150672 h 590770"/>
              <a:gd name="connsiteX33" fmla="*/ 322851 w 591547"/>
              <a:gd name="connsiteY33" fmla="*/ 150672 h 590770"/>
              <a:gd name="connsiteX34" fmla="*/ 322851 w 591547"/>
              <a:gd name="connsiteY34" fmla="*/ 171660 h 590770"/>
              <a:gd name="connsiteX35" fmla="*/ 247709 w 591547"/>
              <a:gd name="connsiteY35" fmla="*/ 171660 h 590770"/>
              <a:gd name="connsiteX36" fmla="*/ 355090 w 591547"/>
              <a:gd name="connsiteY36" fmla="*/ 102357 h 590770"/>
              <a:gd name="connsiteX37" fmla="*/ 355090 w 591547"/>
              <a:gd name="connsiteY37" fmla="*/ 373160 h 590770"/>
              <a:gd name="connsiteX38" fmla="*/ 355090 w 591547"/>
              <a:gd name="connsiteY38" fmla="*/ 376384 h 590770"/>
              <a:gd name="connsiteX39" fmla="*/ 355090 w 591547"/>
              <a:gd name="connsiteY39" fmla="*/ 569815 h 590770"/>
              <a:gd name="connsiteX40" fmla="*/ 484213 w 591547"/>
              <a:gd name="connsiteY40" fmla="*/ 569815 h 590770"/>
              <a:gd name="connsiteX41" fmla="*/ 484213 w 591547"/>
              <a:gd name="connsiteY41" fmla="*/ 154744 h 590770"/>
              <a:gd name="connsiteX42" fmla="*/ 333300 w 591547"/>
              <a:gd name="connsiteY42" fmla="*/ 99939 h 590770"/>
              <a:gd name="connsiteX43" fmla="*/ 236458 w 591547"/>
              <a:gd name="connsiteY43" fmla="*/ 125730 h 590770"/>
              <a:gd name="connsiteX44" fmla="*/ 236458 w 591547"/>
              <a:gd name="connsiteY44" fmla="*/ 341728 h 590770"/>
              <a:gd name="connsiteX45" fmla="*/ 333300 w 591547"/>
              <a:gd name="connsiteY45" fmla="*/ 360265 h 590770"/>
              <a:gd name="connsiteX46" fmla="*/ 397862 w 591547"/>
              <a:gd name="connsiteY46" fmla="*/ 21761 h 590770"/>
              <a:gd name="connsiteX47" fmla="*/ 387371 w 591547"/>
              <a:gd name="connsiteY47" fmla="*/ 32238 h 590770"/>
              <a:gd name="connsiteX48" fmla="*/ 397862 w 591547"/>
              <a:gd name="connsiteY48" fmla="*/ 42716 h 590770"/>
              <a:gd name="connsiteX49" fmla="*/ 409160 w 591547"/>
              <a:gd name="connsiteY49" fmla="*/ 32238 h 590770"/>
              <a:gd name="connsiteX50" fmla="*/ 397862 w 591547"/>
              <a:gd name="connsiteY50" fmla="*/ 21761 h 590770"/>
              <a:gd name="connsiteX51" fmla="*/ 397862 w 591547"/>
              <a:gd name="connsiteY51" fmla="*/ 0 h 590770"/>
              <a:gd name="connsiteX52" fmla="*/ 430143 w 591547"/>
              <a:gd name="connsiteY52" fmla="*/ 32238 h 590770"/>
              <a:gd name="connsiteX53" fmla="*/ 409160 w 591547"/>
              <a:gd name="connsiteY53" fmla="*/ 62865 h 590770"/>
              <a:gd name="connsiteX54" fmla="*/ 409160 w 591547"/>
              <a:gd name="connsiteY54" fmla="*/ 100745 h 590770"/>
              <a:gd name="connsiteX55" fmla="*/ 498740 w 591547"/>
              <a:gd name="connsiteY55" fmla="*/ 137819 h 590770"/>
              <a:gd name="connsiteX56" fmla="*/ 506003 w 591547"/>
              <a:gd name="connsiteY56" fmla="*/ 147491 h 590770"/>
              <a:gd name="connsiteX57" fmla="*/ 506003 w 591547"/>
              <a:gd name="connsiteY57" fmla="*/ 569815 h 590770"/>
              <a:gd name="connsiteX58" fmla="*/ 591547 w 591547"/>
              <a:gd name="connsiteY58" fmla="*/ 569815 h 590770"/>
              <a:gd name="connsiteX59" fmla="*/ 591547 w 591547"/>
              <a:gd name="connsiteY59" fmla="*/ 590770 h 590770"/>
              <a:gd name="connsiteX60" fmla="*/ 494705 w 591547"/>
              <a:gd name="connsiteY60" fmla="*/ 590770 h 590770"/>
              <a:gd name="connsiteX61" fmla="*/ 344598 w 591547"/>
              <a:gd name="connsiteY61" fmla="*/ 590770 h 590770"/>
              <a:gd name="connsiteX62" fmla="*/ 193685 w 591547"/>
              <a:gd name="connsiteY62" fmla="*/ 590770 h 590770"/>
              <a:gd name="connsiteX63" fmla="*/ 64562 w 591547"/>
              <a:gd name="connsiteY63" fmla="*/ 590770 h 590770"/>
              <a:gd name="connsiteX64" fmla="*/ 0 w 591547"/>
              <a:gd name="connsiteY64" fmla="*/ 590770 h 590770"/>
              <a:gd name="connsiteX65" fmla="*/ 0 w 591547"/>
              <a:gd name="connsiteY65" fmla="*/ 569815 h 590770"/>
              <a:gd name="connsiteX66" fmla="*/ 54070 w 591547"/>
              <a:gd name="connsiteY66" fmla="*/ 569815 h 590770"/>
              <a:gd name="connsiteX67" fmla="*/ 54070 w 591547"/>
              <a:gd name="connsiteY67" fmla="*/ 373160 h 590770"/>
              <a:gd name="connsiteX68" fmla="*/ 62141 w 591547"/>
              <a:gd name="connsiteY68" fmla="*/ 362683 h 590770"/>
              <a:gd name="connsiteX69" fmla="*/ 191264 w 591547"/>
              <a:gd name="connsiteY69" fmla="*/ 333668 h 590770"/>
              <a:gd name="connsiteX70" fmla="*/ 195299 w 591547"/>
              <a:gd name="connsiteY70" fmla="*/ 333668 h 590770"/>
              <a:gd name="connsiteX71" fmla="*/ 196106 w 591547"/>
              <a:gd name="connsiteY71" fmla="*/ 333668 h 590770"/>
              <a:gd name="connsiteX72" fmla="*/ 215475 w 591547"/>
              <a:gd name="connsiteY72" fmla="*/ 336892 h 590770"/>
              <a:gd name="connsiteX73" fmla="*/ 215475 w 591547"/>
              <a:gd name="connsiteY73" fmla="*/ 116864 h 590770"/>
              <a:gd name="connsiteX74" fmla="*/ 223545 w 591547"/>
              <a:gd name="connsiteY74" fmla="*/ 106387 h 590770"/>
              <a:gd name="connsiteX75" fmla="*/ 341370 w 591547"/>
              <a:gd name="connsiteY75" fmla="*/ 75760 h 590770"/>
              <a:gd name="connsiteX76" fmla="*/ 342984 w 591547"/>
              <a:gd name="connsiteY76" fmla="*/ 75760 h 590770"/>
              <a:gd name="connsiteX77" fmla="*/ 345405 w 591547"/>
              <a:gd name="connsiteY77" fmla="*/ 75760 h 590770"/>
              <a:gd name="connsiteX78" fmla="*/ 347020 w 591547"/>
              <a:gd name="connsiteY78" fmla="*/ 75760 h 590770"/>
              <a:gd name="connsiteX79" fmla="*/ 348634 w 591547"/>
              <a:gd name="connsiteY79" fmla="*/ 75760 h 590770"/>
              <a:gd name="connsiteX80" fmla="*/ 387371 w 591547"/>
              <a:gd name="connsiteY80" fmla="*/ 91879 h 590770"/>
              <a:gd name="connsiteX81" fmla="*/ 387371 w 591547"/>
              <a:gd name="connsiteY81" fmla="*/ 62865 h 590770"/>
              <a:gd name="connsiteX82" fmla="*/ 365581 w 591547"/>
              <a:gd name="connsiteY82" fmla="*/ 32238 h 590770"/>
              <a:gd name="connsiteX83" fmla="*/ 397862 w 591547"/>
              <a:gd name="connsiteY83" fmla="*/ 0 h 590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591547" h="590770">
                <a:moveTo>
                  <a:pt x="86413" y="515758"/>
                </a:moveTo>
                <a:lnTo>
                  <a:pt x="171919" y="515758"/>
                </a:lnTo>
                <a:lnTo>
                  <a:pt x="171919" y="537523"/>
                </a:lnTo>
                <a:lnTo>
                  <a:pt x="86413" y="537523"/>
                </a:lnTo>
                <a:close/>
                <a:moveTo>
                  <a:pt x="86413" y="461733"/>
                </a:moveTo>
                <a:lnTo>
                  <a:pt x="171919" y="461733"/>
                </a:lnTo>
                <a:lnTo>
                  <a:pt x="171919" y="483498"/>
                </a:lnTo>
                <a:lnTo>
                  <a:pt x="86413" y="483498"/>
                </a:lnTo>
                <a:close/>
                <a:moveTo>
                  <a:pt x="86413" y="408616"/>
                </a:moveTo>
                <a:lnTo>
                  <a:pt x="171919" y="408616"/>
                </a:lnTo>
                <a:lnTo>
                  <a:pt x="171919" y="429474"/>
                </a:lnTo>
                <a:lnTo>
                  <a:pt x="86413" y="429474"/>
                </a:lnTo>
                <a:close/>
                <a:moveTo>
                  <a:pt x="204177" y="357041"/>
                </a:moveTo>
                <a:lnTo>
                  <a:pt x="204177" y="569815"/>
                </a:lnTo>
                <a:lnTo>
                  <a:pt x="333300" y="569815"/>
                </a:lnTo>
                <a:lnTo>
                  <a:pt x="333300" y="382026"/>
                </a:lnTo>
                <a:close/>
                <a:moveTo>
                  <a:pt x="183194" y="357041"/>
                </a:moveTo>
                <a:lnTo>
                  <a:pt x="75053" y="382026"/>
                </a:lnTo>
                <a:lnTo>
                  <a:pt x="75053" y="569815"/>
                </a:lnTo>
                <a:lnTo>
                  <a:pt x="183194" y="569815"/>
                </a:lnTo>
                <a:close/>
                <a:moveTo>
                  <a:pt x="247709" y="311838"/>
                </a:moveTo>
                <a:lnTo>
                  <a:pt x="322851" y="311838"/>
                </a:lnTo>
                <a:lnTo>
                  <a:pt x="322851" y="332826"/>
                </a:lnTo>
                <a:lnTo>
                  <a:pt x="247709" y="332826"/>
                </a:lnTo>
                <a:close/>
                <a:moveTo>
                  <a:pt x="247709" y="257944"/>
                </a:moveTo>
                <a:lnTo>
                  <a:pt x="322851" y="257944"/>
                </a:lnTo>
                <a:lnTo>
                  <a:pt x="322851" y="279580"/>
                </a:lnTo>
                <a:lnTo>
                  <a:pt x="247709" y="279580"/>
                </a:lnTo>
                <a:close/>
                <a:moveTo>
                  <a:pt x="247709" y="203919"/>
                </a:moveTo>
                <a:lnTo>
                  <a:pt x="322851" y="203919"/>
                </a:lnTo>
                <a:lnTo>
                  <a:pt x="322851" y="225684"/>
                </a:lnTo>
                <a:lnTo>
                  <a:pt x="247709" y="225684"/>
                </a:lnTo>
                <a:close/>
                <a:moveTo>
                  <a:pt x="247709" y="150672"/>
                </a:moveTo>
                <a:lnTo>
                  <a:pt x="322851" y="150672"/>
                </a:lnTo>
                <a:lnTo>
                  <a:pt x="322851" y="171660"/>
                </a:lnTo>
                <a:lnTo>
                  <a:pt x="247709" y="171660"/>
                </a:lnTo>
                <a:close/>
                <a:moveTo>
                  <a:pt x="355090" y="102357"/>
                </a:moveTo>
                <a:lnTo>
                  <a:pt x="355090" y="373160"/>
                </a:lnTo>
                <a:lnTo>
                  <a:pt x="355090" y="376384"/>
                </a:lnTo>
                <a:lnTo>
                  <a:pt x="355090" y="569815"/>
                </a:lnTo>
                <a:lnTo>
                  <a:pt x="484213" y="569815"/>
                </a:lnTo>
                <a:lnTo>
                  <a:pt x="484213" y="154744"/>
                </a:lnTo>
                <a:close/>
                <a:moveTo>
                  <a:pt x="333300" y="99939"/>
                </a:moveTo>
                <a:lnTo>
                  <a:pt x="236458" y="125730"/>
                </a:lnTo>
                <a:lnTo>
                  <a:pt x="236458" y="341728"/>
                </a:lnTo>
                <a:lnTo>
                  <a:pt x="333300" y="360265"/>
                </a:lnTo>
                <a:close/>
                <a:moveTo>
                  <a:pt x="397862" y="21761"/>
                </a:moveTo>
                <a:cubicBezTo>
                  <a:pt x="392213" y="21761"/>
                  <a:pt x="387371" y="26596"/>
                  <a:pt x="387371" y="32238"/>
                </a:cubicBezTo>
                <a:cubicBezTo>
                  <a:pt x="387371" y="37880"/>
                  <a:pt x="392213" y="42716"/>
                  <a:pt x="397862" y="42716"/>
                </a:cubicBezTo>
                <a:cubicBezTo>
                  <a:pt x="404318" y="42716"/>
                  <a:pt x="409160" y="37880"/>
                  <a:pt x="409160" y="32238"/>
                </a:cubicBezTo>
                <a:cubicBezTo>
                  <a:pt x="409160" y="26596"/>
                  <a:pt x="404318" y="21761"/>
                  <a:pt x="397862" y="21761"/>
                </a:cubicBezTo>
                <a:close/>
                <a:moveTo>
                  <a:pt x="397862" y="0"/>
                </a:moveTo>
                <a:cubicBezTo>
                  <a:pt x="415616" y="0"/>
                  <a:pt x="430143" y="14507"/>
                  <a:pt x="430143" y="32238"/>
                </a:cubicBezTo>
                <a:cubicBezTo>
                  <a:pt x="430143" y="45940"/>
                  <a:pt x="421266" y="58029"/>
                  <a:pt x="409160" y="62865"/>
                </a:cubicBezTo>
                <a:lnTo>
                  <a:pt x="409160" y="100745"/>
                </a:lnTo>
                <a:lnTo>
                  <a:pt x="498740" y="137819"/>
                </a:lnTo>
                <a:cubicBezTo>
                  <a:pt x="502775" y="139431"/>
                  <a:pt x="506003" y="143461"/>
                  <a:pt x="506003" y="147491"/>
                </a:cubicBezTo>
                <a:lnTo>
                  <a:pt x="506003" y="569815"/>
                </a:lnTo>
                <a:lnTo>
                  <a:pt x="591547" y="569815"/>
                </a:lnTo>
                <a:lnTo>
                  <a:pt x="591547" y="590770"/>
                </a:lnTo>
                <a:lnTo>
                  <a:pt x="494705" y="590770"/>
                </a:lnTo>
                <a:lnTo>
                  <a:pt x="344598" y="590770"/>
                </a:lnTo>
                <a:lnTo>
                  <a:pt x="193685" y="590770"/>
                </a:lnTo>
                <a:lnTo>
                  <a:pt x="64562" y="590770"/>
                </a:lnTo>
                <a:lnTo>
                  <a:pt x="0" y="590770"/>
                </a:lnTo>
                <a:lnTo>
                  <a:pt x="0" y="569815"/>
                </a:lnTo>
                <a:lnTo>
                  <a:pt x="54070" y="569815"/>
                </a:lnTo>
                <a:lnTo>
                  <a:pt x="54070" y="373160"/>
                </a:lnTo>
                <a:cubicBezTo>
                  <a:pt x="54070" y="368324"/>
                  <a:pt x="57298" y="364294"/>
                  <a:pt x="62141" y="362683"/>
                </a:cubicBezTo>
                <a:lnTo>
                  <a:pt x="191264" y="333668"/>
                </a:lnTo>
                <a:cubicBezTo>
                  <a:pt x="192878" y="332862"/>
                  <a:pt x="194492" y="332862"/>
                  <a:pt x="195299" y="333668"/>
                </a:cubicBezTo>
                <a:cubicBezTo>
                  <a:pt x="196106" y="333668"/>
                  <a:pt x="196106" y="333668"/>
                  <a:pt x="196106" y="333668"/>
                </a:cubicBezTo>
                <a:lnTo>
                  <a:pt x="215475" y="336892"/>
                </a:lnTo>
                <a:lnTo>
                  <a:pt x="215475" y="116864"/>
                </a:lnTo>
                <a:cubicBezTo>
                  <a:pt x="215475" y="112028"/>
                  <a:pt x="218703" y="107999"/>
                  <a:pt x="223545" y="106387"/>
                </a:cubicBezTo>
                <a:lnTo>
                  <a:pt x="341370" y="75760"/>
                </a:lnTo>
                <a:cubicBezTo>
                  <a:pt x="342177" y="75760"/>
                  <a:pt x="342177" y="75760"/>
                  <a:pt x="342984" y="75760"/>
                </a:cubicBezTo>
                <a:cubicBezTo>
                  <a:pt x="343791" y="75760"/>
                  <a:pt x="344598" y="74954"/>
                  <a:pt x="345405" y="75760"/>
                </a:cubicBezTo>
                <a:cubicBezTo>
                  <a:pt x="346213" y="75760"/>
                  <a:pt x="347020" y="75760"/>
                  <a:pt x="347020" y="75760"/>
                </a:cubicBezTo>
                <a:cubicBezTo>
                  <a:pt x="347827" y="75760"/>
                  <a:pt x="347827" y="75760"/>
                  <a:pt x="348634" y="75760"/>
                </a:cubicBezTo>
                <a:lnTo>
                  <a:pt x="387371" y="91879"/>
                </a:lnTo>
                <a:lnTo>
                  <a:pt x="387371" y="62865"/>
                </a:lnTo>
                <a:cubicBezTo>
                  <a:pt x="375265" y="58029"/>
                  <a:pt x="365581" y="45940"/>
                  <a:pt x="365581" y="32238"/>
                </a:cubicBezTo>
                <a:cubicBezTo>
                  <a:pt x="365581" y="14507"/>
                  <a:pt x="380107" y="0"/>
                  <a:pt x="39786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/>
          </a:p>
        </p:txBody>
      </p:sp>
      <p:sp>
        <p:nvSpPr>
          <p:cNvPr id="19" name="ïṥḻiḓe">
            <a:extLst>
              <a:ext uri="{FF2B5EF4-FFF2-40B4-BE49-F238E27FC236}">
                <a16:creationId xmlns:a16="http://schemas.microsoft.com/office/drawing/2014/main" xmlns="" id="{3471C1E5-F59E-4F29-AC7E-2AFC016707CD}"/>
              </a:ext>
            </a:extLst>
          </p:cNvPr>
          <p:cNvSpPr txBox="1"/>
          <p:nvPr/>
        </p:nvSpPr>
        <p:spPr>
          <a:xfrm>
            <a:off x="9086195" y="4891537"/>
            <a:ext cx="2435882" cy="1245738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indent="-171450" algn="just">
              <a:lnSpc>
                <a:spcPct val="13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Supporting text here.</a:t>
            </a:r>
          </a:p>
          <a:p>
            <a:pPr marL="171450" indent="-171450" algn="just">
              <a:lnSpc>
                <a:spcPct val="130000"/>
              </a:lnSpc>
              <a:buFont typeface="Arial" panose="020B0604020202020204" pitchFamily="34" charset="0"/>
              <a:buChar char="•"/>
              <a:defRPr/>
            </a:pP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171450" indent="-171450" algn="just">
              <a:lnSpc>
                <a:spcPct val="13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You can use the icon library in iSlide  (www.islide.cc) to filter and replace existing icon elements with one click.</a:t>
            </a:r>
          </a:p>
        </p:txBody>
      </p:sp>
      <p:sp>
        <p:nvSpPr>
          <p:cNvPr id="20" name="ïš1idè">
            <a:extLst>
              <a:ext uri="{FF2B5EF4-FFF2-40B4-BE49-F238E27FC236}">
                <a16:creationId xmlns:a16="http://schemas.microsoft.com/office/drawing/2014/main" xmlns="" id="{6588F58C-2F0B-4D46-968F-457E459E05FC}"/>
              </a:ext>
            </a:extLst>
          </p:cNvPr>
          <p:cNvSpPr txBox="1"/>
          <p:nvPr/>
        </p:nvSpPr>
        <p:spPr>
          <a:xfrm>
            <a:off x="9086195" y="4495930"/>
            <a:ext cx="969288" cy="307777"/>
          </a:xfrm>
          <a:prstGeom prst="rect">
            <a:avLst/>
          </a:prstGeom>
          <a:noFill/>
        </p:spPr>
        <p:txBody>
          <a:bodyPr wrap="none" rtlCol="0">
            <a:normAutofit/>
          </a:bodyPr>
          <a:lstStyle>
            <a:defPPr>
              <a:defRPr lang="zh-CN"/>
            </a:defPPr>
            <a:lvl1pPr>
              <a:defRPr sz="1400" b="1">
                <a:solidFill>
                  <a:schemeClr val="accent1"/>
                </a:solidFill>
              </a:defRPr>
            </a:lvl1pPr>
          </a:lstStyle>
          <a:p>
            <a:r>
              <a:rPr lang="en-US" altLang="zh-CN" dirty="0">
                <a:solidFill>
                  <a:schemeClr val="accent3"/>
                </a:solidFill>
              </a:rPr>
              <a:t>Text here</a:t>
            </a:r>
            <a:endParaRPr lang="zh-CN" altLang="en-US" dirty="0">
              <a:solidFill>
                <a:schemeClr val="accent3"/>
              </a:solidFill>
            </a:endParaRP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7DB2749F-860F-464E-B90A-C18A5A2DA733}"/>
              </a:ext>
            </a:extLst>
          </p:cNvPr>
          <p:cNvCxnSpPr/>
          <p:nvPr/>
        </p:nvCxnSpPr>
        <p:spPr>
          <a:xfrm>
            <a:off x="8904312" y="4437112"/>
            <a:ext cx="0" cy="1584176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42964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论文总结与展望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apaste, choose "keep text only" option.</a:t>
            </a:r>
            <a:endParaRPr lang="zh-CN" altLang="en-US" dirty="0"/>
          </a:p>
        </p:txBody>
      </p:sp>
      <p:cxnSp>
        <p:nvCxnSpPr>
          <p:cNvPr id="165" name="直接连接符 164">
            <a:extLst>
              <a:ext uri="{FF2B5EF4-FFF2-40B4-BE49-F238E27FC236}">
                <a16:creationId xmlns:a16="http://schemas.microsoft.com/office/drawing/2014/main" xmlns="" id="{EAB2D5FA-EBD0-4D79-A11F-D2D3F80CA1C1}"/>
              </a:ext>
            </a:extLst>
          </p:cNvPr>
          <p:cNvCxnSpPr>
            <a:cxnSpLocks/>
          </p:cNvCxnSpPr>
          <p:nvPr/>
        </p:nvCxnSpPr>
        <p:spPr>
          <a:xfrm>
            <a:off x="5391343" y="3807914"/>
            <a:ext cx="5838131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D94695B7-D4DB-4A5F-A978-7B7CEBCF2647}"/>
              </a:ext>
            </a:extLst>
          </p:cNvPr>
          <p:cNvSpPr txBox="1"/>
          <p:nvPr/>
        </p:nvSpPr>
        <p:spPr>
          <a:xfrm>
            <a:off x="5391343" y="2918005"/>
            <a:ext cx="851195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05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5665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20843A9-9FE4-4D5D-95D3-6F5947907C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7056416-545A-4703-B952-45F889BA53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6D6738DE-745F-4616-B3A7-2EDD73EA52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19</a:t>
            </a:fld>
            <a:endParaRPr lang="zh-CN" altLang="en-US"/>
          </a:p>
        </p:txBody>
      </p:sp>
      <p:sp>
        <p:nvSpPr>
          <p:cNvPr id="6" name="iṩḷîdé">
            <a:extLst>
              <a:ext uri="{FF2B5EF4-FFF2-40B4-BE49-F238E27FC236}">
                <a16:creationId xmlns:a16="http://schemas.microsoft.com/office/drawing/2014/main" xmlns="" id="{A1D470F6-CFDE-4311-BF06-65DD1B0E3A77}"/>
              </a:ext>
            </a:extLst>
          </p:cNvPr>
          <p:cNvSpPr/>
          <p:nvPr/>
        </p:nvSpPr>
        <p:spPr bwMode="auto">
          <a:xfrm>
            <a:off x="6140450" y="-4763"/>
            <a:ext cx="6051550" cy="6867525"/>
          </a:xfrm>
          <a:custGeom>
            <a:avLst/>
            <a:gdLst>
              <a:gd name="T0" fmla="*/ 6841 w 10160"/>
              <a:gd name="T1" fmla="*/ 2614 h 11552"/>
              <a:gd name="T2" fmla="*/ 9995 w 10160"/>
              <a:gd name="T3" fmla="*/ 5776 h 11552"/>
              <a:gd name="T4" fmla="*/ 6841 w 10160"/>
              <a:gd name="T5" fmla="*/ 8939 h 11552"/>
              <a:gd name="T6" fmla="*/ 3688 w 10160"/>
              <a:gd name="T7" fmla="*/ 5776 h 11552"/>
              <a:gd name="T8" fmla="*/ 6841 w 10160"/>
              <a:gd name="T9" fmla="*/ 2614 h 11552"/>
              <a:gd name="T10" fmla="*/ 10160 w 10160"/>
              <a:gd name="T11" fmla="*/ 0 h 11552"/>
              <a:gd name="T12" fmla="*/ 2839 w 10160"/>
              <a:gd name="T13" fmla="*/ 0 h 11552"/>
              <a:gd name="T14" fmla="*/ 2748 w 10160"/>
              <a:gd name="T15" fmla="*/ 65 h 11552"/>
              <a:gd name="T16" fmla="*/ 0 w 10160"/>
              <a:gd name="T17" fmla="*/ 5563 h 11552"/>
              <a:gd name="T18" fmla="*/ 3294 w 10160"/>
              <a:gd name="T19" fmla="*/ 11430 h 11552"/>
              <a:gd name="T20" fmla="*/ 3507 w 10160"/>
              <a:gd name="T21" fmla="*/ 11552 h 11552"/>
              <a:gd name="T22" fmla="*/ 10160 w 10160"/>
              <a:gd name="T23" fmla="*/ 11552 h 11552"/>
              <a:gd name="T24" fmla="*/ 10160 w 10160"/>
              <a:gd name="T25" fmla="*/ 0 h 115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160" h="11552">
                <a:moveTo>
                  <a:pt x="6841" y="2614"/>
                </a:moveTo>
                <a:cubicBezTo>
                  <a:pt x="8583" y="2614"/>
                  <a:pt x="9995" y="4030"/>
                  <a:pt x="9995" y="5776"/>
                </a:cubicBezTo>
                <a:cubicBezTo>
                  <a:pt x="9995" y="7523"/>
                  <a:pt x="8583" y="8939"/>
                  <a:pt x="6841" y="8939"/>
                </a:cubicBezTo>
                <a:cubicBezTo>
                  <a:pt x="5100" y="8939"/>
                  <a:pt x="3688" y="7523"/>
                  <a:pt x="3688" y="5776"/>
                </a:cubicBezTo>
                <a:cubicBezTo>
                  <a:pt x="3688" y="4030"/>
                  <a:pt x="5100" y="2614"/>
                  <a:pt x="6841" y="2614"/>
                </a:cubicBezTo>
                <a:close/>
                <a:moveTo>
                  <a:pt x="10160" y="0"/>
                </a:moveTo>
                <a:lnTo>
                  <a:pt x="2839" y="0"/>
                </a:lnTo>
                <a:lnTo>
                  <a:pt x="2748" y="65"/>
                </a:lnTo>
                <a:cubicBezTo>
                  <a:pt x="1080" y="1316"/>
                  <a:pt x="0" y="3313"/>
                  <a:pt x="0" y="5563"/>
                </a:cubicBezTo>
                <a:cubicBezTo>
                  <a:pt x="0" y="8049"/>
                  <a:pt x="1319" y="10227"/>
                  <a:pt x="3294" y="11430"/>
                </a:cubicBezTo>
                <a:lnTo>
                  <a:pt x="3507" y="11552"/>
                </a:lnTo>
                <a:lnTo>
                  <a:pt x="10160" y="11552"/>
                </a:lnTo>
                <a:lnTo>
                  <a:pt x="10160" y="0"/>
                </a:lnTo>
                <a:close/>
              </a:path>
            </a:pathLst>
          </a:custGeom>
          <a:blipFill>
            <a:blip r:embed="rId3"/>
            <a:stretch>
              <a:fillRect l="-37577" r="-37845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dk1"/>
              </a:solidFill>
            </a:endParaRPr>
          </a:p>
        </p:txBody>
      </p:sp>
      <p:sp>
        <p:nvSpPr>
          <p:cNvPr id="25" name="íṥlïďè">
            <a:extLst>
              <a:ext uri="{FF2B5EF4-FFF2-40B4-BE49-F238E27FC236}">
                <a16:creationId xmlns:a16="http://schemas.microsoft.com/office/drawing/2014/main" xmlns="" id="{E3E72850-273F-4F9D-ADAA-95B9B43FFE36}"/>
              </a:ext>
            </a:extLst>
          </p:cNvPr>
          <p:cNvSpPr/>
          <p:nvPr/>
        </p:nvSpPr>
        <p:spPr bwMode="auto">
          <a:xfrm>
            <a:off x="9145482" y="3735931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1000" dirty="0"/>
              <a:t>Copy paste fonts. Choose the only option to retain text</a:t>
            </a:r>
          </a:p>
        </p:txBody>
      </p:sp>
      <p:sp>
        <p:nvSpPr>
          <p:cNvPr id="26" name="iṥḻïḋè">
            <a:extLst>
              <a:ext uri="{FF2B5EF4-FFF2-40B4-BE49-F238E27FC236}">
                <a16:creationId xmlns:a16="http://schemas.microsoft.com/office/drawing/2014/main" xmlns="" id="{A8E546D0-4759-4B79-8918-56F2ED6F16D6}"/>
              </a:ext>
            </a:extLst>
          </p:cNvPr>
          <p:cNvSpPr txBox="1"/>
          <p:nvPr/>
        </p:nvSpPr>
        <p:spPr bwMode="auto">
          <a:xfrm>
            <a:off x="9145482" y="3323051"/>
            <a:ext cx="2108063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  <p:sp>
        <p:nvSpPr>
          <p:cNvPr id="24" name="îṡľiḓê">
            <a:extLst>
              <a:ext uri="{FF2B5EF4-FFF2-40B4-BE49-F238E27FC236}">
                <a16:creationId xmlns:a16="http://schemas.microsoft.com/office/drawing/2014/main" xmlns="" id="{2796E01D-D109-4C54-BC35-5AEE40951D20}"/>
              </a:ext>
            </a:extLst>
          </p:cNvPr>
          <p:cNvSpPr/>
          <p:nvPr/>
        </p:nvSpPr>
        <p:spPr bwMode="auto">
          <a:xfrm>
            <a:off x="9831180" y="2565566"/>
            <a:ext cx="736666" cy="484244"/>
          </a:xfrm>
          <a:custGeom>
            <a:avLst/>
            <a:gdLst>
              <a:gd name="connsiteX0" fmla="*/ 20293 w 607639"/>
              <a:gd name="connsiteY0" fmla="*/ 364067 h 414642"/>
              <a:gd name="connsiteX1" fmla="*/ 20293 w 607639"/>
              <a:gd name="connsiteY1" fmla="*/ 384244 h 414642"/>
              <a:gd name="connsiteX2" fmla="*/ 30351 w 607639"/>
              <a:gd name="connsiteY2" fmla="*/ 394377 h 414642"/>
              <a:gd name="connsiteX3" fmla="*/ 577199 w 607639"/>
              <a:gd name="connsiteY3" fmla="*/ 394377 h 414642"/>
              <a:gd name="connsiteX4" fmla="*/ 587346 w 607639"/>
              <a:gd name="connsiteY4" fmla="*/ 384244 h 414642"/>
              <a:gd name="connsiteX5" fmla="*/ 587346 w 607639"/>
              <a:gd name="connsiteY5" fmla="*/ 364067 h 414642"/>
              <a:gd name="connsiteX6" fmla="*/ 556995 w 607639"/>
              <a:gd name="connsiteY6" fmla="*/ 364067 h 414642"/>
              <a:gd name="connsiteX7" fmla="*/ 394916 w 607639"/>
              <a:gd name="connsiteY7" fmla="*/ 364067 h 414642"/>
              <a:gd name="connsiteX8" fmla="*/ 394916 w 607639"/>
              <a:gd name="connsiteY8" fmla="*/ 374200 h 414642"/>
              <a:gd name="connsiteX9" fmla="*/ 384859 w 607639"/>
              <a:gd name="connsiteY9" fmla="*/ 384244 h 414642"/>
              <a:gd name="connsiteX10" fmla="*/ 222780 w 607639"/>
              <a:gd name="connsiteY10" fmla="*/ 384244 h 414642"/>
              <a:gd name="connsiteX11" fmla="*/ 212634 w 607639"/>
              <a:gd name="connsiteY11" fmla="*/ 374200 h 414642"/>
              <a:gd name="connsiteX12" fmla="*/ 212634 w 607639"/>
              <a:gd name="connsiteY12" fmla="*/ 364067 h 414642"/>
              <a:gd name="connsiteX13" fmla="*/ 50644 w 607639"/>
              <a:gd name="connsiteY13" fmla="*/ 364067 h 414642"/>
              <a:gd name="connsiteX14" fmla="*/ 141754 w 607639"/>
              <a:gd name="connsiteY14" fmla="*/ 232583 h 414642"/>
              <a:gd name="connsiteX15" fmla="*/ 161961 w 607639"/>
              <a:gd name="connsiteY15" fmla="*/ 232583 h 414642"/>
              <a:gd name="connsiteX16" fmla="*/ 172110 w 607639"/>
              <a:gd name="connsiteY16" fmla="*/ 242719 h 414642"/>
              <a:gd name="connsiteX17" fmla="*/ 161961 w 607639"/>
              <a:gd name="connsiteY17" fmla="*/ 252765 h 414642"/>
              <a:gd name="connsiteX18" fmla="*/ 141754 w 607639"/>
              <a:gd name="connsiteY18" fmla="*/ 252765 h 414642"/>
              <a:gd name="connsiteX19" fmla="*/ 131605 w 607639"/>
              <a:gd name="connsiteY19" fmla="*/ 242719 h 414642"/>
              <a:gd name="connsiteX20" fmla="*/ 141754 w 607639"/>
              <a:gd name="connsiteY20" fmla="*/ 232583 h 414642"/>
              <a:gd name="connsiteX21" fmla="*/ 141758 w 607639"/>
              <a:gd name="connsiteY21" fmla="*/ 192149 h 414642"/>
              <a:gd name="connsiteX22" fmla="*/ 182279 w 607639"/>
              <a:gd name="connsiteY22" fmla="*/ 192149 h 414642"/>
              <a:gd name="connsiteX23" fmla="*/ 192432 w 607639"/>
              <a:gd name="connsiteY23" fmla="*/ 202196 h 414642"/>
              <a:gd name="connsiteX24" fmla="*/ 182279 w 607639"/>
              <a:gd name="connsiteY24" fmla="*/ 212331 h 414642"/>
              <a:gd name="connsiteX25" fmla="*/ 141758 w 607639"/>
              <a:gd name="connsiteY25" fmla="*/ 212331 h 414642"/>
              <a:gd name="connsiteX26" fmla="*/ 131605 w 607639"/>
              <a:gd name="connsiteY26" fmla="*/ 202196 h 414642"/>
              <a:gd name="connsiteX27" fmla="*/ 141758 w 607639"/>
              <a:gd name="connsiteY27" fmla="*/ 192149 h 414642"/>
              <a:gd name="connsiteX28" fmla="*/ 141754 w 607639"/>
              <a:gd name="connsiteY28" fmla="*/ 151716 h 414642"/>
              <a:gd name="connsiteX29" fmla="*/ 161961 w 607639"/>
              <a:gd name="connsiteY29" fmla="*/ 151716 h 414642"/>
              <a:gd name="connsiteX30" fmla="*/ 172110 w 607639"/>
              <a:gd name="connsiteY30" fmla="*/ 161763 h 414642"/>
              <a:gd name="connsiteX31" fmla="*/ 161961 w 607639"/>
              <a:gd name="connsiteY31" fmla="*/ 171898 h 414642"/>
              <a:gd name="connsiteX32" fmla="*/ 141754 w 607639"/>
              <a:gd name="connsiteY32" fmla="*/ 171898 h 414642"/>
              <a:gd name="connsiteX33" fmla="*/ 131605 w 607639"/>
              <a:gd name="connsiteY33" fmla="*/ 161763 h 414642"/>
              <a:gd name="connsiteX34" fmla="*/ 141754 w 607639"/>
              <a:gd name="connsiteY34" fmla="*/ 151716 h 414642"/>
              <a:gd name="connsiteX35" fmla="*/ 141758 w 607639"/>
              <a:gd name="connsiteY35" fmla="*/ 111211 h 414642"/>
              <a:gd name="connsiteX36" fmla="*/ 182279 w 607639"/>
              <a:gd name="connsiteY36" fmla="*/ 111211 h 414642"/>
              <a:gd name="connsiteX37" fmla="*/ 192432 w 607639"/>
              <a:gd name="connsiteY37" fmla="*/ 121337 h 414642"/>
              <a:gd name="connsiteX38" fmla="*/ 182279 w 607639"/>
              <a:gd name="connsiteY38" fmla="*/ 131463 h 414642"/>
              <a:gd name="connsiteX39" fmla="*/ 141758 w 607639"/>
              <a:gd name="connsiteY39" fmla="*/ 131463 h 414642"/>
              <a:gd name="connsiteX40" fmla="*/ 131605 w 607639"/>
              <a:gd name="connsiteY40" fmla="*/ 121337 h 414642"/>
              <a:gd name="connsiteX41" fmla="*/ 141758 w 607639"/>
              <a:gd name="connsiteY41" fmla="*/ 111211 h 414642"/>
              <a:gd name="connsiteX42" fmla="*/ 425367 w 607639"/>
              <a:gd name="connsiteY42" fmla="*/ 101191 h 414642"/>
              <a:gd name="connsiteX43" fmla="*/ 496228 w 607639"/>
              <a:gd name="connsiteY43" fmla="*/ 101191 h 414642"/>
              <a:gd name="connsiteX44" fmla="*/ 506377 w 607639"/>
              <a:gd name="connsiteY44" fmla="*/ 111231 h 414642"/>
              <a:gd name="connsiteX45" fmla="*/ 506377 w 607639"/>
              <a:gd name="connsiteY45" fmla="*/ 182042 h 414642"/>
              <a:gd name="connsiteX46" fmla="*/ 496228 w 607639"/>
              <a:gd name="connsiteY46" fmla="*/ 192171 h 414642"/>
              <a:gd name="connsiteX47" fmla="*/ 486080 w 607639"/>
              <a:gd name="connsiteY47" fmla="*/ 182042 h 414642"/>
              <a:gd name="connsiteX48" fmla="*/ 486080 w 607639"/>
              <a:gd name="connsiteY48" fmla="*/ 135575 h 414642"/>
              <a:gd name="connsiteX49" fmla="*/ 402043 w 607639"/>
              <a:gd name="connsiteY49" fmla="*/ 219447 h 414642"/>
              <a:gd name="connsiteX50" fmla="*/ 394921 w 607639"/>
              <a:gd name="connsiteY50" fmla="*/ 222468 h 414642"/>
              <a:gd name="connsiteX51" fmla="*/ 387889 w 607639"/>
              <a:gd name="connsiteY51" fmla="*/ 219447 h 414642"/>
              <a:gd name="connsiteX52" fmla="*/ 344268 w 607639"/>
              <a:gd name="connsiteY52" fmla="*/ 176001 h 414642"/>
              <a:gd name="connsiteX53" fmla="*/ 270380 w 607639"/>
              <a:gd name="connsiteY53" fmla="*/ 249744 h 414642"/>
              <a:gd name="connsiteX54" fmla="*/ 263258 w 607639"/>
              <a:gd name="connsiteY54" fmla="*/ 252765 h 414642"/>
              <a:gd name="connsiteX55" fmla="*/ 256225 w 607639"/>
              <a:gd name="connsiteY55" fmla="*/ 249744 h 414642"/>
              <a:gd name="connsiteX56" fmla="*/ 256225 w 607639"/>
              <a:gd name="connsiteY56" fmla="*/ 235617 h 414642"/>
              <a:gd name="connsiteX57" fmla="*/ 337235 w 607639"/>
              <a:gd name="connsiteY57" fmla="*/ 154766 h 414642"/>
              <a:gd name="connsiteX58" fmla="*/ 338837 w 607639"/>
              <a:gd name="connsiteY58" fmla="*/ 153433 h 414642"/>
              <a:gd name="connsiteX59" fmla="*/ 340618 w 607639"/>
              <a:gd name="connsiteY59" fmla="*/ 152456 h 414642"/>
              <a:gd name="connsiteX60" fmla="*/ 341508 w 607639"/>
              <a:gd name="connsiteY60" fmla="*/ 152101 h 414642"/>
              <a:gd name="connsiteX61" fmla="*/ 343378 w 607639"/>
              <a:gd name="connsiteY61" fmla="*/ 151745 h 414642"/>
              <a:gd name="connsiteX62" fmla="*/ 344268 w 607639"/>
              <a:gd name="connsiteY62" fmla="*/ 151745 h 414642"/>
              <a:gd name="connsiteX63" fmla="*/ 346226 w 607639"/>
              <a:gd name="connsiteY63" fmla="*/ 151923 h 414642"/>
              <a:gd name="connsiteX64" fmla="*/ 351390 w 607639"/>
              <a:gd name="connsiteY64" fmla="*/ 154766 h 414642"/>
              <a:gd name="connsiteX65" fmla="*/ 394921 w 607639"/>
              <a:gd name="connsiteY65" fmla="*/ 198213 h 414642"/>
              <a:gd name="connsiteX66" fmla="*/ 471925 w 607639"/>
              <a:gd name="connsiteY66" fmla="*/ 121359 h 414642"/>
              <a:gd name="connsiteX67" fmla="*/ 425367 w 607639"/>
              <a:gd name="connsiteY67" fmla="*/ 121359 h 414642"/>
              <a:gd name="connsiteX68" fmla="*/ 415218 w 607639"/>
              <a:gd name="connsiteY68" fmla="*/ 111231 h 414642"/>
              <a:gd name="connsiteX69" fmla="*/ 425367 w 607639"/>
              <a:gd name="connsiteY69" fmla="*/ 101191 h 414642"/>
              <a:gd name="connsiteX70" fmla="*/ 101297 w 607639"/>
              <a:gd name="connsiteY70" fmla="*/ 91029 h 414642"/>
              <a:gd name="connsiteX71" fmla="*/ 111423 w 607639"/>
              <a:gd name="connsiteY71" fmla="*/ 101159 h 414642"/>
              <a:gd name="connsiteX72" fmla="*/ 111423 w 607639"/>
              <a:gd name="connsiteY72" fmla="*/ 262887 h 414642"/>
              <a:gd name="connsiteX73" fmla="*/ 101297 w 607639"/>
              <a:gd name="connsiteY73" fmla="*/ 273017 h 414642"/>
              <a:gd name="connsiteX74" fmla="*/ 91171 w 607639"/>
              <a:gd name="connsiteY74" fmla="*/ 262887 h 414642"/>
              <a:gd name="connsiteX75" fmla="*/ 91171 w 607639"/>
              <a:gd name="connsiteY75" fmla="*/ 101159 h 414642"/>
              <a:gd name="connsiteX76" fmla="*/ 101297 w 607639"/>
              <a:gd name="connsiteY76" fmla="*/ 91029 h 414642"/>
              <a:gd name="connsiteX77" fmla="*/ 70848 w 607639"/>
              <a:gd name="connsiteY77" fmla="*/ 20177 h 414642"/>
              <a:gd name="connsiteX78" fmla="*/ 60791 w 607639"/>
              <a:gd name="connsiteY78" fmla="*/ 30309 h 414642"/>
              <a:gd name="connsiteX79" fmla="*/ 60791 w 607639"/>
              <a:gd name="connsiteY79" fmla="*/ 343802 h 414642"/>
              <a:gd name="connsiteX80" fmla="*/ 222780 w 607639"/>
              <a:gd name="connsiteY80" fmla="*/ 343802 h 414642"/>
              <a:gd name="connsiteX81" fmla="*/ 232927 w 607639"/>
              <a:gd name="connsiteY81" fmla="*/ 353935 h 414642"/>
              <a:gd name="connsiteX82" fmla="*/ 232927 w 607639"/>
              <a:gd name="connsiteY82" fmla="*/ 364067 h 414642"/>
              <a:gd name="connsiteX83" fmla="*/ 374712 w 607639"/>
              <a:gd name="connsiteY83" fmla="*/ 364067 h 414642"/>
              <a:gd name="connsiteX84" fmla="*/ 374712 w 607639"/>
              <a:gd name="connsiteY84" fmla="*/ 353935 h 414642"/>
              <a:gd name="connsiteX85" fmla="*/ 384859 w 607639"/>
              <a:gd name="connsiteY85" fmla="*/ 343802 h 414642"/>
              <a:gd name="connsiteX86" fmla="*/ 546848 w 607639"/>
              <a:gd name="connsiteY86" fmla="*/ 343802 h 414642"/>
              <a:gd name="connsiteX87" fmla="*/ 546848 w 607639"/>
              <a:gd name="connsiteY87" fmla="*/ 30309 h 414642"/>
              <a:gd name="connsiteX88" fmla="*/ 536702 w 607639"/>
              <a:gd name="connsiteY88" fmla="*/ 20177 h 414642"/>
              <a:gd name="connsiteX89" fmla="*/ 70848 w 607639"/>
              <a:gd name="connsiteY89" fmla="*/ 0 h 414642"/>
              <a:gd name="connsiteX90" fmla="*/ 536702 w 607639"/>
              <a:gd name="connsiteY90" fmla="*/ 0 h 414642"/>
              <a:gd name="connsiteX91" fmla="*/ 567142 w 607639"/>
              <a:gd name="connsiteY91" fmla="*/ 30309 h 414642"/>
              <a:gd name="connsiteX92" fmla="*/ 567142 w 607639"/>
              <a:gd name="connsiteY92" fmla="*/ 343802 h 414642"/>
              <a:gd name="connsiteX93" fmla="*/ 597492 w 607639"/>
              <a:gd name="connsiteY93" fmla="*/ 343802 h 414642"/>
              <a:gd name="connsiteX94" fmla="*/ 607639 w 607639"/>
              <a:gd name="connsiteY94" fmla="*/ 353935 h 414642"/>
              <a:gd name="connsiteX95" fmla="*/ 607639 w 607639"/>
              <a:gd name="connsiteY95" fmla="*/ 384244 h 414642"/>
              <a:gd name="connsiteX96" fmla="*/ 577199 w 607639"/>
              <a:gd name="connsiteY96" fmla="*/ 414642 h 414642"/>
              <a:gd name="connsiteX97" fmla="*/ 30351 w 607639"/>
              <a:gd name="connsiteY97" fmla="*/ 414642 h 414642"/>
              <a:gd name="connsiteX98" fmla="*/ 0 w 607639"/>
              <a:gd name="connsiteY98" fmla="*/ 384244 h 414642"/>
              <a:gd name="connsiteX99" fmla="*/ 0 w 607639"/>
              <a:gd name="connsiteY99" fmla="*/ 353935 h 414642"/>
              <a:gd name="connsiteX100" fmla="*/ 10147 w 607639"/>
              <a:gd name="connsiteY100" fmla="*/ 343802 h 414642"/>
              <a:gd name="connsiteX101" fmla="*/ 40497 w 607639"/>
              <a:gd name="connsiteY101" fmla="*/ 343802 h 414642"/>
              <a:gd name="connsiteX102" fmla="*/ 40497 w 607639"/>
              <a:gd name="connsiteY102" fmla="*/ 30309 h 414642"/>
              <a:gd name="connsiteX103" fmla="*/ 70848 w 607639"/>
              <a:gd name="connsiteY103" fmla="*/ 0 h 414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607639" h="414642">
                <a:moveTo>
                  <a:pt x="20293" y="364067"/>
                </a:moveTo>
                <a:lnTo>
                  <a:pt x="20293" y="384244"/>
                </a:lnTo>
                <a:cubicBezTo>
                  <a:pt x="20293" y="390377"/>
                  <a:pt x="24298" y="394377"/>
                  <a:pt x="30351" y="394377"/>
                </a:cubicBezTo>
                <a:lnTo>
                  <a:pt x="577199" y="394377"/>
                </a:lnTo>
                <a:cubicBezTo>
                  <a:pt x="583341" y="394377"/>
                  <a:pt x="587346" y="390377"/>
                  <a:pt x="587346" y="384244"/>
                </a:cubicBezTo>
                <a:lnTo>
                  <a:pt x="587346" y="364067"/>
                </a:lnTo>
                <a:lnTo>
                  <a:pt x="556995" y="364067"/>
                </a:lnTo>
                <a:lnTo>
                  <a:pt x="394916" y="364067"/>
                </a:lnTo>
                <a:lnTo>
                  <a:pt x="394916" y="374200"/>
                </a:lnTo>
                <a:cubicBezTo>
                  <a:pt x="394916" y="380244"/>
                  <a:pt x="390911" y="384244"/>
                  <a:pt x="384859" y="384244"/>
                </a:cubicBezTo>
                <a:lnTo>
                  <a:pt x="222780" y="384244"/>
                </a:lnTo>
                <a:cubicBezTo>
                  <a:pt x="216728" y="384244"/>
                  <a:pt x="212634" y="380244"/>
                  <a:pt x="212634" y="374200"/>
                </a:cubicBezTo>
                <a:lnTo>
                  <a:pt x="212634" y="364067"/>
                </a:lnTo>
                <a:lnTo>
                  <a:pt x="50644" y="364067"/>
                </a:lnTo>
                <a:close/>
                <a:moveTo>
                  <a:pt x="141754" y="232583"/>
                </a:moveTo>
                <a:lnTo>
                  <a:pt x="161961" y="232583"/>
                </a:lnTo>
                <a:cubicBezTo>
                  <a:pt x="168104" y="232583"/>
                  <a:pt x="172110" y="236584"/>
                  <a:pt x="172110" y="242719"/>
                </a:cubicBezTo>
                <a:cubicBezTo>
                  <a:pt x="172110" y="248764"/>
                  <a:pt x="168104" y="252765"/>
                  <a:pt x="161961" y="252765"/>
                </a:cubicBezTo>
                <a:lnTo>
                  <a:pt x="141754" y="252765"/>
                </a:lnTo>
                <a:cubicBezTo>
                  <a:pt x="135700" y="252765"/>
                  <a:pt x="131605" y="248764"/>
                  <a:pt x="131605" y="242719"/>
                </a:cubicBezTo>
                <a:cubicBezTo>
                  <a:pt x="131605" y="236584"/>
                  <a:pt x="135700" y="232583"/>
                  <a:pt x="141754" y="232583"/>
                </a:cubicBezTo>
                <a:close/>
                <a:moveTo>
                  <a:pt x="141758" y="192149"/>
                </a:moveTo>
                <a:lnTo>
                  <a:pt x="182279" y="192149"/>
                </a:lnTo>
                <a:cubicBezTo>
                  <a:pt x="188335" y="192149"/>
                  <a:pt x="192432" y="196150"/>
                  <a:pt x="192432" y="202196"/>
                </a:cubicBezTo>
                <a:cubicBezTo>
                  <a:pt x="192432" y="208330"/>
                  <a:pt x="188335" y="212331"/>
                  <a:pt x="182279" y="212331"/>
                </a:cubicBezTo>
                <a:lnTo>
                  <a:pt x="141758" y="212331"/>
                </a:lnTo>
                <a:cubicBezTo>
                  <a:pt x="135702" y="212331"/>
                  <a:pt x="131605" y="208330"/>
                  <a:pt x="131605" y="202196"/>
                </a:cubicBezTo>
                <a:cubicBezTo>
                  <a:pt x="131605" y="196150"/>
                  <a:pt x="135702" y="192149"/>
                  <a:pt x="141758" y="192149"/>
                </a:cubicBezTo>
                <a:close/>
                <a:moveTo>
                  <a:pt x="141754" y="151716"/>
                </a:moveTo>
                <a:lnTo>
                  <a:pt x="161961" y="151716"/>
                </a:lnTo>
                <a:cubicBezTo>
                  <a:pt x="168104" y="151716"/>
                  <a:pt x="172110" y="155717"/>
                  <a:pt x="172110" y="161763"/>
                </a:cubicBezTo>
                <a:cubicBezTo>
                  <a:pt x="172110" y="167897"/>
                  <a:pt x="168104" y="171898"/>
                  <a:pt x="161961" y="171898"/>
                </a:cubicBezTo>
                <a:lnTo>
                  <a:pt x="141754" y="171898"/>
                </a:lnTo>
                <a:cubicBezTo>
                  <a:pt x="135700" y="171898"/>
                  <a:pt x="131605" y="167897"/>
                  <a:pt x="131605" y="161763"/>
                </a:cubicBezTo>
                <a:cubicBezTo>
                  <a:pt x="131605" y="155717"/>
                  <a:pt x="135700" y="151716"/>
                  <a:pt x="141754" y="151716"/>
                </a:cubicBezTo>
                <a:close/>
                <a:moveTo>
                  <a:pt x="141758" y="111211"/>
                </a:moveTo>
                <a:lnTo>
                  <a:pt x="182279" y="111211"/>
                </a:lnTo>
                <a:cubicBezTo>
                  <a:pt x="188335" y="111211"/>
                  <a:pt x="192432" y="115297"/>
                  <a:pt x="192432" y="121337"/>
                </a:cubicBezTo>
                <a:cubicBezTo>
                  <a:pt x="192432" y="127377"/>
                  <a:pt x="188335" y="131463"/>
                  <a:pt x="182279" y="131463"/>
                </a:cubicBezTo>
                <a:lnTo>
                  <a:pt x="141758" y="131463"/>
                </a:lnTo>
                <a:cubicBezTo>
                  <a:pt x="135702" y="131463"/>
                  <a:pt x="131605" y="127377"/>
                  <a:pt x="131605" y="121337"/>
                </a:cubicBezTo>
                <a:cubicBezTo>
                  <a:pt x="131605" y="115297"/>
                  <a:pt x="135702" y="111211"/>
                  <a:pt x="141758" y="111211"/>
                </a:cubicBezTo>
                <a:close/>
                <a:moveTo>
                  <a:pt x="425367" y="101191"/>
                </a:moveTo>
                <a:lnTo>
                  <a:pt x="496228" y="101191"/>
                </a:lnTo>
                <a:cubicBezTo>
                  <a:pt x="502282" y="101191"/>
                  <a:pt x="506377" y="105189"/>
                  <a:pt x="506377" y="111231"/>
                </a:cubicBezTo>
                <a:lnTo>
                  <a:pt x="506377" y="182042"/>
                </a:lnTo>
                <a:cubicBezTo>
                  <a:pt x="506377" y="188084"/>
                  <a:pt x="502282" y="192171"/>
                  <a:pt x="496228" y="192171"/>
                </a:cubicBezTo>
                <a:cubicBezTo>
                  <a:pt x="490175" y="192171"/>
                  <a:pt x="486080" y="188084"/>
                  <a:pt x="486080" y="182042"/>
                </a:cubicBezTo>
                <a:lnTo>
                  <a:pt x="486080" y="135575"/>
                </a:lnTo>
                <a:lnTo>
                  <a:pt x="402043" y="219447"/>
                </a:lnTo>
                <a:cubicBezTo>
                  <a:pt x="399996" y="221491"/>
                  <a:pt x="397948" y="222468"/>
                  <a:pt x="394921" y="222468"/>
                </a:cubicBezTo>
                <a:cubicBezTo>
                  <a:pt x="391895" y="222468"/>
                  <a:pt x="389847" y="221491"/>
                  <a:pt x="387889" y="219447"/>
                </a:cubicBezTo>
                <a:lnTo>
                  <a:pt x="344268" y="176001"/>
                </a:lnTo>
                <a:lnTo>
                  <a:pt x="270380" y="249744"/>
                </a:lnTo>
                <a:cubicBezTo>
                  <a:pt x="268332" y="251788"/>
                  <a:pt x="266285" y="252765"/>
                  <a:pt x="263258" y="252765"/>
                </a:cubicBezTo>
                <a:cubicBezTo>
                  <a:pt x="260231" y="252765"/>
                  <a:pt x="258184" y="251788"/>
                  <a:pt x="256225" y="249744"/>
                </a:cubicBezTo>
                <a:cubicBezTo>
                  <a:pt x="252130" y="245746"/>
                  <a:pt x="252130" y="239616"/>
                  <a:pt x="256225" y="235617"/>
                </a:cubicBezTo>
                <a:lnTo>
                  <a:pt x="337235" y="154766"/>
                </a:lnTo>
                <a:cubicBezTo>
                  <a:pt x="337769" y="154233"/>
                  <a:pt x="338303" y="153789"/>
                  <a:pt x="338837" y="153433"/>
                </a:cubicBezTo>
                <a:cubicBezTo>
                  <a:pt x="339372" y="152989"/>
                  <a:pt x="339995" y="152723"/>
                  <a:pt x="340618" y="152456"/>
                </a:cubicBezTo>
                <a:cubicBezTo>
                  <a:pt x="340885" y="152367"/>
                  <a:pt x="341152" y="152190"/>
                  <a:pt x="341508" y="152101"/>
                </a:cubicBezTo>
                <a:cubicBezTo>
                  <a:pt x="342131" y="151923"/>
                  <a:pt x="342754" y="151834"/>
                  <a:pt x="343378" y="151745"/>
                </a:cubicBezTo>
                <a:cubicBezTo>
                  <a:pt x="343645" y="151745"/>
                  <a:pt x="344001" y="151745"/>
                  <a:pt x="344268" y="151745"/>
                </a:cubicBezTo>
                <a:cubicBezTo>
                  <a:pt x="344980" y="151745"/>
                  <a:pt x="345603" y="151745"/>
                  <a:pt x="346226" y="151923"/>
                </a:cubicBezTo>
                <a:cubicBezTo>
                  <a:pt x="348096" y="152278"/>
                  <a:pt x="349876" y="153256"/>
                  <a:pt x="351390" y="154766"/>
                </a:cubicBezTo>
                <a:lnTo>
                  <a:pt x="394921" y="198213"/>
                </a:lnTo>
                <a:lnTo>
                  <a:pt x="471925" y="121359"/>
                </a:lnTo>
                <a:lnTo>
                  <a:pt x="425367" y="121359"/>
                </a:lnTo>
                <a:cubicBezTo>
                  <a:pt x="419224" y="121359"/>
                  <a:pt x="415218" y="117361"/>
                  <a:pt x="415218" y="111231"/>
                </a:cubicBezTo>
                <a:cubicBezTo>
                  <a:pt x="415218" y="105189"/>
                  <a:pt x="419224" y="101191"/>
                  <a:pt x="425367" y="101191"/>
                </a:cubicBezTo>
                <a:close/>
                <a:moveTo>
                  <a:pt x="101297" y="91029"/>
                </a:moveTo>
                <a:cubicBezTo>
                  <a:pt x="107337" y="91029"/>
                  <a:pt x="111423" y="95028"/>
                  <a:pt x="111423" y="101159"/>
                </a:cubicBezTo>
                <a:lnTo>
                  <a:pt x="111423" y="262887"/>
                </a:lnTo>
                <a:cubicBezTo>
                  <a:pt x="111423" y="268929"/>
                  <a:pt x="107337" y="273017"/>
                  <a:pt x="101297" y="273017"/>
                </a:cubicBezTo>
                <a:cubicBezTo>
                  <a:pt x="95257" y="273017"/>
                  <a:pt x="91171" y="268929"/>
                  <a:pt x="91171" y="262887"/>
                </a:cubicBezTo>
                <a:lnTo>
                  <a:pt x="91171" y="101159"/>
                </a:lnTo>
                <a:cubicBezTo>
                  <a:pt x="91171" y="95028"/>
                  <a:pt x="95257" y="91029"/>
                  <a:pt x="101297" y="91029"/>
                </a:cubicBezTo>
                <a:close/>
                <a:moveTo>
                  <a:pt x="70848" y="20177"/>
                </a:moveTo>
                <a:cubicBezTo>
                  <a:pt x="64796" y="20177"/>
                  <a:pt x="60791" y="24265"/>
                  <a:pt x="60791" y="30309"/>
                </a:cubicBezTo>
                <a:lnTo>
                  <a:pt x="60791" y="343802"/>
                </a:lnTo>
                <a:lnTo>
                  <a:pt x="222780" y="343802"/>
                </a:lnTo>
                <a:cubicBezTo>
                  <a:pt x="228833" y="343802"/>
                  <a:pt x="232927" y="347890"/>
                  <a:pt x="232927" y="353935"/>
                </a:cubicBezTo>
                <a:lnTo>
                  <a:pt x="232927" y="364067"/>
                </a:lnTo>
                <a:lnTo>
                  <a:pt x="374712" y="364067"/>
                </a:lnTo>
                <a:lnTo>
                  <a:pt x="374712" y="353935"/>
                </a:lnTo>
                <a:cubicBezTo>
                  <a:pt x="374712" y="347890"/>
                  <a:pt x="378717" y="343802"/>
                  <a:pt x="384859" y="343802"/>
                </a:cubicBezTo>
                <a:lnTo>
                  <a:pt x="546848" y="343802"/>
                </a:lnTo>
                <a:lnTo>
                  <a:pt x="546848" y="30309"/>
                </a:lnTo>
                <a:cubicBezTo>
                  <a:pt x="546848" y="24265"/>
                  <a:pt x="542754" y="20177"/>
                  <a:pt x="536702" y="20177"/>
                </a:cubicBezTo>
                <a:close/>
                <a:moveTo>
                  <a:pt x="70848" y="0"/>
                </a:moveTo>
                <a:lnTo>
                  <a:pt x="536702" y="0"/>
                </a:lnTo>
                <a:cubicBezTo>
                  <a:pt x="553969" y="0"/>
                  <a:pt x="567142" y="13155"/>
                  <a:pt x="567142" y="30309"/>
                </a:cubicBezTo>
                <a:lnTo>
                  <a:pt x="567142" y="343802"/>
                </a:lnTo>
                <a:lnTo>
                  <a:pt x="597492" y="343802"/>
                </a:lnTo>
                <a:cubicBezTo>
                  <a:pt x="603545" y="343802"/>
                  <a:pt x="607639" y="347890"/>
                  <a:pt x="607639" y="353935"/>
                </a:cubicBezTo>
                <a:lnTo>
                  <a:pt x="607639" y="384244"/>
                </a:lnTo>
                <a:cubicBezTo>
                  <a:pt x="607639" y="401487"/>
                  <a:pt x="594466" y="414642"/>
                  <a:pt x="577199" y="414642"/>
                </a:cubicBezTo>
                <a:lnTo>
                  <a:pt x="30351" y="414642"/>
                </a:lnTo>
                <a:cubicBezTo>
                  <a:pt x="13173" y="414642"/>
                  <a:pt x="0" y="401487"/>
                  <a:pt x="0" y="384244"/>
                </a:cubicBezTo>
                <a:lnTo>
                  <a:pt x="0" y="353935"/>
                </a:lnTo>
                <a:cubicBezTo>
                  <a:pt x="0" y="347890"/>
                  <a:pt x="4094" y="343802"/>
                  <a:pt x="10147" y="343802"/>
                </a:cubicBezTo>
                <a:lnTo>
                  <a:pt x="40497" y="343802"/>
                </a:lnTo>
                <a:lnTo>
                  <a:pt x="40497" y="30309"/>
                </a:lnTo>
                <a:cubicBezTo>
                  <a:pt x="40497" y="13155"/>
                  <a:pt x="53670" y="0"/>
                  <a:pt x="70848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dirty="0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EE0CC4AB-B53F-4217-8B82-52934D61E1B6}"/>
              </a:ext>
            </a:extLst>
          </p:cNvPr>
          <p:cNvCxnSpPr>
            <a:cxnSpLocks/>
          </p:cNvCxnSpPr>
          <p:nvPr/>
        </p:nvCxnSpPr>
        <p:spPr>
          <a:xfrm>
            <a:off x="776007" y="2881192"/>
            <a:ext cx="5114039" cy="0"/>
          </a:xfrm>
          <a:prstGeom prst="line">
            <a:avLst/>
          </a:prstGeom>
          <a:ln w="3175" cap="rnd">
            <a:solidFill>
              <a:schemeClr val="tx1">
                <a:lumMod val="50000"/>
                <a:lumOff val="50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îṣlíďe">
            <a:extLst>
              <a:ext uri="{FF2B5EF4-FFF2-40B4-BE49-F238E27FC236}">
                <a16:creationId xmlns:a16="http://schemas.microsoft.com/office/drawing/2014/main" xmlns="" id="{A160433F-5F6A-4A96-90D7-B4863E2A497B}"/>
              </a:ext>
            </a:extLst>
          </p:cNvPr>
          <p:cNvSpPr txBox="1"/>
          <p:nvPr/>
        </p:nvSpPr>
        <p:spPr>
          <a:xfrm>
            <a:off x="1574094" y="3575822"/>
            <a:ext cx="4544613" cy="993029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You can use the icon library in iSlide  (www.islide.cc) to filter and replace existing icon elements with one click.</a:t>
            </a:r>
            <a:endParaRPr lang="zh-CN" altLang="en-US" sz="1000" dirty="0"/>
          </a:p>
        </p:txBody>
      </p:sp>
      <p:sp>
        <p:nvSpPr>
          <p:cNvPr id="19" name="íšḷïḓê">
            <a:extLst>
              <a:ext uri="{FF2B5EF4-FFF2-40B4-BE49-F238E27FC236}">
                <a16:creationId xmlns:a16="http://schemas.microsoft.com/office/drawing/2014/main" xmlns="" id="{DA9072D2-59D9-4D72-ACF1-0B598AF0B60F}"/>
              </a:ext>
            </a:extLst>
          </p:cNvPr>
          <p:cNvSpPr txBox="1"/>
          <p:nvPr/>
        </p:nvSpPr>
        <p:spPr>
          <a:xfrm>
            <a:off x="1574094" y="3104002"/>
            <a:ext cx="4544613" cy="471820"/>
          </a:xfrm>
          <a:prstGeom prst="rect">
            <a:avLst/>
          </a:prstGeom>
          <a:noFill/>
        </p:spPr>
        <p:txBody>
          <a:bodyPr wrap="none" rtlCol="0" anchor="ctr">
            <a:normAutofit/>
          </a:bodyPr>
          <a:lstStyle/>
          <a:p>
            <a:r>
              <a:rPr lang="en-US" altLang="zh-CN" sz="1400" b="1" dirty="0">
                <a:solidFill>
                  <a:schemeClr val="accent1"/>
                </a:solidFill>
              </a:rPr>
              <a:t>Text here</a:t>
            </a:r>
            <a:endParaRPr lang="zh-CN" altLang="en-US" sz="1400" b="1" dirty="0">
              <a:solidFill>
                <a:schemeClr val="accent1"/>
              </a:solidFill>
            </a:endParaRPr>
          </a:p>
        </p:txBody>
      </p:sp>
      <p:sp>
        <p:nvSpPr>
          <p:cNvPr id="21" name="îṡ1idé">
            <a:extLst>
              <a:ext uri="{FF2B5EF4-FFF2-40B4-BE49-F238E27FC236}">
                <a16:creationId xmlns:a16="http://schemas.microsoft.com/office/drawing/2014/main" xmlns="" id="{DCB69F0D-51C7-4750-BE2F-60F947768E4E}"/>
              </a:ext>
            </a:extLst>
          </p:cNvPr>
          <p:cNvSpPr/>
          <p:nvPr/>
        </p:nvSpPr>
        <p:spPr>
          <a:xfrm>
            <a:off x="737113" y="3142271"/>
            <a:ext cx="675000" cy="675005"/>
          </a:xfrm>
          <a:prstGeom prst="ellipse">
            <a:avLst/>
          </a:pr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22" name="íś1îḑé">
            <a:extLst>
              <a:ext uri="{FF2B5EF4-FFF2-40B4-BE49-F238E27FC236}">
                <a16:creationId xmlns:a16="http://schemas.microsoft.com/office/drawing/2014/main" xmlns="" id="{61A6FFDA-7C0A-41F7-B517-FF2F1667EDAC}"/>
              </a:ext>
            </a:extLst>
          </p:cNvPr>
          <p:cNvSpPr/>
          <p:nvPr/>
        </p:nvSpPr>
        <p:spPr bwMode="auto">
          <a:xfrm>
            <a:off x="902520" y="3311035"/>
            <a:ext cx="344185" cy="337474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/>
          </a:p>
        </p:txBody>
      </p:sp>
      <p:sp>
        <p:nvSpPr>
          <p:cNvPr id="13" name="isḷîďè">
            <a:extLst>
              <a:ext uri="{FF2B5EF4-FFF2-40B4-BE49-F238E27FC236}">
                <a16:creationId xmlns:a16="http://schemas.microsoft.com/office/drawing/2014/main" xmlns="" id="{649D1A4E-5263-4F75-B183-857CE3AB274A}"/>
              </a:ext>
            </a:extLst>
          </p:cNvPr>
          <p:cNvSpPr txBox="1"/>
          <p:nvPr/>
        </p:nvSpPr>
        <p:spPr>
          <a:xfrm>
            <a:off x="1574094" y="5308188"/>
            <a:ext cx="4544613" cy="993029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You can use the icon library in iSlide  (www.islide.cc) to filter and replace existing icon elements with one click.</a:t>
            </a:r>
            <a:endParaRPr lang="zh-CN" altLang="en-US" sz="1000" dirty="0"/>
          </a:p>
        </p:txBody>
      </p:sp>
      <p:sp>
        <p:nvSpPr>
          <p:cNvPr id="14" name="íşḷïḓè">
            <a:extLst>
              <a:ext uri="{FF2B5EF4-FFF2-40B4-BE49-F238E27FC236}">
                <a16:creationId xmlns:a16="http://schemas.microsoft.com/office/drawing/2014/main" xmlns="" id="{F46C0C3A-96D8-4251-B919-9E4451C091A1}"/>
              </a:ext>
            </a:extLst>
          </p:cNvPr>
          <p:cNvSpPr txBox="1"/>
          <p:nvPr/>
        </p:nvSpPr>
        <p:spPr>
          <a:xfrm>
            <a:off x="1574094" y="4836368"/>
            <a:ext cx="4544613" cy="471820"/>
          </a:xfrm>
          <a:prstGeom prst="rect">
            <a:avLst/>
          </a:prstGeom>
          <a:noFill/>
        </p:spPr>
        <p:txBody>
          <a:bodyPr wrap="none" rtlCol="0" anchor="ctr">
            <a:normAutofit/>
          </a:bodyPr>
          <a:lstStyle/>
          <a:p>
            <a:r>
              <a:rPr lang="en-US" altLang="zh-CN" sz="1400" b="1" dirty="0">
                <a:solidFill>
                  <a:schemeClr val="accent3"/>
                </a:solidFill>
              </a:rPr>
              <a:t>Text here</a:t>
            </a:r>
            <a:endParaRPr lang="zh-CN" altLang="en-US" sz="1400" b="1" dirty="0">
              <a:solidFill>
                <a:schemeClr val="accent3"/>
              </a:solidFill>
            </a:endParaRPr>
          </a:p>
        </p:txBody>
      </p:sp>
      <p:sp>
        <p:nvSpPr>
          <p:cNvPr id="16" name="íşļiḑe">
            <a:extLst>
              <a:ext uri="{FF2B5EF4-FFF2-40B4-BE49-F238E27FC236}">
                <a16:creationId xmlns:a16="http://schemas.microsoft.com/office/drawing/2014/main" xmlns="" id="{B05A3CF7-DDEC-4076-A16F-CC012E7321C7}"/>
              </a:ext>
            </a:extLst>
          </p:cNvPr>
          <p:cNvSpPr/>
          <p:nvPr/>
        </p:nvSpPr>
        <p:spPr>
          <a:xfrm>
            <a:off x="737113" y="4874637"/>
            <a:ext cx="675000" cy="675005"/>
          </a:xfrm>
          <a:prstGeom prst="ellipse">
            <a:avLst/>
          </a:prstGeom>
          <a:solidFill>
            <a:schemeClr val="accent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17" name="íṡḷïḋê">
            <a:extLst>
              <a:ext uri="{FF2B5EF4-FFF2-40B4-BE49-F238E27FC236}">
                <a16:creationId xmlns:a16="http://schemas.microsoft.com/office/drawing/2014/main" xmlns="" id="{D7EA7381-6565-4002-9EE0-498DB98453EC}"/>
              </a:ext>
            </a:extLst>
          </p:cNvPr>
          <p:cNvSpPr/>
          <p:nvPr/>
        </p:nvSpPr>
        <p:spPr bwMode="auto">
          <a:xfrm>
            <a:off x="902520" y="5043401"/>
            <a:ext cx="344185" cy="337474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844DA7CD-77EF-4A37-9BE4-54483C6BBE51}"/>
              </a:ext>
            </a:extLst>
          </p:cNvPr>
          <p:cNvCxnSpPr>
            <a:cxnSpLocks/>
          </p:cNvCxnSpPr>
          <p:nvPr/>
        </p:nvCxnSpPr>
        <p:spPr>
          <a:xfrm>
            <a:off x="776007" y="4689000"/>
            <a:ext cx="5114039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íślïḓè">
            <a:extLst>
              <a:ext uri="{FF2B5EF4-FFF2-40B4-BE49-F238E27FC236}">
                <a16:creationId xmlns:a16="http://schemas.microsoft.com/office/drawing/2014/main" xmlns="" id="{B80BF6D1-82AA-438A-AFC1-11BDD440411F}"/>
              </a:ext>
            </a:extLst>
          </p:cNvPr>
          <p:cNvSpPr txBox="1"/>
          <p:nvPr/>
        </p:nvSpPr>
        <p:spPr>
          <a:xfrm>
            <a:off x="669925" y="1473678"/>
            <a:ext cx="5381626" cy="1168530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 fontScale="85000" lnSpcReduction="10000"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/>
              <a:t>Unified fonts make reading more fluent.</a:t>
            </a:r>
          </a:p>
          <a:p>
            <a:pPr>
              <a:lnSpc>
                <a:spcPct val="150000"/>
              </a:lnSpc>
            </a:pPr>
            <a:r>
              <a:rPr lang="en-US" altLang="zh-CN" sz="1700" b="1" dirty="0"/>
              <a:t>Theme color makes PPT more convenient to change.</a:t>
            </a:r>
          </a:p>
          <a:p>
            <a:pPr>
              <a:lnSpc>
                <a:spcPct val="150000"/>
              </a:lnSpc>
            </a:pPr>
            <a:r>
              <a:rPr lang="en-US" altLang="zh-CN" sz="1400" dirty="0"/>
              <a:t>Adjust the spacing to adapt to Chinese typesetting, use the reference line in PPT.</a:t>
            </a:r>
            <a:endParaRPr lang="en-US" altLang="zh-CN" sz="1600" b="1" dirty="0"/>
          </a:p>
        </p:txBody>
      </p:sp>
    </p:spTree>
    <p:extLst>
      <p:ext uri="{BB962C8B-B14F-4D97-AF65-F5344CB8AC3E}">
        <p14:creationId xmlns:p14="http://schemas.microsoft.com/office/powerpoint/2010/main" val="1750341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ṡľïḑè">
            <a:extLst>
              <a:ext uri="{FF2B5EF4-FFF2-40B4-BE49-F238E27FC236}">
                <a16:creationId xmlns:a16="http://schemas.microsoft.com/office/drawing/2014/main" xmlns="" id="{6662FDF7-8985-45E8-B0BE-A7B2FE6EC562}"/>
              </a:ext>
            </a:extLst>
          </p:cNvPr>
          <p:cNvSpPr txBox="1"/>
          <p:nvPr/>
        </p:nvSpPr>
        <p:spPr bwMode="auto">
          <a:xfrm>
            <a:off x="3510784" y="1780800"/>
            <a:ext cx="8009703" cy="4003616"/>
          </a:xfrm>
          <a:prstGeom prst="rect">
            <a:avLst/>
          </a:prstGeom>
          <a:noFill/>
        </p:spPr>
        <p:txBody>
          <a:bodyPr wrap="square" tIns="0" anchor="t">
            <a:noAutofit/>
          </a:bodyPr>
          <a:lstStyle>
            <a:defPPr>
              <a:defRPr lang="zh-CN"/>
            </a:defPPr>
            <a:lvl1pPr>
              <a:defRPr sz="1600" b="1"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742950" indent="-28575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0" dirty="0">
                <a:latin typeface="+mn-lt"/>
                <a:ea typeface="+mn-ea"/>
                <a:sym typeface="+mn-lt"/>
              </a:rPr>
              <a:t>选题背景和研究意义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0" dirty="0">
                <a:latin typeface="+mn-lt"/>
                <a:ea typeface="+mn-ea"/>
                <a:sym typeface="+mn-lt"/>
              </a:rPr>
              <a:t>研究思路与研究方法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0" dirty="0">
                <a:latin typeface="+mn-lt"/>
                <a:ea typeface="+mn-ea"/>
                <a:sym typeface="+mn-lt"/>
              </a:rPr>
              <a:t>关键技术与实践难点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0" dirty="0">
                <a:latin typeface="+mn-lt"/>
                <a:ea typeface="+mn-ea"/>
                <a:sym typeface="+mn-lt"/>
              </a:rPr>
              <a:t>研究成果与应用前景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0" dirty="0">
                <a:latin typeface="+mn-lt"/>
                <a:ea typeface="+mn-ea"/>
                <a:sym typeface="+mn-lt"/>
              </a:rPr>
              <a:t>论文总结与展望</a:t>
            </a: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53F8877C-1EC7-42B5-B5CE-B06D1D5F42A1}"/>
              </a:ext>
            </a:extLst>
          </p:cNvPr>
          <p:cNvCxnSpPr>
            <a:cxnSpLocks/>
          </p:cNvCxnSpPr>
          <p:nvPr/>
        </p:nvCxnSpPr>
        <p:spPr>
          <a:xfrm>
            <a:off x="3380411" y="1780800"/>
            <a:ext cx="0" cy="4003616"/>
          </a:xfrm>
          <a:prstGeom prst="line">
            <a:avLst/>
          </a:prstGeom>
          <a:solidFill>
            <a:srgbClr val="FFCC00"/>
          </a:solidFill>
          <a:ln w="317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7" name="išľïḋé">
            <a:extLst>
              <a:ext uri="{FF2B5EF4-FFF2-40B4-BE49-F238E27FC236}">
                <a16:creationId xmlns:a16="http://schemas.microsoft.com/office/drawing/2014/main" xmlns="" id="{364F157C-D69E-4552-8A36-BBA416D11C90}"/>
              </a:ext>
            </a:extLst>
          </p:cNvPr>
          <p:cNvSpPr txBox="1"/>
          <p:nvPr/>
        </p:nvSpPr>
        <p:spPr>
          <a:xfrm>
            <a:off x="757282" y="1700808"/>
            <a:ext cx="2623091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/>
            <a:r>
              <a:rPr lang="tr-TR" sz="2800" b="1" dirty="0">
                <a:solidFill>
                  <a:schemeClr val="accent1"/>
                </a:solidFill>
                <a:cs typeface="+mn-ea"/>
                <a:sym typeface="+mn-lt"/>
              </a:rPr>
              <a:t>CONTENTS</a:t>
            </a:r>
          </a:p>
        </p:txBody>
      </p:sp>
      <p:sp>
        <p:nvSpPr>
          <p:cNvPr id="4" name="poetry_91022">
            <a:extLst>
              <a:ext uri="{FF2B5EF4-FFF2-40B4-BE49-F238E27FC236}">
                <a16:creationId xmlns:a16="http://schemas.microsoft.com/office/drawing/2014/main" xmlns="" id="{61399ECA-6938-46C2-805D-9137E70233BA}"/>
              </a:ext>
            </a:extLst>
          </p:cNvPr>
          <p:cNvSpPr>
            <a:spLocks noChangeAspect="1"/>
          </p:cNvSpPr>
          <p:nvPr/>
        </p:nvSpPr>
        <p:spPr bwMode="auto">
          <a:xfrm>
            <a:off x="2379533" y="4867348"/>
            <a:ext cx="870506" cy="915667"/>
          </a:xfrm>
          <a:custGeom>
            <a:avLst/>
            <a:gdLst>
              <a:gd name="T0" fmla="*/ 3353 w 5127"/>
              <a:gd name="T1" fmla="*/ 1728 h 5401"/>
              <a:gd name="T2" fmla="*/ 2183 w 5127"/>
              <a:gd name="T3" fmla="*/ 1608 h 5401"/>
              <a:gd name="T4" fmla="*/ 3353 w 5127"/>
              <a:gd name="T5" fmla="*/ 1488 h 5401"/>
              <a:gd name="T6" fmla="*/ 3103 w 5127"/>
              <a:gd name="T7" fmla="*/ 2231 h 5401"/>
              <a:gd name="T8" fmla="*/ 3103 w 5127"/>
              <a:gd name="T9" fmla="*/ 1991 h 5401"/>
              <a:gd name="T10" fmla="*/ 2432 w 5127"/>
              <a:gd name="T11" fmla="*/ 2111 h 5401"/>
              <a:gd name="T12" fmla="*/ 3103 w 5127"/>
              <a:gd name="T13" fmla="*/ 2231 h 5401"/>
              <a:gd name="T14" fmla="*/ 3353 w 5127"/>
              <a:gd name="T15" fmla="*/ 2648 h 5401"/>
              <a:gd name="T16" fmla="*/ 2183 w 5127"/>
              <a:gd name="T17" fmla="*/ 2768 h 5401"/>
              <a:gd name="T18" fmla="*/ 3353 w 5127"/>
              <a:gd name="T19" fmla="*/ 2888 h 5401"/>
              <a:gd name="T20" fmla="*/ 2552 w 5127"/>
              <a:gd name="T21" fmla="*/ 3151 h 5401"/>
              <a:gd name="T22" fmla="*/ 2552 w 5127"/>
              <a:gd name="T23" fmla="*/ 3391 h 5401"/>
              <a:gd name="T24" fmla="*/ 3223 w 5127"/>
              <a:gd name="T25" fmla="*/ 3271 h 5401"/>
              <a:gd name="T26" fmla="*/ 2552 w 5127"/>
              <a:gd name="T27" fmla="*/ 3151 h 5401"/>
              <a:gd name="T28" fmla="*/ 4448 w 5127"/>
              <a:gd name="T29" fmla="*/ 1442 h 5401"/>
              <a:gd name="T30" fmla="*/ 4688 w 5127"/>
              <a:gd name="T31" fmla="*/ 1442 h 5401"/>
              <a:gd name="T32" fmla="*/ 3988 w 5127"/>
              <a:gd name="T33" fmla="*/ 0 h 5401"/>
              <a:gd name="T34" fmla="*/ 0 w 5127"/>
              <a:gd name="T35" fmla="*/ 604 h 5401"/>
              <a:gd name="T36" fmla="*/ 120 w 5127"/>
              <a:gd name="T37" fmla="*/ 1792 h 5401"/>
              <a:gd name="T38" fmla="*/ 686 w 5127"/>
              <a:gd name="T39" fmla="*/ 1672 h 5401"/>
              <a:gd name="T40" fmla="*/ 240 w 5127"/>
              <a:gd name="T41" fmla="*/ 1552 h 5401"/>
              <a:gd name="T42" fmla="*/ 604 w 5127"/>
              <a:gd name="T43" fmla="*/ 240 h 5401"/>
              <a:gd name="T44" fmla="*/ 968 w 5127"/>
              <a:gd name="T45" fmla="*/ 4179 h 5401"/>
              <a:gd name="T46" fmla="*/ 3904 w 5127"/>
              <a:gd name="T47" fmla="*/ 4879 h 5401"/>
              <a:gd name="T48" fmla="*/ 3904 w 5127"/>
              <a:gd name="T49" fmla="*/ 4639 h 5401"/>
              <a:gd name="T50" fmla="*/ 1208 w 5127"/>
              <a:gd name="T51" fmla="*/ 4179 h 5401"/>
              <a:gd name="T52" fmla="*/ 1086 w 5127"/>
              <a:gd name="T53" fmla="*/ 240 h 5401"/>
              <a:gd name="T54" fmla="*/ 4448 w 5127"/>
              <a:gd name="T55" fmla="*/ 700 h 5401"/>
              <a:gd name="T56" fmla="*/ 4568 w 5127"/>
              <a:gd name="T57" fmla="*/ 2000 h 5401"/>
              <a:gd name="T58" fmla="*/ 4568 w 5127"/>
              <a:gd name="T59" fmla="*/ 2240 h 5401"/>
              <a:gd name="T60" fmla="*/ 4887 w 5127"/>
              <a:gd name="T61" fmla="*/ 2340 h 5401"/>
              <a:gd name="T62" fmla="*/ 5007 w 5127"/>
              <a:gd name="T63" fmla="*/ 3838 h 5401"/>
              <a:gd name="T64" fmla="*/ 5127 w 5127"/>
              <a:gd name="T65" fmla="*/ 2340 h 5401"/>
              <a:gd name="T66" fmla="*/ 4568 w 5127"/>
              <a:gd name="T67" fmla="*/ 5139 h 5401"/>
              <a:gd name="T68" fmla="*/ 4448 w 5127"/>
              <a:gd name="T69" fmla="*/ 5281 h 5401"/>
              <a:gd name="T70" fmla="*/ 4688 w 5127"/>
              <a:gd name="T71" fmla="*/ 5281 h 5401"/>
              <a:gd name="T72" fmla="*/ 4568 w 5127"/>
              <a:gd name="T73" fmla="*/ 5139 h 5401"/>
              <a:gd name="T74" fmla="*/ 4448 w 5127"/>
              <a:gd name="T75" fmla="*/ 2559 h 5401"/>
              <a:gd name="T76" fmla="*/ 4568 w 5127"/>
              <a:gd name="T77" fmla="*/ 4974 h 5401"/>
              <a:gd name="T78" fmla="*/ 4688 w 5127"/>
              <a:gd name="T79" fmla="*/ 2559 h 5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5127" h="5401">
                <a:moveTo>
                  <a:pt x="3473" y="1608"/>
                </a:moveTo>
                <a:cubicBezTo>
                  <a:pt x="3473" y="1674"/>
                  <a:pt x="3419" y="1728"/>
                  <a:pt x="3353" y="1728"/>
                </a:cubicBezTo>
                <a:lnTo>
                  <a:pt x="2303" y="1728"/>
                </a:lnTo>
                <a:cubicBezTo>
                  <a:pt x="2236" y="1728"/>
                  <a:pt x="2183" y="1674"/>
                  <a:pt x="2183" y="1608"/>
                </a:cubicBezTo>
                <a:cubicBezTo>
                  <a:pt x="2183" y="1542"/>
                  <a:pt x="2236" y="1488"/>
                  <a:pt x="2303" y="1488"/>
                </a:cubicBezTo>
                <a:lnTo>
                  <a:pt x="3353" y="1488"/>
                </a:lnTo>
                <a:cubicBezTo>
                  <a:pt x="3419" y="1488"/>
                  <a:pt x="3473" y="1542"/>
                  <a:pt x="3473" y="1608"/>
                </a:cubicBezTo>
                <a:close/>
                <a:moveTo>
                  <a:pt x="3103" y="2231"/>
                </a:moveTo>
                <a:cubicBezTo>
                  <a:pt x="3170" y="2231"/>
                  <a:pt x="3223" y="2178"/>
                  <a:pt x="3223" y="2111"/>
                </a:cubicBezTo>
                <a:cubicBezTo>
                  <a:pt x="3223" y="2045"/>
                  <a:pt x="3170" y="1991"/>
                  <a:pt x="3103" y="1991"/>
                </a:cubicBezTo>
                <a:lnTo>
                  <a:pt x="2552" y="1991"/>
                </a:lnTo>
                <a:cubicBezTo>
                  <a:pt x="2486" y="1991"/>
                  <a:pt x="2432" y="2045"/>
                  <a:pt x="2432" y="2111"/>
                </a:cubicBezTo>
                <a:cubicBezTo>
                  <a:pt x="2432" y="2178"/>
                  <a:pt x="2486" y="2231"/>
                  <a:pt x="2552" y="2231"/>
                </a:cubicBezTo>
                <a:lnTo>
                  <a:pt x="3103" y="2231"/>
                </a:lnTo>
                <a:close/>
                <a:moveTo>
                  <a:pt x="3473" y="2768"/>
                </a:moveTo>
                <a:cubicBezTo>
                  <a:pt x="3473" y="2701"/>
                  <a:pt x="3419" y="2648"/>
                  <a:pt x="3353" y="2648"/>
                </a:cubicBezTo>
                <a:lnTo>
                  <a:pt x="2303" y="2648"/>
                </a:lnTo>
                <a:cubicBezTo>
                  <a:pt x="2236" y="2648"/>
                  <a:pt x="2183" y="2701"/>
                  <a:pt x="2183" y="2768"/>
                </a:cubicBezTo>
                <a:cubicBezTo>
                  <a:pt x="2183" y="2834"/>
                  <a:pt x="2236" y="2888"/>
                  <a:pt x="2303" y="2888"/>
                </a:cubicBezTo>
                <a:lnTo>
                  <a:pt x="3353" y="2888"/>
                </a:lnTo>
                <a:cubicBezTo>
                  <a:pt x="3419" y="2888"/>
                  <a:pt x="3473" y="2834"/>
                  <a:pt x="3473" y="2768"/>
                </a:cubicBezTo>
                <a:close/>
                <a:moveTo>
                  <a:pt x="2552" y="3151"/>
                </a:moveTo>
                <a:cubicBezTo>
                  <a:pt x="2486" y="3151"/>
                  <a:pt x="2432" y="3205"/>
                  <a:pt x="2432" y="3271"/>
                </a:cubicBezTo>
                <a:cubicBezTo>
                  <a:pt x="2432" y="3338"/>
                  <a:pt x="2486" y="3391"/>
                  <a:pt x="2552" y="3391"/>
                </a:cubicBezTo>
                <a:lnTo>
                  <a:pt x="3103" y="3391"/>
                </a:lnTo>
                <a:cubicBezTo>
                  <a:pt x="3170" y="3391"/>
                  <a:pt x="3223" y="3338"/>
                  <a:pt x="3223" y="3271"/>
                </a:cubicBezTo>
                <a:cubicBezTo>
                  <a:pt x="3223" y="3205"/>
                  <a:pt x="3170" y="3151"/>
                  <a:pt x="3103" y="3151"/>
                </a:cubicBezTo>
                <a:lnTo>
                  <a:pt x="2552" y="3151"/>
                </a:lnTo>
                <a:close/>
                <a:moveTo>
                  <a:pt x="4448" y="700"/>
                </a:moveTo>
                <a:lnTo>
                  <a:pt x="4448" y="1442"/>
                </a:lnTo>
                <a:cubicBezTo>
                  <a:pt x="4448" y="1509"/>
                  <a:pt x="4501" y="1562"/>
                  <a:pt x="4568" y="1562"/>
                </a:cubicBezTo>
                <a:cubicBezTo>
                  <a:pt x="4634" y="1562"/>
                  <a:pt x="4688" y="1509"/>
                  <a:pt x="4688" y="1442"/>
                </a:cubicBezTo>
                <a:lnTo>
                  <a:pt x="4688" y="700"/>
                </a:lnTo>
                <a:cubicBezTo>
                  <a:pt x="4688" y="314"/>
                  <a:pt x="4374" y="0"/>
                  <a:pt x="3988" y="0"/>
                </a:cubicBezTo>
                <a:lnTo>
                  <a:pt x="604" y="0"/>
                </a:lnTo>
                <a:cubicBezTo>
                  <a:pt x="271" y="0"/>
                  <a:pt x="0" y="271"/>
                  <a:pt x="0" y="604"/>
                </a:cubicBezTo>
                <a:lnTo>
                  <a:pt x="0" y="1672"/>
                </a:lnTo>
                <a:cubicBezTo>
                  <a:pt x="0" y="1738"/>
                  <a:pt x="53" y="1792"/>
                  <a:pt x="120" y="1792"/>
                </a:cubicBezTo>
                <a:lnTo>
                  <a:pt x="566" y="1792"/>
                </a:lnTo>
                <a:cubicBezTo>
                  <a:pt x="632" y="1792"/>
                  <a:pt x="686" y="1738"/>
                  <a:pt x="686" y="1672"/>
                </a:cubicBezTo>
                <a:cubicBezTo>
                  <a:pt x="686" y="1606"/>
                  <a:pt x="632" y="1552"/>
                  <a:pt x="566" y="1552"/>
                </a:cubicBezTo>
                <a:lnTo>
                  <a:pt x="240" y="1552"/>
                </a:lnTo>
                <a:lnTo>
                  <a:pt x="240" y="604"/>
                </a:lnTo>
                <a:cubicBezTo>
                  <a:pt x="240" y="403"/>
                  <a:pt x="403" y="240"/>
                  <a:pt x="604" y="240"/>
                </a:cubicBezTo>
                <a:cubicBezTo>
                  <a:pt x="805" y="240"/>
                  <a:pt x="968" y="403"/>
                  <a:pt x="968" y="604"/>
                </a:cubicBezTo>
                <a:lnTo>
                  <a:pt x="968" y="4179"/>
                </a:lnTo>
                <a:cubicBezTo>
                  <a:pt x="968" y="4565"/>
                  <a:pt x="1282" y="4879"/>
                  <a:pt x="1668" y="4879"/>
                </a:cubicBezTo>
                <a:lnTo>
                  <a:pt x="3904" y="4879"/>
                </a:lnTo>
                <a:cubicBezTo>
                  <a:pt x="3970" y="4879"/>
                  <a:pt x="4024" y="4825"/>
                  <a:pt x="4024" y="4759"/>
                </a:cubicBezTo>
                <a:cubicBezTo>
                  <a:pt x="4024" y="4693"/>
                  <a:pt x="3970" y="4639"/>
                  <a:pt x="3904" y="4639"/>
                </a:cubicBezTo>
                <a:lnTo>
                  <a:pt x="1668" y="4639"/>
                </a:lnTo>
                <a:cubicBezTo>
                  <a:pt x="1415" y="4639"/>
                  <a:pt x="1208" y="4433"/>
                  <a:pt x="1208" y="4179"/>
                </a:cubicBezTo>
                <a:lnTo>
                  <a:pt x="1208" y="604"/>
                </a:lnTo>
                <a:cubicBezTo>
                  <a:pt x="1208" y="468"/>
                  <a:pt x="1163" y="341"/>
                  <a:pt x="1086" y="240"/>
                </a:cubicBezTo>
                <a:lnTo>
                  <a:pt x="3988" y="240"/>
                </a:lnTo>
                <a:cubicBezTo>
                  <a:pt x="4241" y="240"/>
                  <a:pt x="4448" y="446"/>
                  <a:pt x="4448" y="700"/>
                </a:cubicBezTo>
                <a:close/>
                <a:moveTo>
                  <a:pt x="4787" y="2000"/>
                </a:moveTo>
                <a:lnTo>
                  <a:pt x="4568" y="2000"/>
                </a:lnTo>
                <a:cubicBezTo>
                  <a:pt x="4501" y="2000"/>
                  <a:pt x="4448" y="2054"/>
                  <a:pt x="4448" y="2120"/>
                </a:cubicBezTo>
                <a:cubicBezTo>
                  <a:pt x="4448" y="2187"/>
                  <a:pt x="4501" y="2240"/>
                  <a:pt x="4568" y="2240"/>
                </a:cubicBezTo>
                <a:lnTo>
                  <a:pt x="4787" y="2240"/>
                </a:lnTo>
                <a:cubicBezTo>
                  <a:pt x="4842" y="2240"/>
                  <a:pt x="4887" y="2285"/>
                  <a:pt x="4887" y="2340"/>
                </a:cubicBezTo>
                <a:lnTo>
                  <a:pt x="4887" y="3718"/>
                </a:lnTo>
                <a:cubicBezTo>
                  <a:pt x="4887" y="3785"/>
                  <a:pt x="4941" y="3838"/>
                  <a:pt x="5007" y="3838"/>
                </a:cubicBezTo>
                <a:cubicBezTo>
                  <a:pt x="5073" y="3838"/>
                  <a:pt x="5127" y="3785"/>
                  <a:pt x="5127" y="3718"/>
                </a:cubicBezTo>
                <a:lnTo>
                  <a:pt x="5127" y="2340"/>
                </a:lnTo>
                <a:cubicBezTo>
                  <a:pt x="5127" y="2153"/>
                  <a:pt x="4975" y="2000"/>
                  <a:pt x="4787" y="2000"/>
                </a:cubicBezTo>
                <a:close/>
                <a:moveTo>
                  <a:pt x="4568" y="5139"/>
                </a:moveTo>
                <a:cubicBezTo>
                  <a:pt x="4501" y="5139"/>
                  <a:pt x="4448" y="5193"/>
                  <a:pt x="4448" y="5259"/>
                </a:cubicBezTo>
                <a:lnTo>
                  <a:pt x="4448" y="5281"/>
                </a:lnTo>
                <a:cubicBezTo>
                  <a:pt x="4448" y="5347"/>
                  <a:pt x="4501" y="5401"/>
                  <a:pt x="4568" y="5401"/>
                </a:cubicBezTo>
                <a:cubicBezTo>
                  <a:pt x="4634" y="5401"/>
                  <a:pt x="4688" y="5347"/>
                  <a:pt x="4688" y="5281"/>
                </a:cubicBezTo>
                <a:lnTo>
                  <a:pt x="4688" y="5259"/>
                </a:lnTo>
                <a:cubicBezTo>
                  <a:pt x="4688" y="5193"/>
                  <a:pt x="4634" y="5139"/>
                  <a:pt x="4568" y="5139"/>
                </a:cubicBezTo>
                <a:close/>
                <a:moveTo>
                  <a:pt x="4568" y="2439"/>
                </a:moveTo>
                <a:cubicBezTo>
                  <a:pt x="4501" y="2439"/>
                  <a:pt x="4448" y="2492"/>
                  <a:pt x="4448" y="2559"/>
                </a:cubicBezTo>
                <a:lnTo>
                  <a:pt x="4448" y="4854"/>
                </a:lnTo>
                <a:cubicBezTo>
                  <a:pt x="4448" y="4920"/>
                  <a:pt x="4501" y="4974"/>
                  <a:pt x="4568" y="4974"/>
                </a:cubicBezTo>
                <a:cubicBezTo>
                  <a:pt x="4634" y="4974"/>
                  <a:pt x="4688" y="4920"/>
                  <a:pt x="4688" y="4854"/>
                </a:cubicBezTo>
                <a:lnTo>
                  <a:pt x="4688" y="2559"/>
                </a:lnTo>
                <a:cubicBezTo>
                  <a:pt x="4688" y="2492"/>
                  <a:pt x="4634" y="2439"/>
                  <a:pt x="4568" y="2439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50584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0CE8E78-E13E-4FB6-B7E0-F9791954C9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F4A6E763-FCB7-41D5-B7BB-D24E922F5D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58C55C24-A3F9-4606-9D99-2B0DAB13D2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20</a:t>
            </a:fld>
            <a:endParaRPr lang="zh-CN" altLang="en-US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C9575B02-C271-446B-857D-05CA0D92B8EA}"/>
              </a:ext>
            </a:extLst>
          </p:cNvPr>
          <p:cNvCxnSpPr/>
          <p:nvPr/>
        </p:nvCxnSpPr>
        <p:spPr>
          <a:xfrm>
            <a:off x="669925" y="1737677"/>
            <a:ext cx="10850563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iṣ1íḍé">
            <a:extLst>
              <a:ext uri="{FF2B5EF4-FFF2-40B4-BE49-F238E27FC236}">
                <a16:creationId xmlns:a16="http://schemas.microsoft.com/office/drawing/2014/main" xmlns="" id="{578AF8AB-60E6-4FF1-8A7D-CA25518AC438}"/>
              </a:ext>
            </a:extLst>
          </p:cNvPr>
          <p:cNvSpPr txBox="1"/>
          <p:nvPr/>
        </p:nvSpPr>
        <p:spPr>
          <a:xfrm>
            <a:off x="2989412" y="1125538"/>
            <a:ext cx="6211588" cy="1224136"/>
          </a:xfrm>
          <a:prstGeom prst="rect">
            <a:avLst/>
          </a:prstGeom>
          <a:solidFill>
            <a:schemeClr val="bg1"/>
          </a:solidFill>
        </p:spPr>
        <p:txBody>
          <a:bodyPr wrap="square" lIns="90000" tIns="46800" rIns="90000" bIns="46800" rtlCol="0">
            <a:normAutofit fontScale="92500"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/>
              <a:t>Unified fonts make reading more fluent.</a:t>
            </a:r>
          </a:p>
          <a:p>
            <a:pPr algn="ctr">
              <a:lnSpc>
                <a:spcPct val="150000"/>
              </a:lnSpc>
            </a:pPr>
            <a:r>
              <a:rPr lang="en-US" altLang="zh-CN" sz="1700" b="1"/>
              <a:t>Theme color makes PPT more convenient to change.</a:t>
            </a:r>
          </a:p>
          <a:p>
            <a:pPr algn="ctr">
              <a:lnSpc>
                <a:spcPct val="150000"/>
              </a:lnSpc>
            </a:pPr>
            <a:r>
              <a:rPr lang="en-US" altLang="zh-CN" sz="1400"/>
              <a:t>Adjust the spacing to adapt to Chinese typesetting, use the reference line in PPT.</a:t>
            </a:r>
            <a:endParaRPr lang="en-US" altLang="zh-CN" sz="1600" b="1" dirty="0"/>
          </a:p>
        </p:txBody>
      </p:sp>
      <p:sp>
        <p:nvSpPr>
          <p:cNvPr id="21" name="iṥḷîdé">
            <a:extLst>
              <a:ext uri="{FF2B5EF4-FFF2-40B4-BE49-F238E27FC236}">
                <a16:creationId xmlns:a16="http://schemas.microsoft.com/office/drawing/2014/main" xmlns="" id="{352FECF7-682D-405F-83EB-CF43DCBA7B65}"/>
              </a:ext>
            </a:extLst>
          </p:cNvPr>
          <p:cNvSpPr/>
          <p:nvPr/>
        </p:nvSpPr>
        <p:spPr bwMode="auto">
          <a:xfrm rot="20583785" flipH="1">
            <a:off x="5795370" y="3404398"/>
            <a:ext cx="1489798" cy="1296452"/>
          </a:xfrm>
          <a:custGeom>
            <a:avLst/>
            <a:gdLst>
              <a:gd name="T0" fmla="*/ 648 w 863"/>
              <a:gd name="T1" fmla="*/ 751 h 751"/>
              <a:gd name="T2" fmla="*/ 216 w 863"/>
              <a:gd name="T3" fmla="*/ 751 h 751"/>
              <a:gd name="T4" fmla="*/ 0 w 863"/>
              <a:gd name="T5" fmla="*/ 376 h 751"/>
              <a:gd name="T6" fmla="*/ 216 w 863"/>
              <a:gd name="T7" fmla="*/ 0 h 751"/>
              <a:gd name="T8" fmla="*/ 648 w 863"/>
              <a:gd name="T9" fmla="*/ 0 h 751"/>
              <a:gd name="T10" fmla="*/ 863 w 863"/>
              <a:gd name="T11" fmla="*/ 376 h 751"/>
              <a:gd name="T12" fmla="*/ 648 w 863"/>
              <a:gd name="T13" fmla="*/ 751 h 7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3" h="751">
                <a:moveTo>
                  <a:pt x="648" y="751"/>
                </a:moveTo>
                <a:lnTo>
                  <a:pt x="216" y="751"/>
                </a:lnTo>
                <a:lnTo>
                  <a:pt x="0" y="376"/>
                </a:lnTo>
                <a:lnTo>
                  <a:pt x="216" y="0"/>
                </a:lnTo>
                <a:lnTo>
                  <a:pt x="648" y="0"/>
                </a:lnTo>
                <a:lnTo>
                  <a:pt x="863" y="376"/>
                </a:lnTo>
                <a:lnTo>
                  <a:pt x="648" y="751"/>
                </a:lnTo>
                <a:close/>
              </a:path>
            </a:pathLst>
          </a:custGeom>
          <a:noFill/>
          <a:ln w="112713" cap="flat">
            <a:solidFill>
              <a:schemeClr val="bg1">
                <a:lumMod val="8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" name="ï$ļídè">
            <a:extLst>
              <a:ext uri="{FF2B5EF4-FFF2-40B4-BE49-F238E27FC236}">
                <a16:creationId xmlns:a16="http://schemas.microsoft.com/office/drawing/2014/main" xmlns="" id="{8A49C7E9-B18B-4765-8859-CA8F04BD1EC0}"/>
              </a:ext>
            </a:extLst>
          </p:cNvPr>
          <p:cNvSpPr/>
          <p:nvPr/>
        </p:nvSpPr>
        <p:spPr bwMode="auto">
          <a:xfrm rot="20583785" flipH="1">
            <a:off x="4917607" y="4362812"/>
            <a:ext cx="1489798" cy="1294726"/>
          </a:xfrm>
          <a:custGeom>
            <a:avLst/>
            <a:gdLst>
              <a:gd name="T0" fmla="*/ 647 w 863"/>
              <a:gd name="T1" fmla="*/ 750 h 750"/>
              <a:gd name="T2" fmla="*/ 215 w 863"/>
              <a:gd name="T3" fmla="*/ 750 h 750"/>
              <a:gd name="T4" fmla="*/ 0 w 863"/>
              <a:gd name="T5" fmla="*/ 375 h 750"/>
              <a:gd name="T6" fmla="*/ 215 w 863"/>
              <a:gd name="T7" fmla="*/ 0 h 750"/>
              <a:gd name="T8" fmla="*/ 647 w 863"/>
              <a:gd name="T9" fmla="*/ 0 h 750"/>
              <a:gd name="T10" fmla="*/ 863 w 863"/>
              <a:gd name="T11" fmla="*/ 375 h 750"/>
              <a:gd name="T12" fmla="*/ 647 w 863"/>
              <a:gd name="T13" fmla="*/ 750 h 7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3" h="750">
                <a:moveTo>
                  <a:pt x="647" y="750"/>
                </a:moveTo>
                <a:lnTo>
                  <a:pt x="215" y="750"/>
                </a:lnTo>
                <a:lnTo>
                  <a:pt x="0" y="375"/>
                </a:lnTo>
                <a:lnTo>
                  <a:pt x="215" y="0"/>
                </a:lnTo>
                <a:lnTo>
                  <a:pt x="647" y="0"/>
                </a:lnTo>
                <a:lnTo>
                  <a:pt x="863" y="375"/>
                </a:lnTo>
                <a:lnTo>
                  <a:pt x="647" y="750"/>
                </a:lnTo>
                <a:close/>
              </a:path>
            </a:pathLst>
          </a:custGeom>
          <a:noFill/>
          <a:ln w="112713" cap="flat">
            <a:solidFill>
              <a:schemeClr val="bg1">
                <a:lumMod val="8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" name="îṧ1íďe">
            <a:extLst>
              <a:ext uri="{FF2B5EF4-FFF2-40B4-BE49-F238E27FC236}">
                <a16:creationId xmlns:a16="http://schemas.microsoft.com/office/drawing/2014/main" xmlns="" id="{1EA365CF-F32B-462C-9719-46FB9EE87F33}"/>
              </a:ext>
            </a:extLst>
          </p:cNvPr>
          <p:cNvSpPr/>
          <p:nvPr/>
        </p:nvSpPr>
        <p:spPr bwMode="auto">
          <a:xfrm rot="20583785" flipH="1" flipV="1">
            <a:off x="5549323" y="2967126"/>
            <a:ext cx="359070" cy="640458"/>
          </a:xfrm>
          <a:prstGeom prst="line">
            <a:avLst/>
          </a:prstGeom>
          <a:noFill/>
          <a:ln w="112713" cap="flat">
            <a:solidFill>
              <a:schemeClr val="bg1">
                <a:lumMod val="8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" name="iSļïḓè">
            <a:extLst>
              <a:ext uri="{FF2B5EF4-FFF2-40B4-BE49-F238E27FC236}">
                <a16:creationId xmlns:a16="http://schemas.microsoft.com/office/drawing/2014/main" xmlns="" id="{0DF71BDB-D838-4E42-A0EF-94C1CE2D3B7C}"/>
              </a:ext>
            </a:extLst>
          </p:cNvPr>
          <p:cNvSpPr/>
          <p:nvPr/>
        </p:nvSpPr>
        <p:spPr bwMode="auto">
          <a:xfrm rot="20583785" flipH="1" flipV="1">
            <a:off x="4662080" y="3907008"/>
            <a:ext cx="359070" cy="649089"/>
          </a:xfrm>
          <a:prstGeom prst="line">
            <a:avLst/>
          </a:prstGeom>
          <a:noFill/>
          <a:ln w="112713" cap="flat">
            <a:solidFill>
              <a:schemeClr val="bg1">
                <a:lumMod val="8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" name="íṡlïďè">
            <a:extLst>
              <a:ext uri="{FF2B5EF4-FFF2-40B4-BE49-F238E27FC236}">
                <a16:creationId xmlns:a16="http://schemas.microsoft.com/office/drawing/2014/main" xmlns="" id="{CC6C4D84-EE4D-49DE-AAD6-1D07017917DE}"/>
              </a:ext>
            </a:extLst>
          </p:cNvPr>
          <p:cNvSpPr/>
          <p:nvPr/>
        </p:nvSpPr>
        <p:spPr bwMode="auto">
          <a:xfrm rot="20583785" flipH="1" flipV="1">
            <a:off x="7186540" y="4505805"/>
            <a:ext cx="360797" cy="647363"/>
          </a:xfrm>
          <a:prstGeom prst="line">
            <a:avLst/>
          </a:prstGeom>
          <a:noFill/>
          <a:ln w="112713" cap="flat">
            <a:solidFill>
              <a:schemeClr val="bg1">
                <a:lumMod val="8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" name="íSľíďe">
            <a:extLst>
              <a:ext uri="{FF2B5EF4-FFF2-40B4-BE49-F238E27FC236}">
                <a16:creationId xmlns:a16="http://schemas.microsoft.com/office/drawing/2014/main" xmlns="" id="{9DC05507-7716-4428-BA52-EE33DDEA0FD6}"/>
              </a:ext>
            </a:extLst>
          </p:cNvPr>
          <p:cNvSpPr/>
          <p:nvPr/>
        </p:nvSpPr>
        <p:spPr bwMode="auto">
          <a:xfrm rot="20583785" flipH="1">
            <a:off x="5582582" y="4025607"/>
            <a:ext cx="488543" cy="48854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" name="î$ḷiďè">
            <a:extLst>
              <a:ext uri="{FF2B5EF4-FFF2-40B4-BE49-F238E27FC236}">
                <a16:creationId xmlns:a16="http://schemas.microsoft.com/office/drawing/2014/main" xmlns="" id="{E243B11E-1F1C-4F75-BA32-F375C81B4118}"/>
              </a:ext>
            </a:extLst>
          </p:cNvPr>
          <p:cNvSpPr/>
          <p:nvPr/>
        </p:nvSpPr>
        <p:spPr bwMode="auto">
          <a:xfrm rot="20583785" flipH="1">
            <a:off x="7069388" y="3667524"/>
            <a:ext cx="341807" cy="336629"/>
          </a:xfrm>
          <a:prstGeom prst="ellipse">
            <a:avLst/>
          </a:pr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" name="ïşļiḍé">
            <a:extLst>
              <a:ext uri="{FF2B5EF4-FFF2-40B4-BE49-F238E27FC236}">
                <a16:creationId xmlns:a16="http://schemas.microsoft.com/office/drawing/2014/main" xmlns="" id="{AFEB83E4-283C-4F6C-B4DD-B24C962F4F32}"/>
              </a:ext>
            </a:extLst>
          </p:cNvPr>
          <p:cNvSpPr/>
          <p:nvPr/>
        </p:nvSpPr>
        <p:spPr bwMode="auto">
          <a:xfrm rot="20583785" flipH="1">
            <a:off x="5830714" y="3375987"/>
            <a:ext cx="336629" cy="33490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" name="îŝḷïḍè">
            <a:extLst>
              <a:ext uri="{FF2B5EF4-FFF2-40B4-BE49-F238E27FC236}">
                <a16:creationId xmlns:a16="http://schemas.microsoft.com/office/drawing/2014/main" xmlns="" id="{B3882298-6E6A-4E03-8652-D391F2EA8AE6}"/>
              </a:ext>
            </a:extLst>
          </p:cNvPr>
          <p:cNvSpPr/>
          <p:nvPr/>
        </p:nvSpPr>
        <p:spPr bwMode="auto">
          <a:xfrm rot="20583785" flipH="1">
            <a:off x="4948036" y="4334435"/>
            <a:ext cx="334902" cy="336629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" name="isḷídé">
            <a:extLst>
              <a:ext uri="{FF2B5EF4-FFF2-40B4-BE49-F238E27FC236}">
                <a16:creationId xmlns:a16="http://schemas.microsoft.com/office/drawing/2014/main" xmlns="" id="{8E4DB7A1-EDA0-4ECE-B859-7FF314FAEC06}"/>
              </a:ext>
            </a:extLst>
          </p:cNvPr>
          <p:cNvSpPr/>
          <p:nvPr/>
        </p:nvSpPr>
        <p:spPr bwMode="auto">
          <a:xfrm rot="20583785" flipH="1">
            <a:off x="4798932" y="5017608"/>
            <a:ext cx="341807" cy="336629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" name="ísľídê">
            <a:extLst>
              <a:ext uri="{FF2B5EF4-FFF2-40B4-BE49-F238E27FC236}">
                <a16:creationId xmlns:a16="http://schemas.microsoft.com/office/drawing/2014/main" xmlns="" id="{50358ACC-504F-42C7-B372-538DB7B1BDAA}"/>
              </a:ext>
            </a:extLst>
          </p:cNvPr>
          <p:cNvSpPr/>
          <p:nvPr/>
        </p:nvSpPr>
        <p:spPr bwMode="auto">
          <a:xfrm rot="20583785" flipH="1">
            <a:off x="6030150" y="5334570"/>
            <a:ext cx="336629" cy="334902"/>
          </a:xfrm>
          <a:prstGeom prst="ellipse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" name="iṡḻïḓé">
            <a:extLst>
              <a:ext uri="{FF2B5EF4-FFF2-40B4-BE49-F238E27FC236}">
                <a16:creationId xmlns:a16="http://schemas.microsoft.com/office/drawing/2014/main" xmlns="" id="{A5861F19-CCFA-40E9-8A83-00629A4FBA03}"/>
              </a:ext>
            </a:extLst>
          </p:cNvPr>
          <p:cNvSpPr/>
          <p:nvPr/>
        </p:nvSpPr>
        <p:spPr bwMode="auto">
          <a:xfrm rot="20583785" flipH="1">
            <a:off x="4330476" y="3730192"/>
            <a:ext cx="488543" cy="48854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" name="íšlidê">
            <a:extLst>
              <a:ext uri="{FF2B5EF4-FFF2-40B4-BE49-F238E27FC236}">
                <a16:creationId xmlns:a16="http://schemas.microsoft.com/office/drawing/2014/main" xmlns="" id="{45C1063D-8357-44B5-83E4-225A2DC356F7}"/>
              </a:ext>
            </a:extLst>
          </p:cNvPr>
          <p:cNvSpPr/>
          <p:nvPr/>
        </p:nvSpPr>
        <p:spPr bwMode="auto">
          <a:xfrm rot="20583785" flipH="1">
            <a:off x="7388924" y="4843129"/>
            <a:ext cx="490269" cy="488544"/>
          </a:xfrm>
          <a:prstGeom prst="ellipse">
            <a:avLst/>
          </a:prstGeom>
          <a:solidFill>
            <a:schemeClr val="accent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" name="ïśḻîde">
            <a:extLst>
              <a:ext uri="{FF2B5EF4-FFF2-40B4-BE49-F238E27FC236}">
                <a16:creationId xmlns:a16="http://schemas.microsoft.com/office/drawing/2014/main" xmlns="" id="{057C5B23-D647-4598-B801-3F757A1428EB}"/>
              </a:ext>
            </a:extLst>
          </p:cNvPr>
          <p:cNvSpPr/>
          <p:nvPr/>
        </p:nvSpPr>
        <p:spPr bwMode="auto">
          <a:xfrm rot="20583785" flipH="1">
            <a:off x="5217466" y="2781717"/>
            <a:ext cx="488543" cy="495449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" name="îṡļiḋé">
            <a:extLst>
              <a:ext uri="{FF2B5EF4-FFF2-40B4-BE49-F238E27FC236}">
                <a16:creationId xmlns:a16="http://schemas.microsoft.com/office/drawing/2014/main" xmlns="" id="{8ADFAC0D-D1E6-4D87-849C-F0A910189B68}"/>
              </a:ext>
            </a:extLst>
          </p:cNvPr>
          <p:cNvSpPr/>
          <p:nvPr/>
        </p:nvSpPr>
        <p:spPr bwMode="auto">
          <a:xfrm rot="20583785" flipH="1">
            <a:off x="6568255" y="3199875"/>
            <a:ext cx="255492" cy="257219"/>
          </a:xfrm>
          <a:prstGeom prst="ellipse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" name="í$1iḓê">
            <a:extLst>
              <a:ext uri="{FF2B5EF4-FFF2-40B4-BE49-F238E27FC236}">
                <a16:creationId xmlns:a16="http://schemas.microsoft.com/office/drawing/2014/main" xmlns="" id="{D711C7F4-888B-4A73-B3F4-D7F62E36A0EE}"/>
              </a:ext>
            </a:extLst>
          </p:cNvPr>
          <p:cNvSpPr/>
          <p:nvPr/>
        </p:nvSpPr>
        <p:spPr bwMode="auto">
          <a:xfrm rot="20583785" flipH="1">
            <a:off x="6957244" y="4436611"/>
            <a:ext cx="255492" cy="255493"/>
          </a:xfrm>
          <a:prstGeom prst="ellipse">
            <a:avLst/>
          </a:prstGeom>
          <a:solidFill>
            <a:schemeClr val="accent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" name="iṥḻîde">
            <a:extLst>
              <a:ext uri="{FF2B5EF4-FFF2-40B4-BE49-F238E27FC236}">
                <a16:creationId xmlns:a16="http://schemas.microsoft.com/office/drawing/2014/main" xmlns="" id="{0DDD8FCC-4A80-4C8A-816D-9FA4C1090AB6}"/>
              </a:ext>
            </a:extLst>
          </p:cNvPr>
          <p:cNvSpPr/>
          <p:nvPr/>
        </p:nvSpPr>
        <p:spPr bwMode="auto">
          <a:xfrm rot="20583785" flipH="1">
            <a:off x="6260774" y="4629527"/>
            <a:ext cx="250314" cy="250314"/>
          </a:xfrm>
          <a:prstGeom prst="ellipse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" name="ïšḻiḑé">
            <a:extLst>
              <a:ext uri="{FF2B5EF4-FFF2-40B4-BE49-F238E27FC236}">
                <a16:creationId xmlns:a16="http://schemas.microsoft.com/office/drawing/2014/main" xmlns="" id="{1BB0ACB9-71AD-4FAF-BF9B-2E5ACE027753}"/>
              </a:ext>
            </a:extLst>
          </p:cNvPr>
          <p:cNvSpPr/>
          <p:nvPr/>
        </p:nvSpPr>
        <p:spPr bwMode="auto">
          <a:xfrm rot="20583785" flipH="1">
            <a:off x="5367718" y="5610051"/>
            <a:ext cx="255492" cy="257219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" name="iṧ1ïḑê">
            <a:extLst>
              <a:ext uri="{FF2B5EF4-FFF2-40B4-BE49-F238E27FC236}">
                <a16:creationId xmlns:a16="http://schemas.microsoft.com/office/drawing/2014/main" xmlns="" id="{47F4DBAB-28EF-480E-A04F-2B34E7CBC6E3}"/>
              </a:ext>
            </a:extLst>
          </p:cNvPr>
          <p:cNvSpPr/>
          <p:nvPr/>
        </p:nvSpPr>
        <p:spPr bwMode="auto">
          <a:xfrm>
            <a:off x="674309" y="3080168"/>
            <a:ext cx="1244597" cy="36348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r>
              <a:rPr lang="en-US" altLang="zh-CN" sz="1400" b="1">
                <a:solidFill>
                  <a:schemeClr val="bg1"/>
                </a:solidFill>
              </a:rPr>
              <a:t>key words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sp>
        <p:nvSpPr>
          <p:cNvPr id="20" name="ïṧ1iḑé">
            <a:extLst>
              <a:ext uri="{FF2B5EF4-FFF2-40B4-BE49-F238E27FC236}">
                <a16:creationId xmlns:a16="http://schemas.microsoft.com/office/drawing/2014/main" xmlns="" id="{F7C2B126-10D7-4979-AA3D-D3D2AFB0573E}"/>
              </a:ext>
            </a:extLst>
          </p:cNvPr>
          <p:cNvSpPr/>
          <p:nvPr/>
        </p:nvSpPr>
        <p:spPr>
          <a:xfrm>
            <a:off x="674308" y="3482920"/>
            <a:ext cx="3510001" cy="902246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/>
              <a:t>You can use the icon library in iSlide  (www.islide.cc) to filter and replace existing icon elements with one click.</a:t>
            </a:r>
            <a:endParaRPr lang="zh-CN" altLang="en-US" sz="1000" dirty="0"/>
          </a:p>
        </p:txBody>
      </p:sp>
      <p:sp>
        <p:nvSpPr>
          <p:cNvPr id="17" name="íS1iḋé">
            <a:extLst>
              <a:ext uri="{FF2B5EF4-FFF2-40B4-BE49-F238E27FC236}">
                <a16:creationId xmlns:a16="http://schemas.microsoft.com/office/drawing/2014/main" xmlns="" id="{C1A8D40F-0958-4B20-999F-AEC4AF1602B6}"/>
              </a:ext>
            </a:extLst>
          </p:cNvPr>
          <p:cNvSpPr/>
          <p:nvPr/>
        </p:nvSpPr>
        <p:spPr bwMode="auto">
          <a:xfrm>
            <a:off x="674309" y="4849522"/>
            <a:ext cx="1244597" cy="363483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r>
              <a:rPr lang="en-US" altLang="zh-CN" sz="1400" b="1">
                <a:solidFill>
                  <a:schemeClr val="bg1"/>
                </a:solidFill>
              </a:rPr>
              <a:t>key words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sp>
        <p:nvSpPr>
          <p:cNvPr id="18" name="îṡ1íḋé">
            <a:extLst>
              <a:ext uri="{FF2B5EF4-FFF2-40B4-BE49-F238E27FC236}">
                <a16:creationId xmlns:a16="http://schemas.microsoft.com/office/drawing/2014/main" xmlns="" id="{F4505B79-911F-49E1-B011-5AC688B6002F}"/>
              </a:ext>
            </a:extLst>
          </p:cNvPr>
          <p:cNvSpPr/>
          <p:nvPr/>
        </p:nvSpPr>
        <p:spPr>
          <a:xfrm>
            <a:off x="674308" y="5252274"/>
            <a:ext cx="3510001" cy="902246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/>
              <a:t>You can use the icon library in iSlide  (www.islide.cc) to filter and replace existing icon elements with one click.</a:t>
            </a:r>
            <a:endParaRPr lang="zh-CN" altLang="en-US" sz="1000" dirty="0"/>
          </a:p>
        </p:txBody>
      </p:sp>
      <p:sp>
        <p:nvSpPr>
          <p:cNvPr id="15" name="ïślïḓe">
            <a:extLst>
              <a:ext uri="{FF2B5EF4-FFF2-40B4-BE49-F238E27FC236}">
                <a16:creationId xmlns:a16="http://schemas.microsoft.com/office/drawing/2014/main" xmlns="" id="{1AA3EDD0-E94C-4AFF-89B4-CFD61C13C98D}"/>
              </a:ext>
            </a:extLst>
          </p:cNvPr>
          <p:cNvSpPr/>
          <p:nvPr/>
        </p:nvSpPr>
        <p:spPr bwMode="auto">
          <a:xfrm>
            <a:off x="8136403" y="3080168"/>
            <a:ext cx="1244597" cy="363483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r>
              <a:rPr lang="en-US" altLang="zh-CN" sz="1400" b="1">
                <a:solidFill>
                  <a:schemeClr val="bg1"/>
                </a:solidFill>
              </a:rPr>
              <a:t>key words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sp>
        <p:nvSpPr>
          <p:cNvPr id="16" name="iṥḷiďè">
            <a:extLst>
              <a:ext uri="{FF2B5EF4-FFF2-40B4-BE49-F238E27FC236}">
                <a16:creationId xmlns:a16="http://schemas.microsoft.com/office/drawing/2014/main" xmlns="" id="{9510213A-46D7-4900-A121-99B289F2EC10}"/>
              </a:ext>
            </a:extLst>
          </p:cNvPr>
          <p:cNvSpPr/>
          <p:nvPr/>
        </p:nvSpPr>
        <p:spPr>
          <a:xfrm>
            <a:off x="8136402" y="3482920"/>
            <a:ext cx="3510001" cy="902246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/>
              <a:t>You can use the icon library in iSlide  (www.islide.cc) to filter and replace existing icon elements with one click.</a:t>
            </a:r>
            <a:endParaRPr lang="zh-CN" altLang="en-US" sz="1000" dirty="0"/>
          </a:p>
        </p:txBody>
      </p:sp>
      <p:sp>
        <p:nvSpPr>
          <p:cNvPr id="13" name="îṣḷídê">
            <a:extLst>
              <a:ext uri="{FF2B5EF4-FFF2-40B4-BE49-F238E27FC236}">
                <a16:creationId xmlns:a16="http://schemas.microsoft.com/office/drawing/2014/main" xmlns="" id="{ADA1D429-6D03-4F45-A65C-34A73A12B5EE}"/>
              </a:ext>
            </a:extLst>
          </p:cNvPr>
          <p:cNvSpPr/>
          <p:nvPr/>
        </p:nvSpPr>
        <p:spPr bwMode="auto">
          <a:xfrm>
            <a:off x="8136403" y="4849522"/>
            <a:ext cx="1244597" cy="363483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r>
              <a:rPr lang="en-US" altLang="zh-CN" sz="1400" b="1">
                <a:solidFill>
                  <a:schemeClr val="bg1"/>
                </a:solidFill>
              </a:rPr>
              <a:t>key words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sp>
        <p:nvSpPr>
          <p:cNvPr id="14" name="îšḻíḋe">
            <a:extLst>
              <a:ext uri="{FF2B5EF4-FFF2-40B4-BE49-F238E27FC236}">
                <a16:creationId xmlns:a16="http://schemas.microsoft.com/office/drawing/2014/main" xmlns="" id="{159CAF1A-A7B1-4DF6-9046-55EEDDB6DFC6}"/>
              </a:ext>
            </a:extLst>
          </p:cNvPr>
          <p:cNvSpPr/>
          <p:nvPr/>
        </p:nvSpPr>
        <p:spPr>
          <a:xfrm>
            <a:off x="8136402" y="5252274"/>
            <a:ext cx="3510001" cy="902246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/>
              <a:t>You can use the icon library in iSlide  (www.islide.cc) to filter and replace existing icon elements with one click.</a:t>
            </a:r>
            <a:endParaRPr lang="zh-CN" altLang="en-US" sz="1000" dirty="0"/>
          </a:p>
        </p:txBody>
      </p:sp>
    </p:spTree>
    <p:extLst>
      <p:ext uri="{BB962C8B-B14F-4D97-AF65-F5344CB8AC3E}">
        <p14:creationId xmlns:p14="http://schemas.microsoft.com/office/powerpoint/2010/main" val="2597370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Thanks.</a:t>
            </a:r>
            <a:br>
              <a:rPr lang="en-US" altLang="zh-CN" dirty="0"/>
            </a:br>
            <a:r>
              <a:rPr lang="en-US" altLang="zh-CN" b="0" dirty="0"/>
              <a:t>And Your Slogan Here.</a:t>
            </a:r>
            <a:endParaRPr lang="zh-CN" altLang="en-US" b="0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7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/>
              <a:t>Speaker name and title</a:t>
            </a:r>
            <a:endParaRPr lang="en-US" altLang="zh-CN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8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/>
              <a:t>www.islide.cc</a:t>
            </a:r>
            <a:endParaRPr lang="en-US" alt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7140738B-F48E-4914-B96B-1C21D802695D}"/>
              </a:ext>
            </a:extLst>
          </p:cNvPr>
          <p:cNvSpPr txBox="1"/>
          <p:nvPr/>
        </p:nvSpPr>
        <p:spPr>
          <a:xfrm rot="481103">
            <a:off x="2788930" y="934629"/>
            <a:ext cx="1848303" cy="792931"/>
          </a:xfrm>
          <a:prstGeom prst="rect">
            <a:avLst/>
          </a:prstGeom>
          <a:noFill/>
        </p:spPr>
        <p:txBody>
          <a:bodyPr wrap="none" rtlCol="0">
            <a:prstTxWarp prst="textPlain">
              <a:avLst>
                <a:gd name="adj" fmla="val 50001"/>
              </a:avLst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THANKS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8" name="文本框 76">
            <a:extLst>
              <a:ext uri="{FF2B5EF4-FFF2-40B4-BE49-F238E27FC236}">
                <a16:creationId xmlns:a16="http://schemas.microsoft.com/office/drawing/2014/main" xmlns="" id="{809AC460-5BFD-4EEF-8A9D-C9984B9D147B}"/>
              </a:ext>
            </a:extLst>
          </p:cNvPr>
          <p:cNvSpPr txBox="1"/>
          <p:nvPr/>
        </p:nvSpPr>
        <p:spPr>
          <a:xfrm>
            <a:off x="7503578" y="2091428"/>
            <a:ext cx="2020496" cy="406953"/>
          </a:xfrm>
          <a:prstGeom prst="rect">
            <a:avLst/>
          </a:prstGeom>
          <a:noFill/>
        </p:spPr>
        <p:txBody>
          <a:bodyPr wrap="none" numCol="1" rtlCol="0">
            <a:prstTxWarp prst="textPlain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6600" b="1" dirty="0">
                <a:solidFill>
                  <a:schemeClr val="bg1"/>
                </a:solidFill>
                <a:latin typeface="+mn-lt"/>
              </a:rPr>
              <a:t>THANKS</a:t>
            </a:r>
            <a:endParaRPr lang="zh-CN" altLang="en-US" sz="16600" b="1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22809" y="2128458"/>
            <a:ext cx="4460537" cy="691252"/>
            <a:chOff x="1101012" y="2911151"/>
            <a:chExt cx="9573211" cy="1483567"/>
          </a:xfrm>
        </p:grpSpPr>
        <p:sp>
          <p:nvSpPr>
            <p:cNvPr id="2" name="椭圆 1"/>
            <p:cNvSpPr/>
            <p:nvPr/>
          </p:nvSpPr>
          <p:spPr>
            <a:xfrm>
              <a:off x="5551715" y="3069771"/>
              <a:ext cx="643813" cy="6438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6447454" y="3069771"/>
              <a:ext cx="643813" cy="643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7343193" y="3069771"/>
              <a:ext cx="643813" cy="6438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8238932" y="3069771"/>
              <a:ext cx="643813" cy="6438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9134671" y="3069771"/>
              <a:ext cx="643813" cy="643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030410" y="3069771"/>
              <a:ext cx="643813" cy="6438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01012" y="3069771"/>
              <a:ext cx="643813" cy="64381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96751" y="3069771"/>
              <a:ext cx="643813" cy="6438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92490" y="3069771"/>
              <a:ext cx="643813" cy="6438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3788229" y="3069771"/>
              <a:ext cx="643813" cy="6438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82546" y="2911151"/>
              <a:ext cx="0" cy="1483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69927" y="1512847"/>
            <a:ext cx="58521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主题色彩 </a:t>
            </a:r>
            <a:r>
              <a:rPr lang="en-US" altLang="zh-CN" sz="1600" dirty="0"/>
              <a:t>THEME COLORS</a:t>
            </a:r>
            <a:endParaRPr lang="zh-CN" altLang="en-US" sz="16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文字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/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背景 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Text/Background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填充色 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Accents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主题字体 </a:t>
            </a:r>
            <a:r>
              <a:rPr lang="en-US" altLang="zh-CN" sz="1600" dirty="0"/>
              <a:t>THEME FONTS</a:t>
            </a:r>
            <a:endParaRPr lang="zh-CN" altLang="en-US" sz="16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8345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中文字体：微软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雅黑  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Asian Font: Microsoft Yahei</a:t>
            </a:r>
          </a:p>
          <a:p>
            <a:endParaRPr lang="en-US" altLang="zh-CN" sz="120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英文字体：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Arial  Lation Font: Arial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4497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预设参考线（</a:t>
            </a:r>
            <a:r>
              <a:rPr lang="en-US" altLang="zh-CN" sz="1600" dirty="0"/>
              <a:t>2013</a:t>
            </a:r>
            <a:r>
              <a:rPr lang="zh-CN" altLang="en-US" sz="1600" dirty="0"/>
              <a:t>版本及以上）</a:t>
            </a:r>
            <a:r>
              <a:rPr lang="en-US" altLang="zh-CN" sz="1600" dirty="0"/>
              <a:t> GUIDES</a:t>
            </a:r>
            <a:endParaRPr lang="zh-CN" altLang="en-US" sz="16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979298" y="2204128"/>
            <a:ext cx="4541191" cy="3084493"/>
            <a:chOff x="6979298" y="2204127"/>
            <a:chExt cx="4541190" cy="3084493"/>
          </a:xfrm>
        </p:grpSpPr>
        <p:sp>
          <p:nvSpPr>
            <p:cNvPr id="35" name="矩形 34"/>
            <p:cNvSpPr/>
            <p:nvPr/>
          </p:nvSpPr>
          <p:spPr>
            <a:xfrm>
              <a:off x="7070725" y="2240059"/>
              <a:ext cx="4449762" cy="250299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333861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280709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979298" y="2667246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979298" y="2746562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979298" y="4443008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979298" y="4517653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333860" y="2741891"/>
              <a:ext cx="3946848" cy="170111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7070725" y="4822365"/>
              <a:ext cx="4449763" cy="46625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ALT+F9 </a:t>
              </a: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开启和查看本主题预设的</a:t>
              </a:r>
              <a:r>
                <a:rPr lang="zh-CN" altLang="en-US" sz="11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参考线</a:t>
              </a:r>
              <a:endParaRPr lang="en-US" altLang="zh-CN" sz="11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  <a:p>
              <a:r>
                <a:rPr lang="en-US" altLang="zh-CN" sz="10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Use Alt + F9 to</a:t>
              </a:r>
              <a:r>
                <a:rPr lang="zh-CN" altLang="en-US" sz="10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altLang="zh-CN" sz="10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display/hidden guides.</a:t>
              </a:r>
              <a:endPara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  <a:p>
              <a:endParaRPr lang="zh-CN" altLang="en-US" sz="1100" dirty="0">
                <a:solidFill>
                  <a:srgbClr val="CC4A4A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1000" dirty="0">
                <a:solidFill>
                  <a:srgbClr val="CC4A4A"/>
                </a:solidFill>
              </a:rPr>
              <a:t>*可以通过</a:t>
            </a:r>
            <a:r>
              <a:rPr lang="en-US" altLang="zh-CN" sz="1000" dirty="0">
                <a:solidFill>
                  <a:srgbClr val="CC4A4A"/>
                </a:solidFill>
              </a:rPr>
              <a:t>iSlide 【</a:t>
            </a:r>
            <a:r>
              <a:rPr lang="zh-CN" altLang="en-US" sz="1000" dirty="0">
                <a:solidFill>
                  <a:srgbClr val="CC4A4A"/>
                </a:solidFill>
              </a:rPr>
              <a:t>色彩库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功能，快速应用</a:t>
            </a:r>
            <a:r>
              <a:rPr lang="zh-CN" altLang="en-US" sz="1000">
                <a:solidFill>
                  <a:srgbClr val="CC4A4A"/>
                </a:solidFill>
              </a:rPr>
              <a:t>更多色彩</a:t>
            </a:r>
            <a:endParaRPr lang="en-US" altLang="zh-CN" sz="1000">
              <a:solidFill>
                <a:srgbClr val="CC4A4A"/>
              </a:solidFill>
            </a:endParaRPr>
          </a:p>
          <a:p>
            <a:r>
              <a:rPr lang="en-US" altLang="zh-CN" sz="1000">
                <a:solidFill>
                  <a:srgbClr val="CC4A4A"/>
                </a:solidFill>
              </a:rPr>
              <a:t> Use Color Library to apply theme colors.</a:t>
            </a:r>
            <a:endParaRPr lang="zh-CN" altLang="en-US" sz="10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1000" dirty="0">
                <a:solidFill>
                  <a:srgbClr val="CC4A4A"/>
                </a:solidFill>
              </a:rPr>
              <a:t>*可以在</a:t>
            </a:r>
            <a:r>
              <a:rPr lang="en-US" altLang="zh-CN" sz="1000" dirty="0">
                <a:solidFill>
                  <a:srgbClr val="CC4A4A"/>
                </a:solidFill>
              </a:rPr>
              <a:t>【</a:t>
            </a:r>
            <a:r>
              <a:rPr lang="zh-CN" altLang="en-US" sz="1000" dirty="0">
                <a:solidFill>
                  <a:srgbClr val="CC4A4A"/>
                </a:solidFill>
              </a:rPr>
              <a:t>设计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菜单</a:t>
            </a:r>
            <a:r>
              <a:rPr lang="en-US" altLang="zh-CN" sz="1000" dirty="0">
                <a:solidFill>
                  <a:srgbClr val="CC4A4A"/>
                </a:solidFill>
              </a:rPr>
              <a:t>【</a:t>
            </a:r>
            <a:r>
              <a:rPr lang="zh-CN" altLang="en-US" sz="1000" dirty="0">
                <a:solidFill>
                  <a:srgbClr val="CC4A4A"/>
                </a:solidFill>
              </a:rPr>
              <a:t>字体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1000" dirty="0">
                <a:solidFill>
                  <a:srgbClr val="CC4A4A"/>
                </a:solidFill>
              </a:rPr>
              <a:t>iSlide【</a:t>
            </a:r>
            <a:r>
              <a:rPr lang="zh-CN" altLang="en-US" sz="1000" dirty="0">
                <a:solidFill>
                  <a:srgbClr val="CC4A4A"/>
                </a:solidFill>
              </a:rPr>
              <a:t>统一字体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功能</a:t>
            </a:r>
            <a:r>
              <a:rPr lang="zh-CN" altLang="en-US" sz="1000">
                <a:solidFill>
                  <a:srgbClr val="CC4A4A"/>
                </a:solidFill>
              </a:rPr>
              <a:t>改变设置。</a:t>
            </a:r>
            <a:endParaRPr lang="en-US" altLang="zh-CN" sz="1000">
              <a:solidFill>
                <a:srgbClr val="CC4A4A"/>
              </a:solidFill>
            </a:endParaRPr>
          </a:p>
          <a:p>
            <a:r>
              <a:rPr lang="en-US" altLang="zh-CN" sz="1000">
                <a:solidFill>
                  <a:srgbClr val="CC4A4A"/>
                </a:solidFill>
              </a:rPr>
              <a:t> Use Design, Variants, Fonts to change theme fonts, or just use Uniform Fonts in</a:t>
            </a:r>
            <a:r>
              <a:rPr lang="zh-CN" altLang="en-US" sz="1000">
                <a:solidFill>
                  <a:srgbClr val="CC4A4A"/>
                </a:solidFill>
              </a:rPr>
              <a:t> </a:t>
            </a:r>
            <a:r>
              <a:rPr lang="en-US" altLang="zh-CN" sz="1000">
                <a:solidFill>
                  <a:srgbClr val="CC4A4A"/>
                </a:solidFill>
              </a:rPr>
              <a:t>iSlide.</a:t>
            </a:r>
            <a:endParaRPr lang="zh-CN" altLang="en-US" sz="1000" dirty="0">
              <a:solidFill>
                <a:srgbClr val="CC4A4A"/>
              </a:solidFill>
            </a:endParaRPr>
          </a:p>
        </p:txBody>
      </p:sp>
      <p:sp>
        <p:nvSpPr>
          <p:cNvPr id="45" name="矩形 354">
            <a:extLst>
              <a:ext uri="{FF2B5EF4-FFF2-40B4-BE49-F238E27FC236}">
                <a16:creationId xmlns:a16="http://schemas.microsoft.com/office/drawing/2014/main" xmlns="" id="{7F5B46B9-6DA9-43A1-B6EB-AFAA02758115}"/>
              </a:ext>
            </a:extLst>
          </p:cNvPr>
          <p:cNvSpPr/>
          <p:nvPr/>
        </p:nvSpPr>
        <p:spPr>
          <a:xfrm>
            <a:off x="8979613" y="1"/>
            <a:ext cx="2540875" cy="102380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rgbClr val="CC4A4A"/>
            </a:solidFill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1051" b="1" dirty="0">
                <a:solidFill>
                  <a:srgbClr val="5F5F5F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1051" dirty="0">
                <a:solidFill>
                  <a:srgbClr val="5F5F5F"/>
                </a:solidFill>
              </a:rPr>
              <a:t>本页为主题使用说明页，使用时请删除本</a:t>
            </a:r>
            <a:r>
              <a:rPr lang="zh-CN" altLang="en-US" sz="1051">
                <a:solidFill>
                  <a:srgbClr val="5F5F5F"/>
                </a:solidFill>
              </a:rPr>
              <a:t>页内容。</a:t>
            </a:r>
            <a:endParaRPr lang="en-US" altLang="zh-CN" sz="1051">
              <a:solidFill>
                <a:srgbClr val="5F5F5F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1051">
                <a:solidFill>
                  <a:srgbClr val="5F5F5F"/>
                </a:solidFill>
              </a:rPr>
              <a:t>This is a instruction for theme, please delete this slide before presentaion.</a:t>
            </a:r>
            <a:endParaRPr lang="zh-CN" altLang="en-US" sz="1051" dirty="0">
              <a:solidFill>
                <a:srgbClr val="5F5F5F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000">
                <a:solidFill>
                  <a:srgbClr val="CC4A4A"/>
                </a:solidFill>
              </a:rPr>
              <a:t>*可以通过</a:t>
            </a:r>
            <a:r>
              <a:rPr lang="en-US" altLang="zh-CN" sz="1000">
                <a:solidFill>
                  <a:srgbClr val="CC4A4A"/>
                </a:solidFill>
              </a:rPr>
              <a:t>iSlide 【</a:t>
            </a:r>
            <a:r>
              <a:rPr lang="zh-CN" altLang="en-US" sz="1000">
                <a:solidFill>
                  <a:srgbClr val="CC4A4A"/>
                </a:solidFill>
              </a:rPr>
              <a:t>一键优化</a:t>
            </a:r>
            <a:r>
              <a:rPr lang="en-US" altLang="zh-CN" sz="1000">
                <a:solidFill>
                  <a:srgbClr val="CC4A4A"/>
                </a:solidFill>
              </a:rPr>
              <a:t>】</a:t>
            </a:r>
            <a:r>
              <a:rPr lang="zh-CN" altLang="en-US" sz="100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1000">
              <a:solidFill>
                <a:srgbClr val="CC4A4A"/>
              </a:solidFill>
            </a:endParaRPr>
          </a:p>
          <a:p>
            <a:r>
              <a:rPr lang="en-US" altLang="zh-CN" sz="1000">
                <a:solidFill>
                  <a:srgbClr val="CC4A4A"/>
                </a:solidFill>
              </a:rPr>
              <a:t> Use Uniform Guides in iSlide to apply guides with presets.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:a16="http://schemas.microsoft.com/office/drawing/2014/main" xmlns="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/>
              <a:t>主题模板的标准 </a:t>
            </a:r>
            <a:r>
              <a:rPr lang="en-US" altLang="zh-CN" sz="2800" b="1"/>
              <a:t>How to use this template</a:t>
            </a:r>
            <a:endParaRPr lang="zh-CN" altLang="en-US" sz="2800" b="1" dirty="0"/>
          </a:p>
        </p:txBody>
      </p:sp>
      <p:sp>
        <p:nvSpPr>
          <p:cNvPr id="49" name="직사각형 45">
            <a:extLst>
              <a:ext uri="{FF2B5EF4-FFF2-40B4-BE49-F238E27FC236}">
                <a16:creationId xmlns:a16="http://schemas.microsoft.com/office/drawing/2014/main" xmlns="" id="{70537D41-1690-44B4-875B-3E6C18A46109}"/>
              </a:ext>
            </a:extLst>
          </p:cNvPr>
          <p:cNvSpPr/>
          <p:nvPr/>
        </p:nvSpPr>
        <p:spPr>
          <a:xfrm>
            <a:off x="695325" y="1028700"/>
            <a:ext cx="10825163" cy="876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457789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组合 344"/>
          <p:cNvGrpSpPr/>
          <p:nvPr/>
        </p:nvGrpSpPr>
        <p:grpSpPr>
          <a:xfrm>
            <a:off x="4493792" y="1784983"/>
            <a:ext cx="6642649" cy="4206632"/>
            <a:chOff x="1223445" y="1639500"/>
            <a:chExt cx="6714551" cy="4252167"/>
          </a:xfrm>
        </p:grpSpPr>
        <p:grpSp>
          <p:nvGrpSpPr>
            <p:cNvPr id="306" name="Group 4"/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308" name="Freeform 5"/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6"/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7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8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9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10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11"/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2"/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13"/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14"/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15"/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16"/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"/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8"/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19"/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0"/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1"/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2"/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3"/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2" name="组合 331"/>
            <p:cNvGrpSpPr/>
            <p:nvPr/>
          </p:nvGrpSpPr>
          <p:grpSpPr>
            <a:xfrm>
              <a:off x="3151345" y="3390904"/>
              <a:ext cx="3824874" cy="1851656"/>
              <a:chOff x="7824351" y="3116333"/>
              <a:chExt cx="1714503" cy="830006"/>
            </a:xfrm>
          </p:grpSpPr>
          <p:grpSp>
            <p:nvGrpSpPr>
              <p:cNvPr id="333" name="组合 332"/>
              <p:cNvGrpSpPr/>
              <p:nvPr/>
            </p:nvGrpSpPr>
            <p:grpSpPr>
              <a:xfrm>
                <a:off x="7824351" y="3116333"/>
                <a:ext cx="1659023" cy="685771"/>
                <a:chOff x="7824355" y="3116331"/>
                <a:chExt cx="2155352" cy="890932"/>
              </a:xfrm>
            </p:grpSpPr>
            <p:sp>
              <p:nvSpPr>
                <p:cNvPr id="339" name="六边形 338"/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0" name="六边形 339"/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1" name="六边形 340"/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2" name="六边形 341"/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3" name="六边形 342"/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4" name="六边形 343"/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334" name="组合 333"/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335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6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8" name="圆角矩形 13"/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/>
              <a:t>快速设计页面  </a:t>
            </a:r>
            <a:r>
              <a:rPr lang="en-US" altLang="zh-CN" sz="2800" b="1"/>
              <a:t>Quick design slides</a:t>
            </a:r>
            <a:endParaRPr lang="zh-CN" altLang="en-US" sz="2800" b="1" dirty="0"/>
          </a:p>
        </p:txBody>
      </p:sp>
      <p:grpSp>
        <p:nvGrpSpPr>
          <p:cNvPr id="347" name="组合 346"/>
          <p:cNvGrpSpPr/>
          <p:nvPr/>
        </p:nvGrpSpPr>
        <p:grpSpPr>
          <a:xfrm>
            <a:off x="1030616" y="1784762"/>
            <a:ext cx="2700136" cy="4206855"/>
            <a:chOff x="7048982" y="1370076"/>
            <a:chExt cx="3522380" cy="5487924"/>
          </a:xfrm>
        </p:grpSpPr>
        <p:sp>
          <p:nvSpPr>
            <p:cNvPr id="92" name="矩形 91"/>
            <p:cNvSpPr/>
            <p:nvPr/>
          </p:nvSpPr>
          <p:spPr>
            <a:xfrm>
              <a:off x="7048982" y="1370076"/>
              <a:ext cx="3522380" cy="5487924"/>
            </a:xfrm>
            <a:prstGeom prst="rect">
              <a:avLst/>
            </a:prstGeom>
            <a:gradFill>
              <a:gsLst>
                <a:gs pos="69900">
                  <a:srgbClr val="FFFFFF"/>
                </a:gs>
                <a:gs pos="97297">
                  <a:srgbClr val="FFFFFF"/>
                </a:gs>
                <a:gs pos="0">
                  <a:srgbClr val="FFFFFF"/>
                </a:gs>
              </a:gsLst>
              <a:lin ang="5400000" scaled="1"/>
            </a:gra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048982" y="1370076"/>
              <a:ext cx="3522380" cy="26435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r>
                <a:rPr lang="zh-CN" altLang="en-US" sz="1000" kern="0">
                  <a:solidFill>
                    <a:srgbClr val="FFFFFF"/>
                  </a:solidFill>
                  <a:latin typeface="Arial"/>
                  <a:ea typeface="微软雅黑"/>
                </a:rPr>
                <a:t>图示库</a:t>
              </a:r>
              <a:r>
                <a:rPr lang="en-US" altLang="zh-CN" sz="1000" kern="0">
                  <a:solidFill>
                    <a:srgbClr val="FFFFFF"/>
                  </a:solidFill>
                  <a:latin typeface="Arial"/>
                  <a:ea typeface="微软雅黑"/>
                </a:rPr>
                <a:t>/Diagram Library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131365" y="1765273"/>
              <a:ext cx="217418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74" name="乘号 173"/>
            <p:cNvSpPr/>
            <p:nvPr/>
          </p:nvSpPr>
          <p:spPr>
            <a:xfrm>
              <a:off x="10349229" y="1412945"/>
              <a:ext cx="178618" cy="178618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5" name="push-pin-pointing-down_8930"/>
            <p:cNvSpPr>
              <a:spLocks noChangeAspect="1"/>
            </p:cNvSpPr>
            <p:nvPr/>
          </p:nvSpPr>
          <p:spPr bwMode="auto">
            <a:xfrm>
              <a:off x="10083016" y="1432660"/>
              <a:ext cx="138120" cy="13747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176" name="直接连接符 175"/>
            <p:cNvCxnSpPr>
              <a:cxnSpLocks/>
            </p:cNvCxnSpPr>
            <p:nvPr/>
          </p:nvCxnSpPr>
          <p:spPr>
            <a:xfrm>
              <a:off x="10292097" y="1439552"/>
              <a:ext cx="0" cy="130579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96" name="矩形 95"/>
            <p:cNvSpPr/>
            <p:nvPr/>
          </p:nvSpPr>
          <p:spPr>
            <a:xfrm>
              <a:off x="712948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9523961" y="1768180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7129482" y="3589063"/>
              <a:ext cx="1624839" cy="1005453"/>
              <a:chOff x="7528661" y="1052292"/>
              <a:chExt cx="2227549" cy="1378411"/>
            </a:xfrm>
          </p:grpSpPr>
          <p:sp>
            <p:nvSpPr>
              <p:cNvPr id="163" name="矩形: 圆角 3"/>
              <p:cNvSpPr/>
              <p:nvPr/>
            </p:nvSpPr>
            <p:spPr>
              <a:xfrm>
                <a:off x="7528661" y="1052292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cxnSp>
            <p:nvCxnSpPr>
              <p:cNvPr id="164" name="连接符: 肘形 32"/>
              <p:cNvCxnSpPr>
                <a:stCxn id="169" idx="1"/>
                <a:endCxn id="170" idx="0"/>
              </p:cNvCxnSpPr>
              <p:nvPr/>
            </p:nvCxnSpPr>
            <p:spPr>
              <a:xfrm rot="10800000" flipV="1">
                <a:off x="7949108" y="1465564"/>
                <a:ext cx="285975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5" name="连接符: 肘形 34"/>
              <p:cNvCxnSpPr>
                <a:stCxn id="169" idx="3"/>
                <a:endCxn id="173" idx="0"/>
              </p:cNvCxnSpPr>
              <p:nvPr/>
            </p:nvCxnSpPr>
            <p:spPr>
              <a:xfrm>
                <a:off x="9135072" y="1465564"/>
                <a:ext cx="225522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66" name="组合 165"/>
              <p:cNvGrpSpPr/>
              <p:nvPr/>
            </p:nvGrpSpPr>
            <p:grpSpPr>
              <a:xfrm>
                <a:off x="7744084" y="1288932"/>
                <a:ext cx="1821532" cy="913228"/>
                <a:chOff x="7824355" y="1531238"/>
                <a:chExt cx="1714500" cy="859568"/>
              </a:xfrm>
            </p:grpSpPr>
            <p:grpSp>
              <p:nvGrpSpPr>
                <p:cNvPr id="167" name="组合 166"/>
                <p:cNvGrpSpPr/>
                <p:nvPr/>
              </p:nvGrpSpPr>
              <p:grpSpPr>
                <a:xfrm>
                  <a:off x="7824355" y="2004856"/>
                  <a:ext cx="1714500" cy="385950"/>
                  <a:chOff x="7824355" y="1863749"/>
                  <a:chExt cx="1568912" cy="353177"/>
                </a:xfrm>
              </p:grpSpPr>
              <p:sp>
                <p:nvSpPr>
                  <p:cNvPr id="170" name="椭圆 23"/>
                  <p:cNvSpPr/>
                  <p:nvPr/>
                </p:nvSpPr>
                <p:spPr>
                  <a:xfrm>
                    <a:off x="782435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1" name="椭圆 24"/>
                  <p:cNvSpPr/>
                  <p:nvPr/>
                </p:nvSpPr>
                <p:spPr>
                  <a:xfrm>
                    <a:off x="822960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2" name="椭圆 25"/>
                  <p:cNvSpPr/>
                  <p:nvPr/>
                </p:nvSpPr>
                <p:spPr>
                  <a:xfrm>
                    <a:off x="863484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3" name="椭圆 26"/>
                  <p:cNvSpPr/>
                  <p:nvPr/>
                </p:nvSpPr>
                <p:spPr>
                  <a:xfrm>
                    <a:off x="904009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cxnSp>
              <p:nvCxnSpPr>
                <p:cNvPr id="168" name="连接符: 肘形 36"/>
                <p:cNvCxnSpPr>
                  <a:stCxn id="172" idx="0"/>
                  <a:endCxn id="171" idx="0"/>
                </p:cNvCxnSpPr>
                <p:nvPr/>
              </p:nvCxnSpPr>
              <p:spPr>
                <a:xfrm rot="16200000" flipV="1">
                  <a:off x="8681605" y="1783431"/>
                  <a:ext cx="12700" cy="442850"/>
                </a:xfrm>
                <a:prstGeom prst="bentConnector3">
                  <a:avLst>
                    <a:gd name="adj1" fmla="val 1554551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solidFill>
                    <a:srgbClr val="867D98">
                      <a:lumMod val="40000"/>
                      <a:lumOff val="60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69" name="圆角矩形 13"/>
                <p:cNvSpPr/>
                <p:nvPr/>
              </p:nvSpPr>
              <p:spPr>
                <a:xfrm flipV="1">
                  <a:off x="8286501" y="1531238"/>
                  <a:ext cx="847108" cy="33250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8813093" y="2497554"/>
              <a:ext cx="1624839" cy="1005453"/>
              <a:chOff x="10080565" y="1070123"/>
              <a:chExt cx="2227549" cy="1378411"/>
            </a:xfrm>
          </p:grpSpPr>
          <p:sp>
            <p:nvSpPr>
              <p:cNvPr id="141" name="矩形: 圆角 214"/>
              <p:cNvSpPr/>
              <p:nvPr/>
            </p:nvSpPr>
            <p:spPr>
              <a:xfrm>
                <a:off x="10080565" y="1070123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10260890" y="1313367"/>
                <a:ext cx="1856770" cy="854413"/>
                <a:chOff x="5398496" y="1554238"/>
                <a:chExt cx="1747668" cy="804209"/>
              </a:xfrm>
              <a:solidFill>
                <a:srgbClr val="867D98">
                  <a:lumMod val="20000"/>
                  <a:lumOff val="80000"/>
                </a:srgbClr>
              </a:solidFill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5398652" y="1568615"/>
                  <a:ext cx="893792" cy="789832"/>
                  <a:chOff x="5398652" y="1568615"/>
                  <a:chExt cx="1147620" cy="789832"/>
                </a:xfrm>
                <a:grpFill/>
              </p:grpSpPr>
              <p:sp>
                <p:nvSpPr>
                  <p:cNvPr id="158" name="圆角矩形 13"/>
                  <p:cNvSpPr/>
                  <p:nvPr/>
                </p:nvSpPr>
                <p:spPr>
                  <a:xfrm>
                    <a:off x="5398652" y="2030991"/>
                    <a:ext cx="1146276" cy="327456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9" name="圆角矩形 13"/>
                  <p:cNvSpPr/>
                  <p:nvPr/>
                </p:nvSpPr>
                <p:spPr>
                  <a:xfrm>
                    <a:off x="5398652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0" name="圆角矩形 13"/>
                  <p:cNvSpPr/>
                  <p:nvPr/>
                </p:nvSpPr>
                <p:spPr>
                  <a:xfrm>
                    <a:off x="5699988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1" name="圆角矩形 13"/>
                  <p:cNvSpPr/>
                  <p:nvPr/>
                </p:nvSpPr>
                <p:spPr>
                  <a:xfrm>
                    <a:off x="6001324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2" name="圆角矩形 13"/>
                  <p:cNvSpPr/>
                  <p:nvPr/>
                </p:nvSpPr>
                <p:spPr>
                  <a:xfrm>
                    <a:off x="6302660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4" name="组合 143"/>
                <p:cNvGrpSpPr/>
                <p:nvPr/>
              </p:nvGrpSpPr>
              <p:grpSpPr>
                <a:xfrm>
                  <a:off x="6381318" y="2055683"/>
                  <a:ext cx="764844" cy="302764"/>
                  <a:chOff x="5391220" y="3636866"/>
                  <a:chExt cx="603957" cy="302764"/>
                </a:xfrm>
                <a:grpFill/>
              </p:grpSpPr>
              <p:sp>
                <p:nvSpPr>
                  <p:cNvPr id="154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5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6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7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>
                  <a:off x="5398496" y="1554238"/>
                  <a:ext cx="1747668" cy="306061"/>
                  <a:chOff x="4615136" y="3636866"/>
                  <a:chExt cx="1380041" cy="306061"/>
                </a:xfrm>
                <a:grpFill/>
              </p:grpSpPr>
              <p:sp>
                <p:nvSpPr>
                  <p:cNvPr id="146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7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8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9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0" name="圆角矩形 13"/>
                  <p:cNvSpPr/>
                  <p:nvPr/>
                </p:nvSpPr>
                <p:spPr>
                  <a:xfrm flipV="1">
                    <a:off x="461513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1" name="圆角矩形 13"/>
                  <p:cNvSpPr/>
                  <p:nvPr/>
                </p:nvSpPr>
                <p:spPr>
                  <a:xfrm flipV="1">
                    <a:off x="4800193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2" name="圆角矩形 13"/>
                  <p:cNvSpPr/>
                  <p:nvPr/>
                </p:nvSpPr>
                <p:spPr>
                  <a:xfrm flipV="1">
                    <a:off x="4985250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3" name="圆角矩形 13"/>
                  <p:cNvSpPr/>
                  <p:nvPr/>
                </p:nvSpPr>
                <p:spPr>
                  <a:xfrm flipV="1">
                    <a:off x="517030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2" name="组合 101"/>
            <p:cNvGrpSpPr/>
            <p:nvPr/>
          </p:nvGrpSpPr>
          <p:grpSpPr>
            <a:xfrm>
              <a:off x="8813093" y="3591398"/>
              <a:ext cx="1624839" cy="1005453"/>
              <a:chOff x="10080565" y="-604150"/>
              <a:chExt cx="2227549" cy="1378411"/>
            </a:xfrm>
          </p:grpSpPr>
          <p:sp>
            <p:nvSpPr>
              <p:cNvPr id="127" name="矩形: 圆角 222"/>
              <p:cNvSpPr/>
              <p:nvPr/>
            </p:nvSpPr>
            <p:spPr>
              <a:xfrm>
                <a:off x="10080565" y="-60415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28575" cap="flat" cmpd="sng" algn="ctr">
                <a:solidFill>
                  <a:srgbClr val="CC4A4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10269164" y="-345778"/>
                <a:ext cx="1821535" cy="881821"/>
                <a:chOff x="7824351" y="3116333"/>
                <a:chExt cx="1714503" cy="830006"/>
              </a:xfrm>
            </p:grpSpPr>
            <p:grpSp>
              <p:nvGrpSpPr>
                <p:cNvPr id="129" name="组合 128"/>
                <p:cNvGrpSpPr/>
                <p:nvPr/>
              </p:nvGrpSpPr>
              <p:grpSpPr>
                <a:xfrm>
                  <a:off x="7824351" y="3116333"/>
                  <a:ext cx="1659023" cy="685771"/>
                  <a:chOff x="7824355" y="3116331"/>
                  <a:chExt cx="2155352" cy="890932"/>
                </a:xfrm>
              </p:grpSpPr>
              <p:sp>
                <p:nvSpPr>
                  <p:cNvPr id="135" name="六边形 134"/>
                  <p:cNvSpPr/>
                  <p:nvPr/>
                </p:nvSpPr>
                <p:spPr>
                  <a:xfrm>
                    <a:off x="7824355" y="3116332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6" name="六边形 135"/>
                  <p:cNvSpPr/>
                  <p:nvPr/>
                </p:nvSpPr>
                <p:spPr>
                  <a:xfrm>
                    <a:off x="8242600" y="3350708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7" name="六边形 136"/>
                  <p:cNvSpPr/>
                  <p:nvPr/>
                </p:nvSpPr>
                <p:spPr>
                  <a:xfrm>
                    <a:off x="8652142" y="3116331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8" name="六边形 137"/>
                  <p:cNvSpPr/>
                  <p:nvPr/>
                </p:nvSpPr>
                <p:spPr>
                  <a:xfrm>
                    <a:off x="7833058" y="3593491"/>
                    <a:ext cx="479976" cy="413772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9" name="六边形 138"/>
                  <p:cNvSpPr/>
                  <p:nvPr/>
                </p:nvSpPr>
                <p:spPr>
                  <a:xfrm>
                    <a:off x="9075532" y="3325133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0" name="六边形 139"/>
                  <p:cNvSpPr/>
                  <p:nvPr/>
                </p:nvSpPr>
                <p:spPr>
                  <a:xfrm>
                    <a:off x="9499730" y="3117986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30" name="组合 129"/>
                <p:cNvGrpSpPr/>
                <p:nvPr/>
              </p:nvGrpSpPr>
              <p:grpSpPr>
                <a:xfrm>
                  <a:off x="7831052" y="3636868"/>
                  <a:ext cx="1707802" cy="309471"/>
                  <a:chOff x="4831017" y="3636868"/>
                  <a:chExt cx="1208170" cy="309471"/>
                </a:xfrm>
              </p:grpSpPr>
              <p:sp>
                <p:nvSpPr>
                  <p:cNvPr id="131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2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3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4" name="圆角矩形 13"/>
                  <p:cNvSpPr/>
                  <p:nvPr/>
                </p:nvSpPr>
                <p:spPr>
                  <a:xfrm flipV="1">
                    <a:off x="4831017" y="3878980"/>
                    <a:ext cx="1208170" cy="6735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3" name="组合 102"/>
            <p:cNvGrpSpPr/>
            <p:nvPr/>
          </p:nvGrpSpPr>
          <p:grpSpPr>
            <a:xfrm>
              <a:off x="7129482" y="2500590"/>
              <a:ext cx="1624839" cy="1005453"/>
              <a:chOff x="7528661" y="-621980"/>
              <a:chExt cx="2227549" cy="1378411"/>
            </a:xfrm>
          </p:grpSpPr>
          <p:sp>
            <p:nvSpPr>
              <p:cNvPr id="104" name="矩形: 圆角 220"/>
              <p:cNvSpPr/>
              <p:nvPr/>
            </p:nvSpPr>
            <p:spPr>
              <a:xfrm>
                <a:off x="7528661" y="-62198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7559212" y="-568070"/>
                <a:ext cx="2165599" cy="1169924"/>
                <a:chOff x="2857500" y="4505325"/>
                <a:chExt cx="2038350" cy="1101180"/>
              </a:xfrm>
            </p:grpSpPr>
            <p:sp>
              <p:nvSpPr>
                <p:cNvPr id="106" name="圆角矩形 13"/>
                <p:cNvSpPr/>
                <p:nvPr/>
              </p:nvSpPr>
              <p:spPr>
                <a:xfrm>
                  <a:off x="2857500" y="4505325"/>
                  <a:ext cx="2038350" cy="683215"/>
                </a:xfrm>
                <a:prstGeom prst="roundRect">
                  <a:avLst>
                    <a:gd name="adj" fmla="val 0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107" name="圆角矩形 13"/>
                <p:cNvSpPr/>
                <p:nvPr/>
              </p:nvSpPr>
              <p:spPr>
                <a:xfrm>
                  <a:off x="3438526" y="4690020"/>
                  <a:ext cx="872738" cy="167730"/>
                </a:xfrm>
                <a:prstGeom prst="roundRect">
                  <a:avLst>
                    <a:gd name="adj" fmla="val 22611"/>
                  </a:avLst>
                </a:prstGeom>
                <a:solidFill>
                  <a:srgbClr val="FFFFFF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grpSp>
              <p:nvGrpSpPr>
                <p:cNvPr id="108" name="组合 107"/>
                <p:cNvGrpSpPr/>
                <p:nvPr/>
              </p:nvGrpSpPr>
              <p:grpSpPr>
                <a:xfrm>
                  <a:off x="3222240" y="4899570"/>
                  <a:ext cx="1305310" cy="161380"/>
                  <a:chOff x="3438526" y="4899570"/>
                  <a:chExt cx="872738" cy="161380"/>
                </a:xfrm>
              </p:grpSpPr>
              <p:sp>
                <p:nvSpPr>
                  <p:cNvPr id="125" name="圆角矩形 13"/>
                  <p:cNvSpPr/>
                  <p:nvPr/>
                </p:nvSpPr>
                <p:spPr>
                  <a:xfrm>
                    <a:off x="3438526" y="48995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26" name="圆角矩形 13"/>
                  <p:cNvSpPr/>
                  <p:nvPr/>
                </p:nvSpPr>
                <p:spPr>
                  <a:xfrm>
                    <a:off x="3438526" y="50011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3076645" y="5303743"/>
                  <a:ext cx="1672005" cy="302762"/>
                  <a:chOff x="3076645" y="5303743"/>
                  <a:chExt cx="1803010" cy="302762"/>
                </a:xfrm>
              </p:grpSpPr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307664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21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2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3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4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3733870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7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8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9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0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439109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3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4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5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6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40" name="组合 239"/>
            <p:cNvGrpSpPr/>
            <p:nvPr/>
          </p:nvGrpSpPr>
          <p:grpSpPr>
            <a:xfrm>
              <a:off x="7132217" y="4676913"/>
              <a:ext cx="1623476" cy="1004546"/>
              <a:chOff x="4981478" y="4416941"/>
              <a:chExt cx="2227549" cy="1378411"/>
            </a:xfrm>
          </p:grpSpPr>
          <p:sp>
            <p:nvSpPr>
              <p:cNvPr id="241" name="矩形: 圆角 8"/>
              <p:cNvSpPr/>
              <p:nvPr/>
            </p:nvSpPr>
            <p:spPr>
              <a:xfrm>
                <a:off x="4981478" y="441694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42" name="组合 241"/>
              <p:cNvGrpSpPr/>
              <p:nvPr/>
            </p:nvGrpSpPr>
            <p:grpSpPr>
              <a:xfrm>
                <a:off x="5168481" y="4640406"/>
                <a:ext cx="1856603" cy="905125"/>
                <a:chOff x="5400091" y="4685784"/>
                <a:chExt cx="1747511" cy="851941"/>
              </a:xfrm>
            </p:grpSpPr>
            <p:sp>
              <p:nvSpPr>
                <p:cNvPr id="243" name="圆角矩形 13"/>
                <p:cNvSpPr/>
                <p:nvPr/>
              </p:nvSpPr>
              <p:spPr>
                <a:xfrm>
                  <a:off x="540009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4" name="圆角矩形 13"/>
                <p:cNvSpPr/>
                <p:nvPr/>
              </p:nvSpPr>
              <p:spPr>
                <a:xfrm>
                  <a:off x="6002766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5" name="圆角矩形 13"/>
                <p:cNvSpPr/>
                <p:nvPr/>
              </p:nvSpPr>
              <p:spPr>
                <a:xfrm>
                  <a:off x="660544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6" name="圆角矩形 245"/>
                <p:cNvSpPr/>
                <p:nvPr/>
              </p:nvSpPr>
              <p:spPr>
                <a:xfrm>
                  <a:off x="5400091" y="4685784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7" name="圆角矩形 13"/>
                <p:cNvSpPr/>
                <p:nvPr/>
              </p:nvSpPr>
              <p:spPr>
                <a:xfrm>
                  <a:off x="5400091" y="5385638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248" name="组合 247"/>
            <p:cNvGrpSpPr/>
            <p:nvPr/>
          </p:nvGrpSpPr>
          <p:grpSpPr>
            <a:xfrm>
              <a:off x="8815062" y="5750806"/>
              <a:ext cx="1623476" cy="1004546"/>
              <a:chOff x="7528661" y="6101571"/>
              <a:chExt cx="2227549" cy="1378411"/>
            </a:xfrm>
          </p:grpSpPr>
          <p:sp>
            <p:nvSpPr>
              <p:cNvPr id="249" name="矩形: 圆角 225"/>
              <p:cNvSpPr/>
              <p:nvPr/>
            </p:nvSpPr>
            <p:spPr>
              <a:xfrm>
                <a:off x="7528661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50" name="组合 249"/>
              <p:cNvGrpSpPr/>
              <p:nvPr/>
            </p:nvGrpSpPr>
            <p:grpSpPr>
              <a:xfrm>
                <a:off x="7792039" y="6315774"/>
                <a:ext cx="1684789" cy="966521"/>
                <a:chOff x="5447603" y="4660900"/>
                <a:chExt cx="1585793" cy="909730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5447603" y="4660900"/>
                  <a:ext cx="1585793" cy="909730"/>
                  <a:chOff x="2974312" y="3143456"/>
                  <a:chExt cx="8280835" cy="5557881"/>
                </a:xfrm>
                <a:solidFill>
                  <a:srgbClr val="FFFFFF"/>
                </a:solidFill>
              </p:grpSpPr>
              <p:sp>
                <p:nvSpPr>
                  <p:cNvPr id="269" name="自由: 形状 487"/>
                  <p:cNvSpPr/>
                  <p:nvPr/>
                </p:nvSpPr>
                <p:spPr>
                  <a:xfrm>
                    <a:off x="7388104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0" name="自由: 形状 488"/>
                  <p:cNvSpPr/>
                  <p:nvPr/>
                </p:nvSpPr>
                <p:spPr>
                  <a:xfrm>
                    <a:off x="3020657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1" name="矩形: 圆角 489"/>
                  <p:cNvSpPr/>
                  <p:nvPr/>
                </p:nvSpPr>
                <p:spPr>
                  <a:xfrm>
                    <a:off x="2974312" y="3143456"/>
                    <a:ext cx="8280835" cy="2504969"/>
                  </a:xfrm>
                  <a:prstGeom prst="roundRect">
                    <a:avLst/>
                  </a:pr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5873171" y="4752393"/>
                  <a:ext cx="743530" cy="743528"/>
                  <a:chOff x="5785244" y="4664463"/>
                  <a:chExt cx="919391" cy="919388"/>
                </a:xfrm>
              </p:grpSpPr>
              <p:sp>
                <p:nvSpPr>
                  <p:cNvPr id="265" name="自由: 形状 483"/>
                  <p:cNvSpPr/>
                  <p:nvPr/>
                </p:nvSpPr>
                <p:spPr>
                  <a:xfrm>
                    <a:off x="5785245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2346282"/>
                        </a:moveTo>
                        <a:cubicBezTo>
                          <a:pt x="0" y="1050466"/>
                          <a:pt x="1050466" y="0"/>
                          <a:pt x="2346282" y="0"/>
                        </a:cubicBezTo>
                        <a:lnTo>
                          <a:pt x="2346282" y="2346282"/>
                        </a:lnTo>
                        <a:lnTo>
                          <a:pt x="0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6" name="自由: 形状 484"/>
                  <p:cNvSpPr/>
                  <p:nvPr/>
                </p:nvSpPr>
                <p:spPr>
                  <a:xfrm>
                    <a:off x="6255317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0"/>
                        </a:moveTo>
                        <a:cubicBezTo>
                          <a:pt x="1295816" y="0"/>
                          <a:pt x="2346282" y="1050466"/>
                          <a:pt x="2346282" y="2346282"/>
                        </a:cubicBezTo>
                        <a:lnTo>
                          <a:pt x="0" y="23462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7" name="自由: 形状 485"/>
                  <p:cNvSpPr/>
                  <p:nvPr/>
                </p:nvSpPr>
                <p:spPr>
                  <a:xfrm>
                    <a:off x="6255316" y="5134534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0"/>
                        </a:moveTo>
                        <a:cubicBezTo>
                          <a:pt x="2346282" y="1295816"/>
                          <a:pt x="1295816" y="2346282"/>
                          <a:pt x="0" y="2346282"/>
                        </a:cubicBezTo>
                        <a:lnTo>
                          <a:pt x="0" y="0"/>
                        </a:lnTo>
                        <a:lnTo>
                          <a:pt x="2346282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8" name="自由: 形状 486"/>
                  <p:cNvSpPr/>
                  <p:nvPr/>
                </p:nvSpPr>
                <p:spPr>
                  <a:xfrm>
                    <a:off x="5785244" y="5134534"/>
                    <a:ext cx="449317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2346282"/>
                        </a:moveTo>
                        <a:cubicBezTo>
                          <a:pt x="1050466" y="2346282"/>
                          <a:pt x="0" y="1295816"/>
                          <a:pt x="0" y="0"/>
                        </a:cubicBezTo>
                        <a:lnTo>
                          <a:pt x="2346282" y="0"/>
                        </a:lnTo>
                        <a:lnTo>
                          <a:pt x="2346282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5527790" y="4762606"/>
                  <a:ext cx="424498" cy="700374"/>
                  <a:chOff x="5527790" y="4241842"/>
                  <a:chExt cx="424498" cy="700374"/>
                </a:xfrm>
              </p:grpSpPr>
              <p:sp>
                <p:nvSpPr>
                  <p:cNvPr id="262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3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4" name="圆角矩形 13"/>
                  <p:cNvSpPr/>
                  <p:nvPr/>
                </p:nvSpPr>
                <p:spPr>
                  <a:xfrm flipV="1">
                    <a:off x="5527790" y="4896497"/>
                    <a:ext cx="424498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7" name="圆角矩形 13"/>
                  <p:cNvSpPr/>
                  <p:nvPr/>
                </p:nvSpPr>
                <p:spPr>
                  <a:xfrm flipV="1">
                    <a:off x="5527790" y="4241842"/>
                    <a:ext cx="41843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8" name="圆角矩形 13"/>
                  <p:cNvSpPr/>
                  <p:nvPr/>
                </p:nvSpPr>
                <p:spPr>
                  <a:xfrm flipV="1">
                    <a:off x="5527791" y="4321982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9" name="圆角矩形 13"/>
                  <p:cNvSpPr/>
                  <p:nvPr/>
                </p:nvSpPr>
                <p:spPr>
                  <a:xfrm flipV="1">
                    <a:off x="5527790" y="4402730"/>
                    <a:ext cx="232464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4" name="组合 253"/>
                <p:cNvGrpSpPr/>
                <p:nvPr/>
              </p:nvGrpSpPr>
              <p:grpSpPr>
                <a:xfrm flipH="1">
                  <a:off x="6581925" y="4762606"/>
                  <a:ext cx="364391" cy="206608"/>
                  <a:chOff x="5527790" y="4735609"/>
                  <a:chExt cx="364391" cy="206608"/>
                </a:xfrm>
              </p:grpSpPr>
              <p:sp>
                <p:nvSpPr>
                  <p:cNvPr id="259" name="圆角矩形 13"/>
                  <p:cNvSpPr/>
                  <p:nvPr/>
                </p:nvSpPr>
                <p:spPr>
                  <a:xfrm flipV="1">
                    <a:off x="5527791" y="4735609"/>
                    <a:ext cx="364390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0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1" name="圆角矩形 13"/>
                  <p:cNvSpPr/>
                  <p:nvPr/>
                </p:nvSpPr>
                <p:spPr>
                  <a:xfrm flipV="1">
                    <a:off x="5527790" y="4896498"/>
                    <a:ext cx="305859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5" name="组合 254"/>
                <p:cNvGrpSpPr/>
                <p:nvPr/>
              </p:nvGrpSpPr>
              <p:grpSpPr>
                <a:xfrm flipH="1">
                  <a:off x="6633484" y="5256372"/>
                  <a:ext cx="312832" cy="206607"/>
                  <a:chOff x="5527790" y="4735608"/>
                  <a:chExt cx="312832" cy="206607"/>
                </a:xfrm>
              </p:grpSpPr>
              <p:sp>
                <p:nvSpPr>
                  <p:cNvPr id="256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7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8" name="圆角矩形 13"/>
                  <p:cNvSpPr/>
                  <p:nvPr/>
                </p:nvSpPr>
                <p:spPr>
                  <a:xfrm flipV="1">
                    <a:off x="5527790" y="4896496"/>
                    <a:ext cx="31283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72" name="组合 271"/>
            <p:cNvGrpSpPr/>
            <p:nvPr/>
          </p:nvGrpSpPr>
          <p:grpSpPr>
            <a:xfrm>
              <a:off x="8815062" y="4676913"/>
              <a:ext cx="1623476" cy="1004546"/>
              <a:chOff x="10080565" y="4390379"/>
              <a:chExt cx="2227549" cy="1378411"/>
            </a:xfrm>
          </p:grpSpPr>
          <p:sp>
            <p:nvSpPr>
              <p:cNvPr id="273" name="矩形: 圆角 216"/>
              <p:cNvSpPr/>
              <p:nvPr/>
            </p:nvSpPr>
            <p:spPr>
              <a:xfrm>
                <a:off x="10080565" y="4390379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74" name="组合 273"/>
              <p:cNvGrpSpPr/>
              <p:nvPr/>
            </p:nvGrpSpPr>
            <p:grpSpPr>
              <a:xfrm>
                <a:off x="10288768" y="4640405"/>
                <a:ext cx="1856603" cy="911561"/>
                <a:chOff x="10338974" y="4654911"/>
                <a:chExt cx="1878835" cy="922477"/>
              </a:xfrm>
            </p:grpSpPr>
            <p:grpSp>
              <p:nvGrpSpPr>
                <p:cNvPr id="275" name="组合 274"/>
                <p:cNvGrpSpPr/>
                <p:nvPr/>
              </p:nvGrpSpPr>
              <p:grpSpPr>
                <a:xfrm>
                  <a:off x="10338974" y="4654911"/>
                  <a:ext cx="1878835" cy="922477"/>
                  <a:chOff x="5400091" y="4685784"/>
                  <a:chExt cx="1747511" cy="857999"/>
                </a:xfrm>
              </p:grpSpPr>
              <p:sp>
                <p:nvSpPr>
                  <p:cNvPr id="286" name="圆角矩形 13"/>
                  <p:cNvSpPr/>
                  <p:nvPr/>
                </p:nvSpPr>
                <p:spPr>
                  <a:xfrm>
                    <a:off x="6002766" y="4935166"/>
                    <a:ext cx="542161" cy="35317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7" name="圆角矩形 13"/>
                  <p:cNvSpPr/>
                  <p:nvPr/>
                </p:nvSpPr>
                <p:spPr>
                  <a:xfrm>
                    <a:off x="5400091" y="4685784"/>
                    <a:ext cx="1747511" cy="15208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8" name="圆角矩形 13"/>
                  <p:cNvSpPr/>
                  <p:nvPr/>
                </p:nvSpPr>
                <p:spPr>
                  <a:xfrm>
                    <a:off x="5400091" y="5385638"/>
                    <a:ext cx="1747511" cy="15814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6" name="组合 275"/>
                <p:cNvGrpSpPr/>
                <p:nvPr/>
              </p:nvGrpSpPr>
              <p:grpSpPr>
                <a:xfrm>
                  <a:off x="10350972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82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3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4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5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7" name="组合 276"/>
                <p:cNvGrpSpPr/>
                <p:nvPr/>
              </p:nvGrpSpPr>
              <p:grpSpPr>
                <a:xfrm>
                  <a:off x="11731410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78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9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0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1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89" name="组合 288"/>
            <p:cNvGrpSpPr/>
            <p:nvPr/>
          </p:nvGrpSpPr>
          <p:grpSpPr>
            <a:xfrm>
              <a:off x="7135385" y="5750806"/>
              <a:ext cx="1623476" cy="1004546"/>
              <a:chOff x="2434296" y="6101571"/>
              <a:chExt cx="2227549" cy="1378411"/>
            </a:xfrm>
          </p:grpSpPr>
          <p:sp>
            <p:nvSpPr>
              <p:cNvPr id="290" name="矩形: 圆角 223"/>
              <p:cNvSpPr/>
              <p:nvPr/>
            </p:nvSpPr>
            <p:spPr>
              <a:xfrm>
                <a:off x="2434296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91" name="组合 290"/>
              <p:cNvGrpSpPr/>
              <p:nvPr/>
            </p:nvGrpSpPr>
            <p:grpSpPr>
              <a:xfrm>
                <a:off x="2633146" y="6349643"/>
                <a:ext cx="1831647" cy="972123"/>
                <a:chOff x="2591680" y="6282546"/>
                <a:chExt cx="1853580" cy="983764"/>
              </a:xfrm>
            </p:grpSpPr>
            <p:sp>
              <p:nvSpPr>
                <p:cNvPr id="292" name="矩形: 圆角 37"/>
                <p:cNvSpPr/>
                <p:nvPr/>
              </p:nvSpPr>
              <p:spPr>
                <a:xfrm>
                  <a:off x="2591680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3" name="矩形: 圆角 569"/>
                <p:cNvSpPr/>
                <p:nvPr/>
              </p:nvSpPr>
              <p:spPr>
                <a:xfrm>
                  <a:off x="3093911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4" name="矩形: 圆角 570"/>
                <p:cNvSpPr/>
                <p:nvPr/>
              </p:nvSpPr>
              <p:spPr>
                <a:xfrm>
                  <a:off x="3596142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5" name="矩形: 圆角 571"/>
                <p:cNvSpPr/>
                <p:nvPr/>
              </p:nvSpPr>
              <p:spPr>
                <a:xfrm>
                  <a:off x="4098373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6" name="箭头: 燕尾形 38"/>
                <p:cNvSpPr/>
                <p:nvPr/>
              </p:nvSpPr>
              <p:spPr>
                <a:xfrm flipV="1">
                  <a:off x="29698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7" name="箭头: 燕尾形 573"/>
                <p:cNvSpPr/>
                <p:nvPr/>
              </p:nvSpPr>
              <p:spPr>
                <a:xfrm flipV="1">
                  <a:off x="347146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8" name="箭头: 燕尾形 574"/>
                <p:cNvSpPr/>
                <p:nvPr/>
              </p:nvSpPr>
              <p:spPr>
                <a:xfrm flipV="1">
                  <a:off x="39731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9" name="矩形: 圆角 575"/>
                <p:cNvSpPr/>
                <p:nvPr/>
              </p:nvSpPr>
              <p:spPr>
                <a:xfrm>
                  <a:off x="2978150" y="6682597"/>
                  <a:ext cx="1072074" cy="60174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0" name="矩形: 圆角 576"/>
                <p:cNvSpPr/>
                <p:nvPr/>
              </p:nvSpPr>
              <p:spPr>
                <a:xfrm>
                  <a:off x="2771775" y="6789618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1" name="矩形: 圆角 577"/>
                <p:cNvSpPr/>
                <p:nvPr/>
              </p:nvSpPr>
              <p:spPr>
                <a:xfrm>
                  <a:off x="2771775" y="6900743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2" name="矩形: 圆角 578"/>
                <p:cNvSpPr/>
                <p:nvPr/>
              </p:nvSpPr>
              <p:spPr>
                <a:xfrm>
                  <a:off x="2603972" y="7011867"/>
                  <a:ext cx="1841288" cy="254443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348" name="矩形 347"/>
            <p:cNvSpPr/>
            <p:nvPr/>
          </p:nvSpPr>
          <p:spPr>
            <a:xfrm>
              <a:off x="832672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349" name="矩形 348"/>
            <p:cNvSpPr/>
            <p:nvPr/>
          </p:nvSpPr>
          <p:spPr>
            <a:xfrm>
              <a:off x="9523962" y="2063597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51" name="文本框 350"/>
          <p:cNvSpPr txBox="1"/>
          <p:nvPr/>
        </p:nvSpPr>
        <p:spPr>
          <a:xfrm>
            <a:off x="1396157" y="1297039"/>
            <a:ext cx="2528571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100" dirty="0"/>
              <a:t>使用</a:t>
            </a:r>
            <a:r>
              <a:rPr lang="en-US" altLang="zh-CN" sz="1100" dirty="0"/>
              <a:t>【</a:t>
            </a:r>
            <a:r>
              <a:rPr lang="zh-CN" altLang="en-US" sz="1100" dirty="0"/>
              <a:t>图示库</a:t>
            </a:r>
            <a:r>
              <a:rPr lang="en-US" altLang="zh-CN" sz="1100" dirty="0"/>
              <a:t>】</a:t>
            </a:r>
            <a:r>
              <a:rPr lang="zh-CN" altLang="en-US" sz="1100"/>
              <a:t>筛选图示</a:t>
            </a:r>
            <a:endParaRPr lang="en-US" altLang="zh-CN" sz="1100"/>
          </a:p>
          <a:p>
            <a:r>
              <a:rPr lang="en-US" altLang="zh-CN" sz="1000"/>
              <a:t>Use Diagram Library to search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297039"/>
            <a:ext cx="6355900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100" dirty="0"/>
              <a:t>选择图示插入当前</a:t>
            </a:r>
            <a:r>
              <a:rPr lang="en-US" altLang="zh-CN" sz="1100" dirty="0"/>
              <a:t>PPT</a:t>
            </a:r>
            <a:r>
              <a:rPr lang="zh-CN" altLang="en-US" sz="1100" dirty="0"/>
              <a:t>主题，编辑修改文字，替换图标或</a:t>
            </a:r>
            <a:r>
              <a:rPr lang="zh-CN" altLang="en-US" sz="1100"/>
              <a:t>填充图片</a:t>
            </a:r>
            <a:endParaRPr lang="en-US" altLang="zh-CN" sz="1100"/>
          </a:p>
          <a:p>
            <a:r>
              <a:rPr lang="en-US" altLang="zh-CN" sz="1000"/>
              <a:t>Click to insert diagram into current presentation, edit text, replace icon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74621" y="2388910"/>
            <a:ext cx="1102172" cy="42332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100" dirty="0"/>
              <a:t>获取</a:t>
            </a:r>
            <a:r>
              <a:rPr lang="zh-CN" altLang="en-US" sz="1100"/>
              <a:t>更多帮助</a:t>
            </a:r>
            <a:endParaRPr lang="en-US" altLang="zh-CN" sz="1100"/>
          </a:p>
          <a:p>
            <a:pPr algn="ctr"/>
            <a:r>
              <a:rPr lang="en-US" altLang="zh-CN" sz="1051"/>
              <a:t>Get more help</a:t>
            </a:r>
            <a:endParaRPr lang="zh-CN" altLang="en-US" sz="1051" dirty="0"/>
          </a:p>
        </p:txBody>
      </p:sp>
      <p:sp>
        <p:nvSpPr>
          <p:cNvPr id="355" name="矩形 354"/>
          <p:cNvSpPr/>
          <p:nvPr/>
        </p:nvSpPr>
        <p:spPr>
          <a:xfrm>
            <a:off x="8979613" y="1"/>
            <a:ext cx="2540875" cy="102380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rgbClr val="CC4A4A"/>
            </a:solidFill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1051" b="1" dirty="0">
                <a:solidFill>
                  <a:srgbClr val="5F5F5F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1051" dirty="0">
                <a:solidFill>
                  <a:srgbClr val="5F5F5F"/>
                </a:solidFill>
              </a:rPr>
              <a:t>本页为主题使用说明页，使用时请删除本</a:t>
            </a:r>
            <a:r>
              <a:rPr lang="zh-CN" altLang="en-US" sz="1051">
                <a:solidFill>
                  <a:srgbClr val="5F5F5F"/>
                </a:solidFill>
              </a:rPr>
              <a:t>页内容。</a:t>
            </a:r>
            <a:endParaRPr lang="en-US" altLang="zh-CN" sz="1051">
              <a:solidFill>
                <a:srgbClr val="5F5F5F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1051">
                <a:solidFill>
                  <a:srgbClr val="5F5F5F"/>
                </a:solidFill>
              </a:rPr>
              <a:t>This is a instruction for theme, please delete this slide before presentaion.</a:t>
            </a:r>
            <a:endParaRPr lang="zh-CN" altLang="en-US" sz="1051" dirty="0">
              <a:solidFill>
                <a:srgbClr val="5F5F5F"/>
              </a:solidFill>
            </a:endParaRPr>
          </a:p>
        </p:txBody>
      </p:sp>
      <p:grpSp>
        <p:nvGrpSpPr>
          <p:cNvPr id="195" name="图形 16">
            <a:extLst>
              <a:ext uri="{FF2B5EF4-FFF2-40B4-BE49-F238E27FC236}">
                <a16:creationId xmlns:a16="http://schemas.microsoft.com/office/drawing/2014/main" xmlns="" id="{B01F4E16-0C10-4EC4-8A41-53B393FD2E7B}"/>
              </a:ext>
            </a:extLst>
          </p:cNvPr>
          <p:cNvGrpSpPr/>
          <p:nvPr/>
        </p:nvGrpSpPr>
        <p:grpSpPr>
          <a:xfrm flipH="1">
            <a:off x="3225513" y="2025825"/>
            <a:ext cx="181555" cy="389705"/>
            <a:chOff x="9957013" y="1703908"/>
            <a:chExt cx="215194" cy="491360"/>
          </a:xfrm>
        </p:grpSpPr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xmlns="" id="{5D4E8461-AFC3-4BD3-9434-5D62260C034A}"/>
                </a:ext>
              </a:extLst>
            </p:cNvPr>
            <p:cNvSpPr/>
            <p:nvPr/>
          </p:nvSpPr>
          <p:spPr>
            <a:xfrm>
              <a:off x="9957013" y="1705589"/>
              <a:ext cx="41246" cy="270786"/>
            </a:xfrm>
            <a:custGeom>
              <a:avLst/>
              <a:gdLst/>
              <a:ahLst/>
              <a:cxnLst/>
              <a:rect l="0" t="0" r="0" b="0"/>
              <a:pathLst>
                <a:path w="41245" h="270785">
                  <a:moveTo>
                    <a:pt x="33714" y="829"/>
                  </a:moveTo>
                  <a:cubicBezTo>
                    <a:pt x="11477" y="88342"/>
                    <a:pt x="359" y="178544"/>
                    <a:pt x="0" y="268925"/>
                  </a:cubicBezTo>
                  <a:cubicBezTo>
                    <a:pt x="0" y="271257"/>
                    <a:pt x="8428" y="274126"/>
                    <a:pt x="8428" y="271257"/>
                  </a:cubicBezTo>
                  <a:cubicBezTo>
                    <a:pt x="8608" y="181234"/>
                    <a:pt x="19905" y="91390"/>
                    <a:pt x="41963" y="4237"/>
                  </a:cubicBezTo>
                  <a:cubicBezTo>
                    <a:pt x="42680" y="1547"/>
                    <a:pt x="34252" y="-1502"/>
                    <a:pt x="33714" y="829"/>
                  </a:cubicBezTo>
                  <a:lnTo>
                    <a:pt x="33714" y="829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xmlns="" id="{62F93730-82B7-4006-9BD8-4D2DCA55CBD7}"/>
                </a:ext>
              </a:extLst>
            </p:cNvPr>
            <p:cNvSpPr/>
            <p:nvPr/>
          </p:nvSpPr>
          <p:spPr>
            <a:xfrm>
              <a:off x="9990868" y="1703841"/>
              <a:ext cx="172155" cy="129116"/>
            </a:xfrm>
            <a:custGeom>
              <a:avLst/>
              <a:gdLst/>
              <a:ahLst/>
              <a:cxnLst/>
              <a:rect l="0" t="0" r="0" b="0"/>
              <a:pathLst>
                <a:path w="172155" h="129116">
                  <a:moveTo>
                    <a:pt x="2011" y="7420"/>
                  </a:moveTo>
                  <a:cubicBezTo>
                    <a:pt x="57065" y="48128"/>
                    <a:pt x="112298" y="88835"/>
                    <a:pt x="167352" y="129543"/>
                  </a:cubicBezTo>
                  <a:cubicBezTo>
                    <a:pt x="171835" y="132950"/>
                    <a:pt x="175780" y="126494"/>
                    <a:pt x="171297" y="123087"/>
                  </a:cubicBezTo>
                  <a:cubicBezTo>
                    <a:pt x="116064" y="82379"/>
                    <a:pt x="61010" y="41672"/>
                    <a:pt x="5956" y="964"/>
                  </a:cubicBezTo>
                  <a:cubicBezTo>
                    <a:pt x="1294" y="-2443"/>
                    <a:pt x="-2472" y="4013"/>
                    <a:pt x="2011" y="7420"/>
                  </a:cubicBezTo>
                  <a:lnTo>
                    <a:pt x="2011" y="742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xmlns="" id="{E9BF702A-0680-40BC-BBBC-CE956AA0699E}"/>
                </a:ext>
              </a:extLst>
            </p:cNvPr>
            <p:cNvSpPr/>
            <p:nvPr/>
          </p:nvSpPr>
          <p:spPr>
            <a:xfrm>
              <a:off x="9990365" y="1706888"/>
              <a:ext cx="181122" cy="487773"/>
            </a:xfrm>
            <a:custGeom>
              <a:avLst/>
              <a:gdLst/>
              <a:ahLst/>
              <a:cxnLst/>
              <a:rect l="0" t="0" r="0" b="0"/>
              <a:pathLst>
                <a:path w="181121" h="487773">
                  <a:moveTo>
                    <a:pt x="3" y="965"/>
                  </a:moveTo>
                  <a:cubicBezTo>
                    <a:pt x="5203" y="33782"/>
                    <a:pt x="24391" y="63909"/>
                    <a:pt x="38738" y="93319"/>
                  </a:cubicBezTo>
                  <a:cubicBezTo>
                    <a:pt x="53443" y="123626"/>
                    <a:pt x="67968" y="153932"/>
                    <a:pt x="81597" y="184597"/>
                  </a:cubicBezTo>
                  <a:cubicBezTo>
                    <a:pt x="109214" y="246107"/>
                    <a:pt x="133961" y="309231"/>
                    <a:pt x="151535" y="374327"/>
                  </a:cubicBezTo>
                  <a:cubicBezTo>
                    <a:pt x="161578" y="411268"/>
                    <a:pt x="169109" y="448748"/>
                    <a:pt x="173593" y="486766"/>
                  </a:cubicBezTo>
                  <a:cubicBezTo>
                    <a:pt x="173772" y="488738"/>
                    <a:pt x="182738" y="488200"/>
                    <a:pt x="182559" y="487124"/>
                  </a:cubicBezTo>
                  <a:cubicBezTo>
                    <a:pt x="166240" y="352449"/>
                    <a:pt x="111904" y="226560"/>
                    <a:pt x="53443" y="105513"/>
                  </a:cubicBezTo>
                  <a:cubicBezTo>
                    <a:pt x="45373" y="88656"/>
                    <a:pt x="37124" y="71979"/>
                    <a:pt x="28875" y="55122"/>
                  </a:cubicBezTo>
                  <a:cubicBezTo>
                    <a:pt x="20446" y="37907"/>
                    <a:pt x="12197" y="20512"/>
                    <a:pt x="9148" y="1324"/>
                  </a:cubicBezTo>
                  <a:cubicBezTo>
                    <a:pt x="8610" y="-649"/>
                    <a:pt x="-177" y="-111"/>
                    <a:pt x="3" y="965"/>
                  </a:cubicBezTo>
                  <a:lnTo>
                    <a:pt x="3" y="965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0" name="직사각형 45">
            <a:extLst>
              <a:ext uri="{FF2B5EF4-FFF2-40B4-BE49-F238E27FC236}">
                <a16:creationId xmlns:a16="http://schemas.microsoft.com/office/drawing/2014/main" xmlns="" id="{9EF3CA65-FB3F-47A3-BCF1-23E3EE554F5F}"/>
              </a:ext>
            </a:extLst>
          </p:cNvPr>
          <p:cNvSpPr/>
          <p:nvPr/>
        </p:nvSpPr>
        <p:spPr>
          <a:xfrm>
            <a:off x="695325" y="1028700"/>
            <a:ext cx="10825163" cy="876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33021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02C7BDCF-6A42-4EE9-912B-C8B925F44750}"/>
              </a:ext>
            </a:extLst>
          </p:cNvPr>
          <p:cNvGrpSpPr/>
          <p:nvPr/>
        </p:nvGrpSpPr>
        <p:grpSpPr>
          <a:xfrm>
            <a:off x="669925" y="3648073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 err="1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 err="1"/>
                <a:t>iSlide</a:t>
              </a:r>
              <a:r>
                <a:rPr lang="en-US" altLang="zh-CN" sz="7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 err="1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 err="1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 err="1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 err="1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</a:t>
              </a:r>
              <a:r>
                <a:rPr lang="en-US" altLang="zh-CN" sz="700" dirty="0" err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Add-in belongs to its owner or the assignee of this ownership. you only acquired the usage of the resources supplied in </a:t>
              </a:r>
              <a:r>
                <a:rPr lang="en-US" altLang="zh-CN" sz="700" dirty="0" err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distribution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</a:t>
              </a:r>
              <a:r>
                <a:rPr lang="en-US" altLang="zh-CN" sz="700" dirty="0" err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Add-in in any website, platform, application access to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 err="1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xmlns="" id="{FCA4820A-B8E1-434F-B66D-EB93F605CDC9}"/>
              </a:ext>
            </a:extLst>
          </p:cNvPr>
          <p:cNvGrpSpPr/>
          <p:nvPr/>
        </p:nvGrpSpPr>
        <p:grpSpPr>
          <a:xfrm>
            <a:off x="669926" y="1070043"/>
            <a:ext cx="8400484" cy="1816466"/>
            <a:chOff x="669926" y="1070043"/>
            <a:chExt cx="8400484" cy="1816466"/>
          </a:xfrm>
        </p:grpSpPr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xmlns="" id="{205E32D3-F97D-4444-85C3-800AAD5285EE}"/>
                </a:ext>
              </a:extLst>
            </p:cNvPr>
            <p:cNvGrpSpPr/>
            <p:nvPr/>
          </p:nvGrpSpPr>
          <p:grpSpPr>
            <a:xfrm>
              <a:off x="3351892" y="1132701"/>
              <a:ext cx="3551553" cy="1643957"/>
              <a:chOff x="3351892" y="1132701"/>
              <a:chExt cx="3551553" cy="1643957"/>
            </a:xfrm>
          </p:grpSpPr>
          <p:sp>
            <p:nvSpPr>
              <p:cNvPr id="32" name="矩形 189">
                <a:extLst>
                  <a:ext uri="{FF2B5EF4-FFF2-40B4-BE49-F238E27FC236}">
                    <a16:creationId xmlns:a16="http://schemas.microsoft.com/office/drawing/2014/main" xmlns="" id="{FEBC6BBC-BB54-4927-B452-5451B28DDDA5}"/>
                  </a:ext>
                </a:extLst>
              </p:cNvPr>
              <p:cNvSpPr/>
              <p:nvPr/>
            </p:nvSpPr>
            <p:spPr>
              <a:xfrm>
                <a:off x="3351892" y="2453493"/>
                <a:ext cx="3336479" cy="3231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anchor="ctr">
                <a:spAutoFit/>
              </a:bodyPr>
              <a:lstStyle/>
              <a:p>
                <a:pPr defTabSz="914354">
                  <a:lnSpc>
                    <a:spcPct val="150000"/>
                  </a:lnSpc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  <a:hlinkClick r:id="rId4"/>
                  </a:rPr>
                  <a:t>www.islide.cc</a:t>
                </a:r>
                <a:endPara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3" name="矩形 190">
                <a:extLst>
                  <a:ext uri="{FF2B5EF4-FFF2-40B4-BE49-F238E27FC236}">
                    <a16:creationId xmlns:a16="http://schemas.microsoft.com/office/drawing/2014/main" xmlns="" id="{387C4D2F-DDE4-4325-9289-797FA395D4BE}"/>
                  </a:ext>
                </a:extLst>
              </p:cNvPr>
              <p:cNvSpPr/>
              <p:nvPr/>
            </p:nvSpPr>
            <p:spPr>
              <a:xfrm>
                <a:off x="3351892" y="1132701"/>
                <a:ext cx="3551553" cy="110799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354">
                  <a:lnSpc>
                    <a:spcPct val="120000"/>
                  </a:lnSpc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PPT</a:t>
                </a:r>
                <a:r>
                  <a:rPr lang="zh-CN" altLang="en-US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“一键”美化神器</a:t>
                </a:r>
                <a:endPara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lnSpc>
                    <a:spcPct val="120000"/>
                  </a:lnSpc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180K+</a:t>
                </a:r>
                <a:r>
                  <a:rPr lang="zh-CN" altLang="en-US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专业</a:t>
                </a: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PPT</a:t>
                </a:r>
                <a:r>
                  <a:rPr lang="zh-CN" altLang="en-US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素材资源下载</a:t>
                </a:r>
                <a:endPara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lnSpc>
                    <a:spcPct val="120000"/>
                  </a:lnSpc>
                  <a:defRPr/>
                </a:pPr>
                <a:r>
                  <a:rPr lang="zh-CN" altLang="en-US" sz="1000" dirty="0">
                    <a:solidFill>
                      <a:srgbClr val="CC4B4A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让</a:t>
                </a:r>
                <a:r>
                  <a:rPr lang="en-US" altLang="zh-CN" sz="1000" dirty="0">
                    <a:solidFill>
                      <a:srgbClr val="CC4B4A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PPT</a:t>
                </a:r>
                <a:r>
                  <a:rPr lang="zh-CN" altLang="en-US" sz="1000" dirty="0">
                    <a:solidFill>
                      <a:srgbClr val="CC4B4A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设计简单起来！</a:t>
                </a:r>
                <a:endPara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defRPr/>
                </a:pPr>
                <a:endPara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All-In-One PowerPoint Design Add-in</a:t>
                </a:r>
              </a:p>
              <a:p>
                <a:pPr defTabSz="914354"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180K+ Professional PowerPoint Resources</a:t>
                </a:r>
                <a:endPara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xmlns="" id="{DBF86C5A-46C1-4DD7-84CF-BB20DBAF36B2}"/>
                </a:ext>
              </a:extLst>
            </p:cNvPr>
            <p:cNvGrpSpPr/>
            <p:nvPr/>
          </p:nvGrpSpPr>
          <p:grpSpPr>
            <a:xfrm>
              <a:off x="7672272" y="1128666"/>
              <a:ext cx="1398138" cy="1757843"/>
              <a:chOff x="7672272" y="1128666"/>
              <a:chExt cx="1398138" cy="1757843"/>
            </a:xfrm>
          </p:grpSpPr>
          <p:sp>
            <p:nvSpPr>
              <p:cNvPr id="34" name="矩形 211">
                <a:extLst>
                  <a:ext uri="{FF2B5EF4-FFF2-40B4-BE49-F238E27FC236}">
                    <a16:creationId xmlns:a16="http://schemas.microsoft.com/office/drawing/2014/main" xmlns="" id="{7D7628F9-10BB-4B1A-9FD7-13B5C4904AEE}"/>
                  </a:ext>
                </a:extLst>
              </p:cNvPr>
              <p:cNvSpPr/>
              <p:nvPr/>
            </p:nvSpPr>
            <p:spPr>
              <a:xfrm>
                <a:off x="7672272" y="2486399"/>
                <a:ext cx="1398138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00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关注官方微信公众号</a:t>
                </a:r>
                <a:br>
                  <a:rPr lang="zh-CN" altLang="en-US" sz="100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</a:br>
                <a:r>
                  <a:rPr lang="en-US" altLang="zh-CN" sz="100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Follow us on WeChat</a:t>
                </a:r>
              </a:p>
            </p:txBody>
          </p:sp>
          <p:grpSp>
            <p:nvGrpSpPr>
              <p:cNvPr id="35" name="组合 212">
                <a:extLst>
                  <a:ext uri="{FF2B5EF4-FFF2-40B4-BE49-F238E27FC236}">
                    <a16:creationId xmlns:a16="http://schemas.microsoft.com/office/drawing/2014/main" xmlns="" id="{9D4A6AFC-4EDB-4329-A490-B7F93AD11431}"/>
                  </a:ext>
                </a:extLst>
              </p:cNvPr>
              <p:cNvGrpSpPr/>
              <p:nvPr/>
            </p:nvGrpSpPr>
            <p:grpSpPr>
              <a:xfrm>
                <a:off x="7692468" y="1128666"/>
                <a:ext cx="1357733" cy="1357734"/>
                <a:chOff x="4693653" y="1484781"/>
                <a:chExt cx="2329760" cy="2329758"/>
              </a:xfrm>
            </p:grpSpPr>
            <p:pic>
              <p:nvPicPr>
                <p:cNvPr id="36" name="图片 213">
                  <a:extLst>
                    <a:ext uri="{FF2B5EF4-FFF2-40B4-BE49-F238E27FC236}">
                      <a16:creationId xmlns:a16="http://schemas.microsoft.com/office/drawing/2014/main" xmlns="" id="{942EAD01-3CC1-4412-880E-B86F1713258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4693653" y="1484781"/>
                  <a:ext cx="2329760" cy="2329758"/>
                </a:xfrm>
                <a:prstGeom prst="rect">
                  <a:avLst/>
                </a:prstGeom>
              </p:spPr>
            </p:pic>
            <p:grpSp>
              <p:nvGrpSpPr>
                <p:cNvPr id="37" name="组合 214">
                  <a:extLst>
                    <a:ext uri="{FF2B5EF4-FFF2-40B4-BE49-F238E27FC236}">
                      <a16:creationId xmlns:a16="http://schemas.microsoft.com/office/drawing/2014/main" xmlns="" id="{D01E47ED-C402-438D-9A79-BC1163AB6CE1}"/>
                    </a:ext>
                  </a:extLst>
                </p:cNvPr>
                <p:cNvGrpSpPr/>
                <p:nvPr/>
              </p:nvGrpSpPr>
              <p:grpSpPr>
                <a:xfrm>
                  <a:off x="5497245" y="2228001"/>
                  <a:ext cx="722580" cy="722580"/>
                  <a:chOff x="5758004" y="2227152"/>
                  <a:chExt cx="724278" cy="724278"/>
                </a:xfrm>
              </p:grpSpPr>
              <p:sp>
                <p:nvSpPr>
                  <p:cNvPr id="38" name="圆角矩形 215">
                    <a:extLst>
                      <a:ext uri="{FF2B5EF4-FFF2-40B4-BE49-F238E27FC236}">
                        <a16:creationId xmlns:a16="http://schemas.microsoft.com/office/drawing/2014/main" xmlns="" id="{CEE1B0A4-0F49-4D05-B77A-DAF004479898}"/>
                      </a:ext>
                    </a:extLst>
                  </p:cNvPr>
                  <p:cNvSpPr/>
                  <p:nvPr/>
                </p:nvSpPr>
                <p:spPr>
                  <a:xfrm>
                    <a:off x="5758004" y="2227152"/>
                    <a:ext cx="724278" cy="724278"/>
                  </a:xfrm>
                  <a:prstGeom prst="roundRect">
                    <a:avLst>
                      <a:gd name="adj" fmla="val 7023"/>
                    </a:avLst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0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39" name="圆角矩形 216">
                    <a:extLst>
                      <a:ext uri="{FF2B5EF4-FFF2-40B4-BE49-F238E27FC236}">
                        <a16:creationId xmlns:a16="http://schemas.microsoft.com/office/drawing/2014/main" xmlns="" id="{9AFDF6F6-5203-42D6-8C4C-E3737A97AB7C}"/>
                      </a:ext>
                    </a:extLst>
                  </p:cNvPr>
                  <p:cNvSpPr/>
                  <p:nvPr/>
                </p:nvSpPr>
                <p:spPr>
                  <a:xfrm>
                    <a:off x="5804041" y="2273189"/>
                    <a:ext cx="632205" cy="632205"/>
                  </a:xfrm>
                  <a:prstGeom prst="roundRect">
                    <a:avLst>
                      <a:gd name="adj" fmla="val 10091"/>
                    </a:avLst>
                  </a:prstGeom>
                  <a:blipFill>
                    <a:blip r:embed="rId6"/>
                    <a:stretch>
                      <a:fillRect/>
                    </a:stretch>
                  </a:blip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0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</p:grpSp>
          </p:grpSp>
        </p:grp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xmlns="" id="{C3A85DFC-ADF1-474C-BF81-0F72CD8A2D8A}"/>
                </a:ext>
              </a:extLst>
            </p:cNvPr>
            <p:cNvCxnSpPr/>
            <p:nvPr/>
          </p:nvCxnSpPr>
          <p:spPr>
            <a:xfrm>
              <a:off x="3007696" y="1070043"/>
              <a:ext cx="0" cy="1689055"/>
            </a:xfrm>
            <a:prstGeom prst="line">
              <a:avLst/>
            </a:prstGeom>
            <a:ln w="3175">
              <a:solidFill>
                <a:srgbClr val="000000"/>
              </a:solidFill>
            </a:ln>
          </p:spPr>
        </p:cxnSp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xmlns="" id="{9EA76247-2E45-497B-9699-23C3E298E518}"/>
                </a:ext>
              </a:extLst>
            </p:cNvPr>
            <p:cNvCxnSpPr/>
            <p:nvPr/>
          </p:nvCxnSpPr>
          <p:spPr>
            <a:xfrm>
              <a:off x="7247640" y="1070043"/>
              <a:ext cx="0" cy="1689055"/>
            </a:xfrm>
            <a:prstGeom prst="line">
              <a:avLst/>
            </a:prstGeom>
            <a:ln w="3175">
              <a:solidFill>
                <a:srgbClr val="000000"/>
              </a:solidFill>
            </a:ln>
          </p:spPr>
        </p:cxn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xmlns="" id="{6E55B609-DF7B-4808-8F5D-EA3B33D46549}"/>
                </a:ext>
              </a:extLst>
            </p:cNvPr>
            <p:cNvGrpSpPr/>
            <p:nvPr/>
          </p:nvGrpSpPr>
          <p:grpSpPr>
            <a:xfrm>
              <a:off x="669926" y="1204895"/>
              <a:ext cx="1699443" cy="445784"/>
              <a:chOff x="669926" y="1204895"/>
              <a:chExt cx="1699443" cy="445784"/>
            </a:xfrm>
          </p:grpSpPr>
          <p:sp>
            <p:nvSpPr>
              <p:cNvPr id="40" name="AutoShape 15">
                <a:extLst>
                  <a:ext uri="{FF2B5EF4-FFF2-40B4-BE49-F238E27FC236}">
                    <a16:creationId xmlns:a16="http://schemas.microsoft.com/office/drawing/2014/main" xmlns="" id="{F7A235F1-D186-4F8C-9E3D-0DB3AD5C3DAD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669926" y="1204895"/>
                <a:ext cx="1699443" cy="4457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1" name="Freeform 17">
                <a:extLst>
                  <a:ext uri="{FF2B5EF4-FFF2-40B4-BE49-F238E27FC236}">
                    <a16:creationId xmlns:a16="http://schemas.microsoft.com/office/drawing/2014/main" xmlns="" id="{941C3095-FFD0-4B57-883A-2C237609FE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0473" y="1204895"/>
                <a:ext cx="444415" cy="445784"/>
              </a:xfrm>
              <a:custGeom>
                <a:avLst/>
                <a:gdLst>
                  <a:gd name="T0" fmla="*/ 344 w 687"/>
                  <a:gd name="T1" fmla="*/ 687 h 687"/>
                  <a:gd name="T2" fmla="*/ 344 w 687"/>
                  <a:gd name="T3" fmla="*/ 687 h 687"/>
                  <a:gd name="T4" fmla="*/ 0 w 687"/>
                  <a:gd name="T5" fmla="*/ 344 h 687"/>
                  <a:gd name="T6" fmla="*/ 0 w 687"/>
                  <a:gd name="T7" fmla="*/ 344 h 687"/>
                  <a:gd name="T8" fmla="*/ 344 w 687"/>
                  <a:gd name="T9" fmla="*/ 0 h 687"/>
                  <a:gd name="T10" fmla="*/ 344 w 687"/>
                  <a:gd name="T11" fmla="*/ 0 h 687"/>
                  <a:gd name="T12" fmla="*/ 687 w 687"/>
                  <a:gd name="T13" fmla="*/ 344 h 687"/>
                  <a:gd name="T14" fmla="*/ 687 w 687"/>
                  <a:gd name="T15" fmla="*/ 344 h 687"/>
                  <a:gd name="T16" fmla="*/ 344 w 687"/>
                  <a:gd name="T17" fmla="*/ 687 h 6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87" h="687">
                    <a:moveTo>
                      <a:pt x="344" y="687"/>
                    </a:moveTo>
                    <a:cubicBezTo>
                      <a:pt x="344" y="687"/>
                      <a:pt x="344" y="687"/>
                      <a:pt x="344" y="687"/>
                    </a:cubicBezTo>
                    <a:cubicBezTo>
                      <a:pt x="155" y="687"/>
                      <a:pt x="0" y="533"/>
                      <a:pt x="0" y="344"/>
                    </a:cubicBezTo>
                    <a:cubicBezTo>
                      <a:pt x="0" y="344"/>
                      <a:pt x="0" y="344"/>
                      <a:pt x="0" y="344"/>
                    </a:cubicBezTo>
                    <a:cubicBezTo>
                      <a:pt x="0" y="155"/>
                      <a:pt x="155" y="0"/>
                      <a:pt x="344" y="0"/>
                    </a:cubicBezTo>
                    <a:cubicBezTo>
                      <a:pt x="344" y="0"/>
                      <a:pt x="344" y="0"/>
                      <a:pt x="344" y="0"/>
                    </a:cubicBezTo>
                    <a:cubicBezTo>
                      <a:pt x="533" y="0"/>
                      <a:pt x="687" y="155"/>
                      <a:pt x="687" y="344"/>
                    </a:cubicBezTo>
                    <a:cubicBezTo>
                      <a:pt x="687" y="344"/>
                      <a:pt x="687" y="344"/>
                      <a:pt x="687" y="344"/>
                    </a:cubicBezTo>
                    <a:cubicBezTo>
                      <a:pt x="687" y="533"/>
                      <a:pt x="533" y="687"/>
                      <a:pt x="344" y="68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2" name="Freeform 18">
                <a:extLst>
                  <a:ext uri="{FF2B5EF4-FFF2-40B4-BE49-F238E27FC236}">
                    <a16:creationId xmlns:a16="http://schemas.microsoft.com/office/drawing/2014/main" xmlns="" id="{CC5E806E-76B1-4ABF-BEE7-23A937B9819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70473" y="1204895"/>
                <a:ext cx="444415" cy="444417"/>
              </a:xfrm>
              <a:custGeom>
                <a:avLst/>
                <a:gdLst>
                  <a:gd name="T0" fmla="*/ 344 w 687"/>
                  <a:gd name="T1" fmla="*/ 0 h 685"/>
                  <a:gd name="T2" fmla="*/ 344 w 687"/>
                  <a:gd name="T3" fmla="*/ 0 h 685"/>
                  <a:gd name="T4" fmla="*/ 0 w 687"/>
                  <a:gd name="T5" fmla="*/ 344 h 685"/>
                  <a:gd name="T6" fmla="*/ 209 w 687"/>
                  <a:gd name="T7" fmla="*/ 659 h 685"/>
                  <a:gd name="T8" fmla="*/ 210 w 687"/>
                  <a:gd name="T9" fmla="*/ 648 h 685"/>
                  <a:gd name="T10" fmla="*/ 260 w 687"/>
                  <a:gd name="T11" fmla="*/ 402 h 685"/>
                  <a:gd name="T12" fmla="*/ 362 w 687"/>
                  <a:gd name="T13" fmla="*/ 334 h 685"/>
                  <a:gd name="T14" fmla="*/ 430 w 687"/>
                  <a:gd name="T15" fmla="*/ 436 h 685"/>
                  <a:gd name="T16" fmla="*/ 380 w 687"/>
                  <a:gd name="T17" fmla="*/ 682 h 685"/>
                  <a:gd name="T18" fmla="*/ 379 w 687"/>
                  <a:gd name="T19" fmla="*/ 685 h 685"/>
                  <a:gd name="T20" fmla="*/ 687 w 687"/>
                  <a:gd name="T21" fmla="*/ 344 h 685"/>
                  <a:gd name="T22" fmla="*/ 344 w 687"/>
                  <a:gd name="T23" fmla="*/ 0 h 685"/>
                  <a:gd name="T24" fmla="*/ 388 w 687"/>
                  <a:gd name="T25" fmla="*/ 293 h 685"/>
                  <a:gd name="T26" fmla="*/ 299 w 687"/>
                  <a:gd name="T27" fmla="*/ 204 h 685"/>
                  <a:gd name="T28" fmla="*/ 388 w 687"/>
                  <a:gd name="T29" fmla="*/ 115 h 685"/>
                  <a:gd name="T30" fmla="*/ 477 w 687"/>
                  <a:gd name="T31" fmla="*/ 204 h 685"/>
                  <a:gd name="T32" fmla="*/ 388 w 687"/>
                  <a:gd name="T33" fmla="*/ 29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7" h="685">
                    <a:moveTo>
                      <a:pt x="344" y="0"/>
                    </a:moveTo>
                    <a:cubicBezTo>
                      <a:pt x="344" y="0"/>
                      <a:pt x="344" y="0"/>
                      <a:pt x="344" y="0"/>
                    </a:cubicBezTo>
                    <a:cubicBezTo>
                      <a:pt x="155" y="0"/>
                      <a:pt x="0" y="155"/>
                      <a:pt x="0" y="344"/>
                    </a:cubicBezTo>
                    <a:cubicBezTo>
                      <a:pt x="0" y="485"/>
                      <a:pt x="86" y="607"/>
                      <a:pt x="209" y="659"/>
                    </a:cubicBezTo>
                    <a:cubicBezTo>
                      <a:pt x="209" y="656"/>
                      <a:pt x="209" y="652"/>
                      <a:pt x="210" y="648"/>
                    </a:cubicBezTo>
                    <a:cubicBezTo>
                      <a:pt x="260" y="402"/>
                      <a:pt x="260" y="402"/>
                      <a:pt x="260" y="402"/>
                    </a:cubicBezTo>
                    <a:cubicBezTo>
                      <a:pt x="269" y="355"/>
                      <a:pt x="315" y="325"/>
                      <a:pt x="362" y="334"/>
                    </a:cubicBezTo>
                    <a:cubicBezTo>
                      <a:pt x="409" y="344"/>
                      <a:pt x="439" y="390"/>
                      <a:pt x="430" y="436"/>
                    </a:cubicBezTo>
                    <a:cubicBezTo>
                      <a:pt x="380" y="682"/>
                      <a:pt x="380" y="682"/>
                      <a:pt x="380" y="682"/>
                    </a:cubicBezTo>
                    <a:cubicBezTo>
                      <a:pt x="379" y="684"/>
                      <a:pt x="379" y="684"/>
                      <a:pt x="379" y="685"/>
                    </a:cubicBezTo>
                    <a:cubicBezTo>
                      <a:pt x="551" y="668"/>
                      <a:pt x="687" y="521"/>
                      <a:pt x="687" y="344"/>
                    </a:cubicBezTo>
                    <a:cubicBezTo>
                      <a:pt x="687" y="155"/>
                      <a:pt x="533" y="0"/>
                      <a:pt x="344" y="0"/>
                    </a:cubicBezTo>
                    <a:close/>
                    <a:moveTo>
                      <a:pt x="388" y="293"/>
                    </a:moveTo>
                    <a:cubicBezTo>
                      <a:pt x="339" y="293"/>
                      <a:pt x="299" y="253"/>
                      <a:pt x="299" y="204"/>
                    </a:cubicBezTo>
                    <a:cubicBezTo>
                      <a:pt x="299" y="155"/>
                      <a:pt x="339" y="115"/>
                      <a:pt x="388" y="115"/>
                    </a:cubicBezTo>
                    <a:cubicBezTo>
                      <a:pt x="437" y="115"/>
                      <a:pt x="477" y="155"/>
                      <a:pt x="477" y="204"/>
                    </a:cubicBezTo>
                    <a:cubicBezTo>
                      <a:pt x="477" y="253"/>
                      <a:pt x="437" y="293"/>
                      <a:pt x="388" y="293"/>
                    </a:cubicBezTo>
                    <a:close/>
                  </a:path>
                </a:pathLst>
              </a:custGeom>
              <a:solidFill>
                <a:srgbClr val="CC4B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3" name="Freeform 19">
                <a:extLst>
                  <a:ext uri="{FF2B5EF4-FFF2-40B4-BE49-F238E27FC236}">
                    <a16:creationId xmlns:a16="http://schemas.microsoft.com/office/drawing/2014/main" xmlns="" id="{FBA0A1B2-675D-40DD-9B20-019CEA4845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6721" y="1281471"/>
                <a:ext cx="237933" cy="309587"/>
              </a:xfrm>
              <a:custGeom>
                <a:avLst/>
                <a:gdLst>
                  <a:gd name="T0" fmla="*/ 320 w 368"/>
                  <a:gd name="T1" fmla="*/ 141 h 477"/>
                  <a:gd name="T2" fmla="*/ 291 w 368"/>
                  <a:gd name="T3" fmla="*/ 119 h 477"/>
                  <a:gd name="T4" fmla="*/ 263 w 368"/>
                  <a:gd name="T5" fmla="*/ 77 h 477"/>
                  <a:gd name="T6" fmla="*/ 183 w 368"/>
                  <a:gd name="T7" fmla="*/ 54 h 477"/>
                  <a:gd name="T8" fmla="*/ 106 w 368"/>
                  <a:gd name="T9" fmla="*/ 72 h 477"/>
                  <a:gd name="T10" fmla="*/ 76 w 368"/>
                  <a:gd name="T11" fmla="*/ 123 h 477"/>
                  <a:gd name="T12" fmla="*/ 99 w 368"/>
                  <a:gd name="T13" fmla="*/ 168 h 477"/>
                  <a:gd name="T14" fmla="*/ 187 w 368"/>
                  <a:gd name="T15" fmla="*/ 197 h 477"/>
                  <a:gd name="T16" fmla="*/ 280 w 368"/>
                  <a:gd name="T17" fmla="*/ 223 h 477"/>
                  <a:gd name="T18" fmla="*/ 342 w 368"/>
                  <a:gd name="T19" fmla="*/ 264 h 477"/>
                  <a:gd name="T20" fmla="*/ 368 w 368"/>
                  <a:gd name="T21" fmla="*/ 339 h 477"/>
                  <a:gd name="T22" fmla="*/ 321 w 368"/>
                  <a:gd name="T23" fmla="*/ 438 h 477"/>
                  <a:gd name="T24" fmla="*/ 197 w 368"/>
                  <a:gd name="T25" fmla="*/ 477 h 477"/>
                  <a:gd name="T26" fmla="*/ 51 w 368"/>
                  <a:gd name="T27" fmla="*/ 434 h 477"/>
                  <a:gd name="T28" fmla="*/ 4 w 368"/>
                  <a:gd name="T29" fmla="*/ 351 h 477"/>
                  <a:gd name="T30" fmla="*/ 29 w 368"/>
                  <a:gd name="T31" fmla="*/ 318 h 477"/>
                  <a:gd name="T32" fmla="*/ 32 w 368"/>
                  <a:gd name="T33" fmla="*/ 318 h 477"/>
                  <a:gd name="T34" fmla="*/ 62 w 368"/>
                  <a:gd name="T35" fmla="*/ 340 h 477"/>
                  <a:gd name="T36" fmla="*/ 101 w 368"/>
                  <a:gd name="T37" fmla="*/ 397 h 477"/>
                  <a:gd name="T38" fmla="*/ 194 w 368"/>
                  <a:gd name="T39" fmla="*/ 422 h 477"/>
                  <a:gd name="T40" fmla="*/ 277 w 368"/>
                  <a:gd name="T41" fmla="*/ 401 h 477"/>
                  <a:gd name="T42" fmla="*/ 309 w 368"/>
                  <a:gd name="T43" fmla="*/ 343 h 477"/>
                  <a:gd name="T44" fmla="*/ 276 w 368"/>
                  <a:gd name="T45" fmla="*/ 288 h 477"/>
                  <a:gd name="T46" fmla="*/ 165 w 368"/>
                  <a:gd name="T47" fmla="*/ 254 h 477"/>
                  <a:gd name="T48" fmla="*/ 53 w 368"/>
                  <a:gd name="T49" fmla="*/ 207 h 477"/>
                  <a:gd name="T50" fmla="*/ 18 w 368"/>
                  <a:gd name="T51" fmla="*/ 127 h 477"/>
                  <a:gd name="T52" fmla="*/ 62 w 368"/>
                  <a:gd name="T53" fmla="*/ 36 h 477"/>
                  <a:gd name="T54" fmla="*/ 180 w 368"/>
                  <a:gd name="T55" fmla="*/ 0 h 477"/>
                  <a:gd name="T56" fmla="*/ 304 w 368"/>
                  <a:gd name="T57" fmla="*/ 36 h 477"/>
                  <a:gd name="T58" fmla="*/ 349 w 368"/>
                  <a:gd name="T59" fmla="*/ 108 h 477"/>
                  <a:gd name="T60" fmla="*/ 324 w 368"/>
                  <a:gd name="T61" fmla="*/ 140 h 477"/>
                  <a:gd name="T62" fmla="*/ 320 w 368"/>
                  <a:gd name="T63" fmla="*/ 141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8" h="477">
                    <a:moveTo>
                      <a:pt x="320" y="141"/>
                    </a:moveTo>
                    <a:cubicBezTo>
                      <a:pt x="306" y="142"/>
                      <a:pt x="294" y="133"/>
                      <a:pt x="291" y="119"/>
                    </a:cubicBezTo>
                    <a:cubicBezTo>
                      <a:pt x="286" y="101"/>
                      <a:pt x="276" y="87"/>
                      <a:pt x="263" y="77"/>
                    </a:cubicBezTo>
                    <a:cubicBezTo>
                      <a:pt x="244" y="62"/>
                      <a:pt x="218" y="54"/>
                      <a:pt x="183" y="54"/>
                    </a:cubicBezTo>
                    <a:cubicBezTo>
                      <a:pt x="151" y="54"/>
                      <a:pt x="126" y="60"/>
                      <a:pt x="106" y="72"/>
                    </a:cubicBezTo>
                    <a:cubicBezTo>
                      <a:pt x="86" y="84"/>
                      <a:pt x="76" y="101"/>
                      <a:pt x="76" y="123"/>
                    </a:cubicBezTo>
                    <a:cubicBezTo>
                      <a:pt x="76" y="143"/>
                      <a:pt x="84" y="158"/>
                      <a:pt x="99" y="168"/>
                    </a:cubicBezTo>
                    <a:cubicBezTo>
                      <a:pt x="114" y="178"/>
                      <a:pt x="144" y="187"/>
                      <a:pt x="187" y="197"/>
                    </a:cubicBezTo>
                    <a:cubicBezTo>
                      <a:pt x="225" y="205"/>
                      <a:pt x="256" y="214"/>
                      <a:pt x="280" y="223"/>
                    </a:cubicBezTo>
                    <a:cubicBezTo>
                      <a:pt x="304" y="232"/>
                      <a:pt x="325" y="245"/>
                      <a:pt x="342" y="264"/>
                    </a:cubicBezTo>
                    <a:cubicBezTo>
                      <a:pt x="359" y="283"/>
                      <a:pt x="368" y="307"/>
                      <a:pt x="368" y="339"/>
                    </a:cubicBezTo>
                    <a:cubicBezTo>
                      <a:pt x="368" y="378"/>
                      <a:pt x="352" y="411"/>
                      <a:pt x="321" y="438"/>
                    </a:cubicBezTo>
                    <a:cubicBezTo>
                      <a:pt x="289" y="464"/>
                      <a:pt x="248" y="477"/>
                      <a:pt x="197" y="477"/>
                    </a:cubicBezTo>
                    <a:cubicBezTo>
                      <a:pt x="132" y="477"/>
                      <a:pt x="84" y="462"/>
                      <a:pt x="51" y="434"/>
                    </a:cubicBezTo>
                    <a:cubicBezTo>
                      <a:pt x="26" y="411"/>
                      <a:pt x="11" y="384"/>
                      <a:pt x="4" y="351"/>
                    </a:cubicBezTo>
                    <a:cubicBezTo>
                      <a:pt x="0" y="335"/>
                      <a:pt x="13" y="320"/>
                      <a:pt x="29" y="318"/>
                    </a:cubicBezTo>
                    <a:cubicBezTo>
                      <a:pt x="32" y="318"/>
                      <a:pt x="32" y="318"/>
                      <a:pt x="32" y="318"/>
                    </a:cubicBezTo>
                    <a:cubicBezTo>
                      <a:pt x="46" y="317"/>
                      <a:pt x="58" y="326"/>
                      <a:pt x="62" y="340"/>
                    </a:cubicBezTo>
                    <a:cubicBezTo>
                      <a:pt x="68" y="365"/>
                      <a:pt x="81" y="384"/>
                      <a:pt x="101" y="397"/>
                    </a:cubicBezTo>
                    <a:cubicBezTo>
                      <a:pt x="127" y="413"/>
                      <a:pt x="158" y="422"/>
                      <a:pt x="194" y="422"/>
                    </a:cubicBezTo>
                    <a:cubicBezTo>
                      <a:pt x="229" y="422"/>
                      <a:pt x="256" y="415"/>
                      <a:pt x="277" y="401"/>
                    </a:cubicBezTo>
                    <a:cubicBezTo>
                      <a:pt x="298" y="387"/>
                      <a:pt x="309" y="368"/>
                      <a:pt x="309" y="343"/>
                    </a:cubicBezTo>
                    <a:cubicBezTo>
                      <a:pt x="309" y="318"/>
                      <a:pt x="298" y="300"/>
                      <a:pt x="276" y="288"/>
                    </a:cubicBezTo>
                    <a:cubicBezTo>
                      <a:pt x="254" y="277"/>
                      <a:pt x="217" y="265"/>
                      <a:pt x="165" y="254"/>
                    </a:cubicBezTo>
                    <a:cubicBezTo>
                      <a:pt x="113" y="243"/>
                      <a:pt x="76" y="227"/>
                      <a:pt x="53" y="207"/>
                    </a:cubicBezTo>
                    <a:cubicBezTo>
                      <a:pt x="30" y="186"/>
                      <a:pt x="18" y="160"/>
                      <a:pt x="18" y="127"/>
                    </a:cubicBezTo>
                    <a:cubicBezTo>
                      <a:pt x="18" y="90"/>
                      <a:pt x="33" y="60"/>
                      <a:pt x="62" y="36"/>
                    </a:cubicBezTo>
                    <a:cubicBezTo>
                      <a:pt x="91" y="12"/>
                      <a:pt x="130" y="0"/>
                      <a:pt x="180" y="0"/>
                    </a:cubicBezTo>
                    <a:cubicBezTo>
                      <a:pt x="231" y="0"/>
                      <a:pt x="273" y="12"/>
                      <a:pt x="304" y="36"/>
                    </a:cubicBezTo>
                    <a:cubicBezTo>
                      <a:pt x="327" y="54"/>
                      <a:pt x="343" y="78"/>
                      <a:pt x="349" y="108"/>
                    </a:cubicBezTo>
                    <a:cubicBezTo>
                      <a:pt x="353" y="124"/>
                      <a:pt x="341" y="139"/>
                      <a:pt x="324" y="140"/>
                    </a:cubicBezTo>
                    <a:lnTo>
                      <a:pt x="320" y="141"/>
                    </a:ln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4" name="Freeform 20">
                <a:extLst>
                  <a:ext uri="{FF2B5EF4-FFF2-40B4-BE49-F238E27FC236}">
                    <a16:creationId xmlns:a16="http://schemas.microsoft.com/office/drawing/2014/main" xmlns="" id="{8895173D-9045-411E-B47E-7FD23A1328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3608" y="1286121"/>
                <a:ext cx="36921" cy="299742"/>
              </a:xfrm>
              <a:custGeom>
                <a:avLst/>
                <a:gdLst>
                  <a:gd name="T0" fmla="*/ 29 w 57"/>
                  <a:gd name="T1" fmla="*/ 462 h 462"/>
                  <a:gd name="T2" fmla="*/ 29 w 57"/>
                  <a:gd name="T3" fmla="*/ 462 h 462"/>
                  <a:gd name="T4" fmla="*/ 0 w 57"/>
                  <a:gd name="T5" fmla="*/ 434 h 462"/>
                  <a:gd name="T6" fmla="*/ 0 w 57"/>
                  <a:gd name="T7" fmla="*/ 29 h 462"/>
                  <a:gd name="T8" fmla="*/ 29 w 57"/>
                  <a:gd name="T9" fmla="*/ 0 h 462"/>
                  <a:gd name="T10" fmla="*/ 29 w 57"/>
                  <a:gd name="T11" fmla="*/ 0 h 462"/>
                  <a:gd name="T12" fmla="*/ 57 w 57"/>
                  <a:gd name="T13" fmla="*/ 29 h 462"/>
                  <a:gd name="T14" fmla="*/ 57 w 57"/>
                  <a:gd name="T15" fmla="*/ 434 h 462"/>
                  <a:gd name="T16" fmla="*/ 29 w 57"/>
                  <a:gd name="T17" fmla="*/ 462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462">
                    <a:moveTo>
                      <a:pt x="29" y="462"/>
                    </a:moveTo>
                    <a:cubicBezTo>
                      <a:pt x="29" y="462"/>
                      <a:pt x="29" y="462"/>
                      <a:pt x="29" y="462"/>
                    </a:cubicBezTo>
                    <a:cubicBezTo>
                      <a:pt x="13" y="462"/>
                      <a:pt x="0" y="449"/>
                      <a:pt x="0" y="434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3"/>
                      <a:pt x="13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44" y="0"/>
                      <a:pt x="57" y="13"/>
                      <a:pt x="57" y="29"/>
                    </a:cubicBezTo>
                    <a:cubicBezTo>
                      <a:pt x="57" y="434"/>
                      <a:pt x="57" y="434"/>
                      <a:pt x="57" y="434"/>
                    </a:cubicBezTo>
                    <a:cubicBezTo>
                      <a:pt x="57" y="449"/>
                      <a:pt x="44" y="462"/>
                      <a:pt x="29" y="462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5" name="Freeform 21">
                <a:extLst>
                  <a:ext uri="{FF2B5EF4-FFF2-40B4-BE49-F238E27FC236}">
                    <a16:creationId xmlns:a16="http://schemas.microsoft.com/office/drawing/2014/main" xmlns="" id="{0A1E4CE6-4E33-4BA6-9D4F-22B8D5940A2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696867" y="1286121"/>
                <a:ext cx="36100" cy="299742"/>
              </a:xfrm>
              <a:custGeom>
                <a:avLst/>
                <a:gdLst>
                  <a:gd name="T0" fmla="*/ 28 w 56"/>
                  <a:gd name="T1" fmla="*/ 65 h 462"/>
                  <a:gd name="T2" fmla="*/ 28 w 56"/>
                  <a:gd name="T3" fmla="*/ 65 h 462"/>
                  <a:gd name="T4" fmla="*/ 0 w 56"/>
                  <a:gd name="T5" fmla="*/ 36 h 462"/>
                  <a:gd name="T6" fmla="*/ 0 w 56"/>
                  <a:gd name="T7" fmla="*/ 29 h 462"/>
                  <a:gd name="T8" fmla="*/ 28 w 56"/>
                  <a:gd name="T9" fmla="*/ 0 h 462"/>
                  <a:gd name="T10" fmla="*/ 28 w 56"/>
                  <a:gd name="T11" fmla="*/ 0 h 462"/>
                  <a:gd name="T12" fmla="*/ 56 w 56"/>
                  <a:gd name="T13" fmla="*/ 29 h 462"/>
                  <a:gd name="T14" fmla="*/ 56 w 56"/>
                  <a:gd name="T15" fmla="*/ 36 h 462"/>
                  <a:gd name="T16" fmla="*/ 28 w 56"/>
                  <a:gd name="T17" fmla="*/ 65 h 462"/>
                  <a:gd name="T18" fmla="*/ 28 w 56"/>
                  <a:gd name="T19" fmla="*/ 462 h 462"/>
                  <a:gd name="T20" fmla="*/ 28 w 56"/>
                  <a:gd name="T21" fmla="*/ 462 h 462"/>
                  <a:gd name="T22" fmla="*/ 0 w 56"/>
                  <a:gd name="T23" fmla="*/ 434 h 462"/>
                  <a:gd name="T24" fmla="*/ 0 w 56"/>
                  <a:gd name="T25" fmla="*/ 156 h 462"/>
                  <a:gd name="T26" fmla="*/ 28 w 56"/>
                  <a:gd name="T27" fmla="*/ 128 h 462"/>
                  <a:gd name="T28" fmla="*/ 28 w 56"/>
                  <a:gd name="T29" fmla="*/ 128 h 462"/>
                  <a:gd name="T30" fmla="*/ 56 w 56"/>
                  <a:gd name="T31" fmla="*/ 156 h 462"/>
                  <a:gd name="T32" fmla="*/ 56 w 56"/>
                  <a:gd name="T33" fmla="*/ 434 h 462"/>
                  <a:gd name="T34" fmla="*/ 28 w 56"/>
                  <a:gd name="T35" fmla="*/ 462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6" h="462">
                    <a:moveTo>
                      <a:pt x="28" y="65"/>
                    </a:moveTo>
                    <a:cubicBezTo>
                      <a:pt x="28" y="65"/>
                      <a:pt x="28" y="65"/>
                      <a:pt x="28" y="65"/>
                    </a:cubicBezTo>
                    <a:cubicBezTo>
                      <a:pt x="12" y="65"/>
                      <a:pt x="0" y="52"/>
                      <a:pt x="0" y="36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3"/>
                      <a:pt x="12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44" y="0"/>
                      <a:pt x="56" y="13"/>
                      <a:pt x="56" y="29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56" y="52"/>
                      <a:pt x="44" y="65"/>
                      <a:pt x="28" y="65"/>
                    </a:cubicBezTo>
                    <a:close/>
                    <a:moveTo>
                      <a:pt x="28" y="462"/>
                    </a:moveTo>
                    <a:cubicBezTo>
                      <a:pt x="28" y="462"/>
                      <a:pt x="28" y="462"/>
                      <a:pt x="28" y="462"/>
                    </a:cubicBezTo>
                    <a:cubicBezTo>
                      <a:pt x="12" y="462"/>
                      <a:pt x="0" y="449"/>
                      <a:pt x="0" y="434"/>
                    </a:cubicBezTo>
                    <a:cubicBezTo>
                      <a:pt x="0" y="156"/>
                      <a:pt x="0" y="156"/>
                      <a:pt x="0" y="156"/>
                    </a:cubicBezTo>
                    <a:cubicBezTo>
                      <a:pt x="0" y="141"/>
                      <a:pt x="12" y="128"/>
                      <a:pt x="28" y="128"/>
                    </a:cubicBezTo>
                    <a:cubicBezTo>
                      <a:pt x="28" y="128"/>
                      <a:pt x="28" y="128"/>
                      <a:pt x="28" y="128"/>
                    </a:cubicBezTo>
                    <a:cubicBezTo>
                      <a:pt x="44" y="128"/>
                      <a:pt x="56" y="141"/>
                      <a:pt x="56" y="156"/>
                    </a:cubicBezTo>
                    <a:cubicBezTo>
                      <a:pt x="56" y="434"/>
                      <a:pt x="56" y="434"/>
                      <a:pt x="56" y="434"/>
                    </a:cubicBezTo>
                    <a:cubicBezTo>
                      <a:pt x="56" y="449"/>
                      <a:pt x="44" y="462"/>
                      <a:pt x="28" y="462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6" name="Freeform 22">
                <a:extLst>
                  <a:ext uri="{FF2B5EF4-FFF2-40B4-BE49-F238E27FC236}">
                    <a16:creationId xmlns:a16="http://schemas.microsoft.com/office/drawing/2014/main" xmlns="" id="{53805563-2D7C-487B-AB41-2ABCDF5A2DB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35222" y="1286121"/>
                <a:ext cx="36647" cy="299742"/>
              </a:xfrm>
              <a:custGeom>
                <a:avLst/>
                <a:gdLst>
                  <a:gd name="T0" fmla="*/ 29 w 57"/>
                  <a:gd name="T1" fmla="*/ 65 h 462"/>
                  <a:gd name="T2" fmla="*/ 29 w 57"/>
                  <a:gd name="T3" fmla="*/ 65 h 462"/>
                  <a:gd name="T4" fmla="*/ 0 w 57"/>
                  <a:gd name="T5" fmla="*/ 36 h 462"/>
                  <a:gd name="T6" fmla="*/ 0 w 57"/>
                  <a:gd name="T7" fmla="*/ 29 h 462"/>
                  <a:gd name="T8" fmla="*/ 29 w 57"/>
                  <a:gd name="T9" fmla="*/ 0 h 462"/>
                  <a:gd name="T10" fmla="*/ 29 w 57"/>
                  <a:gd name="T11" fmla="*/ 0 h 462"/>
                  <a:gd name="T12" fmla="*/ 57 w 57"/>
                  <a:gd name="T13" fmla="*/ 29 h 462"/>
                  <a:gd name="T14" fmla="*/ 57 w 57"/>
                  <a:gd name="T15" fmla="*/ 36 h 462"/>
                  <a:gd name="T16" fmla="*/ 29 w 57"/>
                  <a:gd name="T17" fmla="*/ 65 h 462"/>
                  <a:gd name="T18" fmla="*/ 29 w 57"/>
                  <a:gd name="T19" fmla="*/ 462 h 462"/>
                  <a:gd name="T20" fmla="*/ 29 w 57"/>
                  <a:gd name="T21" fmla="*/ 462 h 462"/>
                  <a:gd name="T22" fmla="*/ 0 w 57"/>
                  <a:gd name="T23" fmla="*/ 434 h 462"/>
                  <a:gd name="T24" fmla="*/ 0 w 57"/>
                  <a:gd name="T25" fmla="*/ 156 h 462"/>
                  <a:gd name="T26" fmla="*/ 29 w 57"/>
                  <a:gd name="T27" fmla="*/ 128 h 462"/>
                  <a:gd name="T28" fmla="*/ 29 w 57"/>
                  <a:gd name="T29" fmla="*/ 128 h 462"/>
                  <a:gd name="T30" fmla="*/ 57 w 57"/>
                  <a:gd name="T31" fmla="*/ 156 h 462"/>
                  <a:gd name="T32" fmla="*/ 57 w 57"/>
                  <a:gd name="T33" fmla="*/ 434 h 462"/>
                  <a:gd name="T34" fmla="*/ 29 w 57"/>
                  <a:gd name="T35" fmla="*/ 462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7" h="462">
                    <a:moveTo>
                      <a:pt x="29" y="65"/>
                    </a:moveTo>
                    <a:cubicBezTo>
                      <a:pt x="29" y="65"/>
                      <a:pt x="29" y="65"/>
                      <a:pt x="29" y="65"/>
                    </a:cubicBezTo>
                    <a:cubicBezTo>
                      <a:pt x="13" y="65"/>
                      <a:pt x="0" y="52"/>
                      <a:pt x="0" y="36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3"/>
                      <a:pt x="13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44" y="0"/>
                      <a:pt x="57" y="13"/>
                      <a:pt x="57" y="29"/>
                    </a:cubicBezTo>
                    <a:cubicBezTo>
                      <a:pt x="57" y="36"/>
                      <a:pt x="57" y="36"/>
                      <a:pt x="57" y="36"/>
                    </a:cubicBezTo>
                    <a:cubicBezTo>
                      <a:pt x="57" y="52"/>
                      <a:pt x="44" y="65"/>
                      <a:pt x="29" y="65"/>
                    </a:cubicBezTo>
                    <a:close/>
                    <a:moveTo>
                      <a:pt x="29" y="462"/>
                    </a:moveTo>
                    <a:cubicBezTo>
                      <a:pt x="29" y="462"/>
                      <a:pt x="29" y="462"/>
                      <a:pt x="29" y="462"/>
                    </a:cubicBezTo>
                    <a:cubicBezTo>
                      <a:pt x="13" y="462"/>
                      <a:pt x="0" y="449"/>
                      <a:pt x="0" y="434"/>
                    </a:cubicBezTo>
                    <a:cubicBezTo>
                      <a:pt x="0" y="156"/>
                      <a:pt x="0" y="156"/>
                      <a:pt x="0" y="156"/>
                    </a:cubicBezTo>
                    <a:cubicBezTo>
                      <a:pt x="0" y="141"/>
                      <a:pt x="13" y="128"/>
                      <a:pt x="29" y="128"/>
                    </a:cubicBezTo>
                    <a:cubicBezTo>
                      <a:pt x="29" y="128"/>
                      <a:pt x="29" y="128"/>
                      <a:pt x="29" y="128"/>
                    </a:cubicBezTo>
                    <a:cubicBezTo>
                      <a:pt x="44" y="128"/>
                      <a:pt x="57" y="141"/>
                      <a:pt x="57" y="156"/>
                    </a:cubicBezTo>
                    <a:cubicBezTo>
                      <a:pt x="57" y="434"/>
                      <a:pt x="57" y="434"/>
                      <a:pt x="57" y="434"/>
                    </a:cubicBezTo>
                    <a:cubicBezTo>
                      <a:pt x="57" y="449"/>
                      <a:pt x="44" y="462"/>
                      <a:pt x="29" y="462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7" name="Freeform 23">
                <a:extLst>
                  <a:ext uri="{FF2B5EF4-FFF2-40B4-BE49-F238E27FC236}">
                    <a16:creationId xmlns:a16="http://schemas.microsoft.com/office/drawing/2014/main" xmlns="" id="{F5B09A70-BD5C-4AEC-8E34-1AB2A86C5B9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776451" y="1286121"/>
                <a:ext cx="187338" cy="304938"/>
              </a:xfrm>
              <a:custGeom>
                <a:avLst/>
                <a:gdLst>
                  <a:gd name="T0" fmla="*/ 264 w 290"/>
                  <a:gd name="T1" fmla="*/ 462 h 470"/>
                  <a:gd name="T2" fmla="*/ 264 w 290"/>
                  <a:gd name="T3" fmla="*/ 462 h 470"/>
                  <a:gd name="T4" fmla="*/ 237 w 290"/>
                  <a:gd name="T5" fmla="*/ 436 h 470"/>
                  <a:gd name="T6" fmla="*/ 237 w 290"/>
                  <a:gd name="T7" fmla="*/ 420 h 470"/>
                  <a:gd name="T8" fmla="*/ 236 w 290"/>
                  <a:gd name="T9" fmla="*/ 420 h 470"/>
                  <a:gd name="T10" fmla="*/ 144 w 290"/>
                  <a:gd name="T11" fmla="*/ 470 h 470"/>
                  <a:gd name="T12" fmla="*/ 41 w 290"/>
                  <a:gd name="T13" fmla="*/ 421 h 470"/>
                  <a:gd name="T14" fmla="*/ 0 w 290"/>
                  <a:gd name="T15" fmla="*/ 295 h 470"/>
                  <a:gd name="T16" fmla="*/ 39 w 290"/>
                  <a:gd name="T17" fmla="*/ 167 h 470"/>
                  <a:gd name="T18" fmla="*/ 141 w 290"/>
                  <a:gd name="T19" fmla="*/ 120 h 470"/>
                  <a:gd name="T20" fmla="*/ 232 w 290"/>
                  <a:gd name="T21" fmla="*/ 166 h 470"/>
                  <a:gd name="T22" fmla="*/ 234 w 290"/>
                  <a:gd name="T23" fmla="*/ 166 h 470"/>
                  <a:gd name="T24" fmla="*/ 234 w 290"/>
                  <a:gd name="T25" fmla="*/ 27 h 470"/>
                  <a:gd name="T26" fmla="*/ 260 w 290"/>
                  <a:gd name="T27" fmla="*/ 0 h 470"/>
                  <a:gd name="T28" fmla="*/ 264 w 290"/>
                  <a:gd name="T29" fmla="*/ 0 h 470"/>
                  <a:gd name="T30" fmla="*/ 290 w 290"/>
                  <a:gd name="T31" fmla="*/ 27 h 470"/>
                  <a:gd name="T32" fmla="*/ 290 w 290"/>
                  <a:gd name="T33" fmla="*/ 436 h 470"/>
                  <a:gd name="T34" fmla="*/ 264 w 290"/>
                  <a:gd name="T35" fmla="*/ 462 h 470"/>
                  <a:gd name="T36" fmla="*/ 150 w 290"/>
                  <a:gd name="T37" fmla="*/ 423 h 470"/>
                  <a:gd name="T38" fmla="*/ 213 w 290"/>
                  <a:gd name="T39" fmla="*/ 393 h 470"/>
                  <a:gd name="T40" fmla="*/ 239 w 290"/>
                  <a:gd name="T41" fmla="*/ 300 h 470"/>
                  <a:gd name="T42" fmla="*/ 215 w 290"/>
                  <a:gd name="T43" fmla="*/ 203 h 470"/>
                  <a:gd name="T44" fmla="*/ 147 w 290"/>
                  <a:gd name="T45" fmla="*/ 167 h 470"/>
                  <a:gd name="T46" fmla="*/ 81 w 290"/>
                  <a:gd name="T47" fmla="*/ 202 h 470"/>
                  <a:gd name="T48" fmla="*/ 58 w 290"/>
                  <a:gd name="T49" fmla="*/ 295 h 470"/>
                  <a:gd name="T50" fmla="*/ 70 w 290"/>
                  <a:gd name="T51" fmla="*/ 366 h 470"/>
                  <a:gd name="T52" fmla="*/ 104 w 290"/>
                  <a:gd name="T53" fmla="*/ 409 h 470"/>
                  <a:gd name="T54" fmla="*/ 150 w 290"/>
                  <a:gd name="T55" fmla="*/ 423 h 4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90" h="470">
                    <a:moveTo>
                      <a:pt x="264" y="462"/>
                    </a:moveTo>
                    <a:cubicBezTo>
                      <a:pt x="264" y="462"/>
                      <a:pt x="264" y="462"/>
                      <a:pt x="264" y="462"/>
                    </a:cubicBezTo>
                    <a:cubicBezTo>
                      <a:pt x="249" y="462"/>
                      <a:pt x="237" y="450"/>
                      <a:pt x="237" y="436"/>
                    </a:cubicBezTo>
                    <a:cubicBezTo>
                      <a:pt x="237" y="420"/>
                      <a:pt x="237" y="420"/>
                      <a:pt x="237" y="420"/>
                    </a:cubicBezTo>
                    <a:cubicBezTo>
                      <a:pt x="236" y="420"/>
                      <a:pt x="236" y="420"/>
                      <a:pt x="236" y="420"/>
                    </a:cubicBezTo>
                    <a:cubicBezTo>
                      <a:pt x="216" y="453"/>
                      <a:pt x="185" y="470"/>
                      <a:pt x="144" y="470"/>
                    </a:cubicBezTo>
                    <a:cubicBezTo>
                      <a:pt x="103" y="470"/>
                      <a:pt x="69" y="454"/>
                      <a:pt x="41" y="421"/>
                    </a:cubicBezTo>
                    <a:cubicBezTo>
                      <a:pt x="14" y="389"/>
                      <a:pt x="0" y="347"/>
                      <a:pt x="0" y="295"/>
                    </a:cubicBezTo>
                    <a:cubicBezTo>
                      <a:pt x="0" y="241"/>
                      <a:pt x="13" y="199"/>
                      <a:pt x="39" y="167"/>
                    </a:cubicBezTo>
                    <a:cubicBezTo>
                      <a:pt x="65" y="136"/>
                      <a:pt x="99" y="120"/>
                      <a:pt x="141" y="120"/>
                    </a:cubicBezTo>
                    <a:cubicBezTo>
                      <a:pt x="181" y="120"/>
                      <a:pt x="212" y="136"/>
                      <a:pt x="232" y="166"/>
                    </a:cubicBezTo>
                    <a:cubicBezTo>
                      <a:pt x="234" y="166"/>
                      <a:pt x="234" y="166"/>
                      <a:pt x="234" y="166"/>
                    </a:cubicBezTo>
                    <a:cubicBezTo>
                      <a:pt x="234" y="27"/>
                      <a:pt x="234" y="27"/>
                      <a:pt x="234" y="27"/>
                    </a:cubicBezTo>
                    <a:cubicBezTo>
                      <a:pt x="234" y="12"/>
                      <a:pt x="245" y="0"/>
                      <a:pt x="260" y="0"/>
                    </a:cubicBezTo>
                    <a:cubicBezTo>
                      <a:pt x="264" y="0"/>
                      <a:pt x="264" y="0"/>
                      <a:pt x="264" y="0"/>
                    </a:cubicBezTo>
                    <a:cubicBezTo>
                      <a:pt x="278" y="0"/>
                      <a:pt x="290" y="12"/>
                      <a:pt x="290" y="27"/>
                    </a:cubicBezTo>
                    <a:cubicBezTo>
                      <a:pt x="290" y="436"/>
                      <a:pt x="290" y="436"/>
                      <a:pt x="290" y="436"/>
                    </a:cubicBezTo>
                    <a:cubicBezTo>
                      <a:pt x="290" y="450"/>
                      <a:pt x="278" y="462"/>
                      <a:pt x="264" y="462"/>
                    </a:cubicBezTo>
                    <a:close/>
                    <a:moveTo>
                      <a:pt x="150" y="423"/>
                    </a:moveTo>
                    <a:cubicBezTo>
                      <a:pt x="175" y="423"/>
                      <a:pt x="196" y="413"/>
                      <a:pt x="213" y="393"/>
                    </a:cubicBezTo>
                    <a:cubicBezTo>
                      <a:pt x="230" y="372"/>
                      <a:pt x="239" y="342"/>
                      <a:pt x="239" y="300"/>
                    </a:cubicBezTo>
                    <a:cubicBezTo>
                      <a:pt x="239" y="260"/>
                      <a:pt x="231" y="227"/>
                      <a:pt x="215" y="203"/>
                    </a:cubicBezTo>
                    <a:cubicBezTo>
                      <a:pt x="199" y="179"/>
                      <a:pt x="177" y="167"/>
                      <a:pt x="147" y="167"/>
                    </a:cubicBezTo>
                    <a:cubicBezTo>
                      <a:pt x="118" y="167"/>
                      <a:pt x="96" y="178"/>
                      <a:pt x="81" y="202"/>
                    </a:cubicBezTo>
                    <a:cubicBezTo>
                      <a:pt x="66" y="226"/>
                      <a:pt x="58" y="257"/>
                      <a:pt x="58" y="295"/>
                    </a:cubicBezTo>
                    <a:cubicBezTo>
                      <a:pt x="58" y="323"/>
                      <a:pt x="62" y="346"/>
                      <a:pt x="70" y="366"/>
                    </a:cubicBezTo>
                    <a:cubicBezTo>
                      <a:pt x="78" y="385"/>
                      <a:pt x="90" y="399"/>
                      <a:pt x="104" y="409"/>
                    </a:cubicBezTo>
                    <a:cubicBezTo>
                      <a:pt x="119" y="419"/>
                      <a:pt x="134" y="423"/>
                      <a:pt x="150" y="423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8" name="Freeform 24">
                <a:extLst>
                  <a:ext uri="{FF2B5EF4-FFF2-40B4-BE49-F238E27FC236}">
                    <a16:creationId xmlns:a16="http://schemas.microsoft.com/office/drawing/2014/main" xmlns="" id="{3776C0FC-51B4-43E9-A802-9FD933C30A0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009735" y="1363791"/>
                <a:ext cx="199371" cy="227268"/>
              </a:xfrm>
              <a:custGeom>
                <a:avLst/>
                <a:gdLst>
                  <a:gd name="T0" fmla="*/ 280 w 308"/>
                  <a:gd name="T1" fmla="*/ 189 h 350"/>
                  <a:gd name="T2" fmla="*/ 68 w 308"/>
                  <a:gd name="T3" fmla="*/ 189 h 350"/>
                  <a:gd name="T4" fmla="*/ 59 w 308"/>
                  <a:gd name="T5" fmla="*/ 200 h 350"/>
                  <a:gd name="T6" fmla="*/ 89 w 308"/>
                  <a:gd name="T7" fmla="*/ 274 h 350"/>
                  <a:gd name="T8" fmla="*/ 160 w 308"/>
                  <a:gd name="T9" fmla="*/ 303 h 350"/>
                  <a:gd name="T10" fmla="*/ 214 w 308"/>
                  <a:gd name="T11" fmla="*/ 286 h 350"/>
                  <a:gd name="T12" fmla="*/ 239 w 308"/>
                  <a:gd name="T13" fmla="*/ 255 h 350"/>
                  <a:gd name="T14" fmla="*/ 272 w 308"/>
                  <a:gd name="T15" fmla="*/ 237 h 350"/>
                  <a:gd name="T16" fmla="*/ 272 w 308"/>
                  <a:gd name="T17" fmla="*/ 237 h 350"/>
                  <a:gd name="T18" fmla="*/ 293 w 308"/>
                  <a:gd name="T19" fmla="*/ 277 h 350"/>
                  <a:gd name="T20" fmla="*/ 254 w 308"/>
                  <a:gd name="T21" fmla="*/ 322 h 350"/>
                  <a:gd name="T22" fmla="*/ 160 w 308"/>
                  <a:gd name="T23" fmla="*/ 350 h 350"/>
                  <a:gd name="T24" fmla="*/ 42 w 308"/>
                  <a:gd name="T25" fmla="*/ 304 h 350"/>
                  <a:gd name="T26" fmla="*/ 0 w 308"/>
                  <a:gd name="T27" fmla="*/ 178 h 350"/>
                  <a:gd name="T28" fmla="*/ 41 w 308"/>
                  <a:gd name="T29" fmla="*/ 50 h 350"/>
                  <a:gd name="T30" fmla="*/ 157 w 308"/>
                  <a:gd name="T31" fmla="*/ 0 h 350"/>
                  <a:gd name="T32" fmla="*/ 227 w 308"/>
                  <a:gd name="T33" fmla="*/ 16 h 350"/>
                  <a:gd name="T34" fmla="*/ 284 w 308"/>
                  <a:gd name="T35" fmla="*/ 71 h 350"/>
                  <a:gd name="T36" fmla="*/ 307 w 308"/>
                  <a:gd name="T37" fmla="*/ 161 h 350"/>
                  <a:gd name="T38" fmla="*/ 280 w 308"/>
                  <a:gd name="T39" fmla="*/ 189 h 350"/>
                  <a:gd name="T40" fmla="*/ 245 w 308"/>
                  <a:gd name="T41" fmla="*/ 143 h 350"/>
                  <a:gd name="T42" fmla="*/ 249 w 308"/>
                  <a:gd name="T43" fmla="*/ 137 h 350"/>
                  <a:gd name="T44" fmla="*/ 218 w 308"/>
                  <a:gd name="T45" fmla="*/ 69 h 350"/>
                  <a:gd name="T46" fmla="*/ 157 w 308"/>
                  <a:gd name="T47" fmla="*/ 47 h 350"/>
                  <a:gd name="T48" fmla="*/ 91 w 308"/>
                  <a:gd name="T49" fmla="*/ 73 h 350"/>
                  <a:gd name="T50" fmla="*/ 63 w 308"/>
                  <a:gd name="T51" fmla="*/ 127 h 350"/>
                  <a:gd name="T52" fmla="*/ 75 w 308"/>
                  <a:gd name="T53" fmla="*/ 143 h 350"/>
                  <a:gd name="T54" fmla="*/ 245 w 308"/>
                  <a:gd name="T55" fmla="*/ 143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08" h="350">
                    <a:moveTo>
                      <a:pt x="280" y="189"/>
                    </a:moveTo>
                    <a:cubicBezTo>
                      <a:pt x="68" y="189"/>
                      <a:pt x="68" y="189"/>
                      <a:pt x="68" y="189"/>
                    </a:cubicBezTo>
                    <a:cubicBezTo>
                      <a:pt x="63" y="189"/>
                      <a:pt x="58" y="194"/>
                      <a:pt x="59" y="200"/>
                    </a:cubicBezTo>
                    <a:cubicBezTo>
                      <a:pt x="62" y="232"/>
                      <a:pt x="72" y="256"/>
                      <a:pt x="89" y="274"/>
                    </a:cubicBezTo>
                    <a:cubicBezTo>
                      <a:pt x="108" y="294"/>
                      <a:pt x="132" y="303"/>
                      <a:pt x="160" y="303"/>
                    </a:cubicBezTo>
                    <a:cubicBezTo>
                      <a:pt x="181" y="303"/>
                      <a:pt x="200" y="298"/>
                      <a:pt x="214" y="286"/>
                    </a:cubicBezTo>
                    <a:cubicBezTo>
                      <a:pt x="224" y="278"/>
                      <a:pt x="232" y="268"/>
                      <a:pt x="239" y="255"/>
                    </a:cubicBezTo>
                    <a:cubicBezTo>
                      <a:pt x="246" y="243"/>
                      <a:pt x="258" y="236"/>
                      <a:pt x="272" y="237"/>
                    </a:cubicBezTo>
                    <a:cubicBezTo>
                      <a:pt x="272" y="237"/>
                      <a:pt x="272" y="237"/>
                      <a:pt x="272" y="237"/>
                    </a:cubicBezTo>
                    <a:cubicBezTo>
                      <a:pt x="291" y="240"/>
                      <a:pt x="301" y="260"/>
                      <a:pt x="293" y="277"/>
                    </a:cubicBezTo>
                    <a:cubicBezTo>
                      <a:pt x="283" y="295"/>
                      <a:pt x="270" y="310"/>
                      <a:pt x="254" y="322"/>
                    </a:cubicBezTo>
                    <a:cubicBezTo>
                      <a:pt x="229" y="341"/>
                      <a:pt x="198" y="350"/>
                      <a:pt x="160" y="350"/>
                    </a:cubicBezTo>
                    <a:cubicBezTo>
                      <a:pt x="110" y="350"/>
                      <a:pt x="70" y="335"/>
                      <a:pt x="42" y="304"/>
                    </a:cubicBezTo>
                    <a:cubicBezTo>
                      <a:pt x="14" y="273"/>
                      <a:pt x="0" y="231"/>
                      <a:pt x="0" y="178"/>
                    </a:cubicBezTo>
                    <a:cubicBezTo>
                      <a:pt x="0" y="125"/>
                      <a:pt x="13" y="82"/>
                      <a:pt x="41" y="50"/>
                    </a:cubicBezTo>
                    <a:cubicBezTo>
                      <a:pt x="68" y="17"/>
                      <a:pt x="107" y="0"/>
                      <a:pt x="157" y="0"/>
                    </a:cubicBezTo>
                    <a:cubicBezTo>
                      <a:pt x="181" y="0"/>
                      <a:pt x="204" y="6"/>
                      <a:pt x="227" y="16"/>
                    </a:cubicBezTo>
                    <a:cubicBezTo>
                      <a:pt x="250" y="27"/>
                      <a:pt x="269" y="45"/>
                      <a:pt x="284" y="71"/>
                    </a:cubicBezTo>
                    <a:cubicBezTo>
                      <a:pt x="297" y="92"/>
                      <a:pt x="305" y="122"/>
                      <a:pt x="307" y="161"/>
                    </a:cubicBezTo>
                    <a:cubicBezTo>
                      <a:pt x="308" y="176"/>
                      <a:pt x="296" y="189"/>
                      <a:pt x="280" y="189"/>
                    </a:cubicBezTo>
                    <a:close/>
                    <a:moveTo>
                      <a:pt x="245" y="143"/>
                    </a:moveTo>
                    <a:cubicBezTo>
                      <a:pt x="247" y="143"/>
                      <a:pt x="250" y="140"/>
                      <a:pt x="249" y="137"/>
                    </a:cubicBezTo>
                    <a:cubicBezTo>
                      <a:pt x="246" y="106"/>
                      <a:pt x="236" y="83"/>
                      <a:pt x="218" y="69"/>
                    </a:cubicBezTo>
                    <a:cubicBezTo>
                      <a:pt x="199" y="54"/>
                      <a:pt x="179" y="47"/>
                      <a:pt x="157" y="47"/>
                    </a:cubicBezTo>
                    <a:cubicBezTo>
                      <a:pt x="130" y="47"/>
                      <a:pt x="108" y="56"/>
                      <a:pt x="91" y="73"/>
                    </a:cubicBezTo>
                    <a:cubicBezTo>
                      <a:pt x="77" y="88"/>
                      <a:pt x="68" y="106"/>
                      <a:pt x="63" y="127"/>
                    </a:cubicBezTo>
                    <a:cubicBezTo>
                      <a:pt x="62" y="135"/>
                      <a:pt x="67" y="143"/>
                      <a:pt x="75" y="143"/>
                    </a:cubicBezTo>
                    <a:lnTo>
                      <a:pt x="245" y="143"/>
                    </a:ln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610720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97746" y="3026535"/>
            <a:ext cx="522457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</a:t>
            </a:r>
            <a:r>
              <a:rPr lang="zh-CN" altLang="en-US" dirty="0" smtClean="0"/>
              <a:t>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91635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选题背景和研究意义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apaste,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5391343" y="2918005"/>
            <a:ext cx="851195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01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cxnSp>
        <p:nvCxnSpPr>
          <p:cNvPr id="165" name="直接连接符 164">
            <a:extLst>
              <a:ext uri="{FF2B5EF4-FFF2-40B4-BE49-F238E27FC236}">
                <a16:creationId xmlns:a16="http://schemas.microsoft.com/office/drawing/2014/main" xmlns="" id="{EAB2D5FA-EBD0-4D79-A11F-D2D3F80CA1C1}"/>
              </a:ext>
            </a:extLst>
          </p:cNvPr>
          <p:cNvCxnSpPr>
            <a:cxnSpLocks/>
          </p:cNvCxnSpPr>
          <p:nvPr/>
        </p:nvCxnSpPr>
        <p:spPr>
          <a:xfrm>
            <a:off x="5391343" y="3807914"/>
            <a:ext cx="5838131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iṡḷide">
            <a:extLst>
              <a:ext uri="{FF2B5EF4-FFF2-40B4-BE49-F238E27FC236}">
                <a16:creationId xmlns:a16="http://schemas.microsoft.com/office/drawing/2014/main" xmlns="" id="{0A68073B-B0AF-44D3-97E8-466F09F69750}"/>
              </a:ext>
            </a:extLst>
          </p:cNvPr>
          <p:cNvSpPr/>
          <p:nvPr/>
        </p:nvSpPr>
        <p:spPr>
          <a:xfrm>
            <a:off x="669925" y="1"/>
            <a:ext cx="2816075" cy="4553999"/>
          </a:xfrm>
          <a:prstGeom prst="rect">
            <a:avLst/>
          </a:prstGeom>
          <a:blipFill>
            <a:blip r:embed="rId3"/>
            <a:stretch>
              <a:fillRect l="-75219" r="-74757"/>
            </a:stretch>
          </a:blipFill>
          <a:ln w="190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" name="íṣ1îḑê">
            <a:extLst>
              <a:ext uri="{FF2B5EF4-FFF2-40B4-BE49-F238E27FC236}">
                <a16:creationId xmlns:a16="http://schemas.microsoft.com/office/drawing/2014/main" xmlns="" id="{86266FFF-1FBA-4B82-8945-8064F4736A36}"/>
              </a:ext>
            </a:extLst>
          </p:cNvPr>
          <p:cNvSpPr txBox="1"/>
          <p:nvPr/>
        </p:nvSpPr>
        <p:spPr bwMode="auto">
          <a:xfrm>
            <a:off x="669925" y="4014000"/>
            <a:ext cx="2816075" cy="540000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  <a:extLst/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spcBef>
                <a:spcPct val="0"/>
              </a:spcBef>
            </a:pPr>
            <a:r>
              <a:rPr lang="en-US" altLang="zh-CN" b="1" dirty="0">
                <a:solidFill>
                  <a:schemeClr val="bg1"/>
                </a:solidFill>
              </a:rPr>
              <a:t>CONTENTS</a:t>
            </a:r>
          </a:p>
        </p:txBody>
      </p:sp>
      <p:sp>
        <p:nvSpPr>
          <p:cNvPr id="26" name="íṡ1iḍè">
            <a:extLst>
              <a:ext uri="{FF2B5EF4-FFF2-40B4-BE49-F238E27FC236}">
                <a16:creationId xmlns:a16="http://schemas.microsoft.com/office/drawing/2014/main" xmlns="" id="{9FB71BA4-ED1C-46CA-AF29-331C48AE909A}"/>
              </a:ext>
            </a:extLst>
          </p:cNvPr>
          <p:cNvSpPr/>
          <p:nvPr/>
        </p:nvSpPr>
        <p:spPr>
          <a:xfrm>
            <a:off x="4069350" y="1244227"/>
            <a:ext cx="674100" cy="6741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>
              <a:defRPr sz="3200"/>
            </a:pPr>
            <a:endParaRPr sz="1600"/>
          </a:p>
        </p:txBody>
      </p:sp>
      <p:sp>
        <p:nvSpPr>
          <p:cNvPr id="27" name="îS1ïḓe">
            <a:extLst>
              <a:ext uri="{FF2B5EF4-FFF2-40B4-BE49-F238E27FC236}">
                <a16:creationId xmlns:a16="http://schemas.microsoft.com/office/drawing/2014/main" xmlns="" id="{8CFEE60B-E3FB-4077-8099-4B5DA6D27C0E}"/>
              </a:ext>
            </a:extLst>
          </p:cNvPr>
          <p:cNvSpPr/>
          <p:nvPr/>
        </p:nvSpPr>
        <p:spPr>
          <a:xfrm>
            <a:off x="4243251" y="1416905"/>
            <a:ext cx="326297" cy="328742"/>
          </a:xfrm>
          <a:custGeom>
            <a:avLst/>
            <a:gdLst>
              <a:gd name="connsiteX0" fmla="*/ 386204 w 602205"/>
              <a:gd name="connsiteY0" fmla="*/ 222916 h 606722"/>
              <a:gd name="connsiteX1" fmla="*/ 516692 w 602205"/>
              <a:gd name="connsiteY1" fmla="*/ 222916 h 606722"/>
              <a:gd name="connsiteX2" fmla="*/ 545129 w 602205"/>
              <a:gd name="connsiteY2" fmla="*/ 231976 h 606722"/>
              <a:gd name="connsiteX3" fmla="*/ 594743 w 602205"/>
              <a:gd name="connsiteY3" fmla="*/ 270632 h 606722"/>
              <a:gd name="connsiteX4" fmla="*/ 602205 w 602205"/>
              <a:gd name="connsiteY4" fmla="*/ 285329 h 606722"/>
              <a:gd name="connsiteX5" fmla="*/ 594944 w 602205"/>
              <a:gd name="connsiteY5" fmla="*/ 300228 h 606722"/>
              <a:gd name="connsiteX6" fmla="*/ 545129 w 602205"/>
              <a:gd name="connsiteY6" fmla="*/ 340293 h 606722"/>
              <a:gd name="connsiteX7" fmla="*/ 516692 w 602205"/>
              <a:gd name="connsiteY7" fmla="*/ 351769 h 606722"/>
              <a:gd name="connsiteX8" fmla="*/ 386204 w 602205"/>
              <a:gd name="connsiteY8" fmla="*/ 351769 h 606722"/>
              <a:gd name="connsiteX9" fmla="*/ 85299 w 602205"/>
              <a:gd name="connsiteY9" fmla="*/ 131463 h 606722"/>
              <a:gd name="connsiteX10" fmla="*/ 216777 w 602205"/>
              <a:gd name="connsiteY10" fmla="*/ 131463 h 606722"/>
              <a:gd name="connsiteX11" fmla="*/ 216777 w 602205"/>
              <a:gd name="connsiteY11" fmla="*/ 260386 h 606722"/>
              <a:gd name="connsiteX12" fmla="*/ 85299 w 602205"/>
              <a:gd name="connsiteY12" fmla="*/ 260386 h 606722"/>
              <a:gd name="connsiteX13" fmla="*/ 57068 w 602205"/>
              <a:gd name="connsiteY13" fmla="*/ 248501 h 606722"/>
              <a:gd name="connsiteX14" fmla="*/ 7058 w 602205"/>
              <a:gd name="connsiteY14" fmla="*/ 206803 h 606722"/>
              <a:gd name="connsiteX15" fmla="*/ 0 w 602205"/>
              <a:gd name="connsiteY15" fmla="*/ 192903 h 606722"/>
              <a:gd name="connsiteX16" fmla="*/ 7260 w 602205"/>
              <a:gd name="connsiteY16" fmla="*/ 178802 h 606722"/>
              <a:gd name="connsiteX17" fmla="*/ 57068 w 602205"/>
              <a:gd name="connsiteY17" fmla="*/ 139924 h 606722"/>
              <a:gd name="connsiteX18" fmla="*/ 85299 w 602205"/>
              <a:gd name="connsiteY18" fmla="*/ 131463 h 606722"/>
              <a:gd name="connsiteX19" fmla="*/ 386204 w 602205"/>
              <a:gd name="connsiteY19" fmla="*/ 42904 h 606722"/>
              <a:gd name="connsiteX20" fmla="*/ 516692 w 602205"/>
              <a:gd name="connsiteY20" fmla="*/ 42904 h 606722"/>
              <a:gd name="connsiteX21" fmla="*/ 545129 w 602205"/>
              <a:gd name="connsiteY21" fmla="*/ 51964 h 606722"/>
              <a:gd name="connsiteX22" fmla="*/ 594743 w 602205"/>
              <a:gd name="connsiteY22" fmla="*/ 90620 h 606722"/>
              <a:gd name="connsiteX23" fmla="*/ 602205 w 602205"/>
              <a:gd name="connsiteY23" fmla="*/ 105317 h 606722"/>
              <a:gd name="connsiteX24" fmla="*/ 594944 w 602205"/>
              <a:gd name="connsiteY24" fmla="*/ 120216 h 606722"/>
              <a:gd name="connsiteX25" fmla="*/ 545129 w 602205"/>
              <a:gd name="connsiteY25" fmla="*/ 160281 h 606722"/>
              <a:gd name="connsiteX26" fmla="*/ 516692 w 602205"/>
              <a:gd name="connsiteY26" fmla="*/ 171757 h 606722"/>
              <a:gd name="connsiteX27" fmla="*/ 386204 w 602205"/>
              <a:gd name="connsiteY27" fmla="*/ 171757 h 606722"/>
              <a:gd name="connsiteX28" fmla="*/ 297432 w 602205"/>
              <a:gd name="connsiteY28" fmla="*/ 0 h 606722"/>
              <a:gd name="connsiteX29" fmla="*/ 337765 w 602205"/>
              <a:gd name="connsiteY29" fmla="*/ 40274 h 606722"/>
              <a:gd name="connsiteX30" fmla="*/ 337765 w 602205"/>
              <a:gd name="connsiteY30" fmla="*/ 496775 h 606722"/>
              <a:gd name="connsiteX31" fmla="*/ 419238 w 602205"/>
              <a:gd name="connsiteY31" fmla="*/ 496775 h 606722"/>
              <a:gd name="connsiteX32" fmla="*/ 455739 w 602205"/>
              <a:gd name="connsiteY32" fmla="*/ 515100 h 606722"/>
              <a:gd name="connsiteX33" fmla="*/ 497887 w 602205"/>
              <a:gd name="connsiteY33" fmla="*/ 572490 h 606722"/>
              <a:gd name="connsiteX34" fmla="*/ 500912 w 602205"/>
              <a:gd name="connsiteY34" fmla="*/ 595647 h 606722"/>
              <a:gd name="connsiteX35" fmla="*/ 480342 w 602205"/>
              <a:gd name="connsiteY35" fmla="*/ 606722 h 606722"/>
              <a:gd name="connsiteX36" fmla="*/ 121580 w 602205"/>
              <a:gd name="connsiteY36" fmla="*/ 606722 h 606722"/>
              <a:gd name="connsiteX37" fmla="*/ 101010 w 602205"/>
              <a:gd name="connsiteY37" fmla="*/ 595647 h 606722"/>
              <a:gd name="connsiteX38" fmla="*/ 104237 w 602205"/>
              <a:gd name="connsiteY38" fmla="*/ 572490 h 606722"/>
              <a:gd name="connsiteX39" fmla="*/ 146183 w 602205"/>
              <a:gd name="connsiteY39" fmla="*/ 515100 h 606722"/>
              <a:gd name="connsiteX40" fmla="*/ 182684 w 602205"/>
              <a:gd name="connsiteY40" fmla="*/ 496775 h 606722"/>
              <a:gd name="connsiteX41" fmla="*/ 257099 w 602205"/>
              <a:gd name="connsiteY41" fmla="*/ 496775 h 606722"/>
              <a:gd name="connsiteX42" fmla="*/ 257099 w 602205"/>
              <a:gd name="connsiteY42" fmla="*/ 40274 h 606722"/>
              <a:gd name="connsiteX43" fmla="*/ 297432 w 602205"/>
              <a:gd name="connsiteY43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02205" h="606722">
                <a:moveTo>
                  <a:pt x="386204" y="222916"/>
                </a:moveTo>
                <a:lnTo>
                  <a:pt x="516692" y="222916"/>
                </a:lnTo>
                <a:cubicBezTo>
                  <a:pt x="525163" y="222916"/>
                  <a:pt x="537465" y="225936"/>
                  <a:pt x="545129" y="231976"/>
                </a:cubicBezTo>
                <a:lnTo>
                  <a:pt x="594743" y="270632"/>
                </a:lnTo>
                <a:cubicBezTo>
                  <a:pt x="599381" y="274256"/>
                  <a:pt x="602205" y="279692"/>
                  <a:pt x="602205" y="285329"/>
                </a:cubicBezTo>
                <a:cubicBezTo>
                  <a:pt x="602205" y="291168"/>
                  <a:pt x="599381" y="296604"/>
                  <a:pt x="594944" y="300228"/>
                </a:cubicBezTo>
                <a:lnTo>
                  <a:pt x="545129" y="340293"/>
                </a:lnTo>
                <a:cubicBezTo>
                  <a:pt x="539280" y="344924"/>
                  <a:pt x="526978" y="351769"/>
                  <a:pt x="516692" y="351769"/>
                </a:cubicBezTo>
                <a:lnTo>
                  <a:pt x="386204" y="351769"/>
                </a:lnTo>
                <a:close/>
                <a:moveTo>
                  <a:pt x="85299" y="131463"/>
                </a:moveTo>
                <a:lnTo>
                  <a:pt x="216777" y="131463"/>
                </a:lnTo>
                <a:lnTo>
                  <a:pt x="216777" y="260386"/>
                </a:lnTo>
                <a:lnTo>
                  <a:pt x="85299" y="260386"/>
                </a:lnTo>
                <a:cubicBezTo>
                  <a:pt x="74813" y="260386"/>
                  <a:pt x="62311" y="252530"/>
                  <a:pt x="57068" y="248501"/>
                </a:cubicBezTo>
                <a:lnTo>
                  <a:pt x="7058" y="206803"/>
                </a:lnTo>
                <a:cubicBezTo>
                  <a:pt x="2621" y="203177"/>
                  <a:pt x="0" y="198140"/>
                  <a:pt x="0" y="192903"/>
                </a:cubicBezTo>
                <a:cubicBezTo>
                  <a:pt x="0" y="187464"/>
                  <a:pt x="2621" y="182428"/>
                  <a:pt x="7260" y="178802"/>
                </a:cubicBezTo>
                <a:lnTo>
                  <a:pt x="57068" y="139924"/>
                </a:lnTo>
                <a:cubicBezTo>
                  <a:pt x="64327" y="134082"/>
                  <a:pt x="76426" y="131463"/>
                  <a:pt x="85299" y="131463"/>
                </a:cubicBezTo>
                <a:close/>
                <a:moveTo>
                  <a:pt x="386204" y="42904"/>
                </a:moveTo>
                <a:lnTo>
                  <a:pt x="516692" y="42904"/>
                </a:lnTo>
                <a:cubicBezTo>
                  <a:pt x="525163" y="42904"/>
                  <a:pt x="537667" y="46125"/>
                  <a:pt x="545129" y="51964"/>
                </a:cubicBezTo>
                <a:lnTo>
                  <a:pt x="594743" y="90620"/>
                </a:lnTo>
                <a:cubicBezTo>
                  <a:pt x="599381" y="94244"/>
                  <a:pt x="602205" y="99680"/>
                  <a:pt x="602205" y="105317"/>
                </a:cubicBezTo>
                <a:cubicBezTo>
                  <a:pt x="602205" y="111156"/>
                  <a:pt x="599381" y="116592"/>
                  <a:pt x="594944" y="120216"/>
                </a:cubicBezTo>
                <a:lnTo>
                  <a:pt x="545129" y="160281"/>
                </a:lnTo>
                <a:cubicBezTo>
                  <a:pt x="539280" y="164912"/>
                  <a:pt x="526978" y="171757"/>
                  <a:pt x="516692" y="171757"/>
                </a:cubicBezTo>
                <a:lnTo>
                  <a:pt x="386204" y="171757"/>
                </a:lnTo>
                <a:close/>
                <a:moveTo>
                  <a:pt x="297432" y="0"/>
                </a:moveTo>
                <a:cubicBezTo>
                  <a:pt x="319615" y="0"/>
                  <a:pt x="337765" y="18123"/>
                  <a:pt x="337765" y="40274"/>
                </a:cubicBezTo>
                <a:lnTo>
                  <a:pt x="337765" y="496775"/>
                </a:lnTo>
                <a:lnTo>
                  <a:pt x="419238" y="496775"/>
                </a:lnTo>
                <a:cubicBezTo>
                  <a:pt x="432346" y="496775"/>
                  <a:pt x="448076" y="504629"/>
                  <a:pt x="455739" y="515100"/>
                </a:cubicBezTo>
                <a:lnTo>
                  <a:pt x="497887" y="572490"/>
                </a:lnTo>
                <a:cubicBezTo>
                  <a:pt x="503332" y="580142"/>
                  <a:pt x="504542" y="588599"/>
                  <a:pt x="500912" y="595647"/>
                </a:cubicBezTo>
                <a:cubicBezTo>
                  <a:pt x="497282" y="602695"/>
                  <a:pt x="489820" y="606722"/>
                  <a:pt x="480342" y="606722"/>
                </a:cubicBezTo>
                <a:lnTo>
                  <a:pt x="121580" y="606722"/>
                </a:lnTo>
                <a:cubicBezTo>
                  <a:pt x="112102" y="606722"/>
                  <a:pt x="104640" y="602695"/>
                  <a:pt x="101010" y="595647"/>
                </a:cubicBezTo>
                <a:cubicBezTo>
                  <a:pt x="97380" y="588599"/>
                  <a:pt x="98590" y="580142"/>
                  <a:pt x="104237" y="572490"/>
                </a:cubicBezTo>
                <a:lnTo>
                  <a:pt x="146183" y="515100"/>
                </a:lnTo>
                <a:cubicBezTo>
                  <a:pt x="153846" y="504629"/>
                  <a:pt x="169576" y="496775"/>
                  <a:pt x="182684" y="496775"/>
                </a:cubicBezTo>
                <a:lnTo>
                  <a:pt x="257099" y="496775"/>
                </a:lnTo>
                <a:lnTo>
                  <a:pt x="257099" y="40274"/>
                </a:lnTo>
                <a:cubicBezTo>
                  <a:pt x="257099" y="18123"/>
                  <a:pt x="275249" y="0"/>
                  <a:pt x="297432" y="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1500"/>
          </a:p>
        </p:txBody>
      </p:sp>
      <p:sp>
        <p:nvSpPr>
          <p:cNvPr id="24" name="iSliḍê">
            <a:extLst>
              <a:ext uri="{FF2B5EF4-FFF2-40B4-BE49-F238E27FC236}">
                <a16:creationId xmlns:a16="http://schemas.microsoft.com/office/drawing/2014/main" xmlns="" id="{3945AAA6-E81F-43C9-9B25-3AEE1129F6FF}"/>
              </a:ext>
            </a:extLst>
          </p:cNvPr>
          <p:cNvSpPr/>
          <p:nvPr/>
        </p:nvSpPr>
        <p:spPr bwMode="auto">
          <a:xfrm>
            <a:off x="4963851" y="1557141"/>
            <a:ext cx="6556637" cy="969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</a:t>
            </a:r>
          </a:p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You can use the icon library in </a:t>
            </a:r>
            <a:r>
              <a:rPr lang="en-US" altLang="zh-CN" sz="1100" dirty="0" err="1"/>
              <a:t>iSlide</a:t>
            </a:r>
            <a:r>
              <a:rPr lang="en-US" altLang="zh-CN" sz="1100" dirty="0"/>
              <a:t>  (www.islide.cc) to filter and replace existing icon elements with one click.</a:t>
            </a:r>
          </a:p>
        </p:txBody>
      </p:sp>
      <p:sp>
        <p:nvSpPr>
          <p:cNvPr id="25" name="ï$ḻíḑé">
            <a:extLst>
              <a:ext uri="{FF2B5EF4-FFF2-40B4-BE49-F238E27FC236}">
                <a16:creationId xmlns:a16="http://schemas.microsoft.com/office/drawing/2014/main" xmlns="" id="{BB108469-36CB-4E40-9B29-C39FD7C5CD4D}"/>
              </a:ext>
            </a:extLst>
          </p:cNvPr>
          <p:cNvSpPr txBox="1"/>
          <p:nvPr/>
        </p:nvSpPr>
        <p:spPr bwMode="auto">
          <a:xfrm>
            <a:off x="4963851" y="1144261"/>
            <a:ext cx="6556637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  <p:sp>
        <p:nvSpPr>
          <p:cNvPr id="21" name="iṧľiḓè">
            <a:extLst>
              <a:ext uri="{FF2B5EF4-FFF2-40B4-BE49-F238E27FC236}">
                <a16:creationId xmlns:a16="http://schemas.microsoft.com/office/drawing/2014/main" xmlns="" id="{96592FCD-2C88-4219-A0FA-14571498C2DA}"/>
              </a:ext>
            </a:extLst>
          </p:cNvPr>
          <p:cNvSpPr/>
          <p:nvPr/>
        </p:nvSpPr>
        <p:spPr>
          <a:xfrm>
            <a:off x="4069350" y="3052773"/>
            <a:ext cx="674100" cy="6741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>
              <a:defRPr sz="3200"/>
            </a:pPr>
            <a:endParaRPr sz="1600"/>
          </a:p>
        </p:txBody>
      </p:sp>
      <p:sp>
        <p:nvSpPr>
          <p:cNvPr id="22" name="iṣľïdê">
            <a:extLst>
              <a:ext uri="{FF2B5EF4-FFF2-40B4-BE49-F238E27FC236}">
                <a16:creationId xmlns:a16="http://schemas.microsoft.com/office/drawing/2014/main" xmlns="" id="{E9E4690D-9634-45EB-A350-C9A94973A9AE}"/>
              </a:ext>
            </a:extLst>
          </p:cNvPr>
          <p:cNvSpPr/>
          <p:nvPr/>
        </p:nvSpPr>
        <p:spPr>
          <a:xfrm>
            <a:off x="4243251" y="3225451"/>
            <a:ext cx="326297" cy="328742"/>
          </a:xfrm>
          <a:custGeom>
            <a:avLst/>
            <a:gdLst>
              <a:gd name="connsiteX0" fmla="*/ 386204 w 602205"/>
              <a:gd name="connsiteY0" fmla="*/ 222916 h 606722"/>
              <a:gd name="connsiteX1" fmla="*/ 516692 w 602205"/>
              <a:gd name="connsiteY1" fmla="*/ 222916 h 606722"/>
              <a:gd name="connsiteX2" fmla="*/ 545129 w 602205"/>
              <a:gd name="connsiteY2" fmla="*/ 231976 h 606722"/>
              <a:gd name="connsiteX3" fmla="*/ 594743 w 602205"/>
              <a:gd name="connsiteY3" fmla="*/ 270632 h 606722"/>
              <a:gd name="connsiteX4" fmla="*/ 602205 w 602205"/>
              <a:gd name="connsiteY4" fmla="*/ 285329 h 606722"/>
              <a:gd name="connsiteX5" fmla="*/ 594944 w 602205"/>
              <a:gd name="connsiteY5" fmla="*/ 300228 h 606722"/>
              <a:gd name="connsiteX6" fmla="*/ 545129 w 602205"/>
              <a:gd name="connsiteY6" fmla="*/ 340293 h 606722"/>
              <a:gd name="connsiteX7" fmla="*/ 516692 w 602205"/>
              <a:gd name="connsiteY7" fmla="*/ 351769 h 606722"/>
              <a:gd name="connsiteX8" fmla="*/ 386204 w 602205"/>
              <a:gd name="connsiteY8" fmla="*/ 351769 h 606722"/>
              <a:gd name="connsiteX9" fmla="*/ 85299 w 602205"/>
              <a:gd name="connsiteY9" fmla="*/ 131463 h 606722"/>
              <a:gd name="connsiteX10" fmla="*/ 216777 w 602205"/>
              <a:gd name="connsiteY10" fmla="*/ 131463 h 606722"/>
              <a:gd name="connsiteX11" fmla="*/ 216777 w 602205"/>
              <a:gd name="connsiteY11" fmla="*/ 260386 h 606722"/>
              <a:gd name="connsiteX12" fmla="*/ 85299 w 602205"/>
              <a:gd name="connsiteY12" fmla="*/ 260386 h 606722"/>
              <a:gd name="connsiteX13" fmla="*/ 57068 w 602205"/>
              <a:gd name="connsiteY13" fmla="*/ 248501 h 606722"/>
              <a:gd name="connsiteX14" fmla="*/ 7058 w 602205"/>
              <a:gd name="connsiteY14" fmla="*/ 206803 h 606722"/>
              <a:gd name="connsiteX15" fmla="*/ 0 w 602205"/>
              <a:gd name="connsiteY15" fmla="*/ 192903 h 606722"/>
              <a:gd name="connsiteX16" fmla="*/ 7260 w 602205"/>
              <a:gd name="connsiteY16" fmla="*/ 178802 h 606722"/>
              <a:gd name="connsiteX17" fmla="*/ 57068 w 602205"/>
              <a:gd name="connsiteY17" fmla="*/ 139924 h 606722"/>
              <a:gd name="connsiteX18" fmla="*/ 85299 w 602205"/>
              <a:gd name="connsiteY18" fmla="*/ 131463 h 606722"/>
              <a:gd name="connsiteX19" fmla="*/ 386204 w 602205"/>
              <a:gd name="connsiteY19" fmla="*/ 42904 h 606722"/>
              <a:gd name="connsiteX20" fmla="*/ 516692 w 602205"/>
              <a:gd name="connsiteY20" fmla="*/ 42904 h 606722"/>
              <a:gd name="connsiteX21" fmla="*/ 545129 w 602205"/>
              <a:gd name="connsiteY21" fmla="*/ 51964 h 606722"/>
              <a:gd name="connsiteX22" fmla="*/ 594743 w 602205"/>
              <a:gd name="connsiteY22" fmla="*/ 90620 h 606722"/>
              <a:gd name="connsiteX23" fmla="*/ 602205 w 602205"/>
              <a:gd name="connsiteY23" fmla="*/ 105317 h 606722"/>
              <a:gd name="connsiteX24" fmla="*/ 594944 w 602205"/>
              <a:gd name="connsiteY24" fmla="*/ 120216 h 606722"/>
              <a:gd name="connsiteX25" fmla="*/ 545129 w 602205"/>
              <a:gd name="connsiteY25" fmla="*/ 160281 h 606722"/>
              <a:gd name="connsiteX26" fmla="*/ 516692 w 602205"/>
              <a:gd name="connsiteY26" fmla="*/ 171757 h 606722"/>
              <a:gd name="connsiteX27" fmla="*/ 386204 w 602205"/>
              <a:gd name="connsiteY27" fmla="*/ 171757 h 606722"/>
              <a:gd name="connsiteX28" fmla="*/ 297432 w 602205"/>
              <a:gd name="connsiteY28" fmla="*/ 0 h 606722"/>
              <a:gd name="connsiteX29" fmla="*/ 337765 w 602205"/>
              <a:gd name="connsiteY29" fmla="*/ 40274 h 606722"/>
              <a:gd name="connsiteX30" fmla="*/ 337765 w 602205"/>
              <a:gd name="connsiteY30" fmla="*/ 496775 h 606722"/>
              <a:gd name="connsiteX31" fmla="*/ 419238 w 602205"/>
              <a:gd name="connsiteY31" fmla="*/ 496775 h 606722"/>
              <a:gd name="connsiteX32" fmla="*/ 455739 w 602205"/>
              <a:gd name="connsiteY32" fmla="*/ 515100 h 606722"/>
              <a:gd name="connsiteX33" fmla="*/ 497887 w 602205"/>
              <a:gd name="connsiteY33" fmla="*/ 572490 h 606722"/>
              <a:gd name="connsiteX34" fmla="*/ 500912 w 602205"/>
              <a:gd name="connsiteY34" fmla="*/ 595647 h 606722"/>
              <a:gd name="connsiteX35" fmla="*/ 480342 w 602205"/>
              <a:gd name="connsiteY35" fmla="*/ 606722 h 606722"/>
              <a:gd name="connsiteX36" fmla="*/ 121580 w 602205"/>
              <a:gd name="connsiteY36" fmla="*/ 606722 h 606722"/>
              <a:gd name="connsiteX37" fmla="*/ 101010 w 602205"/>
              <a:gd name="connsiteY37" fmla="*/ 595647 h 606722"/>
              <a:gd name="connsiteX38" fmla="*/ 104237 w 602205"/>
              <a:gd name="connsiteY38" fmla="*/ 572490 h 606722"/>
              <a:gd name="connsiteX39" fmla="*/ 146183 w 602205"/>
              <a:gd name="connsiteY39" fmla="*/ 515100 h 606722"/>
              <a:gd name="connsiteX40" fmla="*/ 182684 w 602205"/>
              <a:gd name="connsiteY40" fmla="*/ 496775 h 606722"/>
              <a:gd name="connsiteX41" fmla="*/ 257099 w 602205"/>
              <a:gd name="connsiteY41" fmla="*/ 496775 h 606722"/>
              <a:gd name="connsiteX42" fmla="*/ 257099 w 602205"/>
              <a:gd name="connsiteY42" fmla="*/ 40274 h 606722"/>
              <a:gd name="connsiteX43" fmla="*/ 297432 w 602205"/>
              <a:gd name="connsiteY43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02205" h="606722">
                <a:moveTo>
                  <a:pt x="386204" y="222916"/>
                </a:moveTo>
                <a:lnTo>
                  <a:pt x="516692" y="222916"/>
                </a:lnTo>
                <a:cubicBezTo>
                  <a:pt x="525163" y="222916"/>
                  <a:pt x="537465" y="225936"/>
                  <a:pt x="545129" y="231976"/>
                </a:cubicBezTo>
                <a:lnTo>
                  <a:pt x="594743" y="270632"/>
                </a:lnTo>
                <a:cubicBezTo>
                  <a:pt x="599381" y="274256"/>
                  <a:pt x="602205" y="279692"/>
                  <a:pt x="602205" y="285329"/>
                </a:cubicBezTo>
                <a:cubicBezTo>
                  <a:pt x="602205" y="291168"/>
                  <a:pt x="599381" y="296604"/>
                  <a:pt x="594944" y="300228"/>
                </a:cubicBezTo>
                <a:lnTo>
                  <a:pt x="545129" y="340293"/>
                </a:lnTo>
                <a:cubicBezTo>
                  <a:pt x="539280" y="344924"/>
                  <a:pt x="526978" y="351769"/>
                  <a:pt x="516692" y="351769"/>
                </a:cubicBezTo>
                <a:lnTo>
                  <a:pt x="386204" y="351769"/>
                </a:lnTo>
                <a:close/>
                <a:moveTo>
                  <a:pt x="85299" y="131463"/>
                </a:moveTo>
                <a:lnTo>
                  <a:pt x="216777" y="131463"/>
                </a:lnTo>
                <a:lnTo>
                  <a:pt x="216777" y="260386"/>
                </a:lnTo>
                <a:lnTo>
                  <a:pt x="85299" y="260386"/>
                </a:lnTo>
                <a:cubicBezTo>
                  <a:pt x="74813" y="260386"/>
                  <a:pt x="62311" y="252530"/>
                  <a:pt x="57068" y="248501"/>
                </a:cubicBezTo>
                <a:lnTo>
                  <a:pt x="7058" y="206803"/>
                </a:lnTo>
                <a:cubicBezTo>
                  <a:pt x="2621" y="203177"/>
                  <a:pt x="0" y="198140"/>
                  <a:pt x="0" y="192903"/>
                </a:cubicBezTo>
                <a:cubicBezTo>
                  <a:pt x="0" y="187464"/>
                  <a:pt x="2621" y="182428"/>
                  <a:pt x="7260" y="178802"/>
                </a:cubicBezTo>
                <a:lnTo>
                  <a:pt x="57068" y="139924"/>
                </a:lnTo>
                <a:cubicBezTo>
                  <a:pt x="64327" y="134082"/>
                  <a:pt x="76426" y="131463"/>
                  <a:pt x="85299" y="131463"/>
                </a:cubicBezTo>
                <a:close/>
                <a:moveTo>
                  <a:pt x="386204" y="42904"/>
                </a:moveTo>
                <a:lnTo>
                  <a:pt x="516692" y="42904"/>
                </a:lnTo>
                <a:cubicBezTo>
                  <a:pt x="525163" y="42904"/>
                  <a:pt x="537667" y="46125"/>
                  <a:pt x="545129" y="51964"/>
                </a:cubicBezTo>
                <a:lnTo>
                  <a:pt x="594743" y="90620"/>
                </a:lnTo>
                <a:cubicBezTo>
                  <a:pt x="599381" y="94244"/>
                  <a:pt x="602205" y="99680"/>
                  <a:pt x="602205" y="105317"/>
                </a:cubicBezTo>
                <a:cubicBezTo>
                  <a:pt x="602205" y="111156"/>
                  <a:pt x="599381" y="116592"/>
                  <a:pt x="594944" y="120216"/>
                </a:cubicBezTo>
                <a:lnTo>
                  <a:pt x="545129" y="160281"/>
                </a:lnTo>
                <a:cubicBezTo>
                  <a:pt x="539280" y="164912"/>
                  <a:pt x="526978" y="171757"/>
                  <a:pt x="516692" y="171757"/>
                </a:cubicBezTo>
                <a:lnTo>
                  <a:pt x="386204" y="171757"/>
                </a:lnTo>
                <a:close/>
                <a:moveTo>
                  <a:pt x="297432" y="0"/>
                </a:moveTo>
                <a:cubicBezTo>
                  <a:pt x="319615" y="0"/>
                  <a:pt x="337765" y="18123"/>
                  <a:pt x="337765" y="40274"/>
                </a:cubicBezTo>
                <a:lnTo>
                  <a:pt x="337765" y="496775"/>
                </a:lnTo>
                <a:lnTo>
                  <a:pt x="419238" y="496775"/>
                </a:lnTo>
                <a:cubicBezTo>
                  <a:pt x="432346" y="496775"/>
                  <a:pt x="448076" y="504629"/>
                  <a:pt x="455739" y="515100"/>
                </a:cubicBezTo>
                <a:lnTo>
                  <a:pt x="497887" y="572490"/>
                </a:lnTo>
                <a:cubicBezTo>
                  <a:pt x="503332" y="580142"/>
                  <a:pt x="504542" y="588599"/>
                  <a:pt x="500912" y="595647"/>
                </a:cubicBezTo>
                <a:cubicBezTo>
                  <a:pt x="497282" y="602695"/>
                  <a:pt x="489820" y="606722"/>
                  <a:pt x="480342" y="606722"/>
                </a:cubicBezTo>
                <a:lnTo>
                  <a:pt x="121580" y="606722"/>
                </a:lnTo>
                <a:cubicBezTo>
                  <a:pt x="112102" y="606722"/>
                  <a:pt x="104640" y="602695"/>
                  <a:pt x="101010" y="595647"/>
                </a:cubicBezTo>
                <a:cubicBezTo>
                  <a:pt x="97380" y="588599"/>
                  <a:pt x="98590" y="580142"/>
                  <a:pt x="104237" y="572490"/>
                </a:cubicBezTo>
                <a:lnTo>
                  <a:pt x="146183" y="515100"/>
                </a:lnTo>
                <a:cubicBezTo>
                  <a:pt x="153846" y="504629"/>
                  <a:pt x="169576" y="496775"/>
                  <a:pt x="182684" y="496775"/>
                </a:cubicBezTo>
                <a:lnTo>
                  <a:pt x="257099" y="496775"/>
                </a:lnTo>
                <a:lnTo>
                  <a:pt x="257099" y="40274"/>
                </a:lnTo>
                <a:cubicBezTo>
                  <a:pt x="257099" y="18123"/>
                  <a:pt x="275249" y="0"/>
                  <a:pt x="297432" y="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1500"/>
          </a:p>
        </p:txBody>
      </p:sp>
      <p:sp>
        <p:nvSpPr>
          <p:cNvPr id="19" name="íśḷíḑe">
            <a:extLst>
              <a:ext uri="{FF2B5EF4-FFF2-40B4-BE49-F238E27FC236}">
                <a16:creationId xmlns:a16="http://schemas.microsoft.com/office/drawing/2014/main" xmlns="" id="{5809B16C-D63F-40D1-949B-B211395D40B1}"/>
              </a:ext>
            </a:extLst>
          </p:cNvPr>
          <p:cNvSpPr/>
          <p:nvPr/>
        </p:nvSpPr>
        <p:spPr bwMode="auto">
          <a:xfrm>
            <a:off x="4963851" y="3365687"/>
            <a:ext cx="6556637" cy="969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</a:t>
            </a:r>
          </a:p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You can use the icon library in </a:t>
            </a:r>
            <a:r>
              <a:rPr lang="en-US" altLang="zh-CN" sz="1100" dirty="0" err="1"/>
              <a:t>iSlide</a:t>
            </a:r>
            <a:r>
              <a:rPr lang="en-US" altLang="zh-CN" sz="1100" dirty="0"/>
              <a:t>  (www.islide.cc) to filter and replace existing icon elements with one click.</a:t>
            </a:r>
          </a:p>
        </p:txBody>
      </p:sp>
      <p:sp>
        <p:nvSpPr>
          <p:cNvPr id="20" name="i$ḷîďe">
            <a:extLst>
              <a:ext uri="{FF2B5EF4-FFF2-40B4-BE49-F238E27FC236}">
                <a16:creationId xmlns:a16="http://schemas.microsoft.com/office/drawing/2014/main" xmlns="" id="{41405693-628B-43C4-BBB8-721A99CA947C}"/>
              </a:ext>
            </a:extLst>
          </p:cNvPr>
          <p:cNvSpPr txBox="1"/>
          <p:nvPr/>
        </p:nvSpPr>
        <p:spPr bwMode="auto">
          <a:xfrm>
            <a:off x="4963851" y="2952807"/>
            <a:ext cx="6556637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  <p:sp>
        <p:nvSpPr>
          <p:cNvPr id="16" name="ïślíḑè">
            <a:extLst>
              <a:ext uri="{FF2B5EF4-FFF2-40B4-BE49-F238E27FC236}">
                <a16:creationId xmlns:a16="http://schemas.microsoft.com/office/drawing/2014/main" xmlns="" id="{C53CBFD4-0C81-4631-ACC5-7693AD6BEF23}"/>
              </a:ext>
            </a:extLst>
          </p:cNvPr>
          <p:cNvSpPr/>
          <p:nvPr/>
        </p:nvSpPr>
        <p:spPr>
          <a:xfrm>
            <a:off x="4069350" y="4861318"/>
            <a:ext cx="674100" cy="6741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>
              <a:defRPr sz="3200"/>
            </a:pPr>
            <a:endParaRPr sz="1600"/>
          </a:p>
        </p:txBody>
      </p:sp>
      <p:sp>
        <p:nvSpPr>
          <p:cNvPr id="17" name="ïšḷíďé">
            <a:extLst>
              <a:ext uri="{FF2B5EF4-FFF2-40B4-BE49-F238E27FC236}">
                <a16:creationId xmlns:a16="http://schemas.microsoft.com/office/drawing/2014/main" xmlns="" id="{12C63BBE-FFA7-4CC1-B637-B0F41A26A70B}"/>
              </a:ext>
            </a:extLst>
          </p:cNvPr>
          <p:cNvSpPr/>
          <p:nvPr/>
        </p:nvSpPr>
        <p:spPr>
          <a:xfrm>
            <a:off x="4243251" y="5033996"/>
            <a:ext cx="326297" cy="328742"/>
          </a:xfrm>
          <a:custGeom>
            <a:avLst/>
            <a:gdLst>
              <a:gd name="connsiteX0" fmla="*/ 386204 w 602205"/>
              <a:gd name="connsiteY0" fmla="*/ 222916 h 606722"/>
              <a:gd name="connsiteX1" fmla="*/ 516692 w 602205"/>
              <a:gd name="connsiteY1" fmla="*/ 222916 h 606722"/>
              <a:gd name="connsiteX2" fmla="*/ 545129 w 602205"/>
              <a:gd name="connsiteY2" fmla="*/ 231976 h 606722"/>
              <a:gd name="connsiteX3" fmla="*/ 594743 w 602205"/>
              <a:gd name="connsiteY3" fmla="*/ 270632 h 606722"/>
              <a:gd name="connsiteX4" fmla="*/ 602205 w 602205"/>
              <a:gd name="connsiteY4" fmla="*/ 285329 h 606722"/>
              <a:gd name="connsiteX5" fmla="*/ 594944 w 602205"/>
              <a:gd name="connsiteY5" fmla="*/ 300228 h 606722"/>
              <a:gd name="connsiteX6" fmla="*/ 545129 w 602205"/>
              <a:gd name="connsiteY6" fmla="*/ 340293 h 606722"/>
              <a:gd name="connsiteX7" fmla="*/ 516692 w 602205"/>
              <a:gd name="connsiteY7" fmla="*/ 351769 h 606722"/>
              <a:gd name="connsiteX8" fmla="*/ 386204 w 602205"/>
              <a:gd name="connsiteY8" fmla="*/ 351769 h 606722"/>
              <a:gd name="connsiteX9" fmla="*/ 85299 w 602205"/>
              <a:gd name="connsiteY9" fmla="*/ 131463 h 606722"/>
              <a:gd name="connsiteX10" fmla="*/ 216777 w 602205"/>
              <a:gd name="connsiteY10" fmla="*/ 131463 h 606722"/>
              <a:gd name="connsiteX11" fmla="*/ 216777 w 602205"/>
              <a:gd name="connsiteY11" fmla="*/ 260386 h 606722"/>
              <a:gd name="connsiteX12" fmla="*/ 85299 w 602205"/>
              <a:gd name="connsiteY12" fmla="*/ 260386 h 606722"/>
              <a:gd name="connsiteX13" fmla="*/ 57068 w 602205"/>
              <a:gd name="connsiteY13" fmla="*/ 248501 h 606722"/>
              <a:gd name="connsiteX14" fmla="*/ 7058 w 602205"/>
              <a:gd name="connsiteY14" fmla="*/ 206803 h 606722"/>
              <a:gd name="connsiteX15" fmla="*/ 0 w 602205"/>
              <a:gd name="connsiteY15" fmla="*/ 192903 h 606722"/>
              <a:gd name="connsiteX16" fmla="*/ 7260 w 602205"/>
              <a:gd name="connsiteY16" fmla="*/ 178802 h 606722"/>
              <a:gd name="connsiteX17" fmla="*/ 57068 w 602205"/>
              <a:gd name="connsiteY17" fmla="*/ 139924 h 606722"/>
              <a:gd name="connsiteX18" fmla="*/ 85299 w 602205"/>
              <a:gd name="connsiteY18" fmla="*/ 131463 h 606722"/>
              <a:gd name="connsiteX19" fmla="*/ 386204 w 602205"/>
              <a:gd name="connsiteY19" fmla="*/ 42904 h 606722"/>
              <a:gd name="connsiteX20" fmla="*/ 516692 w 602205"/>
              <a:gd name="connsiteY20" fmla="*/ 42904 h 606722"/>
              <a:gd name="connsiteX21" fmla="*/ 545129 w 602205"/>
              <a:gd name="connsiteY21" fmla="*/ 51964 h 606722"/>
              <a:gd name="connsiteX22" fmla="*/ 594743 w 602205"/>
              <a:gd name="connsiteY22" fmla="*/ 90620 h 606722"/>
              <a:gd name="connsiteX23" fmla="*/ 602205 w 602205"/>
              <a:gd name="connsiteY23" fmla="*/ 105317 h 606722"/>
              <a:gd name="connsiteX24" fmla="*/ 594944 w 602205"/>
              <a:gd name="connsiteY24" fmla="*/ 120216 h 606722"/>
              <a:gd name="connsiteX25" fmla="*/ 545129 w 602205"/>
              <a:gd name="connsiteY25" fmla="*/ 160281 h 606722"/>
              <a:gd name="connsiteX26" fmla="*/ 516692 w 602205"/>
              <a:gd name="connsiteY26" fmla="*/ 171757 h 606722"/>
              <a:gd name="connsiteX27" fmla="*/ 386204 w 602205"/>
              <a:gd name="connsiteY27" fmla="*/ 171757 h 606722"/>
              <a:gd name="connsiteX28" fmla="*/ 297432 w 602205"/>
              <a:gd name="connsiteY28" fmla="*/ 0 h 606722"/>
              <a:gd name="connsiteX29" fmla="*/ 337765 w 602205"/>
              <a:gd name="connsiteY29" fmla="*/ 40274 h 606722"/>
              <a:gd name="connsiteX30" fmla="*/ 337765 w 602205"/>
              <a:gd name="connsiteY30" fmla="*/ 496775 h 606722"/>
              <a:gd name="connsiteX31" fmla="*/ 419238 w 602205"/>
              <a:gd name="connsiteY31" fmla="*/ 496775 h 606722"/>
              <a:gd name="connsiteX32" fmla="*/ 455739 w 602205"/>
              <a:gd name="connsiteY32" fmla="*/ 515100 h 606722"/>
              <a:gd name="connsiteX33" fmla="*/ 497887 w 602205"/>
              <a:gd name="connsiteY33" fmla="*/ 572490 h 606722"/>
              <a:gd name="connsiteX34" fmla="*/ 500912 w 602205"/>
              <a:gd name="connsiteY34" fmla="*/ 595647 h 606722"/>
              <a:gd name="connsiteX35" fmla="*/ 480342 w 602205"/>
              <a:gd name="connsiteY35" fmla="*/ 606722 h 606722"/>
              <a:gd name="connsiteX36" fmla="*/ 121580 w 602205"/>
              <a:gd name="connsiteY36" fmla="*/ 606722 h 606722"/>
              <a:gd name="connsiteX37" fmla="*/ 101010 w 602205"/>
              <a:gd name="connsiteY37" fmla="*/ 595647 h 606722"/>
              <a:gd name="connsiteX38" fmla="*/ 104237 w 602205"/>
              <a:gd name="connsiteY38" fmla="*/ 572490 h 606722"/>
              <a:gd name="connsiteX39" fmla="*/ 146183 w 602205"/>
              <a:gd name="connsiteY39" fmla="*/ 515100 h 606722"/>
              <a:gd name="connsiteX40" fmla="*/ 182684 w 602205"/>
              <a:gd name="connsiteY40" fmla="*/ 496775 h 606722"/>
              <a:gd name="connsiteX41" fmla="*/ 257099 w 602205"/>
              <a:gd name="connsiteY41" fmla="*/ 496775 h 606722"/>
              <a:gd name="connsiteX42" fmla="*/ 257099 w 602205"/>
              <a:gd name="connsiteY42" fmla="*/ 40274 h 606722"/>
              <a:gd name="connsiteX43" fmla="*/ 297432 w 602205"/>
              <a:gd name="connsiteY43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02205" h="606722">
                <a:moveTo>
                  <a:pt x="386204" y="222916"/>
                </a:moveTo>
                <a:lnTo>
                  <a:pt x="516692" y="222916"/>
                </a:lnTo>
                <a:cubicBezTo>
                  <a:pt x="525163" y="222916"/>
                  <a:pt x="537465" y="225936"/>
                  <a:pt x="545129" y="231976"/>
                </a:cubicBezTo>
                <a:lnTo>
                  <a:pt x="594743" y="270632"/>
                </a:lnTo>
                <a:cubicBezTo>
                  <a:pt x="599381" y="274256"/>
                  <a:pt x="602205" y="279692"/>
                  <a:pt x="602205" y="285329"/>
                </a:cubicBezTo>
                <a:cubicBezTo>
                  <a:pt x="602205" y="291168"/>
                  <a:pt x="599381" y="296604"/>
                  <a:pt x="594944" y="300228"/>
                </a:cubicBezTo>
                <a:lnTo>
                  <a:pt x="545129" y="340293"/>
                </a:lnTo>
                <a:cubicBezTo>
                  <a:pt x="539280" y="344924"/>
                  <a:pt x="526978" y="351769"/>
                  <a:pt x="516692" y="351769"/>
                </a:cubicBezTo>
                <a:lnTo>
                  <a:pt x="386204" y="351769"/>
                </a:lnTo>
                <a:close/>
                <a:moveTo>
                  <a:pt x="85299" y="131463"/>
                </a:moveTo>
                <a:lnTo>
                  <a:pt x="216777" y="131463"/>
                </a:lnTo>
                <a:lnTo>
                  <a:pt x="216777" y="260386"/>
                </a:lnTo>
                <a:lnTo>
                  <a:pt x="85299" y="260386"/>
                </a:lnTo>
                <a:cubicBezTo>
                  <a:pt x="74813" y="260386"/>
                  <a:pt x="62311" y="252530"/>
                  <a:pt x="57068" y="248501"/>
                </a:cubicBezTo>
                <a:lnTo>
                  <a:pt x="7058" y="206803"/>
                </a:lnTo>
                <a:cubicBezTo>
                  <a:pt x="2621" y="203177"/>
                  <a:pt x="0" y="198140"/>
                  <a:pt x="0" y="192903"/>
                </a:cubicBezTo>
                <a:cubicBezTo>
                  <a:pt x="0" y="187464"/>
                  <a:pt x="2621" y="182428"/>
                  <a:pt x="7260" y="178802"/>
                </a:cubicBezTo>
                <a:lnTo>
                  <a:pt x="57068" y="139924"/>
                </a:lnTo>
                <a:cubicBezTo>
                  <a:pt x="64327" y="134082"/>
                  <a:pt x="76426" y="131463"/>
                  <a:pt x="85299" y="131463"/>
                </a:cubicBezTo>
                <a:close/>
                <a:moveTo>
                  <a:pt x="386204" y="42904"/>
                </a:moveTo>
                <a:lnTo>
                  <a:pt x="516692" y="42904"/>
                </a:lnTo>
                <a:cubicBezTo>
                  <a:pt x="525163" y="42904"/>
                  <a:pt x="537667" y="46125"/>
                  <a:pt x="545129" y="51964"/>
                </a:cubicBezTo>
                <a:lnTo>
                  <a:pt x="594743" y="90620"/>
                </a:lnTo>
                <a:cubicBezTo>
                  <a:pt x="599381" y="94244"/>
                  <a:pt x="602205" y="99680"/>
                  <a:pt x="602205" y="105317"/>
                </a:cubicBezTo>
                <a:cubicBezTo>
                  <a:pt x="602205" y="111156"/>
                  <a:pt x="599381" y="116592"/>
                  <a:pt x="594944" y="120216"/>
                </a:cubicBezTo>
                <a:lnTo>
                  <a:pt x="545129" y="160281"/>
                </a:lnTo>
                <a:cubicBezTo>
                  <a:pt x="539280" y="164912"/>
                  <a:pt x="526978" y="171757"/>
                  <a:pt x="516692" y="171757"/>
                </a:cubicBezTo>
                <a:lnTo>
                  <a:pt x="386204" y="171757"/>
                </a:lnTo>
                <a:close/>
                <a:moveTo>
                  <a:pt x="297432" y="0"/>
                </a:moveTo>
                <a:cubicBezTo>
                  <a:pt x="319615" y="0"/>
                  <a:pt x="337765" y="18123"/>
                  <a:pt x="337765" y="40274"/>
                </a:cubicBezTo>
                <a:lnTo>
                  <a:pt x="337765" y="496775"/>
                </a:lnTo>
                <a:lnTo>
                  <a:pt x="419238" y="496775"/>
                </a:lnTo>
                <a:cubicBezTo>
                  <a:pt x="432346" y="496775"/>
                  <a:pt x="448076" y="504629"/>
                  <a:pt x="455739" y="515100"/>
                </a:cubicBezTo>
                <a:lnTo>
                  <a:pt x="497887" y="572490"/>
                </a:lnTo>
                <a:cubicBezTo>
                  <a:pt x="503332" y="580142"/>
                  <a:pt x="504542" y="588599"/>
                  <a:pt x="500912" y="595647"/>
                </a:cubicBezTo>
                <a:cubicBezTo>
                  <a:pt x="497282" y="602695"/>
                  <a:pt x="489820" y="606722"/>
                  <a:pt x="480342" y="606722"/>
                </a:cubicBezTo>
                <a:lnTo>
                  <a:pt x="121580" y="606722"/>
                </a:lnTo>
                <a:cubicBezTo>
                  <a:pt x="112102" y="606722"/>
                  <a:pt x="104640" y="602695"/>
                  <a:pt x="101010" y="595647"/>
                </a:cubicBezTo>
                <a:cubicBezTo>
                  <a:pt x="97380" y="588599"/>
                  <a:pt x="98590" y="580142"/>
                  <a:pt x="104237" y="572490"/>
                </a:cubicBezTo>
                <a:lnTo>
                  <a:pt x="146183" y="515100"/>
                </a:lnTo>
                <a:cubicBezTo>
                  <a:pt x="153846" y="504629"/>
                  <a:pt x="169576" y="496775"/>
                  <a:pt x="182684" y="496775"/>
                </a:cubicBezTo>
                <a:lnTo>
                  <a:pt x="257099" y="496775"/>
                </a:lnTo>
                <a:lnTo>
                  <a:pt x="257099" y="40274"/>
                </a:lnTo>
                <a:cubicBezTo>
                  <a:pt x="257099" y="18123"/>
                  <a:pt x="275249" y="0"/>
                  <a:pt x="297432" y="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1500"/>
          </a:p>
        </p:txBody>
      </p:sp>
      <p:sp>
        <p:nvSpPr>
          <p:cNvPr id="14" name="ïṩľîḓe">
            <a:extLst>
              <a:ext uri="{FF2B5EF4-FFF2-40B4-BE49-F238E27FC236}">
                <a16:creationId xmlns:a16="http://schemas.microsoft.com/office/drawing/2014/main" xmlns="" id="{DCA0A053-2692-4C15-99C6-6478C08CE0AC}"/>
              </a:ext>
            </a:extLst>
          </p:cNvPr>
          <p:cNvSpPr/>
          <p:nvPr/>
        </p:nvSpPr>
        <p:spPr bwMode="auto">
          <a:xfrm>
            <a:off x="4963851" y="5174232"/>
            <a:ext cx="6556637" cy="969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</a:t>
            </a:r>
          </a:p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You can use the icon library in </a:t>
            </a:r>
            <a:r>
              <a:rPr lang="en-US" altLang="zh-CN" sz="1100" dirty="0" err="1"/>
              <a:t>iSlide</a:t>
            </a:r>
            <a:r>
              <a:rPr lang="en-US" altLang="zh-CN" sz="1100" dirty="0"/>
              <a:t>  (www.islide.cc) to filter and replace existing icon elements with one click.</a:t>
            </a:r>
          </a:p>
        </p:txBody>
      </p:sp>
      <p:sp>
        <p:nvSpPr>
          <p:cNvPr id="15" name="î$1îḓe">
            <a:extLst>
              <a:ext uri="{FF2B5EF4-FFF2-40B4-BE49-F238E27FC236}">
                <a16:creationId xmlns:a16="http://schemas.microsoft.com/office/drawing/2014/main" xmlns="" id="{8193FD99-00F8-45E7-8A59-1A67E237E825}"/>
              </a:ext>
            </a:extLst>
          </p:cNvPr>
          <p:cNvSpPr txBox="1"/>
          <p:nvPr/>
        </p:nvSpPr>
        <p:spPr bwMode="auto">
          <a:xfrm>
            <a:off x="4963851" y="4761352"/>
            <a:ext cx="6556637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D987B0DB-D5BF-4C00-867C-164B88899AF8}"/>
              </a:ext>
            </a:extLst>
          </p:cNvPr>
          <p:cNvCxnSpPr/>
          <p:nvPr/>
        </p:nvCxnSpPr>
        <p:spPr>
          <a:xfrm>
            <a:off x="5106000" y="2709000"/>
            <a:ext cx="6414488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DC3248E1-B6D5-496C-AE26-E0605A687895}"/>
              </a:ext>
            </a:extLst>
          </p:cNvPr>
          <p:cNvCxnSpPr/>
          <p:nvPr/>
        </p:nvCxnSpPr>
        <p:spPr>
          <a:xfrm>
            <a:off x="5106000" y="4490175"/>
            <a:ext cx="6414488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42C37FF-368D-421E-9404-6F1484061A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2C2AFF7F-323D-4294-A5FC-7D1EF8A3C2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3954ACEA-E13B-4C18-9CC0-06D2FC9A24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7797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5B56D88-19AB-4D9B-ACBC-AFF7A93AD8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DD79FE7-929C-43F7-850D-E7F029C8E1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DB130EE6-7F18-4E2D-A397-040E81C99C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/>
          </a:p>
        </p:txBody>
      </p:sp>
      <p:sp>
        <p:nvSpPr>
          <p:cNvPr id="6" name="ïSlïdê">
            <a:extLst>
              <a:ext uri="{FF2B5EF4-FFF2-40B4-BE49-F238E27FC236}">
                <a16:creationId xmlns:a16="http://schemas.microsoft.com/office/drawing/2014/main" xmlns="" id="{1F7BC8E6-708A-4EC4-85D9-335255B5AAF2}"/>
              </a:ext>
            </a:extLst>
          </p:cNvPr>
          <p:cNvSpPr/>
          <p:nvPr/>
        </p:nvSpPr>
        <p:spPr>
          <a:xfrm>
            <a:off x="0" y="1065063"/>
            <a:ext cx="12192000" cy="2160240"/>
          </a:xfrm>
          <a:prstGeom prst="rect">
            <a:avLst/>
          </a:prstGeom>
          <a:blipFill>
            <a:blip r:embed="rId3"/>
            <a:stretch>
              <a:fillRect t="-133044" b="-132066"/>
            </a:stretch>
          </a:blipFill>
          <a:ln w="381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íṣlíḍe">
            <a:extLst>
              <a:ext uri="{FF2B5EF4-FFF2-40B4-BE49-F238E27FC236}">
                <a16:creationId xmlns:a16="http://schemas.microsoft.com/office/drawing/2014/main" xmlns="" id="{9F4546DC-E8B9-4724-A86B-5B8DAA0DDDF9}"/>
              </a:ext>
            </a:extLst>
          </p:cNvPr>
          <p:cNvSpPr/>
          <p:nvPr/>
        </p:nvSpPr>
        <p:spPr>
          <a:xfrm flipH="1">
            <a:off x="0" y="1028700"/>
            <a:ext cx="8417458" cy="2221975"/>
          </a:xfrm>
          <a:custGeom>
            <a:avLst/>
            <a:gdLst>
              <a:gd name="connsiteX0" fmla="*/ 1096260 w 8399356"/>
              <a:gd name="connsiteY0" fmla="*/ 0 h 2192520"/>
              <a:gd name="connsiteX1" fmla="*/ 1208347 w 8399356"/>
              <a:gd name="connsiteY1" fmla="*/ 5660 h 2192520"/>
              <a:gd name="connsiteX2" fmla="*/ 1277016 w 8399356"/>
              <a:gd name="connsiteY2" fmla="*/ 16140 h 2192520"/>
              <a:gd name="connsiteX3" fmla="*/ 8399356 w 8399356"/>
              <a:gd name="connsiteY3" fmla="*/ 16140 h 2192520"/>
              <a:gd name="connsiteX4" fmla="*/ 8399356 w 8399356"/>
              <a:gd name="connsiteY4" fmla="*/ 2176380 h 2192520"/>
              <a:gd name="connsiteX5" fmla="*/ 1277016 w 8399356"/>
              <a:gd name="connsiteY5" fmla="*/ 2176380 h 2192520"/>
              <a:gd name="connsiteX6" fmla="*/ 1208347 w 8399356"/>
              <a:gd name="connsiteY6" fmla="*/ 2186860 h 2192520"/>
              <a:gd name="connsiteX7" fmla="*/ 1096260 w 8399356"/>
              <a:gd name="connsiteY7" fmla="*/ 2192520 h 2192520"/>
              <a:gd name="connsiteX8" fmla="*/ 0 w 8399356"/>
              <a:gd name="connsiteY8" fmla="*/ 1096260 h 2192520"/>
              <a:gd name="connsiteX9" fmla="*/ 1096260 w 8399356"/>
              <a:gd name="connsiteY9" fmla="*/ 0 h 2192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399356" h="2192520">
                <a:moveTo>
                  <a:pt x="1096260" y="0"/>
                </a:moveTo>
                <a:cubicBezTo>
                  <a:pt x="1134101" y="0"/>
                  <a:pt x="1171494" y="1917"/>
                  <a:pt x="1208347" y="5660"/>
                </a:cubicBezTo>
                <a:lnTo>
                  <a:pt x="1277016" y="16140"/>
                </a:lnTo>
                <a:lnTo>
                  <a:pt x="8399356" y="16140"/>
                </a:lnTo>
                <a:lnTo>
                  <a:pt x="8399356" y="2176380"/>
                </a:lnTo>
                <a:lnTo>
                  <a:pt x="1277016" y="2176380"/>
                </a:lnTo>
                <a:lnTo>
                  <a:pt x="1208347" y="2186860"/>
                </a:lnTo>
                <a:cubicBezTo>
                  <a:pt x="1171494" y="2190603"/>
                  <a:pt x="1134101" y="2192520"/>
                  <a:pt x="1096260" y="2192520"/>
                </a:cubicBezTo>
                <a:cubicBezTo>
                  <a:pt x="490812" y="2192520"/>
                  <a:pt x="0" y="1701708"/>
                  <a:pt x="0" y="1096260"/>
                </a:cubicBezTo>
                <a:cubicBezTo>
                  <a:pt x="0" y="490812"/>
                  <a:pt x="490812" y="0"/>
                  <a:pt x="1096260" y="0"/>
                </a:cubicBezTo>
                <a:close/>
              </a:path>
            </a:pathLst>
          </a:custGeom>
          <a:solidFill>
            <a:schemeClr val="bg1">
              <a:alpha val="80000"/>
            </a:schemeClr>
          </a:solidFill>
          <a:ln w="190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ïṥlíḍe">
            <a:extLst>
              <a:ext uri="{FF2B5EF4-FFF2-40B4-BE49-F238E27FC236}">
                <a16:creationId xmlns:a16="http://schemas.microsoft.com/office/drawing/2014/main" xmlns="" id="{24AA5856-54F4-40F4-BF98-A50B930E4D59}"/>
              </a:ext>
            </a:extLst>
          </p:cNvPr>
          <p:cNvSpPr/>
          <p:nvPr/>
        </p:nvSpPr>
        <p:spPr bwMode="auto">
          <a:xfrm>
            <a:off x="6485233" y="1452061"/>
            <a:ext cx="1388850" cy="1387604"/>
          </a:xfrm>
          <a:prstGeom prst="ellipse">
            <a:avLst/>
          </a:prstGeom>
          <a:noFill/>
          <a:ln w="152400">
            <a:solidFill>
              <a:srgbClr val="C5C5C5">
                <a:alpha val="76077"/>
              </a:srgb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" name="i$1ídè">
            <a:extLst>
              <a:ext uri="{FF2B5EF4-FFF2-40B4-BE49-F238E27FC236}">
                <a16:creationId xmlns:a16="http://schemas.microsoft.com/office/drawing/2014/main" xmlns="" id="{86E5949B-39FA-4CA9-A55D-BA0B31371883}"/>
              </a:ext>
            </a:extLst>
          </p:cNvPr>
          <p:cNvSpPr/>
          <p:nvPr/>
        </p:nvSpPr>
        <p:spPr bwMode="auto">
          <a:xfrm rot="16158470" flipH="1">
            <a:off x="6371359" y="1330173"/>
            <a:ext cx="1630024" cy="1630022"/>
          </a:xfrm>
          <a:prstGeom prst="blockArc">
            <a:avLst>
              <a:gd name="adj1" fmla="val 16375429"/>
              <a:gd name="adj2" fmla="val 10903318"/>
              <a:gd name="adj3" fmla="val 16729"/>
            </a:avLst>
          </a:pr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" name="íşlîḑê">
            <a:extLst>
              <a:ext uri="{FF2B5EF4-FFF2-40B4-BE49-F238E27FC236}">
                <a16:creationId xmlns:a16="http://schemas.microsoft.com/office/drawing/2014/main" xmlns="" id="{CD071F83-C1E0-4C1F-8133-979706BFFAE6}"/>
              </a:ext>
            </a:extLst>
          </p:cNvPr>
          <p:cNvSpPr/>
          <p:nvPr/>
        </p:nvSpPr>
        <p:spPr>
          <a:xfrm>
            <a:off x="6510547" y="1960517"/>
            <a:ext cx="1351653" cy="369332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pPr algn="ctr"/>
            <a:r>
              <a:rPr lang="en-US" altLang="zh-CN" sz="1400" b="1" dirty="0"/>
              <a:t>Key words</a:t>
            </a:r>
            <a:endParaRPr lang="zh-CN" altLang="en-US" sz="1400" b="1" dirty="0"/>
          </a:p>
        </p:txBody>
      </p:sp>
      <p:sp>
        <p:nvSpPr>
          <p:cNvPr id="10" name="iş1ídê">
            <a:extLst>
              <a:ext uri="{FF2B5EF4-FFF2-40B4-BE49-F238E27FC236}">
                <a16:creationId xmlns:a16="http://schemas.microsoft.com/office/drawing/2014/main" xmlns="" id="{0C3C5E6D-405D-48DD-9E6E-289FE119DE5C}"/>
              </a:ext>
            </a:extLst>
          </p:cNvPr>
          <p:cNvSpPr txBox="1"/>
          <p:nvPr/>
        </p:nvSpPr>
        <p:spPr>
          <a:xfrm>
            <a:off x="760961" y="4581333"/>
            <a:ext cx="3096344" cy="1555942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/>
            </a:lvl1pPr>
          </a:lstStyle>
          <a:p>
            <a:r>
              <a:rPr lang="en-US" altLang="zh-CN" dirty="0"/>
              <a:t>Unified fonts make reading more fluent.</a:t>
            </a:r>
          </a:p>
          <a:p>
            <a:r>
              <a:rPr lang="en-US" altLang="zh-CN" dirty="0"/>
              <a:t>Theme color makes PPT more convenient to change.</a:t>
            </a:r>
          </a:p>
          <a:p>
            <a:endParaRPr lang="en-US" altLang="zh-CN" dirty="0"/>
          </a:p>
          <a:p>
            <a:r>
              <a:rPr lang="en-US" altLang="zh-CN" dirty="0"/>
              <a:t>Adjust the spacing to adapt to Chinese typesetting, use the reference line in PPT.</a:t>
            </a:r>
          </a:p>
        </p:txBody>
      </p:sp>
      <p:sp>
        <p:nvSpPr>
          <p:cNvPr id="11" name="íSḻíďe">
            <a:extLst>
              <a:ext uri="{FF2B5EF4-FFF2-40B4-BE49-F238E27FC236}">
                <a16:creationId xmlns:a16="http://schemas.microsoft.com/office/drawing/2014/main" xmlns="" id="{0A717F4B-BCAF-4C54-8E47-57CEF0DDA488}"/>
              </a:ext>
            </a:extLst>
          </p:cNvPr>
          <p:cNvSpPr txBox="1"/>
          <p:nvPr/>
        </p:nvSpPr>
        <p:spPr>
          <a:xfrm>
            <a:off x="760961" y="4185726"/>
            <a:ext cx="3096344" cy="307777"/>
          </a:xfrm>
          <a:prstGeom prst="rect">
            <a:avLst/>
          </a:prstGeom>
          <a:noFill/>
        </p:spPr>
        <p:txBody>
          <a:bodyPr wrap="none" rtlCol="0">
            <a:normAutofit/>
          </a:bodyPr>
          <a:lstStyle/>
          <a:p>
            <a:r>
              <a:rPr lang="en-US" altLang="zh-CN" sz="1400" b="1" dirty="0"/>
              <a:t>Text here</a:t>
            </a:r>
            <a:endParaRPr lang="zh-CN" altLang="en-US" sz="1400" b="1" dirty="0"/>
          </a:p>
        </p:txBody>
      </p:sp>
      <p:sp>
        <p:nvSpPr>
          <p:cNvPr id="12" name="i$ḷíḍê">
            <a:extLst>
              <a:ext uri="{FF2B5EF4-FFF2-40B4-BE49-F238E27FC236}">
                <a16:creationId xmlns:a16="http://schemas.microsoft.com/office/drawing/2014/main" xmlns="" id="{6303C6D9-6212-4181-9429-E13752B031EA}"/>
              </a:ext>
            </a:extLst>
          </p:cNvPr>
          <p:cNvSpPr/>
          <p:nvPr/>
        </p:nvSpPr>
        <p:spPr bwMode="auto">
          <a:xfrm>
            <a:off x="875261" y="3607325"/>
            <a:ext cx="461080" cy="365375"/>
          </a:xfrm>
          <a:custGeom>
            <a:avLst/>
            <a:gdLst>
              <a:gd name="connsiteX0" fmla="*/ 511657 w 606157"/>
              <a:gd name="connsiteY0" fmla="*/ 343654 h 480339"/>
              <a:gd name="connsiteX1" fmla="*/ 521432 w 606157"/>
              <a:gd name="connsiteY1" fmla="*/ 353421 h 480339"/>
              <a:gd name="connsiteX2" fmla="*/ 521432 w 606157"/>
              <a:gd name="connsiteY2" fmla="*/ 376178 h 480339"/>
              <a:gd name="connsiteX3" fmla="*/ 544305 w 606157"/>
              <a:gd name="connsiteY3" fmla="*/ 376178 h 480339"/>
              <a:gd name="connsiteX4" fmla="*/ 554080 w 606157"/>
              <a:gd name="connsiteY4" fmla="*/ 385945 h 480339"/>
              <a:gd name="connsiteX5" fmla="*/ 544305 w 606157"/>
              <a:gd name="connsiteY5" fmla="*/ 395712 h 480339"/>
              <a:gd name="connsiteX6" fmla="*/ 521432 w 606157"/>
              <a:gd name="connsiteY6" fmla="*/ 395712 h 480339"/>
              <a:gd name="connsiteX7" fmla="*/ 521432 w 606157"/>
              <a:gd name="connsiteY7" fmla="*/ 418566 h 480339"/>
              <a:gd name="connsiteX8" fmla="*/ 511657 w 606157"/>
              <a:gd name="connsiteY8" fmla="*/ 428333 h 480339"/>
              <a:gd name="connsiteX9" fmla="*/ 501882 w 606157"/>
              <a:gd name="connsiteY9" fmla="*/ 418566 h 480339"/>
              <a:gd name="connsiteX10" fmla="*/ 501882 w 606157"/>
              <a:gd name="connsiteY10" fmla="*/ 395712 h 480339"/>
              <a:gd name="connsiteX11" fmla="*/ 479106 w 606157"/>
              <a:gd name="connsiteY11" fmla="*/ 395712 h 480339"/>
              <a:gd name="connsiteX12" fmla="*/ 469331 w 606157"/>
              <a:gd name="connsiteY12" fmla="*/ 385945 h 480339"/>
              <a:gd name="connsiteX13" fmla="*/ 479106 w 606157"/>
              <a:gd name="connsiteY13" fmla="*/ 376178 h 480339"/>
              <a:gd name="connsiteX14" fmla="*/ 501882 w 606157"/>
              <a:gd name="connsiteY14" fmla="*/ 376178 h 480339"/>
              <a:gd name="connsiteX15" fmla="*/ 501882 w 606157"/>
              <a:gd name="connsiteY15" fmla="*/ 353421 h 480339"/>
              <a:gd name="connsiteX16" fmla="*/ 511657 w 606157"/>
              <a:gd name="connsiteY16" fmla="*/ 343654 h 480339"/>
              <a:gd name="connsiteX17" fmla="*/ 511621 w 606157"/>
              <a:gd name="connsiteY17" fmla="*/ 311170 h 480339"/>
              <a:gd name="connsiteX18" fmla="*/ 436735 w 606157"/>
              <a:gd name="connsiteY18" fmla="*/ 385944 h 480339"/>
              <a:gd name="connsiteX19" fmla="*/ 511621 w 606157"/>
              <a:gd name="connsiteY19" fmla="*/ 460816 h 480339"/>
              <a:gd name="connsiteX20" fmla="*/ 586605 w 606157"/>
              <a:gd name="connsiteY20" fmla="*/ 385944 h 480339"/>
              <a:gd name="connsiteX21" fmla="*/ 511621 w 606157"/>
              <a:gd name="connsiteY21" fmla="*/ 311170 h 480339"/>
              <a:gd name="connsiteX22" fmla="*/ 511621 w 606157"/>
              <a:gd name="connsiteY22" fmla="*/ 291647 h 480339"/>
              <a:gd name="connsiteX23" fmla="*/ 606157 w 606157"/>
              <a:gd name="connsiteY23" fmla="*/ 385944 h 480339"/>
              <a:gd name="connsiteX24" fmla="*/ 511621 w 606157"/>
              <a:gd name="connsiteY24" fmla="*/ 480339 h 480339"/>
              <a:gd name="connsiteX25" fmla="*/ 417183 w 606157"/>
              <a:gd name="connsiteY25" fmla="*/ 385944 h 480339"/>
              <a:gd name="connsiteX26" fmla="*/ 511621 w 606157"/>
              <a:gd name="connsiteY26" fmla="*/ 291647 h 480339"/>
              <a:gd name="connsiteX27" fmla="*/ 368279 w 606157"/>
              <a:gd name="connsiteY27" fmla="*/ 200476 h 480339"/>
              <a:gd name="connsiteX28" fmla="*/ 489505 w 606157"/>
              <a:gd name="connsiteY28" fmla="*/ 259991 h 480339"/>
              <a:gd name="connsiteX29" fmla="*/ 487746 w 606157"/>
              <a:gd name="connsiteY29" fmla="*/ 273650 h 480339"/>
              <a:gd name="connsiteX30" fmla="*/ 481782 w 606157"/>
              <a:gd name="connsiteY30" fmla="*/ 275699 h 480339"/>
              <a:gd name="connsiteX31" fmla="*/ 474059 w 606157"/>
              <a:gd name="connsiteY31" fmla="*/ 271894 h 480339"/>
              <a:gd name="connsiteX32" fmla="*/ 368279 w 606157"/>
              <a:gd name="connsiteY32" fmla="*/ 219989 h 480339"/>
              <a:gd name="connsiteX33" fmla="*/ 293588 w 606157"/>
              <a:gd name="connsiteY33" fmla="*/ 242819 h 480339"/>
              <a:gd name="connsiteX34" fmla="*/ 279999 w 606157"/>
              <a:gd name="connsiteY34" fmla="*/ 240185 h 480339"/>
              <a:gd name="connsiteX35" fmla="*/ 282639 w 606157"/>
              <a:gd name="connsiteY35" fmla="*/ 226623 h 480339"/>
              <a:gd name="connsiteX36" fmla="*/ 368279 w 606157"/>
              <a:gd name="connsiteY36" fmla="*/ 200476 h 480339"/>
              <a:gd name="connsiteX37" fmla="*/ 153211 w 606157"/>
              <a:gd name="connsiteY37" fmla="*/ 200476 h 480339"/>
              <a:gd name="connsiteX38" fmla="*/ 306325 w 606157"/>
              <a:gd name="connsiteY38" fmla="*/ 353439 h 480339"/>
              <a:gd name="connsiteX39" fmla="*/ 296547 w 606157"/>
              <a:gd name="connsiteY39" fmla="*/ 363200 h 480339"/>
              <a:gd name="connsiteX40" fmla="*/ 286770 w 606157"/>
              <a:gd name="connsiteY40" fmla="*/ 353439 h 480339"/>
              <a:gd name="connsiteX41" fmla="*/ 153211 w 606157"/>
              <a:gd name="connsiteY41" fmla="*/ 219999 h 480339"/>
              <a:gd name="connsiteX42" fmla="*/ 19554 w 606157"/>
              <a:gd name="connsiteY42" fmla="*/ 353439 h 480339"/>
              <a:gd name="connsiteX43" fmla="*/ 9777 w 606157"/>
              <a:gd name="connsiteY43" fmla="*/ 363200 h 480339"/>
              <a:gd name="connsiteX44" fmla="*/ 0 w 606157"/>
              <a:gd name="connsiteY44" fmla="*/ 353439 h 480339"/>
              <a:gd name="connsiteX45" fmla="*/ 153211 w 606157"/>
              <a:gd name="connsiteY45" fmla="*/ 200476 h 480339"/>
              <a:gd name="connsiteX46" fmla="*/ 368295 w 606157"/>
              <a:gd name="connsiteY46" fmla="*/ 19531 h 480339"/>
              <a:gd name="connsiteX47" fmla="*/ 306326 w 606157"/>
              <a:gd name="connsiteY47" fmla="*/ 81348 h 480339"/>
              <a:gd name="connsiteX48" fmla="*/ 368295 w 606157"/>
              <a:gd name="connsiteY48" fmla="*/ 143262 h 480339"/>
              <a:gd name="connsiteX49" fmla="*/ 430165 w 606157"/>
              <a:gd name="connsiteY49" fmla="*/ 81348 h 480339"/>
              <a:gd name="connsiteX50" fmla="*/ 368295 w 606157"/>
              <a:gd name="connsiteY50" fmla="*/ 19531 h 480339"/>
              <a:gd name="connsiteX51" fmla="*/ 153211 w 606157"/>
              <a:gd name="connsiteY51" fmla="*/ 19531 h 480339"/>
              <a:gd name="connsiteX52" fmla="*/ 91242 w 606157"/>
              <a:gd name="connsiteY52" fmla="*/ 81348 h 480339"/>
              <a:gd name="connsiteX53" fmla="*/ 153211 w 606157"/>
              <a:gd name="connsiteY53" fmla="*/ 143262 h 480339"/>
              <a:gd name="connsiteX54" fmla="*/ 215081 w 606157"/>
              <a:gd name="connsiteY54" fmla="*/ 81348 h 480339"/>
              <a:gd name="connsiteX55" fmla="*/ 153211 w 606157"/>
              <a:gd name="connsiteY55" fmla="*/ 19531 h 480339"/>
              <a:gd name="connsiteX56" fmla="*/ 368295 w 606157"/>
              <a:gd name="connsiteY56" fmla="*/ 0 h 480339"/>
              <a:gd name="connsiteX57" fmla="*/ 449714 w 606157"/>
              <a:gd name="connsiteY57" fmla="*/ 81348 h 480339"/>
              <a:gd name="connsiteX58" fmla="*/ 368295 w 606157"/>
              <a:gd name="connsiteY58" fmla="*/ 162794 h 480339"/>
              <a:gd name="connsiteX59" fmla="*/ 286778 w 606157"/>
              <a:gd name="connsiteY59" fmla="*/ 81348 h 480339"/>
              <a:gd name="connsiteX60" fmla="*/ 368295 w 606157"/>
              <a:gd name="connsiteY60" fmla="*/ 0 h 480339"/>
              <a:gd name="connsiteX61" fmla="*/ 153211 w 606157"/>
              <a:gd name="connsiteY61" fmla="*/ 0 h 480339"/>
              <a:gd name="connsiteX62" fmla="*/ 234630 w 606157"/>
              <a:gd name="connsiteY62" fmla="*/ 81348 h 480339"/>
              <a:gd name="connsiteX63" fmla="*/ 153211 w 606157"/>
              <a:gd name="connsiteY63" fmla="*/ 162794 h 480339"/>
              <a:gd name="connsiteX64" fmla="*/ 71694 w 606157"/>
              <a:gd name="connsiteY64" fmla="*/ 81348 h 480339"/>
              <a:gd name="connsiteX65" fmla="*/ 153211 w 606157"/>
              <a:gd name="connsiteY65" fmla="*/ 0 h 480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606157" h="480339">
                <a:moveTo>
                  <a:pt x="511657" y="343654"/>
                </a:moveTo>
                <a:cubicBezTo>
                  <a:pt x="517131" y="343654"/>
                  <a:pt x="521432" y="348049"/>
                  <a:pt x="521432" y="353421"/>
                </a:cubicBezTo>
                <a:lnTo>
                  <a:pt x="521432" y="376178"/>
                </a:lnTo>
                <a:lnTo>
                  <a:pt x="544305" y="376178"/>
                </a:lnTo>
                <a:cubicBezTo>
                  <a:pt x="549682" y="376178"/>
                  <a:pt x="554080" y="380573"/>
                  <a:pt x="554080" y="385945"/>
                </a:cubicBezTo>
                <a:cubicBezTo>
                  <a:pt x="554080" y="391414"/>
                  <a:pt x="549682" y="395712"/>
                  <a:pt x="544305" y="395712"/>
                </a:cubicBezTo>
                <a:lnTo>
                  <a:pt x="521432" y="395712"/>
                </a:lnTo>
                <a:lnTo>
                  <a:pt x="521432" y="418566"/>
                </a:lnTo>
                <a:cubicBezTo>
                  <a:pt x="521432" y="423938"/>
                  <a:pt x="517131" y="428333"/>
                  <a:pt x="511657" y="428333"/>
                </a:cubicBezTo>
                <a:cubicBezTo>
                  <a:pt x="506281" y="428333"/>
                  <a:pt x="501882" y="423938"/>
                  <a:pt x="501882" y="418566"/>
                </a:cubicBezTo>
                <a:lnTo>
                  <a:pt x="501882" y="395712"/>
                </a:lnTo>
                <a:lnTo>
                  <a:pt x="479106" y="395712"/>
                </a:lnTo>
                <a:cubicBezTo>
                  <a:pt x="473730" y="395712"/>
                  <a:pt x="469331" y="391414"/>
                  <a:pt x="469331" y="385945"/>
                </a:cubicBezTo>
                <a:cubicBezTo>
                  <a:pt x="469331" y="380573"/>
                  <a:pt x="473730" y="376178"/>
                  <a:pt x="479106" y="376178"/>
                </a:cubicBezTo>
                <a:lnTo>
                  <a:pt x="501882" y="376178"/>
                </a:lnTo>
                <a:lnTo>
                  <a:pt x="501882" y="353421"/>
                </a:lnTo>
                <a:cubicBezTo>
                  <a:pt x="501882" y="348049"/>
                  <a:pt x="506281" y="343654"/>
                  <a:pt x="511657" y="343654"/>
                </a:cubicBezTo>
                <a:close/>
                <a:moveTo>
                  <a:pt x="511621" y="311170"/>
                </a:moveTo>
                <a:cubicBezTo>
                  <a:pt x="470366" y="311170"/>
                  <a:pt x="436735" y="344750"/>
                  <a:pt x="436735" y="385944"/>
                </a:cubicBezTo>
                <a:cubicBezTo>
                  <a:pt x="436735" y="427236"/>
                  <a:pt x="470366" y="460816"/>
                  <a:pt x="511621" y="460816"/>
                </a:cubicBezTo>
                <a:cubicBezTo>
                  <a:pt x="552975" y="460816"/>
                  <a:pt x="586605" y="427236"/>
                  <a:pt x="586605" y="385944"/>
                </a:cubicBezTo>
                <a:cubicBezTo>
                  <a:pt x="586605" y="344750"/>
                  <a:pt x="552975" y="311170"/>
                  <a:pt x="511621" y="311170"/>
                </a:cubicBezTo>
                <a:close/>
                <a:moveTo>
                  <a:pt x="511621" y="291647"/>
                </a:moveTo>
                <a:cubicBezTo>
                  <a:pt x="563729" y="291647"/>
                  <a:pt x="606157" y="333915"/>
                  <a:pt x="606157" y="385944"/>
                </a:cubicBezTo>
                <a:cubicBezTo>
                  <a:pt x="606157" y="437974"/>
                  <a:pt x="563729" y="480339"/>
                  <a:pt x="511621" y="480339"/>
                </a:cubicBezTo>
                <a:cubicBezTo>
                  <a:pt x="459514" y="480339"/>
                  <a:pt x="417183" y="437974"/>
                  <a:pt x="417183" y="385944"/>
                </a:cubicBezTo>
                <a:cubicBezTo>
                  <a:pt x="417183" y="333915"/>
                  <a:pt x="459514" y="291647"/>
                  <a:pt x="511621" y="291647"/>
                </a:cubicBezTo>
                <a:close/>
                <a:moveTo>
                  <a:pt x="368279" y="200476"/>
                </a:moveTo>
                <a:cubicBezTo>
                  <a:pt x="416085" y="200476"/>
                  <a:pt x="460274" y="222135"/>
                  <a:pt x="489505" y="259991"/>
                </a:cubicBezTo>
                <a:cubicBezTo>
                  <a:pt x="492829" y="264284"/>
                  <a:pt x="492047" y="270333"/>
                  <a:pt x="487746" y="273650"/>
                </a:cubicBezTo>
                <a:cubicBezTo>
                  <a:pt x="485986" y="275016"/>
                  <a:pt x="483835" y="275699"/>
                  <a:pt x="481782" y="275699"/>
                </a:cubicBezTo>
                <a:cubicBezTo>
                  <a:pt x="478849" y="275699"/>
                  <a:pt x="475916" y="274430"/>
                  <a:pt x="474059" y="271894"/>
                </a:cubicBezTo>
                <a:cubicBezTo>
                  <a:pt x="448542" y="238917"/>
                  <a:pt x="409926" y="219989"/>
                  <a:pt x="368279" y="219989"/>
                </a:cubicBezTo>
                <a:cubicBezTo>
                  <a:pt x="341492" y="219989"/>
                  <a:pt x="315683" y="227892"/>
                  <a:pt x="293588" y="242819"/>
                </a:cubicBezTo>
                <a:cubicBezTo>
                  <a:pt x="289091" y="245844"/>
                  <a:pt x="283030" y="244673"/>
                  <a:pt x="279999" y="240185"/>
                </a:cubicBezTo>
                <a:cubicBezTo>
                  <a:pt x="276969" y="235697"/>
                  <a:pt x="278142" y="229648"/>
                  <a:pt x="282639" y="226623"/>
                </a:cubicBezTo>
                <a:cubicBezTo>
                  <a:pt x="307960" y="209549"/>
                  <a:pt x="337582" y="200476"/>
                  <a:pt x="368279" y="200476"/>
                </a:cubicBezTo>
                <a:close/>
                <a:moveTo>
                  <a:pt x="153211" y="200476"/>
                </a:moveTo>
                <a:cubicBezTo>
                  <a:pt x="237688" y="200476"/>
                  <a:pt x="306325" y="269099"/>
                  <a:pt x="306325" y="353439"/>
                </a:cubicBezTo>
                <a:cubicBezTo>
                  <a:pt x="306325" y="358808"/>
                  <a:pt x="302023" y="363200"/>
                  <a:pt x="296547" y="363200"/>
                </a:cubicBezTo>
                <a:cubicBezTo>
                  <a:pt x="291170" y="363200"/>
                  <a:pt x="286770" y="358808"/>
                  <a:pt x="286770" y="353439"/>
                </a:cubicBezTo>
                <a:cubicBezTo>
                  <a:pt x="286770" y="279837"/>
                  <a:pt x="226835" y="219999"/>
                  <a:pt x="153211" y="219999"/>
                </a:cubicBezTo>
                <a:cubicBezTo>
                  <a:pt x="79490" y="219999"/>
                  <a:pt x="19554" y="279837"/>
                  <a:pt x="19554" y="353439"/>
                </a:cubicBezTo>
                <a:cubicBezTo>
                  <a:pt x="19554" y="358808"/>
                  <a:pt x="15155" y="363200"/>
                  <a:pt x="9777" y="363200"/>
                </a:cubicBezTo>
                <a:cubicBezTo>
                  <a:pt x="4400" y="363200"/>
                  <a:pt x="0" y="358808"/>
                  <a:pt x="0" y="353439"/>
                </a:cubicBezTo>
                <a:cubicBezTo>
                  <a:pt x="0" y="269099"/>
                  <a:pt x="68735" y="200476"/>
                  <a:pt x="153211" y="200476"/>
                </a:cubicBezTo>
                <a:close/>
                <a:moveTo>
                  <a:pt x="368295" y="19531"/>
                </a:moveTo>
                <a:cubicBezTo>
                  <a:pt x="334085" y="19531"/>
                  <a:pt x="306326" y="47266"/>
                  <a:pt x="306326" y="81348"/>
                </a:cubicBezTo>
                <a:cubicBezTo>
                  <a:pt x="306326" y="115528"/>
                  <a:pt x="334085" y="143262"/>
                  <a:pt x="368295" y="143262"/>
                </a:cubicBezTo>
                <a:cubicBezTo>
                  <a:pt x="402407" y="143262"/>
                  <a:pt x="430165" y="115528"/>
                  <a:pt x="430165" y="81348"/>
                </a:cubicBezTo>
                <a:cubicBezTo>
                  <a:pt x="430165" y="47266"/>
                  <a:pt x="402407" y="19531"/>
                  <a:pt x="368295" y="19531"/>
                </a:cubicBezTo>
                <a:close/>
                <a:moveTo>
                  <a:pt x="153211" y="19531"/>
                </a:moveTo>
                <a:cubicBezTo>
                  <a:pt x="119001" y="19531"/>
                  <a:pt x="91242" y="47266"/>
                  <a:pt x="91242" y="81348"/>
                </a:cubicBezTo>
                <a:cubicBezTo>
                  <a:pt x="91242" y="115528"/>
                  <a:pt x="119001" y="143262"/>
                  <a:pt x="153211" y="143262"/>
                </a:cubicBezTo>
                <a:cubicBezTo>
                  <a:pt x="187323" y="143262"/>
                  <a:pt x="215081" y="115528"/>
                  <a:pt x="215081" y="81348"/>
                </a:cubicBezTo>
                <a:cubicBezTo>
                  <a:pt x="215081" y="47266"/>
                  <a:pt x="187323" y="19531"/>
                  <a:pt x="153211" y="19531"/>
                </a:cubicBezTo>
                <a:close/>
                <a:moveTo>
                  <a:pt x="368295" y="0"/>
                </a:moveTo>
                <a:cubicBezTo>
                  <a:pt x="413158" y="0"/>
                  <a:pt x="449714" y="36523"/>
                  <a:pt x="449714" y="81348"/>
                </a:cubicBezTo>
                <a:cubicBezTo>
                  <a:pt x="449714" y="126270"/>
                  <a:pt x="413158" y="162794"/>
                  <a:pt x="368295" y="162794"/>
                </a:cubicBezTo>
                <a:cubicBezTo>
                  <a:pt x="323333" y="162794"/>
                  <a:pt x="286778" y="126270"/>
                  <a:pt x="286778" y="81348"/>
                </a:cubicBezTo>
                <a:cubicBezTo>
                  <a:pt x="286778" y="36523"/>
                  <a:pt x="323333" y="0"/>
                  <a:pt x="368295" y="0"/>
                </a:cubicBezTo>
                <a:close/>
                <a:moveTo>
                  <a:pt x="153211" y="0"/>
                </a:moveTo>
                <a:cubicBezTo>
                  <a:pt x="198074" y="0"/>
                  <a:pt x="234630" y="36523"/>
                  <a:pt x="234630" y="81348"/>
                </a:cubicBezTo>
                <a:cubicBezTo>
                  <a:pt x="234630" y="126270"/>
                  <a:pt x="198074" y="162794"/>
                  <a:pt x="153211" y="162794"/>
                </a:cubicBezTo>
                <a:cubicBezTo>
                  <a:pt x="108249" y="162794"/>
                  <a:pt x="71694" y="126270"/>
                  <a:pt x="71694" y="81348"/>
                </a:cubicBezTo>
                <a:cubicBezTo>
                  <a:pt x="71694" y="36523"/>
                  <a:pt x="108249" y="0"/>
                  <a:pt x="153211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" name="i$ḷïḓé">
            <a:extLst>
              <a:ext uri="{FF2B5EF4-FFF2-40B4-BE49-F238E27FC236}">
                <a16:creationId xmlns:a16="http://schemas.microsoft.com/office/drawing/2014/main" xmlns="" id="{CF40C599-B078-4C52-BF5C-CD401288E0CC}"/>
              </a:ext>
            </a:extLst>
          </p:cNvPr>
          <p:cNvSpPr/>
          <p:nvPr/>
        </p:nvSpPr>
        <p:spPr bwMode="auto">
          <a:xfrm>
            <a:off x="4688565" y="3632697"/>
            <a:ext cx="461080" cy="314632"/>
          </a:xfrm>
          <a:custGeom>
            <a:avLst/>
            <a:gdLst>
              <a:gd name="connsiteX0" fmla="*/ 20293 w 607639"/>
              <a:gd name="connsiteY0" fmla="*/ 364067 h 414642"/>
              <a:gd name="connsiteX1" fmla="*/ 20293 w 607639"/>
              <a:gd name="connsiteY1" fmla="*/ 384244 h 414642"/>
              <a:gd name="connsiteX2" fmla="*/ 30351 w 607639"/>
              <a:gd name="connsiteY2" fmla="*/ 394377 h 414642"/>
              <a:gd name="connsiteX3" fmla="*/ 577199 w 607639"/>
              <a:gd name="connsiteY3" fmla="*/ 394377 h 414642"/>
              <a:gd name="connsiteX4" fmla="*/ 587346 w 607639"/>
              <a:gd name="connsiteY4" fmla="*/ 384244 h 414642"/>
              <a:gd name="connsiteX5" fmla="*/ 587346 w 607639"/>
              <a:gd name="connsiteY5" fmla="*/ 364067 h 414642"/>
              <a:gd name="connsiteX6" fmla="*/ 556995 w 607639"/>
              <a:gd name="connsiteY6" fmla="*/ 364067 h 414642"/>
              <a:gd name="connsiteX7" fmla="*/ 394916 w 607639"/>
              <a:gd name="connsiteY7" fmla="*/ 364067 h 414642"/>
              <a:gd name="connsiteX8" fmla="*/ 394916 w 607639"/>
              <a:gd name="connsiteY8" fmla="*/ 374200 h 414642"/>
              <a:gd name="connsiteX9" fmla="*/ 384859 w 607639"/>
              <a:gd name="connsiteY9" fmla="*/ 384244 h 414642"/>
              <a:gd name="connsiteX10" fmla="*/ 222780 w 607639"/>
              <a:gd name="connsiteY10" fmla="*/ 384244 h 414642"/>
              <a:gd name="connsiteX11" fmla="*/ 212634 w 607639"/>
              <a:gd name="connsiteY11" fmla="*/ 374200 h 414642"/>
              <a:gd name="connsiteX12" fmla="*/ 212634 w 607639"/>
              <a:gd name="connsiteY12" fmla="*/ 364067 h 414642"/>
              <a:gd name="connsiteX13" fmla="*/ 50644 w 607639"/>
              <a:gd name="connsiteY13" fmla="*/ 364067 h 414642"/>
              <a:gd name="connsiteX14" fmla="*/ 141754 w 607639"/>
              <a:gd name="connsiteY14" fmla="*/ 232583 h 414642"/>
              <a:gd name="connsiteX15" fmla="*/ 161961 w 607639"/>
              <a:gd name="connsiteY15" fmla="*/ 232583 h 414642"/>
              <a:gd name="connsiteX16" fmla="*/ 172110 w 607639"/>
              <a:gd name="connsiteY16" fmla="*/ 242719 h 414642"/>
              <a:gd name="connsiteX17" fmla="*/ 161961 w 607639"/>
              <a:gd name="connsiteY17" fmla="*/ 252765 h 414642"/>
              <a:gd name="connsiteX18" fmla="*/ 141754 w 607639"/>
              <a:gd name="connsiteY18" fmla="*/ 252765 h 414642"/>
              <a:gd name="connsiteX19" fmla="*/ 131605 w 607639"/>
              <a:gd name="connsiteY19" fmla="*/ 242719 h 414642"/>
              <a:gd name="connsiteX20" fmla="*/ 141754 w 607639"/>
              <a:gd name="connsiteY20" fmla="*/ 232583 h 414642"/>
              <a:gd name="connsiteX21" fmla="*/ 141758 w 607639"/>
              <a:gd name="connsiteY21" fmla="*/ 192149 h 414642"/>
              <a:gd name="connsiteX22" fmla="*/ 182279 w 607639"/>
              <a:gd name="connsiteY22" fmla="*/ 192149 h 414642"/>
              <a:gd name="connsiteX23" fmla="*/ 192432 w 607639"/>
              <a:gd name="connsiteY23" fmla="*/ 202196 h 414642"/>
              <a:gd name="connsiteX24" fmla="*/ 182279 w 607639"/>
              <a:gd name="connsiteY24" fmla="*/ 212331 h 414642"/>
              <a:gd name="connsiteX25" fmla="*/ 141758 w 607639"/>
              <a:gd name="connsiteY25" fmla="*/ 212331 h 414642"/>
              <a:gd name="connsiteX26" fmla="*/ 131605 w 607639"/>
              <a:gd name="connsiteY26" fmla="*/ 202196 h 414642"/>
              <a:gd name="connsiteX27" fmla="*/ 141758 w 607639"/>
              <a:gd name="connsiteY27" fmla="*/ 192149 h 414642"/>
              <a:gd name="connsiteX28" fmla="*/ 141754 w 607639"/>
              <a:gd name="connsiteY28" fmla="*/ 151716 h 414642"/>
              <a:gd name="connsiteX29" fmla="*/ 161961 w 607639"/>
              <a:gd name="connsiteY29" fmla="*/ 151716 h 414642"/>
              <a:gd name="connsiteX30" fmla="*/ 172110 w 607639"/>
              <a:gd name="connsiteY30" fmla="*/ 161763 h 414642"/>
              <a:gd name="connsiteX31" fmla="*/ 161961 w 607639"/>
              <a:gd name="connsiteY31" fmla="*/ 171898 h 414642"/>
              <a:gd name="connsiteX32" fmla="*/ 141754 w 607639"/>
              <a:gd name="connsiteY32" fmla="*/ 171898 h 414642"/>
              <a:gd name="connsiteX33" fmla="*/ 131605 w 607639"/>
              <a:gd name="connsiteY33" fmla="*/ 161763 h 414642"/>
              <a:gd name="connsiteX34" fmla="*/ 141754 w 607639"/>
              <a:gd name="connsiteY34" fmla="*/ 151716 h 414642"/>
              <a:gd name="connsiteX35" fmla="*/ 141758 w 607639"/>
              <a:gd name="connsiteY35" fmla="*/ 111211 h 414642"/>
              <a:gd name="connsiteX36" fmla="*/ 182279 w 607639"/>
              <a:gd name="connsiteY36" fmla="*/ 111211 h 414642"/>
              <a:gd name="connsiteX37" fmla="*/ 192432 w 607639"/>
              <a:gd name="connsiteY37" fmla="*/ 121337 h 414642"/>
              <a:gd name="connsiteX38" fmla="*/ 182279 w 607639"/>
              <a:gd name="connsiteY38" fmla="*/ 131463 h 414642"/>
              <a:gd name="connsiteX39" fmla="*/ 141758 w 607639"/>
              <a:gd name="connsiteY39" fmla="*/ 131463 h 414642"/>
              <a:gd name="connsiteX40" fmla="*/ 131605 w 607639"/>
              <a:gd name="connsiteY40" fmla="*/ 121337 h 414642"/>
              <a:gd name="connsiteX41" fmla="*/ 141758 w 607639"/>
              <a:gd name="connsiteY41" fmla="*/ 111211 h 414642"/>
              <a:gd name="connsiteX42" fmla="*/ 425367 w 607639"/>
              <a:gd name="connsiteY42" fmla="*/ 101191 h 414642"/>
              <a:gd name="connsiteX43" fmla="*/ 496228 w 607639"/>
              <a:gd name="connsiteY43" fmla="*/ 101191 h 414642"/>
              <a:gd name="connsiteX44" fmla="*/ 506377 w 607639"/>
              <a:gd name="connsiteY44" fmla="*/ 111231 h 414642"/>
              <a:gd name="connsiteX45" fmla="*/ 506377 w 607639"/>
              <a:gd name="connsiteY45" fmla="*/ 182042 h 414642"/>
              <a:gd name="connsiteX46" fmla="*/ 496228 w 607639"/>
              <a:gd name="connsiteY46" fmla="*/ 192171 h 414642"/>
              <a:gd name="connsiteX47" fmla="*/ 486080 w 607639"/>
              <a:gd name="connsiteY47" fmla="*/ 182042 h 414642"/>
              <a:gd name="connsiteX48" fmla="*/ 486080 w 607639"/>
              <a:gd name="connsiteY48" fmla="*/ 135575 h 414642"/>
              <a:gd name="connsiteX49" fmla="*/ 402043 w 607639"/>
              <a:gd name="connsiteY49" fmla="*/ 219447 h 414642"/>
              <a:gd name="connsiteX50" fmla="*/ 394921 w 607639"/>
              <a:gd name="connsiteY50" fmla="*/ 222468 h 414642"/>
              <a:gd name="connsiteX51" fmla="*/ 387889 w 607639"/>
              <a:gd name="connsiteY51" fmla="*/ 219447 h 414642"/>
              <a:gd name="connsiteX52" fmla="*/ 344268 w 607639"/>
              <a:gd name="connsiteY52" fmla="*/ 176001 h 414642"/>
              <a:gd name="connsiteX53" fmla="*/ 270380 w 607639"/>
              <a:gd name="connsiteY53" fmla="*/ 249744 h 414642"/>
              <a:gd name="connsiteX54" fmla="*/ 263258 w 607639"/>
              <a:gd name="connsiteY54" fmla="*/ 252765 h 414642"/>
              <a:gd name="connsiteX55" fmla="*/ 256225 w 607639"/>
              <a:gd name="connsiteY55" fmla="*/ 249744 h 414642"/>
              <a:gd name="connsiteX56" fmla="*/ 256225 w 607639"/>
              <a:gd name="connsiteY56" fmla="*/ 235617 h 414642"/>
              <a:gd name="connsiteX57" fmla="*/ 337235 w 607639"/>
              <a:gd name="connsiteY57" fmla="*/ 154766 h 414642"/>
              <a:gd name="connsiteX58" fmla="*/ 338837 w 607639"/>
              <a:gd name="connsiteY58" fmla="*/ 153433 h 414642"/>
              <a:gd name="connsiteX59" fmla="*/ 340618 w 607639"/>
              <a:gd name="connsiteY59" fmla="*/ 152456 h 414642"/>
              <a:gd name="connsiteX60" fmla="*/ 341508 w 607639"/>
              <a:gd name="connsiteY60" fmla="*/ 152101 h 414642"/>
              <a:gd name="connsiteX61" fmla="*/ 343378 w 607639"/>
              <a:gd name="connsiteY61" fmla="*/ 151745 h 414642"/>
              <a:gd name="connsiteX62" fmla="*/ 344268 w 607639"/>
              <a:gd name="connsiteY62" fmla="*/ 151745 h 414642"/>
              <a:gd name="connsiteX63" fmla="*/ 346226 w 607639"/>
              <a:gd name="connsiteY63" fmla="*/ 151923 h 414642"/>
              <a:gd name="connsiteX64" fmla="*/ 351390 w 607639"/>
              <a:gd name="connsiteY64" fmla="*/ 154766 h 414642"/>
              <a:gd name="connsiteX65" fmla="*/ 394921 w 607639"/>
              <a:gd name="connsiteY65" fmla="*/ 198213 h 414642"/>
              <a:gd name="connsiteX66" fmla="*/ 471925 w 607639"/>
              <a:gd name="connsiteY66" fmla="*/ 121359 h 414642"/>
              <a:gd name="connsiteX67" fmla="*/ 425367 w 607639"/>
              <a:gd name="connsiteY67" fmla="*/ 121359 h 414642"/>
              <a:gd name="connsiteX68" fmla="*/ 415218 w 607639"/>
              <a:gd name="connsiteY68" fmla="*/ 111231 h 414642"/>
              <a:gd name="connsiteX69" fmla="*/ 425367 w 607639"/>
              <a:gd name="connsiteY69" fmla="*/ 101191 h 414642"/>
              <a:gd name="connsiteX70" fmla="*/ 101297 w 607639"/>
              <a:gd name="connsiteY70" fmla="*/ 91029 h 414642"/>
              <a:gd name="connsiteX71" fmla="*/ 111423 w 607639"/>
              <a:gd name="connsiteY71" fmla="*/ 101159 h 414642"/>
              <a:gd name="connsiteX72" fmla="*/ 111423 w 607639"/>
              <a:gd name="connsiteY72" fmla="*/ 262887 h 414642"/>
              <a:gd name="connsiteX73" fmla="*/ 101297 w 607639"/>
              <a:gd name="connsiteY73" fmla="*/ 273017 h 414642"/>
              <a:gd name="connsiteX74" fmla="*/ 91171 w 607639"/>
              <a:gd name="connsiteY74" fmla="*/ 262887 h 414642"/>
              <a:gd name="connsiteX75" fmla="*/ 91171 w 607639"/>
              <a:gd name="connsiteY75" fmla="*/ 101159 h 414642"/>
              <a:gd name="connsiteX76" fmla="*/ 101297 w 607639"/>
              <a:gd name="connsiteY76" fmla="*/ 91029 h 414642"/>
              <a:gd name="connsiteX77" fmla="*/ 70848 w 607639"/>
              <a:gd name="connsiteY77" fmla="*/ 20177 h 414642"/>
              <a:gd name="connsiteX78" fmla="*/ 60791 w 607639"/>
              <a:gd name="connsiteY78" fmla="*/ 30309 h 414642"/>
              <a:gd name="connsiteX79" fmla="*/ 60791 w 607639"/>
              <a:gd name="connsiteY79" fmla="*/ 343802 h 414642"/>
              <a:gd name="connsiteX80" fmla="*/ 222780 w 607639"/>
              <a:gd name="connsiteY80" fmla="*/ 343802 h 414642"/>
              <a:gd name="connsiteX81" fmla="*/ 232927 w 607639"/>
              <a:gd name="connsiteY81" fmla="*/ 353935 h 414642"/>
              <a:gd name="connsiteX82" fmla="*/ 232927 w 607639"/>
              <a:gd name="connsiteY82" fmla="*/ 364067 h 414642"/>
              <a:gd name="connsiteX83" fmla="*/ 374712 w 607639"/>
              <a:gd name="connsiteY83" fmla="*/ 364067 h 414642"/>
              <a:gd name="connsiteX84" fmla="*/ 374712 w 607639"/>
              <a:gd name="connsiteY84" fmla="*/ 353935 h 414642"/>
              <a:gd name="connsiteX85" fmla="*/ 384859 w 607639"/>
              <a:gd name="connsiteY85" fmla="*/ 343802 h 414642"/>
              <a:gd name="connsiteX86" fmla="*/ 546848 w 607639"/>
              <a:gd name="connsiteY86" fmla="*/ 343802 h 414642"/>
              <a:gd name="connsiteX87" fmla="*/ 546848 w 607639"/>
              <a:gd name="connsiteY87" fmla="*/ 30309 h 414642"/>
              <a:gd name="connsiteX88" fmla="*/ 536702 w 607639"/>
              <a:gd name="connsiteY88" fmla="*/ 20177 h 414642"/>
              <a:gd name="connsiteX89" fmla="*/ 70848 w 607639"/>
              <a:gd name="connsiteY89" fmla="*/ 0 h 414642"/>
              <a:gd name="connsiteX90" fmla="*/ 536702 w 607639"/>
              <a:gd name="connsiteY90" fmla="*/ 0 h 414642"/>
              <a:gd name="connsiteX91" fmla="*/ 567142 w 607639"/>
              <a:gd name="connsiteY91" fmla="*/ 30309 h 414642"/>
              <a:gd name="connsiteX92" fmla="*/ 567142 w 607639"/>
              <a:gd name="connsiteY92" fmla="*/ 343802 h 414642"/>
              <a:gd name="connsiteX93" fmla="*/ 597492 w 607639"/>
              <a:gd name="connsiteY93" fmla="*/ 343802 h 414642"/>
              <a:gd name="connsiteX94" fmla="*/ 607639 w 607639"/>
              <a:gd name="connsiteY94" fmla="*/ 353935 h 414642"/>
              <a:gd name="connsiteX95" fmla="*/ 607639 w 607639"/>
              <a:gd name="connsiteY95" fmla="*/ 384244 h 414642"/>
              <a:gd name="connsiteX96" fmla="*/ 577199 w 607639"/>
              <a:gd name="connsiteY96" fmla="*/ 414642 h 414642"/>
              <a:gd name="connsiteX97" fmla="*/ 30351 w 607639"/>
              <a:gd name="connsiteY97" fmla="*/ 414642 h 414642"/>
              <a:gd name="connsiteX98" fmla="*/ 0 w 607639"/>
              <a:gd name="connsiteY98" fmla="*/ 384244 h 414642"/>
              <a:gd name="connsiteX99" fmla="*/ 0 w 607639"/>
              <a:gd name="connsiteY99" fmla="*/ 353935 h 414642"/>
              <a:gd name="connsiteX100" fmla="*/ 10147 w 607639"/>
              <a:gd name="connsiteY100" fmla="*/ 343802 h 414642"/>
              <a:gd name="connsiteX101" fmla="*/ 40497 w 607639"/>
              <a:gd name="connsiteY101" fmla="*/ 343802 h 414642"/>
              <a:gd name="connsiteX102" fmla="*/ 40497 w 607639"/>
              <a:gd name="connsiteY102" fmla="*/ 30309 h 414642"/>
              <a:gd name="connsiteX103" fmla="*/ 70848 w 607639"/>
              <a:gd name="connsiteY103" fmla="*/ 0 h 414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607639" h="414642">
                <a:moveTo>
                  <a:pt x="20293" y="364067"/>
                </a:moveTo>
                <a:lnTo>
                  <a:pt x="20293" y="384244"/>
                </a:lnTo>
                <a:cubicBezTo>
                  <a:pt x="20293" y="390377"/>
                  <a:pt x="24298" y="394377"/>
                  <a:pt x="30351" y="394377"/>
                </a:cubicBezTo>
                <a:lnTo>
                  <a:pt x="577199" y="394377"/>
                </a:lnTo>
                <a:cubicBezTo>
                  <a:pt x="583341" y="394377"/>
                  <a:pt x="587346" y="390377"/>
                  <a:pt x="587346" y="384244"/>
                </a:cubicBezTo>
                <a:lnTo>
                  <a:pt x="587346" y="364067"/>
                </a:lnTo>
                <a:lnTo>
                  <a:pt x="556995" y="364067"/>
                </a:lnTo>
                <a:lnTo>
                  <a:pt x="394916" y="364067"/>
                </a:lnTo>
                <a:lnTo>
                  <a:pt x="394916" y="374200"/>
                </a:lnTo>
                <a:cubicBezTo>
                  <a:pt x="394916" y="380244"/>
                  <a:pt x="390911" y="384244"/>
                  <a:pt x="384859" y="384244"/>
                </a:cubicBezTo>
                <a:lnTo>
                  <a:pt x="222780" y="384244"/>
                </a:lnTo>
                <a:cubicBezTo>
                  <a:pt x="216728" y="384244"/>
                  <a:pt x="212634" y="380244"/>
                  <a:pt x="212634" y="374200"/>
                </a:cubicBezTo>
                <a:lnTo>
                  <a:pt x="212634" y="364067"/>
                </a:lnTo>
                <a:lnTo>
                  <a:pt x="50644" y="364067"/>
                </a:lnTo>
                <a:close/>
                <a:moveTo>
                  <a:pt x="141754" y="232583"/>
                </a:moveTo>
                <a:lnTo>
                  <a:pt x="161961" y="232583"/>
                </a:lnTo>
                <a:cubicBezTo>
                  <a:pt x="168104" y="232583"/>
                  <a:pt x="172110" y="236584"/>
                  <a:pt x="172110" y="242719"/>
                </a:cubicBezTo>
                <a:cubicBezTo>
                  <a:pt x="172110" y="248764"/>
                  <a:pt x="168104" y="252765"/>
                  <a:pt x="161961" y="252765"/>
                </a:cubicBezTo>
                <a:lnTo>
                  <a:pt x="141754" y="252765"/>
                </a:lnTo>
                <a:cubicBezTo>
                  <a:pt x="135700" y="252765"/>
                  <a:pt x="131605" y="248764"/>
                  <a:pt x="131605" y="242719"/>
                </a:cubicBezTo>
                <a:cubicBezTo>
                  <a:pt x="131605" y="236584"/>
                  <a:pt x="135700" y="232583"/>
                  <a:pt x="141754" y="232583"/>
                </a:cubicBezTo>
                <a:close/>
                <a:moveTo>
                  <a:pt x="141758" y="192149"/>
                </a:moveTo>
                <a:lnTo>
                  <a:pt x="182279" y="192149"/>
                </a:lnTo>
                <a:cubicBezTo>
                  <a:pt x="188335" y="192149"/>
                  <a:pt x="192432" y="196150"/>
                  <a:pt x="192432" y="202196"/>
                </a:cubicBezTo>
                <a:cubicBezTo>
                  <a:pt x="192432" y="208330"/>
                  <a:pt x="188335" y="212331"/>
                  <a:pt x="182279" y="212331"/>
                </a:cubicBezTo>
                <a:lnTo>
                  <a:pt x="141758" y="212331"/>
                </a:lnTo>
                <a:cubicBezTo>
                  <a:pt x="135702" y="212331"/>
                  <a:pt x="131605" y="208330"/>
                  <a:pt x="131605" y="202196"/>
                </a:cubicBezTo>
                <a:cubicBezTo>
                  <a:pt x="131605" y="196150"/>
                  <a:pt x="135702" y="192149"/>
                  <a:pt x="141758" y="192149"/>
                </a:cubicBezTo>
                <a:close/>
                <a:moveTo>
                  <a:pt x="141754" y="151716"/>
                </a:moveTo>
                <a:lnTo>
                  <a:pt x="161961" y="151716"/>
                </a:lnTo>
                <a:cubicBezTo>
                  <a:pt x="168104" y="151716"/>
                  <a:pt x="172110" y="155717"/>
                  <a:pt x="172110" y="161763"/>
                </a:cubicBezTo>
                <a:cubicBezTo>
                  <a:pt x="172110" y="167897"/>
                  <a:pt x="168104" y="171898"/>
                  <a:pt x="161961" y="171898"/>
                </a:cubicBezTo>
                <a:lnTo>
                  <a:pt x="141754" y="171898"/>
                </a:lnTo>
                <a:cubicBezTo>
                  <a:pt x="135700" y="171898"/>
                  <a:pt x="131605" y="167897"/>
                  <a:pt x="131605" y="161763"/>
                </a:cubicBezTo>
                <a:cubicBezTo>
                  <a:pt x="131605" y="155717"/>
                  <a:pt x="135700" y="151716"/>
                  <a:pt x="141754" y="151716"/>
                </a:cubicBezTo>
                <a:close/>
                <a:moveTo>
                  <a:pt x="141758" y="111211"/>
                </a:moveTo>
                <a:lnTo>
                  <a:pt x="182279" y="111211"/>
                </a:lnTo>
                <a:cubicBezTo>
                  <a:pt x="188335" y="111211"/>
                  <a:pt x="192432" y="115297"/>
                  <a:pt x="192432" y="121337"/>
                </a:cubicBezTo>
                <a:cubicBezTo>
                  <a:pt x="192432" y="127377"/>
                  <a:pt x="188335" y="131463"/>
                  <a:pt x="182279" y="131463"/>
                </a:cubicBezTo>
                <a:lnTo>
                  <a:pt x="141758" y="131463"/>
                </a:lnTo>
                <a:cubicBezTo>
                  <a:pt x="135702" y="131463"/>
                  <a:pt x="131605" y="127377"/>
                  <a:pt x="131605" y="121337"/>
                </a:cubicBezTo>
                <a:cubicBezTo>
                  <a:pt x="131605" y="115297"/>
                  <a:pt x="135702" y="111211"/>
                  <a:pt x="141758" y="111211"/>
                </a:cubicBezTo>
                <a:close/>
                <a:moveTo>
                  <a:pt x="425367" y="101191"/>
                </a:moveTo>
                <a:lnTo>
                  <a:pt x="496228" y="101191"/>
                </a:lnTo>
                <a:cubicBezTo>
                  <a:pt x="502282" y="101191"/>
                  <a:pt x="506377" y="105189"/>
                  <a:pt x="506377" y="111231"/>
                </a:cubicBezTo>
                <a:lnTo>
                  <a:pt x="506377" y="182042"/>
                </a:lnTo>
                <a:cubicBezTo>
                  <a:pt x="506377" y="188084"/>
                  <a:pt x="502282" y="192171"/>
                  <a:pt x="496228" y="192171"/>
                </a:cubicBezTo>
                <a:cubicBezTo>
                  <a:pt x="490175" y="192171"/>
                  <a:pt x="486080" y="188084"/>
                  <a:pt x="486080" y="182042"/>
                </a:cubicBezTo>
                <a:lnTo>
                  <a:pt x="486080" y="135575"/>
                </a:lnTo>
                <a:lnTo>
                  <a:pt x="402043" y="219447"/>
                </a:lnTo>
                <a:cubicBezTo>
                  <a:pt x="399996" y="221491"/>
                  <a:pt x="397948" y="222468"/>
                  <a:pt x="394921" y="222468"/>
                </a:cubicBezTo>
                <a:cubicBezTo>
                  <a:pt x="391895" y="222468"/>
                  <a:pt x="389847" y="221491"/>
                  <a:pt x="387889" y="219447"/>
                </a:cubicBezTo>
                <a:lnTo>
                  <a:pt x="344268" y="176001"/>
                </a:lnTo>
                <a:lnTo>
                  <a:pt x="270380" y="249744"/>
                </a:lnTo>
                <a:cubicBezTo>
                  <a:pt x="268332" y="251788"/>
                  <a:pt x="266285" y="252765"/>
                  <a:pt x="263258" y="252765"/>
                </a:cubicBezTo>
                <a:cubicBezTo>
                  <a:pt x="260231" y="252765"/>
                  <a:pt x="258184" y="251788"/>
                  <a:pt x="256225" y="249744"/>
                </a:cubicBezTo>
                <a:cubicBezTo>
                  <a:pt x="252130" y="245746"/>
                  <a:pt x="252130" y="239616"/>
                  <a:pt x="256225" y="235617"/>
                </a:cubicBezTo>
                <a:lnTo>
                  <a:pt x="337235" y="154766"/>
                </a:lnTo>
                <a:cubicBezTo>
                  <a:pt x="337769" y="154233"/>
                  <a:pt x="338303" y="153789"/>
                  <a:pt x="338837" y="153433"/>
                </a:cubicBezTo>
                <a:cubicBezTo>
                  <a:pt x="339372" y="152989"/>
                  <a:pt x="339995" y="152723"/>
                  <a:pt x="340618" y="152456"/>
                </a:cubicBezTo>
                <a:cubicBezTo>
                  <a:pt x="340885" y="152367"/>
                  <a:pt x="341152" y="152190"/>
                  <a:pt x="341508" y="152101"/>
                </a:cubicBezTo>
                <a:cubicBezTo>
                  <a:pt x="342131" y="151923"/>
                  <a:pt x="342754" y="151834"/>
                  <a:pt x="343378" y="151745"/>
                </a:cubicBezTo>
                <a:cubicBezTo>
                  <a:pt x="343645" y="151745"/>
                  <a:pt x="344001" y="151745"/>
                  <a:pt x="344268" y="151745"/>
                </a:cubicBezTo>
                <a:cubicBezTo>
                  <a:pt x="344980" y="151745"/>
                  <a:pt x="345603" y="151745"/>
                  <a:pt x="346226" y="151923"/>
                </a:cubicBezTo>
                <a:cubicBezTo>
                  <a:pt x="348096" y="152278"/>
                  <a:pt x="349876" y="153256"/>
                  <a:pt x="351390" y="154766"/>
                </a:cubicBezTo>
                <a:lnTo>
                  <a:pt x="394921" y="198213"/>
                </a:lnTo>
                <a:lnTo>
                  <a:pt x="471925" y="121359"/>
                </a:lnTo>
                <a:lnTo>
                  <a:pt x="425367" y="121359"/>
                </a:lnTo>
                <a:cubicBezTo>
                  <a:pt x="419224" y="121359"/>
                  <a:pt x="415218" y="117361"/>
                  <a:pt x="415218" y="111231"/>
                </a:cubicBezTo>
                <a:cubicBezTo>
                  <a:pt x="415218" y="105189"/>
                  <a:pt x="419224" y="101191"/>
                  <a:pt x="425367" y="101191"/>
                </a:cubicBezTo>
                <a:close/>
                <a:moveTo>
                  <a:pt x="101297" y="91029"/>
                </a:moveTo>
                <a:cubicBezTo>
                  <a:pt x="107337" y="91029"/>
                  <a:pt x="111423" y="95028"/>
                  <a:pt x="111423" y="101159"/>
                </a:cubicBezTo>
                <a:lnTo>
                  <a:pt x="111423" y="262887"/>
                </a:lnTo>
                <a:cubicBezTo>
                  <a:pt x="111423" y="268929"/>
                  <a:pt x="107337" y="273017"/>
                  <a:pt x="101297" y="273017"/>
                </a:cubicBezTo>
                <a:cubicBezTo>
                  <a:pt x="95257" y="273017"/>
                  <a:pt x="91171" y="268929"/>
                  <a:pt x="91171" y="262887"/>
                </a:cubicBezTo>
                <a:lnTo>
                  <a:pt x="91171" y="101159"/>
                </a:lnTo>
                <a:cubicBezTo>
                  <a:pt x="91171" y="95028"/>
                  <a:pt x="95257" y="91029"/>
                  <a:pt x="101297" y="91029"/>
                </a:cubicBezTo>
                <a:close/>
                <a:moveTo>
                  <a:pt x="70848" y="20177"/>
                </a:moveTo>
                <a:cubicBezTo>
                  <a:pt x="64796" y="20177"/>
                  <a:pt x="60791" y="24265"/>
                  <a:pt x="60791" y="30309"/>
                </a:cubicBezTo>
                <a:lnTo>
                  <a:pt x="60791" y="343802"/>
                </a:lnTo>
                <a:lnTo>
                  <a:pt x="222780" y="343802"/>
                </a:lnTo>
                <a:cubicBezTo>
                  <a:pt x="228833" y="343802"/>
                  <a:pt x="232927" y="347890"/>
                  <a:pt x="232927" y="353935"/>
                </a:cubicBezTo>
                <a:lnTo>
                  <a:pt x="232927" y="364067"/>
                </a:lnTo>
                <a:lnTo>
                  <a:pt x="374712" y="364067"/>
                </a:lnTo>
                <a:lnTo>
                  <a:pt x="374712" y="353935"/>
                </a:lnTo>
                <a:cubicBezTo>
                  <a:pt x="374712" y="347890"/>
                  <a:pt x="378717" y="343802"/>
                  <a:pt x="384859" y="343802"/>
                </a:cubicBezTo>
                <a:lnTo>
                  <a:pt x="546848" y="343802"/>
                </a:lnTo>
                <a:lnTo>
                  <a:pt x="546848" y="30309"/>
                </a:lnTo>
                <a:cubicBezTo>
                  <a:pt x="546848" y="24265"/>
                  <a:pt x="542754" y="20177"/>
                  <a:pt x="536702" y="20177"/>
                </a:cubicBezTo>
                <a:close/>
                <a:moveTo>
                  <a:pt x="70848" y="0"/>
                </a:moveTo>
                <a:lnTo>
                  <a:pt x="536702" y="0"/>
                </a:lnTo>
                <a:cubicBezTo>
                  <a:pt x="553969" y="0"/>
                  <a:pt x="567142" y="13155"/>
                  <a:pt x="567142" y="30309"/>
                </a:cubicBezTo>
                <a:lnTo>
                  <a:pt x="567142" y="343802"/>
                </a:lnTo>
                <a:lnTo>
                  <a:pt x="597492" y="343802"/>
                </a:lnTo>
                <a:cubicBezTo>
                  <a:pt x="603545" y="343802"/>
                  <a:pt x="607639" y="347890"/>
                  <a:pt x="607639" y="353935"/>
                </a:cubicBezTo>
                <a:lnTo>
                  <a:pt x="607639" y="384244"/>
                </a:lnTo>
                <a:cubicBezTo>
                  <a:pt x="607639" y="401487"/>
                  <a:pt x="594466" y="414642"/>
                  <a:pt x="577199" y="414642"/>
                </a:cubicBezTo>
                <a:lnTo>
                  <a:pt x="30351" y="414642"/>
                </a:lnTo>
                <a:cubicBezTo>
                  <a:pt x="13173" y="414642"/>
                  <a:pt x="0" y="401487"/>
                  <a:pt x="0" y="384244"/>
                </a:cubicBezTo>
                <a:lnTo>
                  <a:pt x="0" y="353935"/>
                </a:lnTo>
                <a:cubicBezTo>
                  <a:pt x="0" y="347890"/>
                  <a:pt x="4094" y="343802"/>
                  <a:pt x="10147" y="343802"/>
                </a:cubicBezTo>
                <a:lnTo>
                  <a:pt x="40497" y="343802"/>
                </a:lnTo>
                <a:lnTo>
                  <a:pt x="40497" y="30309"/>
                </a:lnTo>
                <a:cubicBezTo>
                  <a:pt x="40497" y="13155"/>
                  <a:pt x="53670" y="0"/>
                  <a:pt x="7084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dirty="0"/>
          </a:p>
        </p:txBody>
      </p:sp>
      <p:sp>
        <p:nvSpPr>
          <p:cNvPr id="14" name="íṩḻïḍe">
            <a:extLst>
              <a:ext uri="{FF2B5EF4-FFF2-40B4-BE49-F238E27FC236}">
                <a16:creationId xmlns:a16="http://schemas.microsoft.com/office/drawing/2014/main" xmlns="" id="{5E652C6C-4BEB-4B43-AAAC-DC3D4424D94E}"/>
              </a:ext>
            </a:extLst>
          </p:cNvPr>
          <p:cNvSpPr/>
          <p:nvPr/>
        </p:nvSpPr>
        <p:spPr bwMode="auto">
          <a:xfrm>
            <a:off x="8501869" y="3512316"/>
            <a:ext cx="461080" cy="460384"/>
          </a:xfrm>
          <a:custGeom>
            <a:avLst/>
            <a:gdLst>
              <a:gd name="T0" fmla="*/ 6827 w 6827"/>
              <a:gd name="T1" fmla="*/ 910 h 6827"/>
              <a:gd name="T2" fmla="*/ 5916 w 6827"/>
              <a:gd name="T3" fmla="*/ 0 h 6827"/>
              <a:gd name="T4" fmla="*/ 5006 w 6827"/>
              <a:gd name="T5" fmla="*/ 910 h 6827"/>
              <a:gd name="T6" fmla="*/ 5796 w 6827"/>
              <a:gd name="T7" fmla="*/ 1812 h 6827"/>
              <a:gd name="T8" fmla="*/ 4892 w 6827"/>
              <a:gd name="T9" fmla="*/ 2617 h 6827"/>
              <a:gd name="T10" fmla="*/ 1934 w 6827"/>
              <a:gd name="T11" fmla="*/ 2617 h 6827"/>
              <a:gd name="T12" fmla="*/ 796 w 6827"/>
              <a:gd name="T13" fmla="*/ 3755 h 6827"/>
              <a:gd name="T14" fmla="*/ 796 w 6827"/>
              <a:gd name="T15" fmla="*/ 5014 h 6827"/>
              <a:gd name="T16" fmla="*/ 0 w 6827"/>
              <a:gd name="T17" fmla="*/ 5916 h 6827"/>
              <a:gd name="T18" fmla="*/ 910 w 6827"/>
              <a:gd name="T19" fmla="*/ 6827 h 6827"/>
              <a:gd name="T20" fmla="*/ 1820 w 6827"/>
              <a:gd name="T21" fmla="*/ 5916 h 6827"/>
              <a:gd name="T22" fmla="*/ 1024 w 6827"/>
              <a:gd name="T23" fmla="*/ 5014 h 6827"/>
              <a:gd name="T24" fmla="*/ 1024 w 6827"/>
              <a:gd name="T25" fmla="*/ 3755 h 6827"/>
              <a:gd name="T26" fmla="*/ 1934 w 6827"/>
              <a:gd name="T27" fmla="*/ 2844 h 6827"/>
              <a:gd name="T28" fmla="*/ 3757 w 6827"/>
              <a:gd name="T29" fmla="*/ 2844 h 6827"/>
              <a:gd name="T30" fmla="*/ 3300 w 6827"/>
              <a:gd name="T31" fmla="*/ 3755 h 6827"/>
              <a:gd name="T32" fmla="*/ 3300 w 6827"/>
              <a:gd name="T33" fmla="*/ 5014 h 6827"/>
              <a:gd name="T34" fmla="*/ 2503 w 6827"/>
              <a:gd name="T35" fmla="*/ 5916 h 6827"/>
              <a:gd name="T36" fmla="*/ 3413 w 6827"/>
              <a:gd name="T37" fmla="*/ 6827 h 6827"/>
              <a:gd name="T38" fmla="*/ 4324 w 6827"/>
              <a:gd name="T39" fmla="*/ 5916 h 6827"/>
              <a:gd name="T40" fmla="*/ 3527 w 6827"/>
              <a:gd name="T41" fmla="*/ 5014 h 6827"/>
              <a:gd name="T42" fmla="*/ 3527 w 6827"/>
              <a:gd name="T43" fmla="*/ 3755 h 6827"/>
              <a:gd name="T44" fmla="*/ 4437 w 6827"/>
              <a:gd name="T45" fmla="*/ 2844 h 6827"/>
              <a:gd name="T46" fmla="*/ 4892 w 6827"/>
              <a:gd name="T47" fmla="*/ 2844 h 6827"/>
              <a:gd name="T48" fmla="*/ 6025 w 6827"/>
              <a:gd name="T49" fmla="*/ 1814 h 6827"/>
              <a:gd name="T50" fmla="*/ 6827 w 6827"/>
              <a:gd name="T51" fmla="*/ 910 h 6827"/>
              <a:gd name="T52" fmla="*/ 1593 w 6827"/>
              <a:gd name="T53" fmla="*/ 5916 h 6827"/>
              <a:gd name="T54" fmla="*/ 910 w 6827"/>
              <a:gd name="T55" fmla="*/ 6599 h 6827"/>
              <a:gd name="T56" fmla="*/ 228 w 6827"/>
              <a:gd name="T57" fmla="*/ 5916 h 6827"/>
              <a:gd name="T58" fmla="*/ 910 w 6827"/>
              <a:gd name="T59" fmla="*/ 5234 h 6827"/>
              <a:gd name="T60" fmla="*/ 1593 w 6827"/>
              <a:gd name="T61" fmla="*/ 5916 h 6827"/>
              <a:gd name="T62" fmla="*/ 4096 w 6827"/>
              <a:gd name="T63" fmla="*/ 5916 h 6827"/>
              <a:gd name="T64" fmla="*/ 3413 w 6827"/>
              <a:gd name="T65" fmla="*/ 6599 h 6827"/>
              <a:gd name="T66" fmla="*/ 2731 w 6827"/>
              <a:gd name="T67" fmla="*/ 5916 h 6827"/>
              <a:gd name="T68" fmla="*/ 3413 w 6827"/>
              <a:gd name="T69" fmla="*/ 5234 h 6827"/>
              <a:gd name="T70" fmla="*/ 4096 w 6827"/>
              <a:gd name="T71" fmla="*/ 5916 h 6827"/>
              <a:gd name="T72" fmla="*/ 5916 w 6827"/>
              <a:gd name="T73" fmla="*/ 1593 h 6827"/>
              <a:gd name="T74" fmla="*/ 5234 w 6827"/>
              <a:gd name="T75" fmla="*/ 910 h 6827"/>
              <a:gd name="T76" fmla="*/ 5916 w 6827"/>
              <a:gd name="T77" fmla="*/ 228 h 6827"/>
              <a:gd name="T78" fmla="*/ 6599 w 6827"/>
              <a:gd name="T79" fmla="*/ 910 h 6827"/>
              <a:gd name="T80" fmla="*/ 5916 w 6827"/>
              <a:gd name="T81" fmla="*/ 1593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6827" h="6827">
                <a:moveTo>
                  <a:pt x="6827" y="910"/>
                </a:moveTo>
                <a:cubicBezTo>
                  <a:pt x="6827" y="410"/>
                  <a:pt x="6417" y="0"/>
                  <a:pt x="5916" y="0"/>
                </a:cubicBezTo>
                <a:cubicBezTo>
                  <a:pt x="5416" y="0"/>
                  <a:pt x="5006" y="410"/>
                  <a:pt x="5006" y="910"/>
                </a:cubicBezTo>
                <a:cubicBezTo>
                  <a:pt x="5006" y="1370"/>
                  <a:pt x="5352" y="1753"/>
                  <a:pt x="5796" y="1812"/>
                </a:cubicBezTo>
                <a:cubicBezTo>
                  <a:pt x="5744" y="2264"/>
                  <a:pt x="5357" y="2617"/>
                  <a:pt x="4892" y="2617"/>
                </a:cubicBezTo>
                <a:lnTo>
                  <a:pt x="1934" y="2617"/>
                </a:lnTo>
                <a:cubicBezTo>
                  <a:pt x="1308" y="2617"/>
                  <a:pt x="796" y="3129"/>
                  <a:pt x="796" y="3755"/>
                </a:cubicBezTo>
                <a:lnTo>
                  <a:pt x="796" y="5014"/>
                </a:lnTo>
                <a:cubicBezTo>
                  <a:pt x="349" y="5070"/>
                  <a:pt x="0" y="5454"/>
                  <a:pt x="0" y="5916"/>
                </a:cubicBezTo>
                <a:cubicBezTo>
                  <a:pt x="0" y="6417"/>
                  <a:pt x="410" y="6827"/>
                  <a:pt x="910" y="6827"/>
                </a:cubicBezTo>
                <a:cubicBezTo>
                  <a:pt x="1411" y="6827"/>
                  <a:pt x="1820" y="6417"/>
                  <a:pt x="1820" y="5916"/>
                </a:cubicBezTo>
                <a:cubicBezTo>
                  <a:pt x="1820" y="5454"/>
                  <a:pt x="1471" y="5070"/>
                  <a:pt x="1024" y="5014"/>
                </a:cubicBezTo>
                <a:lnTo>
                  <a:pt x="1024" y="3755"/>
                </a:lnTo>
                <a:cubicBezTo>
                  <a:pt x="1024" y="3254"/>
                  <a:pt x="1434" y="2844"/>
                  <a:pt x="1934" y="2844"/>
                </a:cubicBezTo>
                <a:lnTo>
                  <a:pt x="3757" y="2844"/>
                </a:lnTo>
                <a:cubicBezTo>
                  <a:pt x="3480" y="3052"/>
                  <a:pt x="3300" y="3384"/>
                  <a:pt x="3300" y="3755"/>
                </a:cubicBezTo>
                <a:lnTo>
                  <a:pt x="3300" y="5014"/>
                </a:lnTo>
                <a:cubicBezTo>
                  <a:pt x="2852" y="5070"/>
                  <a:pt x="2503" y="5454"/>
                  <a:pt x="2503" y="5916"/>
                </a:cubicBezTo>
                <a:cubicBezTo>
                  <a:pt x="2503" y="6417"/>
                  <a:pt x="2913" y="6827"/>
                  <a:pt x="3413" y="6827"/>
                </a:cubicBezTo>
                <a:cubicBezTo>
                  <a:pt x="3914" y="6827"/>
                  <a:pt x="4324" y="6417"/>
                  <a:pt x="4324" y="5916"/>
                </a:cubicBezTo>
                <a:cubicBezTo>
                  <a:pt x="4324" y="5454"/>
                  <a:pt x="3975" y="5070"/>
                  <a:pt x="3527" y="5014"/>
                </a:cubicBezTo>
                <a:lnTo>
                  <a:pt x="3527" y="3755"/>
                </a:lnTo>
                <a:cubicBezTo>
                  <a:pt x="3527" y="3254"/>
                  <a:pt x="3937" y="2844"/>
                  <a:pt x="4437" y="2844"/>
                </a:cubicBezTo>
                <a:lnTo>
                  <a:pt x="4892" y="2844"/>
                </a:lnTo>
                <a:cubicBezTo>
                  <a:pt x="5482" y="2844"/>
                  <a:pt x="5971" y="2390"/>
                  <a:pt x="6025" y="1814"/>
                </a:cubicBezTo>
                <a:cubicBezTo>
                  <a:pt x="6475" y="1760"/>
                  <a:pt x="6827" y="1374"/>
                  <a:pt x="6827" y="910"/>
                </a:cubicBezTo>
                <a:close/>
                <a:moveTo>
                  <a:pt x="1593" y="5916"/>
                </a:moveTo>
                <a:cubicBezTo>
                  <a:pt x="1593" y="6292"/>
                  <a:pt x="1286" y="6599"/>
                  <a:pt x="910" y="6599"/>
                </a:cubicBezTo>
                <a:cubicBezTo>
                  <a:pt x="535" y="6599"/>
                  <a:pt x="228" y="6292"/>
                  <a:pt x="228" y="5916"/>
                </a:cubicBezTo>
                <a:cubicBezTo>
                  <a:pt x="228" y="5541"/>
                  <a:pt x="535" y="5234"/>
                  <a:pt x="910" y="5234"/>
                </a:cubicBezTo>
                <a:cubicBezTo>
                  <a:pt x="1286" y="5234"/>
                  <a:pt x="1593" y="5541"/>
                  <a:pt x="1593" y="5916"/>
                </a:cubicBezTo>
                <a:close/>
                <a:moveTo>
                  <a:pt x="4096" y="5916"/>
                </a:moveTo>
                <a:cubicBezTo>
                  <a:pt x="4096" y="6292"/>
                  <a:pt x="3789" y="6599"/>
                  <a:pt x="3413" y="6599"/>
                </a:cubicBezTo>
                <a:cubicBezTo>
                  <a:pt x="3038" y="6599"/>
                  <a:pt x="2731" y="6292"/>
                  <a:pt x="2731" y="5916"/>
                </a:cubicBezTo>
                <a:cubicBezTo>
                  <a:pt x="2731" y="5541"/>
                  <a:pt x="3038" y="5234"/>
                  <a:pt x="3413" y="5234"/>
                </a:cubicBezTo>
                <a:cubicBezTo>
                  <a:pt x="3789" y="5234"/>
                  <a:pt x="4096" y="5541"/>
                  <a:pt x="4096" y="5916"/>
                </a:cubicBezTo>
                <a:close/>
                <a:moveTo>
                  <a:pt x="5916" y="1593"/>
                </a:moveTo>
                <a:cubicBezTo>
                  <a:pt x="5541" y="1593"/>
                  <a:pt x="5234" y="1286"/>
                  <a:pt x="5234" y="910"/>
                </a:cubicBezTo>
                <a:cubicBezTo>
                  <a:pt x="5234" y="535"/>
                  <a:pt x="5541" y="228"/>
                  <a:pt x="5916" y="228"/>
                </a:cubicBezTo>
                <a:cubicBezTo>
                  <a:pt x="6292" y="228"/>
                  <a:pt x="6599" y="535"/>
                  <a:pt x="6599" y="910"/>
                </a:cubicBezTo>
                <a:cubicBezTo>
                  <a:pt x="6599" y="1286"/>
                  <a:pt x="6292" y="1593"/>
                  <a:pt x="5916" y="1593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/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DD4DC2D2-232D-4173-83B7-69C0553F3611}"/>
              </a:ext>
            </a:extLst>
          </p:cNvPr>
          <p:cNvCxnSpPr>
            <a:cxnSpLocks/>
          </p:cNvCxnSpPr>
          <p:nvPr/>
        </p:nvCxnSpPr>
        <p:spPr>
          <a:xfrm>
            <a:off x="4149116" y="4222164"/>
            <a:ext cx="0" cy="1822366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6D9827F4-24E6-4930-ACBA-EEE26DA2E072}"/>
              </a:ext>
            </a:extLst>
          </p:cNvPr>
          <p:cNvCxnSpPr>
            <a:cxnSpLocks/>
          </p:cNvCxnSpPr>
          <p:nvPr/>
        </p:nvCxnSpPr>
        <p:spPr>
          <a:xfrm>
            <a:off x="7960207" y="4222164"/>
            <a:ext cx="0" cy="1822366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íṣ1idè">
            <a:extLst>
              <a:ext uri="{FF2B5EF4-FFF2-40B4-BE49-F238E27FC236}">
                <a16:creationId xmlns:a16="http://schemas.microsoft.com/office/drawing/2014/main" xmlns="" id="{E63FD531-1550-4D28-86BA-AEC185B947E2}"/>
              </a:ext>
            </a:extLst>
          </p:cNvPr>
          <p:cNvSpPr txBox="1"/>
          <p:nvPr/>
        </p:nvSpPr>
        <p:spPr>
          <a:xfrm>
            <a:off x="4506490" y="4581333"/>
            <a:ext cx="3096344" cy="1555942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/>
            </a:lvl1pPr>
          </a:lstStyle>
          <a:p>
            <a:r>
              <a:rPr lang="en-US" altLang="zh-CN" dirty="0"/>
              <a:t>Unified fonts make reading more fluent.</a:t>
            </a:r>
          </a:p>
          <a:p>
            <a:r>
              <a:rPr lang="en-US" altLang="zh-CN" dirty="0"/>
              <a:t>Theme color makes PPT more convenient to change.</a:t>
            </a:r>
          </a:p>
          <a:p>
            <a:endParaRPr lang="en-US" altLang="zh-CN" dirty="0"/>
          </a:p>
          <a:p>
            <a:r>
              <a:rPr lang="en-US" altLang="zh-CN" dirty="0"/>
              <a:t>Adjust the spacing to adapt to Chinese typesetting, use the reference line in PPT.</a:t>
            </a:r>
          </a:p>
        </p:txBody>
      </p:sp>
      <p:sp>
        <p:nvSpPr>
          <p:cNvPr id="18" name="iṩļíďè">
            <a:extLst>
              <a:ext uri="{FF2B5EF4-FFF2-40B4-BE49-F238E27FC236}">
                <a16:creationId xmlns:a16="http://schemas.microsoft.com/office/drawing/2014/main" xmlns="" id="{0628F08C-B8D3-4E6B-A3C9-56867881DF77}"/>
              </a:ext>
            </a:extLst>
          </p:cNvPr>
          <p:cNvSpPr txBox="1"/>
          <p:nvPr/>
        </p:nvSpPr>
        <p:spPr>
          <a:xfrm>
            <a:off x="4506490" y="4185726"/>
            <a:ext cx="3096344" cy="307777"/>
          </a:xfrm>
          <a:prstGeom prst="rect">
            <a:avLst/>
          </a:prstGeom>
          <a:noFill/>
        </p:spPr>
        <p:txBody>
          <a:bodyPr wrap="none" rtlCol="0">
            <a:normAutofit/>
          </a:bodyPr>
          <a:lstStyle/>
          <a:p>
            <a:r>
              <a:rPr lang="en-US" altLang="zh-CN" sz="1400" b="1" dirty="0">
                <a:solidFill>
                  <a:schemeClr val="accent1"/>
                </a:solidFill>
              </a:rPr>
              <a:t>Text here</a:t>
            </a:r>
            <a:endParaRPr lang="zh-CN" altLang="en-US" sz="1400" b="1" dirty="0">
              <a:solidFill>
                <a:schemeClr val="accent1"/>
              </a:solidFill>
            </a:endParaRPr>
          </a:p>
        </p:txBody>
      </p:sp>
      <p:sp>
        <p:nvSpPr>
          <p:cNvPr id="19" name="iṣlïḍê">
            <a:extLst>
              <a:ext uri="{FF2B5EF4-FFF2-40B4-BE49-F238E27FC236}">
                <a16:creationId xmlns:a16="http://schemas.microsoft.com/office/drawing/2014/main" xmlns="" id="{F4C6D9F3-9439-4E80-BDBF-ADFEBF1CB4AB}"/>
              </a:ext>
            </a:extLst>
          </p:cNvPr>
          <p:cNvSpPr txBox="1"/>
          <p:nvPr/>
        </p:nvSpPr>
        <p:spPr>
          <a:xfrm>
            <a:off x="8332812" y="4579107"/>
            <a:ext cx="3096344" cy="1555942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/>
            </a:lvl1pPr>
          </a:lstStyle>
          <a:p>
            <a:r>
              <a:rPr lang="en-US" altLang="zh-CN" dirty="0"/>
              <a:t>Unified fonts make reading more fluent.</a:t>
            </a:r>
          </a:p>
          <a:p>
            <a:r>
              <a:rPr lang="en-US" altLang="zh-CN" dirty="0"/>
              <a:t>Theme color makes PPT more convenient to change.</a:t>
            </a:r>
          </a:p>
          <a:p>
            <a:endParaRPr lang="en-US" altLang="zh-CN" dirty="0"/>
          </a:p>
          <a:p>
            <a:r>
              <a:rPr lang="en-US" altLang="zh-CN" dirty="0"/>
              <a:t>Adjust the spacing to adapt to Chinese typesetting, use the reference line in PPT.</a:t>
            </a:r>
          </a:p>
        </p:txBody>
      </p:sp>
      <p:sp>
        <p:nvSpPr>
          <p:cNvPr id="20" name="îSļíḍè">
            <a:extLst>
              <a:ext uri="{FF2B5EF4-FFF2-40B4-BE49-F238E27FC236}">
                <a16:creationId xmlns:a16="http://schemas.microsoft.com/office/drawing/2014/main" xmlns="" id="{9284D21F-B46B-4615-9FA3-BB0E2C5ACD00}"/>
              </a:ext>
            </a:extLst>
          </p:cNvPr>
          <p:cNvSpPr txBox="1"/>
          <p:nvPr/>
        </p:nvSpPr>
        <p:spPr>
          <a:xfrm>
            <a:off x="8332812" y="4183500"/>
            <a:ext cx="3096344" cy="307777"/>
          </a:xfrm>
          <a:prstGeom prst="rect">
            <a:avLst/>
          </a:prstGeom>
          <a:noFill/>
        </p:spPr>
        <p:txBody>
          <a:bodyPr wrap="none" rtlCol="0">
            <a:normAutofit/>
          </a:bodyPr>
          <a:lstStyle/>
          <a:p>
            <a:r>
              <a:rPr lang="en-US" altLang="zh-CN" sz="1400" b="1" dirty="0"/>
              <a:t>Text here</a:t>
            </a:r>
            <a:endParaRPr lang="zh-CN" altLang="en-US" sz="1400" b="1" dirty="0"/>
          </a:p>
        </p:txBody>
      </p:sp>
      <p:sp>
        <p:nvSpPr>
          <p:cNvPr id="21" name="iṡlîdé">
            <a:extLst>
              <a:ext uri="{FF2B5EF4-FFF2-40B4-BE49-F238E27FC236}">
                <a16:creationId xmlns:a16="http://schemas.microsoft.com/office/drawing/2014/main" xmlns="" id="{FD962CEB-0B41-402D-B0D7-376AB05D55D2}"/>
              </a:ext>
            </a:extLst>
          </p:cNvPr>
          <p:cNvSpPr txBox="1"/>
          <p:nvPr/>
        </p:nvSpPr>
        <p:spPr>
          <a:xfrm>
            <a:off x="758701" y="1171704"/>
            <a:ext cx="5196583" cy="1564663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/>
              <a:t>Unified fonts make reading more fluent.</a:t>
            </a:r>
          </a:p>
          <a:p>
            <a:pPr>
              <a:lnSpc>
                <a:spcPct val="150000"/>
              </a:lnSpc>
            </a:pPr>
            <a:r>
              <a:rPr lang="en-US" altLang="zh-CN" sz="1400" b="1" dirty="0"/>
              <a:t>Theme color makes PPT more convenient to change.</a:t>
            </a:r>
          </a:p>
          <a:p>
            <a:pPr>
              <a:lnSpc>
                <a:spcPct val="150000"/>
              </a:lnSpc>
            </a:pPr>
            <a:r>
              <a:rPr lang="en-US" altLang="zh-CN" sz="1200" dirty="0"/>
              <a:t>Adjust the spacing to adapt to Chinese typesetting, use the reference line in PPT.</a:t>
            </a:r>
            <a:endParaRPr lang="en-US" altLang="zh-CN" sz="1400" b="1" dirty="0"/>
          </a:p>
        </p:txBody>
      </p:sp>
    </p:spTree>
    <p:extLst>
      <p:ext uri="{BB962C8B-B14F-4D97-AF65-F5344CB8AC3E}">
        <p14:creationId xmlns:p14="http://schemas.microsoft.com/office/powerpoint/2010/main" val="2297721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研究思路与研究方法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apaste, choose "keep text only" option.</a:t>
            </a:r>
            <a:endParaRPr lang="zh-CN" altLang="en-US" dirty="0"/>
          </a:p>
        </p:txBody>
      </p:sp>
      <p:cxnSp>
        <p:nvCxnSpPr>
          <p:cNvPr id="165" name="直接连接符 164">
            <a:extLst>
              <a:ext uri="{FF2B5EF4-FFF2-40B4-BE49-F238E27FC236}">
                <a16:creationId xmlns:a16="http://schemas.microsoft.com/office/drawing/2014/main" xmlns="" id="{EAB2D5FA-EBD0-4D79-A11F-D2D3F80CA1C1}"/>
              </a:ext>
            </a:extLst>
          </p:cNvPr>
          <p:cNvCxnSpPr>
            <a:cxnSpLocks/>
          </p:cNvCxnSpPr>
          <p:nvPr/>
        </p:nvCxnSpPr>
        <p:spPr>
          <a:xfrm>
            <a:off x="5391343" y="3807914"/>
            <a:ext cx="5838131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D94695B7-D4DB-4A5F-A978-7B7CEBCF2647}"/>
              </a:ext>
            </a:extLst>
          </p:cNvPr>
          <p:cNvSpPr txBox="1"/>
          <p:nvPr/>
        </p:nvSpPr>
        <p:spPr>
          <a:xfrm>
            <a:off x="5391343" y="2918005"/>
            <a:ext cx="851195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02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1992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BB4F924-68E5-406A-B8EE-3745A87EB7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928E60E-B8D9-409B-B579-D97BB50F58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EB4757F-D7B2-4B56-9503-C09ED76539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/>
          </a:p>
        </p:txBody>
      </p:sp>
      <p:sp>
        <p:nvSpPr>
          <p:cNvPr id="113" name="ï$1ïḑe">
            <a:extLst>
              <a:ext uri="{FF2B5EF4-FFF2-40B4-BE49-F238E27FC236}">
                <a16:creationId xmlns:a16="http://schemas.microsoft.com/office/drawing/2014/main" xmlns="" id="{93593562-5AE4-449E-B84F-A71EAC2BF702}"/>
              </a:ext>
            </a:extLst>
          </p:cNvPr>
          <p:cNvSpPr/>
          <p:nvPr/>
        </p:nvSpPr>
        <p:spPr>
          <a:xfrm>
            <a:off x="4353928" y="1538202"/>
            <a:ext cx="2976100" cy="1792022"/>
          </a:xfrm>
          <a:prstGeom prst="roundRect">
            <a:avLst>
              <a:gd name="adj" fmla="val 2415"/>
            </a:avLst>
          </a:prstGeom>
          <a:solidFill>
            <a:schemeClr val="bg1">
              <a:lumMod val="95000"/>
              <a:alpha val="40000"/>
            </a:schemeClr>
          </a:solidFill>
          <a:ln w="3175">
            <a:solidFill>
              <a:schemeClr val="bg1">
                <a:lumMod val="8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46800" anchor="t">
            <a:norm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sz="1000" dirty="0">
                <a:solidFill>
                  <a:srgbClr val="333639"/>
                </a:solidFill>
              </a:rPr>
              <a:t/>
            </a:r>
            <a:br>
              <a:rPr lang="zh-CN" altLang="en-US" sz="1000" dirty="0">
                <a:solidFill>
                  <a:srgbClr val="333639"/>
                </a:solidFill>
              </a:rPr>
            </a:br>
            <a:r>
              <a:rPr lang="zh-CN" altLang="en-US" sz="1000" dirty="0">
                <a:solidFill>
                  <a:srgbClr val="333639"/>
                </a:solidFill>
              </a:rPr>
              <a:t/>
            </a:r>
            <a:br>
              <a:rPr lang="zh-CN" altLang="en-US" sz="1000" dirty="0">
                <a:solidFill>
                  <a:srgbClr val="333639"/>
                </a:solidFill>
              </a:rPr>
            </a:br>
            <a:endParaRPr lang="zh-CN" altLang="en-US" sz="1000" dirty="0">
              <a:solidFill>
                <a:srgbClr val="333639"/>
              </a:solidFill>
            </a:endParaRPr>
          </a:p>
        </p:txBody>
      </p:sp>
      <p:sp>
        <p:nvSpPr>
          <p:cNvPr id="114" name="iSļíḑé">
            <a:extLst>
              <a:ext uri="{FF2B5EF4-FFF2-40B4-BE49-F238E27FC236}">
                <a16:creationId xmlns:a16="http://schemas.microsoft.com/office/drawing/2014/main" xmlns="" id="{B7CB2CF7-75C8-4C9C-ADCD-190EB04BEE77}"/>
              </a:ext>
            </a:extLst>
          </p:cNvPr>
          <p:cNvSpPr/>
          <p:nvPr/>
        </p:nvSpPr>
        <p:spPr>
          <a:xfrm>
            <a:off x="4615139" y="1314000"/>
            <a:ext cx="2453678" cy="385277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fontScale="85000" lnSpcReduction="20000"/>
          </a:bodyPr>
          <a:lstStyle/>
          <a:p>
            <a:pPr algn="ctr"/>
            <a:r>
              <a:rPr lang="en-US" altLang="zh-CN" sz="1600" b="1" dirty="0">
                <a:solidFill>
                  <a:schemeClr val="bg1"/>
                </a:solidFill>
              </a:rPr>
              <a:t>Text here</a:t>
            </a:r>
            <a:r>
              <a:rPr lang="zh-CN" altLang="en-US" sz="1600" b="1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115" name="íśľïḍé">
            <a:extLst>
              <a:ext uri="{FF2B5EF4-FFF2-40B4-BE49-F238E27FC236}">
                <a16:creationId xmlns:a16="http://schemas.microsoft.com/office/drawing/2014/main" xmlns="" id="{5943322E-D644-4855-BAA2-72884A1923BB}"/>
              </a:ext>
            </a:extLst>
          </p:cNvPr>
          <p:cNvSpPr txBox="1"/>
          <p:nvPr/>
        </p:nvSpPr>
        <p:spPr bwMode="auto">
          <a:xfrm>
            <a:off x="5103586" y="1411607"/>
            <a:ext cx="80" cy="2215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2" name="iṡľídê">
            <a:extLst>
              <a:ext uri="{FF2B5EF4-FFF2-40B4-BE49-F238E27FC236}">
                <a16:creationId xmlns:a16="http://schemas.microsoft.com/office/drawing/2014/main" xmlns="" id="{CBBC1EFA-B314-479C-BF6D-A00B03C605C5}"/>
              </a:ext>
            </a:extLst>
          </p:cNvPr>
          <p:cNvSpPr/>
          <p:nvPr/>
        </p:nvSpPr>
        <p:spPr bwMode="auto">
          <a:xfrm>
            <a:off x="4522026" y="1915500"/>
            <a:ext cx="2632628" cy="8044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900" dirty="0"/>
              <a:t>Supporting text here.</a:t>
            </a:r>
          </a:p>
          <a:p>
            <a:pPr marL="171450" indent="-171450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900" dirty="0"/>
              <a:t>You can use the icon library in </a:t>
            </a:r>
            <a:r>
              <a:rPr lang="en-US" altLang="zh-CN" sz="900" dirty="0" err="1"/>
              <a:t>iSlide</a:t>
            </a:r>
            <a:r>
              <a:rPr lang="en-US" altLang="zh-CN" sz="900" dirty="0"/>
              <a:t>  (www.islide.cc) to filter and replace existing icon elements with one click.</a:t>
            </a:r>
          </a:p>
        </p:txBody>
      </p:sp>
      <p:sp>
        <p:nvSpPr>
          <p:cNvPr id="109" name="is1ídè">
            <a:extLst>
              <a:ext uri="{FF2B5EF4-FFF2-40B4-BE49-F238E27FC236}">
                <a16:creationId xmlns:a16="http://schemas.microsoft.com/office/drawing/2014/main" xmlns="" id="{A7C4C28D-D994-499D-992F-F4BF880DC300}"/>
              </a:ext>
            </a:extLst>
          </p:cNvPr>
          <p:cNvSpPr/>
          <p:nvPr/>
        </p:nvSpPr>
        <p:spPr>
          <a:xfrm>
            <a:off x="4353928" y="4152014"/>
            <a:ext cx="2976100" cy="1792022"/>
          </a:xfrm>
          <a:prstGeom prst="roundRect">
            <a:avLst>
              <a:gd name="adj" fmla="val 2415"/>
            </a:avLst>
          </a:prstGeom>
          <a:solidFill>
            <a:schemeClr val="bg1">
              <a:lumMod val="95000"/>
              <a:alpha val="40000"/>
            </a:schemeClr>
          </a:solidFill>
          <a:ln w="3175">
            <a:solidFill>
              <a:schemeClr val="bg1">
                <a:lumMod val="8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46800" anchor="t">
            <a:norm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sz="1000" dirty="0">
                <a:solidFill>
                  <a:srgbClr val="333639"/>
                </a:solidFill>
              </a:rPr>
              <a:t/>
            </a:r>
            <a:br>
              <a:rPr lang="zh-CN" altLang="en-US" sz="1000" dirty="0">
                <a:solidFill>
                  <a:srgbClr val="333639"/>
                </a:solidFill>
              </a:rPr>
            </a:br>
            <a:endParaRPr lang="zh-CN" altLang="en-US" sz="1000" dirty="0">
              <a:solidFill>
                <a:srgbClr val="333639"/>
              </a:solidFill>
            </a:endParaRPr>
          </a:p>
        </p:txBody>
      </p:sp>
      <p:sp>
        <p:nvSpPr>
          <p:cNvPr id="110" name="íṣlîďê">
            <a:extLst>
              <a:ext uri="{FF2B5EF4-FFF2-40B4-BE49-F238E27FC236}">
                <a16:creationId xmlns:a16="http://schemas.microsoft.com/office/drawing/2014/main" xmlns="" id="{AF75BFD2-98FA-46A8-8E94-1524AA5E22EA}"/>
              </a:ext>
            </a:extLst>
          </p:cNvPr>
          <p:cNvSpPr/>
          <p:nvPr/>
        </p:nvSpPr>
        <p:spPr>
          <a:xfrm>
            <a:off x="4615139" y="3927812"/>
            <a:ext cx="2453678" cy="385277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127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fontScale="85000" lnSpcReduction="20000"/>
          </a:bodyPr>
          <a:lstStyle/>
          <a:p>
            <a:pPr algn="ctr"/>
            <a:r>
              <a:rPr lang="en-US" altLang="zh-CN" sz="1600" b="1">
                <a:solidFill>
                  <a:schemeClr val="bg1"/>
                </a:solidFill>
              </a:rPr>
              <a:t>Text here</a:t>
            </a:r>
            <a:r>
              <a:rPr lang="zh-CN" altLang="en-US" sz="1600" b="1">
                <a:solidFill>
                  <a:schemeClr val="bg1"/>
                </a:solidFill>
              </a:rPr>
              <a:t> 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108" name="ïSlïḍè">
            <a:extLst>
              <a:ext uri="{FF2B5EF4-FFF2-40B4-BE49-F238E27FC236}">
                <a16:creationId xmlns:a16="http://schemas.microsoft.com/office/drawing/2014/main" xmlns="" id="{6D47B00A-C39F-42E4-A274-64CE2E695F75}"/>
              </a:ext>
            </a:extLst>
          </p:cNvPr>
          <p:cNvSpPr/>
          <p:nvPr/>
        </p:nvSpPr>
        <p:spPr bwMode="auto">
          <a:xfrm>
            <a:off x="4525664" y="4448775"/>
            <a:ext cx="2632628" cy="790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900" dirty="0"/>
              <a:t>Supporting text here.</a:t>
            </a:r>
          </a:p>
          <a:p>
            <a:pPr marL="171450" indent="-171450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900" dirty="0"/>
              <a:t>You can use the icon library in </a:t>
            </a:r>
            <a:r>
              <a:rPr lang="en-US" altLang="zh-CN" sz="900" dirty="0" err="1"/>
              <a:t>iSlide</a:t>
            </a:r>
            <a:r>
              <a:rPr lang="en-US" altLang="zh-CN" sz="900" dirty="0"/>
              <a:t>  (www.islide.cc) to filter and replace existing icon elements with one click.</a:t>
            </a:r>
          </a:p>
        </p:txBody>
      </p:sp>
      <p:sp>
        <p:nvSpPr>
          <p:cNvPr id="12" name="ïṩļiďê">
            <a:extLst>
              <a:ext uri="{FF2B5EF4-FFF2-40B4-BE49-F238E27FC236}">
                <a16:creationId xmlns:a16="http://schemas.microsoft.com/office/drawing/2014/main" xmlns="" id="{B8EEF558-95C6-4089-9CDC-F216DAB181AB}"/>
              </a:ext>
            </a:extLst>
          </p:cNvPr>
          <p:cNvSpPr/>
          <p:nvPr/>
        </p:nvSpPr>
        <p:spPr>
          <a:xfrm>
            <a:off x="8391076" y="2393644"/>
            <a:ext cx="2843065" cy="2845549"/>
          </a:xfrm>
          <a:prstGeom prst="ellipse">
            <a:avLst/>
          </a:prstGeom>
          <a:solidFill>
            <a:schemeClr val="bg2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3" name="ïṣḷïḓè">
            <a:extLst>
              <a:ext uri="{FF2B5EF4-FFF2-40B4-BE49-F238E27FC236}">
                <a16:creationId xmlns:a16="http://schemas.microsoft.com/office/drawing/2014/main" xmlns="" id="{BAC3174B-96AB-4E1D-BAB2-E224AE103C1D}"/>
              </a:ext>
            </a:extLst>
          </p:cNvPr>
          <p:cNvSpPr/>
          <p:nvPr/>
        </p:nvSpPr>
        <p:spPr bwMode="auto">
          <a:xfrm>
            <a:off x="10562538" y="2924621"/>
            <a:ext cx="398543" cy="973445"/>
          </a:xfrm>
          <a:custGeom>
            <a:avLst/>
            <a:gdLst>
              <a:gd name="T0" fmla="*/ 7 w 287"/>
              <a:gd name="T1" fmla="*/ 417 h 701"/>
              <a:gd name="T2" fmla="*/ 230 w 287"/>
              <a:gd name="T3" fmla="*/ 701 h 701"/>
              <a:gd name="T4" fmla="*/ 287 w 287"/>
              <a:gd name="T5" fmla="*/ 310 h 701"/>
              <a:gd name="T6" fmla="*/ 0 w 287"/>
              <a:gd name="T7" fmla="*/ 0 h 7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7" h="701">
                <a:moveTo>
                  <a:pt x="7" y="417"/>
                </a:moveTo>
                <a:lnTo>
                  <a:pt x="230" y="701"/>
                </a:lnTo>
                <a:lnTo>
                  <a:pt x="287" y="310"/>
                </a:lnTo>
                <a:lnTo>
                  <a:pt x="0" y="0"/>
                </a:lnTo>
              </a:path>
            </a:pathLst>
          </a:custGeom>
          <a:noFill/>
          <a:ln w="1270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dk2">
                    <a:lumMod val="100000"/>
                  </a:schemeClr>
                </a:solidFill>
              </a14:hiddenFill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" name="îṥliḓè">
            <a:extLst>
              <a:ext uri="{FF2B5EF4-FFF2-40B4-BE49-F238E27FC236}">
                <a16:creationId xmlns:a16="http://schemas.microsoft.com/office/drawing/2014/main" xmlns="" id="{58DFAE31-ACCB-49F1-B67F-CCBA4D48501F}"/>
              </a:ext>
            </a:extLst>
          </p:cNvPr>
          <p:cNvSpPr/>
          <p:nvPr/>
        </p:nvSpPr>
        <p:spPr bwMode="auto">
          <a:xfrm>
            <a:off x="9483555" y="2115037"/>
            <a:ext cx="1210905" cy="2830073"/>
          </a:xfrm>
          <a:custGeom>
            <a:avLst/>
            <a:gdLst>
              <a:gd name="T0" fmla="*/ 853 w 872"/>
              <a:gd name="T1" fmla="*/ 2038 h 2038"/>
              <a:gd name="T2" fmla="*/ 500 w 872"/>
              <a:gd name="T3" fmla="*/ 1597 h 2038"/>
              <a:gd name="T4" fmla="*/ 265 w 872"/>
              <a:gd name="T5" fmla="*/ 1723 h 2038"/>
              <a:gd name="T6" fmla="*/ 225 w 872"/>
              <a:gd name="T7" fmla="*/ 1758 h 2038"/>
              <a:gd name="T8" fmla="*/ 242 w 872"/>
              <a:gd name="T9" fmla="*/ 2023 h 2038"/>
              <a:gd name="T10" fmla="*/ 872 w 872"/>
              <a:gd name="T11" fmla="*/ 2023 h 2038"/>
              <a:gd name="T12" fmla="*/ 493 w 872"/>
              <a:gd name="T13" fmla="*/ 1173 h 2038"/>
              <a:gd name="T14" fmla="*/ 749 w 872"/>
              <a:gd name="T15" fmla="*/ 533 h 2038"/>
              <a:gd name="T16" fmla="*/ 772 w 872"/>
              <a:gd name="T17" fmla="*/ 986 h 2038"/>
              <a:gd name="T18" fmla="*/ 498 w 872"/>
              <a:gd name="T19" fmla="*/ 1133 h 2038"/>
              <a:gd name="T20" fmla="*/ 443 w 872"/>
              <a:gd name="T21" fmla="*/ 796 h 2038"/>
              <a:gd name="T22" fmla="*/ 725 w 872"/>
              <a:gd name="T23" fmla="*/ 536 h 2038"/>
              <a:gd name="T24" fmla="*/ 0 w 872"/>
              <a:gd name="T25" fmla="*/ 0 h 20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72" h="2038">
                <a:moveTo>
                  <a:pt x="853" y="2038"/>
                </a:moveTo>
                <a:lnTo>
                  <a:pt x="500" y="1597"/>
                </a:lnTo>
                <a:lnTo>
                  <a:pt x="265" y="1723"/>
                </a:lnTo>
                <a:lnTo>
                  <a:pt x="225" y="1758"/>
                </a:lnTo>
                <a:lnTo>
                  <a:pt x="242" y="2023"/>
                </a:lnTo>
                <a:lnTo>
                  <a:pt x="872" y="2023"/>
                </a:lnTo>
                <a:lnTo>
                  <a:pt x="493" y="1173"/>
                </a:lnTo>
                <a:lnTo>
                  <a:pt x="749" y="533"/>
                </a:lnTo>
                <a:lnTo>
                  <a:pt x="772" y="986"/>
                </a:lnTo>
                <a:lnTo>
                  <a:pt x="498" y="1133"/>
                </a:lnTo>
                <a:lnTo>
                  <a:pt x="443" y="796"/>
                </a:lnTo>
                <a:lnTo>
                  <a:pt x="725" y="536"/>
                </a:lnTo>
                <a:lnTo>
                  <a:pt x="0" y="0"/>
                </a:lnTo>
              </a:path>
            </a:pathLst>
          </a:custGeom>
          <a:noFill/>
          <a:ln w="1270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dk2">
                    <a:lumMod val="100000"/>
                  </a:schemeClr>
                </a:solidFill>
              </a14:hiddenFill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" name="iṧḻiďê">
            <a:extLst>
              <a:ext uri="{FF2B5EF4-FFF2-40B4-BE49-F238E27FC236}">
                <a16:creationId xmlns:a16="http://schemas.microsoft.com/office/drawing/2014/main" xmlns="" id="{43B44B28-801E-4444-83A7-BA5C5ACDEBA2}"/>
              </a:ext>
            </a:extLst>
          </p:cNvPr>
          <p:cNvSpPr/>
          <p:nvPr/>
        </p:nvSpPr>
        <p:spPr bwMode="auto">
          <a:xfrm flipH="1">
            <a:off x="8966976" y="2703826"/>
            <a:ext cx="852633" cy="588789"/>
          </a:xfrm>
          <a:prstGeom prst="line">
            <a:avLst/>
          </a:prstGeom>
          <a:noFill/>
          <a:ln w="1270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dk2">
                    <a:lumMod val="100000"/>
                  </a:schemeClr>
                </a:solidFill>
              </a14:hiddenFill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" name="íṧlîďè">
            <a:extLst>
              <a:ext uri="{FF2B5EF4-FFF2-40B4-BE49-F238E27FC236}">
                <a16:creationId xmlns:a16="http://schemas.microsoft.com/office/drawing/2014/main" xmlns="" id="{F3303D01-29AA-4CB2-B5C3-D5242A6AF836}"/>
              </a:ext>
            </a:extLst>
          </p:cNvPr>
          <p:cNvSpPr/>
          <p:nvPr/>
        </p:nvSpPr>
        <p:spPr bwMode="auto">
          <a:xfrm>
            <a:off x="8150448" y="2141421"/>
            <a:ext cx="3238339" cy="3164739"/>
          </a:xfrm>
          <a:custGeom>
            <a:avLst/>
            <a:gdLst>
              <a:gd name="T0" fmla="*/ 974 w 2332"/>
              <a:gd name="T1" fmla="*/ 0 h 2279"/>
              <a:gd name="T2" fmla="*/ 1581 w 2332"/>
              <a:gd name="T3" fmla="*/ 81 h 2279"/>
              <a:gd name="T4" fmla="*/ 2059 w 2332"/>
              <a:gd name="T5" fmla="*/ 360 h 2279"/>
              <a:gd name="T6" fmla="*/ 2332 w 2332"/>
              <a:gd name="T7" fmla="*/ 820 h 2279"/>
              <a:gd name="T8" fmla="*/ 2249 w 2332"/>
              <a:gd name="T9" fmla="*/ 1718 h 2279"/>
              <a:gd name="T10" fmla="*/ 1652 w 2332"/>
              <a:gd name="T11" fmla="*/ 2279 h 2279"/>
              <a:gd name="T12" fmla="*/ 714 w 2332"/>
              <a:gd name="T13" fmla="*/ 2279 h 2279"/>
              <a:gd name="T14" fmla="*/ 57 w 2332"/>
              <a:gd name="T15" fmla="*/ 1649 h 2279"/>
              <a:gd name="T16" fmla="*/ 0 w 2332"/>
              <a:gd name="T17" fmla="*/ 967 h 2279"/>
              <a:gd name="T18" fmla="*/ 221 w 2332"/>
              <a:gd name="T19" fmla="*/ 448 h 2279"/>
              <a:gd name="T20" fmla="*/ 974 w 2332"/>
              <a:gd name="T21" fmla="*/ 0 h 22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32" h="2279">
                <a:moveTo>
                  <a:pt x="974" y="0"/>
                </a:moveTo>
                <a:lnTo>
                  <a:pt x="1581" y="81"/>
                </a:lnTo>
                <a:lnTo>
                  <a:pt x="2059" y="360"/>
                </a:lnTo>
                <a:lnTo>
                  <a:pt x="2332" y="820"/>
                </a:lnTo>
                <a:lnTo>
                  <a:pt x="2249" y="1718"/>
                </a:lnTo>
                <a:lnTo>
                  <a:pt x="1652" y="2279"/>
                </a:lnTo>
                <a:lnTo>
                  <a:pt x="714" y="2279"/>
                </a:lnTo>
                <a:lnTo>
                  <a:pt x="57" y="1649"/>
                </a:lnTo>
                <a:lnTo>
                  <a:pt x="0" y="967"/>
                </a:lnTo>
                <a:lnTo>
                  <a:pt x="221" y="448"/>
                </a:lnTo>
                <a:lnTo>
                  <a:pt x="974" y="0"/>
                </a:lnTo>
                <a:close/>
              </a:path>
            </a:pathLst>
          </a:custGeom>
          <a:noFill/>
          <a:ln w="1270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dk2">
                    <a:lumMod val="100000"/>
                  </a:schemeClr>
                </a:solidFill>
              </a14:hiddenFill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" name="íSḻiḍé">
            <a:extLst>
              <a:ext uri="{FF2B5EF4-FFF2-40B4-BE49-F238E27FC236}">
                <a16:creationId xmlns:a16="http://schemas.microsoft.com/office/drawing/2014/main" xmlns="" id="{659735B9-1AA9-4A13-AF5F-C6073D147E25}"/>
              </a:ext>
            </a:extLst>
          </p:cNvPr>
          <p:cNvSpPr/>
          <p:nvPr/>
        </p:nvSpPr>
        <p:spPr bwMode="auto">
          <a:xfrm>
            <a:off x="8457340" y="2494139"/>
            <a:ext cx="2996713" cy="2812021"/>
          </a:xfrm>
          <a:custGeom>
            <a:avLst/>
            <a:gdLst>
              <a:gd name="T0" fmla="*/ 0 w 2158"/>
              <a:gd name="T1" fmla="*/ 194 h 2025"/>
              <a:gd name="T2" fmla="*/ 651 w 2158"/>
              <a:gd name="T3" fmla="*/ 0 h 2025"/>
              <a:gd name="T4" fmla="*/ 981 w 2158"/>
              <a:gd name="T5" fmla="*/ 151 h 2025"/>
              <a:gd name="T6" fmla="*/ 1452 w 2158"/>
              <a:gd name="T7" fmla="*/ 284 h 2025"/>
              <a:gd name="T8" fmla="*/ 2158 w 2158"/>
              <a:gd name="T9" fmla="*/ 578 h 2025"/>
              <a:gd name="T10" fmla="*/ 1746 w 2158"/>
              <a:gd name="T11" fmla="*/ 966 h 2025"/>
              <a:gd name="T12" fmla="*/ 2059 w 2158"/>
              <a:gd name="T13" fmla="*/ 1464 h 2025"/>
              <a:gd name="T14" fmla="*/ 1618 w 2158"/>
              <a:gd name="T15" fmla="*/ 1724 h 2025"/>
              <a:gd name="T16" fmla="*/ 528 w 2158"/>
              <a:gd name="T17" fmla="*/ 2025 h 20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58" h="2025">
                <a:moveTo>
                  <a:pt x="0" y="194"/>
                </a:moveTo>
                <a:lnTo>
                  <a:pt x="651" y="0"/>
                </a:lnTo>
                <a:lnTo>
                  <a:pt x="981" y="151"/>
                </a:lnTo>
                <a:lnTo>
                  <a:pt x="1452" y="284"/>
                </a:lnTo>
                <a:lnTo>
                  <a:pt x="2158" y="578"/>
                </a:lnTo>
                <a:lnTo>
                  <a:pt x="1746" y="966"/>
                </a:lnTo>
                <a:lnTo>
                  <a:pt x="2059" y="1464"/>
                </a:lnTo>
                <a:lnTo>
                  <a:pt x="1618" y="1724"/>
                </a:lnTo>
                <a:lnTo>
                  <a:pt x="528" y="2025"/>
                </a:lnTo>
              </a:path>
            </a:pathLst>
          </a:custGeom>
          <a:noFill/>
          <a:ln w="1270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dk2">
                    <a:lumMod val="100000"/>
                  </a:schemeClr>
                </a:solidFill>
              </a14:hiddenFill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" name="íṧliḍè">
            <a:extLst>
              <a:ext uri="{FF2B5EF4-FFF2-40B4-BE49-F238E27FC236}">
                <a16:creationId xmlns:a16="http://schemas.microsoft.com/office/drawing/2014/main" xmlns="" id="{60E6B20A-9510-494E-91D5-F947EE892E82}"/>
              </a:ext>
            </a:extLst>
          </p:cNvPr>
          <p:cNvSpPr/>
          <p:nvPr/>
        </p:nvSpPr>
        <p:spPr bwMode="auto">
          <a:xfrm>
            <a:off x="8457340" y="2145587"/>
            <a:ext cx="2424588" cy="3196678"/>
          </a:xfrm>
          <a:custGeom>
            <a:avLst/>
            <a:gdLst>
              <a:gd name="T0" fmla="*/ 0 w 1746"/>
              <a:gd name="T1" fmla="*/ 469 h 2302"/>
              <a:gd name="T2" fmla="*/ 192 w 1746"/>
              <a:gd name="T3" fmla="*/ 739 h 2302"/>
              <a:gd name="T4" fmla="*/ 945 w 1746"/>
              <a:gd name="T5" fmla="*/ 417 h 2302"/>
              <a:gd name="T6" fmla="*/ 888 w 1746"/>
              <a:gd name="T7" fmla="*/ 739 h 2302"/>
              <a:gd name="T8" fmla="*/ 981 w 1746"/>
              <a:gd name="T9" fmla="*/ 1729 h 2302"/>
              <a:gd name="T10" fmla="*/ 1618 w 1746"/>
              <a:gd name="T11" fmla="*/ 1975 h 2302"/>
              <a:gd name="T12" fmla="*/ 1746 w 1746"/>
              <a:gd name="T13" fmla="*/ 1236 h 2302"/>
              <a:gd name="T14" fmla="*/ 1452 w 1746"/>
              <a:gd name="T15" fmla="*/ 535 h 2302"/>
              <a:gd name="T16" fmla="*/ 898 w 1746"/>
              <a:gd name="T17" fmla="*/ 753 h 2302"/>
              <a:gd name="T18" fmla="*/ 1220 w 1746"/>
              <a:gd name="T19" fmla="*/ 1137 h 2302"/>
              <a:gd name="T20" fmla="*/ 950 w 1746"/>
              <a:gd name="T21" fmla="*/ 1717 h 2302"/>
              <a:gd name="T22" fmla="*/ 945 w 1746"/>
              <a:gd name="T23" fmla="*/ 1729 h 2302"/>
              <a:gd name="T24" fmla="*/ 481 w 1746"/>
              <a:gd name="T25" fmla="*/ 2302 h 2302"/>
              <a:gd name="T26" fmla="*/ 239 w 1746"/>
              <a:gd name="T27" fmla="*/ 1137 h 2302"/>
              <a:gd name="T28" fmla="*/ 945 w 1746"/>
              <a:gd name="T29" fmla="*/ 398 h 2302"/>
              <a:gd name="T30" fmla="*/ 774 w 1746"/>
              <a:gd name="T31" fmla="*/ 0 h 2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746" h="2302">
                <a:moveTo>
                  <a:pt x="0" y="469"/>
                </a:moveTo>
                <a:lnTo>
                  <a:pt x="192" y="739"/>
                </a:lnTo>
                <a:lnTo>
                  <a:pt x="945" y="417"/>
                </a:lnTo>
                <a:lnTo>
                  <a:pt x="888" y="739"/>
                </a:lnTo>
                <a:lnTo>
                  <a:pt x="981" y="1729"/>
                </a:lnTo>
                <a:lnTo>
                  <a:pt x="1618" y="1975"/>
                </a:lnTo>
                <a:lnTo>
                  <a:pt x="1746" y="1236"/>
                </a:lnTo>
                <a:lnTo>
                  <a:pt x="1452" y="535"/>
                </a:lnTo>
                <a:lnTo>
                  <a:pt x="898" y="753"/>
                </a:lnTo>
                <a:lnTo>
                  <a:pt x="1220" y="1137"/>
                </a:lnTo>
                <a:lnTo>
                  <a:pt x="950" y="1717"/>
                </a:lnTo>
                <a:lnTo>
                  <a:pt x="945" y="1729"/>
                </a:lnTo>
                <a:lnTo>
                  <a:pt x="481" y="2302"/>
                </a:lnTo>
                <a:lnTo>
                  <a:pt x="239" y="1137"/>
                </a:lnTo>
                <a:lnTo>
                  <a:pt x="945" y="398"/>
                </a:lnTo>
                <a:lnTo>
                  <a:pt x="774" y="0"/>
                </a:lnTo>
              </a:path>
            </a:pathLst>
          </a:custGeom>
          <a:noFill/>
          <a:ln w="1270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dk2">
                    <a:lumMod val="100000"/>
                  </a:schemeClr>
                </a:solidFill>
              </a14:hiddenFill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" name="îṩḻiďè">
            <a:extLst>
              <a:ext uri="{FF2B5EF4-FFF2-40B4-BE49-F238E27FC236}">
                <a16:creationId xmlns:a16="http://schemas.microsoft.com/office/drawing/2014/main" xmlns="" id="{B8AFB6A8-A4F4-4CAB-9885-90F843D60A61}"/>
              </a:ext>
            </a:extLst>
          </p:cNvPr>
          <p:cNvSpPr/>
          <p:nvPr/>
        </p:nvSpPr>
        <p:spPr bwMode="auto">
          <a:xfrm>
            <a:off x="8176832" y="3131531"/>
            <a:ext cx="566570" cy="592954"/>
          </a:xfrm>
          <a:custGeom>
            <a:avLst/>
            <a:gdLst>
              <a:gd name="T0" fmla="*/ 375 w 408"/>
              <a:gd name="T1" fmla="*/ 0 h 427"/>
              <a:gd name="T2" fmla="*/ 408 w 408"/>
              <a:gd name="T3" fmla="*/ 427 h 427"/>
              <a:gd name="T4" fmla="*/ 0 w 408"/>
              <a:gd name="T5" fmla="*/ 275 h 4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08" h="427">
                <a:moveTo>
                  <a:pt x="375" y="0"/>
                </a:moveTo>
                <a:lnTo>
                  <a:pt x="408" y="427"/>
                </a:lnTo>
                <a:lnTo>
                  <a:pt x="0" y="275"/>
                </a:lnTo>
              </a:path>
            </a:pathLst>
          </a:custGeom>
          <a:noFill/>
          <a:ln w="1270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dk2">
                    <a:lumMod val="100000"/>
                  </a:schemeClr>
                </a:solidFill>
              </a14:hiddenFill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" name="îšlïḓé">
            <a:extLst>
              <a:ext uri="{FF2B5EF4-FFF2-40B4-BE49-F238E27FC236}">
                <a16:creationId xmlns:a16="http://schemas.microsoft.com/office/drawing/2014/main" xmlns="" id="{DCB30ED9-F6B1-440A-B941-068C4EC9AB81}"/>
              </a:ext>
            </a:extLst>
          </p:cNvPr>
          <p:cNvSpPr/>
          <p:nvPr/>
        </p:nvSpPr>
        <p:spPr bwMode="auto">
          <a:xfrm>
            <a:off x="8743403" y="2141421"/>
            <a:ext cx="2217678" cy="990109"/>
          </a:xfrm>
          <a:custGeom>
            <a:avLst/>
            <a:gdLst>
              <a:gd name="T0" fmla="*/ 0 w 1597"/>
              <a:gd name="T1" fmla="*/ 713 h 713"/>
              <a:gd name="T2" fmla="*/ 424 w 1597"/>
              <a:gd name="T3" fmla="*/ 261 h 713"/>
              <a:gd name="T4" fmla="*/ 547 w 1597"/>
              <a:gd name="T5" fmla="*/ 0 h 713"/>
              <a:gd name="T6" fmla="*/ 566 w 1597"/>
              <a:gd name="T7" fmla="*/ 10 h 713"/>
              <a:gd name="T8" fmla="*/ 1057 w 1597"/>
              <a:gd name="T9" fmla="*/ 254 h 713"/>
              <a:gd name="T10" fmla="*/ 1154 w 1597"/>
              <a:gd name="T11" fmla="*/ 81 h 713"/>
              <a:gd name="T12" fmla="*/ 1265 w 1597"/>
              <a:gd name="T13" fmla="*/ 500 h 713"/>
              <a:gd name="T14" fmla="*/ 1597 w 1597"/>
              <a:gd name="T15" fmla="*/ 358 h 7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97" h="713">
                <a:moveTo>
                  <a:pt x="0" y="713"/>
                </a:moveTo>
                <a:lnTo>
                  <a:pt x="424" y="261"/>
                </a:lnTo>
                <a:lnTo>
                  <a:pt x="547" y="0"/>
                </a:lnTo>
                <a:lnTo>
                  <a:pt x="566" y="10"/>
                </a:lnTo>
                <a:lnTo>
                  <a:pt x="1057" y="254"/>
                </a:lnTo>
                <a:lnTo>
                  <a:pt x="1154" y="81"/>
                </a:lnTo>
                <a:lnTo>
                  <a:pt x="1265" y="500"/>
                </a:lnTo>
                <a:lnTo>
                  <a:pt x="1597" y="358"/>
                </a:lnTo>
              </a:path>
            </a:pathLst>
          </a:custGeom>
          <a:noFill/>
          <a:ln w="1270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dk2">
                    <a:lumMod val="100000"/>
                  </a:schemeClr>
                </a:solidFill>
              </a14:hiddenFill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" name="íṧľîďe">
            <a:extLst>
              <a:ext uri="{FF2B5EF4-FFF2-40B4-BE49-F238E27FC236}">
                <a16:creationId xmlns:a16="http://schemas.microsoft.com/office/drawing/2014/main" xmlns="" id="{9E8BD629-A5B6-47CF-8217-46F581784F87}"/>
              </a:ext>
            </a:extLst>
          </p:cNvPr>
          <p:cNvSpPr/>
          <p:nvPr/>
        </p:nvSpPr>
        <p:spPr bwMode="auto">
          <a:xfrm>
            <a:off x="8765622" y="3191242"/>
            <a:ext cx="1053987" cy="1365045"/>
          </a:xfrm>
          <a:custGeom>
            <a:avLst/>
            <a:gdLst>
              <a:gd name="T0" fmla="*/ 0 w 759"/>
              <a:gd name="T1" fmla="*/ 398 h 983"/>
              <a:gd name="T2" fmla="*/ 759 w 759"/>
              <a:gd name="T3" fmla="*/ 983 h 983"/>
              <a:gd name="T4" fmla="*/ 552 w 759"/>
              <a:gd name="T5" fmla="*/ 512 h 983"/>
              <a:gd name="T6" fmla="*/ 759 w 759"/>
              <a:gd name="T7" fmla="*/ 448 h 983"/>
              <a:gd name="T8" fmla="*/ 652 w 759"/>
              <a:gd name="T9" fmla="*/ 0 h 983"/>
              <a:gd name="T10" fmla="*/ 34 w 759"/>
              <a:gd name="T11" fmla="*/ 384 h 983"/>
              <a:gd name="T12" fmla="*/ 541 w 759"/>
              <a:gd name="T13" fmla="*/ 512 h 9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59" h="983">
                <a:moveTo>
                  <a:pt x="0" y="398"/>
                </a:moveTo>
                <a:lnTo>
                  <a:pt x="759" y="983"/>
                </a:lnTo>
                <a:lnTo>
                  <a:pt x="552" y="512"/>
                </a:lnTo>
                <a:lnTo>
                  <a:pt x="759" y="448"/>
                </a:lnTo>
                <a:lnTo>
                  <a:pt x="652" y="0"/>
                </a:lnTo>
                <a:lnTo>
                  <a:pt x="34" y="384"/>
                </a:lnTo>
                <a:lnTo>
                  <a:pt x="541" y="512"/>
                </a:lnTo>
              </a:path>
            </a:pathLst>
          </a:custGeom>
          <a:noFill/>
          <a:ln w="1270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dk2">
                    <a:lumMod val="100000"/>
                  </a:schemeClr>
                </a:solidFill>
              </a14:hiddenFill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" name="îṡḷíḑé">
            <a:extLst>
              <a:ext uri="{FF2B5EF4-FFF2-40B4-BE49-F238E27FC236}">
                <a16:creationId xmlns:a16="http://schemas.microsoft.com/office/drawing/2014/main" xmlns="" id="{73612A95-F471-4816-B65A-ED8A69391247}"/>
              </a:ext>
            </a:extLst>
          </p:cNvPr>
          <p:cNvSpPr/>
          <p:nvPr/>
        </p:nvSpPr>
        <p:spPr bwMode="auto">
          <a:xfrm>
            <a:off x="10213986" y="3743926"/>
            <a:ext cx="644335" cy="404097"/>
          </a:xfrm>
          <a:custGeom>
            <a:avLst/>
            <a:gdLst>
              <a:gd name="T0" fmla="*/ 0 w 464"/>
              <a:gd name="T1" fmla="*/ 0 h 291"/>
              <a:gd name="T2" fmla="*/ 296 w 464"/>
              <a:gd name="T3" fmla="*/ 291 h 291"/>
              <a:gd name="T4" fmla="*/ 464 w 464"/>
              <a:gd name="T5" fmla="*/ 95 h 291"/>
              <a:gd name="T6" fmla="*/ 0 w 464"/>
              <a:gd name="T7" fmla="*/ 0 h 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64" h="291">
                <a:moveTo>
                  <a:pt x="0" y="0"/>
                </a:moveTo>
                <a:lnTo>
                  <a:pt x="296" y="291"/>
                </a:lnTo>
                <a:lnTo>
                  <a:pt x="464" y="95"/>
                </a:lnTo>
                <a:lnTo>
                  <a:pt x="0" y="0"/>
                </a:lnTo>
                <a:close/>
              </a:path>
            </a:pathLst>
          </a:custGeom>
          <a:noFill/>
          <a:ln w="1270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dk2">
                    <a:lumMod val="100000"/>
                  </a:schemeClr>
                </a:solidFill>
              </a14:hiddenFill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" name="íṣ1îḓê">
            <a:extLst>
              <a:ext uri="{FF2B5EF4-FFF2-40B4-BE49-F238E27FC236}">
                <a16:creationId xmlns:a16="http://schemas.microsoft.com/office/drawing/2014/main" xmlns="" id="{02A47BAA-03ED-46BB-A25E-D68FB9FC6117}"/>
              </a:ext>
            </a:extLst>
          </p:cNvPr>
          <p:cNvSpPr/>
          <p:nvPr/>
        </p:nvSpPr>
        <p:spPr bwMode="auto">
          <a:xfrm>
            <a:off x="8265706" y="3777254"/>
            <a:ext cx="987332" cy="1591395"/>
          </a:xfrm>
          <a:custGeom>
            <a:avLst/>
            <a:gdLst>
              <a:gd name="T0" fmla="*/ 711 w 711"/>
              <a:gd name="T1" fmla="*/ 689 h 1146"/>
              <a:gd name="T2" fmla="*/ 628 w 711"/>
              <a:gd name="T3" fmla="*/ 1146 h 1146"/>
              <a:gd name="T4" fmla="*/ 469 w 711"/>
              <a:gd name="T5" fmla="*/ 533 h 1146"/>
              <a:gd name="T6" fmla="*/ 280 w 711"/>
              <a:gd name="T7" fmla="*/ 303 h 1146"/>
              <a:gd name="T8" fmla="*/ 0 w 711"/>
              <a:gd name="T9" fmla="*/ 452 h 1146"/>
              <a:gd name="T10" fmla="*/ 344 w 711"/>
              <a:gd name="T11" fmla="*/ 0 h 1146"/>
              <a:gd name="T12" fmla="*/ 299 w 711"/>
              <a:gd name="T13" fmla="*/ 291 h 1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1" h="1146">
                <a:moveTo>
                  <a:pt x="711" y="689"/>
                </a:moveTo>
                <a:lnTo>
                  <a:pt x="628" y="1146"/>
                </a:lnTo>
                <a:lnTo>
                  <a:pt x="469" y="533"/>
                </a:lnTo>
                <a:lnTo>
                  <a:pt x="280" y="303"/>
                </a:lnTo>
                <a:lnTo>
                  <a:pt x="0" y="452"/>
                </a:lnTo>
                <a:lnTo>
                  <a:pt x="344" y="0"/>
                </a:lnTo>
                <a:lnTo>
                  <a:pt x="299" y="291"/>
                </a:lnTo>
              </a:path>
            </a:pathLst>
          </a:custGeom>
          <a:noFill/>
          <a:ln w="1270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dk2">
                    <a:lumMod val="100000"/>
                  </a:schemeClr>
                </a:solidFill>
              </a14:hiddenFill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" name="íSlîḍé">
            <a:extLst>
              <a:ext uri="{FF2B5EF4-FFF2-40B4-BE49-F238E27FC236}">
                <a16:creationId xmlns:a16="http://schemas.microsoft.com/office/drawing/2014/main" xmlns="" id="{D7A4C24F-F7C7-4FEF-A285-C3E422E1CC76}"/>
              </a:ext>
            </a:extLst>
          </p:cNvPr>
          <p:cNvSpPr/>
          <p:nvPr/>
        </p:nvSpPr>
        <p:spPr bwMode="auto">
          <a:xfrm flipH="1" flipV="1">
            <a:off x="8808670" y="3777254"/>
            <a:ext cx="1010939" cy="62489"/>
          </a:xfrm>
          <a:prstGeom prst="line">
            <a:avLst/>
          </a:prstGeom>
          <a:noFill/>
          <a:ln w="1270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dk2">
                    <a:lumMod val="100000"/>
                  </a:schemeClr>
                </a:solidFill>
              </a14:hiddenFill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" name="iśḻïďe">
            <a:extLst>
              <a:ext uri="{FF2B5EF4-FFF2-40B4-BE49-F238E27FC236}">
                <a16:creationId xmlns:a16="http://schemas.microsoft.com/office/drawing/2014/main" xmlns="" id="{A00FF0FD-4386-4658-9E92-9B363F23E0D4}"/>
              </a:ext>
            </a:extLst>
          </p:cNvPr>
          <p:cNvSpPr/>
          <p:nvPr/>
        </p:nvSpPr>
        <p:spPr bwMode="auto">
          <a:xfrm flipH="1">
            <a:off x="10924977" y="3292614"/>
            <a:ext cx="411041" cy="66655"/>
          </a:xfrm>
          <a:prstGeom prst="line">
            <a:avLst/>
          </a:prstGeom>
          <a:noFill/>
          <a:ln w="1270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dk2">
                    <a:lumMod val="100000"/>
                  </a:schemeClr>
                </a:solidFill>
              </a14:hiddenFill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" name="iṩlíḓé">
            <a:extLst>
              <a:ext uri="{FF2B5EF4-FFF2-40B4-BE49-F238E27FC236}">
                <a16:creationId xmlns:a16="http://schemas.microsoft.com/office/drawing/2014/main" xmlns="" id="{CC91B916-38DE-418E-9DB6-6761E86FA431}"/>
              </a:ext>
            </a:extLst>
          </p:cNvPr>
          <p:cNvSpPr/>
          <p:nvPr/>
        </p:nvSpPr>
        <p:spPr bwMode="auto">
          <a:xfrm>
            <a:off x="10720844" y="3898066"/>
            <a:ext cx="240237" cy="1047043"/>
          </a:xfrm>
          <a:custGeom>
            <a:avLst/>
            <a:gdLst>
              <a:gd name="T0" fmla="*/ 0 w 173"/>
              <a:gd name="T1" fmla="*/ 754 h 754"/>
              <a:gd name="T2" fmla="*/ 173 w 173"/>
              <a:gd name="T3" fmla="*/ 308 h 754"/>
              <a:gd name="T4" fmla="*/ 116 w 173"/>
              <a:gd name="T5" fmla="*/ 0 h 7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73" h="754">
                <a:moveTo>
                  <a:pt x="0" y="754"/>
                </a:moveTo>
                <a:lnTo>
                  <a:pt x="173" y="308"/>
                </a:lnTo>
                <a:lnTo>
                  <a:pt x="116" y="0"/>
                </a:lnTo>
              </a:path>
            </a:pathLst>
          </a:custGeom>
          <a:noFill/>
          <a:ln w="1270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dk2">
                    <a:lumMod val="100000"/>
                  </a:schemeClr>
                </a:solidFill>
              </a14:hiddenFill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" name="iṧḻiḑe">
            <a:extLst>
              <a:ext uri="{FF2B5EF4-FFF2-40B4-BE49-F238E27FC236}">
                <a16:creationId xmlns:a16="http://schemas.microsoft.com/office/drawing/2014/main" xmlns="" id="{CC4E8FA0-4BC1-455A-9204-79129A4EF7E8}"/>
              </a:ext>
            </a:extLst>
          </p:cNvPr>
          <p:cNvSpPr/>
          <p:nvPr/>
        </p:nvSpPr>
        <p:spPr bwMode="auto">
          <a:xfrm flipH="1" flipV="1">
            <a:off x="10961081" y="4325771"/>
            <a:ext cx="374937" cy="230516"/>
          </a:xfrm>
          <a:prstGeom prst="line">
            <a:avLst/>
          </a:prstGeom>
          <a:noFill/>
          <a:ln w="1270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dk2">
                    <a:lumMod val="100000"/>
                  </a:schemeClr>
                </a:solidFill>
              </a14:hiddenFill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" name="îśḷiḑè">
            <a:extLst>
              <a:ext uri="{FF2B5EF4-FFF2-40B4-BE49-F238E27FC236}">
                <a16:creationId xmlns:a16="http://schemas.microsoft.com/office/drawing/2014/main" xmlns="" id="{254683E3-1807-43A2-9A4C-5FA3F8B2C01E}"/>
              </a:ext>
            </a:extLst>
          </p:cNvPr>
          <p:cNvSpPr/>
          <p:nvPr/>
        </p:nvSpPr>
        <p:spPr bwMode="auto">
          <a:xfrm>
            <a:off x="10634748" y="4171631"/>
            <a:ext cx="59712" cy="773479"/>
          </a:xfrm>
          <a:prstGeom prst="line">
            <a:avLst/>
          </a:prstGeom>
          <a:noFill/>
          <a:ln w="1270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dk2">
                    <a:lumMod val="100000"/>
                  </a:schemeClr>
                </a:solidFill>
              </a14:hiddenFill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" name="íSlíḑé">
            <a:extLst>
              <a:ext uri="{FF2B5EF4-FFF2-40B4-BE49-F238E27FC236}">
                <a16:creationId xmlns:a16="http://schemas.microsoft.com/office/drawing/2014/main" xmlns="" id="{9F63830C-E3F5-461F-8079-E244DEAC61A7}"/>
              </a:ext>
            </a:extLst>
          </p:cNvPr>
          <p:cNvSpPr/>
          <p:nvPr/>
        </p:nvSpPr>
        <p:spPr bwMode="auto">
          <a:xfrm flipH="1">
            <a:off x="9101675" y="4945110"/>
            <a:ext cx="697104" cy="423539"/>
          </a:xfrm>
          <a:prstGeom prst="line">
            <a:avLst/>
          </a:prstGeom>
          <a:noFill/>
          <a:ln w="1270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dk2">
                    <a:lumMod val="100000"/>
                  </a:schemeClr>
                </a:solidFill>
              </a14:hiddenFill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" name="íšľïḑé">
            <a:extLst>
              <a:ext uri="{FF2B5EF4-FFF2-40B4-BE49-F238E27FC236}">
                <a16:creationId xmlns:a16="http://schemas.microsoft.com/office/drawing/2014/main" xmlns="" id="{4D980191-C2AB-4AE5-9C1E-8B33F2050F41}"/>
              </a:ext>
            </a:extLst>
          </p:cNvPr>
          <p:cNvSpPr/>
          <p:nvPr/>
        </p:nvSpPr>
        <p:spPr bwMode="auto">
          <a:xfrm flipH="1">
            <a:off x="9733512" y="3207906"/>
            <a:ext cx="377714" cy="0"/>
          </a:xfrm>
          <a:prstGeom prst="line">
            <a:avLst/>
          </a:prstGeom>
          <a:noFill/>
          <a:ln w="1270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dk2">
                    <a:lumMod val="100000"/>
                  </a:schemeClr>
                </a:solidFill>
              </a14:hiddenFill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" name="iṧľîḋe">
            <a:extLst>
              <a:ext uri="{FF2B5EF4-FFF2-40B4-BE49-F238E27FC236}">
                <a16:creationId xmlns:a16="http://schemas.microsoft.com/office/drawing/2014/main" xmlns="" id="{4E84E87A-0CAF-41EA-89A7-574E0922CFD1}"/>
              </a:ext>
            </a:extLst>
          </p:cNvPr>
          <p:cNvSpPr/>
          <p:nvPr/>
        </p:nvSpPr>
        <p:spPr bwMode="auto">
          <a:xfrm flipH="1">
            <a:off x="9851547" y="3724485"/>
            <a:ext cx="259678" cy="81931"/>
          </a:xfrm>
          <a:prstGeom prst="line">
            <a:avLst/>
          </a:prstGeom>
          <a:noFill/>
          <a:ln w="1270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dk2">
                    <a:lumMod val="100000"/>
                  </a:schemeClr>
                </a:solidFill>
              </a14:hiddenFill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" name="ísḻîḍê">
            <a:extLst>
              <a:ext uri="{FF2B5EF4-FFF2-40B4-BE49-F238E27FC236}">
                <a16:creationId xmlns:a16="http://schemas.microsoft.com/office/drawing/2014/main" xmlns="" id="{8AB2E98B-FCA6-4ADA-8079-149DCCFEBAB0}"/>
              </a:ext>
            </a:extLst>
          </p:cNvPr>
          <p:cNvSpPr/>
          <p:nvPr/>
        </p:nvSpPr>
        <p:spPr bwMode="auto">
          <a:xfrm>
            <a:off x="10157445" y="2476829"/>
            <a:ext cx="112481" cy="112481"/>
          </a:xfrm>
          <a:prstGeom prst="ellipse">
            <a:avLst/>
          </a:prstGeom>
          <a:solidFill>
            <a:schemeClr val="accent1">
              <a:lumMod val="100000"/>
            </a:schemeClr>
          </a:solidFill>
          <a:ln w="9525">
            <a:solidFill>
              <a:schemeClr val="accent6"/>
            </a:solidFill>
            <a:round/>
            <a:headEnd/>
            <a:tailEnd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" name="i$ļiďe">
            <a:extLst>
              <a:ext uri="{FF2B5EF4-FFF2-40B4-BE49-F238E27FC236}">
                <a16:creationId xmlns:a16="http://schemas.microsoft.com/office/drawing/2014/main" xmlns="" id="{1A426019-7607-4A46-8306-9F14D86B534B}"/>
              </a:ext>
            </a:extLst>
          </p:cNvPr>
          <p:cNvSpPr/>
          <p:nvPr/>
        </p:nvSpPr>
        <p:spPr bwMode="auto">
          <a:xfrm>
            <a:off x="10908706" y="3296134"/>
            <a:ext cx="111093" cy="112481"/>
          </a:xfrm>
          <a:prstGeom prst="ellipse">
            <a:avLst/>
          </a:prstGeom>
          <a:solidFill>
            <a:schemeClr val="accent1">
              <a:lumMod val="100000"/>
            </a:schemeClr>
          </a:solidFill>
          <a:ln w="9525">
            <a:solidFill>
              <a:schemeClr val="accent6"/>
            </a:solidFill>
            <a:round/>
            <a:headEnd/>
            <a:tailEnd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" name="îšļîḑê">
            <a:extLst>
              <a:ext uri="{FF2B5EF4-FFF2-40B4-BE49-F238E27FC236}">
                <a16:creationId xmlns:a16="http://schemas.microsoft.com/office/drawing/2014/main" xmlns="" id="{5826ABE7-5863-4DC5-A842-67C0A09127ED}"/>
              </a:ext>
            </a:extLst>
          </p:cNvPr>
          <p:cNvSpPr/>
          <p:nvPr/>
        </p:nvSpPr>
        <p:spPr bwMode="auto">
          <a:xfrm>
            <a:off x="10510163" y="3444719"/>
            <a:ext cx="111093" cy="111092"/>
          </a:xfrm>
          <a:prstGeom prst="ellipse">
            <a:avLst/>
          </a:prstGeom>
          <a:solidFill>
            <a:schemeClr val="accent1">
              <a:lumMod val="100000"/>
            </a:schemeClr>
          </a:solidFill>
          <a:ln w="9525">
            <a:solidFill>
              <a:schemeClr val="accent6"/>
            </a:solidFill>
            <a:round/>
            <a:headEnd/>
            <a:tailEnd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" name="ïṧḻîďê">
            <a:extLst>
              <a:ext uri="{FF2B5EF4-FFF2-40B4-BE49-F238E27FC236}">
                <a16:creationId xmlns:a16="http://schemas.microsoft.com/office/drawing/2014/main" xmlns="" id="{A9B3954C-5179-437D-B465-213461AF6D15}"/>
              </a:ext>
            </a:extLst>
          </p:cNvPr>
          <p:cNvSpPr/>
          <p:nvPr/>
        </p:nvSpPr>
        <p:spPr bwMode="auto">
          <a:xfrm>
            <a:off x="10058851" y="3168378"/>
            <a:ext cx="112481" cy="111092"/>
          </a:xfrm>
          <a:prstGeom prst="ellipse">
            <a:avLst/>
          </a:prstGeom>
          <a:solidFill>
            <a:schemeClr val="accent1">
              <a:lumMod val="100000"/>
            </a:schemeClr>
          </a:solidFill>
          <a:ln w="9525">
            <a:solidFill>
              <a:schemeClr val="accent6"/>
            </a:solidFill>
            <a:round/>
            <a:headEnd/>
            <a:tailEnd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" name="i$liďé">
            <a:extLst>
              <a:ext uri="{FF2B5EF4-FFF2-40B4-BE49-F238E27FC236}">
                <a16:creationId xmlns:a16="http://schemas.microsoft.com/office/drawing/2014/main" xmlns="" id="{FDB8CE7D-BDAF-45DC-9D39-0D630052B8FA}"/>
              </a:ext>
            </a:extLst>
          </p:cNvPr>
          <p:cNvSpPr/>
          <p:nvPr/>
        </p:nvSpPr>
        <p:spPr bwMode="auto">
          <a:xfrm>
            <a:off x="9467284" y="3858538"/>
            <a:ext cx="111093" cy="112481"/>
          </a:xfrm>
          <a:prstGeom prst="ellipse">
            <a:avLst/>
          </a:prstGeom>
          <a:solidFill>
            <a:schemeClr val="accent1">
              <a:lumMod val="100000"/>
            </a:schemeClr>
          </a:solidFill>
          <a:ln w="9525">
            <a:solidFill>
              <a:schemeClr val="accent6"/>
            </a:solidFill>
            <a:round/>
            <a:headEnd/>
            <a:tailEnd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" name="îS1îḓé">
            <a:extLst>
              <a:ext uri="{FF2B5EF4-FFF2-40B4-BE49-F238E27FC236}">
                <a16:creationId xmlns:a16="http://schemas.microsoft.com/office/drawing/2014/main" xmlns="" id="{0096E67B-4521-415E-965E-BD50F1FBF386}"/>
              </a:ext>
            </a:extLst>
          </p:cNvPr>
          <p:cNvSpPr/>
          <p:nvPr/>
        </p:nvSpPr>
        <p:spPr bwMode="auto">
          <a:xfrm>
            <a:off x="8914601" y="3233644"/>
            <a:ext cx="111093" cy="112481"/>
          </a:xfrm>
          <a:prstGeom prst="ellipse">
            <a:avLst/>
          </a:prstGeom>
          <a:solidFill>
            <a:schemeClr val="accent1">
              <a:lumMod val="100000"/>
            </a:schemeClr>
          </a:solidFill>
          <a:ln w="9525">
            <a:solidFill>
              <a:schemeClr val="accent6"/>
            </a:solidFill>
            <a:round/>
            <a:headEnd/>
            <a:tailEnd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" name="íŝļíḋè">
            <a:extLst>
              <a:ext uri="{FF2B5EF4-FFF2-40B4-BE49-F238E27FC236}">
                <a16:creationId xmlns:a16="http://schemas.microsoft.com/office/drawing/2014/main" xmlns="" id="{DF00364D-3F10-4A51-BEA7-79ED2B0DBB24}"/>
              </a:ext>
            </a:extLst>
          </p:cNvPr>
          <p:cNvSpPr/>
          <p:nvPr/>
        </p:nvSpPr>
        <p:spPr bwMode="auto">
          <a:xfrm>
            <a:off x="8621595" y="4144601"/>
            <a:ext cx="111093" cy="112481"/>
          </a:xfrm>
          <a:prstGeom prst="ellipse">
            <a:avLst/>
          </a:prstGeom>
          <a:solidFill>
            <a:schemeClr val="accent1">
              <a:lumMod val="100000"/>
            </a:schemeClr>
          </a:solidFill>
          <a:ln w="9525">
            <a:solidFill>
              <a:schemeClr val="accent6"/>
            </a:solidFill>
            <a:round/>
            <a:headEnd/>
            <a:tailEnd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" name="is1iḋé">
            <a:extLst>
              <a:ext uri="{FF2B5EF4-FFF2-40B4-BE49-F238E27FC236}">
                <a16:creationId xmlns:a16="http://schemas.microsoft.com/office/drawing/2014/main" xmlns="" id="{AAB492A6-7B41-45ED-984B-C14234983AFA}"/>
              </a:ext>
            </a:extLst>
          </p:cNvPr>
          <p:cNvSpPr/>
          <p:nvPr/>
        </p:nvSpPr>
        <p:spPr bwMode="auto">
          <a:xfrm>
            <a:off x="9186777" y="4655624"/>
            <a:ext cx="112481" cy="111092"/>
          </a:xfrm>
          <a:prstGeom prst="ellipse">
            <a:avLst/>
          </a:prstGeom>
          <a:solidFill>
            <a:schemeClr val="accent1">
              <a:lumMod val="100000"/>
            </a:schemeClr>
          </a:solidFill>
          <a:ln w="9525">
            <a:solidFill>
              <a:schemeClr val="accent6"/>
            </a:solidFill>
            <a:round/>
            <a:headEnd/>
            <a:tailEnd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" name="iṥlîḓè">
            <a:extLst>
              <a:ext uri="{FF2B5EF4-FFF2-40B4-BE49-F238E27FC236}">
                <a16:creationId xmlns:a16="http://schemas.microsoft.com/office/drawing/2014/main" xmlns="" id="{1E22B2B6-8550-4702-B3C3-C6EAA860719F}"/>
              </a:ext>
            </a:extLst>
          </p:cNvPr>
          <p:cNvSpPr/>
          <p:nvPr/>
        </p:nvSpPr>
        <p:spPr bwMode="auto">
          <a:xfrm>
            <a:off x="10114397" y="4273745"/>
            <a:ext cx="112481" cy="111092"/>
          </a:xfrm>
          <a:prstGeom prst="ellipse">
            <a:avLst/>
          </a:prstGeom>
          <a:solidFill>
            <a:schemeClr val="accent1">
              <a:lumMod val="100000"/>
            </a:schemeClr>
          </a:solidFill>
          <a:ln w="9525">
            <a:solidFill>
              <a:schemeClr val="accent6"/>
            </a:solidFill>
            <a:round/>
            <a:headEnd/>
            <a:tailEnd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" name="iŝliḍè">
            <a:extLst>
              <a:ext uri="{FF2B5EF4-FFF2-40B4-BE49-F238E27FC236}">
                <a16:creationId xmlns:a16="http://schemas.microsoft.com/office/drawing/2014/main" xmlns="" id="{B63128F3-20D9-456A-B770-41D012394CE5}"/>
              </a:ext>
            </a:extLst>
          </p:cNvPr>
          <p:cNvSpPr/>
          <p:nvPr/>
        </p:nvSpPr>
        <p:spPr bwMode="auto">
          <a:xfrm>
            <a:off x="10565709" y="4112662"/>
            <a:ext cx="112481" cy="111092"/>
          </a:xfrm>
          <a:prstGeom prst="ellipse">
            <a:avLst/>
          </a:prstGeom>
          <a:solidFill>
            <a:schemeClr val="accent1">
              <a:lumMod val="100000"/>
            </a:schemeClr>
          </a:solidFill>
          <a:ln w="9525">
            <a:solidFill>
              <a:schemeClr val="accent6"/>
            </a:solidFill>
            <a:round/>
            <a:headEnd/>
            <a:tailEnd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" name="îšlïḑê">
            <a:extLst>
              <a:ext uri="{FF2B5EF4-FFF2-40B4-BE49-F238E27FC236}">
                <a16:creationId xmlns:a16="http://schemas.microsoft.com/office/drawing/2014/main" xmlns="" id="{5D2B4A34-F699-4643-B4DB-A3E4C86845C6}"/>
              </a:ext>
            </a:extLst>
          </p:cNvPr>
          <p:cNvSpPr/>
          <p:nvPr/>
        </p:nvSpPr>
        <p:spPr bwMode="auto">
          <a:xfrm>
            <a:off x="10908706" y="4273745"/>
            <a:ext cx="111093" cy="111092"/>
          </a:xfrm>
          <a:prstGeom prst="ellipse">
            <a:avLst/>
          </a:prstGeom>
          <a:solidFill>
            <a:schemeClr val="accent1">
              <a:lumMod val="100000"/>
            </a:schemeClr>
          </a:solidFill>
          <a:ln w="9525">
            <a:solidFill>
              <a:schemeClr val="accent6"/>
            </a:solidFill>
            <a:round/>
            <a:headEnd/>
            <a:tailEnd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" name="iS1iḋê">
            <a:extLst>
              <a:ext uri="{FF2B5EF4-FFF2-40B4-BE49-F238E27FC236}">
                <a16:creationId xmlns:a16="http://schemas.microsoft.com/office/drawing/2014/main" xmlns="" id="{845C866C-4BF7-4AD7-84E2-43140343DBE4}"/>
              </a:ext>
            </a:extLst>
          </p:cNvPr>
          <p:cNvSpPr/>
          <p:nvPr/>
        </p:nvSpPr>
        <p:spPr bwMode="auto">
          <a:xfrm>
            <a:off x="9762673" y="4888175"/>
            <a:ext cx="112481" cy="112481"/>
          </a:xfrm>
          <a:prstGeom prst="ellipse">
            <a:avLst/>
          </a:prstGeom>
          <a:solidFill>
            <a:schemeClr val="accent2">
              <a:lumMod val="100000"/>
            </a:schemeClr>
          </a:solidFill>
          <a:ln w="12700" cap="flat" cmpd="sng" algn="ctr">
            <a:solidFill>
              <a:schemeClr val="bg1">
                <a:lumMod val="100000"/>
              </a:schemeClr>
            </a:solidFill>
            <a:prstDash val="solid"/>
            <a:round/>
            <a:headEnd type="none" w="med" len="med"/>
            <a:tailEnd type="none" w="med" len="med"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5" name="íṥļîḑê">
            <a:extLst>
              <a:ext uri="{FF2B5EF4-FFF2-40B4-BE49-F238E27FC236}">
                <a16:creationId xmlns:a16="http://schemas.microsoft.com/office/drawing/2014/main" xmlns="" id="{03FD500E-09F1-4C73-977E-60DA011629C2}"/>
              </a:ext>
            </a:extLst>
          </p:cNvPr>
          <p:cNvSpPr/>
          <p:nvPr/>
        </p:nvSpPr>
        <p:spPr>
          <a:xfrm>
            <a:off x="10371652" y="2737925"/>
            <a:ext cx="271082" cy="272820"/>
          </a:xfrm>
          <a:prstGeom prst="ellipse">
            <a:avLst/>
          </a:prstGeom>
          <a:solidFill>
            <a:schemeClr val="accent2">
              <a:lumMod val="10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06" name="ïSḻîdè">
            <a:extLst>
              <a:ext uri="{FF2B5EF4-FFF2-40B4-BE49-F238E27FC236}">
                <a16:creationId xmlns:a16="http://schemas.microsoft.com/office/drawing/2014/main" xmlns="" id="{F60710B3-25C4-4CE6-84EA-0AB1C6F1CC1F}"/>
              </a:ext>
            </a:extLst>
          </p:cNvPr>
          <p:cNvSpPr/>
          <p:nvPr/>
        </p:nvSpPr>
        <p:spPr>
          <a:xfrm>
            <a:off x="10443963" y="2810699"/>
            <a:ext cx="126460" cy="127273"/>
          </a:xfrm>
          <a:prstGeom prst="ellipse">
            <a:avLst/>
          </a:prstGeom>
          <a:solidFill>
            <a:schemeClr val="accent2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03" name="îşlîḍe">
            <a:extLst>
              <a:ext uri="{FF2B5EF4-FFF2-40B4-BE49-F238E27FC236}">
                <a16:creationId xmlns:a16="http://schemas.microsoft.com/office/drawing/2014/main" xmlns="" id="{6293184E-4EA5-43E8-A07E-18D409CC74C0}"/>
              </a:ext>
            </a:extLst>
          </p:cNvPr>
          <p:cNvSpPr/>
          <p:nvPr/>
        </p:nvSpPr>
        <p:spPr>
          <a:xfrm>
            <a:off x="9579019" y="3058673"/>
            <a:ext cx="271082" cy="272820"/>
          </a:xfrm>
          <a:prstGeom prst="ellipse">
            <a:avLst/>
          </a:prstGeom>
          <a:solidFill>
            <a:schemeClr val="accent2">
              <a:lumMod val="10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04" name="í$líḓè">
            <a:extLst>
              <a:ext uri="{FF2B5EF4-FFF2-40B4-BE49-F238E27FC236}">
                <a16:creationId xmlns:a16="http://schemas.microsoft.com/office/drawing/2014/main" xmlns="" id="{A16891DB-009C-4990-B9FD-186C193C5DA6}"/>
              </a:ext>
            </a:extLst>
          </p:cNvPr>
          <p:cNvSpPr/>
          <p:nvPr/>
        </p:nvSpPr>
        <p:spPr>
          <a:xfrm>
            <a:off x="9651330" y="3131447"/>
            <a:ext cx="126460" cy="127273"/>
          </a:xfrm>
          <a:prstGeom prst="ellipse">
            <a:avLst/>
          </a:prstGeom>
          <a:solidFill>
            <a:schemeClr val="accent2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01" name="i$ľíde">
            <a:extLst>
              <a:ext uri="{FF2B5EF4-FFF2-40B4-BE49-F238E27FC236}">
                <a16:creationId xmlns:a16="http://schemas.microsoft.com/office/drawing/2014/main" xmlns="" id="{D3DC3F43-14F1-49D3-A589-963013BA67E6}"/>
              </a:ext>
            </a:extLst>
          </p:cNvPr>
          <p:cNvSpPr/>
          <p:nvPr/>
        </p:nvSpPr>
        <p:spPr>
          <a:xfrm>
            <a:off x="8650345" y="3608017"/>
            <a:ext cx="271082" cy="272820"/>
          </a:xfrm>
          <a:prstGeom prst="ellipse">
            <a:avLst/>
          </a:prstGeom>
          <a:solidFill>
            <a:schemeClr val="accent2">
              <a:lumMod val="10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02" name="îşlíḋe">
            <a:extLst>
              <a:ext uri="{FF2B5EF4-FFF2-40B4-BE49-F238E27FC236}">
                <a16:creationId xmlns:a16="http://schemas.microsoft.com/office/drawing/2014/main" xmlns="" id="{62511820-8A51-42D2-AB4F-05019EF7C390}"/>
              </a:ext>
            </a:extLst>
          </p:cNvPr>
          <p:cNvSpPr/>
          <p:nvPr/>
        </p:nvSpPr>
        <p:spPr>
          <a:xfrm>
            <a:off x="8722656" y="3680791"/>
            <a:ext cx="126460" cy="127273"/>
          </a:xfrm>
          <a:prstGeom prst="ellipse">
            <a:avLst/>
          </a:prstGeom>
          <a:solidFill>
            <a:schemeClr val="accent2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99" name="ïṣ1íḋè">
            <a:extLst>
              <a:ext uri="{FF2B5EF4-FFF2-40B4-BE49-F238E27FC236}">
                <a16:creationId xmlns:a16="http://schemas.microsoft.com/office/drawing/2014/main" xmlns="" id="{47A06C14-66EC-46D4-8647-B5B4284D3C9D}"/>
              </a:ext>
            </a:extLst>
          </p:cNvPr>
          <p:cNvSpPr/>
          <p:nvPr/>
        </p:nvSpPr>
        <p:spPr>
          <a:xfrm>
            <a:off x="9668394" y="4414829"/>
            <a:ext cx="271082" cy="272820"/>
          </a:xfrm>
          <a:prstGeom prst="ellipse">
            <a:avLst/>
          </a:prstGeom>
          <a:solidFill>
            <a:schemeClr val="accent2">
              <a:lumMod val="10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00" name="íSḷiḍé">
            <a:extLst>
              <a:ext uri="{FF2B5EF4-FFF2-40B4-BE49-F238E27FC236}">
                <a16:creationId xmlns:a16="http://schemas.microsoft.com/office/drawing/2014/main" xmlns="" id="{1A6D39D9-D71B-41C6-A065-488683D63F03}"/>
              </a:ext>
            </a:extLst>
          </p:cNvPr>
          <p:cNvSpPr/>
          <p:nvPr/>
        </p:nvSpPr>
        <p:spPr>
          <a:xfrm>
            <a:off x="9740705" y="4487603"/>
            <a:ext cx="126460" cy="127273"/>
          </a:xfrm>
          <a:prstGeom prst="ellipse">
            <a:avLst/>
          </a:prstGeom>
          <a:solidFill>
            <a:schemeClr val="accent2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97" name="íṥļiḓe">
            <a:extLst>
              <a:ext uri="{FF2B5EF4-FFF2-40B4-BE49-F238E27FC236}">
                <a16:creationId xmlns:a16="http://schemas.microsoft.com/office/drawing/2014/main" xmlns="" id="{08A5DACA-8B9D-413A-9297-E0A688290378}"/>
              </a:ext>
            </a:extLst>
          </p:cNvPr>
          <p:cNvSpPr/>
          <p:nvPr/>
        </p:nvSpPr>
        <p:spPr>
          <a:xfrm>
            <a:off x="9713697" y="2605773"/>
            <a:ext cx="170798" cy="171894"/>
          </a:xfrm>
          <a:prstGeom prst="ellipse">
            <a:avLst/>
          </a:prstGeom>
          <a:solidFill>
            <a:schemeClr val="accent2">
              <a:lumMod val="10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98" name="îşḻíḑè">
            <a:extLst>
              <a:ext uri="{FF2B5EF4-FFF2-40B4-BE49-F238E27FC236}">
                <a16:creationId xmlns:a16="http://schemas.microsoft.com/office/drawing/2014/main" xmlns="" id="{30D0BE86-1F0F-477C-8408-04EBA325BFED}"/>
              </a:ext>
            </a:extLst>
          </p:cNvPr>
          <p:cNvSpPr/>
          <p:nvPr/>
        </p:nvSpPr>
        <p:spPr>
          <a:xfrm>
            <a:off x="9759257" y="2651625"/>
            <a:ext cx="79678" cy="80190"/>
          </a:xfrm>
          <a:prstGeom prst="ellipse">
            <a:avLst/>
          </a:prstGeom>
          <a:solidFill>
            <a:schemeClr val="accent2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90" name="íṥḻïde">
            <a:extLst>
              <a:ext uri="{FF2B5EF4-FFF2-40B4-BE49-F238E27FC236}">
                <a16:creationId xmlns:a16="http://schemas.microsoft.com/office/drawing/2014/main" xmlns="" id="{4204FB08-65EA-4787-A22F-B54E5B53A386}"/>
              </a:ext>
            </a:extLst>
          </p:cNvPr>
          <p:cNvSpPr/>
          <p:nvPr/>
        </p:nvSpPr>
        <p:spPr>
          <a:xfrm>
            <a:off x="10034016" y="3564610"/>
            <a:ext cx="271082" cy="272819"/>
          </a:xfrm>
          <a:prstGeom prst="ellipse">
            <a:avLst/>
          </a:prstGeom>
          <a:solidFill>
            <a:schemeClr val="accent3">
              <a:lumMod val="10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91" name="isļiḓê">
            <a:extLst>
              <a:ext uri="{FF2B5EF4-FFF2-40B4-BE49-F238E27FC236}">
                <a16:creationId xmlns:a16="http://schemas.microsoft.com/office/drawing/2014/main" xmlns="" id="{021057FD-3CE6-4A69-BABA-3F44B3B2C73F}"/>
              </a:ext>
            </a:extLst>
          </p:cNvPr>
          <p:cNvSpPr/>
          <p:nvPr/>
        </p:nvSpPr>
        <p:spPr>
          <a:xfrm>
            <a:off x="10106327" y="3637383"/>
            <a:ext cx="126460" cy="127272"/>
          </a:xfrm>
          <a:prstGeom prst="ellipse">
            <a:avLst/>
          </a:prstGeom>
          <a:solidFill>
            <a:schemeClr val="accent3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8" name="ïşḻïdé">
            <a:extLst>
              <a:ext uri="{FF2B5EF4-FFF2-40B4-BE49-F238E27FC236}">
                <a16:creationId xmlns:a16="http://schemas.microsoft.com/office/drawing/2014/main" xmlns="" id="{6F900410-3DD4-4382-A458-0D8D436689A8}"/>
              </a:ext>
            </a:extLst>
          </p:cNvPr>
          <p:cNvSpPr/>
          <p:nvPr/>
        </p:nvSpPr>
        <p:spPr>
          <a:xfrm>
            <a:off x="9704051" y="3741843"/>
            <a:ext cx="170798" cy="171893"/>
          </a:xfrm>
          <a:prstGeom prst="ellipse">
            <a:avLst/>
          </a:prstGeom>
          <a:solidFill>
            <a:schemeClr val="accent3">
              <a:lumMod val="10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9" name="îşḻïḓé">
            <a:extLst>
              <a:ext uri="{FF2B5EF4-FFF2-40B4-BE49-F238E27FC236}">
                <a16:creationId xmlns:a16="http://schemas.microsoft.com/office/drawing/2014/main" xmlns="" id="{DBC805E8-AF44-4E99-B931-D5A748EEEF31}"/>
              </a:ext>
            </a:extLst>
          </p:cNvPr>
          <p:cNvSpPr/>
          <p:nvPr/>
        </p:nvSpPr>
        <p:spPr>
          <a:xfrm>
            <a:off x="9749611" y="3787695"/>
            <a:ext cx="79678" cy="80189"/>
          </a:xfrm>
          <a:prstGeom prst="ellipse">
            <a:avLst/>
          </a:prstGeom>
          <a:solidFill>
            <a:schemeClr val="accent3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6" name="îṥliďè">
            <a:extLst>
              <a:ext uri="{FF2B5EF4-FFF2-40B4-BE49-F238E27FC236}">
                <a16:creationId xmlns:a16="http://schemas.microsoft.com/office/drawing/2014/main" xmlns="" id="{B541B4A9-90C1-4C3D-B0F9-EA472A001436}"/>
              </a:ext>
            </a:extLst>
          </p:cNvPr>
          <p:cNvSpPr/>
          <p:nvPr/>
        </p:nvSpPr>
        <p:spPr>
          <a:xfrm>
            <a:off x="10793546" y="3762962"/>
            <a:ext cx="187879" cy="189083"/>
          </a:xfrm>
          <a:prstGeom prst="ellipse">
            <a:avLst/>
          </a:prstGeom>
          <a:solidFill>
            <a:schemeClr val="accent3">
              <a:lumMod val="10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7" name="íṥ1ïdê">
            <a:extLst>
              <a:ext uri="{FF2B5EF4-FFF2-40B4-BE49-F238E27FC236}">
                <a16:creationId xmlns:a16="http://schemas.microsoft.com/office/drawing/2014/main" xmlns="" id="{44A656E3-EA15-4CBA-8123-37DF6D26AE54}"/>
              </a:ext>
            </a:extLst>
          </p:cNvPr>
          <p:cNvSpPr/>
          <p:nvPr/>
        </p:nvSpPr>
        <p:spPr>
          <a:xfrm>
            <a:off x="10843662" y="3813399"/>
            <a:ext cx="87646" cy="88209"/>
          </a:xfrm>
          <a:prstGeom prst="ellipse">
            <a:avLst/>
          </a:prstGeom>
          <a:solidFill>
            <a:schemeClr val="accent3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4" name="íṩḻîde">
            <a:extLst>
              <a:ext uri="{FF2B5EF4-FFF2-40B4-BE49-F238E27FC236}">
                <a16:creationId xmlns:a16="http://schemas.microsoft.com/office/drawing/2014/main" xmlns="" id="{0ACF438F-FAFC-47A9-8A67-5D43C82FF369}"/>
              </a:ext>
            </a:extLst>
          </p:cNvPr>
          <p:cNvSpPr/>
          <p:nvPr/>
        </p:nvSpPr>
        <p:spPr>
          <a:xfrm>
            <a:off x="8137675" y="4331470"/>
            <a:ext cx="206666" cy="207992"/>
          </a:xfrm>
          <a:prstGeom prst="ellipse">
            <a:avLst/>
          </a:prstGeom>
          <a:solidFill>
            <a:schemeClr val="accent4">
              <a:lumMod val="10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5" name="ïṡḷîdê">
            <a:extLst>
              <a:ext uri="{FF2B5EF4-FFF2-40B4-BE49-F238E27FC236}">
                <a16:creationId xmlns:a16="http://schemas.microsoft.com/office/drawing/2014/main" xmlns="" id="{A8A01A2D-C224-49E4-AE57-343D6D9F7761}"/>
              </a:ext>
            </a:extLst>
          </p:cNvPr>
          <p:cNvSpPr/>
          <p:nvPr/>
        </p:nvSpPr>
        <p:spPr>
          <a:xfrm>
            <a:off x="8192803" y="4386951"/>
            <a:ext cx="96410" cy="97030"/>
          </a:xfrm>
          <a:prstGeom prst="ellipse">
            <a:avLst/>
          </a:prstGeom>
          <a:solidFill>
            <a:schemeClr val="accent4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2" name="iṥḻiḓé">
            <a:extLst>
              <a:ext uri="{FF2B5EF4-FFF2-40B4-BE49-F238E27FC236}">
                <a16:creationId xmlns:a16="http://schemas.microsoft.com/office/drawing/2014/main" xmlns="" id="{D92D1C6B-DEB1-449C-A216-E6BD788ABE57}"/>
              </a:ext>
            </a:extLst>
          </p:cNvPr>
          <p:cNvSpPr/>
          <p:nvPr/>
        </p:nvSpPr>
        <p:spPr>
          <a:xfrm>
            <a:off x="9028338" y="5223609"/>
            <a:ext cx="206666" cy="207992"/>
          </a:xfrm>
          <a:prstGeom prst="ellipse">
            <a:avLst/>
          </a:prstGeom>
          <a:solidFill>
            <a:schemeClr val="accent4">
              <a:lumMod val="10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3" name="íṩḷíḋè">
            <a:extLst>
              <a:ext uri="{FF2B5EF4-FFF2-40B4-BE49-F238E27FC236}">
                <a16:creationId xmlns:a16="http://schemas.microsoft.com/office/drawing/2014/main" xmlns="" id="{562BAF7F-A9CA-4038-A6D5-441FB89C7DF0}"/>
              </a:ext>
            </a:extLst>
          </p:cNvPr>
          <p:cNvSpPr/>
          <p:nvPr/>
        </p:nvSpPr>
        <p:spPr>
          <a:xfrm>
            <a:off x="9083466" y="5279090"/>
            <a:ext cx="96410" cy="97030"/>
          </a:xfrm>
          <a:prstGeom prst="ellipse">
            <a:avLst/>
          </a:prstGeom>
          <a:solidFill>
            <a:schemeClr val="accent4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0" name="ïṧlíḓè">
            <a:extLst>
              <a:ext uri="{FF2B5EF4-FFF2-40B4-BE49-F238E27FC236}">
                <a16:creationId xmlns:a16="http://schemas.microsoft.com/office/drawing/2014/main" xmlns="" id="{A9CE21FF-E025-4331-857F-B73D32477FD4}"/>
              </a:ext>
            </a:extLst>
          </p:cNvPr>
          <p:cNvSpPr/>
          <p:nvPr/>
        </p:nvSpPr>
        <p:spPr>
          <a:xfrm>
            <a:off x="10366148" y="5186103"/>
            <a:ext cx="206666" cy="207992"/>
          </a:xfrm>
          <a:prstGeom prst="ellipse">
            <a:avLst/>
          </a:prstGeom>
          <a:solidFill>
            <a:schemeClr val="accent4">
              <a:lumMod val="10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1" name="ïsḻiḑé">
            <a:extLst>
              <a:ext uri="{FF2B5EF4-FFF2-40B4-BE49-F238E27FC236}">
                <a16:creationId xmlns:a16="http://schemas.microsoft.com/office/drawing/2014/main" xmlns="" id="{4B283DD9-74C2-4341-B232-D9300806C879}"/>
              </a:ext>
            </a:extLst>
          </p:cNvPr>
          <p:cNvSpPr/>
          <p:nvPr/>
        </p:nvSpPr>
        <p:spPr>
          <a:xfrm>
            <a:off x="10421276" y="5241584"/>
            <a:ext cx="96410" cy="97030"/>
          </a:xfrm>
          <a:prstGeom prst="ellipse">
            <a:avLst/>
          </a:prstGeom>
          <a:solidFill>
            <a:schemeClr val="accent4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8" name="îşḻîďè">
            <a:extLst>
              <a:ext uri="{FF2B5EF4-FFF2-40B4-BE49-F238E27FC236}">
                <a16:creationId xmlns:a16="http://schemas.microsoft.com/office/drawing/2014/main" xmlns="" id="{DC8A077B-FE71-49A6-9486-17BE470188E5}"/>
              </a:ext>
            </a:extLst>
          </p:cNvPr>
          <p:cNvSpPr/>
          <p:nvPr/>
        </p:nvSpPr>
        <p:spPr>
          <a:xfrm>
            <a:off x="11247386" y="4433953"/>
            <a:ext cx="206666" cy="207992"/>
          </a:xfrm>
          <a:prstGeom prst="ellipse">
            <a:avLst/>
          </a:prstGeom>
          <a:solidFill>
            <a:schemeClr val="accent4">
              <a:lumMod val="10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9" name="ïšľídè">
            <a:extLst>
              <a:ext uri="{FF2B5EF4-FFF2-40B4-BE49-F238E27FC236}">
                <a16:creationId xmlns:a16="http://schemas.microsoft.com/office/drawing/2014/main" xmlns="" id="{1EEA4845-B84B-4387-9019-0A8C331CD14C}"/>
              </a:ext>
            </a:extLst>
          </p:cNvPr>
          <p:cNvSpPr/>
          <p:nvPr/>
        </p:nvSpPr>
        <p:spPr>
          <a:xfrm>
            <a:off x="11302514" y="4489434"/>
            <a:ext cx="96410" cy="97030"/>
          </a:xfrm>
          <a:prstGeom prst="ellipse">
            <a:avLst/>
          </a:prstGeom>
          <a:solidFill>
            <a:schemeClr val="accent4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2" name="ísḷíḍé">
            <a:extLst>
              <a:ext uri="{FF2B5EF4-FFF2-40B4-BE49-F238E27FC236}">
                <a16:creationId xmlns:a16="http://schemas.microsoft.com/office/drawing/2014/main" xmlns="" id="{CC33A260-39D2-4BA1-A8A8-87593B673F86}"/>
              </a:ext>
            </a:extLst>
          </p:cNvPr>
          <p:cNvSpPr/>
          <p:nvPr/>
        </p:nvSpPr>
        <p:spPr>
          <a:xfrm>
            <a:off x="11286355" y="3194084"/>
            <a:ext cx="227333" cy="228790"/>
          </a:xfrm>
          <a:prstGeom prst="ellipse">
            <a:avLst/>
          </a:prstGeom>
          <a:solidFill>
            <a:schemeClr val="accent4">
              <a:lumMod val="10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6" name="iSlíḓe">
            <a:extLst>
              <a:ext uri="{FF2B5EF4-FFF2-40B4-BE49-F238E27FC236}">
                <a16:creationId xmlns:a16="http://schemas.microsoft.com/office/drawing/2014/main" xmlns="" id="{C17D6B83-B9B5-40B3-9727-A90FB273567B}"/>
              </a:ext>
            </a:extLst>
          </p:cNvPr>
          <p:cNvSpPr/>
          <p:nvPr/>
        </p:nvSpPr>
        <p:spPr>
          <a:xfrm>
            <a:off x="10922607" y="2548016"/>
            <a:ext cx="170798" cy="171894"/>
          </a:xfrm>
          <a:prstGeom prst="ellipse">
            <a:avLst/>
          </a:prstGeom>
          <a:solidFill>
            <a:schemeClr val="accent4">
              <a:lumMod val="10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7" name="ïṣļíďê">
            <a:extLst>
              <a:ext uri="{FF2B5EF4-FFF2-40B4-BE49-F238E27FC236}">
                <a16:creationId xmlns:a16="http://schemas.microsoft.com/office/drawing/2014/main" xmlns="" id="{C9FE8193-D2BF-4235-991F-6DA87444F8D6}"/>
              </a:ext>
            </a:extLst>
          </p:cNvPr>
          <p:cNvSpPr/>
          <p:nvPr/>
        </p:nvSpPr>
        <p:spPr>
          <a:xfrm>
            <a:off x="10968167" y="2593868"/>
            <a:ext cx="79678" cy="80190"/>
          </a:xfrm>
          <a:prstGeom prst="ellipse">
            <a:avLst/>
          </a:prstGeom>
          <a:solidFill>
            <a:schemeClr val="accent4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4" name="ïş1íḑê">
            <a:extLst>
              <a:ext uri="{FF2B5EF4-FFF2-40B4-BE49-F238E27FC236}">
                <a16:creationId xmlns:a16="http://schemas.microsoft.com/office/drawing/2014/main" xmlns="" id="{CC6A7145-59A5-4D79-8BDA-A4EC0C99E8AB}"/>
              </a:ext>
            </a:extLst>
          </p:cNvPr>
          <p:cNvSpPr/>
          <p:nvPr/>
        </p:nvSpPr>
        <p:spPr>
          <a:xfrm>
            <a:off x="10272891" y="2150274"/>
            <a:ext cx="170798" cy="171894"/>
          </a:xfrm>
          <a:prstGeom prst="ellipse">
            <a:avLst/>
          </a:prstGeom>
          <a:solidFill>
            <a:schemeClr val="accent4">
              <a:lumMod val="10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5" name="îṧļíḑè">
            <a:extLst>
              <a:ext uri="{FF2B5EF4-FFF2-40B4-BE49-F238E27FC236}">
                <a16:creationId xmlns:a16="http://schemas.microsoft.com/office/drawing/2014/main" xmlns="" id="{C28B346A-E982-4A7C-8F75-659F061E9878}"/>
              </a:ext>
            </a:extLst>
          </p:cNvPr>
          <p:cNvSpPr/>
          <p:nvPr/>
        </p:nvSpPr>
        <p:spPr>
          <a:xfrm>
            <a:off x="10318451" y="2196126"/>
            <a:ext cx="79678" cy="80190"/>
          </a:xfrm>
          <a:prstGeom prst="ellipse">
            <a:avLst/>
          </a:prstGeom>
          <a:solidFill>
            <a:schemeClr val="accent4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2" name="iṡḷïďé">
            <a:extLst>
              <a:ext uri="{FF2B5EF4-FFF2-40B4-BE49-F238E27FC236}">
                <a16:creationId xmlns:a16="http://schemas.microsoft.com/office/drawing/2014/main" xmlns="" id="{83A8E39A-2BC4-479F-BFD5-B5C00AD814DA}"/>
              </a:ext>
            </a:extLst>
          </p:cNvPr>
          <p:cNvSpPr/>
          <p:nvPr/>
        </p:nvSpPr>
        <p:spPr>
          <a:xfrm>
            <a:off x="9417713" y="2040717"/>
            <a:ext cx="170798" cy="171894"/>
          </a:xfrm>
          <a:prstGeom prst="ellipse">
            <a:avLst/>
          </a:prstGeom>
          <a:solidFill>
            <a:schemeClr val="accent4">
              <a:lumMod val="10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3" name="íśḷídé">
            <a:extLst>
              <a:ext uri="{FF2B5EF4-FFF2-40B4-BE49-F238E27FC236}">
                <a16:creationId xmlns:a16="http://schemas.microsoft.com/office/drawing/2014/main" xmlns="" id="{D2E51CAE-8A2D-4067-B054-FC05C6583DE8}"/>
              </a:ext>
            </a:extLst>
          </p:cNvPr>
          <p:cNvSpPr/>
          <p:nvPr/>
        </p:nvSpPr>
        <p:spPr>
          <a:xfrm>
            <a:off x="9463273" y="2086569"/>
            <a:ext cx="79678" cy="80190"/>
          </a:xfrm>
          <a:prstGeom prst="ellipse">
            <a:avLst/>
          </a:prstGeom>
          <a:solidFill>
            <a:schemeClr val="accent4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0" name="islïḓe">
            <a:extLst>
              <a:ext uri="{FF2B5EF4-FFF2-40B4-BE49-F238E27FC236}">
                <a16:creationId xmlns:a16="http://schemas.microsoft.com/office/drawing/2014/main" xmlns="" id="{CBCFAE9E-038E-4467-B2C2-EB6142BDCBB4}"/>
              </a:ext>
            </a:extLst>
          </p:cNvPr>
          <p:cNvSpPr/>
          <p:nvPr/>
        </p:nvSpPr>
        <p:spPr>
          <a:xfrm>
            <a:off x="8358097" y="2674649"/>
            <a:ext cx="181307" cy="182470"/>
          </a:xfrm>
          <a:prstGeom prst="ellipse">
            <a:avLst/>
          </a:prstGeom>
          <a:solidFill>
            <a:schemeClr val="accent4">
              <a:lumMod val="10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1" name="ïś1îḑe">
            <a:extLst>
              <a:ext uri="{FF2B5EF4-FFF2-40B4-BE49-F238E27FC236}">
                <a16:creationId xmlns:a16="http://schemas.microsoft.com/office/drawing/2014/main" xmlns="" id="{6377F155-3AB9-4982-9A63-D991CCF2816D}"/>
              </a:ext>
            </a:extLst>
          </p:cNvPr>
          <p:cNvSpPr/>
          <p:nvPr/>
        </p:nvSpPr>
        <p:spPr>
          <a:xfrm>
            <a:off x="8406460" y="2723322"/>
            <a:ext cx="84580" cy="85124"/>
          </a:xfrm>
          <a:prstGeom prst="ellipse">
            <a:avLst/>
          </a:prstGeom>
          <a:solidFill>
            <a:schemeClr val="accent4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7" name="íšļïďé">
            <a:extLst>
              <a:ext uri="{FF2B5EF4-FFF2-40B4-BE49-F238E27FC236}">
                <a16:creationId xmlns:a16="http://schemas.microsoft.com/office/drawing/2014/main" xmlns="" id="{A701A1EB-4DD3-412C-8948-29DCCC72A57F}"/>
              </a:ext>
            </a:extLst>
          </p:cNvPr>
          <p:cNvSpPr/>
          <p:nvPr/>
        </p:nvSpPr>
        <p:spPr>
          <a:xfrm>
            <a:off x="7777901" y="3098388"/>
            <a:ext cx="744042" cy="74881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 altLang="zh-CN" sz="1400" b="1" dirty="0"/>
              <a:t>key</a:t>
            </a:r>
          </a:p>
          <a:p>
            <a:pPr algn="ctr"/>
            <a:r>
              <a:rPr lang="en-US" altLang="zh-CN" sz="1400" b="1" dirty="0"/>
              <a:t>words</a:t>
            </a:r>
            <a:endParaRPr sz="1400" b="1" dirty="0"/>
          </a:p>
        </p:txBody>
      </p:sp>
      <p:sp>
        <p:nvSpPr>
          <p:cNvPr id="68" name="iŝľiḍè">
            <a:extLst>
              <a:ext uri="{FF2B5EF4-FFF2-40B4-BE49-F238E27FC236}">
                <a16:creationId xmlns:a16="http://schemas.microsoft.com/office/drawing/2014/main" xmlns="" id="{7EA610AA-87FE-41D3-9551-D2B67BE0D639}"/>
              </a:ext>
            </a:extLst>
          </p:cNvPr>
          <p:cNvSpPr/>
          <p:nvPr/>
        </p:nvSpPr>
        <p:spPr>
          <a:xfrm>
            <a:off x="8648788" y="3085114"/>
            <a:ext cx="164825" cy="165880"/>
          </a:xfrm>
          <a:prstGeom prst="ellipse">
            <a:avLst/>
          </a:prstGeom>
          <a:solidFill>
            <a:schemeClr val="accent4">
              <a:lumMod val="10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69" name="íSḷïďé">
            <a:extLst>
              <a:ext uri="{FF2B5EF4-FFF2-40B4-BE49-F238E27FC236}">
                <a16:creationId xmlns:a16="http://schemas.microsoft.com/office/drawing/2014/main" xmlns="" id="{9CE5BD73-636F-4E04-939A-A0F998B62CBB}"/>
              </a:ext>
            </a:extLst>
          </p:cNvPr>
          <p:cNvSpPr/>
          <p:nvPr/>
        </p:nvSpPr>
        <p:spPr>
          <a:xfrm>
            <a:off x="8692755" y="3129362"/>
            <a:ext cx="76891" cy="77384"/>
          </a:xfrm>
          <a:prstGeom prst="ellipse">
            <a:avLst/>
          </a:prstGeom>
          <a:solidFill>
            <a:schemeClr val="accent4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66" name="iṣḻíḋè">
            <a:extLst>
              <a:ext uri="{FF2B5EF4-FFF2-40B4-BE49-F238E27FC236}">
                <a16:creationId xmlns:a16="http://schemas.microsoft.com/office/drawing/2014/main" xmlns="" id="{714DD373-919C-4B6D-9384-5A232C1061C7}"/>
              </a:ext>
            </a:extLst>
          </p:cNvPr>
          <p:cNvSpPr/>
          <p:nvPr/>
        </p:nvSpPr>
        <p:spPr>
          <a:xfrm>
            <a:off x="8782737" y="4379158"/>
            <a:ext cx="271082" cy="272820"/>
          </a:xfrm>
          <a:prstGeom prst="ellipse">
            <a:avLst/>
          </a:prstGeom>
          <a:solidFill>
            <a:schemeClr val="accent4">
              <a:lumMod val="10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67" name="îṧ1íḍè">
            <a:extLst>
              <a:ext uri="{FF2B5EF4-FFF2-40B4-BE49-F238E27FC236}">
                <a16:creationId xmlns:a16="http://schemas.microsoft.com/office/drawing/2014/main" xmlns="" id="{272B8E85-1359-498F-84DE-586A9F47A412}"/>
              </a:ext>
            </a:extLst>
          </p:cNvPr>
          <p:cNvSpPr/>
          <p:nvPr/>
        </p:nvSpPr>
        <p:spPr>
          <a:xfrm>
            <a:off x="8855048" y="4451932"/>
            <a:ext cx="126460" cy="127273"/>
          </a:xfrm>
          <a:prstGeom prst="ellipse">
            <a:avLst/>
          </a:prstGeom>
          <a:solidFill>
            <a:schemeClr val="accent4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64" name="íṩḷîḑe">
            <a:extLst>
              <a:ext uri="{FF2B5EF4-FFF2-40B4-BE49-F238E27FC236}">
                <a16:creationId xmlns:a16="http://schemas.microsoft.com/office/drawing/2014/main" xmlns="" id="{54583285-9605-4B61-B9BC-D495094A35C2}"/>
              </a:ext>
            </a:extLst>
          </p:cNvPr>
          <p:cNvSpPr/>
          <p:nvPr/>
        </p:nvSpPr>
        <p:spPr>
          <a:xfrm>
            <a:off x="9288901" y="2399998"/>
            <a:ext cx="170798" cy="171894"/>
          </a:xfrm>
          <a:prstGeom prst="ellipse">
            <a:avLst/>
          </a:prstGeom>
          <a:solidFill>
            <a:schemeClr val="accent4">
              <a:lumMod val="10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65" name="iṥľiḋè">
            <a:extLst>
              <a:ext uri="{FF2B5EF4-FFF2-40B4-BE49-F238E27FC236}">
                <a16:creationId xmlns:a16="http://schemas.microsoft.com/office/drawing/2014/main" xmlns="" id="{35FB232D-E8E8-445E-B2C4-711CC85B0B56}"/>
              </a:ext>
            </a:extLst>
          </p:cNvPr>
          <p:cNvSpPr/>
          <p:nvPr/>
        </p:nvSpPr>
        <p:spPr>
          <a:xfrm>
            <a:off x="9334461" y="2445850"/>
            <a:ext cx="79678" cy="80190"/>
          </a:xfrm>
          <a:prstGeom prst="ellipse">
            <a:avLst/>
          </a:prstGeom>
          <a:solidFill>
            <a:schemeClr val="accent4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62" name="isḷïḋé">
            <a:extLst>
              <a:ext uri="{FF2B5EF4-FFF2-40B4-BE49-F238E27FC236}">
                <a16:creationId xmlns:a16="http://schemas.microsoft.com/office/drawing/2014/main" xmlns="" id="{F5A85285-0942-44ED-9874-1D21C2D561B8}"/>
              </a:ext>
            </a:extLst>
          </p:cNvPr>
          <p:cNvSpPr/>
          <p:nvPr/>
        </p:nvSpPr>
        <p:spPr>
          <a:xfrm>
            <a:off x="10599361" y="4801676"/>
            <a:ext cx="206667" cy="207992"/>
          </a:xfrm>
          <a:prstGeom prst="ellipse">
            <a:avLst/>
          </a:prstGeom>
          <a:solidFill>
            <a:schemeClr val="accent4">
              <a:lumMod val="10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63" name="íşlíḍê">
            <a:extLst>
              <a:ext uri="{FF2B5EF4-FFF2-40B4-BE49-F238E27FC236}">
                <a16:creationId xmlns:a16="http://schemas.microsoft.com/office/drawing/2014/main" xmlns="" id="{5F0DAAA4-5910-4D37-8E17-6375A9C40EF0}"/>
              </a:ext>
            </a:extLst>
          </p:cNvPr>
          <p:cNvSpPr/>
          <p:nvPr/>
        </p:nvSpPr>
        <p:spPr>
          <a:xfrm>
            <a:off x="10654489" y="4857157"/>
            <a:ext cx="96411" cy="97030"/>
          </a:xfrm>
          <a:prstGeom prst="ellipse">
            <a:avLst/>
          </a:prstGeom>
          <a:solidFill>
            <a:schemeClr val="accent4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cxnSp>
        <p:nvCxnSpPr>
          <p:cNvPr id="9" name="肘形连接符 7">
            <a:extLst>
              <a:ext uri="{FF2B5EF4-FFF2-40B4-BE49-F238E27FC236}">
                <a16:creationId xmlns:a16="http://schemas.microsoft.com/office/drawing/2014/main" xmlns="" id="{5365CCE1-D088-4E12-A522-9ADAEAFFD24C}"/>
              </a:ext>
            </a:extLst>
          </p:cNvPr>
          <p:cNvCxnSpPr>
            <a:stCxn id="113" idx="3"/>
            <a:endCxn id="57" idx="2"/>
          </p:cNvCxnSpPr>
          <p:nvPr/>
        </p:nvCxnSpPr>
        <p:spPr>
          <a:xfrm>
            <a:off x="7330028" y="2434213"/>
            <a:ext cx="447873" cy="1038580"/>
          </a:xfrm>
          <a:prstGeom prst="bentConnector3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肘形连接符 8">
            <a:extLst>
              <a:ext uri="{FF2B5EF4-FFF2-40B4-BE49-F238E27FC236}">
                <a16:creationId xmlns:a16="http://schemas.microsoft.com/office/drawing/2014/main" xmlns="" id="{705EB78A-2B30-496C-ABE6-0E3E7D1AF307}"/>
              </a:ext>
            </a:extLst>
          </p:cNvPr>
          <p:cNvCxnSpPr>
            <a:stCxn id="57" idx="2"/>
            <a:endCxn id="109" idx="3"/>
          </p:cNvCxnSpPr>
          <p:nvPr/>
        </p:nvCxnSpPr>
        <p:spPr>
          <a:xfrm rot="10800000" flipV="1">
            <a:off x="7330029" y="3472793"/>
            <a:ext cx="447873" cy="1575232"/>
          </a:xfrm>
          <a:prstGeom prst="bentConnector3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íṧļiḍe">
            <a:extLst>
              <a:ext uri="{FF2B5EF4-FFF2-40B4-BE49-F238E27FC236}">
                <a16:creationId xmlns:a16="http://schemas.microsoft.com/office/drawing/2014/main" xmlns="" id="{3C946524-70AF-47BF-818D-E8CE8B45B972}"/>
              </a:ext>
            </a:extLst>
          </p:cNvPr>
          <p:cNvSpPr txBox="1"/>
          <p:nvPr/>
        </p:nvSpPr>
        <p:spPr>
          <a:xfrm>
            <a:off x="721100" y="2351552"/>
            <a:ext cx="3458736" cy="2426116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/>
              <a:t>Unified fonts make reading more fluent.</a:t>
            </a:r>
          </a:p>
          <a:p>
            <a:pPr>
              <a:lnSpc>
                <a:spcPct val="150000"/>
              </a:lnSpc>
            </a:pPr>
            <a:r>
              <a:rPr lang="en-US" altLang="zh-CN" sz="1400" b="1" dirty="0"/>
              <a:t>Theme color makes PPT more convenient to change.</a:t>
            </a:r>
          </a:p>
          <a:p>
            <a:pPr>
              <a:lnSpc>
                <a:spcPct val="150000"/>
              </a:lnSpc>
            </a:pPr>
            <a:r>
              <a:rPr lang="en-US" altLang="zh-CN" sz="1400" dirty="0"/>
              <a:t>Adjust the spacing to adapt to Chinese typesetting, use the reference line in PPT.</a:t>
            </a:r>
            <a:endParaRPr 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2196460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E837157-583D-4422-977C-06B7D79942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1495BA7-BAD2-4881-AFD7-E68C60643E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6EFEB1B6-4319-4AA5-AE97-DC50DBC6DB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8</a:t>
            </a:fld>
            <a:endParaRPr lang="zh-CN" altLang="en-US"/>
          </a:p>
        </p:txBody>
      </p:sp>
      <p:sp>
        <p:nvSpPr>
          <p:cNvPr id="6" name="iṧlíḍê">
            <a:extLst>
              <a:ext uri="{FF2B5EF4-FFF2-40B4-BE49-F238E27FC236}">
                <a16:creationId xmlns:a16="http://schemas.microsoft.com/office/drawing/2014/main" xmlns="" id="{CEC083EB-E1AD-4362-AFF1-7E700E6482E1}"/>
              </a:ext>
            </a:extLst>
          </p:cNvPr>
          <p:cNvSpPr/>
          <p:nvPr/>
        </p:nvSpPr>
        <p:spPr>
          <a:xfrm rot="18900000" flipH="1">
            <a:off x="4237781" y="2473230"/>
            <a:ext cx="1911544" cy="1911544"/>
          </a:xfrm>
          <a:prstGeom prst="arc">
            <a:avLst/>
          </a:prstGeom>
          <a:ln w="57150" cap="rnd">
            <a:solidFill>
              <a:schemeClr val="accent1">
                <a:alpha val="2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íṧlíḑe">
            <a:extLst>
              <a:ext uri="{FF2B5EF4-FFF2-40B4-BE49-F238E27FC236}">
                <a16:creationId xmlns:a16="http://schemas.microsoft.com/office/drawing/2014/main" xmlns="" id="{0DD1A31B-CD71-4F47-9B27-08D1204A122F}"/>
              </a:ext>
            </a:extLst>
          </p:cNvPr>
          <p:cNvSpPr/>
          <p:nvPr/>
        </p:nvSpPr>
        <p:spPr>
          <a:xfrm rot="18900000" flipH="1">
            <a:off x="4713498" y="2722684"/>
            <a:ext cx="1412631" cy="1412631"/>
          </a:xfrm>
          <a:prstGeom prst="arc">
            <a:avLst/>
          </a:prstGeom>
          <a:ln w="57150" cap="rnd">
            <a:solidFill>
              <a:schemeClr val="accent1">
                <a:alpha val="6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íṡ1iḍè">
            <a:extLst>
              <a:ext uri="{FF2B5EF4-FFF2-40B4-BE49-F238E27FC236}">
                <a16:creationId xmlns:a16="http://schemas.microsoft.com/office/drawing/2014/main" xmlns="" id="{CFCB92F6-C218-410C-A728-3FD25F905C18}"/>
              </a:ext>
            </a:extLst>
          </p:cNvPr>
          <p:cNvSpPr/>
          <p:nvPr/>
        </p:nvSpPr>
        <p:spPr>
          <a:xfrm rot="18900000" flipH="1">
            <a:off x="5128451" y="2935023"/>
            <a:ext cx="987956" cy="987956"/>
          </a:xfrm>
          <a:prstGeom prst="arc">
            <a:avLst/>
          </a:prstGeom>
          <a:ln w="57150" cap="rnd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îSlîdé">
            <a:extLst>
              <a:ext uri="{FF2B5EF4-FFF2-40B4-BE49-F238E27FC236}">
                <a16:creationId xmlns:a16="http://schemas.microsoft.com/office/drawing/2014/main" xmlns="" id="{558E0607-156B-4787-B93C-E4DBCE0A024E}"/>
              </a:ext>
            </a:extLst>
          </p:cNvPr>
          <p:cNvSpPr/>
          <p:nvPr/>
        </p:nvSpPr>
        <p:spPr>
          <a:xfrm>
            <a:off x="5390438" y="2723438"/>
            <a:ext cx="1411124" cy="141112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íṥlïḑè">
            <a:extLst>
              <a:ext uri="{FF2B5EF4-FFF2-40B4-BE49-F238E27FC236}">
                <a16:creationId xmlns:a16="http://schemas.microsoft.com/office/drawing/2014/main" xmlns="" id="{42FAF9D4-9785-4830-B682-EB6997F53EE4}"/>
              </a:ext>
            </a:extLst>
          </p:cNvPr>
          <p:cNvSpPr/>
          <p:nvPr/>
        </p:nvSpPr>
        <p:spPr>
          <a:xfrm rot="2700000">
            <a:off x="6010520" y="2473230"/>
            <a:ext cx="1911544" cy="1911544"/>
          </a:xfrm>
          <a:prstGeom prst="arc">
            <a:avLst/>
          </a:prstGeom>
          <a:ln w="57150" cap="rnd">
            <a:solidFill>
              <a:schemeClr val="accent1">
                <a:alpha val="2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ïṥḷiďé">
            <a:extLst>
              <a:ext uri="{FF2B5EF4-FFF2-40B4-BE49-F238E27FC236}">
                <a16:creationId xmlns:a16="http://schemas.microsoft.com/office/drawing/2014/main" xmlns="" id="{DD764AB7-9AD6-48A8-A806-D6F93CF03EB9}"/>
              </a:ext>
            </a:extLst>
          </p:cNvPr>
          <p:cNvSpPr/>
          <p:nvPr/>
        </p:nvSpPr>
        <p:spPr>
          <a:xfrm rot="2700000">
            <a:off x="6033716" y="2722684"/>
            <a:ext cx="1412631" cy="1412631"/>
          </a:xfrm>
          <a:prstGeom prst="arc">
            <a:avLst/>
          </a:prstGeom>
          <a:ln w="57150" cap="rnd">
            <a:solidFill>
              <a:schemeClr val="accent1">
                <a:alpha val="6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îśḷîdé">
            <a:extLst>
              <a:ext uri="{FF2B5EF4-FFF2-40B4-BE49-F238E27FC236}">
                <a16:creationId xmlns:a16="http://schemas.microsoft.com/office/drawing/2014/main" xmlns="" id="{321B6750-1A51-4D25-A441-374C0B46BEAF}"/>
              </a:ext>
            </a:extLst>
          </p:cNvPr>
          <p:cNvSpPr/>
          <p:nvPr/>
        </p:nvSpPr>
        <p:spPr>
          <a:xfrm rot="2700000">
            <a:off x="6043438" y="2935023"/>
            <a:ext cx="987956" cy="987956"/>
          </a:xfrm>
          <a:prstGeom prst="arc">
            <a:avLst/>
          </a:prstGeom>
          <a:ln w="57150" cap="rnd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iṧḷiḋé">
            <a:extLst>
              <a:ext uri="{FF2B5EF4-FFF2-40B4-BE49-F238E27FC236}">
                <a16:creationId xmlns:a16="http://schemas.microsoft.com/office/drawing/2014/main" xmlns="" id="{A6365903-333D-41B6-AE07-DF9D41B099A9}"/>
              </a:ext>
            </a:extLst>
          </p:cNvPr>
          <p:cNvSpPr/>
          <p:nvPr/>
        </p:nvSpPr>
        <p:spPr bwMode="auto">
          <a:xfrm rot="10800000" flipH="1" flipV="1">
            <a:off x="5838826" y="2949937"/>
            <a:ext cx="514350" cy="513674"/>
          </a:xfrm>
          <a:custGeom>
            <a:avLst/>
            <a:gdLst>
              <a:gd name="connsiteX0" fmla="*/ 86413 w 591547"/>
              <a:gd name="connsiteY0" fmla="*/ 515758 h 590770"/>
              <a:gd name="connsiteX1" fmla="*/ 171919 w 591547"/>
              <a:gd name="connsiteY1" fmla="*/ 515758 h 590770"/>
              <a:gd name="connsiteX2" fmla="*/ 171919 w 591547"/>
              <a:gd name="connsiteY2" fmla="*/ 537523 h 590770"/>
              <a:gd name="connsiteX3" fmla="*/ 86413 w 591547"/>
              <a:gd name="connsiteY3" fmla="*/ 537523 h 590770"/>
              <a:gd name="connsiteX4" fmla="*/ 86413 w 591547"/>
              <a:gd name="connsiteY4" fmla="*/ 461733 h 590770"/>
              <a:gd name="connsiteX5" fmla="*/ 171919 w 591547"/>
              <a:gd name="connsiteY5" fmla="*/ 461733 h 590770"/>
              <a:gd name="connsiteX6" fmla="*/ 171919 w 591547"/>
              <a:gd name="connsiteY6" fmla="*/ 483498 h 590770"/>
              <a:gd name="connsiteX7" fmla="*/ 86413 w 591547"/>
              <a:gd name="connsiteY7" fmla="*/ 483498 h 590770"/>
              <a:gd name="connsiteX8" fmla="*/ 86413 w 591547"/>
              <a:gd name="connsiteY8" fmla="*/ 408616 h 590770"/>
              <a:gd name="connsiteX9" fmla="*/ 171919 w 591547"/>
              <a:gd name="connsiteY9" fmla="*/ 408616 h 590770"/>
              <a:gd name="connsiteX10" fmla="*/ 171919 w 591547"/>
              <a:gd name="connsiteY10" fmla="*/ 429474 h 590770"/>
              <a:gd name="connsiteX11" fmla="*/ 86413 w 591547"/>
              <a:gd name="connsiteY11" fmla="*/ 429474 h 590770"/>
              <a:gd name="connsiteX12" fmla="*/ 204177 w 591547"/>
              <a:gd name="connsiteY12" fmla="*/ 357041 h 590770"/>
              <a:gd name="connsiteX13" fmla="*/ 204177 w 591547"/>
              <a:gd name="connsiteY13" fmla="*/ 569815 h 590770"/>
              <a:gd name="connsiteX14" fmla="*/ 333300 w 591547"/>
              <a:gd name="connsiteY14" fmla="*/ 569815 h 590770"/>
              <a:gd name="connsiteX15" fmla="*/ 333300 w 591547"/>
              <a:gd name="connsiteY15" fmla="*/ 382026 h 590770"/>
              <a:gd name="connsiteX16" fmla="*/ 183194 w 591547"/>
              <a:gd name="connsiteY16" fmla="*/ 357041 h 590770"/>
              <a:gd name="connsiteX17" fmla="*/ 75053 w 591547"/>
              <a:gd name="connsiteY17" fmla="*/ 382026 h 590770"/>
              <a:gd name="connsiteX18" fmla="*/ 75053 w 591547"/>
              <a:gd name="connsiteY18" fmla="*/ 569815 h 590770"/>
              <a:gd name="connsiteX19" fmla="*/ 183194 w 591547"/>
              <a:gd name="connsiteY19" fmla="*/ 569815 h 590770"/>
              <a:gd name="connsiteX20" fmla="*/ 247709 w 591547"/>
              <a:gd name="connsiteY20" fmla="*/ 311838 h 590770"/>
              <a:gd name="connsiteX21" fmla="*/ 322851 w 591547"/>
              <a:gd name="connsiteY21" fmla="*/ 311838 h 590770"/>
              <a:gd name="connsiteX22" fmla="*/ 322851 w 591547"/>
              <a:gd name="connsiteY22" fmla="*/ 332826 h 590770"/>
              <a:gd name="connsiteX23" fmla="*/ 247709 w 591547"/>
              <a:gd name="connsiteY23" fmla="*/ 332826 h 590770"/>
              <a:gd name="connsiteX24" fmla="*/ 247709 w 591547"/>
              <a:gd name="connsiteY24" fmla="*/ 257944 h 590770"/>
              <a:gd name="connsiteX25" fmla="*/ 322851 w 591547"/>
              <a:gd name="connsiteY25" fmla="*/ 257944 h 590770"/>
              <a:gd name="connsiteX26" fmla="*/ 322851 w 591547"/>
              <a:gd name="connsiteY26" fmla="*/ 279580 h 590770"/>
              <a:gd name="connsiteX27" fmla="*/ 247709 w 591547"/>
              <a:gd name="connsiteY27" fmla="*/ 279580 h 590770"/>
              <a:gd name="connsiteX28" fmla="*/ 247709 w 591547"/>
              <a:gd name="connsiteY28" fmla="*/ 203919 h 590770"/>
              <a:gd name="connsiteX29" fmla="*/ 322851 w 591547"/>
              <a:gd name="connsiteY29" fmla="*/ 203919 h 590770"/>
              <a:gd name="connsiteX30" fmla="*/ 322851 w 591547"/>
              <a:gd name="connsiteY30" fmla="*/ 225684 h 590770"/>
              <a:gd name="connsiteX31" fmla="*/ 247709 w 591547"/>
              <a:gd name="connsiteY31" fmla="*/ 225684 h 590770"/>
              <a:gd name="connsiteX32" fmla="*/ 247709 w 591547"/>
              <a:gd name="connsiteY32" fmla="*/ 150672 h 590770"/>
              <a:gd name="connsiteX33" fmla="*/ 322851 w 591547"/>
              <a:gd name="connsiteY33" fmla="*/ 150672 h 590770"/>
              <a:gd name="connsiteX34" fmla="*/ 322851 w 591547"/>
              <a:gd name="connsiteY34" fmla="*/ 171660 h 590770"/>
              <a:gd name="connsiteX35" fmla="*/ 247709 w 591547"/>
              <a:gd name="connsiteY35" fmla="*/ 171660 h 590770"/>
              <a:gd name="connsiteX36" fmla="*/ 355090 w 591547"/>
              <a:gd name="connsiteY36" fmla="*/ 102357 h 590770"/>
              <a:gd name="connsiteX37" fmla="*/ 355090 w 591547"/>
              <a:gd name="connsiteY37" fmla="*/ 373160 h 590770"/>
              <a:gd name="connsiteX38" fmla="*/ 355090 w 591547"/>
              <a:gd name="connsiteY38" fmla="*/ 376384 h 590770"/>
              <a:gd name="connsiteX39" fmla="*/ 355090 w 591547"/>
              <a:gd name="connsiteY39" fmla="*/ 569815 h 590770"/>
              <a:gd name="connsiteX40" fmla="*/ 484213 w 591547"/>
              <a:gd name="connsiteY40" fmla="*/ 569815 h 590770"/>
              <a:gd name="connsiteX41" fmla="*/ 484213 w 591547"/>
              <a:gd name="connsiteY41" fmla="*/ 154744 h 590770"/>
              <a:gd name="connsiteX42" fmla="*/ 333300 w 591547"/>
              <a:gd name="connsiteY42" fmla="*/ 99939 h 590770"/>
              <a:gd name="connsiteX43" fmla="*/ 236458 w 591547"/>
              <a:gd name="connsiteY43" fmla="*/ 125730 h 590770"/>
              <a:gd name="connsiteX44" fmla="*/ 236458 w 591547"/>
              <a:gd name="connsiteY44" fmla="*/ 341728 h 590770"/>
              <a:gd name="connsiteX45" fmla="*/ 333300 w 591547"/>
              <a:gd name="connsiteY45" fmla="*/ 360265 h 590770"/>
              <a:gd name="connsiteX46" fmla="*/ 397862 w 591547"/>
              <a:gd name="connsiteY46" fmla="*/ 21761 h 590770"/>
              <a:gd name="connsiteX47" fmla="*/ 387371 w 591547"/>
              <a:gd name="connsiteY47" fmla="*/ 32238 h 590770"/>
              <a:gd name="connsiteX48" fmla="*/ 397862 w 591547"/>
              <a:gd name="connsiteY48" fmla="*/ 42716 h 590770"/>
              <a:gd name="connsiteX49" fmla="*/ 409160 w 591547"/>
              <a:gd name="connsiteY49" fmla="*/ 32238 h 590770"/>
              <a:gd name="connsiteX50" fmla="*/ 397862 w 591547"/>
              <a:gd name="connsiteY50" fmla="*/ 21761 h 590770"/>
              <a:gd name="connsiteX51" fmla="*/ 397862 w 591547"/>
              <a:gd name="connsiteY51" fmla="*/ 0 h 590770"/>
              <a:gd name="connsiteX52" fmla="*/ 430143 w 591547"/>
              <a:gd name="connsiteY52" fmla="*/ 32238 h 590770"/>
              <a:gd name="connsiteX53" fmla="*/ 409160 w 591547"/>
              <a:gd name="connsiteY53" fmla="*/ 62865 h 590770"/>
              <a:gd name="connsiteX54" fmla="*/ 409160 w 591547"/>
              <a:gd name="connsiteY54" fmla="*/ 100745 h 590770"/>
              <a:gd name="connsiteX55" fmla="*/ 498740 w 591547"/>
              <a:gd name="connsiteY55" fmla="*/ 137819 h 590770"/>
              <a:gd name="connsiteX56" fmla="*/ 506003 w 591547"/>
              <a:gd name="connsiteY56" fmla="*/ 147491 h 590770"/>
              <a:gd name="connsiteX57" fmla="*/ 506003 w 591547"/>
              <a:gd name="connsiteY57" fmla="*/ 569815 h 590770"/>
              <a:gd name="connsiteX58" fmla="*/ 591547 w 591547"/>
              <a:gd name="connsiteY58" fmla="*/ 569815 h 590770"/>
              <a:gd name="connsiteX59" fmla="*/ 591547 w 591547"/>
              <a:gd name="connsiteY59" fmla="*/ 590770 h 590770"/>
              <a:gd name="connsiteX60" fmla="*/ 494705 w 591547"/>
              <a:gd name="connsiteY60" fmla="*/ 590770 h 590770"/>
              <a:gd name="connsiteX61" fmla="*/ 344598 w 591547"/>
              <a:gd name="connsiteY61" fmla="*/ 590770 h 590770"/>
              <a:gd name="connsiteX62" fmla="*/ 193685 w 591547"/>
              <a:gd name="connsiteY62" fmla="*/ 590770 h 590770"/>
              <a:gd name="connsiteX63" fmla="*/ 64562 w 591547"/>
              <a:gd name="connsiteY63" fmla="*/ 590770 h 590770"/>
              <a:gd name="connsiteX64" fmla="*/ 0 w 591547"/>
              <a:gd name="connsiteY64" fmla="*/ 590770 h 590770"/>
              <a:gd name="connsiteX65" fmla="*/ 0 w 591547"/>
              <a:gd name="connsiteY65" fmla="*/ 569815 h 590770"/>
              <a:gd name="connsiteX66" fmla="*/ 54070 w 591547"/>
              <a:gd name="connsiteY66" fmla="*/ 569815 h 590770"/>
              <a:gd name="connsiteX67" fmla="*/ 54070 w 591547"/>
              <a:gd name="connsiteY67" fmla="*/ 373160 h 590770"/>
              <a:gd name="connsiteX68" fmla="*/ 62141 w 591547"/>
              <a:gd name="connsiteY68" fmla="*/ 362683 h 590770"/>
              <a:gd name="connsiteX69" fmla="*/ 191264 w 591547"/>
              <a:gd name="connsiteY69" fmla="*/ 333668 h 590770"/>
              <a:gd name="connsiteX70" fmla="*/ 195299 w 591547"/>
              <a:gd name="connsiteY70" fmla="*/ 333668 h 590770"/>
              <a:gd name="connsiteX71" fmla="*/ 196106 w 591547"/>
              <a:gd name="connsiteY71" fmla="*/ 333668 h 590770"/>
              <a:gd name="connsiteX72" fmla="*/ 215475 w 591547"/>
              <a:gd name="connsiteY72" fmla="*/ 336892 h 590770"/>
              <a:gd name="connsiteX73" fmla="*/ 215475 w 591547"/>
              <a:gd name="connsiteY73" fmla="*/ 116864 h 590770"/>
              <a:gd name="connsiteX74" fmla="*/ 223545 w 591547"/>
              <a:gd name="connsiteY74" fmla="*/ 106387 h 590770"/>
              <a:gd name="connsiteX75" fmla="*/ 341370 w 591547"/>
              <a:gd name="connsiteY75" fmla="*/ 75760 h 590770"/>
              <a:gd name="connsiteX76" fmla="*/ 342984 w 591547"/>
              <a:gd name="connsiteY76" fmla="*/ 75760 h 590770"/>
              <a:gd name="connsiteX77" fmla="*/ 345405 w 591547"/>
              <a:gd name="connsiteY77" fmla="*/ 75760 h 590770"/>
              <a:gd name="connsiteX78" fmla="*/ 347020 w 591547"/>
              <a:gd name="connsiteY78" fmla="*/ 75760 h 590770"/>
              <a:gd name="connsiteX79" fmla="*/ 348634 w 591547"/>
              <a:gd name="connsiteY79" fmla="*/ 75760 h 590770"/>
              <a:gd name="connsiteX80" fmla="*/ 387371 w 591547"/>
              <a:gd name="connsiteY80" fmla="*/ 91879 h 590770"/>
              <a:gd name="connsiteX81" fmla="*/ 387371 w 591547"/>
              <a:gd name="connsiteY81" fmla="*/ 62865 h 590770"/>
              <a:gd name="connsiteX82" fmla="*/ 365581 w 591547"/>
              <a:gd name="connsiteY82" fmla="*/ 32238 h 590770"/>
              <a:gd name="connsiteX83" fmla="*/ 397862 w 591547"/>
              <a:gd name="connsiteY83" fmla="*/ 0 h 590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591547" h="590770">
                <a:moveTo>
                  <a:pt x="86413" y="515758"/>
                </a:moveTo>
                <a:lnTo>
                  <a:pt x="171919" y="515758"/>
                </a:lnTo>
                <a:lnTo>
                  <a:pt x="171919" y="537523"/>
                </a:lnTo>
                <a:lnTo>
                  <a:pt x="86413" y="537523"/>
                </a:lnTo>
                <a:close/>
                <a:moveTo>
                  <a:pt x="86413" y="461733"/>
                </a:moveTo>
                <a:lnTo>
                  <a:pt x="171919" y="461733"/>
                </a:lnTo>
                <a:lnTo>
                  <a:pt x="171919" y="483498"/>
                </a:lnTo>
                <a:lnTo>
                  <a:pt x="86413" y="483498"/>
                </a:lnTo>
                <a:close/>
                <a:moveTo>
                  <a:pt x="86413" y="408616"/>
                </a:moveTo>
                <a:lnTo>
                  <a:pt x="171919" y="408616"/>
                </a:lnTo>
                <a:lnTo>
                  <a:pt x="171919" y="429474"/>
                </a:lnTo>
                <a:lnTo>
                  <a:pt x="86413" y="429474"/>
                </a:lnTo>
                <a:close/>
                <a:moveTo>
                  <a:pt x="204177" y="357041"/>
                </a:moveTo>
                <a:lnTo>
                  <a:pt x="204177" y="569815"/>
                </a:lnTo>
                <a:lnTo>
                  <a:pt x="333300" y="569815"/>
                </a:lnTo>
                <a:lnTo>
                  <a:pt x="333300" y="382026"/>
                </a:lnTo>
                <a:close/>
                <a:moveTo>
                  <a:pt x="183194" y="357041"/>
                </a:moveTo>
                <a:lnTo>
                  <a:pt x="75053" y="382026"/>
                </a:lnTo>
                <a:lnTo>
                  <a:pt x="75053" y="569815"/>
                </a:lnTo>
                <a:lnTo>
                  <a:pt x="183194" y="569815"/>
                </a:lnTo>
                <a:close/>
                <a:moveTo>
                  <a:pt x="247709" y="311838"/>
                </a:moveTo>
                <a:lnTo>
                  <a:pt x="322851" y="311838"/>
                </a:lnTo>
                <a:lnTo>
                  <a:pt x="322851" y="332826"/>
                </a:lnTo>
                <a:lnTo>
                  <a:pt x="247709" y="332826"/>
                </a:lnTo>
                <a:close/>
                <a:moveTo>
                  <a:pt x="247709" y="257944"/>
                </a:moveTo>
                <a:lnTo>
                  <a:pt x="322851" y="257944"/>
                </a:lnTo>
                <a:lnTo>
                  <a:pt x="322851" y="279580"/>
                </a:lnTo>
                <a:lnTo>
                  <a:pt x="247709" y="279580"/>
                </a:lnTo>
                <a:close/>
                <a:moveTo>
                  <a:pt x="247709" y="203919"/>
                </a:moveTo>
                <a:lnTo>
                  <a:pt x="322851" y="203919"/>
                </a:lnTo>
                <a:lnTo>
                  <a:pt x="322851" y="225684"/>
                </a:lnTo>
                <a:lnTo>
                  <a:pt x="247709" y="225684"/>
                </a:lnTo>
                <a:close/>
                <a:moveTo>
                  <a:pt x="247709" y="150672"/>
                </a:moveTo>
                <a:lnTo>
                  <a:pt x="322851" y="150672"/>
                </a:lnTo>
                <a:lnTo>
                  <a:pt x="322851" y="171660"/>
                </a:lnTo>
                <a:lnTo>
                  <a:pt x="247709" y="171660"/>
                </a:lnTo>
                <a:close/>
                <a:moveTo>
                  <a:pt x="355090" y="102357"/>
                </a:moveTo>
                <a:lnTo>
                  <a:pt x="355090" y="373160"/>
                </a:lnTo>
                <a:lnTo>
                  <a:pt x="355090" y="376384"/>
                </a:lnTo>
                <a:lnTo>
                  <a:pt x="355090" y="569815"/>
                </a:lnTo>
                <a:lnTo>
                  <a:pt x="484213" y="569815"/>
                </a:lnTo>
                <a:lnTo>
                  <a:pt x="484213" y="154744"/>
                </a:lnTo>
                <a:close/>
                <a:moveTo>
                  <a:pt x="333300" y="99939"/>
                </a:moveTo>
                <a:lnTo>
                  <a:pt x="236458" y="125730"/>
                </a:lnTo>
                <a:lnTo>
                  <a:pt x="236458" y="341728"/>
                </a:lnTo>
                <a:lnTo>
                  <a:pt x="333300" y="360265"/>
                </a:lnTo>
                <a:close/>
                <a:moveTo>
                  <a:pt x="397862" y="21761"/>
                </a:moveTo>
                <a:cubicBezTo>
                  <a:pt x="392213" y="21761"/>
                  <a:pt x="387371" y="26596"/>
                  <a:pt x="387371" y="32238"/>
                </a:cubicBezTo>
                <a:cubicBezTo>
                  <a:pt x="387371" y="37880"/>
                  <a:pt x="392213" y="42716"/>
                  <a:pt x="397862" y="42716"/>
                </a:cubicBezTo>
                <a:cubicBezTo>
                  <a:pt x="404318" y="42716"/>
                  <a:pt x="409160" y="37880"/>
                  <a:pt x="409160" y="32238"/>
                </a:cubicBezTo>
                <a:cubicBezTo>
                  <a:pt x="409160" y="26596"/>
                  <a:pt x="404318" y="21761"/>
                  <a:pt x="397862" y="21761"/>
                </a:cubicBezTo>
                <a:close/>
                <a:moveTo>
                  <a:pt x="397862" y="0"/>
                </a:moveTo>
                <a:cubicBezTo>
                  <a:pt x="415616" y="0"/>
                  <a:pt x="430143" y="14507"/>
                  <a:pt x="430143" y="32238"/>
                </a:cubicBezTo>
                <a:cubicBezTo>
                  <a:pt x="430143" y="45940"/>
                  <a:pt x="421266" y="58029"/>
                  <a:pt x="409160" y="62865"/>
                </a:cubicBezTo>
                <a:lnTo>
                  <a:pt x="409160" y="100745"/>
                </a:lnTo>
                <a:lnTo>
                  <a:pt x="498740" y="137819"/>
                </a:lnTo>
                <a:cubicBezTo>
                  <a:pt x="502775" y="139431"/>
                  <a:pt x="506003" y="143461"/>
                  <a:pt x="506003" y="147491"/>
                </a:cubicBezTo>
                <a:lnTo>
                  <a:pt x="506003" y="569815"/>
                </a:lnTo>
                <a:lnTo>
                  <a:pt x="591547" y="569815"/>
                </a:lnTo>
                <a:lnTo>
                  <a:pt x="591547" y="590770"/>
                </a:lnTo>
                <a:lnTo>
                  <a:pt x="494705" y="590770"/>
                </a:lnTo>
                <a:lnTo>
                  <a:pt x="344598" y="590770"/>
                </a:lnTo>
                <a:lnTo>
                  <a:pt x="193685" y="590770"/>
                </a:lnTo>
                <a:lnTo>
                  <a:pt x="64562" y="590770"/>
                </a:lnTo>
                <a:lnTo>
                  <a:pt x="0" y="590770"/>
                </a:lnTo>
                <a:lnTo>
                  <a:pt x="0" y="569815"/>
                </a:lnTo>
                <a:lnTo>
                  <a:pt x="54070" y="569815"/>
                </a:lnTo>
                <a:lnTo>
                  <a:pt x="54070" y="373160"/>
                </a:lnTo>
                <a:cubicBezTo>
                  <a:pt x="54070" y="368324"/>
                  <a:pt x="57298" y="364294"/>
                  <a:pt x="62141" y="362683"/>
                </a:cubicBezTo>
                <a:lnTo>
                  <a:pt x="191264" y="333668"/>
                </a:lnTo>
                <a:cubicBezTo>
                  <a:pt x="192878" y="332862"/>
                  <a:pt x="194492" y="332862"/>
                  <a:pt x="195299" y="333668"/>
                </a:cubicBezTo>
                <a:cubicBezTo>
                  <a:pt x="196106" y="333668"/>
                  <a:pt x="196106" y="333668"/>
                  <a:pt x="196106" y="333668"/>
                </a:cubicBezTo>
                <a:lnTo>
                  <a:pt x="215475" y="336892"/>
                </a:lnTo>
                <a:lnTo>
                  <a:pt x="215475" y="116864"/>
                </a:lnTo>
                <a:cubicBezTo>
                  <a:pt x="215475" y="112028"/>
                  <a:pt x="218703" y="107999"/>
                  <a:pt x="223545" y="106387"/>
                </a:cubicBezTo>
                <a:lnTo>
                  <a:pt x="341370" y="75760"/>
                </a:lnTo>
                <a:cubicBezTo>
                  <a:pt x="342177" y="75760"/>
                  <a:pt x="342177" y="75760"/>
                  <a:pt x="342984" y="75760"/>
                </a:cubicBezTo>
                <a:cubicBezTo>
                  <a:pt x="343791" y="75760"/>
                  <a:pt x="344598" y="74954"/>
                  <a:pt x="345405" y="75760"/>
                </a:cubicBezTo>
                <a:cubicBezTo>
                  <a:pt x="346213" y="75760"/>
                  <a:pt x="347020" y="75760"/>
                  <a:pt x="347020" y="75760"/>
                </a:cubicBezTo>
                <a:cubicBezTo>
                  <a:pt x="347827" y="75760"/>
                  <a:pt x="347827" y="75760"/>
                  <a:pt x="348634" y="75760"/>
                </a:cubicBezTo>
                <a:lnTo>
                  <a:pt x="387371" y="91879"/>
                </a:lnTo>
                <a:lnTo>
                  <a:pt x="387371" y="62865"/>
                </a:lnTo>
                <a:cubicBezTo>
                  <a:pt x="375265" y="58029"/>
                  <a:pt x="365581" y="45940"/>
                  <a:pt x="365581" y="32238"/>
                </a:cubicBezTo>
                <a:cubicBezTo>
                  <a:pt x="365581" y="14507"/>
                  <a:pt x="380107" y="0"/>
                  <a:pt x="39786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zh-CN" altLang="en-US"/>
          </a:p>
        </p:txBody>
      </p:sp>
      <p:sp>
        <p:nvSpPr>
          <p:cNvPr id="14" name="îŝlidê">
            <a:extLst>
              <a:ext uri="{FF2B5EF4-FFF2-40B4-BE49-F238E27FC236}">
                <a16:creationId xmlns:a16="http://schemas.microsoft.com/office/drawing/2014/main" xmlns="" id="{2943FBAC-46EB-4914-8C28-100BDBBBA474}"/>
              </a:ext>
            </a:extLst>
          </p:cNvPr>
          <p:cNvSpPr txBox="1"/>
          <p:nvPr/>
        </p:nvSpPr>
        <p:spPr>
          <a:xfrm>
            <a:off x="5567815" y="3500099"/>
            <a:ext cx="1056360" cy="501698"/>
          </a:xfrm>
          <a:prstGeom prst="rect">
            <a:avLst/>
          </a:prstGeom>
          <a:noFill/>
        </p:spPr>
        <p:txBody>
          <a:bodyPr wrap="none" rtlCol="0" anchor="ctr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sz="1600" b="1" dirty="0">
                <a:solidFill>
                  <a:schemeClr val="bg1"/>
                </a:solidFill>
              </a:rPr>
              <a:t>keyword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35" name="iṩḷîďê">
            <a:extLst>
              <a:ext uri="{FF2B5EF4-FFF2-40B4-BE49-F238E27FC236}">
                <a16:creationId xmlns:a16="http://schemas.microsoft.com/office/drawing/2014/main" xmlns="" id="{FB6CE1ED-2E49-467B-BD0E-402F882F061A}"/>
              </a:ext>
            </a:extLst>
          </p:cNvPr>
          <p:cNvSpPr/>
          <p:nvPr/>
        </p:nvSpPr>
        <p:spPr>
          <a:xfrm>
            <a:off x="671759" y="1628558"/>
            <a:ext cx="3296651" cy="880328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rmAutofit/>
          </a:bodyPr>
          <a:lstStyle/>
          <a:p>
            <a:pPr marL="228594" indent="-228594">
              <a:lnSpc>
                <a:spcPct val="150000"/>
              </a:lnSpc>
              <a:buFont typeface="Arial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800" dirty="0"/>
              <a:t>Supporting text here.</a:t>
            </a:r>
          </a:p>
          <a:p>
            <a:pPr marL="228594" indent="-228594">
              <a:lnSpc>
                <a:spcPct val="150000"/>
              </a:lnSpc>
              <a:buFont typeface="Arial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800" dirty="0"/>
              <a:t>You can use the icon library in </a:t>
            </a:r>
            <a:r>
              <a:rPr lang="en-US" altLang="zh-CN" sz="800" dirty="0" err="1"/>
              <a:t>iSlide</a:t>
            </a:r>
            <a:r>
              <a:rPr lang="en-US" altLang="zh-CN" sz="800" dirty="0"/>
              <a:t>  (www.islide.cc) to filter and replace existing icon elements with one click.</a:t>
            </a:r>
          </a:p>
        </p:txBody>
      </p:sp>
      <p:sp>
        <p:nvSpPr>
          <p:cNvPr id="36" name="îṡ1iḑe">
            <a:extLst>
              <a:ext uri="{FF2B5EF4-FFF2-40B4-BE49-F238E27FC236}">
                <a16:creationId xmlns:a16="http://schemas.microsoft.com/office/drawing/2014/main" xmlns="" id="{083AE651-3F1C-463A-A71E-888C973C122C}"/>
              </a:ext>
            </a:extLst>
          </p:cNvPr>
          <p:cNvSpPr txBox="1"/>
          <p:nvPr/>
        </p:nvSpPr>
        <p:spPr bwMode="auto">
          <a:xfrm>
            <a:off x="671759" y="1141570"/>
            <a:ext cx="3296651" cy="470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 b="1" dirty="0">
                <a:solidFill>
                  <a:schemeClr val="accent1"/>
                </a:solidFill>
              </a:rPr>
              <a:t>Text here</a:t>
            </a: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AF39DA53-50E7-472E-A56A-04072317AA11}"/>
              </a:ext>
            </a:extLst>
          </p:cNvPr>
          <p:cNvCxnSpPr>
            <a:cxnSpLocks/>
          </p:cNvCxnSpPr>
          <p:nvPr/>
        </p:nvCxnSpPr>
        <p:spPr>
          <a:xfrm>
            <a:off x="671760" y="2736160"/>
            <a:ext cx="3352077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2AED3040-3076-4B04-9ABE-5DE4D1C96479}"/>
              </a:ext>
            </a:extLst>
          </p:cNvPr>
          <p:cNvCxnSpPr>
            <a:cxnSpLocks/>
          </p:cNvCxnSpPr>
          <p:nvPr/>
        </p:nvCxnSpPr>
        <p:spPr>
          <a:xfrm>
            <a:off x="671760" y="4558024"/>
            <a:ext cx="3352077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íśľíḍe">
            <a:extLst>
              <a:ext uri="{FF2B5EF4-FFF2-40B4-BE49-F238E27FC236}">
                <a16:creationId xmlns:a16="http://schemas.microsoft.com/office/drawing/2014/main" xmlns="" id="{7BBDBF7B-2B23-4FD0-97F0-DDA076C59519}"/>
              </a:ext>
            </a:extLst>
          </p:cNvPr>
          <p:cNvSpPr/>
          <p:nvPr/>
        </p:nvSpPr>
        <p:spPr>
          <a:xfrm>
            <a:off x="671759" y="3450422"/>
            <a:ext cx="3296651" cy="880328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rmAutofit/>
          </a:bodyPr>
          <a:lstStyle/>
          <a:p>
            <a:pPr marL="228594" indent="-228594">
              <a:lnSpc>
                <a:spcPct val="150000"/>
              </a:lnSpc>
              <a:buFont typeface="Arial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800" dirty="0"/>
              <a:t>Supporting text here.</a:t>
            </a:r>
          </a:p>
          <a:p>
            <a:pPr marL="228594" indent="-228594">
              <a:lnSpc>
                <a:spcPct val="150000"/>
              </a:lnSpc>
              <a:buFont typeface="Arial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800" dirty="0"/>
              <a:t>You can use the icon library in </a:t>
            </a:r>
            <a:r>
              <a:rPr lang="en-US" altLang="zh-CN" sz="800" dirty="0" err="1"/>
              <a:t>iSlide</a:t>
            </a:r>
            <a:r>
              <a:rPr lang="en-US" altLang="zh-CN" sz="800" dirty="0"/>
              <a:t>  (www.islide.cc) to filter and replace existing icon elements with one click.</a:t>
            </a:r>
          </a:p>
        </p:txBody>
      </p:sp>
      <p:sp>
        <p:nvSpPr>
          <p:cNvPr id="34" name="îSḻîḍe">
            <a:extLst>
              <a:ext uri="{FF2B5EF4-FFF2-40B4-BE49-F238E27FC236}">
                <a16:creationId xmlns:a16="http://schemas.microsoft.com/office/drawing/2014/main" xmlns="" id="{96300545-B7DD-4FAA-AE93-2187420D3819}"/>
              </a:ext>
            </a:extLst>
          </p:cNvPr>
          <p:cNvSpPr txBox="1"/>
          <p:nvPr/>
        </p:nvSpPr>
        <p:spPr bwMode="auto">
          <a:xfrm>
            <a:off x="671759" y="2963434"/>
            <a:ext cx="3296651" cy="470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 b="1" dirty="0">
                <a:solidFill>
                  <a:schemeClr val="accent2"/>
                </a:solidFill>
              </a:rPr>
              <a:t>Text here</a:t>
            </a:r>
          </a:p>
        </p:txBody>
      </p:sp>
      <p:sp>
        <p:nvSpPr>
          <p:cNvPr id="31" name="i$lîḍê">
            <a:extLst>
              <a:ext uri="{FF2B5EF4-FFF2-40B4-BE49-F238E27FC236}">
                <a16:creationId xmlns:a16="http://schemas.microsoft.com/office/drawing/2014/main" xmlns="" id="{132E0972-25B0-4875-B3AC-6FF14CE41292}"/>
              </a:ext>
            </a:extLst>
          </p:cNvPr>
          <p:cNvSpPr/>
          <p:nvPr/>
        </p:nvSpPr>
        <p:spPr>
          <a:xfrm>
            <a:off x="671759" y="5272286"/>
            <a:ext cx="3296651" cy="880328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rmAutofit/>
          </a:bodyPr>
          <a:lstStyle/>
          <a:p>
            <a:pPr marL="228594" indent="-228594">
              <a:lnSpc>
                <a:spcPct val="150000"/>
              </a:lnSpc>
              <a:buFont typeface="Arial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800" dirty="0"/>
              <a:t>Supporting text here.</a:t>
            </a:r>
          </a:p>
          <a:p>
            <a:pPr marL="228594" indent="-228594">
              <a:lnSpc>
                <a:spcPct val="150000"/>
              </a:lnSpc>
              <a:buFont typeface="Arial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800" dirty="0"/>
              <a:t>You can use the icon library in </a:t>
            </a:r>
            <a:r>
              <a:rPr lang="en-US" altLang="zh-CN" sz="800" dirty="0" err="1"/>
              <a:t>iSlide</a:t>
            </a:r>
            <a:r>
              <a:rPr lang="en-US" altLang="zh-CN" sz="800" dirty="0"/>
              <a:t>  (www.islide.cc) to filter and replace existing icon elements with one click.</a:t>
            </a:r>
          </a:p>
        </p:txBody>
      </p:sp>
      <p:sp>
        <p:nvSpPr>
          <p:cNvPr id="32" name="iṣľïďè">
            <a:extLst>
              <a:ext uri="{FF2B5EF4-FFF2-40B4-BE49-F238E27FC236}">
                <a16:creationId xmlns:a16="http://schemas.microsoft.com/office/drawing/2014/main" xmlns="" id="{76703729-9DB9-4CBA-BE6A-1BDCF989910E}"/>
              </a:ext>
            </a:extLst>
          </p:cNvPr>
          <p:cNvSpPr txBox="1"/>
          <p:nvPr/>
        </p:nvSpPr>
        <p:spPr bwMode="auto">
          <a:xfrm>
            <a:off x="671759" y="4785298"/>
            <a:ext cx="3296651" cy="470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 b="1" dirty="0">
                <a:solidFill>
                  <a:schemeClr val="accent3"/>
                </a:solidFill>
              </a:rPr>
              <a:t>Text here</a:t>
            </a:r>
          </a:p>
        </p:txBody>
      </p:sp>
      <p:sp>
        <p:nvSpPr>
          <p:cNvPr id="29" name="ïslïďé">
            <a:extLst>
              <a:ext uri="{FF2B5EF4-FFF2-40B4-BE49-F238E27FC236}">
                <a16:creationId xmlns:a16="http://schemas.microsoft.com/office/drawing/2014/main" xmlns="" id="{3F2E67B6-CD82-424E-824C-4B3F644A60C5}"/>
              </a:ext>
            </a:extLst>
          </p:cNvPr>
          <p:cNvSpPr/>
          <p:nvPr/>
        </p:nvSpPr>
        <p:spPr>
          <a:xfrm>
            <a:off x="8223837" y="1628558"/>
            <a:ext cx="3296651" cy="880328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rmAutofit/>
          </a:bodyPr>
          <a:lstStyle/>
          <a:p>
            <a:pPr marL="228594" indent="-228594">
              <a:lnSpc>
                <a:spcPct val="150000"/>
              </a:lnSpc>
              <a:buFont typeface="Arial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800" dirty="0"/>
              <a:t>Supporting text here.</a:t>
            </a:r>
          </a:p>
          <a:p>
            <a:pPr marL="228594" indent="-228594">
              <a:lnSpc>
                <a:spcPct val="150000"/>
              </a:lnSpc>
              <a:buFont typeface="Arial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800" dirty="0"/>
              <a:t>You can use the icon library in </a:t>
            </a:r>
            <a:r>
              <a:rPr lang="en-US" altLang="zh-CN" sz="800" dirty="0" err="1"/>
              <a:t>iSlide</a:t>
            </a:r>
            <a:r>
              <a:rPr lang="en-US" altLang="zh-CN" sz="800" dirty="0"/>
              <a:t>  (www.islide.cc) to filter and replace existing icon elements with one click.</a:t>
            </a:r>
          </a:p>
        </p:txBody>
      </p:sp>
      <p:sp>
        <p:nvSpPr>
          <p:cNvPr id="30" name="îS1îḑê">
            <a:extLst>
              <a:ext uri="{FF2B5EF4-FFF2-40B4-BE49-F238E27FC236}">
                <a16:creationId xmlns:a16="http://schemas.microsoft.com/office/drawing/2014/main" xmlns="" id="{8392B424-A87B-4706-B6FC-37B256D7A2EA}"/>
              </a:ext>
            </a:extLst>
          </p:cNvPr>
          <p:cNvSpPr txBox="1"/>
          <p:nvPr/>
        </p:nvSpPr>
        <p:spPr bwMode="auto">
          <a:xfrm>
            <a:off x="8223837" y="1141570"/>
            <a:ext cx="3296651" cy="470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 b="1" dirty="0">
                <a:solidFill>
                  <a:schemeClr val="accent1"/>
                </a:solidFill>
              </a:rPr>
              <a:t>Text here</a:t>
            </a: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4F8B0207-4F39-46B3-B95C-AFF0589C516A}"/>
              </a:ext>
            </a:extLst>
          </p:cNvPr>
          <p:cNvCxnSpPr>
            <a:cxnSpLocks/>
          </p:cNvCxnSpPr>
          <p:nvPr/>
        </p:nvCxnSpPr>
        <p:spPr>
          <a:xfrm>
            <a:off x="8223838" y="2736160"/>
            <a:ext cx="3352077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29895FD3-74D7-48FE-9322-754BF3A35331}"/>
              </a:ext>
            </a:extLst>
          </p:cNvPr>
          <p:cNvCxnSpPr>
            <a:cxnSpLocks/>
          </p:cNvCxnSpPr>
          <p:nvPr/>
        </p:nvCxnSpPr>
        <p:spPr>
          <a:xfrm>
            <a:off x="8223838" y="4558024"/>
            <a:ext cx="3352077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íSliḍe">
            <a:extLst>
              <a:ext uri="{FF2B5EF4-FFF2-40B4-BE49-F238E27FC236}">
                <a16:creationId xmlns:a16="http://schemas.microsoft.com/office/drawing/2014/main" xmlns="" id="{92DCA175-DFCB-4FD2-A226-7570CAAEDFD0}"/>
              </a:ext>
            </a:extLst>
          </p:cNvPr>
          <p:cNvSpPr/>
          <p:nvPr/>
        </p:nvSpPr>
        <p:spPr>
          <a:xfrm>
            <a:off x="8223837" y="3450422"/>
            <a:ext cx="3296651" cy="880328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rmAutofit/>
          </a:bodyPr>
          <a:lstStyle/>
          <a:p>
            <a:pPr marL="228594" indent="-228594">
              <a:lnSpc>
                <a:spcPct val="150000"/>
              </a:lnSpc>
              <a:buFont typeface="Arial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800" dirty="0"/>
              <a:t>Supporting text here.</a:t>
            </a:r>
          </a:p>
          <a:p>
            <a:pPr marL="228594" indent="-228594">
              <a:lnSpc>
                <a:spcPct val="150000"/>
              </a:lnSpc>
              <a:buFont typeface="Arial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800" dirty="0"/>
              <a:t>You can use the icon library in </a:t>
            </a:r>
            <a:r>
              <a:rPr lang="en-US" altLang="zh-CN" sz="800" dirty="0" err="1"/>
              <a:t>iSlide</a:t>
            </a:r>
            <a:r>
              <a:rPr lang="en-US" altLang="zh-CN" sz="800" dirty="0"/>
              <a:t>  (www.islide.cc) to filter and replace existing icon elements with one click.</a:t>
            </a:r>
          </a:p>
        </p:txBody>
      </p:sp>
      <p:sp>
        <p:nvSpPr>
          <p:cNvPr id="28" name="iṩ1îḑê">
            <a:extLst>
              <a:ext uri="{FF2B5EF4-FFF2-40B4-BE49-F238E27FC236}">
                <a16:creationId xmlns:a16="http://schemas.microsoft.com/office/drawing/2014/main" xmlns="" id="{37C2D315-3074-4E85-AE54-2668A1E675F4}"/>
              </a:ext>
            </a:extLst>
          </p:cNvPr>
          <p:cNvSpPr txBox="1"/>
          <p:nvPr/>
        </p:nvSpPr>
        <p:spPr bwMode="auto">
          <a:xfrm>
            <a:off x="8223837" y="2963434"/>
            <a:ext cx="3296651" cy="470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 b="1" dirty="0">
                <a:solidFill>
                  <a:schemeClr val="accent2"/>
                </a:solidFill>
              </a:rPr>
              <a:t>Text here</a:t>
            </a:r>
          </a:p>
        </p:txBody>
      </p:sp>
      <p:sp>
        <p:nvSpPr>
          <p:cNvPr id="25" name="íSḻiďê">
            <a:extLst>
              <a:ext uri="{FF2B5EF4-FFF2-40B4-BE49-F238E27FC236}">
                <a16:creationId xmlns:a16="http://schemas.microsoft.com/office/drawing/2014/main" xmlns="" id="{1887A4C1-A012-4320-B509-CD31EF276F11}"/>
              </a:ext>
            </a:extLst>
          </p:cNvPr>
          <p:cNvSpPr/>
          <p:nvPr/>
        </p:nvSpPr>
        <p:spPr>
          <a:xfrm>
            <a:off x="8223837" y="5272286"/>
            <a:ext cx="3296651" cy="880328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rmAutofit/>
          </a:bodyPr>
          <a:lstStyle/>
          <a:p>
            <a:pPr marL="228594" indent="-228594">
              <a:lnSpc>
                <a:spcPct val="150000"/>
              </a:lnSpc>
              <a:buFont typeface="Arial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800" dirty="0"/>
              <a:t>Supporting text here.</a:t>
            </a:r>
          </a:p>
          <a:p>
            <a:pPr marL="228594" indent="-228594">
              <a:lnSpc>
                <a:spcPct val="150000"/>
              </a:lnSpc>
              <a:buFont typeface="Arial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800" dirty="0"/>
              <a:t>You can use the icon library in </a:t>
            </a:r>
            <a:r>
              <a:rPr lang="en-US" altLang="zh-CN" sz="800" dirty="0" err="1"/>
              <a:t>iSlide</a:t>
            </a:r>
            <a:r>
              <a:rPr lang="en-US" altLang="zh-CN" sz="800" dirty="0"/>
              <a:t>  (www.islide.cc) to filter and replace existing icon elements with one click.</a:t>
            </a:r>
          </a:p>
        </p:txBody>
      </p:sp>
      <p:sp>
        <p:nvSpPr>
          <p:cNvPr id="26" name="ïṥliḓè">
            <a:extLst>
              <a:ext uri="{FF2B5EF4-FFF2-40B4-BE49-F238E27FC236}">
                <a16:creationId xmlns:a16="http://schemas.microsoft.com/office/drawing/2014/main" xmlns="" id="{FF8670EB-01C1-43B8-A5C9-CCB382F1BCC5}"/>
              </a:ext>
            </a:extLst>
          </p:cNvPr>
          <p:cNvSpPr txBox="1"/>
          <p:nvPr/>
        </p:nvSpPr>
        <p:spPr bwMode="auto">
          <a:xfrm>
            <a:off x="8223837" y="4785298"/>
            <a:ext cx="3296651" cy="470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 b="1" dirty="0">
                <a:solidFill>
                  <a:schemeClr val="accent3"/>
                </a:solidFill>
              </a:rPr>
              <a:t>Text here</a:t>
            </a:r>
          </a:p>
        </p:txBody>
      </p:sp>
    </p:spTree>
    <p:extLst>
      <p:ext uri="{BB962C8B-B14F-4D97-AF65-F5344CB8AC3E}">
        <p14:creationId xmlns:p14="http://schemas.microsoft.com/office/powerpoint/2010/main" val="780822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BBC0AF4-2157-445D-8525-22DAD00BC3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38B6A43-0E6F-44D8-A49B-981D2D879B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D9FA2CBF-BD5F-4566-9481-75A5C8DD3C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9</a:t>
            </a:fld>
            <a:endParaRPr lang="zh-CN" altLang="en-US"/>
          </a:p>
        </p:txBody>
      </p:sp>
      <p:sp>
        <p:nvSpPr>
          <p:cNvPr id="37" name="íṥḻïḑê">
            <a:extLst>
              <a:ext uri="{FF2B5EF4-FFF2-40B4-BE49-F238E27FC236}">
                <a16:creationId xmlns:a16="http://schemas.microsoft.com/office/drawing/2014/main" xmlns="" id="{4CFE8694-A87F-4438-B817-44EA1C77312E}"/>
              </a:ext>
            </a:extLst>
          </p:cNvPr>
          <p:cNvSpPr/>
          <p:nvPr/>
        </p:nvSpPr>
        <p:spPr bwMode="auto">
          <a:xfrm>
            <a:off x="803007" y="3499791"/>
            <a:ext cx="3936334" cy="2516418"/>
          </a:xfrm>
          <a:custGeom>
            <a:avLst/>
            <a:gdLst>
              <a:gd name="T0" fmla="*/ 2042 w 2042"/>
              <a:gd name="T1" fmla="*/ 1233 h 1306"/>
              <a:gd name="T2" fmla="*/ 1970 w 2042"/>
              <a:gd name="T3" fmla="*/ 1306 h 1306"/>
              <a:gd name="T4" fmla="*/ 72 w 2042"/>
              <a:gd name="T5" fmla="*/ 1306 h 1306"/>
              <a:gd name="T6" fmla="*/ 0 w 2042"/>
              <a:gd name="T7" fmla="*/ 1233 h 1306"/>
              <a:gd name="T8" fmla="*/ 0 w 2042"/>
              <a:gd name="T9" fmla="*/ 72 h 1306"/>
              <a:gd name="T10" fmla="*/ 72 w 2042"/>
              <a:gd name="T11" fmla="*/ 0 h 1306"/>
              <a:gd name="T12" fmla="*/ 1970 w 2042"/>
              <a:gd name="T13" fmla="*/ 0 h 1306"/>
              <a:gd name="T14" fmla="*/ 2042 w 2042"/>
              <a:gd name="T15" fmla="*/ 72 h 1306"/>
              <a:gd name="T16" fmla="*/ 2042 w 2042"/>
              <a:gd name="T17" fmla="*/ 1233 h 13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42" h="1306">
                <a:moveTo>
                  <a:pt x="2042" y="1233"/>
                </a:moveTo>
                <a:cubicBezTo>
                  <a:pt x="2042" y="1273"/>
                  <a:pt x="2009" y="1306"/>
                  <a:pt x="1970" y="1306"/>
                </a:cubicBezTo>
                <a:cubicBezTo>
                  <a:pt x="72" y="1306"/>
                  <a:pt x="72" y="1306"/>
                  <a:pt x="72" y="1306"/>
                </a:cubicBezTo>
                <a:cubicBezTo>
                  <a:pt x="33" y="1306"/>
                  <a:pt x="0" y="1273"/>
                  <a:pt x="0" y="1233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32"/>
                  <a:pt x="33" y="0"/>
                  <a:pt x="72" y="0"/>
                </a:cubicBezTo>
                <a:cubicBezTo>
                  <a:pt x="1970" y="0"/>
                  <a:pt x="1970" y="0"/>
                  <a:pt x="1970" y="0"/>
                </a:cubicBezTo>
                <a:cubicBezTo>
                  <a:pt x="2009" y="0"/>
                  <a:pt x="2042" y="32"/>
                  <a:pt x="2042" y="72"/>
                </a:cubicBezTo>
                <a:cubicBezTo>
                  <a:pt x="2042" y="1233"/>
                  <a:pt x="2042" y="1233"/>
                  <a:pt x="2042" y="1233"/>
                </a:cubicBezTo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" name="íŝlîḍé">
            <a:extLst>
              <a:ext uri="{FF2B5EF4-FFF2-40B4-BE49-F238E27FC236}">
                <a16:creationId xmlns:a16="http://schemas.microsoft.com/office/drawing/2014/main" xmlns="" id="{EC8CDEB9-C20F-4C54-8893-8579FC4D666E}"/>
              </a:ext>
            </a:extLst>
          </p:cNvPr>
          <p:cNvSpPr/>
          <p:nvPr/>
        </p:nvSpPr>
        <p:spPr bwMode="auto">
          <a:xfrm>
            <a:off x="1756949" y="3499791"/>
            <a:ext cx="2982392" cy="2516418"/>
          </a:xfrm>
          <a:custGeom>
            <a:avLst/>
            <a:gdLst>
              <a:gd name="T0" fmla="*/ 1475 w 1547"/>
              <a:gd name="T1" fmla="*/ 0 h 1306"/>
              <a:gd name="T2" fmla="*/ 858 w 1547"/>
              <a:gd name="T3" fmla="*/ 0 h 1306"/>
              <a:gd name="T4" fmla="*/ 859 w 1547"/>
              <a:gd name="T5" fmla="*/ 46 h 1306"/>
              <a:gd name="T6" fmla="*/ 462 w 1547"/>
              <a:gd name="T7" fmla="*/ 1003 h 1306"/>
              <a:gd name="T8" fmla="*/ 0 w 1547"/>
              <a:gd name="T9" fmla="*/ 1306 h 1306"/>
              <a:gd name="T10" fmla="*/ 1475 w 1547"/>
              <a:gd name="T11" fmla="*/ 1306 h 1306"/>
              <a:gd name="T12" fmla="*/ 1547 w 1547"/>
              <a:gd name="T13" fmla="*/ 1233 h 1306"/>
              <a:gd name="T14" fmla="*/ 1547 w 1547"/>
              <a:gd name="T15" fmla="*/ 72 h 1306"/>
              <a:gd name="T16" fmla="*/ 1475 w 1547"/>
              <a:gd name="T17" fmla="*/ 0 h 13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47" h="1306">
                <a:moveTo>
                  <a:pt x="1475" y="0"/>
                </a:moveTo>
                <a:cubicBezTo>
                  <a:pt x="858" y="0"/>
                  <a:pt x="858" y="0"/>
                  <a:pt x="858" y="0"/>
                </a:cubicBezTo>
                <a:cubicBezTo>
                  <a:pt x="859" y="15"/>
                  <a:pt x="859" y="30"/>
                  <a:pt x="859" y="46"/>
                </a:cubicBezTo>
                <a:cubicBezTo>
                  <a:pt x="859" y="404"/>
                  <a:pt x="715" y="751"/>
                  <a:pt x="462" y="1003"/>
                </a:cubicBezTo>
                <a:cubicBezTo>
                  <a:pt x="330" y="1136"/>
                  <a:pt x="172" y="1238"/>
                  <a:pt x="0" y="1306"/>
                </a:cubicBezTo>
                <a:cubicBezTo>
                  <a:pt x="1475" y="1306"/>
                  <a:pt x="1475" y="1306"/>
                  <a:pt x="1475" y="1306"/>
                </a:cubicBezTo>
                <a:cubicBezTo>
                  <a:pt x="1514" y="1306"/>
                  <a:pt x="1547" y="1273"/>
                  <a:pt x="1547" y="1233"/>
                </a:cubicBezTo>
                <a:cubicBezTo>
                  <a:pt x="1547" y="72"/>
                  <a:pt x="1547" y="72"/>
                  <a:pt x="1547" y="72"/>
                </a:cubicBezTo>
                <a:cubicBezTo>
                  <a:pt x="1547" y="32"/>
                  <a:pt x="1514" y="0"/>
                  <a:pt x="1475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" name="iSľiḋè">
            <a:extLst>
              <a:ext uri="{FF2B5EF4-FFF2-40B4-BE49-F238E27FC236}">
                <a16:creationId xmlns:a16="http://schemas.microsoft.com/office/drawing/2014/main" xmlns="" id="{34D08AB3-C697-462D-9A6B-B0AD84AB61EF}"/>
              </a:ext>
            </a:extLst>
          </p:cNvPr>
          <p:cNvSpPr/>
          <p:nvPr/>
        </p:nvSpPr>
        <p:spPr bwMode="auto">
          <a:xfrm>
            <a:off x="939866" y="3642353"/>
            <a:ext cx="3662615" cy="222885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" name="ïšḻîḋe">
            <a:extLst>
              <a:ext uri="{FF2B5EF4-FFF2-40B4-BE49-F238E27FC236}">
                <a16:creationId xmlns:a16="http://schemas.microsoft.com/office/drawing/2014/main" xmlns="" id="{54C1DD26-2513-4C8C-8A4E-4BCD7024569A}"/>
              </a:ext>
            </a:extLst>
          </p:cNvPr>
          <p:cNvSpPr/>
          <p:nvPr/>
        </p:nvSpPr>
        <p:spPr bwMode="auto">
          <a:xfrm>
            <a:off x="2730442" y="3532376"/>
            <a:ext cx="81464" cy="83093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" name="ïş1íďè">
            <a:extLst>
              <a:ext uri="{FF2B5EF4-FFF2-40B4-BE49-F238E27FC236}">
                <a16:creationId xmlns:a16="http://schemas.microsoft.com/office/drawing/2014/main" xmlns="" id="{DA2E0DE7-C9A9-4FE8-B406-E681FD380470}"/>
              </a:ext>
            </a:extLst>
          </p:cNvPr>
          <p:cNvSpPr/>
          <p:nvPr/>
        </p:nvSpPr>
        <p:spPr bwMode="auto">
          <a:xfrm>
            <a:off x="2719037" y="3520971"/>
            <a:ext cx="104274" cy="104274"/>
          </a:xfrm>
          <a:custGeom>
            <a:avLst/>
            <a:gdLst>
              <a:gd name="T0" fmla="*/ 48 w 54"/>
              <a:gd name="T1" fmla="*/ 27 h 54"/>
              <a:gd name="T2" fmla="*/ 43 w 54"/>
              <a:gd name="T3" fmla="*/ 27 h 54"/>
              <a:gd name="T4" fmla="*/ 39 w 54"/>
              <a:gd name="T5" fmla="*/ 39 h 54"/>
              <a:gd name="T6" fmla="*/ 27 w 54"/>
              <a:gd name="T7" fmla="*/ 43 h 54"/>
              <a:gd name="T8" fmla="*/ 15 w 54"/>
              <a:gd name="T9" fmla="*/ 39 h 54"/>
              <a:gd name="T10" fmla="*/ 11 w 54"/>
              <a:gd name="T11" fmla="*/ 27 h 54"/>
              <a:gd name="T12" fmla="*/ 15 w 54"/>
              <a:gd name="T13" fmla="*/ 16 h 54"/>
              <a:gd name="T14" fmla="*/ 27 w 54"/>
              <a:gd name="T15" fmla="*/ 11 h 54"/>
              <a:gd name="T16" fmla="*/ 39 w 54"/>
              <a:gd name="T17" fmla="*/ 16 h 54"/>
              <a:gd name="T18" fmla="*/ 43 w 54"/>
              <a:gd name="T19" fmla="*/ 27 h 54"/>
              <a:gd name="T20" fmla="*/ 48 w 54"/>
              <a:gd name="T21" fmla="*/ 27 h 54"/>
              <a:gd name="T22" fmla="*/ 54 w 54"/>
              <a:gd name="T23" fmla="*/ 27 h 54"/>
              <a:gd name="T24" fmla="*/ 27 w 54"/>
              <a:gd name="T25" fmla="*/ 0 h 54"/>
              <a:gd name="T26" fmla="*/ 0 w 54"/>
              <a:gd name="T27" fmla="*/ 27 h 54"/>
              <a:gd name="T28" fmla="*/ 27 w 54"/>
              <a:gd name="T29" fmla="*/ 54 h 54"/>
              <a:gd name="T30" fmla="*/ 54 w 54"/>
              <a:gd name="T31" fmla="*/ 27 h 54"/>
              <a:gd name="T32" fmla="*/ 48 w 54"/>
              <a:gd name="T33" fmla="*/ 27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4" h="54">
                <a:moveTo>
                  <a:pt x="48" y="27"/>
                </a:moveTo>
                <a:cubicBezTo>
                  <a:pt x="43" y="27"/>
                  <a:pt x="43" y="27"/>
                  <a:pt x="43" y="27"/>
                </a:cubicBezTo>
                <a:cubicBezTo>
                  <a:pt x="43" y="32"/>
                  <a:pt x="41" y="36"/>
                  <a:pt x="39" y="39"/>
                </a:cubicBezTo>
                <a:cubicBezTo>
                  <a:pt x="36" y="42"/>
                  <a:pt x="32" y="43"/>
                  <a:pt x="27" y="43"/>
                </a:cubicBezTo>
                <a:cubicBezTo>
                  <a:pt x="22" y="43"/>
                  <a:pt x="18" y="42"/>
                  <a:pt x="15" y="39"/>
                </a:cubicBezTo>
                <a:cubicBezTo>
                  <a:pt x="13" y="36"/>
                  <a:pt x="11" y="32"/>
                  <a:pt x="11" y="27"/>
                </a:cubicBezTo>
                <a:cubicBezTo>
                  <a:pt x="11" y="23"/>
                  <a:pt x="13" y="19"/>
                  <a:pt x="15" y="16"/>
                </a:cubicBezTo>
                <a:cubicBezTo>
                  <a:pt x="18" y="13"/>
                  <a:pt x="22" y="11"/>
                  <a:pt x="27" y="11"/>
                </a:cubicBezTo>
                <a:cubicBezTo>
                  <a:pt x="32" y="11"/>
                  <a:pt x="36" y="13"/>
                  <a:pt x="39" y="16"/>
                </a:cubicBezTo>
                <a:cubicBezTo>
                  <a:pt x="41" y="19"/>
                  <a:pt x="43" y="23"/>
                  <a:pt x="43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54" y="27"/>
                  <a:pt x="54" y="27"/>
                  <a:pt x="54" y="27"/>
                </a:cubicBezTo>
                <a:cubicBezTo>
                  <a:pt x="54" y="12"/>
                  <a:pt x="42" y="0"/>
                  <a:pt x="27" y="0"/>
                </a:cubicBezTo>
                <a:cubicBezTo>
                  <a:pt x="12" y="0"/>
                  <a:pt x="0" y="12"/>
                  <a:pt x="0" y="27"/>
                </a:cubicBezTo>
                <a:cubicBezTo>
                  <a:pt x="0" y="42"/>
                  <a:pt x="12" y="54"/>
                  <a:pt x="27" y="54"/>
                </a:cubicBezTo>
                <a:cubicBezTo>
                  <a:pt x="42" y="54"/>
                  <a:pt x="54" y="42"/>
                  <a:pt x="54" y="27"/>
                </a:cubicBezTo>
                <a:lnTo>
                  <a:pt x="48" y="27"/>
                </a:lnTo>
                <a:close/>
              </a:path>
            </a:pathLst>
          </a:cu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" name="íSļïḋe">
            <a:extLst>
              <a:ext uri="{FF2B5EF4-FFF2-40B4-BE49-F238E27FC236}">
                <a16:creationId xmlns:a16="http://schemas.microsoft.com/office/drawing/2014/main" xmlns="" id="{3EE6C70F-52FA-4445-B832-C8700022B45F}"/>
              </a:ext>
            </a:extLst>
          </p:cNvPr>
          <p:cNvSpPr/>
          <p:nvPr/>
        </p:nvSpPr>
        <p:spPr bwMode="auto">
          <a:xfrm>
            <a:off x="939866" y="3053369"/>
            <a:ext cx="3581152" cy="2817834"/>
          </a:xfrm>
          <a:custGeom>
            <a:avLst/>
            <a:gdLst>
              <a:gd name="T0" fmla="*/ 1775 w 1858"/>
              <a:gd name="T1" fmla="*/ 431 h 1463"/>
              <a:gd name="T2" fmla="*/ 1462 w 1858"/>
              <a:gd name="T3" fmla="*/ 0 h 1463"/>
              <a:gd name="T4" fmla="*/ 1383 w 1858"/>
              <a:gd name="T5" fmla="*/ 79 h 1463"/>
              <a:gd name="T6" fmla="*/ 1673 w 1858"/>
              <a:gd name="T7" fmla="*/ 476 h 1463"/>
              <a:gd name="T8" fmla="*/ 1702 w 1858"/>
              <a:gd name="T9" fmla="*/ 823 h 1463"/>
              <a:gd name="T10" fmla="*/ 1393 w 1858"/>
              <a:gd name="T11" fmla="*/ 1072 h 1463"/>
              <a:gd name="T12" fmla="*/ 1108 w 1858"/>
              <a:gd name="T13" fmla="*/ 1143 h 1463"/>
              <a:gd name="T14" fmla="*/ 1050 w 1858"/>
              <a:gd name="T15" fmla="*/ 1095 h 1463"/>
              <a:gd name="T16" fmla="*/ 1064 w 1858"/>
              <a:gd name="T17" fmla="*/ 1052 h 1463"/>
              <a:gd name="T18" fmla="*/ 1001 w 1858"/>
              <a:gd name="T19" fmla="*/ 976 h 1463"/>
              <a:gd name="T20" fmla="*/ 1005 w 1858"/>
              <a:gd name="T21" fmla="*/ 943 h 1463"/>
              <a:gd name="T22" fmla="*/ 870 w 1858"/>
              <a:gd name="T23" fmla="*/ 809 h 1463"/>
              <a:gd name="T24" fmla="*/ 809 w 1858"/>
              <a:gd name="T25" fmla="*/ 824 h 1463"/>
              <a:gd name="T26" fmla="*/ 819 w 1858"/>
              <a:gd name="T27" fmla="*/ 777 h 1463"/>
              <a:gd name="T28" fmla="*/ 698 w 1858"/>
              <a:gd name="T29" fmla="*/ 656 h 1463"/>
              <a:gd name="T30" fmla="*/ 671 w 1858"/>
              <a:gd name="T31" fmla="*/ 659 h 1463"/>
              <a:gd name="T32" fmla="*/ 671 w 1858"/>
              <a:gd name="T33" fmla="*/ 656 h 1463"/>
              <a:gd name="T34" fmla="*/ 591 w 1858"/>
              <a:gd name="T35" fmla="*/ 547 h 1463"/>
              <a:gd name="T36" fmla="*/ 599 w 1858"/>
              <a:gd name="T37" fmla="*/ 503 h 1463"/>
              <a:gd name="T38" fmla="*/ 474 w 1858"/>
              <a:gd name="T39" fmla="*/ 378 h 1463"/>
              <a:gd name="T40" fmla="*/ 408 w 1858"/>
              <a:gd name="T41" fmla="*/ 397 h 1463"/>
              <a:gd name="T42" fmla="*/ 410 w 1858"/>
              <a:gd name="T43" fmla="*/ 378 h 1463"/>
              <a:gd name="T44" fmla="*/ 386 w 1858"/>
              <a:gd name="T45" fmla="*/ 306 h 1463"/>
              <a:gd name="T46" fmla="*/ 193 w 1858"/>
              <a:gd name="T47" fmla="*/ 306 h 1463"/>
              <a:gd name="T48" fmla="*/ 193 w 1858"/>
              <a:gd name="T49" fmla="*/ 306 h 1463"/>
              <a:gd name="T50" fmla="*/ 0 w 1858"/>
              <a:gd name="T51" fmla="*/ 306 h 1463"/>
              <a:gd name="T52" fmla="*/ 0 w 1858"/>
              <a:gd name="T53" fmla="*/ 1462 h 1463"/>
              <a:gd name="T54" fmla="*/ 991 w 1858"/>
              <a:gd name="T55" fmla="*/ 1463 h 1463"/>
              <a:gd name="T56" fmla="*/ 991 w 1858"/>
              <a:gd name="T57" fmla="*/ 1462 h 1463"/>
              <a:gd name="T58" fmla="*/ 1269 w 1858"/>
              <a:gd name="T59" fmla="*/ 1462 h 1463"/>
              <a:gd name="T60" fmla="*/ 1270 w 1858"/>
              <a:gd name="T61" fmla="*/ 1450 h 1463"/>
              <a:gd name="T62" fmla="*/ 1248 w 1858"/>
              <a:gd name="T63" fmla="*/ 1383 h 1463"/>
              <a:gd name="T64" fmla="*/ 1270 w 1858"/>
              <a:gd name="T65" fmla="*/ 1316 h 1463"/>
              <a:gd name="T66" fmla="*/ 1234 w 1858"/>
              <a:gd name="T67" fmla="*/ 1233 h 1463"/>
              <a:gd name="T68" fmla="*/ 1432 w 1858"/>
              <a:gd name="T69" fmla="*/ 1177 h 1463"/>
              <a:gd name="T70" fmla="*/ 1805 w 1858"/>
              <a:gd name="T71" fmla="*/ 866 h 1463"/>
              <a:gd name="T72" fmla="*/ 1775 w 1858"/>
              <a:gd name="T73" fmla="*/ 431 h 1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858" h="1463">
                <a:moveTo>
                  <a:pt x="1775" y="431"/>
                </a:moveTo>
                <a:cubicBezTo>
                  <a:pt x="1714" y="292"/>
                  <a:pt x="1605" y="143"/>
                  <a:pt x="1462" y="0"/>
                </a:cubicBezTo>
                <a:cubicBezTo>
                  <a:pt x="1383" y="79"/>
                  <a:pt x="1383" y="79"/>
                  <a:pt x="1383" y="79"/>
                </a:cubicBezTo>
                <a:cubicBezTo>
                  <a:pt x="1517" y="212"/>
                  <a:pt x="1617" y="350"/>
                  <a:pt x="1673" y="476"/>
                </a:cubicBezTo>
                <a:cubicBezTo>
                  <a:pt x="1733" y="609"/>
                  <a:pt x="1742" y="726"/>
                  <a:pt x="1702" y="823"/>
                </a:cubicBezTo>
                <a:cubicBezTo>
                  <a:pt x="1658" y="928"/>
                  <a:pt x="1554" y="1012"/>
                  <a:pt x="1393" y="1072"/>
                </a:cubicBezTo>
                <a:cubicBezTo>
                  <a:pt x="1311" y="1102"/>
                  <a:pt x="1216" y="1126"/>
                  <a:pt x="1108" y="1143"/>
                </a:cubicBezTo>
                <a:cubicBezTo>
                  <a:pt x="1095" y="1121"/>
                  <a:pt x="1075" y="1103"/>
                  <a:pt x="1050" y="1095"/>
                </a:cubicBezTo>
                <a:cubicBezTo>
                  <a:pt x="1059" y="1083"/>
                  <a:pt x="1064" y="1068"/>
                  <a:pt x="1064" y="1052"/>
                </a:cubicBezTo>
                <a:cubicBezTo>
                  <a:pt x="1064" y="1014"/>
                  <a:pt x="1037" y="983"/>
                  <a:pt x="1001" y="976"/>
                </a:cubicBezTo>
                <a:cubicBezTo>
                  <a:pt x="1003" y="966"/>
                  <a:pt x="1005" y="955"/>
                  <a:pt x="1005" y="943"/>
                </a:cubicBezTo>
                <a:cubicBezTo>
                  <a:pt x="1005" y="869"/>
                  <a:pt x="945" y="809"/>
                  <a:pt x="870" y="809"/>
                </a:cubicBezTo>
                <a:cubicBezTo>
                  <a:pt x="849" y="809"/>
                  <a:pt x="828" y="814"/>
                  <a:pt x="809" y="824"/>
                </a:cubicBezTo>
                <a:cubicBezTo>
                  <a:pt x="816" y="809"/>
                  <a:pt x="819" y="793"/>
                  <a:pt x="819" y="777"/>
                </a:cubicBezTo>
                <a:cubicBezTo>
                  <a:pt x="819" y="710"/>
                  <a:pt x="765" y="656"/>
                  <a:pt x="698" y="656"/>
                </a:cubicBezTo>
                <a:cubicBezTo>
                  <a:pt x="689" y="656"/>
                  <a:pt x="679" y="657"/>
                  <a:pt x="671" y="659"/>
                </a:cubicBezTo>
                <a:cubicBezTo>
                  <a:pt x="671" y="658"/>
                  <a:pt x="671" y="657"/>
                  <a:pt x="671" y="656"/>
                </a:cubicBezTo>
                <a:cubicBezTo>
                  <a:pt x="671" y="605"/>
                  <a:pt x="637" y="561"/>
                  <a:pt x="591" y="547"/>
                </a:cubicBezTo>
                <a:cubicBezTo>
                  <a:pt x="596" y="533"/>
                  <a:pt x="599" y="518"/>
                  <a:pt x="599" y="503"/>
                </a:cubicBezTo>
                <a:cubicBezTo>
                  <a:pt x="599" y="434"/>
                  <a:pt x="543" y="378"/>
                  <a:pt x="474" y="378"/>
                </a:cubicBezTo>
                <a:cubicBezTo>
                  <a:pt x="450" y="378"/>
                  <a:pt x="427" y="385"/>
                  <a:pt x="408" y="397"/>
                </a:cubicBezTo>
                <a:cubicBezTo>
                  <a:pt x="409" y="390"/>
                  <a:pt x="410" y="384"/>
                  <a:pt x="410" y="378"/>
                </a:cubicBezTo>
                <a:cubicBezTo>
                  <a:pt x="410" y="351"/>
                  <a:pt x="401" y="326"/>
                  <a:pt x="386" y="306"/>
                </a:cubicBezTo>
                <a:cubicBezTo>
                  <a:pt x="193" y="306"/>
                  <a:pt x="193" y="306"/>
                  <a:pt x="193" y="306"/>
                </a:cubicBezTo>
                <a:cubicBezTo>
                  <a:pt x="193" y="306"/>
                  <a:pt x="193" y="306"/>
                  <a:pt x="193" y="306"/>
                </a:cubicBezTo>
                <a:cubicBezTo>
                  <a:pt x="0" y="306"/>
                  <a:pt x="0" y="306"/>
                  <a:pt x="0" y="306"/>
                </a:cubicBezTo>
                <a:cubicBezTo>
                  <a:pt x="0" y="1462"/>
                  <a:pt x="0" y="1462"/>
                  <a:pt x="0" y="1462"/>
                </a:cubicBezTo>
                <a:cubicBezTo>
                  <a:pt x="991" y="1463"/>
                  <a:pt x="991" y="1463"/>
                  <a:pt x="991" y="1463"/>
                </a:cubicBezTo>
                <a:cubicBezTo>
                  <a:pt x="991" y="1462"/>
                  <a:pt x="991" y="1462"/>
                  <a:pt x="991" y="1462"/>
                </a:cubicBezTo>
                <a:cubicBezTo>
                  <a:pt x="1269" y="1462"/>
                  <a:pt x="1269" y="1462"/>
                  <a:pt x="1269" y="1462"/>
                </a:cubicBezTo>
                <a:cubicBezTo>
                  <a:pt x="1270" y="1458"/>
                  <a:pt x="1270" y="1454"/>
                  <a:pt x="1270" y="1450"/>
                </a:cubicBezTo>
                <a:cubicBezTo>
                  <a:pt x="1270" y="1425"/>
                  <a:pt x="1262" y="1402"/>
                  <a:pt x="1248" y="1383"/>
                </a:cubicBezTo>
                <a:cubicBezTo>
                  <a:pt x="1262" y="1365"/>
                  <a:pt x="1270" y="1341"/>
                  <a:pt x="1270" y="1316"/>
                </a:cubicBezTo>
                <a:cubicBezTo>
                  <a:pt x="1270" y="1283"/>
                  <a:pt x="1256" y="1254"/>
                  <a:pt x="1234" y="1233"/>
                </a:cubicBezTo>
                <a:cubicBezTo>
                  <a:pt x="1306" y="1218"/>
                  <a:pt x="1372" y="1199"/>
                  <a:pt x="1432" y="1177"/>
                </a:cubicBezTo>
                <a:cubicBezTo>
                  <a:pt x="1623" y="1106"/>
                  <a:pt x="1749" y="1001"/>
                  <a:pt x="1805" y="866"/>
                </a:cubicBezTo>
                <a:cubicBezTo>
                  <a:pt x="1858" y="739"/>
                  <a:pt x="1848" y="593"/>
                  <a:pt x="1775" y="431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" name="işḷiḑé">
            <a:extLst>
              <a:ext uri="{FF2B5EF4-FFF2-40B4-BE49-F238E27FC236}">
                <a16:creationId xmlns:a16="http://schemas.microsoft.com/office/drawing/2014/main" xmlns="" id="{75A0232A-8C4E-46ED-BA7E-2D306689EC92}"/>
              </a:ext>
            </a:extLst>
          </p:cNvPr>
          <p:cNvSpPr/>
          <p:nvPr/>
        </p:nvSpPr>
        <p:spPr bwMode="auto">
          <a:xfrm>
            <a:off x="939866" y="3081881"/>
            <a:ext cx="3538790" cy="2789322"/>
          </a:xfrm>
          <a:custGeom>
            <a:avLst/>
            <a:gdLst>
              <a:gd name="T0" fmla="*/ 1756 w 1836"/>
              <a:gd name="T1" fmla="*/ 424 h 1448"/>
              <a:gd name="T2" fmla="*/ 1447 w 1836"/>
              <a:gd name="T3" fmla="*/ 0 h 1448"/>
              <a:gd name="T4" fmla="*/ 1398 w 1836"/>
              <a:gd name="T5" fmla="*/ 49 h 1448"/>
              <a:gd name="T6" fmla="*/ 1693 w 1836"/>
              <a:gd name="T7" fmla="*/ 452 h 1448"/>
              <a:gd name="T8" fmla="*/ 1722 w 1836"/>
              <a:gd name="T9" fmla="*/ 816 h 1448"/>
              <a:gd name="T10" fmla="*/ 981 w 1836"/>
              <a:gd name="T11" fmla="*/ 1166 h 1448"/>
              <a:gd name="T12" fmla="*/ 836 w 1836"/>
              <a:gd name="T13" fmla="*/ 1023 h 1448"/>
              <a:gd name="T14" fmla="*/ 755 w 1836"/>
              <a:gd name="T15" fmla="*/ 1048 h 1448"/>
              <a:gd name="T16" fmla="*/ 706 w 1836"/>
              <a:gd name="T17" fmla="*/ 1026 h 1448"/>
              <a:gd name="T18" fmla="*/ 711 w 1836"/>
              <a:gd name="T19" fmla="*/ 978 h 1448"/>
              <a:gd name="T20" fmla="*/ 505 w 1836"/>
              <a:gd name="T21" fmla="*/ 772 h 1448"/>
              <a:gd name="T22" fmla="*/ 446 w 1836"/>
              <a:gd name="T23" fmla="*/ 780 h 1448"/>
              <a:gd name="T24" fmla="*/ 318 w 1836"/>
              <a:gd name="T25" fmla="*/ 669 h 1448"/>
              <a:gd name="T26" fmla="*/ 135 w 1836"/>
              <a:gd name="T27" fmla="*/ 497 h 1448"/>
              <a:gd name="T28" fmla="*/ 0 w 1836"/>
              <a:gd name="T29" fmla="*/ 557 h 1448"/>
              <a:gd name="T30" fmla="*/ 0 w 1836"/>
              <a:gd name="T31" fmla="*/ 1026 h 1448"/>
              <a:gd name="T32" fmla="*/ 0 w 1836"/>
              <a:gd name="T33" fmla="*/ 1026 h 1448"/>
              <a:gd name="T34" fmla="*/ 0 w 1836"/>
              <a:gd name="T35" fmla="*/ 1448 h 1448"/>
              <a:gd name="T36" fmla="*/ 1113 w 1836"/>
              <a:gd name="T37" fmla="*/ 1448 h 1448"/>
              <a:gd name="T38" fmla="*/ 1126 w 1836"/>
              <a:gd name="T39" fmla="*/ 1378 h 1448"/>
              <a:gd name="T40" fmla="*/ 1054 w 1836"/>
              <a:gd name="T41" fmla="*/ 1227 h 1448"/>
              <a:gd name="T42" fmla="*/ 1424 w 1836"/>
              <a:gd name="T43" fmla="*/ 1142 h 1448"/>
              <a:gd name="T44" fmla="*/ 1786 w 1836"/>
              <a:gd name="T45" fmla="*/ 843 h 1448"/>
              <a:gd name="T46" fmla="*/ 1756 w 1836"/>
              <a:gd name="T47" fmla="*/ 424 h 1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836" h="1448">
                <a:moveTo>
                  <a:pt x="1756" y="424"/>
                </a:moveTo>
                <a:cubicBezTo>
                  <a:pt x="1695" y="288"/>
                  <a:pt x="1589" y="141"/>
                  <a:pt x="1447" y="0"/>
                </a:cubicBezTo>
                <a:cubicBezTo>
                  <a:pt x="1398" y="49"/>
                  <a:pt x="1398" y="49"/>
                  <a:pt x="1398" y="49"/>
                </a:cubicBezTo>
                <a:cubicBezTo>
                  <a:pt x="1534" y="184"/>
                  <a:pt x="1635" y="324"/>
                  <a:pt x="1693" y="452"/>
                </a:cubicBezTo>
                <a:cubicBezTo>
                  <a:pt x="1754" y="591"/>
                  <a:pt x="1764" y="713"/>
                  <a:pt x="1722" y="816"/>
                </a:cubicBezTo>
                <a:cubicBezTo>
                  <a:pt x="1644" y="1004"/>
                  <a:pt x="1390" y="1123"/>
                  <a:pt x="981" y="1166"/>
                </a:cubicBezTo>
                <a:cubicBezTo>
                  <a:pt x="980" y="1087"/>
                  <a:pt x="916" y="1023"/>
                  <a:pt x="836" y="1023"/>
                </a:cubicBezTo>
                <a:cubicBezTo>
                  <a:pt x="806" y="1023"/>
                  <a:pt x="778" y="1032"/>
                  <a:pt x="755" y="1048"/>
                </a:cubicBezTo>
                <a:cubicBezTo>
                  <a:pt x="741" y="1038"/>
                  <a:pt x="724" y="1030"/>
                  <a:pt x="706" y="1026"/>
                </a:cubicBezTo>
                <a:cubicBezTo>
                  <a:pt x="709" y="1011"/>
                  <a:pt x="711" y="995"/>
                  <a:pt x="711" y="978"/>
                </a:cubicBezTo>
                <a:cubicBezTo>
                  <a:pt x="711" y="864"/>
                  <a:pt x="619" y="772"/>
                  <a:pt x="505" y="772"/>
                </a:cubicBezTo>
                <a:cubicBezTo>
                  <a:pt x="485" y="772"/>
                  <a:pt x="465" y="775"/>
                  <a:pt x="446" y="780"/>
                </a:cubicBezTo>
                <a:cubicBezTo>
                  <a:pt x="423" y="725"/>
                  <a:pt x="376" y="684"/>
                  <a:pt x="318" y="669"/>
                </a:cubicBezTo>
                <a:cubicBezTo>
                  <a:pt x="311" y="573"/>
                  <a:pt x="232" y="497"/>
                  <a:pt x="135" y="497"/>
                </a:cubicBezTo>
                <a:cubicBezTo>
                  <a:pt x="81" y="497"/>
                  <a:pt x="33" y="520"/>
                  <a:pt x="0" y="557"/>
                </a:cubicBezTo>
                <a:cubicBezTo>
                  <a:pt x="0" y="1026"/>
                  <a:pt x="0" y="1026"/>
                  <a:pt x="0" y="1026"/>
                </a:cubicBezTo>
                <a:cubicBezTo>
                  <a:pt x="0" y="1026"/>
                  <a:pt x="0" y="1026"/>
                  <a:pt x="0" y="1026"/>
                </a:cubicBezTo>
                <a:cubicBezTo>
                  <a:pt x="0" y="1448"/>
                  <a:pt x="0" y="1448"/>
                  <a:pt x="0" y="1448"/>
                </a:cubicBezTo>
                <a:cubicBezTo>
                  <a:pt x="1113" y="1448"/>
                  <a:pt x="1113" y="1448"/>
                  <a:pt x="1113" y="1448"/>
                </a:cubicBezTo>
                <a:cubicBezTo>
                  <a:pt x="1121" y="1426"/>
                  <a:pt x="1126" y="1403"/>
                  <a:pt x="1126" y="1378"/>
                </a:cubicBezTo>
                <a:cubicBezTo>
                  <a:pt x="1126" y="1317"/>
                  <a:pt x="1098" y="1263"/>
                  <a:pt x="1054" y="1227"/>
                </a:cubicBezTo>
                <a:cubicBezTo>
                  <a:pt x="1197" y="1209"/>
                  <a:pt x="1321" y="1180"/>
                  <a:pt x="1424" y="1142"/>
                </a:cubicBezTo>
                <a:cubicBezTo>
                  <a:pt x="1610" y="1073"/>
                  <a:pt x="1732" y="972"/>
                  <a:pt x="1786" y="843"/>
                </a:cubicBezTo>
                <a:cubicBezTo>
                  <a:pt x="1836" y="722"/>
                  <a:pt x="1826" y="581"/>
                  <a:pt x="1756" y="424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" name="ïsḷiḍè">
            <a:extLst>
              <a:ext uri="{FF2B5EF4-FFF2-40B4-BE49-F238E27FC236}">
                <a16:creationId xmlns:a16="http://schemas.microsoft.com/office/drawing/2014/main" xmlns="" id="{B606FE0C-FE64-411B-B004-1D3D47FDD5AF}"/>
              </a:ext>
            </a:extLst>
          </p:cNvPr>
          <p:cNvSpPr/>
          <p:nvPr/>
        </p:nvSpPr>
        <p:spPr bwMode="auto">
          <a:xfrm>
            <a:off x="951271" y="3091657"/>
            <a:ext cx="3589298" cy="2790951"/>
          </a:xfrm>
          <a:custGeom>
            <a:avLst/>
            <a:gdLst>
              <a:gd name="T0" fmla="*/ 1429 w 1862"/>
              <a:gd name="T1" fmla="*/ 0 h 1449"/>
              <a:gd name="T2" fmla="*/ 1400 w 1862"/>
              <a:gd name="T3" fmla="*/ 30 h 1449"/>
              <a:gd name="T4" fmla="*/ 1733 w 1862"/>
              <a:gd name="T5" fmla="*/ 809 h 1449"/>
              <a:gd name="T6" fmla="*/ 653 w 1862"/>
              <a:gd name="T7" fmla="*/ 1195 h 1449"/>
              <a:gd name="T8" fmla="*/ 653 w 1862"/>
              <a:gd name="T9" fmla="*/ 1187 h 1449"/>
              <a:gd name="T10" fmla="*/ 526 w 1862"/>
              <a:gd name="T11" fmla="*/ 1062 h 1449"/>
              <a:gd name="T12" fmla="*/ 465 w 1862"/>
              <a:gd name="T13" fmla="*/ 1078 h 1449"/>
              <a:gd name="T14" fmla="*/ 361 w 1862"/>
              <a:gd name="T15" fmla="*/ 1018 h 1449"/>
              <a:gd name="T16" fmla="*/ 361 w 1862"/>
              <a:gd name="T17" fmla="*/ 1017 h 1449"/>
              <a:gd name="T18" fmla="*/ 232 w 1862"/>
              <a:gd name="T19" fmla="*/ 891 h 1449"/>
              <a:gd name="T20" fmla="*/ 116 w 1862"/>
              <a:gd name="T21" fmla="*/ 968 h 1449"/>
              <a:gd name="T22" fmla="*/ 79 w 1862"/>
              <a:gd name="T23" fmla="*/ 962 h 1449"/>
              <a:gd name="T24" fmla="*/ 0 w 1862"/>
              <a:gd name="T25" fmla="*/ 998 h 1449"/>
              <a:gd name="T26" fmla="*/ 4 w 1862"/>
              <a:gd name="T27" fmla="*/ 1449 h 1449"/>
              <a:gd name="T28" fmla="*/ 773 w 1862"/>
              <a:gd name="T29" fmla="*/ 1443 h 1449"/>
              <a:gd name="T30" fmla="*/ 822 w 1862"/>
              <a:gd name="T31" fmla="*/ 1339 h 1449"/>
              <a:gd name="T32" fmla="*/ 768 w 1862"/>
              <a:gd name="T33" fmla="*/ 1233 h 1449"/>
              <a:gd name="T34" fmla="*/ 1421 w 1862"/>
              <a:gd name="T35" fmla="*/ 1120 h 1449"/>
              <a:gd name="T36" fmla="*/ 1772 w 1862"/>
              <a:gd name="T37" fmla="*/ 825 h 1449"/>
              <a:gd name="T38" fmla="*/ 1429 w 1862"/>
              <a:gd name="T39" fmla="*/ 0 h 14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862" h="1449">
                <a:moveTo>
                  <a:pt x="1429" y="0"/>
                </a:moveTo>
                <a:cubicBezTo>
                  <a:pt x="1400" y="30"/>
                  <a:pt x="1400" y="30"/>
                  <a:pt x="1400" y="30"/>
                </a:cubicBezTo>
                <a:cubicBezTo>
                  <a:pt x="1694" y="320"/>
                  <a:pt x="1816" y="604"/>
                  <a:pt x="1733" y="809"/>
                </a:cubicBezTo>
                <a:cubicBezTo>
                  <a:pt x="1636" y="1050"/>
                  <a:pt x="1263" y="1183"/>
                  <a:pt x="653" y="1195"/>
                </a:cubicBezTo>
                <a:cubicBezTo>
                  <a:pt x="653" y="1192"/>
                  <a:pt x="653" y="1190"/>
                  <a:pt x="653" y="1187"/>
                </a:cubicBezTo>
                <a:cubicBezTo>
                  <a:pt x="653" y="1117"/>
                  <a:pt x="596" y="1061"/>
                  <a:pt x="526" y="1062"/>
                </a:cubicBezTo>
                <a:cubicBezTo>
                  <a:pt x="504" y="1062"/>
                  <a:pt x="483" y="1068"/>
                  <a:pt x="465" y="1078"/>
                </a:cubicBezTo>
                <a:cubicBezTo>
                  <a:pt x="442" y="1044"/>
                  <a:pt x="404" y="1021"/>
                  <a:pt x="361" y="1018"/>
                </a:cubicBezTo>
                <a:cubicBezTo>
                  <a:pt x="361" y="1017"/>
                  <a:pt x="361" y="1017"/>
                  <a:pt x="361" y="1017"/>
                </a:cubicBezTo>
                <a:cubicBezTo>
                  <a:pt x="360" y="947"/>
                  <a:pt x="303" y="890"/>
                  <a:pt x="232" y="891"/>
                </a:cubicBezTo>
                <a:cubicBezTo>
                  <a:pt x="180" y="891"/>
                  <a:pt x="136" y="923"/>
                  <a:pt x="116" y="968"/>
                </a:cubicBezTo>
                <a:cubicBezTo>
                  <a:pt x="105" y="964"/>
                  <a:pt x="92" y="961"/>
                  <a:pt x="79" y="962"/>
                </a:cubicBezTo>
                <a:cubicBezTo>
                  <a:pt x="47" y="962"/>
                  <a:pt x="19" y="976"/>
                  <a:pt x="0" y="998"/>
                </a:cubicBezTo>
                <a:cubicBezTo>
                  <a:pt x="4" y="1449"/>
                  <a:pt x="4" y="1449"/>
                  <a:pt x="4" y="1449"/>
                </a:cubicBezTo>
                <a:cubicBezTo>
                  <a:pt x="773" y="1443"/>
                  <a:pt x="773" y="1443"/>
                  <a:pt x="773" y="1443"/>
                </a:cubicBezTo>
                <a:cubicBezTo>
                  <a:pt x="803" y="1418"/>
                  <a:pt x="822" y="1381"/>
                  <a:pt x="822" y="1339"/>
                </a:cubicBezTo>
                <a:cubicBezTo>
                  <a:pt x="822" y="1296"/>
                  <a:pt x="801" y="1257"/>
                  <a:pt x="768" y="1233"/>
                </a:cubicBezTo>
                <a:cubicBezTo>
                  <a:pt x="1037" y="1221"/>
                  <a:pt x="1255" y="1183"/>
                  <a:pt x="1421" y="1120"/>
                </a:cubicBezTo>
                <a:cubicBezTo>
                  <a:pt x="1603" y="1051"/>
                  <a:pt x="1721" y="952"/>
                  <a:pt x="1772" y="825"/>
                </a:cubicBezTo>
                <a:cubicBezTo>
                  <a:pt x="1862" y="603"/>
                  <a:pt x="1737" y="302"/>
                  <a:pt x="1429" y="0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" name="íslïďé">
            <a:extLst>
              <a:ext uri="{FF2B5EF4-FFF2-40B4-BE49-F238E27FC236}">
                <a16:creationId xmlns:a16="http://schemas.microsoft.com/office/drawing/2014/main" xmlns="" id="{2ADF5822-965F-49B3-A5B3-C4898297C5FE}"/>
              </a:ext>
            </a:extLst>
          </p:cNvPr>
          <p:cNvSpPr/>
          <p:nvPr/>
        </p:nvSpPr>
        <p:spPr bwMode="auto">
          <a:xfrm>
            <a:off x="3431846" y="2943393"/>
            <a:ext cx="434202" cy="365773"/>
          </a:xfrm>
          <a:custGeom>
            <a:avLst/>
            <a:gdLst>
              <a:gd name="T0" fmla="*/ 0 w 225"/>
              <a:gd name="T1" fmla="*/ 34 h 190"/>
              <a:gd name="T2" fmla="*/ 65 w 225"/>
              <a:gd name="T3" fmla="*/ 153 h 190"/>
              <a:gd name="T4" fmla="*/ 225 w 225"/>
              <a:gd name="T5" fmla="*/ 190 h 190"/>
              <a:gd name="T6" fmla="*/ 34 w 225"/>
              <a:gd name="T7" fmla="*/ 0 h 190"/>
              <a:gd name="T8" fmla="*/ 0 w 225"/>
              <a:gd name="T9" fmla="*/ 34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5" h="190">
                <a:moveTo>
                  <a:pt x="0" y="34"/>
                </a:moveTo>
                <a:cubicBezTo>
                  <a:pt x="0" y="34"/>
                  <a:pt x="4" y="124"/>
                  <a:pt x="65" y="153"/>
                </a:cubicBezTo>
                <a:cubicBezTo>
                  <a:pt x="127" y="183"/>
                  <a:pt x="225" y="190"/>
                  <a:pt x="225" y="190"/>
                </a:cubicBezTo>
                <a:cubicBezTo>
                  <a:pt x="34" y="0"/>
                  <a:pt x="34" y="0"/>
                  <a:pt x="34" y="0"/>
                </a:cubicBezTo>
                <a:lnTo>
                  <a:pt x="0" y="34"/>
                </a:lnTo>
                <a:close/>
              </a:path>
            </a:pathLst>
          </a:custGeom>
          <a:solidFill>
            <a:srgbClr val="FF64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6" name="iŝľîďé">
            <a:extLst>
              <a:ext uri="{FF2B5EF4-FFF2-40B4-BE49-F238E27FC236}">
                <a16:creationId xmlns:a16="http://schemas.microsoft.com/office/drawing/2014/main" xmlns="" id="{D5EDA53F-784F-445C-A406-751CC42AB5E3}"/>
              </a:ext>
            </a:extLst>
          </p:cNvPr>
          <p:cNvSpPr/>
          <p:nvPr/>
        </p:nvSpPr>
        <p:spPr bwMode="auto">
          <a:xfrm>
            <a:off x="3457100" y="2943393"/>
            <a:ext cx="273719" cy="232987"/>
          </a:xfrm>
          <a:custGeom>
            <a:avLst/>
            <a:gdLst>
              <a:gd name="T0" fmla="*/ 0 w 142"/>
              <a:gd name="T1" fmla="*/ 22 h 121"/>
              <a:gd name="T2" fmla="*/ 41 w 142"/>
              <a:gd name="T3" fmla="*/ 98 h 121"/>
              <a:gd name="T4" fmla="*/ 142 w 142"/>
              <a:gd name="T5" fmla="*/ 121 h 121"/>
              <a:gd name="T6" fmla="*/ 21 w 142"/>
              <a:gd name="T7" fmla="*/ 0 h 121"/>
              <a:gd name="T8" fmla="*/ 0 w 142"/>
              <a:gd name="T9" fmla="*/ 22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2" h="121">
                <a:moveTo>
                  <a:pt x="0" y="22"/>
                </a:moveTo>
                <a:cubicBezTo>
                  <a:pt x="0" y="22"/>
                  <a:pt x="2" y="79"/>
                  <a:pt x="41" y="98"/>
                </a:cubicBezTo>
                <a:cubicBezTo>
                  <a:pt x="80" y="117"/>
                  <a:pt x="142" y="121"/>
                  <a:pt x="142" y="121"/>
                </a:cubicBezTo>
                <a:cubicBezTo>
                  <a:pt x="21" y="0"/>
                  <a:pt x="21" y="0"/>
                  <a:pt x="21" y="0"/>
                </a:cubicBezTo>
                <a:lnTo>
                  <a:pt x="0" y="22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7" name="ïSḻïḋè">
            <a:extLst>
              <a:ext uri="{FF2B5EF4-FFF2-40B4-BE49-F238E27FC236}">
                <a16:creationId xmlns:a16="http://schemas.microsoft.com/office/drawing/2014/main" xmlns="" id="{B7A15621-45E2-4C4B-804E-6BFD3BE57414}"/>
              </a:ext>
            </a:extLst>
          </p:cNvPr>
          <p:cNvSpPr/>
          <p:nvPr/>
        </p:nvSpPr>
        <p:spPr bwMode="auto">
          <a:xfrm>
            <a:off x="3497832" y="2877407"/>
            <a:ext cx="368217" cy="431758"/>
          </a:xfrm>
          <a:custGeom>
            <a:avLst/>
            <a:gdLst>
              <a:gd name="T0" fmla="*/ 34 w 191"/>
              <a:gd name="T1" fmla="*/ 0 h 224"/>
              <a:gd name="T2" fmla="*/ 153 w 191"/>
              <a:gd name="T3" fmla="*/ 65 h 224"/>
              <a:gd name="T4" fmla="*/ 191 w 191"/>
              <a:gd name="T5" fmla="*/ 224 h 224"/>
              <a:gd name="T6" fmla="*/ 0 w 191"/>
              <a:gd name="T7" fmla="*/ 34 h 224"/>
              <a:gd name="T8" fmla="*/ 34 w 191"/>
              <a:gd name="T9" fmla="*/ 0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1" h="224">
                <a:moveTo>
                  <a:pt x="34" y="0"/>
                </a:moveTo>
                <a:cubicBezTo>
                  <a:pt x="34" y="0"/>
                  <a:pt x="124" y="3"/>
                  <a:pt x="153" y="65"/>
                </a:cubicBezTo>
                <a:cubicBezTo>
                  <a:pt x="183" y="126"/>
                  <a:pt x="191" y="224"/>
                  <a:pt x="191" y="224"/>
                </a:cubicBezTo>
                <a:cubicBezTo>
                  <a:pt x="0" y="34"/>
                  <a:pt x="0" y="34"/>
                  <a:pt x="0" y="34"/>
                </a:cubicBezTo>
                <a:lnTo>
                  <a:pt x="34" y="0"/>
                </a:lnTo>
                <a:close/>
              </a:path>
            </a:pathLst>
          </a:custGeom>
          <a:solidFill>
            <a:srgbClr val="FF64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8" name="ïṡḷiďè">
            <a:extLst>
              <a:ext uri="{FF2B5EF4-FFF2-40B4-BE49-F238E27FC236}">
                <a16:creationId xmlns:a16="http://schemas.microsoft.com/office/drawing/2014/main" xmlns="" id="{E2238A76-ACEA-4F1E-B8BF-A9F934AE6B56}"/>
              </a:ext>
            </a:extLst>
          </p:cNvPr>
          <p:cNvSpPr/>
          <p:nvPr/>
        </p:nvSpPr>
        <p:spPr bwMode="auto">
          <a:xfrm>
            <a:off x="3497832" y="2901032"/>
            <a:ext cx="232987" cy="275348"/>
          </a:xfrm>
          <a:custGeom>
            <a:avLst/>
            <a:gdLst>
              <a:gd name="T0" fmla="*/ 22 w 121"/>
              <a:gd name="T1" fmla="*/ 0 h 143"/>
              <a:gd name="T2" fmla="*/ 98 w 121"/>
              <a:gd name="T3" fmla="*/ 42 h 143"/>
              <a:gd name="T4" fmla="*/ 121 w 121"/>
              <a:gd name="T5" fmla="*/ 143 h 143"/>
              <a:gd name="T6" fmla="*/ 0 w 121"/>
              <a:gd name="T7" fmla="*/ 22 h 143"/>
              <a:gd name="T8" fmla="*/ 22 w 121"/>
              <a:gd name="T9" fmla="*/ 0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1" h="143">
                <a:moveTo>
                  <a:pt x="22" y="0"/>
                </a:moveTo>
                <a:cubicBezTo>
                  <a:pt x="22" y="0"/>
                  <a:pt x="79" y="3"/>
                  <a:pt x="98" y="42"/>
                </a:cubicBezTo>
                <a:cubicBezTo>
                  <a:pt x="117" y="81"/>
                  <a:pt x="121" y="143"/>
                  <a:pt x="121" y="143"/>
                </a:cubicBezTo>
                <a:cubicBezTo>
                  <a:pt x="0" y="22"/>
                  <a:pt x="0" y="22"/>
                  <a:pt x="0" y="22"/>
                </a:cubicBezTo>
                <a:lnTo>
                  <a:pt x="22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9" name="îṧlíḓe">
            <a:extLst>
              <a:ext uri="{FF2B5EF4-FFF2-40B4-BE49-F238E27FC236}">
                <a16:creationId xmlns:a16="http://schemas.microsoft.com/office/drawing/2014/main" xmlns="" id="{962B1960-C041-4902-ADD5-B6B7D42B4F20}"/>
              </a:ext>
            </a:extLst>
          </p:cNvPr>
          <p:cNvSpPr/>
          <p:nvPr/>
        </p:nvSpPr>
        <p:spPr bwMode="auto">
          <a:xfrm>
            <a:off x="1880774" y="1309228"/>
            <a:ext cx="1543740" cy="1559218"/>
          </a:xfrm>
          <a:custGeom>
            <a:avLst/>
            <a:gdLst>
              <a:gd name="T0" fmla="*/ 789 w 801"/>
              <a:gd name="T1" fmla="*/ 809 h 809"/>
              <a:gd name="T2" fmla="*/ 785 w 801"/>
              <a:gd name="T3" fmla="*/ 808 h 809"/>
              <a:gd name="T4" fmla="*/ 775 w 801"/>
              <a:gd name="T5" fmla="*/ 805 h 809"/>
              <a:gd name="T6" fmla="*/ 739 w 801"/>
              <a:gd name="T7" fmla="*/ 791 h 809"/>
              <a:gd name="T8" fmla="*/ 686 w 801"/>
              <a:gd name="T9" fmla="*/ 766 h 809"/>
              <a:gd name="T10" fmla="*/ 623 w 801"/>
              <a:gd name="T11" fmla="*/ 729 h 809"/>
              <a:gd name="T12" fmla="*/ 588 w 801"/>
              <a:gd name="T13" fmla="*/ 706 h 809"/>
              <a:gd name="T14" fmla="*/ 553 w 801"/>
              <a:gd name="T15" fmla="*/ 679 h 809"/>
              <a:gd name="T16" fmla="*/ 482 w 801"/>
              <a:gd name="T17" fmla="*/ 617 h 809"/>
              <a:gd name="T18" fmla="*/ 450 w 801"/>
              <a:gd name="T19" fmla="*/ 580 h 809"/>
              <a:gd name="T20" fmla="*/ 418 w 801"/>
              <a:gd name="T21" fmla="*/ 539 h 809"/>
              <a:gd name="T22" fmla="*/ 354 w 801"/>
              <a:gd name="T23" fmla="*/ 457 h 809"/>
              <a:gd name="T24" fmla="*/ 287 w 801"/>
              <a:gd name="T25" fmla="*/ 377 h 809"/>
              <a:gd name="T26" fmla="*/ 223 w 801"/>
              <a:gd name="T27" fmla="*/ 299 h 809"/>
              <a:gd name="T28" fmla="*/ 164 w 801"/>
              <a:gd name="T29" fmla="*/ 225 h 809"/>
              <a:gd name="T30" fmla="*/ 137 w 801"/>
              <a:gd name="T31" fmla="*/ 190 h 809"/>
              <a:gd name="T32" fmla="*/ 112 w 801"/>
              <a:gd name="T33" fmla="*/ 158 h 809"/>
              <a:gd name="T34" fmla="*/ 68 w 801"/>
              <a:gd name="T35" fmla="*/ 101 h 809"/>
              <a:gd name="T36" fmla="*/ 50 w 801"/>
              <a:gd name="T37" fmla="*/ 77 h 809"/>
              <a:gd name="T38" fmla="*/ 35 w 801"/>
              <a:gd name="T39" fmla="*/ 57 h 809"/>
              <a:gd name="T40" fmla="*/ 14 w 801"/>
              <a:gd name="T41" fmla="*/ 28 h 809"/>
              <a:gd name="T42" fmla="*/ 6 w 801"/>
              <a:gd name="T43" fmla="*/ 18 h 809"/>
              <a:gd name="T44" fmla="*/ 6 w 801"/>
              <a:gd name="T45" fmla="*/ 5 h 809"/>
              <a:gd name="T46" fmla="*/ 19 w 801"/>
              <a:gd name="T47" fmla="*/ 6 h 809"/>
              <a:gd name="T48" fmla="*/ 29 w 801"/>
              <a:gd name="T49" fmla="*/ 13 h 809"/>
              <a:gd name="T50" fmla="*/ 57 w 801"/>
              <a:gd name="T51" fmla="*/ 35 h 809"/>
              <a:gd name="T52" fmla="*/ 78 w 801"/>
              <a:gd name="T53" fmla="*/ 50 h 809"/>
              <a:gd name="T54" fmla="*/ 101 w 801"/>
              <a:gd name="T55" fmla="*/ 69 h 809"/>
              <a:gd name="T56" fmla="*/ 158 w 801"/>
              <a:gd name="T57" fmla="*/ 113 h 809"/>
              <a:gd name="T58" fmla="*/ 190 w 801"/>
              <a:gd name="T59" fmla="*/ 139 h 809"/>
              <a:gd name="T60" fmla="*/ 224 w 801"/>
              <a:gd name="T61" fmla="*/ 166 h 809"/>
              <a:gd name="T62" fmla="*/ 297 w 801"/>
              <a:gd name="T63" fmla="*/ 226 h 809"/>
              <a:gd name="T64" fmla="*/ 375 w 801"/>
              <a:gd name="T65" fmla="*/ 290 h 809"/>
              <a:gd name="T66" fmla="*/ 454 w 801"/>
              <a:gd name="T67" fmla="*/ 358 h 809"/>
              <a:gd name="T68" fmla="*/ 536 w 801"/>
              <a:gd name="T69" fmla="*/ 423 h 809"/>
              <a:gd name="T70" fmla="*/ 576 w 801"/>
              <a:gd name="T71" fmla="*/ 455 h 809"/>
              <a:gd name="T72" fmla="*/ 613 w 801"/>
              <a:gd name="T73" fmla="*/ 488 h 809"/>
              <a:gd name="T74" fmla="*/ 674 w 801"/>
              <a:gd name="T75" fmla="*/ 559 h 809"/>
              <a:gd name="T76" fmla="*/ 700 w 801"/>
              <a:gd name="T77" fmla="*/ 595 h 809"/>
              <a:gd name="T78" fmla="*/ 723 w 801"/>
              <a:gd name="T79" fmla="*/ 629 h 809"/>
              <a:gd name="T80" fmla="*/ 760 w 801"/>
              <a:gd name="T81" fmla="*/ 693 h 809"/>
              <a:gd name="T82" fmla="*/ 784 w 801"/>
              <a:gd name="T83" fmla="*/ 746 h 809"/>
              <a:gd name="T84" fmla="*/ 797 w 801"/>
              <a:gd name="T85" fmla="*/ 783 h 809"/>
              <a:gd name="T86" fmla="*/ 800 w 801"/>
              <a:gd name="T87" fmla="*/ 793 h 809"/>
              <a:gd name="T88" fmla="*/ 801 w 801"/>
              <a:gd name="T89" fmla="*/ 796 h 809"/>
              <a:gd name="T90" fmla="*/ 789 w 801"/>
              <a:gd name="T91" fmla="*/ 809 h 8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1" h="809">
                <a:moveTo>
                  <a:pt x="789" y="809"/>
                </a:moveTo>
                <a:cubicBezTo>
                  <a:pt x="789" y="809"/>
                  <a:pt x="788" y="809"/>
                  <a:pt x="785" y="808"/>
                </a:cubicBezTo>
                <a:cubicBezTo>
                  <a:pt x="783" y="807"/>
                  <a:pt x="780" y="806"/>
                  <a:pt x="775" y="805"/>
                </a:cubicBezTo>
                <a:cubicBezTo>
                  <a:pt x="767" y="802"/>
                  <a:pt x="754" y="797"/>
                  <a:pt x="739" y="791"/>
                </a:cubicBezTo>
                <a:cubicBezTo>
                  <a:pt x="724" y="785"/>
                  <a:pt x="706" y="776"/>
                  <a:pt x="686" y="766"/>
                </a:cubicBezTo>
                <a:cubicBezTo>
                  <a:pt x="667" y="756"/>
                  <a:pt x="645" y="743"/>
                  <a:pt x="623" y="729"/>
                </a:cubicBezTo>
                <a:cubicBezTo>
                  <a:pt x="611" y="722"/>
                  <a:pt x="600" y="714"/>
                  <a:pt x="588" y="706"/>
                </a:cubicBezTo>
                <a:cubicBezTo>
                  <a:pt x="577" y="697"/>
                  <a:pt x="565" y="689"/>
                  <a:pt x="553" y="679"/>
                </a:cubicBezTo>
                <a:cubicBezTo>
                  <a:pt x="529" y="661"/>
                  <a:pt x="505" y="641"/>
                  <a:pt x="482" y="617"/>
                </a:cubicBezTo>
                <a:cubicBezTo>
                  <a:pt x="471" y="605"/>
                  <a:pt x="460" y="593"/>
                  <a:pt x="450" y="580"/>
                </a:cubicBezTo>
                <a:cubicBezTo>
                  <a:pt x="439" y="567"/>
                  <a:pt x="429" y="553"/>
                  <a:pt x="418" y="539"/>
                </a:cubicBezTo>
                <a:cubicBezTo>
                  <a:pt x="398" y="511"/>
                  <a:pt x="376" y="483"/>
                  <a:pt x="354" y="457"/>
                </a:cubicBezTo>
                <a:cubicBezTo>
                  <a:pt x="331" y="430"/>
                  <a:pt x="309" y="404"/>
                  <a:pt x="287" y="377"/>
                </a:cubicBezTo>
                <a:cubicBezTo>
                  <a:pt x="265" y="351"/>
                  <a:pt x="244" y="324"/>
                  <a:pt x="223" y="299"/>
                </a:cubicBezTo>
                <a:cubicBezTo>
                  <a:pt x="203" y="273"/>
                  <a:pt x="183" y="248"/>
                  <a:pt x="164" y="225"/>
                </a:cubicBezTo>
                <a:cubicBezTo>
                  <a:pt x="155" y="213"/>
                  <a:pt x="146" y="201"/>
                  <a:pt x="137" y="190"/>
                </a:cubicBezTo>
                <a:cubicBezTo>
                  <a:pt x="129" y="179"/>
                  <a:pt x="120" y="168"/>
                  <a:pt x="112" y="158"/>
                </a:cubicBezTo>
                <a:cubicBezTo>
                  <a:pt x="96" y="137"/>
                  <a:pt x="81" y="118"/>
                  <a:pt x="68" y="101"/>
                </a:cubicBezTo>
                <a:cubicBezTo>
                  <a:pt x="62" y="93"/>
                  <a:pt x="56" y="85"/>
                  <a:pt x="50" y="77"/>
                </a:cubicBezTo>
                <a:cubicBezTo>
                  <a:pt x="45" y="70"/>
                  <a:pt x="40" y="63"/>
                  <a:pt x="35" y="57"/>
                </a:cubicBezTo>
                <a:cubicBezTo>
                  <a:pt x="26" y="45"/>
                  <a:pt x="19" y="35"/>
                  <a:pt x="14" y="28"/>
                </a:cubicBezTo>
                <a:cubicBezTo>
                  <a:pt x="9" y="22"/>
                  <a:pt x="6" y="18"/>
                  <a:pt x="6" y="18"/>
                </a:cubicBezTo>
                <a:cubicBezTo>
                  <a:pt x="6" y="18"/>
                  <a:pt x="0" y="10"/>
                  <a:pt x="6" y="5"/>
                </a:cubicBezTo>
                <a:cubicBezTo>
                  <a:pt x="11" y="0"/>
                  <a:pt x="19" y="6"/>
                  <a:pt x="19" y="6"/>
                </a:cubicBezTo>
                <a:cubicBezTo>
                  <a:pt x="19" y="6"/>
                  <a:pt x="22" y="8"/>
                  <a:pt x="29" y="13"/>
                </a:cubicBezTo>
                <a:cubicBezTo>
                  <a:pt x="36" y="18"/>
                  <a:pt x="45" y="26"/>
                  <a:pt x="57" y="35"/>
                </a:cubicBezTo>
                <a:cubicBezTo>
                  <a:pt x="63" y="40"/>
                  <a:pt x="70" y="45"/>
                  <a:pt x="78" y="50"/>
                </a:cubicBezTo>
                <a:cubicBezTo>
                  <a:pt x="85" y="56"/>
                  <a:pt x="93" y="62"/>
                  <a:pt x="101" y="69"/>
                </a:cubicBezTo>
                <a:cubicBezTo>
                  <a:pt x="118" y="82"/>
                  <a:pt x="137" y="97"/>
                  <a:pt x="158" y="113"/>
                </a:cubicBezTo>
                <a:cubicBezTo>
                  <a:pt x="168" y="121"/>
                  <a:pt x="179" y="130"/>
                  <a:pt x="190" y="139"/>
                </a:cubicBezTo>
                <a:cubicBezTo>
                  <a:pt x="201" y="147"/>
                  <a:pt x="212" y="157"/>
                  <a:pt x="224" y="166"/>
                </a:cubicBezTo>
                <a:cubicBezTo>
                  <a:pt x="247" y="185"/>
                  <a:pt x="272" y="205"/>
                  <a:pt x="297" y="226"/>
                </a:cubicBezTo>
                <a:cubicBezTo>
                  <a:pt x="322" y="246"/>
                  <a:pt x="349" y="268"/>
                  <a:pt x="375" y="290"/>
                </a:cubicBezTo>
                <a:cubicBezTo>
                  <a:pt x="401" y="312"/>
                  <a:pt x="427" y="335"/>
                  <a:pt x="454" y="358"/>
                </a:cubicBezTo>
                <a:cubicBezTo>
                  <a:pt x="480" y="381"/>
                  <a:pt x="508" y="402"/>
                  <a:pt x="536" y="423"/>
                </a:cubicBezTo>
                <a:cubicBezTo>
                  <a:pt x="549" y="434"/>
                  <a:pt x="563" y="444"/>
                  <a:pt x="576" y="455"/>
                </a:cubicBezTo>
                <a:cubicBezTo>
                  <a:pt x="589" y="466"/>
                  <a:pt x="601" y="477"/>
                  <a:pt x="613" y="488"/>
                </a:cubicBezTo>
                <a:cubicBezTo>
                  <a:pt x="636" y="511"/>
                  <a:pt x="656" y="535"/>
                  <a:pt x="674" y="559"/>
                </a:cubicBezTo>
                <a:cubicBezTo>
                  <a:pt x="684" y="571"/>
                  <a:pt x="692" y="583"/>
                  <a:pt x="700" y="595"/>
                </a:cubicBezTo>
                <a:cubicBezTo>
                  <a:pt x="708" y="607"/>
                  <a:pt x="716" y="618"/>
                  <a:pt x="723" y="629"/>
                </a:cubicBezTo>
                <a:cubicBezTo>
                  <a:pt x="737" y="652"/>
                  <a:pt x="749" y="674"/>
                  <a:pt x="760" y="693"/>
                </a:cubicBezTo>
                <a:cubicBezTo>
                  <a:pt x="770" y="713"/>
                  <a:pt x="778" y="731"/>
                  <a:pt x="784" y="746"/>
                </a:cubicBezTo>
                <a:cubicBezTo>
                  <a:pt x="790" y="762"/>
                  <a:pt x="795" y="774"/>
                  <a:pt x="797" y="783"/>
                </a:cubicBezTo>
                <a:cubicBezTo>
                  <a:pt x="799" y="787"/>
                  <a:pt x="800" y="791"/>
                  <a:pt x="800" y="793"/>
                </a:cubicBezTo>
                <a:cubicBezTo>
                  <a:pt x="801" y="795"/>
                  <a:pt x="801" y="796"/>
                  <a:pt x="801" y="796"/>
                </a:cubicBezTo>
                <a:lnTo>
                  <a:pt x="789" y="80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0" name="íšļïďê">
            <a:extLst>
              <a:ext uri="{FF2B5EF4-FFF2-40B4-BE49-F238E27FC236}">
                <a16:creationId xmlns:a16="http://schemas.microsoft.com/office/drawing/2014/main" xmlns="" id="{24B9F073-63E2-4FE2-A593-50126C30B052}"/>
              </a:ext>
            </a:extLst>
          </p:cNvPr>
          <p:cNvSpPr/>
          <p:nvPr/>
        </p:nvSpPr>
        <p:spPr bwMode="auto">
          <a:xfrm>
            <a:off x="3389485" y="2625684"/>
            <a:ext cx="465159" cy="336446"/>
          </a:xfrm>
          <a:custGeom>
            <a:avLst/>
            <a:gdLst>
              <a:gd name="T0" fmla="*/ 0 w 241"/>
              <a:gd name="T1" fmla="*/ 0 h 175"/>
              <a:gd name="T2" fmla="*/ 160 w 241"/>
              <a:gd name="T3" fmla="*/ 58 h 175"/>
              <a:gd name="T4" fmla="*/ 241 w 241"/>
              <a:gd name="T5" fmla="*/ 175 h 175"/>
              <a:gd name="T6" fmla="*/ 74 w 241"/>
              <a:gd name="T7" fmla="*/ 98 h 175"/>
              <a:gd name="T8" fmla="*/ 0 w 241"/>
              <a:gd name="T9" fmla="*/ 0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1" h="175">
                <a:moveTo>
                  <a:pt x="0" y="0"/>
                </a:moveTo>
                <a:cubicBezTo>
                  <a:pt x="0" y="0"/>
                  <a:pt x="120" y="23"/>
                  <a:pt x="160" y="58"/>
                </a:cubicBezTo>
                <a:cubicBezTo>
                  <a:pt x="200" y="92"/>
                  <a:pt x="241" y="175"/>
                  <a:pt x="241" y="175"/>
                </a:cubicBezTo>
                <a:cubicBezTo>
                  <a:pt x="74" y="98"/>
                  <a:pt x="74" y="98"/>
                  <a:pt x="74" y="98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1" name="iŝlïḓé">
            <a:extLst>
              <a:ext uri="{FF2B5EF4-FFF2-40B4-BE49-F238E27FC236}">
                <a16:creationId xmlns:a16="http://schemas.microsoft.com/office/drawing/2014/main" xmlns="" id="{7C74C40C-1C4E-437B-B515-EBAA7B899EA2}"/>
              </a:ext>
            </a:extLst>
          </p:cNvPr>
          <p:cNvSpPr/>
          <p:nvPr/>
        </p:nvSpPr>
        <p:spPr bwMode="auto">
          <a:xfrm>
            <a:off x="3181752" y="2829343"/>
            <a:ext cx="333187" cy="468417"/>
          </a:xfrm>
          <a:custGeom>
            <a:avLst/>
            <a:gdLst>
              <a:gd name="T0" fmla="*/ 0 w 173"/>
              <a:gd name="T1" fmla="*/ 0 h 243"/>
              <a:gd name="T2" fmla="*/ 57 w 173"/>
              <a:gd name="T3" fmla="*/ 161 h 243"/>
              <a:gd name="T4" fmla="*/ 173 w 173"/>
              <a:gd name="T5" fmla="*/ 243 h 243"/>
              <a:gd name="T6" fmla="*/ 98 w 173"/>
              <a:gd name="T7" fmla="*/ 75 h 243"/>
              <a:gd name="T8" fmla="*/ 0 w 173"/>
              <a:gd name="T9" fmla="*/ 0 h 2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3" h="243">
                <a:moveTo>
                  <a:pt x="0" y="0"/>
                </a:moveTo>
                <a:cubicBezTo>
                  <a:pt x="0" y="0"/>
                  <a:pt x="23" y="121"/>
                  <a:pt x="57" y="161"/>
                </a:cubicBezTo>
                <a:cubicBezTo>
                  <a:pt x="91" y="201"/>
                  <a:pt x="173" y="243"/>
                  <a:pt x="173" y="243"/>
                </a:cubicBezTo>
                <a:cubicBezTo>
                  <a:pt x="98" y="75"/>
                  <a:pt x="98" y="75"/>
                  <a:pt x="98" y="75"/>
                </a:cubicBezTo>
                <a:lnTo>
                  <a:pt x="0" y="0"/>
                </a:lnTo>
                <a:close/>
              </a:path>
            </a:pathLst>
          </a:custGeom>
          <a:solidFill>
            <a:srgbClr val="2E39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2" name="ïṡ1iḋé">
            <a:extLst>
              <a:ext uri="{FF2B5EF4-FFF2-40B4-BE49-F238E27FC236}">
                <a16:creationId xmlns:a16="http://schemas.microsoft.com/office/drawing/2014/main" xmlns="" id="{1721E352-80D2-4A95-9A95-301A63B32EC8}"/>
              </a:ext>
            </a:extLst>
          </p:cNvPr>
          <p:cNvSpPr/>
          <p:nvPr/>
        </p:nvSpPr>
        <p:spPr bwMode="auto">
          <a:xfrm>
            <a:off x="3330016" y="2773948"/>
            <a:ext cx="281050" cy="279421"/>
          </a:xfrm>
          <a:custGeom>
            <a:avLst/>
            <a:gdLst>
              <a:gd name="T0" fmla="*/ 138 w 146"/>
              <a:gd name="T1" fmla="*/ 9 h 145"/>
              <a:gd name="T2" fmla="*/ 138 w 146"/>
              <a:gd name="T3" fmla="*/ 39 h 145"/>
              <a:gd name="T4" fmla="*/ 38 w 146"/>
              <a:gd name="T5" fmla="*/ 137 h 145"/>
              <a:gd name="T6" fmla="*/ 8 w 146"/>
              <a:gd name="T7" fmla="*/ 137 h 145"/>
              <a:gd name="T8" fmla="*/ 8 w 146"/>
              <a:gd name="T9" fmla="*/ 107 h 145"/>
              <a:gd name="T10" fmla="*/ 107 w 146"/>
              <a:gd name="T11" fmla="*/ 8 h 145"/>
              <a:gd name="T12" fmla="*/ 138 w 146"/>
              <a:gd name="T13" fmla="*/ 9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6" h="145">
                <a:moveTo>
                  <a:pt x="138" y="9"/>
                </a:moveTo>
                <a:cubicBezTo>
                  <a:pt x="146" y="17"/>
                  <a:pt x="146" y="31"/>
                  <a:pt x="138" y="39"/>
                </a:cubicBezTo>
                <a:cubicBezTo>
                  <a:pt x="38" y="137"/>
                  <a:pt x="38" y="137"/>
                  <a:pt x="38" y="137"/>
                </a:cubicBezTo>
                <a:cubicBezTo>
                  <a:pt x="30" y="145"/>
                  <a:pt x="17" y="145"/>
                  <a:pt x="8" y="137"/>
                </a:cubicBezTo>
                <a:cubicBezTo>
                  <a:pt x="0" y="128"/>
                  <a:pt x="0" y="115"/>
                  <a:pt x="8" y="107"/>
                </a:cubicBezTo>
                <a:cubicBezTo>
                  <a:pt x="107" y="8"/>
                  <a:pt x="107" y="8"/>
                  <a:pt x="107" y="8"/>
                </a:cubicBezTo>
                <a:cubicBezTo>
                  <a:pt x="116" y="0"/>
                  <a:pt x="129" y="0"/>
                  <a:pt x="138" y="9"/>
                </a:cubicBezTo>
                <a:close/>
              </a:path>
            </a:pathLst>
          </a:custGeom>
          <a:solidFill>
            <a:srgbClr val="E5E5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3" name="ïSḻíde">
            <a:extLst>
              <a:ext uri="{FF2B5EF4-FFF2-40B4-BE49-F238E27FC236}">
                <a16:creationId xmlns:a16="http://schemas.microsoft.com/office/drawing/2014/main" xmlns="" id="{27FFBE75-4325-44B7-9440-ED95F9397DC6}"/>
              </a:ext>
            </a:extLst>
          </p:cNvPr>
          <p:cNvSpPr/>
          <p:nvPr/>
        </p:nvSpPr>
        <p:spPr bwMode="auto">
          <a:xfrm>
            <a:off x="3023712" y="2465200"/>
            <a:ext cx="325855" cy="324226"/>
          </a:xfrm>
          <a:custGeom>
            <a:avLst/>
            <a:gdLst>
              <a:gd name="T0" fmla="*/ 159 w 169"/>
              <a:gd name="T1" fmla="*/ 10 h 168"/>
              <a:gd name="T2" fmla="*/ 160 w 169"/>
              <a:gd name="T3" fmla="*/ 45 h 168"/>
              <a:gd name="T4" fmla="*/ 45 w 169"/>
              <a:gd name="T5" fmla="*/ 158 h 168"/>
              <a:gd name="T6" fmla="*/ 10 w 169"/>
              <a:gd name="T7" fmla="*/ 158 h 168"/>
              <a:gd name="T8" fmla="*/ 10 w 169"/>
              <a:gd name="T9" fmla="*/ 123 h 168"/>
              <a:gd name="T10" fmla="*/ 125 w 169"/>
              <a:gd name="T11" fmla="*/ 10 h 168"/>
              <a:gd name="T12" fmla="*/ 159 w 169"/>
              <a:gd name="T13" fmla="*/ 10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9" h="168">
                <a:moveTo>
                  <a:pt x="159" y="10"/>
                </a:moveTo>
                <a:cubicBezTo>
                  <a:pt x="169" y="20"/>
                  <a:pt x="169" y="36"/>
                  <a:pt x="160" y="45"/>
                </a:cubicBezTo>
                <a:cubicBezTo>
                  <a:pt x="45" y="158"/>
                  <a:pt x="45" y="158"/>
                  <a:pt x="45" y="158"/>
                </a:cubicBezTo>
                <a:cubicBezTo>
                  <a:pt x="35" y="168"/>
                  <a:pt x="20" y="167"/>
                  <a:pt x="10" y="158"/>
                </a:cubicBezTo>
                <a:cubicBezTo>
                  <a:pt x="1" y="148"/>
                  <a:pt x="0" y="132"/>
                  <a:pt x="10" y="123"/>
                </a:cubicBezTo>
                <a:cubicBezTo>
                  <a:pt x="125" y="10"/>
                  <a:pt x="125" y="10"/>
                  <a:pt x="125" y="10"/>
                </a:cubicBezTo>
                <a:cubicBezTo>
                  <a:pt x="134" y="0"/>
                  <a:pt x="150" y="1"/>
                  <a:pt x="159" y="10"/>
                </a:cubicBezTo>
                <a:close/>
              </a:path>
            </a:pathLst>
          </a:custGeom>
          <a:solidFill>
            <a:srgbClr val="E5E5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4" name="ís1ïḋe">
            <a:extLst>
              <a:ext uri="{FF2B5EF4-FFF2-40B4-BE49-F238E27FC236}">
                <a16:creationId xmlns:a16="http://schemas.microsoft.com/office/drawing/2014/main" xmlns="" id="{8727B5CD-6910-4CC7-8AEE-9869A80A1F68}"/>
              </a:ext>
            </a:extLst>
          </p:cNvPr>
          <p:cNvSpPr/>
          <p:nvPr/>
        </p:nvSpPr>
        <p:spPr bwMode="auto">
          <a:xfrm>
            <a:off x="3110064" y="2552366"/>
            <a:ext cx="426056" cy="427685"/>
          </a:xfrm>
          <a:custGeom>
            <a:avLst/>
            <a:gdLst>
              <a:gd name="T0" fmla="*/ 0 w 523"/>
              <a:gd name="T1" fmla="*/ 267 h 525"/>
              <a:gd name="T2" fmla="*/ 289 w 523"/>
              <a:gd name="T3" fmla="*/ 525 h 525"/>
              <a:gd name="T4" fmla="*/ 523 w 523"/>
              <a:gd name="T5" fmla="*/ 291 h 525"/>
              <a:gd name="T6" fmla="*/ 272 w 523"/>
              <a:gd name="T7" fmla="*/ 0 h 525"/>
              <a:gd name="T8" fmla="*/ 0 w 523"/>
              <a:gd name="T9" fmla="*/ 267 h 5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3" h="525">
                <a:moveTo>
                  <a:pt x="0" y="267"/>
                </a:moveTo>
                <a:lnTo>
                  <a:pt x="289" y="525"/>
                </a:lnTo>
                <a:lnTo>
                  <a:pt x="523" y="291"/>
                </a:lnTo>
                <a:lnTo>
                  <a:pt x="272" y="0"/>
                </a:lnTo>
                <a:lnTo>
                  <a:pt x="0" y="267"/>
                </a:lnTo>
                <a:close/>
              </a:path>
            </a:pathLst>
          </a:custGeom>
          <a:solidFill>
            <a:srgbClr val="CBCB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5" name="íšḻíḋê">
            <a:extLst>
              <a:ext uri="{FF2B5EF4-FFF2-40B4-BE49-F238E27FC236}">
                <a16:creationId xmlns:a16="http://schemas.microsoft.com/office/drawing/2014/main" xmlns="" id="{93C6FDFC-37B0-40F3-A64B-8789C740B450}"/>
              </a:ext>
            </a:extLst>
          </p:cNvPr>
          <p:cNvSpPr/>
          <p:nvPr/>
        </p:nvSpPr>
        <p:spPr bwMode="auto">
          <a:xfrm>
            <a:off x="3272177" y="2717738"/>
            <a:ext cx="416280" cy="416280"/>
          </a:xfrm>
          <a:custGeom>
            <a:avLst/>
            <a:gdLst>
              <a:gd name="T0" fmla="*/ 3 w 216"/>
              <a:gd name="T1" fmla="*/ 0 h 216"/>
              <a:gd name="T2" fmla="*/ 6 w 216"/>
              <a:gd name="T3" fmla="*/ 2 h 216"/>
              <a:gd name="T4" fmla="*/ 15 w 216"/>
              <a:gd name="T5" fmla="*/ 6 h 216"/>
              <a:gd name="T6" fmla="*/ 44 w 216"/>
              <a:gd name="T7" fmla="*/ 25 h 216"/>
              <a:gd name="T8" fmla="*/ 53 w 216"/>
              <a:gd name="T9" fmla="*/ 32 h 216"/>
              <a:gd name="T10" fmla="*/ 63 w 216"/>
              <a:gd name="T11" fmla="*/ 39 h 216"/>
              <a:gd name="T12" fmla="*/ 81 w 216"/>
              <a:gd name="T13" fmla="*/ 57 h 216"/>
              <a:gd name="T14" fmla="*/ 91 w 216"/>
              <a:gd name="T15" fmla="*/ 67 h 216"/>
              <a:gd name="T16" fmla="*/ 100 w 216"/>
              <a:gd name="T17" fmla="*/ 77 h 216"/>
              <a:gd name="T18" fmla="*/ 118 w 216"/>
              <a:gd name="T19" fmla="*/ 99 h 216"/>
              <a:gd name="T20" fmla="*/ 137 w 216"/>
              <a:gd name="T21" fmla="*/ 120 h 216"/>
              <a:gd name="T22" fmla="*/ 155 w 216"/>
              <a:gd name="T23" fmla="*/ 140 h 216"/>
              <a:gd name="T24" fmla="*/ 171 w 216"/>
              <a:gd name="T25" fmla="*/ 160 h 216"/>
              <a:gd name="T26" fmla="*/ 186 w 216"/>
              <a:gd name="T27" fmla="*/ 177 h 216"/>
              <a:gd name="T28" fmla="*/ 199 w 216"/>
              <a:gd name="T29" fmla="*/ 192 h 216"/>
              <a:gd name="T30" fmla="*/ 208 w 216"/>
              <a:gd name="T31" fmla="*/ 204 h 216"/>
              <a:gd name="T32" fmla="*/ 216 w 216"/>
              <a:gd name="T33" fmla="*/ 214 h 216"/>
              <a:gd name="T34" fmla="*/ 214 w 216"/>
              <a:gd name="T35" fmla="*/ 216 h 216"/>
              <a:gd name="T36" fmla="*/ 204 w 216"/>
              <a:gd name="T37" fmla="*/ 208 h 216"/>
              <a:gd name="T38" fmla="*/ 192 w 216"/>
              <a:gd name="T39" fmla="*/ 198 h 216"/>
              <a:gd name="T40" fmla="*/ 178 w 216"/>
              <a:gd name="T41" fmla="*/ 186 h 216"/>
              <a:gd name="T42" fmla="*/ 160 w 216"/>
              <a:gd name="T43" fmla="*/ 171 h 216"/>
              <a:gd name="T44" fmla="*/ 141 w 216"/>
              <a:gd name="T45" fmla="*/ 154 h 216"/>
              <a:gd name="T46" fmla="*/ 120 w 216"/>
              <a:gd name="T47" fmla="*/ 136 h 216"/>
              <a:gd name="T48" fmla="*/ 99 w 216"/>
              <a:gd name="T49" fmla="*/ 118 h 216"/>
              <a:gd name="T50" fmla="*/ 77 w 216"/>
              <a:gd name="T51" fmla="*/ 99 h 216"/>
              <a:gd name="T52" fmla="*/ 67 w 216"/>
              <a:gd name="T53" fmla="*/ 91 h 216"/>
              <a:gd name="T54" fmla="*/ 57 w 216"/>
              <a:gd name="T55" fmla="*/ 81 h 216"/>
              <a:gd name="T56" fmla="*/ 39 w 216"/>
              <a:gd name="T57" fmla="*/ 63 h 216"/>
              <a:gd name="T58" fmla="*/ 32 w 216"/>
              <a:gd name="T59" fmla="*/ 53 h 216"/>
              <a:gd name="T60" fmla="*/ 25 w 216"/>
              <a:gd name="T61" fmla="*/ 44 h 216"/>
              <a:gd name="T62" fmla="*/ 6 w 216"/>
              <a:gd name="T63" fmla="*/ 15 h 216"/>
              <a:gd name="T64" fmla="*/ 2 w 216"/>
              <a:gd name="T65" fmla="*/ 6 h 216"/>
              <a:gd name="T66" fmla="*/ 0 w 216"/>
              <a:gd name="T67" fmla="*/ 3 h 216"/>
              <a:gd name="T68" fmla="*/ 3 w 216"/>
              <a:gd name="T69" fmla="*/ 0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16" h="216">
                <a:moveTo>
                  <a:pt x="3" y="0"/>
                </a:moveTo>
                <a:cubicBezTo>
                  <a:pt x="3" y="0"/>
                  <a:pt x="4" y="1"/>
                  <a:pt x="6" y="2"/>
                </a:cubicBezTo>
                <a:cubicBezTo>
                  <a:pt x="8" y="3"/>
                  <a:pt x="11" y="4"/>
                  <a:pt x="15" y="6"/>
                </a:cubicBezTo>
                <a:cubicBezTo>
                  <a:pt x="22" y="11"/>
                  <a:pt x="33" y="17"/>
                  <a:pt x="44" y="25"/>
                </a:cubicBezTo>
                <a:cubicBezTo>
                  <a:pt x="47" y="27"/>
                  <a:pt x="50" y="30"/>
                  <a:pt x="53" y="32"/>
                </a:cubicBezTo>
                <a:cubicBezTo>
                  <a:pt x="56" y="34"/>
                  <a:pt x="59" y="37"/>
                  <a:pt x="63" y="39"/>
                </a:cubicBezTo>
                <a:cubicBezTo>
                  <a:pt x="69" y="45"/>
                  <a:pt x="75" y="50"/>
                  <a:pt x="81" y="57"/>
                </a:cubicBezTo>
                <a:cubicBezTo>
                  <a:pt x="85" y="60"/>
                  <a:pt x="88" y="63"/>
                  <a:pt x="91" y="67"/>
                </a:cubicBezTo>
                <a:cubicBezTo>
                  <a:pt x="94" y="70"/>
                  <a:pt x="97" y="74"/>
                  <a:pt x="100" y="77"/>
                </a:cubicBezTo>
                <a:cubicBezTo>
                  <a:pt x="105" y="84"/>
                  <a:pt x="112" y="92"/>
                  <a:pt x="118" y="99"/>
                </a:cubicBezTo>
                <a:cubicBezTo>
                  <a:pt x="124" y="106"/>
                  <a:pt x="130" y="113"/>
                  <a:pt x="137" y="120"/>
                </a:cubicBezTo>
                <a:cubicBezTo>
                  <a:pt x="143" y="127"/>
                  <a:pt x="149" y="134"/>
                  <a:pt x="155" y="140"/>
                </a:cubicBezTo>
                <a:cubicBezTo>
                  <a:pt x="160" y="147"/>
                  <a:pt x="166" y="154"/>
                  <a:pt x="171" y="160"/>
                </a:cubicBezTo>
                <a:cubicBezTo>
                  <a:pt x="177" y="166"/>
                  <a:pt x="182" y="172"/>
                  <a:pt x="186" y="177"/>
                </a:cubicBezTo>
                <a:cubicBezTo>
                  <a:pt x="191" y="183"/>
                  <a:pt x="195" y="188"/>
                  <a:pt x="199" y="192"/>
                </a:cubicBezTo>
                <a:cubicBezTo>
                  <a:pt x="202" y="197"/>
                  <a:pt x="206" y="200"/>
                  <a:pt x="208" y="204"/>
                </a:cubicBezTo>
                <a:cubicBezTo>
                  <a:pt x="213" y="210"/>
                  <a:pt x="216" y="214"/>
                  <a:pt x="216" y="214"/>
                </a:cubicBezTo>
                <a:cubicBezTo>
                  <a:pt x="214" y="216"/>
                  <a:pt x="214" y="216"/>
                  <a:pt x="214" y="216"/>
                </a:cubicBezTo>
                <a:cubicBezTo>
                  <a:pt x="214" y="216"/>
                  <a:pt x="210" y="213"/>
                  <a:pt x="204" y="208"/>
                </a:cubicBezTo>
                <a:cubicBezTo>
                  <a:pt x="201" y="205"/>
                  <a:pt x="197" y="202"/>
                  <a:pt x="192" y="198"/>
                </a:cubicBezTo>
                <a:cubicBezTo>
                  <a:pt x="188" y="195"/>
                  <a:pt x="183" y="190"/>
                  <a:pt x="178" y="186"/>
                </a:cubicBezTo>
                <a:cubicBezTo>
                  <a:pt x="172" y="181"/>
                  <a:pt x="166" y="176"/>
                  <a:pt x="160" y="171"/>
                </a:cubicBezTo>
                <a:cubicBezTo>
                  <a:pt x="154" y="166"/>
                  <a:pt x="147" y="160"/>
                  <a:pt x="141" y="154"/>
                </a:cubicBezTo>
                <a:cubicBezTo>
                  <a:pt x="134" y="149"/>
                  <a:pt x="127" y="143"/>
                  <a:pt x="120" y="136"/>
                </a:cubicBezTo>
                <a:cubicBezTo>
                  <a:pt x="113" y="130"/>
                  <a:pt x="106" y="124"/>
                  <a:pt x="99" y="118"/>
                </a:cubicBezTo>
                <a:cubicBezTo>
                  <a:pt x="92" y="111"/>
                  <a:pt x="84" y="105"/>
                  <a:pt x="77" y="99"/>
                </a:cubicBezTo>
                <a:cubicBezTo>
                  <a:pt x="74" y="96"/>
                  <a:pt x="70" y="94"/>
                  <a:pt x="67" y="91"/>
                </a:cubicBezTo>
                <a:cubicBezTo>
                  <a:pt x="63" y="88"/>
                  <a:pt x="60" y="85"/>
                  <a:pt x="57" y="81"/>
                </a:cubicBezTo>
                <a:cubicBezTo>
                  <a:pt x="50" y="75"/>
                  <a:pt x="45" y="69"/>
                  <a:pt x="39" y="63"/>
                </a:cubicBezTo>
                <a:cubicBezTo>
                  <a:pt x="37" y="59"/>
                  <a:pt x="34" y="56"/>
                  <a:pt x="32" y="53"/>
                </a:cubicBezTo>
                <a:cubicBezTo>
                  <a:pt x="30" y="50"/>
                  <a:pt x="27" y="47"/>
                  <a:pt x="25" y="44"/>
                </a:cubicBezTo>
                <a:cubicBezTo>
                  <a:pt x="17" y="33"/>
                  <a:pt x="11" y="23"/>
                  <a:pt x="6" y="15"/>
                </a:cubicBezTo>
                <a:cubicBezTo>
                  <a:pt x="4" y="11"/>
                  <a:pt x="3" y="8"/>
                  <a:pt x="2" y="6"/>
                </a:cubicBezTo>
                <a:cubicBezTo>
                  <a:pt x="1" y="4"/>
                  <a:pt x="0" y="3"/>
                  <a:pt x="0" y="3"/>
                </a:cubicBezTo>
                <a:lnTo>
                  <a:pt x="3" y="0"/>
                </a:lnTo>
                <a:close/>
              </a:path>
            </a:pathLst>
          </a:custGeom>
          <a:solidFill>
            <a:srgbClr val="2E39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6" name="iš1iḑé">
            <a:extLst>
              <a:ext uri="{FF2B5EF4-FFF2-40B4-BE49-F238E27FC236}">
                <a16:creationId xmlns:a16="http://schemas.microsoft.com/office/drawing/2014/main" xmlns="" id="{E5B03909-D1CD-416B-A7C5-7E4A1E08580F}"/>
              </a:ext>
            </a:extLst>
          </p:cNvPr>
          <p:cNvSpPr/>
          <p:nvPr/>
        </p:nvSpPr>
        <p:spPr bwMode="auto">
          <a:xfrm>
            <a:off x="1882403" y="1323077"/>
            <a:ext cx="1528262" cy="1545369"/>
          </a:xfrm>
          <a:custGeom>
            <a:avLst/>
            <a:gdLst>
              <a:gd name="T0" fmla="*/ 4 w 793"/>
              <a:gd name="T1" fmla="*/ 0 h 802"/>
              <a:gd name="T2" fmla="*/ 5 w 793"/>
              <a:gd name="T3" fmla="*/ 11 h 802"/>
              <a:gd name="T4" fmla="*/ 13 w 793"/>
              <a:gd name="T5" fmla="*/ 21 h 802"/>
              <a:gd name="T6" fmla="*/ 34 w 793"/>
              <a:gd name="T7" fmla="*/ 50 h 802"/>
              <a:gd name="T8" fmla="*/ 49 w 793"/>
              <a:gd name="T9" fmla="*/ 70 h 802"/>
              <a:gd name="T10" fmla="*/ 67 w 793"/>
              <a:gd name="T11" fmla="*/ 94 h 802"/>
              <a:gd name="T12" fmla="*/ 111 w 793"/>
              <a:gd name="T13" fmla="*/ 151 h 802"/>
              <a:gd name="T14" fmla="*/ 136 w 793"/>
              <a:gd name="T15" fmla="*/ 183 h 802"/>
              <a:gd name="T16" fmla="*/ 163 w 793"/>
              <a:gd name="T17" fmla="*/ 218 h 802"/>
              <a:gd name="T18" fmla="*/ 222 w 793"/>
              <a:gd name="T19" fmla="*/ 292 h 802"/>
              <a:gd name="T20" fmla="*/ 286 w 793"/>
              <a:gd name="T21" fmla="*/ 370 h 802"/>
              <a:gd name="T22" fmla="*/ 353 w 793"/>
              <a:gd name="T23" fmla="*/ 450 h 802"/>
              <a:gd name="T24" fmla="*/ 417 w 793"/>
              <a:gd name="T25" fmla="*/ 532 h 802"/>
              <a:gd name="T26" fmla="*/ 449 w 793"/>
              <a:gd name="T27" fmla="*/ 573 h 802"/>
              <a:gd name="T28" fmla="*/ 481 w 793"/>
              <a:gd name="T29" fmla="*/ 610 h 802"/>
              <a:gd name="T30" fmla="*/ 552 w 793"/>
              <a:gd name="T31" fmla="*/ 672 h 802"/>
              <a:gd name="T32" fmla="*/ 587 w 793"/>
              <a:gd name="T33" fmla="*/ 699 h 802"/>
              <a:gd name="T34" fmla="*/ 622 w 793"/>
              <a:gd name="T35" fmla="*/ 722 h 802"/>
              <a:gd name="T36" fmla="*/ 685 w 793"/>
              <a:gd name="T37" fmla="*/ 759 h 802"/>
              <a:gd name="T38" fmla="*/ 738 w 793"/>
              <a:gd name="T39" fmla="*/ 784 h 802"/>
              <a:gd name="T40" fmla="*/ 774 w 793"/>
              <a:gd name="T41" fmla="*/ 798 h 802"/>
              <a:gd name="T42" fmla="*/ 784 w 793"/>
              <a:gd name="T43" fmla="*/ 801 h 802"/>
              <a:gd name="T44" fmla="*/ 788 w 793"/>
              <a:gd name="T45" fmla="*/ 802 h 802"/>
              <a:gd name="T46" fmla="*/ 793 w 793"/>
              <a:gd name="T47" fmla="*/ 797 h 802"/>
              <a:gd name="T48" fmla="*/ 4 w 793"/>
              <a:gd name="T49" fmla="*/ 0 h 8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793" h="802">
                <a:moveTo>
                  <a:pt x="4" y="0"/>
                </a:moveTo>
                <a:cubicBezTo>
                  <a:pt x="0" y="5"/>
                  <a:pt x="5" y="11"/>
                  <a:pt x="5" y="11"/>
                </a:cubicBezTo>
                <a:cubicBezTo>
                  <a:pt x="5" y="11"/>
                  <a:pt x="8" y="15"/>
                  <a:pt x="13" y="21"/>
                </a:cubicBezTo>
                <a:cubicBezTo>
                  <a:pt x="18" y="28"/>
                  <a:pt x="25" y="38"/>
                  <a:pt x="34" y="50"/>
                </a:cubicBezTo>
                <a:cubicBezTo>
                  <a:pt x="39" y="56"/>
                  <a:pt x="44" y="63"/>
                  <a:pt x="49" y="70"/>
                </a:cubicBezTo>
                <a:cubicBezTo>
                  <a:pt x="55" y="78"/>
                  <a:pt x="61" y="86"/>
                  <a:pt x="67" y="94"/>
                </a:cubicBezTo>
                <a:cubicBezTo>
                  <a:pt x="80" y="111"/>
                  <a:pt x="95" y="130"/>
                  <a:pt x="111" y="151"/>
                </a:cubicBezTo>
                <a:cubicBezTo>
                  <a:pt x="119" y="161"/>
                  <a:pt x="128" y="172"/>
                  <a:pt x="136" y="183"/>
                </a:cubicBezTo>
                <a:cubicBezTo>
                  <a:pt x="145" y="194"/>
                  <a:pt x="154" y="206"/>
                  <a:pt x="163" y="218"/>
                </a:cubicBezTo>
                <a:cubicBezTo>
                  <a:pt x="182" y="241"/>
                  <a:pt x="202" y="266"/>
                  <a:pt x="222" y="292"/>
                </a:cubicBezTo>
                <a:cubicBezTo>
                  <a:pt x="243" y="317"/>
                  <a:pt x="264" y="344"/>
                  <a:pt x="286" y="370"/>
                </a:cubicBezTo>
                <a:cubicBezTo>
                  <a:pt x="308" y="397"/>
                  <a:pt x="330" y="423"/>
                  <a:pt x="353" y="450"/>
                </a:cubicBezTo>
                <a:cubicBezTo>
                  <a:pt x="375" y="476"/>
                  <a:pt x="397" y="504"/>
                  <a:pt x="417" y="532"/>
                </a:cubicBezTo>
                <a:cubicBezTo>
                  <a:pt x="428" y="546"/>
                  <a:pt x="438" y="560"/>
                  <a:pt x="449" y="573"/>
                </a:cubicBezTo>
                <a:cubicBezTo>
                  <a:pt x="459" y="586"/>
                  <a:pt x="470" y="598"/>
                  <a:pt x="481" y="610"/>
                </a:cubicBezTo>
                <a:cubicBezTo>
                  <a:pt x="504" y="634"/>
                  <a:pt x="528" y="654"/>
                  <a:pt x="552" y="672"/>
                </a:cubicBezTo>
                <a:cubicBezTo>
                  <a:pt x="564" y="682"/>
                  <a:pt x="576" y="690"/>
                  <a:pt x="587" y="699"/>
                </a:cubicBezTo>
                <a:cubicBezTo>
                  <a:pt x="599" y="707"/>
                  <a:pt x="610" y="715"/>
                  <a:pt x="622" y="722"/>
                </a:cubicBezTo>
                <a:cubicBezTo>
                  <a:pt x="644" y="736"/>
                  <a:pt x="666" y="749"/>
                  <a:pt x="685" y="759"/>
                </a:cubicBezTo>
                <a:cubicBezTo>
                  <a:pt x="705" y="769"/>
                  <a:pt x="723" y="778"/>
                  <a:pt x="738" y="784"/>
                </a:cubicBezTo>
                <a:cubicBezTo>
                  <a:pt x="753" y="790"/>
                  <a:pt x="766" y="795"/>
                  <a:pt x="774" y="798"/>
                </a:cubicBezTo>
                <a:cubicBezTo>
                  <a:pt x="779" y="799"/>
                  <a:pt x="782" y="800"/>
                  <a:pt x="784" y="801"/>
                </a:cubicBezTo>
                <a:cubicBezTo>
                  <a:pt x="787" y="802"/>
                  <a:pt x="788" y="802"/>
                  <a:pt x="788" y="802"/>
                </a:cubicBezTo>
                <a:cubicBezTo>
                  <a:pt x="793" y="797"/>
                  <a:pt x="793" y="797"/>
                  <a:pt x="793" y="797"/>
                </a:cubicBezTo>
                <a:lnTo>
                  <a:pt x="4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7" name="isļíḍé">
            <a:extLst>
              <a:ext uri="{FF2B5EF4-FFF2-40B4-BE49-F238E27FC236}">
                <a16:creationId xmlns:a16="http://schemas.microsoft.com/office/drawing/2014/main" xmlns="" id="{1EF17142-7ACD-406E-8545-E42FAB8099ED}"/>
              </a:ext>
            </a:extLst>
          </p:cNvPr>
          <p:cNvSpPr/>
          <p:nvPr/>
        </p:nvSpPr>
        <p:spPr bwMode="auto">
          <a:xfrm>
            <a:off x="3181752" y="2829343"/>
            <a:ext cx="333187" cy="468417"/>
          </a:xfrm>
          <a:custGeom>
            <a:avLst/>
            <a:gdLst>
              <a:gd name="T0" fmla="*/ 0 w 173"/>
              <a:gd name="T1" fmla="*/ 0 h 243"/>
              <a:gd name="T2" fmla="*/ 57 w 173"/>
              <a:gd name="T3" fmla="*/ 161 h 243"/>
              <a:gd name="T4" fmla="*/ 173 w 173"/>
              <a:gd name="T5" fmla="*/ 243 h 243"/>
              <a:gd name="T6" fmla="*/ 98 w 173"/>
              <a:gd name="T7" fmla="*/ 75 h 243"/>
              <a:gd name="T8" fmla="*/ 0 w 173"/>
              <a:gd name="T9" fmla="*/ 0 h 2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3" h="243">
                <a:moveTo>
                  <a:pt x="0" y="0"/>
                </a:moveTo>
                <a:cubicBezTo>
                  <a:pt x="0" y="0"/>
                  <a:pt x="23" y="121"/>
                  <a:pt x="57" y="161"/>
                </a:cubicBezTo>
                <a:cubicBezTo>
                  <a:pt x="91" y="201"/>
                  <a:pt x="173" y="243"/>
                  <a:pt x="173" y="243"/>
                </a:cubicBezTo>
                <a:cubicBezTo>
                  <a:pt x="98" y="75"/>
                  <a:pt x="98" y="75"/>
                  <a:pt x="98" y="75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8" name="iśļîḍé">
            <a:extLst>
              <a:ext uri="{FF2B5EF4-FFF2-40B4-BE49-F238E27FC236}">
                <a16:creationId xmlns:a16="http://schemas.microsoft.com/office/drawing/2014/main" xmlns="" id="{D7644C9B-DFB8-44FF-BE79-1F099B8697D6}"/>
              </a:ext>
            </a:extLst>
          </p:cNvPr>
          <p:cNvSpPr/>
          <p:nvPr/>
        </p:nvSpPr>
        <p:spPr bwMode="auto">
          <a:xfrm>
            <a:off x="3330016" y="2887183"/>
            <a:ext cx="167816" cy="166186"/>
          </a:xfrm>
          <a:custGeom>
            <a:avLst/>
            <a:gdLst>
              <a:gd name="T0" fmla="*/ 56 w 87"/>
              <a:gd name="T1" fmla="*/ 0 h 86"/>
              <a:gd name="T2" fmla="*/ 8 w 87"/>
              <a:gd name="T3" fmla="*/ 48 h 86"/>
              <a:gd name="T4" fmla="*/ 8 w 87"/>
              <a:gd name="T5" fmla="*/ 78 h 86"/>
              <a:gd name="T6" fmla="*/ 38 w 87"/>
              <a:gd name="T7" fmla="*/ 78 h 86"/>
              <a:gd name="T8" fmla="*/ 87 w 87"/>
              <a:gd name="T9" fmla="*/ 30 h 86"/>
              <a:gd name="T10" fmla="*/ 56 w 87"/>
              <a:gd name="T11" fmla="*/ 0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7" h="86">
                <a:moveTo>
                  <a:pt x="56" y="0"/>
                </a:moveTo>
                <a:cubicBezTo>
                  <a:pt x="8" y="48"/>
                  <a:pt x="8" y="48"/>
                  <a:pt x="8" y="48"/>
                </a:cubicBezTo>
                <a:cubicBezTo>
                  <a:pt x="0" y="56"/>
                  <a:pt x="0" y="69"/>
                  <a:pt x="8" y="78"/>
                </a:cubicBezTo>
                <a:cubicBezTo>
                  <a:pt x="17" y="86"/>
                  <a:pt x="30" y="86"/>
                  <a:pt x="38" y="78"/>
                </a:cubicBezTo>
                <a:cubicBezTo>
                  <a:pt x="87" y="30"/>
                  <a:pt x="87" y="30"/>
                  <a:pt x="87" y="30"/>
                </a:cubicBezTo>
                <a:lnTo>
                  <a:pt x="56" y="0"/>
                </a:lnTo>
                <a:close/>
              </a:path>
            </a:pathLst>
          </a:custGeom>
          <a:solidFill>
            <a:srgbClr val="CBCB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9" name="iSḷíḍê">
            <a:extLst>
              <a:ext uri="{FF2B5EF4-FFF2-40B4-BE49-F238E27FC236}">
                <a16:creationId xmlns:a16="http://schemas.microsoft.com/office/drawing/2014/main" xmlns="" id="{8A7071C0-72FA-4EEA-A48B-3BB23E4FAEBB}"/>
              </a:ext>
            </a:extLst>
          </p:cNvPr>
          <p:cNvSpPr/>
          <p:nvPr/>
        </p:nvSpPr>
        <p:spPr bwMode="auto">
          <a:xfrm>
            <a:off x="3023712" y="2596357"/>
            <a:ext cx="194699" cy="193069"/>
          </a:xfrm>
          <a:custGeom>
            <a:avLst/>
            <a:gdLst>
              <a:gd name="T0" fmla="*/ 66 w 101"/>
              <a:gd name="T1" fmla="*/ 0 h 100"/>
              <a:gd name="T2" fmla="*/ 10 w 101"/>
              <a:gd name="T3" fmla="*/ 55 h 100"/>
              <a:gd name="T4" fmla="*/ 10 w 101"/>
              <a:gd name="T5" fmla="*/ 90 h 100"/>
              <a:gd name="T6" fmla="*/ 45 w 101"/>
              <a:gd name="T7" fmla="*/ 90 h 100"/>
              <a:gd name="T8" fmla="*/ 101 w 101"/>
              <a:gd name="T9" fmla="*/ 35 h 100"/>
              <a:gd name="T10" fmla="*/ 66 w 101"/>
              <a:gd name="T11" fmla="*/ 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1" h="100">
                <a:moveTo>
                  <a:pt x="66" y="0"/>
                </a:moveTo>
                <a:cubicBezTo>
                  <a:pt x="10" y="55"/>
                  <a:pt x="10" y="55"/>
                  <a:pt x="10" y="55"/>
                </a:cubicBezTo>
                <a:cubicBezTo>
                  <a:pt x="0" y="64"/>
                  <a:pt x="1" y="80"/>
                  <a:pt x="10" y="90"/>
                </a:cubicBezTo>
                <a:cubicBezTo>
                  <a:pt x="20" y="99"/>
                  <a:pt x="35" y="100"/>
                  <a:pt x="45" y="90"/>
                </a:cubicBezTo>
                <a:cubicBezTo>
                  <a:pt x="101" y="35"/>
                  <a:pt x="101" y="35"/>
                  <a:pt x="101" y="35"/>
                </a:cubicBezTo>
                <a:lnTo>
                  <a:pt x="66" y="0"/>
                </a:lnTo>
                <a:close/>
              </a:path>
            </a:pathLst>
          </a:custGeom>
          <a:solidFill>
            <a:srgbClr val="CBCB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0" name="îśľiḍê">
            <a:extLst>
              <a:ext uri="{FF2B5EF4-FFF2-40B4-BE49-F238E27FC236}">
                <a16:creationId xmlns:a16="http://schemas.microsoft.com/office/drawing/2014/main" xmlns="" id="{19BD2E28-CED2-4805-8AA4-D684A241151B}"/>
              </a:ext>
            </a:extLst>
          </p:cNvPr>
          <p:cNvSpPr/>
          <p:nvPr/>
        </p:nvSpPr>
        <p:spPr bwMode="auto">
          <a:xfrm>
            <a:off x="3110064" y="2663972"/>
            <a:ext cx="327485" cy="316080"/>
          </a:xfrm>
          <a:custGeom>
            <a:avLst/>
            <a:gdLst>
              <a:gd name="T0" fmla="*/ 133 w 402"/>
              <a:gd name="T1" fmla="*/ 0 h 388"/>
              <a:gd name="T2" fmla="*/ 0 w 402"/>
              <a:gd name="T3" fmla="*/ 130 h 388"/>
              <a:gd name="T4" fmla="*/ 289 w 402"/>
              <a:gd name="T5" fmla="*/ 388 h 388"/>
              <a:gd name="T6" fmla="*/ 402 w 402"/>
              <a:gd name="T7" fmla="*/ 274 h 388"/>
              <a:gd name="T8" fmla="*/ 133 w 402"/>
              <a:gd name="T9" fmla="*/ 0 h 3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2" h="388">
                <a:moveTo>
                  <a:pt x="133" y="0"/>
                </a:moveTo>
                <a:lnTo>
                  <a:pt x="0" y="130"/>
                </a:lnTo>
                <a:lnTo>
                  <a:pt x="289" y="388"/>
                </a:lnTo>
                <a:lnTo>
                  <a:pt x="402" y="274"/>
                </a:lnTo>
                <a:lnTo>
                  <a:pt x="133" y="0"/>
                </a:lnTo>
                <a:close/>
              </a:path>
            </a:pathLst>
          </a:custGeom>
          <a:solidFill>
            <a:srgbClr val="B1B1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1" name="îṩ1idè">
            <a:extLst>
              <a:ext uri="{FF2B5EF4-FFF2-40B4-BE49-F238E27FC236}">
                <a16:creationId xmlns:a16="http://schemas.microsoft.com/office/drawing/2014/main" xmlns="" id="{CCF7B567-9145-40CC-8481-210E6E4B2290}"/>
              </a:ext>
            </a:extLst>
          </p:cNvPr>
          <p:cNvSpPr/>
          <p:nvPr/>
        </p:nvSpPr>
        <p:spPr bwMode="auto">
          <a:xfrm>
            <a:off x="3272177" y="2721811"/>
            <a:ext cx="406505" cy="406505"/>
          </a:xfrm>
          <a:custGeom>
            <a:avLst/>
            <a:gdLst>
              <a:gd name="T0" fmla="*/ 1 w 211"/>
              <a:gd name="T1" fmla="*/ 0 h 211"/>
              <a:gd name="T2" fmla="*/ 0 w 211"/>
              <a:gd name="T3" fmla="*/ 1 h 211"/>
              <a:gd name="T4" fmla="*/ 2 w 211"/>
              <a:gd name="T5" fmla="*/ 4 h 211"/>
              <a:gd name="T6" fmla="*/ 6 w 211"/>
              <a:gd name="T7" fmla="*/ 13 h 211"/>
              <a:gd name="T8" fmla="*/ 25 w 211"/>
              <a:gd name="T9" fmla="*/ 42 h 211"/>
              <a:gd name="T10" fmla="*/ 32 w 211"/>
              <a:gd name="T11" fmla="*/ 51 h 211"/>
              <a:gd name="T12" fmla="*/ 39 w 211"/>
              <a:gd name="T13" fmla="*/ 61 h 211"/>
              <a:gd name="T14" fmla="*/ 57 w 211"/>
              <a:gd name="T15" fmla="*/ 79 h 211"/>
              <a:gd name="T16" fmla="*/ 67 w 211"/>
              <a:gd name="T17" fmla="*/ 89 h 211"/>
              <a:gd name="T18" fmla="*/ 77 w 211"/>
              <a:gd name="T19" fmla="*/ 97 h 211"/>
              <a:gd name="T20" fmla="*/ 99 w 211"/>
              <a:gd name="T21" fmla="*/ 116 h 211"/>
              <a:gd name="T22" fmla="*/ 120 w 211"/>
              <a:gd name="T23" fmla="*/ 134 h 211"/>
              <a:gd name="T24" fmla="*/ 141 w 211"/>
              <a:gd name="T25" fmla="*/ 152 h 211"/>
              <a:gd name="T26" fmla="*/ 160 w 211"/>
              <a:gd name="T27" fmla="*/ 169 h 211"/>
              <a:gd name="T28" fmla="*/ 178 w 211"/>
              <a:gd name="T29" fmla="*/ 184 h 211"/>
              <a:gd name="T30" fmla="*/ 192 w 211"/>
              <a:gd name="T31" fmla="*/ 196 h 211"/>
              <a:gd name="T32" fmla="*/ 204 w 211"/>
              <a:gd name="T33" fmla="*/ 206 h 211"/>
              <a:gd name="T34" fmla="*/ 211 w 211"/>
              <a:gd name="T35" fmla="*/ 211 h 211"/>
              <a:gd name="T36" fmla="*/ 1 w 211"/>
              <a:gd name="T37" fmla="*/ 0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11" h="211">
                <a:moveTo>
                  <a:pt x="1" y="0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1" y="2"/>
                  <a:pt x="2" y="4"/>
                </a:cubicBezTo>
                <a:cubicBezTo>
                  <a:pt x="3" y="6"/>
                  <a:pt x="4" y="9"/>
                  <a:pt x="6" y="13"/>
                </a:cubicBezTo>
                <a:cubicBezTo>
                  <a:pt x="11" y="21"/>
                  <a:pt x="17" y="31"/>
                  <a:pt x="25" y="42"/>
                </a:cubicBezTo>
                <a:cubicBezTo>
                  <a:pt x="27" y="45"/>
                  <a:pt x="30" y="48"/>
                  <a:pt x="32" y="51"/>
                </a:cubicBezTo>
                <a:cubicBezTo>
                  <a:pt x="34" y="54"/>
                  <a:pt x="37" y="57"/>
                  <a:pt x="39" y="61"/>
                </a:cubicBezTo>
                <a:cubicBezTo>
                  <a:pt x="45" y="67"/>
                  <a:pt x="50" y="73"/>
                  <a:pt x="57" y="79"/>
                </a:cubicBezTo>
                <a:cubicBezTo>
                  <a:pt x="60" y="83"/>
                  <a:pt x="63" y="86"/>
                  <a:pt x="67" y="89"/>
                </a:cubicBezTo>
                <a:cubicBezTo>
                  <a:pt x="70" y="92"/>
                  <a:pt x="74" y="94"/>
                  <a:pt x="77" y="97"/>
                </a:cubicBezTo>
                <a:cubicBezTo>
                  <a:pt x="84" y="103"/>
                  <a:pt x="92" y="109"/>
                  <a:pt x="99" y="116"/>
                </a:cubicBezTo>
                <a:cubicBezTo>
                  <a:pt x="106" y="122"/>
                  <a:pt x="113" y="128"/>
                  <a:pt x="120" y="134"/>
                </a:cubicBezTo>
                <a:cubicBezTo>
                  <a:pt x="127" y="141"/>
                  <a:pt x="134" y="147"/>
                  <a:pt x="141" y="152"/>
                </a:cubicBezTo>
                <a:cubicBezTo>
                  <a:pt x="147" y="158"/>
                  <a:pt x="154" y="164"/>
                  <a:pt x="160" y="169"/>
                </a:cubicBezTo>
                <a:cubicBezTo>
                  <a:pt x="166" y="174"/>
                  <a:pt x="172" y="179"/>
                  <a:pt x="178" y="184"/>
                </a:cubicBezTo>
                <a:cubicBezTo>
                  <a:pt x="183" y="188"/>
                  <a:pt x="188" y="193"/>
                  <a:pt x="192" y="196"/>
                </a:cubicBezTo>
                <a:cubicBezTo>
                  <a:pt x="197" y="200"/>
                  <a:pt x="201" y="203"/>
                  <a:pt x="204" y="206"/>
                </a:cubicBezTo>
                <a:cubicBezTo>
                  <a:pt x="207" y="208"/>
                  <a:pt x="209" y="210"/>
                  <a:pt x="211" y="211"/>
                </a:cubicBezTo>
                <a:lnTo>
                  <a:pt x="1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2" name="íṣľíḋê">
            <a:extLst>
              <a:ext uri="{FF2B5EF4-FFF2-40B4-BE49-F238E27FC236}">
                <a16:creationId xmlns:a16="http://schemas.microsoft.com/office/drawing/2014/main" xmlns="" id="{6826C462-2788-48DD-B58C-E0A8BE629593}"/>
              </a:ext>
            </a:extLst>
          </p:cNvPr>
          <p:cNvSpPr/>
          <p:nvPr/>
        </p:nvSpPr>
        <p:spPr bwMode="auto">
          <a:xfrm>
            <a:off x="3131244" y="4884676"/>
            <a:ext cx="158040" cy="158040"/>
          </a:xfrm>
          <a:prstGeom prst="ellipse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3" name="ísļíḓê">
            <a:extLst>
              <a:ext uri="{FF2B5EF4-FFF2-40B4-BE49-F238E27FC236}">
                <a16:creationId xmlns:a16="http://schemas.microsoft.com/office/drawing/2014/main" xmlns="" id="{E00D8215-E781-4F4D-AE4D-437E0BE28100}"/>
              </a:ext>
            </a:extLst>
          </p:cNvPr>
          <p:cNvSpPr/>
          <p:nvPr/>
        </p:nvSpPr>
        <p:spPr bwMode="auto">
          <a:xfrm>
            <a:off x="3268104" y="4757593"/>
            <a:ext cx="67615" cy="67615"/>
          </a:xfrm>
          <a:prstGeom prst="ellipse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4" name="îṧľiḋè">
            <a:extLst>
              <a:ext uri="{FF2B5EF4-FFF2-40B4-BE49-F238E27FC236}">
                <a16:creationId xmlns:a16="http://schemas.microsoft.com/office/drawing/2014/main" xmlns="" id="{D4605A5C-89D6-479B-8735-BA8C6D255392}"/>
              </a:ext>
            </a:extLst>
          </p:cNvPr>
          <p:cNvSpPr/>
          <p:nvPr/>
        </p:nvSpPr>
        <p:spPr bwMode="auto">
          <a:xfrm>
            <a:off x="4145469" y="5299327"/>
            <a:ext cx="269645" cy="271275"/>
          </a:xfrm>
          <a:prstGeom prst="ellipse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" name="iŝľíḍè">
            <a:extLst>
              <a:ext uri="{FF2B5EF4-FFF2-40B4-BE49-F238E27FC236}">
                <a16:creationId xmlns:a16="http://schemas.microsoft.com/office/drawing/2014/main" xmlns="" id="{43998D81-3342-4DEB-ACA8-7ED441FE3866}"/>
              </a:ext>
            </a:extLst>
          </p:cNvPr>
          <p:cNvSpPr/>
          <p:nvPr/>
        </p:nvSpPr>
        <p:spPr bwMode="auto">
          <a:xfrm>
            <a:off x="5752538" y="5273146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zh-CN" sz="1000" dirty="0"/>
              <a:t>When you copy &amp; paste, choose "keep text only" option.</a:t>
            </a:r>
          </a:p>
        </p:txBody>
      </p:sp>
      <p:sp>
        <p:nvSpPr>
          <p:cNvPr id="35" name="isḷïḓê">
            <a:extLst>
              <a:ext uri="{FF2B5EF4-FFF2-40B4-BE49-F238E27FC236}">
                <a16:creationId xmlns:a16="http://schemas.microsoft.com/office/drawing/2014/main" xmlns="" id="{9237D295-D151-413D-ACD2-623415F67EFB}"/>
              </a:ext>
            </a:extLst>
          </p:cNvPr>
          <p:cNvSpPr txBox="1"/>
          <p:nvPr/>
        </p:nvSpPr>
        <p:spPr bwMode="auto">
          <a:xfrm>
            <a:off x="5752538" y="4860266"/>
            <a:ext cx="2108063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  <p:sp>
        <p:nvSpPr>
          <p:cNvPr id="36" name="îSliḋê">
            <a:extLst>
              <a:ext uri="{FF2B5EF4-FFF2-40B4-BE49-F238E27FC236}">
                <a16:creationId xmlns:a16="http://schemas.microsoft.com/office/drawing/2014/main" xmlns="" id="{98FC58CD-5609-4C51-A8FE-9C6D65A495F8}"/>
              </a:ext>
            </a:extLst>
          </p:cNvPr>
          <p:cNvSpPr/>
          <p:nvPr/>
        </p:nvSpPr>
        <p:spPr bwMode="auto">
          <a:xfrm>
            <a:off x="5113991" y="4953157"/>
            <a:ext cx="461080" cy="460795"/>
          </a:xfrm>
          <a:custGeom>
            <a:avLst/>
            <a:gdLst>
              <a:gd name="connsiteX0" fmla="*/ 482620 w 607097"/>
              <a:gd name="connsiteY0" fmla="*/ 381169 h 606722"/>
              <a:gd name="connsiteX1" fmla="*/ 496768 w 607097"/>
              <a:gd name="connsiteY1" fmla="*/ 381169 h 606722"/>
              <a:gd name="connsiteX2" fmla="*/ 510916 w 607097"/>
              <a:gd name="connsiteY2" fmla="*/ 395381 h 606722"/>
              <a:gd name="connsiteX3" fmla="*/ 510916 w 607097"/>
              <a:gd name="connsiteY3" fmla="*/ 409505 h 606722"/>
              <a:gd name="connsiteX4" fmla="*/ 503887 w 607097"/>
              <a:gd name="connsiteY4" fmla="*/ 412525 h 606722"/>
              <a:gd name="connsiteX5" fmla="*/ 496768 w 607097"/>
              <a:gd name="connsiteY5" fmla="*/ 409505 h 606722"/>
              <a:gd name="connsiteX6" fmla="*/ 482620 w 607097"/>
              <a:gd name="connsiteY6" fmla="*/ 395381 h 606722"/>
              <a:gd name="connsiteX7" fmla="*/ 482620 w 607097"/>
              <a:gd name="connsiteY7" fmla="*/ 381169 h 606722"/>
              <a:gd name="connsiteX8" fmla="*/ 546398 w 607097"/>
              <a:gd name="connsiteY8" fmla="*/ 242745 h 606722"/>
              <a:gd name="connsiteX9" fmla="*/ 566606 w 607097"/>
              <a:gd name="connsiteY9" fmla="*/ 242745 h 606722"/>
              <a:gd name="connsiteX10" fmla="*/ 576754 w 607097"/>
              <a:gd name="connsiteY10" fmla="*/ 252756 h 606722"/>
              <a:gd name="connsiteX11" fmla="*/ 566606 w 607097"/>
              <a:gd name="connsiteY11" fmla="*/ 262856 h 606722"/>
              <a:gd name="connsiteX12" fmla="*/ 546398 w 607097"/>
              <a:gd name="connsiteY12" fmla="*/ 262856 h 606722"/>
              <a:gd name="connsiteX13" fmla="*/ 536249 w 607097"/>
              <a:gd name="connsiteY13" fmla="*/ 252756 h 606722"/>
              <a:gd name="connsiteX14" fmla="*/ 546398 w 607097"/>
              <a:gd name="connsiteY14" fmla="*/ 242745 h 606722"/>
              <a:gd name="connsiteX15" fmla="*/ 353968 w 607097"/>
              <a:gd name="connsiteY15" fmla="*/ 101120 h 606722"/>
              <a:gd name="connsiteX16" fmla="*/ 364118 w 607097"/>
              <a:gd name="connsiteY16" fmla="*/ 111251 h 606722"/>
              <a:gd name="connsiteX17" fmla="*/ 364118 w 607097"/>
              <a:gd name="connsiteY17" fmla="*/ 242683 h 606722"/>
              <a:gd name="connsiteX18" fmla="*/ 424838 w 607097"/>
              <a:gd name="connsiteY18" fmla="*/ 242683 h 606722"/>
              <a:gd name="connsiteX19" fmla="*/ 434988 w 607097"/>
              <a:gd name="connsiteY19" fmla="*/ 252725 h 606722"/>
              <a:gd name="connsiteX20" fmla="*/ 424838 w 607097"/>
              <a:gd name="connsiteY20" fmla="*/ 262856 h 606722"/>
              <a:gd name="connsiteX21" fmla="*/ 353968 w 607097"/>
              <a:gd name="connsiteY21" fmla="*/ 262856 h 606722"/>
              <a:gd name="connsiteX22" fmla="*/ 343818 w 607097"/>
              <a:gd name="connsiteY22" fmla="*/ 252725 h 606722"/>
              <a:gd name="connsiteX23" fmla="*/ 343818 w 607097"/>
              <a:gd name="connsiteY23" fmla="*/ 111251 h 606722"/>
              <a:gd name="connsiteX24" fmla="*/ 353968 w 607097"/>
              <a:gd name="connsiteY24" fmla="*/ 101120 h 606722"/>
              <a:gd name="connsiteX25" fmla="*/ 496768 w 607097"/>
              <a:gd name="connsiteY25" fmla="*/ 96101 h 606722"/>
              <a:gd name="connsiteX26" fmla="*/ 510916 w 607097"/>
              <a:gd name="connsiteY26" fmla="*/ 96101 h 606722"/>
              <a:gd name="connsiteX27" fmla="*/ 510916 w 607097"/>
              <a:gd name="connsiteY27" fmla="*/ 110217 h 606722"/>
              <a:gd name="connsiteX28" fmla="*/ 496768 w 607097"/>
              <a:gd name="connsiteY28" fmla="*/ 124334 h 606722"/>
              <a:gd name="connsiteX29" fmla="*/ 489650 w 607097"/>
              <a:gd name="connsiteY29" fmla="*/ 127441 h 606722"/>
              <a:gd name="connsiteX30" fmla="*/ 482620 w 607097"/>
              <a:gd name="connsiteY30" fmla="*/ 124334 h 606722"/>
              <a:gd name="connsiteX31" fmla="*/ 482620 w 607097"/>
              <a:gd name="connsiteY31" fmla="*/ 110217 h 606722"/>
              <a:gd name="connsiteX32" fmla="*/ 196955 w 607097"/>
              <a:gd name="connsiteY32" fmla="*/ 96101 h 606722"/>
              <a:gd name="connsiteX33" fmla="*/ 211110 w 607097"/>
              <a:gd name="connsiteY33" fmla="*/ 96101 h 606722"/>
              <a:gd name="connsiteX34" fmla="*/ 225355 w 607097"/>
              <a:gd name="connsiteY34" fmla="*/ 110217 h 606722"/>
              <a:gd name="connsiteX35" fmla="*/ 225355 w 607097"/>
              <a:gd name="connsiteY35" fmla="*/ 124334 h 606722"/>
              <a:gd name="connsiteX36" fmla="*/ 218233 w 607097"/>
              <a:gd name="connsiteY36" fmla="*/ 127441 h 606722"/>
              <a:gd name="connsiteX37" fmla="*/ 211110 w 607097"/>
              <a:gd name="connsiteY37" fmla="*/ 124334 h 606722"/>
              <a:gd name="connsiteX38" fmla="*/ 196955 w 607097"/>
              <a:gd name="connsiteY38" fmla="*/ 110217 h 606722"/>
              <a:gd name="connsiteX39" fmla="*/ 196955 w 607097"/>
              <a:gd name="connsiteY39" fmla="*/ 96101 h 606722"/>
              <a:gd name="connsiteX40" fmla="*/ 103963 w 607097"/>
              <a:gd name="connsiteY40" fmla="*/ 81761 h 606722"/>
              <a:gd name="connsiteX41" fmla="*/ 87598 w 607097"/>
              <a:gd name="connsiteY41" fmla="*/ 90026 h 606722"/>
              <a:gd name="connsiteX42" fmla="*/ 62322 w 607097"/>
              <a:gd name="connsiteY42" fmla="*/ 115266 h 606722"/>
              <a:gd name="connsiteX43" fmla="*/ 34998 w 607097"/>
              <a:gd name="connsiteY43" fmla="*/ 265902 h 606722"/>
              <a:gd name="connsiteX44" fmla="*/ 75494 w 607097"/>
              <a:gd name="connsiteY44" fmla="*/ 322602 h 606722"/>
              <a:gd name="connsiteX45" fmla="*/ 283044 w 607097"/>
              <a:gd name="connsiteY45" fmla="*/ 530826 h 606722"/>
              <a:gd name="connsiteX46" fmla="*/ 327634 w 607097"/>
              <a:gd name="connsiteY46" fmla="*/ 565219 h 606722"/>
              <a:gd name="connsiteX47" fmla="*/ 490684 w 607097"/>
              <a:gd name="connsiteY47" fmla="*/ 545046 h 606722"/>
              <a:gd name="connsiteX48" fmla="*/ 515960 w 607097"/>
              <a:gd name="connsiteY48" fmla="*/ 519717 h 606722"/>
              <a:gd name="connsiteX49" fmla="*/ 521033 w 607097"/>
              <a:gd name="connsiteY49" fmla="*/ 485324 h 606722"/>
              <a:gd name="connsiteX50" fmla="*/ 434969 w 607097"/>
              <a:gd name="connsiteY50" fmla="*/ 411561 h 606722"/>
              <a:gd name="connsiteX51" fmla="*/ 414321 w 607097"/>
              <a:gd name="connsiteY51" fmla="*/ 406318 h 606722"/>
              <a:gd name="connsiteX52" fmla="*/ 413698 w 607097"/>
              <a:gd name="connsiteY52" fmla="*/ 406496 h 606722"/>
              <a:gd name="connsiteX53" fmla="*/ 405599 w 607097"/>
              <a:gd name="connsiteY53" fmla="*/ 413605 h 606722"/>
              <a:gd name="connsiteX54" fmla="*/ 404620 w 607097"/>
              <a:gd name="connsiteY54" fmla="*/ 414583 h 606722"/>
              <a:gd name="connsiteX55" fmla="*/ 373202 w 607097"/>
              <a:gd name="connsiteY55" fmla="*/ 447910 h 606722"/>
              <a:gd name="connsiteX56" fmla="*/ 349528 w 607097"/>
              <a:gd name="connsiteY56" fmla="*/ 459552 h 606722"/>
              <a:gd name="connsiteX57" fmla="*/ 405599 w 607097"/>
              <a:gd name="connsiteY57" fmla="*/ 475282 h 606722"/>
              <a:gd name="connsiteX58" fmla="*/ 414677 w 607097"/>
              <a:gd name="connsiteY58" fmla="*/ 486391 h 606722"/>
              <a:gd name="connsiteX59" fmla="*/ 404620 w 607097"/>
              <a:gd name="connsiteY59" fmla="*/ 495456 h 606722"/>
              <a:gd name="connsiteX60" fmla="*/ 403552 w 607097"/>
              <a:gd name="connsiteY60" fmla="*/ 495456 h 606722"/>
              <a:gd name="connsiteX61" fmla="*/ 287138 w 607097"/>
              <a:gd name="connsiteY61" fmla="*/ 441866 h 606722"/>
              <a:gd name="connsiteX62" fmla="*/ 286426 w 607097"/>
              <a:gd name="connsiteY62" fmla="*/ 441067 h 606722"/>
              <a:gd name="connsiteX63" fmla="*/ 284112 w 607097"/>
              <a:gd name="connsiteY63" fmla="*/ 438845 h 606722"/>
              <a:gd name="connsiteX64" fmla="*/ 176777 w 607097"/>
              <a:gd name="connsiteY64" fmla="*/ 331666 h 606722"/>
              <a:gd name="connsiteX65" fmla="*/ 111895 w 607097"/>
              <a:gd name="connsiteY65" fmla="*/ 213379 h 606722"/>
              <a:gd name="connsiteX66" fmla="*/ 121062 w 607097"/>
              <a:gd name="connsiteY66" fmla="*/ 202270 h 606722"/>
              <a:gd name="connsiteX67" fmla="*/ 132188 w 607097"/>
              <a:gd name="connsiteY67" fmla="*/ 211335 h 606722"/>
              <a:gd name="connsiteX68" fmla="*/ 146428 w 607097"/>
              <a:gd name="connsiteY68" fmla="*/ 259325 h 606722"/>
              <a:gd name="connsiteX69" fmla="*/ 158532 w 607097"/>
              <a:gd name="connsiteY69" fmla="*/ 233553 h 606722"/>
              <a:gd name="connsiteX70" fmla="*/ 191907 w 607097"/>
              <a:gd name="connsiteY70" fmla="*/ 202270 h 606722"/>
              <a:gd name="connsiteX71" fmla="*/ 192975 w 607097"/>
              <a:gd name="connsiteY71" fmla="*/ 201204 h 606722"/>
              <a:gd name="connsiteX72" fmla="*/ 200006 w 607097"/>
              <a:gd name="connsiteY72" fmla="*/ 193117 h 606722"/>
              <a:gd name="connsiteX73" fmla="*/ 194933 w 607097"/>
              <a:gd name="connsiteY73" fmla="*/ 170899 h 606722"/>
              <a:gd name="connsiteX74" fmla="*/ 121062 w 607097"/>
              <a:gd name="connsiteY74" fmla="*/ 84961 h 606722"/>
              <a:gd name="connsiteX75" fmla="*/ 103963 w 607097"/>
              <a:gd name="connsiteY75" fmla="*/ 81761 h 606722"/>
              <a:gd name="connsiteX76" fmla="*/ 353980 w 607097"/>
              <a:gd name="connsiteY76" fmla="*/ 30273 h 606722"/>
              <a:gd name="connsiteX77" fmla="*/ 364141 w 607097"/>
              <a:gd name="connsiteY77" fmla="*/ 40422 h 606722"/>
              <a:gd name="connsiteX78" fmla="*/ 364141 w 607097"/>
              <a:gd name="connsiteY78" fmla="*/ 60719 h 606722"/>
              <a:gd name="connsiteX79" fmla="*/ 353980 w 607097"/>
              <a:gd name="connsiteY79" fmla="*/ 70778 h 606722"/>
              <a:gd name="connsiteX80" fmla="*/ 343818 w 607097"/>
              <a:gd name="connsiteY80" fmla="*/ 60719 h 606722"/>
              <a:gd name="connsiteX81" fmla="*/ 343818 w 607097"/>
              <a:gd name="connsiteY81" fmla="*/ 40422 h 606722"/>
              <a:gd name="connsiteX82" fmla="*/ 353980 w 607097"/>
              <a:gd name="connsiteY82" fmla="*/ 30273 h 606722"/>
              <a:gd name="connsiteX83" fmla="*/ 353978 w 607097"/>
              <a:gd name="connsiteY83" fmla="*/ 20263 h 606722"/>
              <a:gd name="connsiteX84" fmla="*/ 174819 w 607097"/>
              <a:gd name="connsiteY84" fmla="*/ 104957 h 606722"/>
              <a:gd name="connsiteX85" fmla="*/ 214246 w 607097"/>
              <a:gd name="connsiteY85" fmla="*/ 160768 h 606722"/>
              <a:gd name="connsiteX86" fmla="*/ 221278 w 607097"/>
              <a:gd name="connsiteY86" fmla="*/ 198182 h 606722"/>
              <a:gd name="connsiteX87" fmla="*/ 215938 w 607097"/>
              <a:gd name="connsiteY87" fmla="*/ 209025 h 606722"/>
              <a:gd name="connsiteX88" fmla="*/ 210152 w 607097"/>
              <a:gd name="connsiteY88" fmla="*/ 215157 h 606722"/>
              <a:gd name="connsiteX89" fmla="*/ 206147 w 607097"/>
              <a:gd name="connsiteY89" fmla="*/ 218445 h 606722"/>
              <a:gd name="connsiteX90" fmla="*/ 176777 w 607097"/>
              <a:gd name="connsiteY90" fmla="*/ 244662 h 606722"/>
              <a:gd name="connsiteX91" fmla="*/ 182829 w 607097"/>
              <a:gd name="connsiteY91" fmla="*/ 308382 h 606722"/>
              <a:gd name="connsiteX92" fmla="*/ 189504 w 607097"/>
              <a:gd name="connsiteY92" fmla="*/ 315136 h 606722"/>
              <a:gd name="connsiteX93" fmla="*/ 189949 w 607097"/>
              <a:gd name="connsiteY93" fmla="*/ 315492 h 606722"/>
              <a:gd name="connsiteX94" fmla="*/ 191640 w 607097"/>
              <a:gd name="connsiteY94" fmla="*/ 317269 h 606722"/>
              <a:gd name="connsiteX95" fmla="*/ 298263 w 607097"/>
              <a:gd name="connsiteY95" fmla="*/ 424714 h 606722"/>
              <a:gd name="connsiteX96" fmla="*/ 362077 w 607097"/>
              <a:gd name="connsiteY96" fmla="*/ 430758 h 606722"/>
              <a:gd name="connsiteX97" fmla="*/ 388422 w 607097"/>
              <a:gd name="connsiteY97" fmla="*/ 401430 h 606722"/>
              <a:gd name="connsiteX98" fmla="*/ 408625 w 607097"/>
              <a:gd name="connsiteY98" fmla="*/ 386233 h 606722"/>
              <a:gd name="connsiteX99" fmla="*/ 419661 w 607097"/>
              <a:gd name="connsiteY99" fmla="*/ 384900 h 606722"/>
              <a:gd name="connsiteX100" fmla="*/ 446094 w 607097"/>
              <a:gd name="connsiteY100" fmla="*/ 392365 h 606722"/>
              <a:gd name="connsiteX101" fmla="*/ 501987 w 607097"/>
              <a:gd name="connsiteY101" fmla="*/ 431646 h 606722"/>
              <a:gd name="connsiteX102" fmla="*/ 586894 w 607097"/>
              <a:gd name="connsiteY102" fmla="*/ 252749 h 606722"/>
              <a:gd name="connsiteX103" fmla="*/ 353978 w 607097"/>
              <a:gd name="connsiteY103" fmla="*/ 20263 h 606722"/>
              <a:gd name="connsiteX104" fmla="*/ 353978 w 607097"/>
              <a:gd name="connsiteY104" fmla="*/ 0 h 606722"/>
              <a:gd name="connsiteX105" fmla="*/ 607097 w 607097"/>
              <a:gd name="connsiteY105" fmla="*/ 252749 h 606722"/>
              <a:gd name="connsiteX106" fmla="*/ 517384 w 607097"/>
              <a:gd name="connsiteY106" fmla="*/ 445421 h 606722"/>
              <a:gd name="connsiteX107" fmla="*/ 540257 w 607097"/>
              <a:gd name="connsiteY107" fmla="*/ 474215 h 606722"/>
              <a:gd name="connsiteX108" fmla="*/ 531179 w 607097"/>
              <a:gd name="connsiteY108" fmla="*/ 532870 h 606722"/>
              <a:gd name="connsiteX109" fmla="*/ 505814 w 607097"/>
              <a:gd name="connsiteY109" fmla="*/ 559176 h 606722"/>
              <a:gd name="connsiteX110" fmla="*/ 401505 w 607097"/>
              <a:gd name="connsiteY110" fmla="*/ 606722 h 606722"/>
              <a:gd name="connsiteX111" fmla="*/ 318556 w 607097"/>
              <a:gd name="connsiteY111" fmla="*/ 582460 h 606722"/>
              <a:gd name="connsiteX112" fmla="*/ 268893 w 607097"/>
              <a:gd name="connsiteY112" fmla="*/ 543979 h 606722"/>
              <a:gd name="connsiteX113" fmla="*/ 61343 w 607097"/>
              <a:gd name="connsiteY113" fmla="*/ 336732 h 606722"/>
              <a:gd name="connsiteX114" fmla="*/ 16753 w 607097"/>
              <a:gd name="connsiteY114" fmla="*/ 275056 h 606722"/>
              <a:gd name="connsiteX115" fmla="*/ 48171 w 607097"/>
              <a:gd name="connsiteY115" fmla="*/ 101135 h 606722"/>
              <a:gd name="connsiteX116" fmla="*/ 73447 w 607097"/>
              <a:gd name="connsiteY116" fmla="*/ 75807 h 606722"/>
              <a:gd name="connsiteX117" fmla="*/ 132188 w 607097"/>
              <a:gd name="connsiteY117" fmla="*/ 66742 h 606722"/>
              <a:gd name="connsiteX118" fmla="*/ 160757 w 607097"/>
              <a:gd name="connsiteY118" fmla="*/ 89315 h 606722"/>
              <a:gd name="connsiteX119" fmla="*/ 353978 w 607097"/>
              <a:gd name="connsiteY119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</a:cxnLst>
            <a:rect l="l" t="t" r="r" b="b"/>
            <a:pathLst>
              <a:path w="607097" h="606722">
                <a:moveTo>
                  <a:pt x="482620" y="381169"/>
                </a:moveTo>
                <a:cubicBezTo>
                  <a:pt x="486624" y="377172"/>
                  <a:pt x="492675" y="377172"/>
                  <a:pt x="496768" y="381169"/>
                </a:cubicBezTo>
                <a:lnTo>
                  <a:pt x="510916" y="395381"/>
                </a:lnTo>
                <a:cubicBezTo>
                  <a:pt x="515009" y="399379"/>
                  <a:pt x="515009" y="405419"/>
                  <a:pt x="510916" y="409505"/>
                </a:cubicBezTo>
                <a:cubicBezTo>
                  <a:pt x="509937" y="412525"/>
                  <a:pt x="506912" y="412525"/>
                  <a:pt x="503887" y="412525"/>
                </a:cubicBezTo>
                <a:cubicBezTo>
                  <a:pt x="500861" y="412525"/>
                  <a:pt x="498815" y="411548"/>
                  <a:pt x="496768" y="409505"/>
                </a:cubicBezTo>
                <a:lnTo>
                  <a:pt x="482620" y="395381"/>
                </a:lnTo>
                <a:cubicBezTo>
                  <a:pt x="478527" y="391295"/>
                  <a:pt x="478527" y="385255"/>
                  <a:pt x="482620" y="381169"/>
                </a:cubicBezTo>
                <a:close/>
                <a:moveTo>
                  <a:pt x="546398" y="242745"/>
                </a:moveTo>
                <a:lnTo>
                  <a:pt x="566606" y="242745"/>
                </a:lnTo>
                <a:cubicBezTo>
                  <a:pt x="572659" y="242745"/>
                  <a:pt x="576754" y="246732"/>
                  <a:pt x="576754" y="252756"/>
                </a:cubicBezTo>
                <a:cubicBezTo>
                  <a:pt x="576754" y="258869"/>
                  <a:pt x="572659" y="262856"/>
                  <a:pt x="566606" y="262856"/>
                </a:cubicBezTo>
                <a:lnTo>
                  <a:pt x="546398" y="262856"/>
                </a:lnTo>
                <a:cubicBezTo>
                  <a:pt x="540255" y="262856"/>
                  <a:pt x="536249" y="258869"/>
                  <a:pt x="536249" y="252756"/>
                </a:cubicBezTo>
                <a:cubicBezTo>
                  <a:pt x="536249" y="246732"/>
                  <a:pt x="540255" y="242745"/>
                  <a:pt x="546398" y="242745"/>
                </a:cubicBezTo>
                <a:close/>
                <a:moveTo>
                  <a:pt x="353968" y="101120"/>
                </a:moveTo>
                <a:cubicBezTo>
                  <a:pt x="360022" y="101120"/>
                  <a:pt x="364118" y="105119"/>
                  <a:pt x="364118" y="111251"/>
                </a:cubicBezTo>
                <a:lnTo>
                  <a:pt x="364118" y="242683"/>
                </a:lnTo>
                <a:lnTo>
                  <a:pt x="424838" y="242683"/>
                </a:lnTo>
                <a:cubicBezTo>
                  <a:pt x="430893" y="242683"/>
                  <a:pt x="434988" y="246682"/>
                  <a:pt x="434988" y="252725"/>
                </a:cubicBezTo>
                <a:cubicBezTo>
                  <a:pt x="434988" y="258857"/>
                  <a:pt x="430893" y="262856"/>
                  <a:pt x="424838" y="262856"/>
                </a:cubicBezTo>
                <a:lnTo>
                  <a:pt x="353968" y="262856"/>
                </a:lnTo>
                <a:cubicBezTo>
                  <a:pt x="347825" y="262856"/>
                  <a:pt x="343818" y="258857"/>
                  <a:pt x="343818" y="252725"/>
                </a:cubicBezTo>
                <a:lnTo>
                  <a:pt x="343818" y="111251"/>
                </a:lnTo>
                <a:cubicBezTo>
                  <a:pt x="343818" y="105119"/>
                  <a:pt x="347825" y="101120"/>
                  <a:pt x="353968" y="101120"/>
                </a:cubicBezTo>
                <a:close/>
                <a:moveTo>
                  <a:pt x="496768" y="96101"/>
                </a:moveTo>
                <a:cubicBezTo>
                  <a:pt x="500861" y="92017"/>
                  <a:pt x="506912" y="92017"/>
                  <a:pt x="510916" y="96101"/>
                </a:cubicBezTo>
                <a:cubicBezTo>
                  <a:pt x="515009" y="100096"/>
                  <a:pt x="515009" y="106222"/>
                  <a:pt x="510916" y="110217"/>
                </a:cubicBezTo>
                <a:lnTo>
                  <a:pt x="496768" y="124334"/>
                </a:lnTo>
                <a:cubicBezTo>
                  <a:pt x="494722" y="126376"/>
                  <a:pt x="492675" y="127441"/>
                  <a:pt x="489650" y="127441"/>
                </a:cubicBezTo>
                <a:cubicBezTo>
                  <a:pt x="486624" y="127441"/>
                  <a:pt x="484578" y="126376"/>
                  <a:pt x="482620" y="124334"/>
                </a:cubicBezTo>
                <a:cubicBezTo>
                  <a:pt x="478527" y="120338"/>
                  <a:pt x="478527" y="114301"/>
                  <a:pt x="482620" y="110217"/>
                </a:cubicBezTo>
                <a:close/>
                <a:moveTo>
                  <a:pt x="196955" y="96101"/>
                </a:moveTo>
                <a:cubicBezTo>
                  <a:pt x="201050" y="92017"/>
                  <a:pt x="207104" y="92017"/>
                  <a:pt x="211110" y="96101"/>
                </a:cubicBezTo>
                <a:lnTo>
                  <a:pt x="225355" y="110217"/>
                </a:lnTo>
                <a:cubicBezTo>
                  <a:pt x="229361" y="114301"/>
                  <a:pt x="229361" y="120338"/>
                  <a:pt x="225355" y="124334"/>
                </a:cubicBezTo>
                <a:cubicBezTo>
                  <a:pt x="223307" y="126376"/>
                  <a:pt x="220280" y="127441"/>
                  <a:pt x="218233" y="127441"/>
                </a:cubicBezTo>
                <a:cubicBezTo>
                  <a:pt x="215206" y="127441"/>
                  <a:pt x="213158" y="126376"/>
                  <a:pt x="211110" y="124334"/>
                </a:cubicBezTo>
                <a:lnTo>
                  <a:pt x="196955" y="110217"/>
                </a:lnTo>
                <a:cubicBezTo>
                  <a:pt x="192949" y="106222"/>
                  <a:pt x="192949" y="100096"/>
                  <a:pt x="196955" y="96101"/>
                </a:cubicBezTo>
                <a:close/>
                <a:moveTo>
                  <a:pt x="103963" y="81761"/>
                </a:moveTo>
                <a:cubicBezTo>
                  <a:pt x="98011" y="82650"/>
                  <a:pt x="92182" y="85449"/>
                  <a:pt x="87598" y="90026"/>
                </a:cubicBezTo>
                <a:lnTo>
                  <a:pt x="62322" y="115266"/>
                </a:lnTo>
                <a:cubicBezTo>
                  <a:pt x="17732" y="159790"/>
                  <a:pt x="8654" y="209291"/>
                  <a:pt x="34998" y="265902"/>
                </a:cubicBezTo>
                <a:cubicBezTo>
                  <a:pt x="44077" y="285187"/>
                  <a:pt x="57249" y="304383"/>
                  <a:pt x="75494" y="322602"/>
                </a:cubicBezTo>
                <a:lnTo>
                  <a:pt x="283044" y="530826"/>
                </a:lnTo>
                <a:cubicBezTo>
                  <a:pt x="297284" y="545046"/>
                  <a:pt x="312415" y="557132"/>
                  <a:pt x="327634" y="565219"/>
                </a:cubicBezTo>
                <a:cubicBezTo>
                  <a:pt x="389401" y="599612"/>
                  <a:pt x="443068" y="592503"/>
                  <a:pt x="490684" y="545046"/>
                </a:cubicBezTo>
                <a:lnTo>
                  <a:pt x="515960" y="519717"/>
                </a:lnTo>
                <a:cubicBezTo>
                  <a:pt x="525127" y="510653"/>
                  <a:pt x="527085" y="496433"/>
                  <a:pt x="521033" y="485324"/>
                </a:cubicBezTo>
                <a:cubicBezTo>
                  <a:pt x="503856" y="451998"/>
                  <a:pt x="434969" y="411561"/>
                  <a:pt x="434969" y="411561"/>
                </a:cubicBezTo>
                <a:cubicBezTo>
                  <a:pt x="427582" y="407829"/>
                  <a:pt x="420195" y="405874"/>
                  <a:pt x="414321" y="406318"/>
                </a:cubicBezTo>
                <a:cubicBezTo>
                  <a:pt x="414143" y="406318"/>
                  <a:pt x="413876" y="406407"/>
                  <a:pt x="413698" y="406496"/>
                </a:cubicBezTo>
                <a:cubicBezTo>
                  <a:pt x="409604" y="407473"/>
                  <a:pt x="407646" y="409517"/>
                  <a:pt x="405599" y="413605"/>
                </a:cubicBezTo>
                <a:lnTo>
                  <a:pt x="404620" y="414583"/>
                </a:lnTo>
                <a:cubicBezTo>
                  <a:pt x="397500" y="423648"/>
                  <a:pt x="380323" y="443910"/>
                  <a:pt x="373202" y="447910"/>
                </a:cubicBezTo>
                <a:cubicBezTo>
                  <a:pt x="365548" y="453242"/>
                  <a:pt x="357538" y="457152"/>
                  <a:pt x="349528" y="459552"/>
                </a:cubicBezTo>
                <a:cubicBezTo>
                  <a:pt x="365281" y="466839"/>
                  <a:pt x="384328" y="473149"/>
                  <a:pt x="405599" y="475282"/>
                </a:cubicBezTo>
                <a:cubicBezTo>
                  <a:pt x="410672" y="476259"/>
                  <a:pt x="414677" y="480259"/>
                  <a:pt x="414677" y="486391"/>
                </a:cubicBezTo>
                <a:cubicBezTo>
                  <a:pt x="413698" y="491456"/>
                  <a:pt x="409604" y="495456"/>
                  <a:pt x="404620" y="495456"/>
                </a:cubicBezTo>
                <a:lnTo>
                  <a:pt x="403552" y="495456"/>
                </a:lnTo>
                <a:cubicBezTo>
                  <a:pt x="333686" y="488346"/>
                  <a:pt x="288117" y="443910"/>
                  <a:pt x="287138" y="441866"/>
                </a:cubicBezTo>
                <a:cubicBezTo>
                  <a:pt x="286871" y="441600"/>
                  <a:pt x="286604" y="441333"/>
                  <a:pt x="286426" y="441067"/>
                </a:cubicBezTo>
                <a:cubicBezTo>
                  <a:pt x="285625" y="440356"/>
                  <a:pt x="284824" y="439645"/>
                  <a:pt x="284112" y="438845"/>
                </a:cubicBezTo>
                <a:lnTo>
                  <a:pt x="176777" y="331666"/>
                </a:lnTo>
                <a:cubicBezTo>
                  <a:pt x="174730" y="329622"/>
                  <a:pt x="119015" y="284120"/>
                  <a:pt x="111895" y="213379"/>
                </a:cubicBezTo>
                <a:cubicBezTo>
                  <a:pt x="110916" y="208314"/>
                  <a:pt x="115010" y="203248"/>
                  <a:pt x="121062" y="202270"/>
                </a:cubicBezTo>
                <a:cubicBezTo>
                  <a:pt x="127115" y="201204"/>
                  <a:pt x="131209" y="205292"/>
                  <a:pt x="132188" y="211335"/>
                </a:cubicBezTo>
                <a:cubicBezTo>
                  <a:pt x="133968" y="229109"/>
                  <a:pt x="139486" y="245284"/>
                  <a:pt x="146428" y="259325"/>
                </a:cubicBezTo>
                <a:cubicBezTo>
                  <a:pt x="148653" y="250794"/>
                  <a:pt x="152658" y="242262"/>
                  <a:pt x="158532" y="233553"/>
                </a:cubicBezTo>
                <a:cubicBezTo>
                  <a:pt x="162537" y="227510"/>
                  <a:pt x="183808" y="210358"/>
                  <a:pt x="191907" y="202270"/>
                </a:cubicBezTo>
                <a:lnTo>
                  <a:pt x="192975" y="201204"/>
                </a:lnTo>
                <a:cubicBezTo>
                  <a:pt x="196980" y="199160"/>
                  <a:pt x="199027" y="196138"/>
                  <a:pt x="200006" y="193117"/>
                </a:cubicBezTo>
                <a:cubicBezTo>
                  <a:pt x="202053" y="187073"/>
                  <a:pt x="200006" y="178986"/>
                  <a:pt x="194933" y="170899"/>
                </a:cubicBezTo>
                <a:cubicBezTo>
                  <a:pt x="194933" y="169832"/>
                  <a:pt x="154438" y="102113"/>
                  <a:pt x="121062" y="84961"/>
                </a:cubicBezTo>
                <a:cubicBezTo>
                  <a:pt x="115989" y="81895"/>
                  <a:pt x="109915" y="80873"/>
                  <a:pt x="103963" y="81761"/>
                </a:cubicBezTo>
                <a:close/>
                <a:moveTo>
                  <a:pt x="353980" y="30273"/>
                </a:moveTo>
                <a:cubicBezTo>
                  <a:pt x="360041" y="30273"/>
                  <a:pt x="364141" y="34368"/>
                  <a:pt x="364141" y="40422"/>
                </a:cubicBezTo>
                <a:lnTo>
                  <a:pt x="364141" y="60719"/>
                </a:lnTo>
                <a:cubicBezTo>
                  <a:pt x="364141" y="66772"/>
                  <a:pt x="360041" y="70778"/>
                  <a:pt x="353980" y="70778"/>
                </a:cubicBezTo>
                <a:cubicBezTo>
                  <a:pt x="347829" y="70778"/>
                  <a:pt x="343818" y="66772"/>
                  <a:pt x="343818" y="60719"/>
                </a:cubicBezTo>
                <a:lnTo>
                  <a:pt x="343818" y="40422"/>
                </a:lnTo>
                <a:cubicBezTo>
                  <a:pt x="343818" y="34368"/>
                  <a:pt x="347829" y="30273"/>
                  <a:pt x="353980" y="30273"/>
                </a:cubicBezTo>
                <a:close/>
                <a:moveTo>
                  <a:pt x="353978" y="20263"/>
                </a:moveTo>
                <a:cubicBezTo>
                  <a:pt x="284112" y="20263"/>
                  <a:pt x="219409" y="50479"/>
                  <a:pt x="174819" y="104957"/>
                </a:cubicBezTo>
                <a:cubicBezTo>
                  <a:pt x="196446" y="130818"/>
                  <a:pt x="212911" y="158901"/>
                  <a:pt x="214246" y="160768"/>
                </a:cubicBezTo>
                <a:cubicBezTo>
                  <a:pt x="221278" y="173920"/>
                  <a:pt x="224304" y="187073"/>
                  <a:pt x="221278" y="198182"/>
                </a:cubicBezTo>
                <a:cubicBezTo>
                  <a:pt x="220299" y="202093"/>
                  <a:pt x="218430" y="205736"/>
                  <a:pt x="215938" y="209025"/>
                </a:cubicBezTo>
                <a:cubicBezTo>
                  <a:pt x="214336" y="211335"/>
                  <a:pt x="212466" y="213379"/>
                  <a:pt x="210152" y="215157"/>
                </a:cubicBezTo>
                <a:cubicBezTo>
                  <a:pt x="208906" y="216312"/>
                  <a:pt x="207482" y="217378"/>
                  <a:pt x="206147" y="218445"/>
                </a:cubicBezTo>
                <a:cubicBezTo>
                  <a:pt x="193954" y="228487"/>
                  <a:pt x="179803" y="241640"/>
                  <a:pt x="176777" y="244662"/>
                </a:cubicBezTo>
                <a:cubicBezTo>
                  <a:pt x="160579" y="269012"/>
                  <a:pt x="162537" y="287142"/>
                  <a:pt x="182829" y="308382"/>
                </a:cubicBezTo>
                <a:lnTo>
                  <a:pt x="189504" y="315136"/>
                </a:lnTo>
                <a:cubicBezTo>
                  <a:pt x="189771" y="315403"/>
                  <a:pt x="189949" y="315492"/>
                  <a:pt x="189949" y="315492"/>
                </a:cubicBezTo>
                <a:cubicBezTo>
                  <a:pt x="190572" y="316025"/>
                  <a:pt x="191195" y="316647"/>
                  <a:pt x="191640" y="317269"/>
                </a:cubicBezTo>
                <a:lnTo>
                  <a:pt x="298263" y="424714"/>
                </a:lnTo>
                <a:cubicBezTo>
                  <a:pt x="318556" y="444888"/>
                  <a:pt x="337780" y="446932"/>
                  <a:pt x="362077" y="430758"/>
                </a:cubicBezTo>
                <a:cubicBezTo>
                  <a:pt x="365103" y="428713"/>
                  <a:pt x="378275" y="414583"/>
                  <a:pt x="388422" y="401430"/>
                </a:cubicBezTo>
                <a:cubicBezTo>
                  <a:pt x="393406" y="393343"/>
                  <a:pt x="400526" y="388277"/>
                  <a:pt x="408625" y="386233"/>
                </a:cubicBezTo>
                <a:cubicBezTo>
                  <a:pt x="412096" y="385344"/>
                  <a:pt x="415834" y="384900"/>
                  <a:pt x="419661" y="384900"/>
                </a:cubicBezTo>
                <a:cubicBezTo>
                  <a:pt x="428294" y="384989"/>
                  <a:pt x="437728" y="387477"/>
                  <a:pt x="446094" y="392365"/>
                </a:cubicBezTo>
                <a:cubicBezTo>
                  <a:pt x="447963" y="393609"/>
                  <a:pt x="476088" y="410051"/>
                  <a:pt x="501987" y="431646"/>
                </a:cubicBezTo>
                <a:cubicBezTo>
                  <a:pt x="556545" y="387122"/>
                  <a:pt x="586894" y="322513"/>
                  <a:pt x="586894" y="252749"/>
                </a:cubicBezTo>
                <a:cubicBezTo>
                  <a:pt x="586894" y="124330"/>
                  <a:pt x="482585" y="20263"/>
                  <a:pt x="353978" y="20263"/>
                </a:cubicBezTo>
                <a:close/>
                <a:moveTo>
                  <a:pt x="353978" y="0"/>
                </a:moveTo>
                <a:cubicBezTo>
                  <a:pt x="493710" y="0"/>
                  <a:pt x="607097" y="113222"/>
                  <a:pt x="607097" y="252749"/>
                </a:cubicBezTo>
                <a:cubicBezTo>
                  <a:pt x="607097" y="327578"/>
                  <a:pt x="574345" y="397786"/>
                  <a:pt x="517384" y="445421"/>
                </a:cubicBezTo>
                <a:cubicBezTo>
                  <a:pt x="526907" y="454753"/>
                  <a:pt x="535184" y="464617"/>
                  <a:pt x="540257" y="474215"/>
                </a:cubicBezTo>
                <a:cubicBezTo>
                  <a:pt x="550403" y="493412"/>
                  <a:pt x="547377" y="517673"/>
                  <a:pt x="531179" y="532870"/>
                </a:cubicBezTo>
                <a:lnTo>
                  <a:pt x="505814" y="559176"/>
                </a:lnTo>
                <a:cubicBezTo>
                  <a:pt x="474486" y="590548"/>
                  <a:pt x="438974" y="606722"/>
                  <a:pt x="401505" y="606722"/>
                </a:cubicBezTo>
                <a:cubicBezTo>
                  <a:pt x="375249" y="606722"/>
                  <a:pt x="346858" y="598635"/>
                  <a:pt x="318556" y="582460"/>
                </a:cubicBezTo>
                <a:cubicBezTo>
                  <a:pt x="301289" y="573307"/>
                  <a:pt x="285091" y="560154"/>
                  <a:pt x="268893" y="543979"/>
                </a:cubicBezTo>
                <a:lnTo>
                  <a:pt x="61343" y="336732"/>
                </a:lnTo>
                <a:cubicBezTo>
                  <a:pt x="42030" y="317536"/>
                  <a:pt x="26899" y="296296"/>
                  <a:pt x="16753" y="275056"/>
                </a:cubicBezTo>
                <a:cubicBezTo>
                  <a:pt x="-13596" y="210358"/>
                  <a:pt x="-2471" y="151703"/>
                  <a:pt x="48171" y="101135"/>
                </a:cubicBezTo>
                <a:lnTo>
                  <a:pt x="73447" y="75807"/>
                </a:lnTo>
                <a:cubicBezTo>
                  <a:pt x="88666" y="60699"/>
                  <a:pt x="112963" y="56611"/>
                  <a:pt x="132188" y="66742"/>
                </a:cubicBezTo>
                <a:cubicBezTo>
                  <a:pt x="141711" y="71719"/>
                  <a:pt x="151412" y="79895"/>
                  <a:pt x="160757" y="89315"/>
                </a:cubicBezTo>
                <a:cubicBezTo>
                  <a:pt x="209173" y="32971"/>
                  <a:pt x="278772" y="0"/>
                  <a:pt x="353978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zh-CN" altLang="en-US"/>
          </a:p>
        </p:txBody>
      </p:sp>
      <p:sp>
        <p:nvSpPr>
          <p:cNvPr id="31" name="iŝḷïďè">
            <a:extLst>
              <a:ext uri="{FF2B5EF4-FFF2-40B4-BE49-F238E27FC236}">
                <a16:creationId xmlns:a16="http://schemas.microsoft.com/office/drawing/2014/main" xmlns="" id="{741D1396-5EC4-428C-A0C1-A1690A441A3C}"/>
              </a:ext>
            </a:extLst>
          </p:cNvPr>
          <p:cNvSpPr/>
          <p:nvPr/>
        </p:nvSpPr>
        <p:spPr bwMode="auto">
          <a:xfrm>
            <a:off x="9280930" y="5273146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zh-CN" sz="1000" dirty="0"/>
              <a:t>When you copy &amp; paste, choose "keep text only" option.</a:t>
            </a:r>
          </a:p>
        </p:txBody>
      </p:sp>
      <p:sp>
        <p:nvSpPr>
          <p:cNvPr id="32" name="i$ļîḑé">
            <a:extLst>
              <a:ext uri="{FF2B5EF4-FFF2-40B4-BE49-F238E27FC236}">
                <a16:creationId xmlns:a16="http://schemas.microsoft.com/office/drawing/2014/main" xmlns="" id="{3F558C24-DFCC-4073-A7ED-9F72019EF914}"/>
              </a:ext>
            </a:extLst>
          </p:cNvPr>
          <p:cNvSpPr txBox="1"/>
          <p:nvPr/>
        </p:nvSpPr>
        <p:spPr bwMode="auto">
          <a:xfrm>
            <a:off x="9280930" y="4860266"/>
            <a:ext cx="2108063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3"/>
                </a:solidFill>
              </a:rPr>
              <a:t>Text here</a:t>
            </a:r>
          </a:p>
        </p:txBody>
      </p:sp>
      <p:sp>
        <p:nvSpPr>
          <p:cNvPr id="33" name="íṡlïďè">
            <a:extLst>
              <a:ext uri="{FF2B5EF4-FFF2-40B4-BE49-F238E27FC236}">
                <a16:creationId xmlns:a16="http://schemas.microsoft.com/office/drawing/2014/main" xmlns="" id="{3E5E8926-0D3E-4B6C-86F0-58C1065DB54C}"/>
              </a:ext>
            </a:extLst>
          </p:cNvPr>
          <p:cNvSpPr/>
          <p:nvPr/>
        </p:nvSpPr>
        <p:spPr bwMode="auto">
          <a:xfrm>
            <a:off x="8642383" y="5017189"/>
            <a:ext cx="461080" cy="332731"/>
          </a:xfrm>
          <a:custGeom>
            <a:avLst/>
            <a:gdLst>
              <a:gd name="connsiteX0" fmla="*/ 91000 w 605879"/>
              <a:gd name="connsiteY0" fmla="*/ 173662 h 437224"/>
              <a:gd name="connsiteX1" fmla="*/ 331193 w 605879"/>
              <a:gd name="connsiteY1" fmla="*/ 173662 h 437224"/>
              <a:gd name="connsiteX2" fmla="*/ 342454 w 605879"/>
              <a:gd name="connsiteY2" fmla="*/ 184882 h 437224"/>
              <a:gd name="connsiteX3" fmla="*/ 331193 w 605879"/>
              <a:gd name="connsiteY3" fmla="*/ 196102 h 437224"/>
              <a:gd name="connsiteX4" fmla="*/ 91000 w 605879"/>
              <a:gd name="connsiteY4" fmla="*/ 196102 h 437224"/>
              <a:gd name="connsiteX5" fmla="*/ 79739 w 605879"/>
              <a:gd name="connsiteY5" fmla="*/ 184882 h 437224"/>
              <a:gd name="connsiteX6" fmla="*/ 91000 w 605879"/>
              <a:gd name="connsiteY6" fmla="*/ 173662 h 437224"/>
              <a:gd name="connsiteX7" fmla="*/ 421630 w 605879"/>
              <a:gd name="connsiteY7" fmla="*/ 131441 h 437224"/>
              <a:gd name="connsiteX8" fmla="*/ 423552 w 605879"/>
              <a:gd name="connsiteY8" fmla="*/ 152274 h 437224"/>
              <a:gd name="connsiteX9" fmla="*/ 275961 w 605879"/>
              <a:gd name="connsiteY9" fmla="*/ 300986 h 437224"/>
              <a:gd name="connsiteX10" fmla="*/ 408175 w 605879"/>
              <a:gd name="connsiteY10" fmla="*/ 358277 h 437224"/>
              <a:gd name="connsiteX11" fmla="*/ 418060 w 605879"/>
              <a:gd name="connsiteY11" fmla="*/ 365267 h 437224"/>
              <a:gd name="connsiteX12" fmla="*/ 488218 w 605879"/>
              <a:gd name="connsiteY12" fmla="*/ 410360 h 437224"/>
              <a:gd name="connsiteX13" fmla="*/ 474214 w 605879"/>
              <a:gd name="connsiteY13" fmla="*/ 363348 h 437224"/>
              <a:gd name="connsiteX14" fmla="*/ 482039 w 605879"/>
              <a:gd name="connsiteY14" fmla="*/ 349916 h 437224"/>
              <a:gd name="connsiteX15" fmla="*/ 583363 w 605879"/>
              <a:gd name="connsiteY15" fmla="*/ 244928 h 437224"/>
              <a:gd name="connsiteX16" fmla="*/ 421630 w 605879"/>
              <a:gd name="connsiteY16" fmla="*/ 131441 h 437224"/>
              <a:gd name="connsiteX17" fmla="*/ 75898 w 605879"/>
              <a:gd name="connsiteY17" fmla="*/ 120173 h 437224"/>
              <a:gd name="connsiteX18" fmla="*/ 340509 w 605879"/>
              <a:gd name="connsiteY18" fmla="*/ 120173 h 437224"/>
              <a:gd name="connsiteX19" fmla="*/ 351769 w 605879"/>
              <a:gd name="connsiteY19" fmla="*/ 131428 h 437224"/>
              <a:gd name="connsiteX20" fmla="*/ 340509 w 605879"/>
              <a:gd name="connsiteY20" fmla="*/ 142683 h 437224"/>
              <a:gd name="connsiteX21" fmla="*/ 75898 w 605879"/>
              <a:gd name="connsiteY21" fmla="*/ 142683 h 437224"/>
              <a:gd name="connsiteX22" fmla="*/ 64638 w 605879"/>
              <a:gd name="connsiteY22" fmla="*/ 131428 h 437224"/>
              <a:gd name="connsiteX23" fmla="*/ 75898 w 605879"/>
              <a:gd name="connsiteY23" fmla="*/ 120173 h 437224"/>
              <a:gd name="connsiteX24" fmla="*/ 210609 w 605879"/>
              <a:gd name="connsiteY24" fmla="*/ 22478 h 437224"/>
              <a:gd name="connsiteX25" fmla="*/ 22516 w 605879"/>
              <a:gd name="connsiteY25" fmla="*/ 153508 h 437224"/>
              <a:gd name="connsiteX26" fmla="*/ 139216 w 605879"/>
              <a:gd name="connsiteY26" fmla="*/ 274807 h 437224"/>
              <a:gd name="connsiteX27" fmla="*/ 147042 w 605879"/>
              <a:gd name="connsiteY27" fmla="*/ 288102 h 437224"/>
              <a:gd name="connsiteX28" fmla="*/ 130017 w 605879"/>
              <a:gd name="connsiteY28" fmla="*/ 344297 h 437224"/>
              <a:gd name="connsiteX29" fmla="*/ 214041 w 605879"/>
              <a:gd name="connsiteY29" fmla="*/ 291254 h 437224"/>
              <a:gd name="connsiteX30" fmla="*/ 223927 w 605879"/>
              <a:gd name="connsiteY30" fmla="*/ 284264 h 437224"/>
              <a:gd name="connsiteX31" fmla="*/ 398839 w 605879"/>
              <a:gd name="connsiteY31" fmla="*/ 152960 h 437224"/>
              <a:gd name="connsiteX32" fmla="*/ 369596 w 605879"/>
              <a:gd name="connsiteY32" fmla="*/ 80592 h 437224"/>
              <a:gd name="connsiteX33" fmla="*/ 210609 w 605879"/>
              <a:gd name="connsiteY33" fmla="*/ 22478 h 437224"/>
              <a:gd name="connsiteX34" fmla="*/ 210609 w 605879"/>
              <a:gd name="connsiteY34" fmla="*/ 0 h 437224"/>
              <a:gd name="connsiteX35" fmla="*/ 385796 w 605879"/>
              <a:gd name="connsiteY35" fmla="*/ 64967 h 437224"/>
              <a:gd name="connsiteX36" fmla="*/ 414079 w 605879"/>
              <a:gd name="connsiteY36" fmla="*/ 109100 h 437224"/>
              <a:gd name="connsiteX37" fmla="*/ 419845 w 605879"/>
              <a:gd name="connsiteY37" fmla="*/ 108963 h 437224"/>
              <a:gd name="connsiteX38" fmla="*/ 605879 w 605879"/>
              <a:gd name="connsiteY38" fmla="*/ 244928 h 437224"/>
              <a:gd name="connsiteX39" fmla="*/ 498515 w 605879"/>
              <a:gd name="connsiteY39" fmla="*/ 368420 h 437224"/>
              <a:gd name="connsiteX40" fmla="*/ 516088 w 605879"/>
              <a:gd name="connsiteY40" fmla="*/ 414609 h 437224"/>
              <a:gd name="connsiteX41" fmla="*/ 522953 w 605879"/>
              <a:gd name="connsiteY41" fmla="*/ 428178 h 437224"/>
              <a:gd name="connsiteX42" fmla="*/ 510185 w 605879"/>
              <a:gd name="connsiteY42" fmla="*/ 437224 h 437224"/>
              <a:gd name="connsiteX43" fmla="*/ 400487 w 605879"/>
              <a:gd name="connsiteY43" fmla="*/ 380344 h 437224"/>
              <a:gd name="connsiteX44" fmla="*/ 250836 w 605879"/>
              <a:gd name="connsiteY44" fmla="*/ 304275 h 437224"/>
              <a:gd name="connsiteX45" fmla="*/ 231752 w 605879"/>
              <a:gd name="connsiteY45" fmla="*/ 306331 h 437224"/>
              <a:gd name="connsiteX46" fmla="*/ 107639 w 605879"/>
              <a:gd name="connsiteY46" fmla="*/ 371161 h 437224"/>
              <a:gd name="connsiteX47" fmla="*/ 94596 w 605879"/>
              <a:gd name="connsiteY47" fmla="*/ 361978 h 437224"/>
              <a:gd name="connsiteX48" fmla="*/ 102009 w 605879"/>
              <a:gd name="connsiteY48" fmla="*/ 348135 h 437224"/>
              <a:gd name="connsiteX49" fmla="*/ 122741 w 605879"/>
              <a:gd name="connsiteY49" fmla="*/ 293173 h 437224"/>
              <a:gd name="connsiteX50" fmla="*/ 0 w 605879"/>
              <a:gd name="connsiteY50" fmla="*/ 153508 h 437224"/>
              <a:gd name="connsiteX51" fmla="*/ 210609 w 605879"/>
              <a:gd name="connsiteY51" fmla="*/ 0 h 437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605879" h="437224">
                <a:moveTo>
                  <a:pt x="91000" y="173662"/>
                </a:moveTo>
                <a:lnTo>
                  <a:pt x="331193" y="173662"/>
                </a:lnTo>
                <a:cubicBezTo>
                  <a:pt x="337373" y="173662"/>
                  <a:pt x="342454" y="178725"/>
                  <a:pt x="342454" y="184882"/>
                </a:cubicBezTo>
                <a:cubicBezTo>
                  <a:pt x="342454" y="191040"/>
                  <a:pt x="337373" y="196102"/>
                  <a:pt x="331193" y="196102"/>
                </a:cubicBezTo>
                <a:lnTo>
                  <a:pt x="91000" y="196102"/>
                </a:lnTo>
                <a:cubicBezTo>
                  <a:pt x="84683" y="196102"/>
                  <a:pt x="79739" y="191040"/>
                  <a:pt x="79739" y="184882"/>
                </a:cubicBezTo>
                <a:cubicBezTo>
                  <a:pt x="79739" y="178725"/>
                  <a:pt x="84683" y="173662"/>
                  <a:pt x="91000" y="173662"/>
                </a:cubicBezTo>
                <a:close/>
                <a:moveTo>
                  <a:pt x="421630" y="131441"/>
                </a:moveTo>
                <a:cubicBezTo>
                  <a:pt x="423003" y="138294"/>
                  <a:pt x="423552" y="145284"/>
                  <a:pt x="423552" y="152274"/>
                </a:cubicBezTo>
                <a:cubicBezTo>
                  <a:pt x="423552" y="220668"/>
                  <a:pt x="362456" y="281249"/>
                  <a:pt x="275961" y="300986"/>
                </a:cubicBezTo>
                <a:cubicBezTo>
                  <a:pt x="302047" y="334017"/>
                  <a:pt x="350924" y="355536"/>
                  <a:pt x="408175" y="358277"/>
                </a:cubicBezTo>
                <a:cubicBezTo>
                  <a:pt x="412569" y="358551"/>
                  <a:pt x="416413" y="361293"/>
                  <a:pt x="418060" y="365267"/>
                </a:cubicBezTo>
                <a:cubicBezTo>
                  <a:pt x="427259" y="388019"/>
                  <a:pt x="463505" y="403370"/>
                  <a:pt x="488218" y="410360"/>
                </a:cubicBezTo>
                <a:cubicBezTo>
                  <a:pt x="483962" y="399944"/>
                  <a:pt x="479156" y="385004"/>
                  <a:pt x="474214" y="363348"/>
                </a:cubicBezTo>
                <a:cubicBezTo>
                  <a:pt x="472841" y="357455"/>
                  <a:pt x="476273" y="351698"/>
                  <a:pt x="482039" y="349916"/>
                </a:cubicBezTo>
                <a:cubicBezTo>
                  <a:pt x="543685" y="332236"/>
                  <a:pt x="583500" y="290980"/>
                  <a:pt x="583363" y="244928"/>
                </a:cubicBezTo>
                <a:cubicBezTo>
                  <a:pt x="583363" y="182839"/>
                  <a:pt x="511009" y="132126"/>
                  <a:pt x="421630" y="131441"/>
                </a:cubicBezTo>
                <a:close/>
                <a:moveTo>
                  <a:pt x="75898" y="120173"/>
                </a:moveTo>
                <a:lnTo>
                  <a:pt x="340509" y="120173"/>
                </a:lnTo>
                <a:cubicBezTo>
                  <a:pt x="346826" y="120173"/>
                  <a:pt x="351769" y="125114"/>
                  <a:pt x="351769" y="131428"/>
                </a:cubicBezTo>
                <a:cubicBezTo>
                  <a:pt x="351769" y="137604"/>
                  <a:pt x="346826" y="142683"/>
                  <a:pt x="340509" y="142683"/>
                </a:cubicBezTo>
                <a:lnTo>
                  <a:pt x="75898" y="142683"/>
                </a:lnTo>
                <a:cubicBezTo>
                  <a:pt x="69719" y="142683"/>
                  <a:pt x="64638" y="137604"/>
                  <a:pt x="64638" y="131428"/>
                </a:cubicBezTo>
                <a:cubicBezTo>
                  <a:pt x="64638" y="125114"/>
                  <a:pt x="69719" y="120173"/>
                  <a:pt x="75898" y="120173"/>
                </a:cubicBezTo>
                <a:close/>
                <a:moveTo>
                  <a:pt x="210609" y="22478"/>
                </a:moveTo>
                <a:cubicBezTo>
                  <a:pt x="106952" y="22478"/>
                  <a:pt x="22516" y="81277"/>
                  <a:pt x="22516" y="153508"/>
                </a:cubicBezTo>
                <a:cubicBezTo>
                  <a:pt x="22516" y="206688"/>
                  <a:pt x="68372" y="254385"/>
                  <a:pt x="139216" y="274807"/>
                </a:cubicBezTo>
                <a:cubicBezTo>
                  <a:pt x="144983" y="276452"/>
                  <a:pt x="148415" y="282208"/>
                  <a:pt x="147042" y="288102"/>
                </a:cubicBezTo>
                <a:cubicBezTo>
                  <a:pt x="140864" y="314966"/>
                  <a:pt x="135097" y="332647"/>
                  <a:pt x="130017" y="344297"/>
                </a:cubicBezTo>
                <a:cubicBezTo>
                  <a:pt x="158437" y="336622"/>
                  <a:pt x="203058" y="318667"/>
                  <a:pt x="214041" y="291254"/>
                </a:cubicBezTo>
                <a:cubicBezTo>
                  <a:pt x="215689" y="287280"/>
                  <a:pt x="219533" y="284538"/>
                  <a:pt x="223927" y="284264"/>
                </a:cubicBezTo>
                <a:cubicBezTo>
                  <a:pt x="320170" y="279604"/>
                  <a:pt x="395407" y="223135"/>
                  <a:pt x="398839" y="152960"/>
                </a:cubicBezTo>
                <a:cubicBezTo>
                  <a:pt x="400075" y="126918"/>
                  <a:pt x="389915" y="101836"/>
                  <a:pt x="369596" y="80592"/>
                </a:cubicBezTo>
                <a:cubicBezTo>
                  <a:pt x="334860" y="44133"/>
                  <a:pt x="275412" y="22478"/>
                  <a:pt x="210609" y="22478"/>
                </a:cubicBezTo>
                <a:close/>
                <a:moveTo>
                  <a:pt x="210609" y="0"/>
                </a:moveTo>
                <a:cubicBezTo>
                  <a:pt x="281453" y="0"/>
                  <a:pt x="346942" y="24260"/>
                  <a:pt x="385796" y="64967"/>
                </a:cubicBezTo>
                <a:cubicBezTo>
                  <a:pt x="398702" y="78536"/>
                  <a:pt x="408175" y="93338"/>
                  <a:pt x="414079" y="109100"/>
                </a:cubicBezTo>
                <a:cubicBezTo>
                  <a:pt x="416001" y="108963"/>
                  <a:pt x="417923" y="108963"/>
                  <a:pt x="419845" y="108963"/>
                </a:cubicBezTo>
                <a:cubicBezTo>
                  <a:pt x="522404" y="108963"/>
                  <a:pt x="606016" y="169955"/>
                  <a:pt x="605879" y="244928"/>
                </a:cubicBezTo>
                <a:cubicBezTo>
                  <a:pt x="605879" y="298519"/>
                  <a:pt x="564141" y="346079"/>
                  <a:pt x="498515" y="368420"/>
                </a:cubicBezTo>
                <a:cubicBezTo>
                  <a:pt x="506066" y="398025"/>
                  <a:pt x="512931" y="412279"/>
                  <a:pt x="516088" y="414609"/>
                </a:cubicBezTo>
                <a:cubicBezTo>
                  <a:pt x="524601" y="418858"/>
                  <a:pt x="523228" y="426671"/>
                  <a:pt x="522953" y="428178"/>
                </a:cubicBezTo>
                <a:cubicBezTo>
                  <a:pt x="522541" y="429686"/>
                  <a:pt x="520207" y="437224"/>
                  <a:pt x="510185" y="437224"/>
                </a:cubicBezTo>
                <a:cubicBezTo>
                  <a:pt x="497828" y="437224"/>
                  <a:pt x="423689" y="421325"/>
                  <a:pt x="400487" y="380344"/>
                </a:cubicBezTo>
                <a:cubicBezTo>
                  <a:pt x="333899" y="375410"/>
                  <a:pt x="277746" y="346764"/>
                  <a:pt x="250836" y="304275"/>
                </a:cubicBezTo>
                <a:cubicBezTo>
                  <a:pt x="244521" y="305098"/>
                  <a:pt x="238205" y="305783"/>
                  <a:pt x="231752" y="306331"/>
                </a:cubicBezTo>
                <a:cubicBezTo>
                  <a:pt x="206216" y="353069"/>
                  <a:pt x="121643" y="371161"/>
                  <a:pt x="107639" y="371161"/>
                </a:cubicBezTo>
                <a:cubicBezTo>
                  <a:pt x="97616" y="371161"/>
                  <a:pt x="95145" y="364171"/>
                  <a:pt x="94596" y="361978"/>
                </a:cubicBezTo>
                <a:cubicBezTo>
                  <a:pt x="94184" y="360470"/>
                  <a:pt x="92948" y="352658"/>
                  <a:pt x="102009" y="348135"/>
                </a:cubicBezTo>
                <a:cubicBezTo>
                  <a:pt x="105030" y="345942"/>
                  <a:pt x="113130" y="331550"/>
                  <a:pt x="122741" y="293173"/>
                </a:cubicBezTo>
                <a:cubicBezTo>
                  <a:pt x="47778" y="268228"/>
                  <a:pt x="0" y="214226"/>
                  <a:pt x="0" y="153508"/>
                </a:cubicBezTo>
                <a:cubicBezTo>
                  <a:pt x="0" y="68804"/>
                  <a:pt x="94458" y="0"/>
                  <a:pt x="210609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zh-CN" altLang="en-US"/>
          </a:p>
        </p:txBody>
      </p:sp>
      <p:cxnSp>
        <p:nvCxnSpPr>
          <p:cNvPr id="29" name="直接箭头连接符 28">
            <a:extLst>
              <a:ext uri="{FF2B5EF4-FFF2-40B4-BE49-F238E27FC236}">
                <a16:creationId xmlns:a16="http://schemas.microsoft.com/office/drawing/2014/main" xmlns="" id="{161AFC2D-4A63-4DFA-9AB4-06BEB5254BA4}"/>
              </a:ext>
            </a:extLst>
          </p:cNvPr>
          <p:cNvCxnSpPr/>
          <p:nvPr/>
        </p:nvCxnSpPr>
        <p:spPr>
          <a:xfrm flipH="1">
            <a:off x="7593429" y="5187308"/>
            <a:ext cx="864096" cy="0"/>
          </a:xfrm>
          <a:prstGeom prst="straightConnector1">
            <a:avLst/>
          </a:prstGeom>
          <a:ln w="3175" cap="rnd">
            <a:solidFill>
              <a:schemeClr val="tx1">
                <a:lumMod val="50000"/>
                <a:lumOff val="50000"/>
              </a:schemeClr>
            </a:solidFill>
            <a:round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ï$liḍe">
            <a:extLst>
              <a:ext uri="{FF2B5EF4-FFF2-40B4-BE49-F238E27FC236}">
                <a16:creationId xmlns:a16="http://schemas.microsoft.com/office/drawing/2014/main" xmlns="" id="{1B075EB5-F9FF-4E03-9AF0-C0D8FCAD09A9}"/>
              </a:ext>
            </a:extLst>
          </p:cNvPr>
          <p:cNvSpPr txBox="1"/>
          <p:nvPr/>
        </p:nvSpPr>
        <p:spPr>
          <a:xfrm flipH="1">
            <a:off x="7599629" y="4729720"/>
            <a:ext cx="914400" cy="521720"/>
          </a:xfrm>
          <a:prstGeom prst="rect">
            <a:avLst/>
          </a:prstGeom>
          <a:noFill/>
        </p:spPr>
        <p:txBody>
          <a:bodyPr wrap="none" lIns="90000" tIns="46800" rIns="90000" bIns="46800" rtlCol="0" anchor="ctr" anchorCtr="0">
            <a:normAutofit/>
          </a:bodyPr>
          <a:lstStyle/>
          <a:p>
            <a:pPr algn="ctr"/>
            <a:r>
              <a:rPr lang="en-US" altLang="zh-CN" sz="1400" b="1" dirty="0"/>
              <a:t>Key words</a:t>
            </a:r>
            <a:endParaRPr lang="zh-CN" altLang="en-US" sz="1400" b="1" dirty="0"/>
          </a:p>
        </p:txBody>
      </p:sp>
      <p:sp>
        <p:nvSpPr>
          <p:cNvPr id="26" name="iŝľîḓé">
            <a:extLst>
              <a:ext uri="{FF2B5EF4-FFF2-40B4-BE49-F238E27FC236}">
                <a16:creationId xmlns:a16="http://schemas.microsoft.com/office/drawing/2014/main" xmlns="" id="{FA5990D4-A525-4437-9C5F-901E5E30D9D1}"/>
              </a:ext>
            </a:extLst>
          </p:cNvPr>
          <p:cNvSpPr/>
          <p:nvPr/>
        </p:nvSpPr>
        <p:spPr bwMode="auto">
          <a:xfrm>
            <a:off x="5752538" y="3511192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zh-CN" sz="1000" dirty="0"/>
              <a:t>When you copy &amp; paste, choose "keep text only" option.</a:t>
            </a:r>
          </a:p>
        </p:txBody>
      </p:sp>
      <p:sp>
        <p:nvSpPr>
          <p:cNvPr id="27" name="îṡļîďé">
            <a:extLst>
              <a:ext uri="{FF2B5EF4-FFF2-40B4-BE49-F238E27FC236}">
                <a16:creationId xmlns:a16="http://schemas.microsoft.com/office/drawing/2014/main" xmlns="" id="{52D4AD31-1841-4282-96DA-88ACB3449264}"/>
              </a:ext>
            </a:extLst>
          </p:cNvPr>
          <p:cNvSpPr txBox="1"/>
          <p:nvPr/>
        </p:nvSpPr>
        <p:spPr bwMode="auto">
          <a:xfrm>
            <a:off x="5752538" y="3098312"/>
            <a:ext cx="2108063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1"/>
                </a:solidFill>
              </a:rPr>
              <a:t>Text here</a:t>
            </a:r>
          </a:p>
        </p:txBody>
      </p:sp>
      <p:sp>
        <p:nvSpPr>
          <p:cNvPr id="28" name="íśḷidè">
            <a:extLst>
              <a:ext uri="{FF2B5EF4-FFF2-40B4-BE49-F238E27FC236}">
                <a16:creationId xmlns:a16="http://schemas.microsoft.com/office/drawing/2014/main" xmlns="" id="{3FF8F884-03BB-429E-88F7-960661BE2D69}"/>
              </a:ext>
            </a:extLst>
          </p:cNvPr>
          <p:cNvSpPr/>
          <p:nvPr/>
        </p:nvSpPr>
        <p:spPr bwMode="auto">
          <a:xfrm>
            <a:off x="5113991" y="3238913"/>
            <a:ext cx="461080" cy="365375"/>
          </a:xfrm>
          <a:custGeom>
            <a:avLst/>
            <a:gdLst>
              <a:gd name="connsiteX0" fmla="*/ 511657 w 606157"/>
              <a:gd name="connsiteY0" fmla="*/ 343654 h 480339"/>
              <a:gd name="connsiteX1" fmla="*/ 521432 w 606157"/>
              <a:gd name="connsiteY1" fmla="*/ 353421 h 480339"/>
              <a:gd name="connsiteX2" fmla="*/ 521432 w 606157"/>
              <a:gd name="connsiteY2" fmla="*/ 376178 h 480339"/>
              <a:gd name="connsiteX3" fmla="*/ 544305 w 606157"/>
              <a:gd name="connsiteY3" fmla="*/ 376178 h 480339"/>
              <a:gd name="connsiteX4" fmla="*/ 554080 w 606157"/>
              <a:gd name="connsiteY4" fmla="*/ 385945 h 480339"/>
              <a:gd name="connsiteX5" fmla="*/ 544305 w 606157"/>
              <a:gd name="connsiteY5" fmla="*/ 395712 h 480339"/>
              <a:gd name="connsiteX6" fmla="*/ 521432 w 606157"/>
              <a:gd name="connsiteY6" fmla="*/ 395712 h 480339"/>
              <a:gd name="connsiteX7" fmla="*/ 521432 w 606157"/>
              <a:gd name="connsiteY7" fmla="*/ 418566 h 480339"/>
              <a:gd name="connsiteX8" fmla="*/ 511657 w 606157"/>
              <a:gd name="connsiteY8" fmla="*/ 428333 h 480339"/>
              <a:gd name="connsiteX9" fmla="*/ 501882 w 606157"/>
              <a:gd name="connsiteY9" fmla="*/ 418566 h 480339"/>
              <a:gd name="connsiteX10" fmla="*/ 501882 w 606157"/>
              <a:gd name="connsiteY10" fmla="*/ 395712 h 480339"/>
              <a:gd name="connsiteX11" fmla="*/ 479106 w 606157"/>
              <a:gd name="connsiteY11" fmla="*/ 395712 h 480339"/>
              <a:gd name="connsiteX12" fmla="*/ 469331 w 606157"/>
              <a:gd name="connsiteY12" fmla="*/ 385945 h 480339"/>
              <a:gd name="connsiteX13" fmla="*/ 479106 w 606157"/>
              <a:gd name="connsiteY13" fmla="*/ 376178 h 480339"/>
              <a:gd name="connsiteX14" fmla="*/ 501882 w 606157"/>
              <a:gd name="connsiteY14" fmla="*/ 376178 h 480339"/>
              <a:gd name="connsiteX15" fmla="*/ 501882 w 606157"/>
              <a:gd name="connsiteY15" fmla="*/ 353421 h 480339"/>
              <a:gd name="connsiteX16" fmla="*/ 511657 w 606157"/>
              <a:gd name="connsiteY16" fmla="*/ 343654 h 480339"/>
              <a:gd name="connsiteX17" fmla="*/ 511621 w 606157"/>
              <a:gd name="connsiteY17" fmla="*/ 311170 h 480339"/>
              <a:gd name="connsiteX18" fmla="*/ 436735 w 606157"/>
              <a:gd name="connsiteY18" fmla="*/ 385944 h 480339"/>
              <a:gd name="connsiteX19" fmla="*/ 511621 w 606157"/>
              <a:gd name="connsiteY19" fmla="*/ 460816 h 480339"/>
              <a:gd name="connsiteX20" fmla="*/ 586605 w 606157"/>
              <a:gd name="connsiteY20" fmla="*/ 385944 h 480339"/>
              <a:gd name="connsiteX21" fmla="*/ 511621 w 606157"/>
              <a:gd name="connsiteY21" fmla="*/ 311170 h 480339"/>
              <a:gd name="connsiteX22" fmla="*/ 511621 w 606157"/>
              <a:gd name="connsiteY22" fmla="*/ 291647 h 480339"/>
              <a:gd name="connsiteX23" fmla="*/ 606157 w 606157"/>
              <a:gd name="connsiteY23" fmla="*/ 385944 h 480339"/>
              <a:gd name="connsiteX24" fmla="*/ 511621 w 606157"/>
              <a:gd name="connsiteY24" fmla="*/ 480339 h 480339"/>
              <a:gd name="connsiteX25" fmla="*/ 417183 w 606157"/>
              <a:gd name="connsiteY25" fmla="*/ 385944 h 480339"/>
              <a:gd name="connsiteX26" fmla="*/ 511621 w 606157"/>
              <a:gd name="connsiteY26" fmla="*/ 291647 h 480339"/>
              <a:gd name="connsiteX27" fmla="*/ 368279 w 606157"/>
              <a:gd name="connsiteY27" fmla="*/ 200476 h 480339"/>
              <a:gd name="connsiteX28" fmla="*/ 489505 w 606157"/>
              <a:gd name="connsiteY28" fmla="*/ 259991 h 480339"/>
              <a:gd name="connsiteX29" fmla="*/ 487746 w 606157"/>
              <a:gd name="connsiteY29" fmla="*/ 273650 h 480339"/>
              <a:gd name="connsiteX30" fmla="*/ 481782 w 606157"/>
              <a:gd name="connsiteY30" fmla="*/ 275699 h 480339"/>
              <a:gd name="connsiteX31" fmla="*/ 474059 w 606157"/>
              <a:gd name="connsiteY31" fmla="*/ 271894 h 480339"/>
              <a:gd name="connsiteX32" fmla="*/ 368279 w 606157"/>
              <a:gd name="connsiteY32" fmla="*/ 219989 h 480339"/>
              <a:gd name="connsiteX33" fmla="*/ 293588 w 606157"/>
              <a:gd name="connsiteY33" fmla="*/ 242819 h 480339"/>
              <a:gd name="connsiteX34" fmla="*/ 279999 w 606157"/>
              <a:gd name="connsiteY34" fmla="*/ 240185 h 480339"/>
              <a:gd name="connsiteX35" fmla="*/ 282639 w 606157"/>
              <a:gd name="connsiteY35" fmla="*/ 226623 h 480339"/>
              <a:gd name="connsiteX36" fmla="*/ 368279 w 606157"/>
              <a:gd name="connsiteY36" fmla="*/ 200476 h 480339"/>
              <a:gd name="connsiteX37" fmla="*/ 153211 w 606157"/>
              <a:gd name="connsiteY37" fmla="*/ 200476 h 480339"/>
              <a:gd name="connsiteX38" fmla="*/ 306325 w 606157"/>
              <a:gd name="connsiteY38" fmla="*/ 353439 h 480339"/>
              <a:gd name="connsiteX39" fmla="*/ 296547 w 606157"/>
              <a:gd name="connsiteY39" fmla="*/ 363200 h 480339"/>
              <a:gd name="connsiteX40" fmla="*/ 286770 w 606157"/>
              <a:gd name="connsiteY40" fmla="*/ 353439 h 480339"/>
              <a:gd name="connsiteX41" fmla="*/ 153211 w 606157"/>
              <a:gd name="connsiteY41" fmla="*/ 219999 h 480339"/>
              <a:gd name="connsiteX42" fmla="*/ 19554 w 606157"/>
              <a:gd name="connsiteY42" fmla="*/ 353439 h 480339"/>
              <a:gd name="connsiteX43" fmla="*/ 9777 w 606157"/>
              <a:gd name="connsiteY43" fmla="*/ 363200 h 480339"/>
              <a:gd name="connsiteX44" fmla="*/ 0 w 606157"/>
              <a:gd name="connsiteY44" fmla="*/ 353439 h 480339"/>
              <a:gd name="connsiteX45" fmla="*/ 153211 w 606157"/>
              <a:gd name="connsiteY45" fmla="*/ 200476 h 480339"/>
              <a:gd name="connsiteX46" fmla="*/ 368295 w 606157"/>
              <a:gd name="connsiteY46" fmla="*/ 19531 h 480339"/>
              <a:gd name="connsiteX47" fmla="*/ 306326 w 606157"/>
              <a:gd name="connsiteY47" fmla="*/ 81348 h 480339"/>
              <a:gd name="connsiteX48" fmla="*/ 368295 w 606157"/>
              <a:gd name="connsiteY48" fmla="*/ 143262 h 480339"/>
              <a:gd name="connsiteX49" fmla="*/ 430165 w 606157"/>
              <a:gd name="connsiteY49" fmla="*/ 81348 h 480339"/>
              <a:gd name="connsiteX50" fmla="*/ 368295 w 606157"/>
              <a:gd name="connsiteY50" fmla="*/ 19531 h 480339"/>
              <a:gd name="connsiteX51" fmla="*/ 153211 w 606157"/>
              <a:gd name="connsiteY51" fmla="*/ 19531 h 480339"/>
              <a:gd name="connsiteX52" fmla="*/ 91242 w 606157"/>
              <a:gd name="connsiteY52" fmla="*/ 81348 h 480339"/>
              <a:gd name="connsiteX53" fmla="*/ 153211 w 606157"/>
              <a:gd name="connsiteY53" fmla="*/ 143262 h 480339"/>
              <a:gd name="connsiteX54" fmla="*/ 215081 w 606157"/>
              <a:gd name="connsiteY54" fmla="*/ 81348 h 480339"/>
              <a:gd name="connsiteX55" fmla="*/ 153211 w 606157"/>
              <a:gd name="connsiteY55" fmla="*/ 19531 h 480339"/>
              <a:gd name="connsiteX56" fmla="*/ 368295 w 606157"/>
              <a:gd name="connsiteY56" fmla="*/ 0 h 480339"/>
              <a:gd name="connsiteX57" fmla="*/ 449714 w 606157"/>
              <a:gd name="connsiteY57" fmla="*/ 81348 h 480339"/>
              <a:gd name="connsiteX58" fmla="*/ 368295 w 606157"/>
              <a:gd name="connsiteY58" fmla="*/ 162794 h 480339"/>
              <a:gd name="connsiteX59" fmla="*/ 286778 w 606157"/>
              <a:gd name="connsiteY59" fmla="*/ 81348 h 480339"/>
              <a:gd name="connsiteX60" fmla="*/ 368295 w 606157"/>
              <a:gd name="connsiteY60" fmla="*/ 0 h 480339"/>
              <a:gd name="connsiteX61" fmla="*/ 153211 w 606157"/>
              <a:gd name="connsiteY61" fmla="*/ 0 h 480339"/>
              <a:gd name="connsiteX62" fmla="*/ 234630 w 606157"/>
              <a:gd name="connsiteY62" fmla="*/ 81348 h 480339"/>
              <a:gd name="connsiteX63" fmla="*/ 153211 w 606157"/>
              <a:gd name="connsiteY63" fmla="*/ 162794 h 480339"/>
              <a:gd name="connsiteX64" fmla="*/ 71694 w 606157"/>
              <a:gd name="connsiteY64" fmla="*/ 81348 h 480339"/>
              <a:gd name="connsiteX65" fmla="*/ 153211 w 606157"/>
              <a:gd name="connsiteY65" fmla="*/ 0 h 480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606157" h="480339">
                <a:moveTo>
                  <a:pt x="511657" y="343654"/>
                </a:moveTo>
                <a:cubicBezTo>
                  <a:pt x="517131" y="343654"/>
                  <a:pt x="521432" y="348049"/>
                  <a:pt x="521432" y="353421"/>
                </a:cubicBezTo>
                <a:lnTo>
                  <a:pt x="521432" y="376178"/>
                </a:lnTo>
                <a:lnTo>
                  <a:pt x="544305" y="376178"/>
                </a:lnTo>
                <a:cubicBezTo>
                  <a:pt x="549682" y="376178"/>
                  <a:pt x="554080" y="380573"/>
                  <a:pt x="554080" y="385945"/>
                </a:cubicBezTo>
                <a:cubicBezTo>
                  <a:pt x="554080" y="391414"/>
                  <a:pt x="549682" y="395712"/>
                  <a:pt x="544305" y="395712"/>
                </a:cubicBezTo>
                <a:lnTo>
                  <a:pt x="521432" y="395712"/>
                </a:lnTo>
                <a:lnTo>
                  <a:pt x="521432" y="418566"/>
                </a:lnTo>
                <a:cubicBezTo>
                  <a:pt x="521432" y="423938"/>
                  <a:pt x="517131" y="428333"/>
                  <a:pt x="511657" y="428333"/>
                </a:cubicBezTo>
                <a:cubicBezTo>
                  <a:pt x="506281" y="428333"/>
                  <a:pt x="501882" y="423938"/>
                  <a:pt x="501882" y="418566"/>
                </a:cubicBezTo>
                <a:lnTo>
                  <a:pt x="501882" y="395712"/>
                </a:lnTo>
                <a:lnTo>
                  <a:pt x="479106" y="395712"/>
                </a:lnTo>
                <a:cubicBezTo>
                  <a:pt x="473730" y="395712"/>
                  <a:pt x="469331" y="391414"/>
                  <a:pt x="469331" y="385945"/>
                </a:cubicBezTo>
                <a:cubicBezTo>
                  <a:pt x="469331" y="380573"/>
                  <a:pt x="473730" y="376178"/>
                  <a:pt x="479106" y="376178"/>
                </a:cubicBezTo>
                <a:lnTo>
                  <a:pt x="501882" y="376178"/>
                </a:lnTo>
                <a:lnTo>
                  <a:pt x="501882" y="353421"/>
                </a:lnTo>
                <a:cubicBezTo>
                  <a:pt x="501882" y="348049"/>
                  <a:pt x="506281" y="343654"/>
                  <a:pt x="511657" y="343654"/>
                </a:cubicBezTo>
                <a:close/>
                <a:moveTo>
                  <a:pt x="511621" y="311170"/>
                </a:moveTo>
                <a:cubicBezTo>
                  <a:pt x="470366" y="311170"/>
                  <a:pt x="436735" y="344750"/>
                  <a:pt x="436735" y="385944"/>
                </a:cubicBezTo>
                <a:cubicBezTo>
                  <a:pt x="436735" y="427236"/>
                  <a:pt x="470366" y="460816"/>
                  <a:pt x="511621" y="460816"/>
                </a:cubicBezTo>
                <a:cubicBezTo>
                  <a:pt x="552975" y="460816"/>
                  <a:pt x="586605" y="427236"/>
                  <a:pt x="586605" y="385944"/>
                </a:cubicBezTo>
                <a:cubicBezTo>
                  <a:pt x="586605" y="344750"/>
                  <a:pt x="552975" y="311170"/>
                  <a:pt x="511621" y="311170"/>
                </a:cubicBezTo>
                <a:close/>
                <a:moveTo>
                  <a:pt x="511621" y="291647"/>
                </a:moveTo>
                <a:cubicBezTo>
                  <a:pt x="563729" y="291647"/>
                  <a:pt x="606157" y="333915"/>
                  <a:pt x="606157" y="385944"/>
                </a:cubicBezTo>
                <a:cubicBezTo>
                  <a:pt x="606157" y="437974"/>
                  <a:pt x="563729" y="480339"/>
                  <a:pt x="511621" y="480339"/>
                </a:cubicBezTo>
                <a:cubicBezTo>
                  <a:pt x="459514" y="480339"/>
                  <a:pt x="417183" y="437974"/>
                  <a:pt x="417183" y="385944"/>
                </a:cubicBezTo>
                <a:cubicBezTo>
                  <a:pt x="417183" y="333915"/>
                  <a:pt x="459514" y="291647"/>
                  <a:pt x="511621" y="291647"/>
                </a:cubicBezTo>
                <a:close/>
                <a:moveTo>
                  <a:pt x="368279" y="200476"/>
                </a:moveTo>
                <a:cubicBezTo>
                  <a:pt x="416085" y="200476"/>
                  <a:pt x="460274" y="222135"/>
                  <a:pt x="489505" y="259991"/>
                </a:cubicBezTo>
                <a:cubicBezTo>
                  <a:pt x="492829" y="264284"/>
                  <a:pt x="492047" y="270333"/>
                  <a:pt x="487746" y="273650"/>
                </a:cubicBezTo>
                <a:cubicBezTo>
                  <a:pt x="485986" y="275016"/>
                  <a:pt x="483835" y="275699"/>
                  <a:pt x="481782" y="275699"/>
                </a:cubicBezTo>
                <a:cubicBezTo>
                  <a:pt x="478849" y="275699"/>
                  <a:pt x="475916" y="274430"/>
                  <a:pt x="474059" y="271894"/>
                </a:cubicBezTo>
                <a:cubicBezTo>
                  <a:pt x="448542" y="238917"/>
                  <a:pt x="409926" y="219989"/>
                  <a:pt x="368279" y="219989"/>
                </a:cubicBezTo>
                <a:cubicBezTo>
                  <a:pt x="341492" y="219989"/>
                  <a:pt x="315683" y="227892"/>
                  <a:pt x="293588" y="242819"/>
                </a:cubicBezTo>
                <a:cubicBezTo>
                  <a:pt x="289091" y="245844"/>
                  <a:pt x="283030" y="244673"/>
                  <a:pt x="279999" y="240185"/>
                </a:cubicBezTo>
                <a:cubicBezTo>
                  <a:pt x="276969" y="235697"/>
                  <a:pt x="278142" y="229648"/>
                  <a:pt x="282639" y="226623"/>
                </a:cubicBezTo>
                <a:cubicBezTo>
                  <a:pt x="307960" y="209549"/>
                  <a:pt x="337582" y="200476"/>
                  <a:pt x="368279" y="200476"/>
                </a:cubicBezTo>
                <a:close/>
                <a:moveTo>
                  <a:pt x="153211" y="200476"/>
                </a:moveTo>
                <a:cubicBezTo>
                  <a:pt x="237688" y="200476"/>
                  <a:pt x="306325" y="269099"/>
                  <a:pt x="306325" y="353439"/>
                </a:cubicBezTo>
                <a:cubicBezTo>
                  <a:pt x="306325" y="358808"/>
                  <a:pt x="302023" y="363200"/>
                  <a:pt x="296547" y="363200"/>
                </a:cubicBezTo>
                <a:cubicBezTo>
                  <a:pt x="291170" y="363200"/>
                  <a:pt x="286770" y="358808"/>
                  <a:pt x="286770" y="353439"/>
                </a:cubicBezTo>
                <a:cubicBezTo>
                  <a:pt x="286770" y="279837"/>
                  <a:pt x="226835" y="219999"/>
                  <a:pt x="153211" y="219999"/>
                </a:cubicBezTo>
                <a:cubicBezTo>
                  <a:pt x="79490" y="219999"/>
                  <a:pt x="19554" y="279837"/>
                  <a:pt x="19554" y="353439"/>
                </a:cubicBezTo>
                <a:cubicBezTo>
                  <a:pt x="19554" y="358808"/>
                  <a:pt x="15155" y="363200"/>
                  <a:pt x="9777" y="363200"/>
                </a:cubicBezTo>
                <a:cubicBezTo>
                  <a:pt x="4400" y="363200"/>
                  <a:pt x="0" y="358808"/>
                  <a:pt x="0" y="353439"/>
                </a:cubicBezTo>
                <a:cubicBezTo>
                  <a:pt x="0" y="269099"/>
                  <a:pt x="68735" y="200476"/>
                  <a:pt x="153211" y="200476"/>
                </a:cubicBezTo>
                <a:close/>
                <a:moveTo>
                  <a:pt x="368295" y="19531"/>
                </a:moveTo>
                <a:cubicBezTo>
                  <a:pt x="334085" y="19531"/>
                  <a:pt x="306326" y="47266"/>
                  <a:pt x="306326" y="81348"/>
                </a:cubicBezTo>
                <a:cubicBezTo>
                  <a:pt x="306326" y="115528"/>
                  <a:pt x="334085" y="143262"/>
                  <a:pt x="368295" y="143262"/>
                </a:cubicBezTo>
                <a:cubicBezTo>
                  <a:pt x="402407" y="143262"/>
                  <a:pt x="430165" y="115528"/>
                  <a:pt x="430165" y="81348"/>
                </a:cubicBezTo>
                <a:cubicBezTo>
                  <a:pt x="430165" y="47266"/>
                  <a:pt x="402407" y="19531"/>
                  <a:pt x="368295" y="19531"/>
                </a:cubicBezTo>
                <a:close/>
                <a:moveTo>
                  <a:pt x="153211" y="19531"/>
                </a:moveTo>
                <a:cubicBezTo>
                  <a:pt x="119001" y="19531"/>
                  <a:pt x="91242" y="47266"/>
                  <a:pt x="91242" y="81348"/>
                </a:cubicBezTo>
                <a:cubicBezTo>
                  <a:pt x="91242" y="115528"/>
                  <a:pt x="119001" y="143262"/>
                  <a:pt x="153211" y="143262"/>
                </a:cubicBezTo>
                <a:cubicBezTo>
                  <a:pt x="187323" y="143262"/>
                  <a:pt x="215081" y="115528"/>
                  <a:pt x="215081" y="81348"/>
                </a:cubicBezTo>
                <a:cubicBezTo>
                  <a:pt x="215081" y="47266"/>
                  <a:pt x="187323" y="19531"/>
                  <a:pt x="153211" y="19531"/>
                </a:cubicBezTo>
                <a:close/>
                <a:moveTo>
                  <a:pt x="368295" y="0"/>
                </a:moveTo>
                <a:cubicBezTo>
                  <a:pt x="413158" y="0"/>
                  <a:pt x="449714" y="36523"/>
                  <a:pt x="449714" y="81348"/>
                </a:cubicBezTo>
                <a:cubicBezTo>
                  <a:pt x="449714" y="126270"/>
                  <a:pt x="413158" y="162794"/>
                  <a:pt x="368295" y="162794"/>
                </a:cubicBezTo>
                <a:cubicBezTo>
                  <a:pt x="323333" y="162794"/>
                  <a:pt x="286778" y="126270"/>
                  <a:pt x="286778" y="81348"/>
                </a:cubicBezTo>
                <a:cubicBezTo>
                  <a:pt x="286778" y="36523"/>
                  <a:pt x="323333" y="0"/>
                  <a:pt x="368295" y="0"/>
                </a:cubicBezTo>
                <a:close/>
                <a:moveTo>
                  <a:pt x="153211" y="0"/>
                </a:moveTo>
                <a:cubicBezTo>
                  <a:pt x="198074" y="0"/>
                  <a:pt x="234630" y="36523"/>
                  <a:pt x="234630" y="81348"/>
                </a:cubicBezTo>
                <a:cubicBezTo>
                  <a:pt x="234630" y="126270"/>
                  <a:pt x="198074" y="162794"/>
                  <a:pt x="153211" y="162794"/>
                </a:cubicBezTo>
                <a:cubicBezTo>
                  <a:pt x="108249" y="162794"/>
                  <a:pt x="71694" y="126270"/>
                  <a:pt x="71694" y="81348"/>
                </a:cubicBezTo>
                <a:cubicBezTo>
                  <a:pt x="71694" y="36523"/>
                  <a:pt x="108249" y="0"/>
                  <a:pt x="15321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zh-CN" altLang="en-US"/>
          </a:p>
        </p:txBody>
      </p:sp>
      <p:sp>
        <p:nvSpPr>
          <p:cNvPr id="23" name="îṥļiḋè">
            <a:extLst>
              <a:ext uri="{FF2B5EF4-FFF2-40B4-BE49-F238E27FC236}">
                <a16:creationId xmlns:a16="http://schemas.microsoft.com/office/drawing/2014/main" xmlns="" id="{7270BE83-85DB-49C5-8CDD-185F3C30F5A1}"/>
              </a:ext>
            </a:extLst>
          </p:cNvPr>
          <p:cNvSpPr/>
          <p:nvPr/>
        </p:nvSpPr>
        <p:spPr bwMode="auto">
          <a:xfrm>
            <a:off x="9280930" y="3511192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zh-CN" sz="1000" dirty="0"/>
              <a:t>When you copy &amp; paste, choose "keep text only" option.</a:t>
            </a:r>
          </a:p>
        </p:txBody>
      </p:sp>
      <p:sp>
        <p:nvSpPr>
          <p:cNvPr id="24" name="ïš1îḋê">
            <a:extLst>
              <a:ext uri="{FF2B5EF4-FFF2-40B4-BE49-F238E27FC236}">
                <a16:creationId xmlns:a16="http://schemas.microsoft.com/office/drawing/2014/main" xmlns="" id="{740F37CA-1C81-4A1E-AB7B-FD2257972F83}"/>
              </a:ext>
            </a:extLst>
          </p:cNvPr>
          <p:cNvSpPr txBox="1"/>
          <p:nvPr/>
        </p:nvSpPr>
        <p:spPr bwMode="auto">
          <a:xfrm>
            <a:off x="9280930" y="3098312"/>
            <a:ext cx="2108063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  <p:sp>
        <p:nvSpPr>
          <p:cNvPr id="25" name="îSľïḑe">
            <a:extLst>
              <a:ext uri="{FF2B5EF4-FFF2-40B4-BE49-F238E27FC236}">
                <a16:creationId xmlns:a16="http://schemas.microsoft.com/office/drawing/2014/main" xmlns="" id="{6DF23085-84B5-4EEC-B220-4E23D01B8A2A}"/>
              </a:ext>
            </a:extLst>
          </p:cNvPr>
          <p:cNvSpPr/>
          <p:nvPr/>
        </p:nvSpPr>
        <p:spPr bwMode="auto">
          <a:xfrm>
            <a:off x="8642383" y="3191364"/>
            <a:ext cx="461080" cy="460474"/>
          </a:xfrm>
          <a:custGeom>
            <a:avLst/>
            <a:gdLst>
              <a:gd name="connsiteX0" fmla="*/ 86413 w 591547"/>
              <a:gd name="connsiteY0" fmla="*/ 515758 h 590770"/>
              <a:gd name="connsiteX1" fmla="*/ 171919 w 591547"/>
              <a:gd name="connsiteY1" fmla="*/ 515758 h 590770"/>
              <a:gd name="connsiteX2" fmla="*/ 171919 w 591547"/>
              <a:gd name="connsiteY2" fmla="*/ 537523 h 590770"/>
              <a:gd name="connsiteX3" fmla="*/ 86413 w 591547"/>
              <a:gd name="connsiteY3" fmla="*/ 537523 h 590770"/>
              <a:gd name="connsiteX4" fmla="*/ 86413 w 591547"/>
              <a:gd name="connsiteY4" fmla="*/ 461733 h 590770"/>
              <a:gd name="connsiteX5" fmla="*/ 171919 w 591547"/>
              <a:gd name="connsiteY5" fmla="*/ 461733 h 590770"/>
              <a:gd name="connsiteX6" fmla="*/ 171919 w 591547"/>
              <a:gd name="connsiteY6" fmla="*/ 483498 h 590770"/>
              <a:gd name="connsiteX7" fmla="*/ 86413 w 591547"/>
              <a:gd name="connsiteY7" fmla="*/ 483498 h 590770"/>
              <a:gd name="connsiteX8" fmla="*/ 86413 w 591547"/>
              <a:gd name="connsiteY8" fmla="*/ 408616 h 590770"/>
              <a:gd name="connsiteX9" fmla="*/ 171919 w 591547"/>
              <a:gd name="connsiteY9" fmla="*/ 408616 h 590770"/>
              <a:gd name="connsiteX10" fmla="*/ 171919 w 591547"/>
              <a:gd name="connsiteY10" fmla="*/ 429474 h 590770"/>
              <a:gd name="connsiteX11" fmla="*/ 86413 w 591547"/>
              <a:gd name="connsiteY11" fmla="*/ 429474 h 590770"/>
              <a:gd name="connsiteX12" fmla="*/ 204177 w 591547"/>
              <a:gd name="connsiteY12" fmla="*/ 357041 h 590770"/>
              <a:gd name="connsiteX13" fmla="*/ 204177 w 591547"/>
              <a:gd name="connsiteY13" fmla="*/ 569815 h 590770"/>
              <a:gd name="connsiteX14" fmla="*/ 333300 w 591547"/>
              <a:gd name="connsiteY14" fmla="*/ 569815 h 590770"/>
              <a:gd name="connsiteX15" fmla="*/ 333300 w 591547"/>
              <a:gd name="connsiteY15" fmla="*/ 382026 h 590770"/>
              <a:gd name="connsiteX16" fmla="*/ 183194 w 591547"/>
              <a:gd name="connsiteY16" fmla="*/ 357041 h 590770"/>
              <a:gd name="connsiteX17" fmla="*/ 75053 w 591547"/>
              <a:gd name="connsiteY17" fmla="*/ 382026 h 590770"/>
              <a:gd name="connsiteX18" fmla="*/ 75053 w 591547"/>
              <a:gd name="connsiteY18" fmla="*/ 569815 h 590770"/>
              <a:gd name="connsiteX19" fmla="*/ 183194 w 591547"/>
              <a:gd name="connsiteY19" fmla="*/ 569815 h 590770"/>
              <a:gd name="connsiteX20" fmla="*/ 247709 w 591547"/>
              <a:gd name="connsiteY20" fmla="*/ 311838 h 590770"/>
              <a:gd name="connsiteX21" fmla="*/ 322851 w 591547"/>
              <a:gd name="connsiteY21" fmla="*/ 311838 h 590770"/>
              <a:gd name="connsiteX22" fmla="*/ 322851 w 591547"/>
              <a:gd name="connsiteY22" fmla="*/ 332826 h 590770"/>
              <a:gd name="connsiteX23" fmla="*/ 247709 w 591547"/>
              <a:gd name="connsiteY23" fmla="*/ 332826 h 590770"/>
              <a:gd name="connsiteX24" fmla="*/ 247709 w 591547"/>
              <a:gd name="connsiteY24" fmla="*/ 257944 h 590770"/>
              <a:gd name="connsiteX25" fmla="*/ 322851 w 591547"/>
              <a:gd name="connsiteY25" fmla="*/ 257944 h 590770"/>
              <a:gd name="connsiteX26" fmla="*/ 322851 w 591547"/>
              <a:gd name="connsiteY26" fmla="*/ 279580 h 590770"/>
              <a:gd name="connsiteX27" fmla="*/ 247709 w 591547"/>
              <a:gd name="connsiteY27" fmla="*/ 279580 h 590770"/>
              <a:gd name="connsiteX28" fmla="*/ 247709 w 591547"/>
              <a:gd name="connsiteY28" fmla="*/ 203919 h 590770"/>
              <a:gd name="connsiteX29" fmla="*/ 322851 w 591547"/>
              <a:gd name="connsiteY29" fmla="*/ 203919 h 590770"/>
              <a:gd name="connsiteX30" fmla="*/ 322851 w 591547"/>
              <a:gd name="connsiteY30" fmla="*/ 225684 h 590770"/>
              <a:gd name="connsiteX31" fmla="*/ 247709 w 591547"/>
              <a:gd name="connsiteY31" fmla="*/ 225684 h 590770"/>
              <a:gd name="connsiteX32" fmla="*/ 247709 w 591547"/>
              <a:gd name="connsiteY32" fmla="*/ 150672 h 590770"/>
              <a:gd name="connsiteX33" fmla="*/ 322851 w 591547"/>
              <a:gd name="connsiteY33" fmla="*/ 150672 h 590770"/>
              <a:gd name="connsiteX34" fmla="*/ 322851 w 591547"/>
              <a:gd name="connsiteY34" fmla="*/ 171660 h 590770"/>
              <a:gd name="connsiteX35" fmla="*/ 247709 w 591547"/>
              <a:gd name="connsiteY35" fmla="*/ 171660 h 590770"/>
              <a:gd name="connsiteX36" fmla="*/ 355090 w 591547"/>
              <a:gd name="connsiteY36" fmla="*/ 102357 h 590770"/>
              <a:gd name="connsiteX37" fmla="*/ 355090 w 591547"/>
              <a:gd name="connsiteY37" fmla="*/ 373160 h 590770"/>
              <a:gd name="connsiteX38" fmla="*/ 355090 w 591547"/>
              <a:gd name="connsiteY38" fmla="*/ 376384 h 590770"/>
              <a:gd name="connsiteX39" fmla="*/ 355090 w 591547"/>
              <a:gd name="connsiteY39" fmla="*/ 569815 h 590770"/>
              <a:gd name="connsiteX40" fmla="*/ 484213 w 591547"/>
              <a:gd name="connsiteY40" fmla="*/ 569815 h 590770"/>
              <a:gd name="connsiteX41" fmla="*/ 484213 w 591547"/>
              <a:gd name="connsiteY41" fmla="*/ 154744 h 590770"/>
              <a:gd name="connsiteX42" fmla="*/ 333300 w 591547"/>
              <a:gd name="connsiteY42" fmla="*/ 99939 h 590770"/>
              <a:gd name="connsiteX43" fmla="*/ 236458 w 591547"/>
              <a:gd name="connsiteY43" fmla="*/ 125730 h 590770"/>
              <a:gd name="connsiteX44" fmla="*/ 236458 w 591547"/>
              <a:gd name="connsiteY44" fmla="*/ 341728 h 590770"/>
              <a:gd name="connsiteX45" fmla="*/ 333300 w 591547"/>
              <a:gd name="connsiteY45" fmla="*/ 360265 h 590770"/>
              <a:gd name="connsiteX46" fmla="*/ 397862 w 591547"/>
              <a:gd name="connsiteY46" fmla="*/ 21761 h 590770"/>
              <a:gd name="connsiteX47" fmla="*/ 387371 w 591547"/>
              <a:gd name="connsiteY47" fmla="*/ 32238 h 590770"/>
              <a:gd name="connsiteX48" fmla="*/ 397862 w 591547"/>
              <a:gd name="connsiteY48" fmla="*/ 42716 h 590770"/>
              <a:gd name="connsiteX49" fmla="*/ 409160 w 591547"/>
              <a:gd name="connsiteY49" fmla="*/ 32238 h 590770"/>
              <a:gd name="connsiteX50" fmla="*/ 397862 w 591547"/>
              <a:gd name="connsiteY50" fmla="*/ 21761 h 590770"/>
              <a:gd name="connsiteX51" fmla="*/ 397862 w 591547"/>
              <a:gd name="connsiteY51" fmla="*/ 0 h 590770"/>
              <a:gd name="connsiteX52" fmla="*/ 430143 w 591547"/>
              <a:gd name="connsiteY52" fmla="*/ 32238 h 590770"/>
              <a:gd name="connsiteX53" fmla="*/ 409160 w 591547"/>
              <a:gd name="connsiteY53" fmla="*/ 62865 h 590770"/>
              <a:gd name="connsiteX54" fmla="*/ 409160 w 591547"/>
              <a:gd name="connsiteY54" fmla="*/ 100745 h 590770"/>
              <a:gd name="connsiteX55" fmla="*/ 498740 w 591547"/>
              <a:gd name="connsiteY55" fmla="*/ 137819 h 590770"/>
              <a:gd name="connsiteX56" fmla="*/ 506003 w 591547"/>
              <a:gd name="connsiteY56" fmla="*/ 147491 h 590770"/>
              <a:gd name="connsiteX57" fmla="*/ 506003 w 591547"/>
              <a:gd name="connsiteY57" fmla="*/ 569815 h 590770"/>
              <a:gd name="connsiteX58" fmla="*/ 591547 w 591547"/>
              <a:gd name="connsiteY58" fmla="*/ 569815 h 590770"/>
              <a:gd name="connsiteX59" fmla="*/ 591547 w 591547"/>
              <a:gd name="connsiteY59" fmla="*/ 590770 h 590770"/>
              <a:gd name="connsiteX60" fmla="*/ 494705 w 591547"/>
              <a:gd name="connsiteY60" fmla="*/ 590770 h 590770"/>
              <a:gd name="connsiteX61" fmla="*/ 344598 w 591547"/>
              <a:gd name="connsiteY61" fmla="*/ 590770 h 590770"/>
              <a:gd name="connsiteX62" fmla="*/ 193685 w 591547"/>
              <a:gd name="connsiteY62" fmla="*/ 590770 h 590770"/>
              <a:gd name="connsiteX63" fmla="*/ 64562 w 591547"/>
              <a:gd name="connsiteY63" fmla="*/ 590770 h 590770"/>
              <a:gd name="connsiteX64" fmla="*/ 0 w 591547"/>
              <a:gd name="connsiteY64" fmla="*/ 590770 h 590770"/>
              <a:gd name="connsiteX65" fmla="*/ 0 w 591547"/>
              <a:gd name="connsiteY65" fmla="*/ 569815 h 590770"/>
              <a:gd name="connsiteX66" fmla="*/ 54070 w 591547"/>
              <a:gd name="connsiteY66" fmla="*/ 569815 h 590770"/>
              <a:gd name="connsiteX67" fmla="*/ 54070 w 591547"/>
              <a:gd name="connsiteY67" fmla="*/ 373160 h 590770"/>
              <a:gd name="connsiteX68" fmla="*/ 62141 w 591547"/>
              <a:gd name="connsiteY68" fmla="*/ 362683 h 590770"/>
              <a:gd name="connsiteX69" fmla="*/ 191264 w 591547"/>
              <a:gd name="connsiteY69" fmla="*/ 333668 h 590770"/>
              <a:gd name="connsiteX70" fmla="*/ 195299 w 591547"/>
              <a:gd name="connsiteY70" fmla="*/ 333668 h 590770"/>
              <a:gd name="connsiteX71" fmla="*/ 196106 w 591547"/>
              <a:gd name="connsiteY71" fmla="*/ 333668 h 590770"/>
              <a:gd name="connsiteX72" fmla="*/ 215475 w 591547"/>
              <a:gd name="connsiteY72" fmla="*/ 336892 h 590770"/>
              <a:gd name="connsiteX73" fmla="*/ 215475 w 591547"/>
              <a:gd name="connsiteY73" fmla="*/ 116864 h 590770"/>
              <a:gd name="connsiteX74" fmla="*/ 223545 w 591547"/>
              <a:gd name="connsiteY74" fmla="*/ 106387 h 590770"/>
              <a:gd name="connsiteX75" fmla="*/ 341370 w 591547"/>
              <a:gd name="connsiteY75" fmla="*/ 75760 h 590770"/>
              <a:gd name="connsiteX76" fmla="*/ 342984 w 591547"/>
              <a:gd name="connsiteY76" fmla="*/ 75760 h 590770"/>
              <a:gd name="connsiteX77" fmla="*/ 345405 w 591547"/>
              <a:gd name="connsiteY77" fmla="*/ 75760 h 590770"/>
              <a:gd name="connsiteX78" fmla="*/ 347020 w 591547"/>
              <a:gd name="connsiteY78" fmla="*/ 75760 h 590770"/>
              <a:gd name="connsiteX79" fmla="*/ 348634 w 591547"/>
              <a:gd name="connsiteY79" fmla="*/ 75760 h 590770"/>
              <a:gd name="connsiteX80" fmla="*/ 387371 w 591547"/>
              <a:gd name="connsiteY80" fmla="*/ 91879 h 590770"/>
              <a:gd name="connsiteX81" fmla="*/ 387371 w 591547"/>
              <a:gd name="connsiteY81" fmla="*/ 62865 h 590770"/>
              <a:gd name="connsiteX82" fmla="*/ 365581 w 591547"/>
              <a:gd name="connsiteY82" fmla="*/ 32238 h 590770"/>
              <a:gd name="connsiteX83" fmla="*/ 397862 w 591547"/>
              <a:gd name="connsiteY83" fmla="*/ 0 h 590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591547" h="590770">
                <a:moveTo>
                  <a:pt x="86413" y="515758"/>
                </a:moveTo>
                <a:lnTo>
                  <a:pt x="171919" y="515758"/>
                </a:lnTo>
                <a:lnTo>
                  <a:pt x="171919" y="537523"/>
                </a:lnTo>
                <a:lnTo>
                  <a:pt x="86413" y="537523"/>
                </a:lnTo>
                <a:close/>
                <a:moveTo>
                  <a:pt x="86413" y="461733"/>
                </a:moveTo>
                <a:lnTo>
                  <a:pt x="171919" y="461733"/>
                </a:lnTo>
                <a:lnTo>
                  <a:pt x="171919" y="483498"/>
                </a:lnTo>
                <a:lnTo>
                  <a:pt x="86413" y="483498"/>
                </a:lnTo>
                <a:close/>
                <a:moveTo>
                  <a:pt x="86413" y="408616"/>
                </a:moveTo>
                <a:lnTo>
                  <a:pt x="171919" y="408616"/>
                </a:lnTo>
                <a:lnTo>
                  <a:pt x="171919" y="429474"/>
                </a:lnTo>
                <a:lnTo>
                  <a:pt x="86413" y="429474"/>
                </a:lnTo>
                <a:close/>
                <a:moveTo>
                  <a:pt x="204177" y="357041"/>
                </a:moveTo>
                <a:lnTo>
                  <a:pt x="204177" y="569815"/>
                </a:lnTo>
                <a:lnTo>
                  <a:pt x="333300" y="569815"/>
                </a:lnTo>
                <a:lnTo>
                  <a:pt x="333300" y="382026"/>
                </a:lnTo>
                <a:close/>
                <a:moveTo>
                  <a:pt x="183194" y="357041"/>
                </a:moveTo>
                <a:lnTo>
                  <a:pt x="75053" y="382026"/>
                </a:lnTo>
                <a:lnTo>
                  <a:pt x="75053" y="569815"/>
                </a:lnTo>
                <a:lnTo>
                  <a:pt x="183194" y="569815"/>
                </a:lnTo>
                <a:close/>
                <a:moveTo>
                  <a:pt x="247709" y="311838"/>
                </a:moveTo>
                <a:lnTo>
                  <a:pt x="322851" y="311838"/>
                </a:lnTo>
                <a:lnTo>
                  <a:pt x="322851" y="332826"/>
                </a:lnTo>
                <a:lnTo>
                  <a:pt x="247709" y="332826"/>
                </a:lnTo>
                <a:close/>
                <a:moveTo>
                  <a:pt x="247709" y="257944"/>
                </a:moveTo>
                <a:lnTo>
                  <a:pt x="322851" y="257944"/>
                </a:lnTo>
                <a:lnTo>
                  <a:pt x="322851" y="279580"/>
                </a:lnTo>
                <a:lnTo>
                  <a:pt x="247709" y="279580"/>
                </a:lnTo>
                <a:close/>
                <a:moveTo>
                  <a:pt x="247709" y="203919"/>
                </a:moveTo>
                <a:lnTo>
                  <a:pt x="322851" y="203919"/>
                </a:lnTo>
                <a:lnTo>
                  <a:pt x="322851" y="225684"/>
                </a:lnTo>
                <a:lnTo>
                  <a:pt x="247709" y="225684"/>
                </a:lnTo>
                <a:close/>
                <a:moveTo>
                  <a:pt x="247709" y="150672"/>
                </a:moveTo>
                <a:lnTo>
                  <a:pt x="322851" y="150672"/>
                </a:lnTo>
                <a:lnTo>
                  <a:pt x="322851" y="171660"/>
                </a:lnTo>
                <a:lnTo>
                  <a:pt x="247709" y="171660"/>
                </a:lnTo>
                <a:close/>
                <a:moveTo>
                  <a:pt x="355090" y="102357"/>
                </a:moveTo>
                <a:lnTo>
                  <a:pt x="355090" y="373160"/>
                </a:lnTo>
                <a:lnTo>
                  <a:pt x="355090" y="376384"/>
                </a:lnTo>
                <a:lnTo>
                  <a:pt x="355090" y="569815"/>
                </a:lnTo>
                <a:lnTo>
                  <a:pt x="484213" y="569815"/>
                </a:lnTo>
                <a:lnTo>
                  <a:pt x="484213" y="154744"/>
                </a:lnTo>
                <a:close/>
                <a:moveTo>
                  <a:pt x="333300" y="99939"/>
                </a:moveTo>
                <a:lnTo>
                  <a:pt x="236458" y="125730"/>
                </a:lnTo>
                <a:lnTo>
                  <a:pt x="236458" y="341728"/>
                </a:lnTo>
                <a:lnTo>
                  <a:pt x="333300" y="360265"/>
                </a:lnTo>
                <a:close/>
                <a:moveTo>
                  <a:pt x="397862" y="21761"/>
                </a:moveTo>
                <a:cubicBezTo>
                  <a:pt x="392213" y="21761"/>
                  <a:pt x="387371" y="26596"/>
                  <a:pt x="387371" y="32238"/>
                </a:cubicBezTo>
                <a:cubicBezTo>
                  <a:pt x="387371" y="37880"/>
                  <a:pt x="392213" y="42716"/>
                  <a:pt x="397862" y="42716"/>
                </a:cubicBezTo>
                <a:cubicBezTo>
                  <a:pt x="404318" y="42716"/>
                  <a:pt x="409160" y="37880"/>
                  <a:pt x="409160" y="32238"/>
                </a:cubicBezTo>
                <a:cubicBezTo>
                  <a:pt x="409160" y="26596"/>
                  <a:pt x="404318" y="21761"/>
                  <a:pt x="397862" y="21761"/>
                </a:cubicBezTo>
                <a:close/>
                <a:moveTo>
                  <a:pt x="397862" y="0"/>
                </a:moveTo>
                <a:cubicBezTo>
                  <a:pt x="415616" y="0"/>
                  <a:pt x="430143" y="14507"/>
                  <a:pt x="430143" y="32238"/>
                </a:cubicBezTo>
                <a:cubicBezTo>
                  <a:pt x="430143" y="45940"/>
                  <a:pt x="421266" y="58029"/>
                  <a:pt x="409160" y="62865"/>
                </a:cubicBezTo>
                <a:lnTo>
                  <a:pt x="409160" y="100745"/>
                </a:lnTo>
                <a:lnTo>
                  <a:pt x="498740" y="137819"/>
                </a:lnTo>
                <a:cubicBezTo>
                  <a:pt x="502775" y="139431"/>
                  <a:pt x="506003" y="143461"/>
                  <a:pt x="506003" y="147491"/>
                </a:cubicBezTo>
                <a:lnTo>
                  <a:pt x="506003" y="569815"/>
                </a:lnTo>
                <a:lnTo>
                  <a:pt x="591547" y="569815"/>
                </a:lnTo>
                <a:lnTo>
                  <a:pt x="591547" y="590770"/>
                </a:lnTo>
                <a:lnTo>
                  <a:pt x="494705" y="590770"/>
                </a:lnTo>
                <a:lnTo>
                  <a:pt x="344598" y="590770"/>
                </a:lnTo>
                <a:lnTo>
                  <a:pt x="193685" y="590770"/>
                </a:lnTo>
                <a:lnTo>
                  <a:pt x="64562" y="590770"/>
                </a:lnTo>
                <a:lnTo>
                  <a:pt x="0" y="590770"/>
                </a:lnTo>
                <a:lnTo>
                  <a:pt x="0" y="569815"/>
                </a:lnTo>
                <a:lnTo>
                  <a:pt x="54070" y="569815"/>
                </a:lnTo>
                <a:lnTo>
                  <a:pt x="54070" y="373160"/>
                </a:lnTo>
                <a:cubicBezTo>
                  <a:pt x="54070" y="368324"/>
                  <a:pt x="57298" y="364294"/>
                  <a:pt x="62141" y="362683"/>
                </a:cubicBezTo>
                <a:lnTo>
                  <a:pt x="191264" y="333668"/>
                </a:lnTo>
                <a:cubicBezTo>
                  <a:pt x="192878" y="332862"/>
                  <a:pt x="194492" y="332862"/>
                  <a:pt x="195299" y="333668"/>
                </a:cubicBezTo>
                <a:cubicBezTo>
                  <a:pt x="196106" y="333668"/>
                  <a:pt x="196106" y="333668"/>
                  <a:pt x="196106" y="333668"/>
                </a:cubicBezTo>
                <a:lnTo>
                  <a:pt x="215475" y="336892"/>
                </a:lnTo>
                <a:lnTo>
                  <a:pt x="215475" y="116864"/>
                </a:lnTo>
                <a:cubicBezTo>
                  <a:pt x="215475" y="112028"/>
                  <a:pt x="218703" y="107999"/>
                  <a:pt x="223545" y="106387"/>
                </a:cubicBezTo>
                <a:lnTo>
                  <a:pt x="341370" y="75760"/>
                </a:lnTo>
                <a:cubicBezTo>
                  <a:pt x="342177" y="75760"/>
                  <a:pt x="342177" y="75760"/>
                  <a:pt x="342984" y="75760"/>
                </a:cubicBezTo>
                <a:cubicBezTo>
                  <a:pt x="343791" y="75760"/>
                  <a:pt x="344598" y="74954"/>
                  <a:pt x="345405" y="75760"/>
                </a:cubicBezTo>
                <a:cubicBezTo>
                  <a:pt x="346213" y="75760"/>
                  <a:pt x="347020" y="75760"/>
                  <a:pt x="347020" y="75760"/>
                </a:cubicBezTo>
                <a:cubicBezTo>
                  <a:pt x="347827" y="75760"/>
                  <a:pt x="347827" y="75760"/>
                  <a:pt x="348634" y="75760"/>
                </a:cubicBezTo>
                <a:lnTo>
                  <a:pt x="387371" y="91879"/>
                </a:lnTo>
                <a:lnTo>
                  <a:pt x="387371" y="62865"/>
                </a:lnTo>
                <a:cubicBezTo>
                  <a:pt x="375265" y="58029"/>
                  <a:pt x="365581" y="45940"/>
                  <a:pt x="365581" y="32238"/>
                </a:cubicBezTo>
                <a:cubicBezTo>
                  <a:pt x="365581" y="14507"/>
                  <a:pt x="380107" y="0"/>
                  <a:pt x="397862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zh-CN" altLang="en-US"/>
          </a:p>
        </p:txBody>
      </p:sp>
      <p:cxnSp>
        <p:nvCxnSpPr>
          <p:cNvPr id="21" name="直接箭头连接符 20">
            <a:extLst>
              <a:ext uri="{FF2B5EF4-FFF2-40B4-BE49-F238E27FC236}">
                <a16:creationId xmlns:a16="http://schemas.microsoft.com/office/drawing/2014/main" xmlns="" id="{46A35A47-0808-45F4-BB85-C09F882D6E19}"/>
              </a:ext>
            </a:extLst>
          </p:cNvPr>
          <p:cNvCxnSpPr/>
          <p:nvPr/>
        </p:nvCxnSpPr>
        <p:spPr>
          <a:xfrm>
            <a:off x="7649933" y="3425354"/>
            <a:ext cx="864096" cy="0"/>
          </a:xfrm>
          <a:prstGeom prst="straightConnector1">
            <a:avLst/>
          </a:prstGeom>
          <a:ln w="3175" cap="rnd">
            <a:solidFill>
              <a:schemeClr val="tx1">
                <a:lumMod val="50000"/>
                <a:lumOff val="50000"/>
              </a:schemeClr>
            </a:solidFill>
            <a:round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ïṥľïḓe">
            <a:extLst>
              <a:ext uri="{FF2B5EF4-FFF2-40B4-BE49-F238E27FC236}">
                <a16:creationId xmlns:a16="http://schemas.microsoft.com/office/drawing/2014/main" xmlns="" id="{75D26E84-D183-4ADF-9384-F7CE3A267121}"/>
              </a:ext>
            </a:extLst>
          </p:cNvPr>
          <p:cNvSpPr txBox="1"/>
          <p:nvPr/>
        </p:nvSpPr>
        <p:spPr>
          <a:xfrm>
            <a:off x="7593429" y="2967766"/>
            <a:ext cx="914400" cy="521720"/>
          </a:xfrm>
          <a:prstGeom prst="rect">
            <a:avLst/>
          </a:prstGeom>
          <a:noFill/>
        </p:spPr>
        <p:txBody>
          <a:bodyPr wrap="none" lIns="90000" tIns="46800" rIns="90000" bIns="46800" rtlCol="0" anchor="ctr" anchorCtr="0">
            <a:normAutofit/>
          </a:bodyPr>
          <a:lstStyle/>
          <a:p>
            <a:pPr algn="ctr"/>
            <a:r>
              <a:rPr lang="en-US" altLang="zh-CN" sz="1400" b="1" dirty="0"/>
              <a:t>Key words</a:t>
            </a:r>
            <a:endParaRPr lang="zh-CN" altLang="en-US" sz="1400" b="1" dirty="0"/>
          </a:p>
        </p:txBody>
      </p:sp>
      <p:cxnSp>
        <p:nvCxnSpPr>
          <p:cNvPr id="13" name="直接箭头连接符 12">
            <a:extLst>
              <a:ext uri="{FF2B5EF4-FFF2-40B4-BE49-F238E27FC236}">
                <a16:creationId xmlns:a16="http://schemas.microsoft.com/office/drawing/2014/main" xmlns="" id="{9CD06106-9F58-4823-8B15-07510A4A66C0}"/>
              </a:ext>
            </a:extLst>
          </p:cNvPr>
          <p:cNvCxnSpPr/>
          <p:nvPr/>
        </p:nvCxnSpPr>
        <p:spPr>
          <a:xfrm>
            <a:off x="10150342" y="4076939"/>
            <a:ext cx="0" cy="718825"/>
          </a:xfrm>
          <a:prstGeom prst="straightConnector1">
            <a:avLst/>
          </a:prstGeom>
          <a:ln w="3175" cap="rnd">
            <a:solidFill>
              <a:schemeClr val="tx1">
                <a:lumMod val="50000"/>
                <a:lumOff val="50000"/>
              </a:schemeClr>
            </a:solidFill>
            <a:round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išľîḋé">
            <a:extLst>
              <a:ext uri="{FF2B5EF4-FFF2-40B4-BE49-F238E27FC236}">
                <a16:creationId xmlns:a16="http://schemas.microsoft.com/office/drawing/2014/main" xmlns="" id="{5DB2DDBA-E5C0-432B-B2C6-1B89F1523531}"/>
              </a:ext>
            </a:extLst>
          </p:cNvPr>
          <p:cNvSpPr txBox="1"/>
          <p:nvPr/>
        </p:nvSpPr>
        <p:spPr>
          <a:xfrm>
            <a:off x="10158549" y="4192270"/>
            <a:ext cx="914400" cy="521720"/>
          </a:xfrm>
          <a:prstGeom prst="rect">
            <a:avLst/>
          </a:prstGeom>
          <a:noFill/>
        </p:spPr>
        <p:txBody>
          <a:bodyPr wrap="none" lIns="90000" tIns="46800" rIns="90000" bIns="46800" rtlCol="0" anchor="ctr" anchorCtr="0">
            <a:normAutofit/>
          </a:bodyPr>
          <a:lstStyle/>
          <a:p>
            <a:r>
              <a:rPr lang="en-US" altLang="zh-CN" sz="1400" b="1" dirty="0"/>
              <a:t>Key words</a:t>
            </a:r>
            <a:endParaRPr lang="zh-CN" altLang="en-US" sz="1400" b="1" dirty="0"/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B839C85A-FB2D-409E-A746-F23AF09A85CA}"/>
              </a:ext>
            </a:extLst>
          </p:cNvPr>
          <p:cNvCxnSpPr>
            <a:cxnSpLocks/>
          </p:cNvCxnSpPr>
          <p:nvPr/>
        </p:nvCxnSpPr>
        <p:spPr>
          <a:xfrm>
            <a:off x="5159399" y="2546752"/>
            <a:ext cx="6361089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îŝlïḍê">
            <a:extLst>
              <a:ext uri="{FF2B5EF4-FFF2-40B4-BE49-F238E27FC236}">
                <a16:creationId xmlns:a16="http://schemas.microsoft.com/office/drawing/2014/main" xmlns="" id="{B68B6A97-CD8D-40DE-83BE-B16EF4B38C51}"/>
              </a:ext>
            </a:extLst>
          </p:cNvPr>
          <p:cNvSpPr txBox="1"/>
          <p:nvPr/>
        </p:nvSpPr>
        <p:spPr>
          <a:xfrm>
            <a:off x="5113991" y="1170067"/>
            <a:ext cx="6407291" cy="1151913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defTabSz="914377">
              <a:lnSpc>
                <a:spcPct val="150000"/>
              </a:lnSpc>
            </a:pPr>
            <a:r>
              <a:rPr lang="en-US" altLang="zh-CN" sz="1100" dirty="0"/>
              <a:t>Unified fonts make reading more fluent.</a:t>
            </a:r>
          </a:p>
          <a:p>
            <a:pPr defTabSz="914377">
              <a:lnSpc>
                <a:spcPct val="150000"/>
              </a:lnSpc>
            </a:pPr>
            <a:r>
              <a:rPr lang="en-US" altLang="zh-CN" sz="1700" b="1" dirty="0"/>
              <a:t>Theme color makes PPT more convenient to change.</a:t>
            </a:r>
          </a:p>
          <a:p>
            <a:pPr defTabSz="914377">
              <a:lnSpc>
                <a:spcPct val="150000"/>
              </a:lnSpc>
            </a:pPr>
            <a:r>
              <a:rPr lang="en-US" altLang="zh-CN" sz="1200" dirty="0"/>
              <a:t>Adjust the spacing to adapt to Chinese typesetting, use the reference line in PPT.</a:t>
            </a:r>
            <a:endParaRPr lang="en-US" sz="1200" b="1" dirty="0"/>
          </a:p>
        </p:txBody>
      </p:sp>
      <p:sp>
        <p:nvSpPr>
          <p:cNvPr id="17" name="ísľiďê">
            <a:extLst>
              <a:ext uri="{FF2B5EF4-FFF2-40B4-BE49-F238E27FC236}">
                <a16:creationId xmlns:a16="http://schemas.microsoft.com/office/drawing/2014/main" xmlns="" id="{A4AA2B2D-A8E8-48F5-A804-750EE981FB0E}"/>
              </a:ext>
            </a:extLst>
          </p:cNvPr>
          <p:cNvSpPr txBox="1"/>
          <p:nvPr/>
        </p:nvSpPr>
        <p:spPr>
          <a:xfrm>
            <a:off x="429246" y="1603087"/>
            <a:ext cx="1005404" cy="584775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</a:rPr>
              <a:t>95%</a:t>
            </a:r>
          </a:p>
        </p:txBody>
      </p:sp>
      <p:sp>
        <p:nvSpPr>
          <p:cNvPr id="19" name="îş1îďê">
            <a:extLst>
              <a:ext uri="{FF2B5EF4-FFF2-40B4-BE49-F238E27FC236}">
                <a16:creationId xmlns:a16="http://schemas.microsoft.com/office/drawing/2014/main" xmlns="" id="{F17EBD21-2BEF-471D-B49E-AD8AA5019F6E}"/>
              </a:ext>
            </a:extLst>
          </p:cNvPr>
          <p:cNvSpPr/>
          <p:nvPr/>
        </p:nvSpPr>
        <p:spPr bwMode="auto">
          <a:xfrm rot="12700989" flipH="1">
            <a:off x="680198" y="1082007"/>
            <a:ext cx="1102413" cy="1235604"/>
          </a:xfrm>
          <a:custGeom>
            <a:avLst/>
            <a:gdLst>
              <a:gd name="T0" fmla="*/ 449 w 455"/>
              <a:gd name="T1" fmla="*/ 209 h 510"/>
              <a:gd name="T2" fmla="*/ 212 w 455"/>
              <a:gd name="T3" fmla="*/ 10 h 510"/>
              <a:gd name="T4" fmla="*/ 10 w 455"/>
              <a:gd name="T5" fmla="*/ 245 h 510"/>
              <a:gd name="T6" fmla="*/ 247 w 455"/>
              <a:gd name="T7" fmla="*/ 444 h 510"/>
              <a:gd name="T8" fmla="*/ 262 w 455"/>
              <a:gd name="T9" fmla="*/ 442 h 510"/>
              <a:gd name="T10" fmla="*/ 349 w 455"/>
              <a:gd name="T11" fmla="*/ 510 h 510"/>
              <a:gd name="T12" fmla="*/ 352 w 455"/>
              <a:gd name="T13" fmla="*/ 408 h 510"/>
              <a:gd name="T14" fmla="*/ 449 w 455"/>
              <a:gd name="T15" fmla="*/ 209 h 5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55" h="510">
                <a:moveTo>
                  <a:pt x="449" y="209"/>
                </a:moveTo>
                <a:cubicBezTo>
                  <a:pt x="439" y="90"/>
                  <a:pt x="333" y="0"/>
                  <a:pt x="212" y="10"/>
                </a:cubicBezTo>
                <a:cubicBezTo>
                  <a:pt x="91" y="20"/>
                  <a:pt x="0" y="125"/>
                  <a:pt x="10" y="245"/>
                </a:cubicBezTo>
                <a:cubicBezTo>
                  <a:pt x="20" y="365"/>
                  <a:pt x="126" y="454"/>
                  <a:pt x="247" y="444"/>
                </a:cubicBezTo>
                <a:cubicBezTo>
                  <a:pt x="252" y="444"/>
                  <a:pt x="257" y="443"/>
                  <a:pt x="262" y="442"/>
                </a:cubicBezTo>
                <a:cubicBezTo>
                  <a:pt x="349" y="510"/>
                  <a:pt x="349" y="510"/>
                  <a:pt x="349" y="510"/>
                </a:cubicBezTo>
                <a:cubicBezTo>
                  <a:pt x="352" y="408"/>
                  <a:pt x="352" y="408"/>
                  <a:pt x="352" y="408"/>
                </a:cubicBezTo>
                <a:cubicBezTo>
                  <a:pt x="416" y="365"/>
                  <a:pt x="455" y="291"/>
                  <a:pt x="449" y="209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" name="iŝḷîḋé">
            <a:extLst>
              <a:ext uri="{FF2B5EF4-FFF2-40B4-BE49-F238E27FC236}">
                <a16:creationId xmlns:a16="http://schemas.microsoft.com/office/drawing/2014/main" xmlns="" id="{7641FD8A-82F6-4E03-8410-24325D26A3DE}"/>
              </a:ext>
            </a:extLst>
          </p:cNvPr>
          <p:cNvSpPr txBox="1"/>
          <p:nvPr/>
        </p:nvSpPr>
        <p:spPr>
          <a:xfrm>
            <a:off x="755917" y="1591096"/>
            <a:ext cx="863649" cy="502325"/>
          </a:xfrm>
          <a:prstGeom prst="rect">
            <a:avLst/>
          </a:prstGeom>
          <a:noFill/>
        </p:spPr>
        <p:txBody>
          <a:bodyPr wrap="none">
            <a:normAutofit fontScale="92500" lnSpcReduction="20000"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Impact" panose="020B0806030902050204" pitchFamily="34" charset="0"/>
              </a:rPr>
              <a:t>95%</a:t>
            </a:r>
          </a:p>
        </p:txBody>
      </p:sp>
    </p:spTree>
    <p:extLst>
      <p:ext uri="{BB962C8B-B14F-4D97-AF65-F5344CB8AC3E}">
        <p14:creationId xmlns:p14="http://schemas.microsoft.com/office/powerpoint/2010/main" val="2665066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ISLIDE.THEME" val="e7fe2a87-e5a9-4c95-9d71-f5f43ab607c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heme/theme1.xml><?xml version="1.0" encoding="utf-8"?>
<a:theme xmlns:a="http://schemas.openxmlformats.org/drawingml/2006/main" name="主题5">
  <a:themeElements>
    <a:clrScheme name="房利美">
      <a:dk1>
        <a:srgbClr val="000000"/>
      </a:dk1>
      <a:lt1>
        <a:srgbClr val="FFFFFF"/>
      </a:lt1>
      <a:dk2>
        <a:srgbClr val="768395"/>
      </a:dk2>
      <a:lt2>
        <a:srgbClr val="F0F0F0"/>
      </a:lt2>
      <a:accent1>
        <a:srgbClr val="305065"/>
      </a:accent1>
      <a:accent2>
        <a:srgbClr val="DA6867"/>
      </a:accent2>
      <a:accent3>
        <a:srgbClr val="23C2AA"/>
      </a:accent3>
      <a:accent4>
        <a:srgbClr val="0EA9E2"/>
      </a:accent4>
      <a:accent5>
        <a:srgbClr val="CDE5FD"/>
      </a:accent5>
      <a:accent6>
        <a:srgbClr val="768395"/>
      </a:accent6>
      <a:hlink>
        <a:srgbClr val="305065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5"/>
    </a:dk2>
    <a:lt2>
      <a:srgbClr val="F0F0F0"/>
    </a:lt2>
    <a:accent1>
      <a:srgbClr val="305065"/>
    </a:accent1>
    <a:accent2>
      <a:srgbClr val="DA6867"/>
    </a:accent2>
    <a:accent3>
      <a:srgbClr val="23C2AA"/>
    </a:accent3>
    <a:accent4>
      <a:srgbClr val="0EA9E2"/>
    </a:accent4>
    <a:accent5>
      <a:srgbClr val="CDE5FD"/>
    </a:accent5>
    <a:accent6>
      <a:srgbClr val="768395"/>
    </a:accent6>
    <a:hlink>
      <a:srgbClr val="305065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5"/>
    </a:dk2>
    <a:lt2>
      <a:srgbClr val="F0F0F0"/>
    </a:lt2>
    <a:accent1>
      <a:srgbClr val="305065"/>
    </a:accent1>
    <a:accent2>
      <a:srgbClr val="DA6867"/>
    </a:accent2>
    <a:accent3>
      <a:srgbClr val="23C2AA"/>
    </a:accent3>
    <a:accent4>
      <a:srgbClr val="0EA9E2"/>
    </a:accent4>
    <a:accent5>
      <a:srgbClr val="CDE5FD"/>
    </a:accent5>
    <a:accent6>
      <a:srgbClr val="768395"/>
    </a:accent6>
    <a:hlink>
      <a:srgbClr val="305065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5"/>
    </a:dk2>
    <a:lt2>
      <a:srgbClr val="F0F0F0"/>
    </a:lt2>
    <a:accent1>
      <a:srgbClr val="305065"/>
    </a:accent1>
    <a:accent2>
      <a:srgbClr val="DA6867"/>
    </a:accent2>
    <a:accent3>
      <a:srgbClr val="23C2AA"/>
    </a:accent3>
    <a:accent4>
      <a:srgbClr val="0EA9E2"/>
    </a:accent4>
    <a:accent5>
      <a:srgbClr val="CDE5FD"/>
    </a:accent5>
    <a:accent6>
      <a:srgbClr val="768395"/>
    </a:accent6>
    <a:hlink>
      <a:srgbClr val="305065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5"/>
    </a:dk2>
    <a:lt2>
      <a:srgbClr val="F0F0F0"/>
    </a:lt2>
    <a:accent1>
      <a:srgbClr val="305065"/>
    </a:accent1>
    <a:accent2>
      <a:srgbClr val="DA6867"/>
    </a:accent2>
    <a:accent3>
      <a:srgbClr val="23C2AA"/>
    </a:accent3>
    <a:accent4>
      <a:srgbClr val="0EA9E2"/>
    </a:accent4>
    <a:accent5>
      <a:srgbClr val="CDE5FD"/>
    </a:accent5>
    <a:accent6>
      <a:srgbClr val="768395"/>
    </a:accent6>
    <a:hlink>
      <a:srgbClr val="305065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5"/>
    </a:dk2>
    <a:lt2>
      <a:srgbClr val="F0F0F0"/>
    </a:lt2>
    <a:accent1>
      <a:srgbClr val="305065"/>
    </a:accent1>
    <a:accent2>
      <a:srgbClr val="DA6867"/>
    </a:accent2>
    <a:accent3>
      <a:srgbClr val="23C2AA"/>
    </a:accent3>
    <a:accent4>
      <a:srgbClr val="0EA9E2"/>
    </a:accent4>
    <a:accent5>
      <a:srgbClr val="CDE5FD"/>
    </a:accent5>
    <a:accent6>
      <a:srgbClr val="768395"/>
    </a:accent6>
    <a:hlink>
      <a:srgbClr val="305065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5"/>
    </a:dk2>
    <a:lt2>
      <a:srgbClr val="F0F0F0"/>
    </a:lt2>
    <a:accent1>
      <a:srgbClr val="305065"/>
    </a:accent1>
    <a:accent2>
      <a:srgbClr val="DA6867"/>
    </a:accent2>
    <a:accent3>
      <a:srgbClr val="23C2AA"/>
    </a:accent3>
    <a:accent4>
      <a:srgbClr val="0EA9E2"/>
    </a:accent4>
    <a:accent5>
      <a:srgbClr val="CDE5FD"/>
    </a:accent5>
    <a:accent6>
      <a:srgbClr val="768395"/>
    </a:accent6>
    <a:hlink>
      <a:srgbClr val="305065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5"/>
    </a:dk2>
    <a:lt2>
      <a:srgbClr val="F0F0F0"/>
    </a:lt2>
    <a:accent1>
      <a:srgbClr val="305065"/>
    </a:accent1>
    <a:accent2>
      <a:srgbClr val="DA6867"/>
    </a:accent2>
    <a:accent3>
      <a:srgbClr val="23C2AA"/>
    </a:accent3>
    <a:accent4>
      <a:srgbClr val="0EA9E2"/>
    </a:accent4>
    <a:accent5>
      <a:srgbClr val="CDE5FD"/>
    </a:accent5>
    <a:accent6>
      <a:srgbClr val="768395"/>
    </a:accent6>
    <a:hlink>
      <a:srgbClr val="305065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33</TotalTime>
  <Words>2930</Words>
  <Application>Microsoft Office PowerPoint</Application>
  <PresentationFormat>宽屏</PresentationFormat>
  <Paragraphs>422</Paragraphs>
  <Slides>25</Slides>
  <Notes>24</Notes>
  <HiddenSlides>3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1" baseType="lpstr">
      <vt:lpstr>宋体</vt:lpstr>
      <vt:lpstr>微软雅黑</vt:lpstr>
      <vt:lpstr>Arial</vt:lpstr>
      <vt:lpstr>Calibri</vt:lpstr>
      <vt:lpstr>Impact</vt:lpstr>
      <vt:lpstr>主题5</vt:lpstr>
      <vt:lpstr>iSlide® PowerPoint standard template. 毕业论文答辩PPT模板</vt:lpstr>
      <vt:lpstr>PowerPoint 演示文稿</vt:lpstr>
      <vt:lpstr>选题背景和研究意义</vt:lpstr>
      <vt:lpstr>Click to edit Master title style</vt:lpstr>
      <vt:lpstr>Click to edit Master title style</vt:lpstr>
      <vt:lpstr>研究思路与研究方法</vt:lpstr>
      <vt:lpstr>Click to edit Master title style</vt:lpstr>
      <vt:lpstr>Click to edit Master title style</vt:lpstr>
      <vt:lpstr>Click to edit Master title style</vt:lpstr>
      <vt:lpstr>关键技术与实践难点</vt:lpstr>
      <vt:lpstr>Click to edit Master title style</vt:lpstr>
      <vt:lpstr>Click to edit Master title style</vt:lpstr>
      <vt:lpstr>Click to edit Master title style</vt:lpstr>
      <vt:lpstr>研究成果与应用前景</vt:lpstr>
      <vt:lpstr>Click to edit Master title style</vt:lpstr>
      <vt:lpstr>Click to edit Master title style</vt:lpstr>
      <vt:lpstr>Click to edit Master title style</vt:lpstr>
      <vt:lpstr>论文总结与展望</vt:lpstr>
      <vt:lpstr>Click to edit Master title style</vt:lpstr>
      <vt:lpstr>Click to edit Master title style</vt:lpstr>
      <vt:lpstr>Thanks. And Your Slogan Here.</vt:lpstr>
      <vt:lpstr>PowerPoint 演示文稿</vt:lpstr>
      <vt:lpstr>快速设计页面  Quick design slides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Base>https://www.islide.cc</HyperlinkBase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www.51pptmoban.com</cp:keywords>
  <cp:lastModifiedBy>YANGS</cp:lastModifiedBy>
  <cp:revision>14</cp:revision>
  <cp:lastPrinted>2018-02-05T16:00:00Z</cp:lastPrinted>
  <dcterms:created xsi:type="dcterms:W3CDTF">2018-02-05T16:00:00Z</dcterms:created>
  <dcterms:modified xsi:type="dcterms:W3CDTF">2018-05-23T15:41:56Z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</Properties>
</file>