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69" r:id="rId3"/>
    <p:sldId id="258" r:id="rId4"/>
    <p:sldId id="275" r:id="rId5"/>
    <p:sldId id="274" r:id="rId6"/>
    <p:sldId id="270" r:id="rId7"/>
    <p:sldId id="277" r:id="rId8"/>
    <p:sldId id="278" r:id="rId9"/>
    <p:sldId id="276" r:id="rId10"/>
    <p:sldId id="271" r:id="rId11"/>
    <p:sldId id="281" r:id="rId12"/>
    <p:sldId id="279" r:id="rId13"/>
    <p:sldId id="282" r:id="rId14"/>
    <p:sldId id="272" r:id="rId15"/>
    <p:sldId id="284" r:id="rId16"/>
    <p:sldId id="285" r:id="rId17"/>
    <p:sldId id="283" r:id="rId18"/>
    <p:sldId id="273" r:id="rId19"/>
    <p:sldId id="287" r:id="rId20"/>
    <p:sldId id="286" r:id="rId21"/>
    <p:sldId id="261" r:id="rId22"/>
    <p:sldId id="288" r:id="rId23"/>
    <p:sldId id="289" r:id="rId24"/>
    <p:sldId id="290" r:id="rId25"/>
    <p:sldId id="291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05B"/>
    <a:srgbClr val="FBB833"/>
    <a:srgbClr val="FCD179"/>
    <a:srgbClr val="FF5C64"/>
    <a:srgbClr val="1271E5"/>
    <a:srgbClr val="FFD979"/>
    <a:srgbClr val="99D2EF"/>
    <a:srgbClr val="26A9E0"/>
    <a:srgbClr val="2A9CA2"/>
    <a:srgbClr val="258A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587c5916-6279-427f-8f0b-60bd1d3a39ee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8829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f01dc37c-87a1-4ea2-b6a3-cff573a8bc94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7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46233f2a-fb5d-45e2-ba01-2a0ea8fb2830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647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22614c15-0054-4d1e-9024-a9d7216122ae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2779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1afd1054-d977-4a49-bf7a-db59d2f55f45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3590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f602c876-8640-4045-8a69-d45d2d874e77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7361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7922da67-e66a-4e2c-a000-939774269a47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5361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10302c03-82eb-4c0c-947e-9e620676ba9c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8968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5442cceb-48f3-4cc0-b975-edf5e63961bd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0104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1b0833d0-e790-4989-b6e3-3eba5421a202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1461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7050515c-2414-45af-b524-c985adb1dc3d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277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76112ac7-eac5-4243-901a-dd754871bfb7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8193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435ba327-ec49-4a27-a5ec-ba43d5200be9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7751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d59f66e0-1da9-40ba-a615-99edaf1bf0a7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3237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74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0413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993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fd1e65c4-ccfb-4324-be7f-2fa923aaeebb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665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40226502-aee6-48ee-871b-289c12f3ed03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533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68838dc3-5de1-497f-ab9f-84f41a06abc4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694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9a15af72-c41e-4d39-af00-e6aabee57481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9537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8147e180-bf8a-42bd-9076-861e0a734518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4937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d357bdfe-d005-46a1-b835-4806be005b2c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9817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2e79170b-e192-4792-8440-1baa2d409509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379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3157993" y="2072188"/>
            <a:ext cx="5093834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157992" y="3137586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157992" y="3414945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3157993" y="1221651"/>
            <a:ext cx="5093834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pic>
        <p:nvPicPr>
          <p:cNvPr id="10648" name="图片 1064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904795" y="-1025633"/>
            <a:ext cx="18011446" cy="884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1559357" y="1436369"/>
            <a:ext cx="4535055" cy="656792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1559357" y="2131445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1018" y="0"/>
            <a:ext cx="16446232" cy="964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422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31F0A7-5AF6-4B72-91AC-1E92526B7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34C6AE-50CC-4EF3-8811-FF7AE9DD9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2FC4103-17D9-4248-A13A-8808B28C6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FF8F7EEA-CF49-4F5F-97CD-1FEB583B8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442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27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4032249" y="1422827"/>
            <a:ext cx="4127502" cy="1801221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4032250" y="3444046"/>
            <a:ext cx="41275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032250" y="3759680"/>
            <a:ext cx="41275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904795" y="-1025633"/>
            <a:ext cx="18011446" cy="884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973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4" r:id="rId4"/>
    <p:sldLayoutId id="2147483663" r:id="rId5"/>
    <p:sldLayoutId id="2147483661" r:id="rId6"/>
    <p:sldLayoutId id="2147483665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3"/>
          <p:cNvSpPr txBox="1">
            <a:spLocks/>
          </p:cNvSpPr>
          <p:nvPr/>
        </p:nvSpPr>
        <p:spPr>
          <a:xfrm>
            <a:off x="4382691" y="73136"/>
            <a:ext cx="3426619" cy="28878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9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2018</a:t>
            </a:r>
            <a:endParaRPr lang="zh-CN" altLang="en-US" sz="96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549083" y="5490554"/>
            <a:ext cx="5093834" cy="248371"/>
          </a:xfrm>
        </p:spPr>
        <p:txBody>
          <a:bodyPr/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3549083" y="5767913"/>
            <a:ext cx="5093834" cy="248371"/>
          </a:xfrm>
        </p:spPr>
        <p:txBody>
          <a:bodyPr/>
          <a:lstStyle/>
          <a:p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www.islide.cc</a:t>
            </a:r>
            <a:endParaRPr lang="en-US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副标题 4"/>
          <p:cNvSpPr>
            <a:spLocks noGrp="1"/>
          </p:cNvSpPr>
          <p:nvPr>
            <p:ph type="subTitle" idx="1"/>
          </p:nvPr>
        </p:nvSpPr>
        <p:spPr>
          <a:xfrm>
            <a:off x="3382963" y="4685950"/>
            <a:ext cx="5426075" cy="558799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Subtitle here</a:t>
            </a:r>
          </a:p>
        </p:txBody>
      </p:sp>
      <p:sp>
        <p:nvSpPr>
          <p:cNvPr id="11" name="标题 3"/>
          <p:cNvSpPr>
            <a:spLocks noGrp="1"/>
          </p:cNvSpPr>
          <p:nvPr>
            <p:ph type="ctrTitle"/>
          </p:nvPr>
        </p:nvSpPr>
        <p:spPr>
          <a:xfrm>
            <a:off x="1167586" y="3494644"/>
            <a:ext cx="9856829" cy="112164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iSlide</a:t>
            </a:r>
            <a:r>
              <a:rPr lang="en-US" altLang="zh-CN" sz="2400" baseline="30000" dirty="0">
                <a:solidFill>
                  <a:schemeClr val="accent1">
                    <a:lumMod val="50000"/>
                  </a:schemeClr>
                </a:solidFill>
              </a:rPr>
              <a:t>®</a:t>
            </a:r>
            <a: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  <a:t> PowerPoint standard template.</a:t>
            </a:r>
            <a:br>
              <a:rPr lang="en-US" altLang="zh-CN" sz="2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毕业论文答辩</a:t>
            </a: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  <a:t>PPT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模板</a:t>
            </a:r>
          </a:p>
        </p:txBody>
      </p:sp>
      <p:sp>
        <p:nvSpPr>
          <p:cNvPr id="22" name="椭圆 21"/>
          <p:cNvSpPr/>
          <p:nvPr/>
        </p:nvSpPr>
        <p:spPr>
          <a:xfrm>
            <a:off x="5214938" y="1866328"/>
            <a:ext cx="490537" cy="328781"/>
          </a:xfrm>
          <a:prstGeom prst="ellipse">
            <a:avLst/>
          </a:prstGeom>
          <a:solidFill>
            <a:srgbClr val="41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504323" y="1733814"/>
            <a:ext cx="490537" cy="328781"/>
          </a:xfrm>
          <a:prstGeom prst="ellipse">
            <a:avLst/>
          </a:prstGeom>
          <a:solidFill>
            <a:srgbClr val="41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801082" y="1667083"/>
            <a:ext cx="490537" cy="328781"/>
          </a:xfrm>
          <a:prstGeom prst="ellipse">
            <a:avLst/>
          </a:prstGeom>
          <a:solidFill>
            <a:srgbClr val="41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217508" y="1736616"/>
            <a:ext cx="490537" cy="328781"/>
          </a:xfrm>
          <a:prstGeom prst="ellipse">
            <a:avLst/>
          </a:prstGeom>
          <a:solidFill>
            <a:srgbClr val="41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877364" y="2050702"/>
            <a:ext cx="470360" cy="228583"/>
          </a:xfrm>
          <a:prstGeom prst="ellipse">
            <a:avLst/>
          </a:prstGeom>
          <a:solidFill>
            <a:srgbClr val="41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7516019" y="2202878"/>
            <a:ext cx="287338" cy="915988"/>
          </a:xfrm>
          <a:custGeom>
            <a:avLst/>
            <a:gdLst>
              <a:gd name="T0" fmla="*/ 141 w 151"/>
              <a:gd name="T1" fmla="*/ 483 h 483"/>
              <a:gd name="T2" fmla="*/ 131 w 151"/>
              <a:gd name="T3" fmla="*/ 473 h 483"/>
              <a:gd name="T4" fmla="*/ 3 w 151"/>
              <a:gd name="T5" fmla="*/ 17 h 483"/>
              <a:gd name="T6" fmla="*/ 7 w 151"/>
              <a:gd name="T7" fmla="*/ 3 h 483"/>
              <a:gd name="T8" fmla="*/ 21 w 151"/>
              <a:gd name="T9" fmla="*/ 7 h 483"/>
              <a:gd name="T10" fmla="*/ 151 w 151"/>
              <a:gd name="T11" fmla="*/ 473 h 483"/>
              <a:gd name="T12" fmla="*/ 141 w 151"/>
              <a:gd name="T13" fmla="*/ 48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1" h="483">
                <a:moveTo>
                  <a:pt x="141" y="483"/>
                </a:moveTo>
                <a:cubicBezTo>
                  <a:pt x="135" y="483"/>
                  <a:pt x="131" y="479"/>
                  <a:pt x="131" y="473"/>
                </a:cubicBezTo>
                <a:cubicBezTo>
                  <a:pt x="131" y="312"/>
                  <a:pt x="87" y="154"/>
                  <a:pt x="3" y="17"/>
                </a:cubicBezTo>
                <a:cubicBezTo>
                  <a:pt x="0" y="12"/>
                  <a:pt x="2" y="6"/>
                  <a:pt x="7" y="3"/>
                </a:cubicBezTo>
                <a:cubicBezTo>
                  <a:pt x="12" y="0"/>
                  <a:pt x="18" y="2"/>
                  <a:pt x="21" y="7"/>
                </a:cubicBezTo>
                <a:cubicBezTo>
                  <a:pt x="106" y="147"/>
                  <a:pt x="151" y="308"/>
                  <a:pt x="151" y="473"/>
                </a:cubicBezTo>
                <a:cubicBezTo>
                  <a:pt x="151" y="479"/>
                  <a:pt x="146" y="483"/>
                  <a:pt x="141" y="483"/>
                </a:cubicBezTo>
                <a:close/>
              </a:path>
            </a:pathLst>
          </a:custGeom>
          <a:solidFill>
            <a:srgbClr val="8181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390231" y="2206053"/>
            <a:ext cx="282575" cy="912813"/>
          </a:xfrm>
          <a:custGeom>
            <a:avLst/>
            <a:gdLst>
              <a:gd name="T0" fmla="*/ 10 w 149"/>
              <a:gd name="T1" fmla="*/ 481 h 481"/>
              <a:gd name="T2" fmla="*/ 0 w 149"/>
              <a:gd name="T3" fmla="*/ 471 h 481"/>
              <a:gd name="T4" fmla="*/ 129 w 149"/>
              <a:gd name="T5" fmla="*/ 7 h 481"/>
              <a:gd name="T6" fmla="*/ 143 w 149"/>
              <a:gd name="T7" fmla="*/ 3 h 481"/>
              <a:gd name="T8" fmla="*/ 147 w 149"/>
              <a:gd name="T9" fmla="*/ 17 h 481"/>
              <a:gd name="T10" fmla="*/ 20 w 149"/>
              <a:gd name="T11" fmla="*/ 471 h 481"/>
              <a:gd name="T12" fmla="*/ 10 w 149"/>
              <a:gd name="T13" fmla="*/ 481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481">
                <a:moveTo>
                  <a:pt x="10" y="481"/>
                </a:moveTo>
                <a:cubicBezTo>
                  <a:pt x="5" y="481"/>
                  <a:pt x="0" y="477"/>
                  <a:pt x="0" y="471"/>
                </a:cubicBezTo>
                <a:cubicBezTo>
                  <a:pt x="0" y="307"/>
                  <a:pt x="45" y="146"/>
                  <a:pt x="129" y="7"/>
                </a:cubicBezTo>
                <a:cubicBezTo>
                  <a:pt x="132" y="2"/>
                  <a:pt x="138" y="0"/>
                  <a:pt x="143" y="3"/>
                </a:cubicBezTo>
                <a:cubicBezTo>
                  <a:pt x="148" y="6"/>
                  <a:pt x="149" y="12"/>
                  <a:pt x="147" y="17"/>
                </a:cubicBezTo>
                <a:cubicBezTo>
                  <a:pt x="64" y="154"/>
                  <a:pt x="20" y="311"/>
                  <a:pt x="20" y="471"/>
                </a:cubicBezTo>
                <a:cubicBezTo>
                  <a:pt x="20" y="477"/>
                  <a:pt x="16" y="481"/>
                  <a:pt x="10" y="481"/>
                </a:cubicBezTo>
                <a:close/>
              </a:path>
            </a:pathLst>
          </a:custGeom>
          <a:solidFill>
            <a:srgbClr val="8181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7503319" y="1798066"/>
            <a:ext cx="530225" cy="1320800"/>
          </a:xfrm>
          <a:custGeom>
            <a:avLst/>
            <a:gdLst>
              <a:gd name="T0" fmla="*/ 270 w 280"/>
              <a:gd name="T1" fmla="*/ 696 h 696"/>
              <a:gd name="T2" fmla="*/ 259 w 280"/>
              <a:gd name="T3" fmla="*/ 686 h 696"/>
              <a:gd name="T4" fmla="*/ 4 w 280"/>
              <a:gd name="T5" fmla="*/ 18 h 696"/>
              <a:gd name="T6" fmla="*/ 5 w 280"/>
              <a:gd name="T7" fmla="*/ 4 h 696"/>
              <a:gd name="T8" fmla="*/ 19 w 280"/>
              <a:gd name="T9" fmla="*/ 5 h 696"/>
              <a:gd name="T10" fmla="*/ 280 w 280"/>
              <a:gd name="T11" fmla="*/ 686 h 696"/>
              <a:gd name="T12" fmla="*/ 270 w 280"/>
              <a:gd name="T13" fmla="*/ 696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0" h="696">
                <a:moveTo>
                  <a:pt x="270" y="696"/>
                </a:moveTo>
                <a:cubicBezTo>
                  <a:pt x="264" y="696"/>
                  <a:pt x="259" y="692"/>
                  <a:pt x="259" y="686"/>
                </a:cubicBezTo>
                <a:cubicBezTo>
                  <a:pt x="259" y="439"/>
                  <a:pt x="169" y="202"/>
                  <a:pt x="4" y="18"/>
                </a:cubicBezTo>
                <a:cubicBezTo>
                  <a:pt x="0" y="14"/>
                  <a:pt x="1" y="8"/>
                  <a:pt x="5" y="4"/>
                </a:cubicBezTo>
                <a:cubicBezTo>
                  <a:pt x="9" y="0"/>
                  <a:pt x="16" y="0"/>
                  <a:pt x="19" y="5"/>
                </a:cubicBezTo>
                <a:cubicBezTo>
                  <a:pt x="187" y="192"/>
                  <a:pt x="280" y="434"/>
                  <a:pt x="280" y="686"/>
                </a:cubicBezTo>
                <a:cubicBezTo>
                  <a:pt x="280" y="692"/>
                  <a:pt x="275" y="696"/>
                  <a:pt x="270" y="696"/>
                </a:cubicBezTo>
                <a:close/>
              </a:path>
            </a:pathLst>
          </a:custGeom>
          <a:solidFill>
            <a:srgbClr val="8181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>
            <a:off x="4158456" y="1866328"/>
            <a:ext cx="471488" cy="1252538"/>
          </a:xfrm>
          <a:custGeom>
            <a:avLst/>
            <a:gdLst>
              <a:gd name="T0" fmla="*/ 10 w 249"/>
              <a:gd name="T1" fmla="*/ 660 h 660"/>
              <a:gd name="T2" fmla="*/ 0 w 249"/>
              <a:gd name="T3" fmla="*/ 650 h 660"/>
              <a:gd name="T4" fmla="*/ 230 w 249"/>
              <a:gd name="T5" fmla="*/ 5 h 660"/>
              <a:gd name="T6" fmla="*/ 244 w 249"/>
              <a:gd name="T7" fmla="*/ 3 h 660"/>
              <a:gd name="T8" fmla="*/ 245 w 249"/>
              <a:gd name="T9" fmla="*/ 18 h 660"/>
              <a:gd name="T10" fmla="*/ 21 w 249"/>
              <a:gd name="T11" fmla="*/ 650 h 660"/>
              <a:gd name="T12" fmla="*/ 10 w 249"/>
              <a:gd name="T13" fmla="*/ 66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9" h="660">
                <a:moveTo>
                  <a:pt x="10" y="660"/>
                </a:moveTo>
                <a:cubicBezTo>
                  <a:pt x="5" y="660"/>
                  <a:pt x="0" y="656"/>
                  <a:pt x="0" y="650"/>
                </a:cubicBezTo>
                <a:cubicBezTo>
                  <a:pt x="0" y="416"/>
                  <a:pt x="82" y="186"/>
                  <a:pt x="230" y="5"/>
                </a:cubicBezTo>
                <a:cubicBezTo>
                  <a:pt x="233" y="1"/>
                  <a:pt x="240" y="0"/>
                  <a:pt x="244" y="3"/>
                </a:cubicBezTo>
                <a:cubicBezTo>
                  <a:pt x="248" y="7"/>
                  <a:pt x="249" y="13"/>
                  <a:pt x="245" y="18"/>
                </a:cubicBezTo>
                <a:cubicBezTo>
                  <a:pt x="100" y="196"/>
                  <a:pt x="21" y="420"/>
                  <a:pt x="21" y="650"/>
                </a:cubicBezTo>
                <a:cubicBezTo>
                  <a:pt x="21" y="656"/>
                  <a:pt x="16" y="660"/>
                  <a:pt x="10" y="660"/>
                </a:cubicBezTo>
                <a:close/>
              </a:path>
            </a:pathLst>
          </a:custGeom>
          <a:solidFill>
            <a:srgbClr val="8181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0"/>
          <p:cNvSpPr>
            <a:spLocks/>
          </p:cNvSpPr>
          <p:nvPr/>
        </p:nvSpPr>
        <p:spPr bwMode="auto">
          <a:xfrm>
            <a:off x="4590256" y="1517078"/>
            <a:ext cx="2093913" cy="747713"/>
          </a:xfrm>
          <a:custGeom>
            <a:avLst/>
            <a:gdLst>
              <a:gd name="T0" fmla="*/ 1104 w 1104"/>
              <a:gd name="T1" fmla="*/ 150 h 394"/>
              <a:gd name="T2" fmla="*/ 745 w 1104"/>
              <a:gd name="T3" fmla="*/ 0 h 394"/>
              <a:gd name="T4" fmla="*/ 0 w 1104"/>
              <a:gd name="T5" fmla="*/ 325 h 394"/>
              <a:gd name="T6" fmla="*/ 207 w 1104"/>
              <a:gd name="T7" fmla="*/ 394 h 394"/>
              <a:gd name="T8" fmla="*/ 1104 w 1104"/>
              <a:gd name="T9" fmla="*/ 15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4" h="394">
                <a:moveTo>
                  <a:pt x="1104" y="150"/>
                </a:moveTo>
                <a:cubicBezTo>
                  <a:pt x="745" y="0"/>
                  <a:pt x="745" y="0"/>
                  <a:pt x="745" y="0"/>
                </a:cubicBezTo>
                <a:cubicBezTo>
                  <a:pt x="0" y="325"/>
                  <a:pt x="0" y="325"/>
                  <a:pt x="0" y="325"/>
                </a:cubicBezTo>
                <a:cubicBezTo>
                  <a:pt x="207" y="394"/>
                  <a:pt x="207" y="394"/>
                  <a:pt x="207" y="394"/>
                </a:cubicBezTo>
                <a:cubicBezTo>
                  <a:pt x="306" y="320"/>
                  <a:pt x="591" y="150"/>
                  <a:pt x="1104" y="150"/>
                </a:cubicBezTo>
                <a:close/>
              </a:path>
            </a:pathLst>
          </a:custGeom>
          <a:solidFill>
            <a:srgbClr val="4150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>
            <a:off x="4983956" y="1802828"/>
            <a:ext cx="2509838" cy="792163"/>
          </a:xfrm>
          <a:custGeom>
            <a:avLst/>
            <a:gdLst>
              <a:gd name="T0" fmla="*/ 1324 w 1324"/>
              <a:gd name="T1" fmla="*/ 178 h 418"/>
              <a:gd name="T2" fmla="*/ 897 w 1324"/>
              <a:gd name="T3" fmla="*/ 0 h 418"/>
              <a:gd name="T4" fmla="*/ 0 w 1324"/>
              <a:gd name="T5" fmla="*/ 244 h 418"/>
              <a:gd name="T6" fmla="*/ 524 w 1324"/>
              <a:gd name="T7" fmla="*/ 418 h 418"/>
              <a:gd name="T8" fmla="*/ 1324 w 1324"/>
              <a:gd name="T9" fmla="*/ 17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4" h="418">
                <a:moveTo>
                  <a:pt x="1324" y="178"/>
                </a:moveTo>
                <a:cubicBezTo>
                  <a:pt x="897" y="0"/>
                  <a:pt x="897" y="0"/>
                  <a:pt x="897" y="0"/>
                </a:cubicBezTo>
                <a:cubicBezTo>
                  <a:pt x="384" y="0"/>
                  <a:pt x="99" y="170"/>
                  <a:pt x="0" y="244"/>
                </a:cubicBezTo>
                <a:cubicBezTo>
                  <a:pt x="524" y="418"/>
                  <a:pt x="524" y="418"/>
                  <a:pt x="524" y="418"/>
                </a:cubicBezTo>
                <a:lnTo>
                  <a:pt x="1324" y="178"/>
                </a:lnTo>
                <a:close/>
              </a:path>
            </a:pathLst>
          </a:custGeom>
          <a:solidFill>
            <a:srgbClr val="313C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>
            <a:off x="5155406" y="1901253"/>
            <a:ext cx="1741488" cy="1127125"/>
          </a:xfrm>
          <a:custGeom>
            <a:avLst/>
            <a:gdLst>
              <a:gd name="T0" fmla="*/ 0 w 918"/>
              <a:gd name="T1" fmla="*/ 221 h 594"/>
              <a:gd name="T2" fmla="*/ 0 w 918"/>
              <a:gd name="T3" fmla="*/ 594 h 594"/>
              <a:gd name="T4" fmla="*/ 911 w 918"/>
              <a:gd name="T5" fmla="*/ 584 h 594"/>
              <a:gd name="T6" fmla="*/ 911 w 918"/>
              <a:gd name="T7" fmla="*/ 218 h 594"/>
              <a:gd name="T8" fmla="*/ 0 w 918"/>
              <a:gd name="T9" fmla="*/ 221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8" h="594">
                <a:moveTo>
                  <a:pt x="0" y="221"/>
                </a:moveTo>
                <a:cubicBezTo>
                  <a:pt x="0" y="594"/>
                  <a:pt x="0" y="594"/>
                  <a:pt x="0" y="594"/>
                </a:cubicBezTo>
                <a:cubicBezTo>
                  <a:pt x="0" y="594"/>
                  <a:pt x="346" y="499"/>
                  <a:pt x="911" y="584"/>
                </a:cubicBezTo>
                <a:cubicBezTo>
                  <a:pt x="918" y="563"/>
                  <a:pt x="911" y="218"/>
                  <a:pt x="911" y="218"/>
                </a:cubicBezTo>
                <a:cubicBezTo>
                  <a:pt x="911" y="218"/>
                  <a:pt x="523" y="0"/>
                  <a:pt x="0" y="221"/>
                </a:cubicBezTo>
                <a:close/>
              </a:path>
            </a:pathLst>
          </a:custGeom>
          <a:solidFill>
            <a:srgbClr val="1D26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3"/>
          <p:cNvSpPr>
            <a:spLocks/>
          </p:cNvSpPr>
          <p:nvPr/>
        </p:nvSpPr>
        <p:spPr bwMode="auto">
          <a:xfrm>
            <a:off x="7046119" y="1901253"/>
            <a:ext cx="368300" cy="800100"/>
          </a:xfrm>
          <a:custGeom>
            <a:avLst/>
            <a:gdLst>
              <a:gd name="T0" fmla="*/ 141 w 194"/>
              <a:gd name="T1" fmla="*/ 38 h 422"/>
              <a:gd name="T2" fmla="*/ 0 w 194"/>
              <a:gd name="T3" fmla="*/ 28 h 422"/>
              <a:gd name="T4" fmla="*/ 20 w 194"/>
              <a:gd name="T5" fmla="*/ 36 h 422"/>
              <a:gd name="T6" fmla="*/ 132 w 194"/>
              <a:gd name="T7" fmla="*/ 49 h 422"/>
              <a:gd name="T8" fmla="*/ 163 w 194"/>
              <a:gd name="T9" fmla="*/ 236 h 422"/>
              <a:gd name="T10" fmla="*/ 123 w 194"/>
              <a:gd name="T11" fmla="*/ 420 h 422"/>
              <a:gd name="T12" fmla="*/ 136 w 194"/>
              <a:gd name="T13" fmla="*/ 422 h 422"/>
              <a:gd name="T14" fmla="*/ 176 w 194"/>
              <a:gd name="T15" fmla="*/ 238 h 422"/>
              <a:gd name="T16" fmla="*/ 141 w 194"/>
              <a:gd name="T17" fmla="*/ 38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4" h="422">
                <a:moveTo>
                  <a:pt x="141" y="38"/>
                </a:moveTo>
                <a:cubicBezTo>
                  <a:pt x="93" y="0"/>
                  <a:pt x="22" y="20"/>
                  <a:pt x="0" y="28"/>
                </a:cubicBezTo>
                <a:cubicBezTo>
                  <a:pt x="20" y="36"/>
                  <a:pt x="20" y="36"/>
                  <a:pt x="20" y="36"/>
                </a:cubicBezTo>
                <a:cubicBezTo>
                  <a:pt x="48" y="29"/>
                  <a:pt x="98" y="22"/>
                  <a:pt x="132" y="49"/>
                </a:cubicBezTo>
                <a:cubicBezTo>
                  <a:pt x="169" y="79"/>
                  <a:pt x="180" y="142"/>
                  <a:pt x="163" y="236"/>
                </a:cubicBezTo>
                <a:cubicBezTo>
                  <a:pt x="123" y="420"/>
                  <a:pt x="123" y="420"/>
                  <a:pt x="123" y="420"/>
                </a:cubicBezTo>
                <a:cubicBezTo>
                  <a:pt x="136" y="422"/>
                  <a:pt x="136" y="422"/>
                  <a:pt x="136" y="422"/>
                </a:cubicBezTo>
                <a:cubicBezTo>
                  <a:pt x="176" y="238"/>
                  <a:pt x="176" y="238"/>
                  <a:pt x="176" y="238"/>
                </a:cubicBezTo>
                <a:cubicBezTo>
                  <a:pt x="194" y="139"/>
                  <a:pt x="182" y="72"/>
                  <a:pt x="141" y="38"/>
                </a:cubicBezTo>
                <a:close/>
              </a:path>
            </a:pathLst>
          </a:custGeom>
          <a:solidFill>
            <a:srgbClr val="1E13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14"/>
          <p:cNvSpPr>
            <a:spLocks noChangeArrowheads="1"/>
          </p:cNvSpPr>
          <p:nvPr/>
        </p:nvSpPr>
        <p:spPr bwMode="auto">
          <a:xfrm>
            <a:off x="7219156" y="2583878"/>
            <a:ext cx="157163" cy="157163"/>
          </a:xfrm>
          <a:prstGeom prst="ellipse">
            <a:avLst/>
          </a:prstGeom>
          <a:solidFill>
            <a:srgbClr val="FCD1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7092156" y="2660078"/>
            <a:ext cx="311150" cy="428625"/>
          </a:xfrm>
          <a:custGeom>
            <a:avLst/>
            <a:gdLst>
              <a:gd name="T0" fmla="*/ 104 w 164"/>
              <a:gd name="T1" fmla="*/ 0 h 226"/>
              <a:gd name="T2" fmla="*/ 4 w 164"/>
              <a:gd name="T3" fmla="*/ 171 h 226"/>
              <a:gd name="T4" fmla="*/ 147 w 164"/>
              <a:gd name="T5" fmla="*/ 201 h 226"/>
              <a:gd name="T6" fmla="*/ 104 w 164"/>
              <a:gd name="T7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4" h="226">
                <a:moveTo>
                  <a:pt x="104" y="0"/>
                </a:moveTo>
                <a:cubicBezTo>
                  <a:pt x="104" y="0"/>
                  <a:pt x="46" y="10"/>
                  <a:pt x="4" y="171"/>
                </a:cubicBezTo>
                <a:cubicBezTo>
                  <a:pt x="0" y="178"/>
                  <a:pt x="75" y="226"/>
                  <a:pt x="147" y="201"/>
                </a:cubicBezTo>
                <a:cubicBezTo>
                  <a:pt x="157" y="201"/>
                  <a:pt x="164" y="33"/>
                  <a:pt x="104" y="0"/>
                </a:cubicBezTo>
                <a:close/>
              </a:path>
            </a:pathLst>
          </a:custGeom>
          <a:solidFill>
            <a:srgbClr val="FCD1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2029161" y="1145988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</a:rPr>
              <a:t>关键技术与实践难点</a:t>
            </a:r>
            <a:endParaRPr lang="zh-CN" altLang="en-US" sz="3200" b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2029160" y="1948693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794085" y="1203377"/>
            <a:ext cx="890337" cy="113810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45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6" name="íŝlíďé">
            <a:extLst>
              <a:ext uri="{FF2B5EF4-FFF2-40B4-BE49-F238E27FC236}">
                <a16:creationId xmlns:a16="http://schemas.microsoft.com/office/drawing/2014/main" xmlns="" id="{BBBA0A0F-BE90-42AA-A2CB-D2128AC8250C}"/>
              </a:ext>
            </a:extLst>
          </p:cNvPr>
          <p:cNvSpPr/>
          <p:nvPr/>
        </p:nvSpPr>
        <p:spPr>
          <a:xfrm>
            <a:off x="6096000" y="1132411"/>
            <a:ext cx="5424488" cy="5006975"/>
          </a:xfrm>
          <a:prstGeom prst="roundRect">
            <a:avLst>
              <a:gd name="adj" fmla="val 0"/>
            </a:avLst>
          </a:prstGeom>
          <a:blipFill>
            <a:blip r:embed="rId3"/>
            <a:srcRect/>
            <a:stretch>
              <a:fillRect l="-21129" t="57" r="-21553" b="-5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17" name="í$ľîḋè">
            <a:extLst>
              <a:ext uri="{FF2B5EF4-FFF2-40B4-BE49-F238E27FC236}">
                <a16:creationId xmlns:a16="http://schemas.microsoft.com/office/drawing/2014/main" xmlns="" id="{571188D6-C522-4FB5-863E-600B57F667F6}"/>
              </a:ext>
            </a:extLst>
          </p:cNvPr>
          <p:cNvSpPr/>
          <p:nvPr/>
        </p:nvSpPr>
        <p:spPr bwMode="auto">
          <a:xfrm>
            <a:off x="669925" y="1631257"/>
            <a:ext cx="5023169" cy="9693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  <a:endParaRPr lang="en-US" altLang="zh-CN" sz="10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8" name="işḷïďé">
            <a:extLst>
              <a:ext uri="{FF2B5EF4-FFF2-40B4-BE49-F238E27FC236}">
                <a16:creationId xmlns:a16="http://schemas.microsoft.com/office/drawing/2014/main" xmlns="" id="{92AFF329-BABF-45BB-9B67-DE27BA4B72AC}"/>
              </a:ext>
            </a:extLst>
          </p:cNvPr>
          <p:cNvSpPr txBox="1"/>
          <p:nvPr/>
        </p:nvSpPr>
        <p:spPr bwMode="auto">
          <a:xfrm>
            <a:off x="669925" y="1218377"/>
            <a:ext cx="5023169" cy="41288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5" name="íšḷîḍè">
            <a:extLst>
              <a:ext uri="{FF2B5EF4-FFF2-40B4-BE49-F238E27FC236}">
                <a16:creationId xmlns:a16="http://schemas.microsoft.com/office/drawing/2014/main" xmlns="" id="{F91DE22D-D69A-49F1-BFA9-F4EEC407FB9E}"/>
              </a:ext>
            </a:extLst>
          </p:cNvPr>
          <p:cNvSpPr/>
          <p:nvPr/>
        </p:nvSpPr>
        <p:spPr bwMode="auto">
          <a:xfrm>
            <a:off x="669925" y="3413317"/>
            <a:ext cx="5023169" cy="9693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/>
              <a:t>Supporting text here.</a:t>
            </a:r>
            <a:endParaRPr lang="en-US" altLang="zh-CN" sz="10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6" name="íṧļïḑe">
            <a:extLst>
              <a:ext uri="{FF2B5EF4-FFF2-40B4-BE49-F238E27FC236}">
                <a16:creationId xmlns:a16="http://schemas.microsoft.com/office/drawing/2014/main" xmlns="" id="{89CED280-D661-4274-A40D-A2980AD67ACF}"/>
              </a:ext>
            </a:extLst>
          </p:cNvPr>
          <p:cNvSpPr txBox="1"/>
          <p:nvPr/>
        </p:nvSpPr>
        <p:spPr bwMode="auto">
          <a:xfrm>
            <a:off x="669925" y="3000437"/>
            <a:ext cx="5023169" cy="41288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3" name="ïṡḻíḍê">
            <a:extLst>
              <a:ext uri="{FF2B5EF4-FFF2-40B4-BE49-F238E27FC236}">
                <a16:creationId xmlns:a16="http://schemas.microsoft.com/office/drawing/2014/main" xmlns="" id="{D20645C2-B110-4E84-8F7D-E7683342ED2E}"/>
              </a:ext>
            </a:extLst>
          </p:cNvPr>
          <p:cNvSpPr/>
          <p:nvPr/>
        </p:nvSpPr>
        <p:spPr bwMode="auto">
          <a:xfrm>
            <a:off x="669925" y="5195377"/>
            <a:ext cx="5023169" cy="9693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4" name="i$lïďe">
            <a:extLst>
              <a:ext uri="{FF2B5EF4-FFF2-40B4-BE49-F238E27FC236}">
                <a16:creationId xmlns:a16="http://schemas.microsoft.com/office/drawing/2014/main" xmlns="" id="{7470A571-7229-4987-B631-D8E73DA1D038}"/>
              </a:ext>
            </a:extLst>
          </p:cNvPr>
          <p:cNvSpPr txBox="1"/>
          <p:nvPr/>
        </p:nvSpPr>
        <p:spPr bwMode="auto">
          <a:xfrm>
            <a:off x="669925" y="4782497"/>
            <a:ext cx="5023169" cy="41288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0" name="îşľíďé">
            <a:extLst>
              <a:ext uri="{FF2B5EF4-FFF2-40B4-BE49-F238E27FC236}">
                <a16:creationId xmlns:a16="http://schemas.microsoft.com/office/drawing/2014/main" xmlns="" id="{E5F9174D-1B44-4E21-AA45-30D22E930D19}"/>
              </a:ext>
            </a:extLst>
          </p:cNvPr>
          <p:cNvSpPr txBox="1"/>
          <p:nvPr/>
        </p:nvSpPr>
        <p:spPr>
          <a:xfrm>
            <a:off x="6096000" y="4428168"/>
            <a:ext cx="5424488" cy="1711218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wrap="square" lIns="90000" tIns="46800" rIns="90000" bIns="46800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200" b="1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200" b="1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2C5B493-E9E7-4639-916C-42828C8514CB}"/>
              </a:ext>
            </a:extLst>
          </p:cNvPr>
          <p:cNvCxnSpPr>
            <a:cxnSpLocks/>
          </p:cNvCxnSpPr>
          <p:nvPr/>
        </p:nvCxnSpPr>
        <p:spPr>
          <a:xfrm>
            <a:off x="705782" y="2783512"/>
            <a:ext cx="47628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766AAE0E-CCC0-45A9-92C0-22480421A7EE}"/>
              </a:ext>
            </a:extLst>
          </p:cNvPr>
          <p:cNvCxnSpPr>
            <a:cxnSpLocks/>
          </p:cNvCxnSpPr>
          <p:nvPr/>
        </p:nvCxnSpPr>
        <p:spPr>
          <a:xfrm>
            <a:off x="705783" y="4428168"/>
            <a:ext cx="4762329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652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41" name="îś1îḓé">
            <a:extLst>
              <a:ext uri="{FF2B5EF4-FFF2-40B4-BE49-F238E27FC236}">
                <a16:creationId xmlns:a16="http://schemas.microsoft.com/office/drawing/2014/main" xmlns="" id="{A8C98A0F-730A-40A2-A5C8-EC270A55EAB3}"/>
              </a:ext>
            </a:extLst>
          </p:cNvPr>
          <p:cNvSpPr/>
          <p:nvPr/>
        </p:nvSpPr>
        <p:spPr bwMode="auto">
          <a:xfrm>
            <a:off x="4956544" y="2268924"/>
            <a:ext cx="2016511" cy="1351217"/>
          </a:xfrm>
          <a:custGeom>
            <a:avLst/>
            <a:gdLst>
              <a:gd name="T0" fmla="*/ 7207 w 7822"/>
              <a:gd name="T1" fmla="*/ 1 h 5239"/>
              <a:gd name="T2" fmla="*/ 7229 w 7822"/>
              <a:gd name="T3" fmla="*/ 0 h 5239"/>
              <a:gd name="T4" fmla="*/ 7251 w 7822"/>
              <a:gd name="T5" fmla="*/ 1 h 5239"/>
              <a:gd name="T6" fmla="*/ 7293 w 7822"/>
              <a:gd name="T7" fmla="*/ 11 h 5239"/>
              <a:gd name="T8" fmla="*/ 7332 w 7822"/>
              <a:gd name="T9" fmla="*/ 27 h 5239"/>
              <a:gd name="T10" fmla="*/ 7367 w 7822"/>
              <a:gd name="T11" fmla="*/ 51 h 5239"/>
              <a:gd name="T12" fmla="*/ 7396 w 7822"/>
              <a:gd name="T13" fmla="*/ 81 h 5239"/>
              <a:gd name="T14" fmla="*/ 7420 w 7822"/>
              <a:gd name="T15" fmla="*/ 116 h 5239"/>
              <a:gd name="T16" fmla="*/ 7436 w 7822"/>
              <a:gd name="T17" fmla="*/ 156 h 5239"/>
              <a:gd name="T18" fmla="*/ 7441 w 7822"/>
              <a:gd name="T19" fmla="*/ 177 h 5239"/>
              <a:gd name="T20" fmla="*/ 7445 w 7822"/>
              <a:gd name="T21" fmla="*/ 199 h 5239"/>
              <a:gd name="T22" fmla="*/ 7822 w 7822"/>
              <a:gd name="T23" fmla="*/ 4378 h 5239"/>
              <a:gd name="T24" fmla="*/ 7822 w 7822"/>
              <a:gd name="T25" fmla="*/ 4400 h 5239"/>
              <a:gd name="T26" fmla="*/ 7817 w 7822"/>
              <a:gd name="T27" fmla="*/ 4432 h 5239"/>
              <a:gd name="T28" fmla="*/ 7804 w 7822"/>
              <a:gd name="T29" fmla="*/ 4472 h 5239"/>
              <a:gd name="T30" fmla="*/ 7784 w 7822"/>
              <a:gd name="T31" fmla="*/ 4510 h 5239"/>
              <a:gd name="T32" fmla="*/ 7757 w 7822"/>
              <a:gd name="T33" fmla="*/ 4541 h 5239"/>
              <a:gd name="T34" fmla="*/ 7724 w 7822"/>
              <a:gd name="T35" fmla="*/ 4568 h 5239"/>
              <a:gd name="T36" fmla="*/ 7687 w 7822"/>
              <a:gd name="T37" fmla="*/ 4589 h 5239"/>
              <a:gd name="T38" fmla="*/ 7655 w 7822"/>
              <a:gd name="T39" fmla="*/ 4599 h 5239"/>
              <a:gd name="T40" fmla="*/ 7634 w 7822"/>
              <a:gd name="T41" fmla="*/ 4603 h 5239"/>
              <a:gd name="T42" fmla="*/ 615 w 7822"/>
              <a:gd name="T43" fmla="*/ 5238 h 5239"/>
              <a:gd name="T44" fmla="*/ 592 w 7822"/>
              <a:gd name="T45" fmla="*/ 5239 h 5239"/>
              <a:gd name="T46" fmla="*/ 571 w 7822"/>
              <a:gd name="T47" fmla="*/ 5238 h 5239"/>
              <a:gd name="T48" fmla="*/ 529 w 7822"/>
              <a:gd name="T49" fmla="*/ 5229 h 5239"/>
              <a:gd name="T50" fmla="*/ 490 w 7822"/>
              <a:gd name="T51" fmla="*/ 5212 h 5239"/>
              <a:gd name="T52" fmla="*/ 455 w 7822"/>
              <a:gd name="T53" fmla="*/ 5188 h 5239"/>
              <a:gd name="T54" fmla="*/ 426 w 7822"/>
              <a:gd name="T55" fmla="*/ 5158 h 5239"/>
              <a:gd name="T56" fmla="*/ 402 w 7822"/>
              <a:gd name="T57" fmla="*/ 5123 h 5239"/>
              <a:gd name="T58" fmla="*/ 386 w 7822"/>
              <a:gd name="T59" fmla="*/ 5083 h 5239"/>
              <a:gd name="T60" fmla="*/ 380 w 7822"/>
              <a:gd name="T61" fmla="*/ 5062 h 5239"/>
              <a:gd name="T62" fmla="*/ 377 w 7822"/>
              <a:gd name="T63" fmla="*/ 5040 h 5239"/>
              <a:gd name="T64" fmla="*/ 0 w 7822"/>
              <a:gd name="T65" fmla="*/ 861 h 5239"/>
              <a:gd name="T66" fmla="*/ 0 w 7822"/>
              <a:gd name="T67" fmla="*/ 839 h 5239"/>
              <a:gd name="T68" fmla="*/ 6 w 7822"/>
              <a:gd name="T69" fmla="*/ 807 h 5239"/>
              <a:gd name="T70" fmla="*/ 18 w 7822"/>
              <a:gd name="T71" fmla="*/ 767 h 5239"/>
              <a:gd name="T72" fmla="*/ 38 w 7822"/>
              <a:gd name="T73" fmla="*/ 730 h 5239"/>
              <a:gd name="T74" fmla="*/ 65 w 7822"/>
              <a:gd name="T75" fmla="*/ 698 h 5239"/>
              <a:gd name="T76" fmla="*/ 98 w 7822"/>
              <a:gd name="T77" fmla="*/ 671 h 5239"/>
              <a:gd name="T78" fmla="*/ 135 w 7822"/>
              <a:gd name="T79" fmla="*/ 650 h 5239"/>
              <a:gd name="T80" fmla="*/ 167 w 7822"/>
              <a:gd name="T81" fmla="*/ 640 h 5239"/>
              <a:gd name="T82" fmla="*/ 188 w 7822"/>
              <a:gd name="T83" fmla="*/ 636 h 5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22" h="5239">
                <a:moveTo>
                  <a:pt x="199" y="635"/>
                </a:moveTo>
                <a:lnTo>
                  <a:pt x="7207" y="1"/>
                </a:lnTo>
                <a:lnTo>
                  <a:pt x="7219" y="0"/>
                </a:lnTo>
                <a:lnTo>
                  <a:pt x="7229" y="0"/>
                </a:lnTo>
                <a:lnTo>
                  <a:pt x="7240" y="0"/>
                </a:lnTo>
                <a:lnTo>
                  <a:pt x="7251" y="1"/>
                </a:lnTo>
                <a:lnTo>
                  <a:pt x="7273" y="4"/>
                </a:lnTo>
                <a:lnTo>
                  <a:pt x="7293" y="11"/>
                </a:lnTo>
                <a:lnTo>
                  <a:pt x="7313" y="18"/>
                </a:lnTo>
                <a:lnTo>
                  <a:pt x="7332" y="27"/>
                </a:lnTo>
                <a:lnTo>
                  <a:pt x="7349" y="38"/>
                </a:lnTo>
                <a:lnTo>
                  <a:pt x="7367" y="51"/>
                </a:lnTo>
                <a:lnTo>
                  <a:pt x="7382" y="65"/>
                </a:lnTo>
                <a:lnTo>
                  <a:pt x="7396" y="81"/>
                </a:lnTo>
                <a:lnTo>
                  <a:pt x="7409" y="97"/>
                </a:lnTo>
                <a:lnTo>
                  <a:pt x="7420" y="116"/>
                </a:lnTo>
                <a:lnTo>
                  <a:pt x="7429" y="135"/>
                </a:lnTo>
                <a:lnTo>
                  <a:pt x="7436" y="156"/>
                </a:lnTo>
                <a:lnTo>
                  <a:pt x="7439" y="167"/>
                </a:lnTo>
                <a:lnTo>
                  <a:pt x="7441" y="177"/>
                </a:lnTo>
                <a:lnTo>
                  <a:pt x="7443" y="188"/>
                </a:lnTo>
                <a:lnTo>
                  <a:pt x="7445" y="199"/>
                </a:lnTo>
                <a:lnTo>
                  <a:pt x="7821" y="4366"/>
                </a:lnTo>
                <a:lnTo>
                  <a:pt x="7822" y="4378"/>
                </a:lnTo>
                <a:lnTo>
                  <a:pt x="7822" y="4389"/>
                </a:lnTo>
                <a:lnTo>
                  <a:pt x="7822" y="4400"/>
                </a:lnTo>
                <a:lnTo>
                  <a:pt x="7821" y="4410"/>
                </a:lnTo>
                <a:lnTo>
                  <a:pt x="7817" y="4432"/>
                </a:lnTo>
                <a:lnTo>
                  <a:pt x="7811" y="4453"/>
                </a:lnTo>
                <a:lnTo>
                  <a:pt x="7804" y="4472"/>
                </a:lnTo>
                <a:lnTo>
                  <a:pt x="7795" y="4491"/>
                </a:lnTo>
                <a:lnTo>
                  <a:pt x="7784" y="4510"/>
                </a:lnTo>
                <a:lnTo>
                  <a:pt x="7771" y="4526"/>
                </a:lnTo>
                <a:lnTo>
                  <a:pt x="7757" y="4541"/>
                </a:lnTo>
                <a:lnTo>
                  <a:pt x="7741" y="4556"/>
                </a:lnTo>
                <a:lnTo>
                  <a:pt x="7724" y="4568"/>
                </a:lnTo>
                <a:lnTo>
                  <a:pt x="7706" y="4579"/>
                </a:lnTo>
                <a:lnTo>
                  <a:pt x="7687" y="4589"/>
                </a:lnTo>
                <a:lnTo>
                  <a:pt x="7666" y="4595"/>
                </a:lnTo>
                <a:lnTo>
                  <a:pt x="7655" y="4599"/>
                </a:lnTo>
                <a:lnTo>
                  <a:pt x="7644" y="4601"/>
                </a:lnTo>
                <a:lnTo>
                  <a:pt x="7634" y="4603"/>
                </a:lnTo>
                <a:lnTo>
                  <a:pt x="7623" y="4604"/>
                </a:lnTo>
                <a:lnTo>
                  <a:pt x="615" y="5238"/>
                </a:lnTo>
                <a:lnTo>
                  <a:pt x="604" y="5239"/>
                </a:lnTo>
                <a:lnTo>
                  <a:pt x="592" y="5239"/>
                </a:lnTo>
                <a:lnTo>
                  <a:pt x="581" y="5239"/>
                </a:lnTo>
                <a:lnTo>
                  <a:pt x="571" y="5238"/>
                </a:lnTo>
                <a:lnTo>
                  <a:pt x="549" y="5235"/>
                </a:lnTo>
                <a:lnTo>
                  <a:pt x="529" y="5229"/>
                </a:lnTo>
                <a:lnTo>
                  <a:pt x="509" y="5222"/>
                </a:lnTo>
                <a:lnTo>
                  <a:pt x="490" y="5212"/>
                </a:lnTo>
                <a:lnTo>
                  <a:pt x="472" y="5201"/>
                </a:lnTo>
                <a:lnTo>
                  <a:pt x="455" y="5188"/>
                </a:lnTo>
                <a:lnTo>
                  <a:pt x="440" y="5174"/>
                </a:lnTo>
                <a:lnTo>
                  <a:pt x="426" y="5158"/>
                </a:lnTo>
                <a:lnTo>
                  <a:pt x="413" y="5142"/>
                </a:lnTo>
                <a:lnTo>
                  <a:pt x="402" y="5123"/>
                </a:lnTo>
                <a:lnTo>
                  <a:pt x="393" y="5104"/>
                </a:lnTo>
                <a:lnTo>
                  <a:pt x="386" y="5083"/>
                </a:lnTo>
                <a:lnTo>
                  <a:pt x="383" y="5072"/>
                </a:lnTo>
                <a:lnTo>
                  <a:pt x="380" y="5062"/>
                </a:lnTo>
                <a:lnTo>
                  <a:pt x="378" y="5051"/>
                </a:lnTo>
                <a:lnTo>
                  <a:pt x="377" y="5040"/>
                </a:lnTo>
                <a:lnTo>
                  <a:pt x="1" y="873"/>
                </a:lnTo>
                <a:lnTo>
                  <a:pt x="0" y="861"/>
                </a:lnTo>
                <a:lnTo>
                  <a:pt x="0" y="850"/>
                </a:lnTo>
                <a:lnTo>
                  <a:pt x="0" y="839"/>
                </a:lnTo>
                <a:lnTo>
                  <a:pt x="1" y="829"/>
                </a:lnTo>
                <a:lnTo>
                  <a:pt x="6" y="807"/>
                </a:lnTo>
                <a:lnTo>
                  <a:pt x="11" y="786"/>
                </a:lnTo>
                <a:lnTo>
                  <a:pt x="18" y="767"/>
                </a:lnTo>
                <a:lnTo>
                  <a:pt x="27" y="747"/>
                </a:lnTo>
                <a:lnTo>
                  <a:pt x="38" y="730"/>
                </a:lnTo>
                <a:lnTo>
                  <a:pt x="51" y="713"/>
                </a:lnTo>
                <a:lnTo>
                  <a:pt x="65" y="698"/>
                </a:lnTo>
                <a:lnTo>
                  <a:pt x="81" y="684"/>
                </a:lnTo>
                <a:lnTo>
                  <a:pt x="98" y="671"/>
                </a:lnTo>
                <a:lnTo>
                  <a:pt x="116" y="660"/>
                </a:lnTo>
                <a:lnTo>
                  <a:pt x="135" y="650"/>
                </a:lnTo>
                <a:lnTo>
                  <a:pt x="156" y="644"/>
                </a:lnTo>
                <a:lnTo>
                  <a:pt x="167" y="640"/>
                </a:lnTo>
                <a:lnTo>
                  <a:pt x="177" y="638"/>
                </a:lnTo>
                <a:lnTo>
                  <a:pt x="188" y="636"/>
                </a:lnTo>
                <a:lnTo>
                  <a:pt x="199" y="635"/>
                </a:lnTo>
                <a:close/>
              </a:path>
            </a:pathLst>
          </a:custGeom>
          <a:solidFill>
            <a:srgbClr val="F0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ş1îḓê">
            <a:extLst>
              <a:ext uri="{FF2B5EF4-FFF2-40B4-BE49-F238E27FC236}">
                <a16:creationId xmlns:a16="http://schemas.microsoft.com/office/drawing/2014/main" xmlns="" id="{8704717A-6C3B-4C44-A060-3C00E5D82137}"/>
              </a:ext>
            </a:extLst>
          </p:cNvPr>
          <p:cNvSpPr/>
          <p:nvPr/>
        </p:nvSpPr>
        <p:spPr bwMode="auto">
          <a:xfrm>
            <a:off x="5094502" y="2320497"/>
            <a:ext cx="1708361" cy="771019"/>
          </a:xfrm>
          <a:custGeom>
            <a:avLst/>
            <a:gdLst>
              <a:gd name="T0" fmla="*/ 6319 w 6626"/>
              <a:gd name="T1" fmla="*/ 1 h 2994"/>
              <a:gd name="T2" fmla="*/ 6339 w 6626"/>
              <a:gd name="T3" fmla="*/ 1 h 2994"/>
              <a:gd name="T4" fmla="*/ 6357 w 6626"/>
              <a:gd name="T5" fmla="*/ 5 h 2994"/>
              <a:gd name="T6" fmla="*/ 6375 w 6626"/>
              <a:gd name="T7" fmla="*/ 12 h 2994"/>
              <a:gd name="T8" fmla="*/ 6390 w 6626"/>
              <a:gd name="T9" fmla="*/ 23 h 2994"/>
              <a:gd name="T10" fmla="*/ 6403 w 6626"/>
              <a:gd name="T11" fmla="*/ 36 h 2994"/>
              <a:gd name="T12" fmla="*/ 6412 w 6626"/>
              <a:gd name="T13" fmla="*/ 51 h 2994"/>
              <a:gd name="T14" fmla="*/ 6420 w 6626"/>
              <a:gd name="T15" fmla="*/ 68 h 2994"/>
              <a:gd name="T16" fmla="*/ 6423 w 6626"/>
              <a:gd name="T17" fmla="*/ 88 h 2994"/>
              <a:gd name="T18" fmla="*/ 6626 w 6626"/>
              <a:gd name="T19" fmla="*/ 2336 h 2994"/>
              <a:gd name="T20" fmla="*/ 6624 w 6626"/>
              <a:gd name="T21" fmla="*/ 2355 h 2994"/>
              <a:gd name="T22" fmla="*/ 6618 w 6626"/>
              <a:gd name="T23" fmla="*/ 2372 h 2994"/>
              <a:gd name="T24" fmla="*/ 6609 w 6626"/>
              <a:gd name="T25" fmla="*/ 2389 h 2994"/>
              <a:gd name="T26" fmla="*/ 6597 w 6626"/>
              <a:gd name="T27" fmla="*/ 2403 h 2994"/>
              <a:gd name="T28" fmla="*/ 6583 w 6626"/>
              <a:gd name="T29" fmla="*/ 2415 h 2994"/>
              <a:gd name="T30" fmla="*/ 6567 w 6626"/>
              <a:gd name="T31" fmla="*/ 2423 h 2994"/>
              <a:gd name="T32" fmla="*/ 6549 w 6626"/>
              <a:gd name="T33" fmla="*/ 2429 h 2994"/>
              <a:gd name="T34" fmla="*/ 306 w 6626"/>
              <a:gd name="T35" fmla="*/ 2994 h 2994"/>
              <a:gd name="T36" fmla="*/ 286 w 6626"/>
              <a:gd name="T37" fmla="*/ 2994 h 2994"/>
              <a:gd name="T38" fmla="*/ 268 w 6626"/>
              <a:gd name="T39" fmla="*/ 2990 h 2994"/>
              <a:gd name="T40" fmla="*/ 251 w 6626"/>
              <a:gd name="T41" fmla="*/ 2982 h 2994"/>
              <a:gd name="T42" fmla="*/ 236 w 6626"/>
              <a:gd name="T43" fmla="*/ 2973 h 2994"/>
              <a:gd name="T44" fmla="*/ 224 w 6626"/>
              <a:gd name="T45" fmla="*/ 2959 h 2994"/>
              <a:gd name="T46" fmla="*/ 213 w 6626"/>
              <a:gd name="T47" fmla="*/ 2943 h 2994"/>
              <a:gd name="T48" fmla="*/ 205 w 6626"/>
              <a:gd name="T49" fmla="*/ 2926 h 2994"/>
              <a:gd name="T50" fmla="*/ 202 w 6626"/>
              <a:gd name="T51" fmla="*/ 2908 h 2994"/>
              <a:gd name="T52" fmla="*/ 0 w 6626"/>
              <a:gd name="T53" fmla="*/ 659 h 2994"/>
              <a:gd name="T54" fmla="*/ 2 w 6626"/>
              <a:gd name="T55" fmla="*/ 640 h 2994"/>
              <a:gd name="T56" fmla="*/ 7 w 6626"/>
              <a:gd name="T57" fmla="*/ 622 h 2994"/>
              <a:gd name="T58" fmla="*/ 16 w 6626"/>
              <a:gd name="T59" fmla="*/ 606 h 2994"/>
              <a:gd name="T60" fmla="*/ 28 w 6626"/>
              <a:gd name="T61" fmla="*/ 592 h 2994"/>
              <a:gd name="T62" fmla="*/ 42 w 6626"/>
              <a:gd name="T63" fmla="*/ 581 h 2994"/>
              <a:gd name="T64" fmla="*/ 58 w 6626"/>
              <a:gd name="T65" fmla="*/ 571 h 2994"/>
              <a:gd name="T66" fmla="*/ 77 w 6626"/>
              <a:gd name="T67" fmla="*/ 566 h 2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626" h="2994">
                <a:moveTo>
                  <a:pt x="86" y="565"/>
                </a:moveTo>
                <a:lnTo>
                  <a:pt x="6319" y="1"/>
                </a:lnTo>
                <a:lnTo>
                  <a:pt x="6329" y="0"/>
                </a:lnTo>
                <a:lnTo>
                  <a:pt x="6339" y="1"/>
                </a:lnTo>
                <a:lnTo>
                  <a:pt x="6349" y="2"/>
                </a:lnTo>
                <a:lnTo>
                  <a:pt x="6357" y="5"/>
                </a:lnTo>
                <a:lnTo>
                  <a:pt x="6366" y="9"/>
                </a:lnTo>
                <a:lnTo>
                  <a:pt x="6375" y="12"/>
                </a:lnTo>
                <a:lnTo>
                  <a:pt x="6382" y="17"/>
                </a:lnTo>
                <a:lnTo>
                  <a:pt x="6390" y="23"/>
                </a:lnTo>
                <a:lnTo>
                  <a:pt x="6396" y="29"/>
                </a:lnTo>
                <a:lnTo>
                  <a:pt x="6403" y="36"/>
                </a:lnTo>
                <a:lnTo>
                  <a:pt x="6408" y="43"/>
                </a:lnTo>
                <a:lnTo>
                  <a:pt x="6412" y="51"/>
                </a:lnTo>
                <a:lnTo>
                  <a:pt x="6417" y="59"/>
                </a:lnTo>
                <a:lnTo>
                  <a:pt x="6420" y="68"/>
                </a:lnTo>
                <a:lnTo>
                  <a:pt x="6422" y="78"/>
                </a:lnTo>
                <a:lnTo>
                  <a:pt x="6423" y="88"/>
                </a:lnTo>
                <a:lnTo>
                  <a:pt x="6625" y="2326"/>
                </a:lnTo>
                <a:lnTo>
                  <a:pt x="6626" y="2336"/>
                </a:lnTo>
                <a:lnTo>
                  <a:pt x="6625" y="2345"/>
                </a:lnTo>
                <a:lnTo>
                  <a:pt x="6624" y="2355"/>
                </a:lnTo>
                <a:lnTo>
                  <a:pt x="6621" y="2364"/>
                </a:lnTo>
                <a:lnTo>
                  <a:pt x="6618" y="2372"/>
                </a:lnTo>
                <a:lnTo>
                  <a:pt x="6614" y="2381"/>
                </a:lnTo>
                <a:lnTo>
                  <a:pt x="6609" y="2389"/>
                </a:lnTo>
                <a:lnTo>
                  <a:pt x="6604" y="2396"/>
                </a:lnTo>
                <a:lnTo>
                  <a:pt x="6597" y="2403"/>
                </a:lnTo>
                <a:lnTo>
                  <a:pt x="6591" y="2409"/>
                </a:lnTo>
                <a:lnTo>
                  <a:pt x="6583" y="2415"/>
                </a:lnTo>
                <a:lnTo>
                  <a:pt x="6576" y="2419"/>
                </a:lnTo>
                <a:lnTo>
                  <a:pt x="6567" y="2423"/>
                </a:lnTo>
                <a:lnTo>
                  <a:pt x="6558" y="2426"/>
                </a:lnTo>
                <a:lnTo>
                  <a:pt x="6549" y="2429"/>
                </a:lnTo>
                <a:lnTo>
                  <a:pt x="6539" y="2430"/>
                </a:lnTo>
                <a:lnTo>
                  <a:pt x="306" y="2994"/>
                </a:lnTo>
                <a:lnTo>
                  <a:pt x="296" y="2994"/>
                </a:lnTo>
                <a:lnTo>
                  <a:pt x="286" y="2994"/>
                </a:lnTo>
                <a:lnTo>
                  <a:pt x="278" y="2992"/>
                </a:lnTo>
                <a:lnTo>
                  <a:pt x="268" y="2990"/>
                </a:lnTo>
                <a:lnTo>
                  <a:pt x="259" y="2987"/>
                </a:lnTo>
                <a:lnTo>
                  <a:pt x="251" y="2982"/>
                </a:lnTo>
                <a:lnTo>
                  <a:pt x="243" y="2978"/>
                </a:lnTo>
                <a:lnTo>
                  <a:pt x="236" y="2973"/>
                </a:lnTo>
                <a:lnTo>
                  <a:pt x="229" y="2966"/>
                </a:lnTo>
                <a:lnTo>
                  <a:pt x="224" y="2959"/>
                </a:lnTo>
                <a:lnTo>
                  <a:pt x="217" y="2952"/>
                </a:lnTo>
                <a:lnTo>
                  <a:pt x="213" y="2943"/>
                </a:lnTo>
                <a:lnTo>
                  <a:pt x="208" y="2935"/>
                </a:lnTo>
                <a:lnTo>
                  <a:pt x="205" y="2926"/>
                </a:lnTo>
                <a:lnTo>
                  <a:pt x="203" y="2918"/>
                </a:lnTo>
                <a:lnTo>
                  <a:pt x="202" y="2908"/>
                </a:lnTo>
                <a:lnTo>
                  <a:pt x="0" y="669"/>
                </a:lnTo>
                <a:lnTo>
                  <a:pt x="0" y="659"/>
                </a:lnTo>
                <a:lnTo>
                  <a:pt x="0" y="649"/>
                </a:lnTo>
                <a:lnTo>
                  <a:pt x="2" y="640"/>
                </a:lnTo>
                <a:lnTo>
                  <a:pt x="4" y="631"/>
                </a:lnTo>
                <a:lnTo>
                  <a:pt x="7" y="622"/>
                </a:lnTo>
                <a:lnTo>
                  <a:pt x="12" y="614"/>
                </a:lnTo>
                <a:lnTo>
                  <a:pt x="16" y="606"/>
                </a:lnTo>
                <a:lnTo>
                  <a:pt x="22" y="599"/>
                </a:lnTo>
                <a:lnTo>
                  <a:pt x="28" y="592"/>
                </a:lnTo>
                <a:lnTo>
                  <a:pt x="35" y="586"/>
                </a:lnTo>
                <a:lnTo>
                  <a:pt x="42" y="581"/>
                </a:lnTo>
                <a:lnTo>
                  <a:pt x="50" y="575"/>
                </a:lnTo>
                <a:lnTo>
                  <a:pt x="58" y="571"/>
                </a:lnTo>
                <a:lnTo>
                  <a:pt x="68" y="568"/>
                </a:lnTo>
                <a:lnTo>
                  <a:pt x="77" y="566"/>
                </a:lnTo>
                <a:lnTo>
                  <a:pt x="86" y="565"/>
                </a:lnTo>
                <a:close/>
              </a:path>
            </a:pathLst>
          </a:custGeom>
          <a:solidFill>
            <a:srgbClr val="AB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ṥlîḍé">
            <a:extLst>
              <a:ext uri="{FF2B5EF4-FFF2-40B4-BE49-F238E27FC236}">
                <a16:creationId xmlns:a16="http://schemas.microsoft.com/office/drawing/2014/main" xmlns="" id="{9CE93D74-E319-4218-8D3F-139828239CBD}"/>
              </a:ext>
            </a:extLst>
          </p:cNvPr>
          <p:cNvSpPr/>
          <p:nvPr/>
        </p:nvSpPr>
        <p:spPr bwMode="auto">
          <a:xfrm>
            <a:off x="5276297" y="2293421"/>
            <a:ext cx="1282883" cy="185664"/>
          </a:xfrm>
          <a:custGeom>
            <a:avLst/>
            <a:gdLst>
              <a:gd name="T0" fmla="*/ 4903 w 4974"/>
              <a:gd name="T1" fmla="*/ 289 h 723"/>
              <a:gd name="T2" fmla="*/ 109 w 4974"/>
              <a:gd name="T3" fmla="*/ 723 h 723"/>
              <a:gd name="T4" fmla="*/ 100 w 4974"/>
              <a:gd name="T5" fmla="*/ 723 h 723"/>
              <a:gd name="T6" fmla="*/ 92 w 4974"/>
              <a:gd name="T7" fmla="*/ 721 h 723"/>
              <a:gd name="T8" fmla="*/ 84 w 4974"/>
              <a:gd name="T9" fmla="*/ 718 h 723"/>
              <a:gd name="T10" fmla="*/ 75 w 4974"/>
              <a:gd name="T11" fmla="*/ 714 h 723"/>
              <a:gd name="T12" fmla="*/ 68 w 4974"/>
              <a:gd name="T13" fmla="*/ 708 h 723"/>
              <a:gd name="T14" fmla="*/ 60 w 4974"/>
              <a:gd name="T15" fmla="*/ 701 h 723"/>
              <a:gd name="T16" fmla="*/ 53 w 4974"/>
              <a:gd name="T17" fmla="*/ 693 h 723"/>
              <a:gd name="T18" fmla="*/ 46 w 4974"/>
              <a:gd name="T19" fmla="*/ 684 h 723"/>
              <a:gd name="T20" fmla="*/ 40 w 4974"/>
              <a:gd name="T21" fmla="*/ 674 h 723"/>
              <a:gd name="T22" fmla="*/ 33 w 4974"/>
              <a:gd name="T23" fmla="*/ 663 h 723"/>
              <a:gd name="T24" fmla="*/ 29 w 4974"/>
              <a:gd name="T25" fmla="*/ 651 h 723"/>
              <a:gd name="T26" fmla="*/ 24 w 4974"/>
              <a:gd name="T27" fmla="*/ 638 h 723"/>
              <a:gd name="T28" fmla="*/ 19 w 4974"/>
              <a:gd name="T29" fmla="*/ 624 h 723"/>
              <a:gd name="T30" fmla="*/ 16 w 4974"/>
              <a:gd name="T31" fmla="*/ 610 h 723"/>
              <a:gd name="T32" fmla="*/ 14 w 4974"/>
              <a:gd name="T33" fmla="*/ 596 h 723"/>
              <a:gd name="T34" fmla="*/ 12 w 4974"/>
              <a:gd name="T35" fmla="*/ 581 h 723"/>
              <a:gd name="T36" fmla="*/ 0 w 4974"/>
              <a:gd name="T37" fmla="*/ 449 h 723"/>
              <a:gd name="T38" fmla="*/ 4961 w 4974"/>
              <a:gd name="T39" fmla="*/ 0 h 723"/>
              <a:gd name="T40" fmla="*/ 4973 w 4974"/>
              <a:gd name="T41" fmla="*/ 132 h 723"/>
              <a:gd name="T42" fmla="*/ 4974 w 4974"/>
              <a:gd name="T43" fmla="*/ 147 h 723"/>
              <a:gd name="T44" fmla="*/ 4974 w 4974"/>
              <a:gd name="T45" fmla="*/ 162 h 723"/>
              <a:gd name="T46" fmla="*/ 4973 w 4974"/>
              <a:gd name="T47" fmla="*/ 176 h 723"/>
              <a:gd name="T48" fmla="*/ 4972 w 4974"/>
              <a:gd name="T49" fmla="*/ 190 h 723"/>
              <a:gd name="T50" fmla="*/ 4968 w 4974"/>
              <a:gd name="T51" fmla="*/ 203 h 723"/>
              <a:gd name="T52" fmla="*/ 4966 w 4974"/>
              <a:gd name="T53" fmla="*/ 216 h 723"/>
              <a:gd name="T54" fmla="*/ 4962 w 4974"/>
              <a:gd name="T55" fmla="*/ 228 h 723"/>
              <a:gd name="T56" fmla="*/ 4958 w 4974"/>
              <a:gd name="T57" fmla="*/ 239 h 723"/>
              <a:gd name="T58" fmla="*/ 4952 w 4974"/>
              <a:gd name="T59" fmla="*/ 250 h 723"/>
              <a:gd name="T60" fmla="*/ 4947 w 4974"/>
              <a:gd name="T61" fmla="*/ 259 h 723"/>
              <a:gd name="T62" fmla="*/ 4940 w 4974"/>
              <a:gd name="T63" fmla="*/ 267 h 723"/>
              <a:gd name="T64" fmla="*/ 4934 w 4974"/>
              <a:gd name="T65" fmla="*/ 274 h 723"/>
              <a:gd name="T66" fmla="*/ 4926 w 4974"/>
              <a:gd name="T67" fmla="*/ 280 h 723"/>
              <a:gd name="T68" fmla="*/ 4919 w 4974"/>
              <a:gd name="T69" fmla="*/ 285 h 723"/>
              <a:gd name="T70" fmla="*/ 4911 w 4974"/>
              <a:gd name="T71" fmla="*/ 287 h 723"/>
              <a:gd name="T72" fmla="*/ 4903 w 4974"/>
              <a:gd name="T73" fmla="*/ 289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974" h="723">
                <a:moveTo>
                  <a:pt x="4903" y="289"/>
                </a:moveTo>
                <a:lnTo>
                  <a:pt x="109" y="723"/>
                </a:lnTo>
                <a:lnTo>
                  <a:pt x="100" y="723"/>
                </a:lnTo>
                <a:lnTo>
                  <a:pt x="92" y="721"/>
                </a:lnTo>
                <a:lnTo>
                  <a:pt x="84" y="718"/>
                </a:lnTo>
                <a:lnTo>
                  <a:pt x="75" y="714"/>
                </a:lnTo>
                <a:lnTo>
                  <a:pt x="68" y="708"/>
                </a:lnTo>
                <a:lnTo>
                  <a:pt x="60" y="701"/>
                </a:lnTo>
                <a:lnTo>
                  <a:pt x="53" y="693"/>
                </a:lnTo>
                <a:lnTo>
                  <a:pt x="46" y="684"/>
                </a:lnTo>
                <a:lnTo>
                  <a:pt x="40" y="674"/>
                </a:lnTo>
                <a:lnTo>
                  <a:pt x="33" y="663"/>
                </a:lnTo>
                <a:lnTo>
                  <a:pt x="29" y="651"/>
                </a:lnTo>
                <a:lnTo>
                  <a:pt x="24" y="638"/>
                </a:lnTo>
                <a:lnTo>
                  <a:pt x="19" y="624"/>
                </a:lnTo>
                <a:lnTo>
                  <a:pt x="16" y="610"/>
                </a:lnTo>
                <a:lnTo>
                  <a:pt x="14" y="596"/>
                </a:lnTo>
                <a:lnTo>
                  <a:pt x="12" y="581"/>
                </a:lnTo>
                <a:lnTo>
                  <a:pt x="0" y="449"/>
                </a:lnTo>
                <a:lnTo>
                  <a:pt x="4961" y="0"/>
                </a:lnTo>
                <a:lnTo>
                  <a:pt x="4973" y="132"/>
                </a:lnTo>
                <a:lnTo>
                  <a:pt x="4974" y="147"/>
                </a:lnTo>
                <a:lnTo>
                  <a:pt x="4974" y="162"/>
                </a:lnTo>
                <a:lnTo>
                  <a:pt x="4973" y="176"/>
                </a:lnTo>
                <a:lnTo>
                  <a:pt x="4972" y="190"/>
                </a:lnTo>
                <a:lnTo>
                  <a:pt x="4968" y="203"/>
                </a:lnTo>
                <a:lnTo>
                  <a:pt x="4966" y="216"/>
                </a:lnTo>
                <a:lnTo>
                  <a:pt x="4962" y="228"/>
                </a:lnTo>
                <a:lnTo>
                  <a:pt x="4958" y="239"/>
                </a:lnTo>
                <a:lnTo>
                  <a:pt x="4952" y="250"/>
                </a:lnTo>
                <a:lnTo>
                  <a:pt x="4947" y="259"/>
                </a:lnTo>
                <a:lnTo>
                  <a:pt x="4940" y="267"/>
                </a:lnTo>
                <a:lnTo>
                  <a:pt x="4934" y="274"/>
                </a:lnTo>
                <a:lnTo>
                  <a:pt x="4926" y="280"/>
                </a:lnTo>
                <a:lnTo>
                  <a:pt x="4919" y="285"/>
                </a:lnTo>
                <a:lnTo>
                  <a:pt x="4911" y="287"/>
                </a:lnTo>
                <a:lnTo>
                  <a:pt x="4903" y="289"/>
                </a:lnTo>
                <a:close/>
              </a:path>
            </a:pathLst>
          </a:custGeom>
          <a:solidFill>
            <a:srgbClr val="0F0F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$ļïďe">
            <a:extLst>
              <a:ext uri="{FF2B5EF4-FFF2-40B4-BE49-F238E27FC236}">
                <a16:creationId xmlns:a16="http://schemas.microsoft.com/office/drawing/2014/main" xmlns="" id="{EB02E614-1565-4AA7-81D3-C8585D40D8BA}"/>
              </a:ext>
            </a:extLst>
          </p:cNvPr>
          <p:cNvSpPr/>
          <p:nvPr/>
        </p:nvSpPr>
        <p:spPr bwMode="auto">
          <a:xfrm>
            <a:off x="5122867" y="2528079"/>
            <a:ext cx="104436" cy="56730"/>
          </a:xfrm>
          <a:custGeom>
            <a:avLst/>
            <a:gdLst>
              <a:gd name="T0" fmla="*/ 0 w 406"/>
              <a:gd name="T1" fmla="*/ 34 h 222"/>
              <a:gd name="T2" fmla="*/ 388 w 406"/>
              <a:gd name="T3" fmla="*/ 0 h 222"/>
              <a:gd name="T4" fmla="*/ 406 w 406"/>
              <a:gd name="T5" fmla="*/ 186 h 222"/>
              <a:gd name="T6" fmla="*/ 18 w 406"/>
              <a:gd name="T7" fmla="*/ 222 h 222"/>
              <a:gd name="T8" fmla="*/ 0 w 406"/>
              <a:gd name="T9" fmla="*/ 34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6" h="222">
                <a:moveTo>
                  <a:pt x="0" y="34"/>
                </a:moveTo>
                <a:lnTo>
                  <a:pt x="388" y="0"/>
                </a:lnTo>
                <a:lnTo>
                  <a:pt x="406" y="186"/>
                </a:lnTo>
                <a:lnTo>
                  <a:pt x="18" y="222"/>
                </a:lnTo>
                <a:lnTo>
                  <a:pt x="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S1iďê">
            <a:extLst>
              <a:ext uri="{FF2B5EF4-FFF2-40B4-BE49-F238E27FC236}">
                <a16:creationId xmlns:a16="http://schemas.microsoft.com/office/drawing/2014/main" xmlns="" id="{4CD79FFB-285B-4335-8C2C-E77EB34E3BC1}"/>
              </a:ext>
            </a:extLst>
          </p:cNvPr>
          <p:cNvSpPr/>
          <p:nvPr/>
        </p:nvSpPr>
        <p:spPr bwMode="auto">
          <a:xfrm>
            <a:off x="5236328" y="2517764"/>
            <a:ext cx="104436" cy="56730"/>
          </a:xfrm>
          <a:custGeom>
            <a:avLst/>
            <a:gdLst>
              <a:gd name="T0" fmla="*/ 0 w 405"/>
              <a:gd name="T1" fmla="*/ 34 h 222"/>
              <a:gd name="T2" fmla="*/ 389 w 405"/>
              <a:gd name="T3" fmla="*/ 0 h 222"/>
              <a:gd name="T4" fmla="*/ 405 w 405"/>
              <a:gd name="T5" fmla="*/ 186 h 222"/>
              <a:gd name="T6" fmla="*/ 18 w 405"/>
              <a:gd name="T7" fmla="*/ 222 h 222"/>
              <a:gd name="T8" fmla="*/ 0 w 405"/>
              <a:gd name="T9" fmla="*/ 34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5" h="222">
                <a:moveTo>
                  <a:pt x="0" y="34"/>
                </a:moveTo>
                <a:lnTo>
                  <a:pt x="389" y="0"/>
                </a:lnTo>
                <a:lnTo>
                  <a:pt x="405" y="186"/>
                </a:lnTo>
                <a:lnTo>
                  <a:pt x="18" y="222"/>
                </a:lnTo>
                <a:lnTo>
                  <a:pt x="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îṥ1îdé">
            <a:extLst>
              <a:ext uri="{FF2B5EF4-FFF2-40B4-BE49-F238E27FC236}">
                <a16:creationId xmlns:a16="http://schemas.microsoft.com/office/drawing/2014/main" xmlns="" id="{93DE1AE1-2E46-4A7B-8E4C-1DAC0C2C92D5}"/>
              </a:ext>
            </a:extLst>
          </p:cNvPr>
          <p:cNvSpPr/>
          <p:nvPr/>
        </p:nvSpPr>
        <p:spPr bwMode="auto">
          <a:xfrm>
            <a:off x="5352368" y="2507450"/>
            <a:ext cx="104436" cy="56730"/>
          </a:xfrm>
          <a:custGeom>
            <a:avLst/>
            <a:gdLst>
              <a:gd name="T0" fmla="*/ 0 w 405"/>
              <a:gd name="T1" fmla="*/ 34 h 222"/>
              <a:gd name="T2" fmla="*/ 387 w 405"/>
              <a:gd name="T3" fmla="*/ 0 h 222"/>
              <a:gd name="T4" fmla="*/ 405 w 405"/>
              <a:gd name="T5" fmla="*/ 186 h 222"/>
              <a:gd name="T6" fmla="*/ 17 w 405"/>
              <a:gd name="T7" fmla="*/ 222 h 222"/>
              <a:gd name="T8" fmla="*/ 0 w 405"/>
              <a:gd name="T9" fmla="*/ 34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5" h="222">
                <a:moveTo>
                  <a:pt x="0" y="34"/>
                </a:moveTo>
                <a:lnTo>
                  <a:pt x="387" y="0"/>
                </a:lnTo>
                <a:lnTo>
                  <a:pt x="405" y="186"/>
                </a:lnTo>
                <a:lnTo>
                  <a:pt x="17" y="222"/>
                </a:lnTo>
                <a:lnTo>
                  <a:pt x="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$1iḋe">
            <a:extLst>
              <a:ext uri="{FF2B5EF4-FFF2-40B4-BE49-F238E27FC236}">
                <a16:creationId xmlns:a16="http://schemas.microsoft.com/office/drawing/2014/main" xmlns="" id="{33E65431-8720-425B-A515-79DB136E0F76}"/>
              </a:ext>
            </a:extLst>
          </p:cNvPr>
          <p:cNvSpPr/>
          <p:nvPr/>
        </p:nvSpPr>
        <p:spPr bwMode="auto">
          <a:xfrm>
            <a:off x="5465829" y="2497135"/>
            <a:ext cx="104436" cy="56730"/>
          </a:xfrm>
          <a:custGeom>
            <a:avLst/>
            <a:gdLst>
              <a:gd name="T0" fmla="*/ 0 w 405"/>
              <a:gd name="T1" fmla="*/ 34 h 222"/>
              <a:gd name="T2" fmla="*/ 388 w 405"/>
              <a:gd name="T3" fmla="*/ 0 h 222"/>
              <a:gd name="T4" fmla="*/ 405 w 405"/>
              <a:gd name="T5" fmla="*/ 186 h 222"/>
              <a:gd name="T6" fmla="*/ 17 w 405"/>
              <a:gd name="T7" fmla="*/ 222 h 222"/>
              <a:gd name="T8" fmla="*/ 0 w 405"/>
              <a:gd name="T9" fmla="*/ 34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5" h="222">
                <a:moveTo>
                  <a:pt x="0" y="34"/>
                </a:moveTo>
                <a:lnTo>
                  <a:pt x="388" y="0"/>
                </a:lnTo>
                <a:lnTo>
                  <a:pt x="405" y="186"/>
                </a:lnTo>
                <a:lnTo>
                  <a:pt x="17" y="222"/>
                </a:lnTo>
                <a:lnTo>
                  <a:pt x="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şľïḑê">
            <a:extLst>
              <a:ext uri="{FF2B5EF4-FFF2-40B4-BE49-F238E27FC236}">
                <a16:creationId xmlns:a16="http://schemas.microsoft.com/office/drawing/2014/main" xmlns="" id="{F06A6887-6200-48FE-AAD6-E3152159820A}"/>
              </a:ext>
            </a:extLst>
          </p:cNvPr>
          <p:cNvSpPr/>
          <p:nvPr/>
        </p:nvSpPr>
        <p:spPr bwMode="auto">
          <a:xfrm>
            <a:off x="5583157" y="2485531"/>
            <a:ext cx="104436" cy="56730"/>
          </a:xfrm>
          <a:custGeom>
            <a:avLst/>
            <a:gdLst>
              <a:gd name="T0" fmla="*/ 0 w 404"/>
              <a:gd name="T1" fmla="*/ 35 h 221"/>
              <a:gd name="T2" fmla="*/ 387 w 404"/>
              <a:gd name="T3" fmla="*/ 0 h 221"/>
              <a:gd name="T4" fmla="*/ 404 w 404"/>
              <a:gd name="T5" fmla="*/ 187 h 221"/>
              <a:gd name="T6" fmla="*/ 16 w 404"/>
              <a:gd name="T7" fmla="*/ 221 h 221"/>
              <a:gd name="T8" fmla="*/ 0 w 404"/>
              <a:gd name="T9" fmla="*/ 35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4" h="221">
                <a:moveTo>
                  <a:pt x="0" y="35"/>
                </a:moveTo>
                <a:lnTo>
                  <a:pt x="387" y="0"/>
                </a:lnTo>
                <a:lnTo>
                  <a:pt x="404" y="187"/>
                </a:lnTo>
                <a:lnTo>
                  <a:pt x="16" y="221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Slíde">
            <a:extLst>
              <a:ext uri="{FF2B5EF4-FFF2-40B4-BE49-F238E27FC236}">
                <a16:creationId xmlns:a16="http://schemas.microsoft.com/office/drawing/2014/main" xmlns="" id="{38B4DED1-AB9D-4BF2-99D2-66AB59939576}"/>
              </a:ext>
            </a:extLst>
          </p:cNvPr>
          <p:cNvSpPr/>
          <p:nvPr/>
        </p:nvSpPr>
        <p:spPr bwMode="auto">
          <a:xfrm>
            <a:off x="5696619" y="2475217"/>
            <a:ext cx="104436" cy="58020"/>
          </a:xfrm>
          <a:custGeom>
            <a:avLst/>
            <a:gdLst>
              <a:gd name="T0" fmla="*/ 0 w 406"/>
              <a:gd name="T1" fmla="*/ 34 h 221"/>
              <a:gd name="T2" fmla="*/ 388 w 406"/>
              <a:gd name="T3" fmla="*/ 0 h 221"/>
              <a:gd name="T4" fmla="*/ 406 w 406"/>
              <a:gd name="T5" fmla="*/ 186 h 221"/>
              <a:gd name="T6" fmla="*/ 18 w 406"/>
              <a:gd name="T7" fmla="*/ 221 h 221"/>
              <a:gd name="T8" fmla="*/ 0 w 406"/>
              <a:gd name="T9" fmla="*/ 34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6" h="221">
                <a:moveTo>
                  <a:pt x="0" y="34"/>
                </a:moveTo>
                <a:lnTo>
                  <a:pt x="388" y="0"/>
                </a:lnTo>
                <a:lnTo>
                  <a:pt x="406" y="186"/>
                </a:lnTo>
                <a:lnTo>
                  <a:pt x="18" y="221"/>
                </a:lnTo>
                <a:lnTo>
                  <a:pt x="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ṣľïḍé">
            <a:extLst>
              <a:ext uri="{FF2B5EF4-FFF2-40B4-BE49-F238E27FC236}">
                <a16:creationId xmlns:a16="http://schemas.microsoft.com/office/drawing/2014/main" xmlns="" id="{874BE27C-E7BB-42A9-A80F-E2DE0E269352}"/>
              </a:ext>
            </a:extLst>
          </p:cNvPr>
          <p:cNvSpPr/>
          <p:nvPr/>
        </p:nvSpPr>
        <p:spPr bwMode="auto">
          <a:xfrm>
            <a:off x="5924830" y="2454587"/>
            <a:ext cx="104436" cy="58020"/>
          </a:xfrm>
          <a:custGeom>
            <a:avLst/>
            <a:gdLst>
              <a:gd name="T0" fmla="*/ 0 w 406"/>
              <a:gd name="T1" fmla="*/ 36 h 223"/>
              <a:gd name="T2" fmla="*/ 388 w 406"/>
              <a:gd name="T3" fmla="*/ 0 h 223"/>
              <a:gd name="T4" fmla="*/ 406 w 406"/>
              <a:gd name="T5" fmla="*/ 188 h 223"/>
              <a:gd name="T6" fmla="*/ 18 w 406"/>
              <a:gd name="T7" fmla="*/ 223 h 223"/>
              <a:gd name="T8" fmla="*/ 0 w 406"/>
              <a:gd name="T9" fmla="*/ 36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6" h="223">
                <a:moveTo>
                  <a:pt x="0" y="36"/>
                </a:moveTo>
                <a:lnTo>
                  <a:pt x="388" y="0"/>
                </a:lnTo>
                <a:lnTo>
                  <a:pt x="406" y="188"/>
                </a:lnTo>
                <a:lnTo>
                  <a:pt x="18" y="223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ś1íḋe">
            <a:extLst>
              <a:ext uri="{FF2B5EF4-FFF2-40B4-BE49-F238E27FC236}">
                <a16:creationId xmlns:a16="http://schemas.microsoft.com/office/drawing/2014/main" xmlns="" id="{EFFA58E9-277F-425E-996C-B292D6E62B2E}"/>
              </a:ext>
            </a:extLst>
          </p:cNvPr>
          <p:cNvSpPr/>
          <p:nvPr/>
        </p:nvSpPr>
        <p:spPr bwMode="auto">
          <a:xfrm>
            <a:off x="6048606" y="2442984"/>
            <a:ext cx="105725" cy="58020"/>
          </a:xfrm>
          <a:custGeom>
            <a:avLst/>
            <a:gdLst>
              <a:gd name="T0" fmla="*/ 0 w 406"/>
              <a:gd name="T1" fmla="*/ 36 h 222"/>
              <a:gd name="T2" fmla="*/ 388 w 406"/>
              <a:gd name="T3" fmla="*/ 0 h 222"/>
              <a:gd name="T4" fmla="*/ 406 w 406"/>
              <a:gd name="T5" fmla="*/ 187 h 222"/>
              <a:gd name="T6" fmla="*/ 18 w 406"/>
              <a:gd name="T7" fmla="*/ 222 h 222"/>
              <a:gd name="T8" fmla="*/ 0 w 406"/>
              <a:gd name="T9" fmla="*/ 36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6" h="222">
                <a:moveTo>
                  <a:pt x="0" y="36"/>
                </a:moveTo>
                <a:lnTo>
                  <a:pt x="388" y="0"/>
                </a:lnTo>
                <a:lnTo>
                  <a:pt x="406" y="187"/>
                </a:lnTo>
                <a:lnTo>
                  <a:pt x="18" y="222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śľîḍè">
            <a:extLst>
              <a:ext uri="{FF2B5EF4-FFF2-40B4-BE49-F238E27FC236}">
                <a16:creationId xmlns:a16="http://schemas.microsoft.com/office/drawing/2014/main" xmlns="" id="{ED2571DB-C9C8-42A4-9275-28DBAE50A95D}"/>
              </a:ext>
            </a:extLst>
          </p:cNvPr>
          <p:cNvSpPr/>
          <p:nvPr/>
        </p:nvSpPr>
        <p:spPr bwMode="auto">
          <a:xfrm>
            <a:off x="6167224" y="2432669"/>
            <a:ext cx="104436" cy="58020"/>
          </a:xfrm>
          <a:custGeom>
            <a:avLst/>
            <a:gdLst>
              <a:gd name="T0" fmla="*/ 0 w 406"/>
              <a:gd name="T1" fmla="*/ 36 h 222"/>
              <a:gd name="T2" fmla="*/ 388 w 406"/>
              <a:gd name="T3" fmla="*/ 0 h 222"/>
              <a:gd name="T4" fmla="*/ 406 w 406"/>
              <a:gd name="T5" fmla="*/ 187 h 222"/>
              <a:gd name="T6" fmla="*/ 18 w 406"/>
              <a:gd name="T7" fmla="*/ 222 h 222"/>
              <a:gd name="T8" fmla="*/ 0 w 406"/>
              <a:gd name="T9" fmla="*/ 36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6" h="222">
                <a:moveTo>
                  <a:pt x="0" y="36"/>
                </a:moveTo>
                <a:lnTo>
                  <a:pt x="388" y="0"/>
                </a:lnTo>
                <a:lnTo>
                  <a:pt x="406" y="187"/>
                </a:lnTo>
                <a:lnTo>
                  <a:pt x="18" y="222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ŝḻíḋê">
            <a:extLst>
              <a:ext uri="{FF2B5EF4-FFF2-40B4-BE49-F238E27FC236}">
                <a16:creationId xmlns:a16="http://schemas.microsoft.com/office/drawing/2014/main" xmlns="" id="{0718769A-B0AA-4416-AC70-5A9025625D30}"/>
              </a:ext>
            </a:extLst>
          </p:cNvPr>
          <p:cNvSpPr/>
          <p:nvPr/>
        </p:nvSpPr>
        <p:spPr bwMode="auto">
          <a:xfrm>
            <a:off x="6280685" y="2422354"/>
            <a:ext cx="104436" cy="58020"/>
          </a:xfrm>
          <a:custGeom>
            <a:avLst/>
            <a:gdLst>
              <a:gd name="T0" fmla="*/ 0 w 404"/>
              <a:gd name="T1" fmla="*/ 36 h 222"/>
              <a:gd name="T2" fmla="*/ 388 w 404"/>
              <a:gd name="T3" fmla="*/ 0 h 222"/>
              <a:gd name="T4" fmla="*/ 404 w 404"/>
              <a:gd name="T5" fmla="*/ 187 h 222"/>
              <a:gd name="T6" fmla="*/ 17 w 404"/>
              <a:gd name="T7" fmla="*/ 222 h 222"/>
              <a:gd name="T8" fmla="*/ 0 w 404"/>
              <a:gd name="T9" fmla="*/ 36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4" h="222">
                <a:moveTo>
                  <a:pt x="0" y="36"/>
                </a:moveTo>
                <a:lnTo>
                  <a:pt x="388" y="0"/>
                </a:lnTo>
                <a:lnTo>
                  <a:pt x="404" y="187"/>
                </a:lnTo>
                <a:lnTo>
                  <a:pt x="17" y="222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îśľiḋê">
            <a:extLst>
              <a:ext uri="{FF2B5EF4-FFF2-40B4-BE49-F238E27FC236}">
                <a16:creationId xmlns:a16="http://schemas.microsoft.com/office/drawing/2014/main" xmlns="" id="{8624AA30-3507-405E-B157-6ABB8E32E7D0}"/>
              </a:ext>
            </a:extLst>
          </p:cNvPr>
          <p:cNvSpPr/>
          <p:nvPr/>
        </p:nvSpPr>
        <p:spPr bwMode="auto">
          <a:xfrm>
            <a:off x="6395435" y="2412039"/>
            <a:ext cx="104436" cy="58020"/>
          </a:xfrm>
          <a:custGeom>
            <a:avLst/>
            <a:gdLst>
              <a:gd name="T0" fmla="*/ 0 w 405"/>
              <a:gd name="T1" fmla="*/ 35 h 222"/>
              <a:gd name="T2" fmla="*/ 389 w 405"/>
              <a:gd name="T3" fmla="*/ 0 h 222"/>
              <a:gd name="T4" fmla="*/ 405 w 405"/>
              <a:gd name="T5" fmla="*/ 186 h 222"/>
              <a:gd name="T6" fmla="*/ 17 w 405"/>
              <a:gd name="T7" fmla="*/ 222 h 222"/>
              <a:gd name="T8" fmla="*/ 0 w 405"/>
              <a:gd name="T9" fmla="*/ 3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5" h="222">
                <a:moveTo>
                  <a:pt x="0" y="35"/>
                </a:moveTo>
                <a:lnTo>
                  <a:pt x="389" y="0"/>
                </a:lnTo>
                <a:lnTo>
                  <a:pt x="405" y="186"/>
                </a:lnTo>
                <a:lnTo>
                  <a:pt x="17" y="222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$ľïḋè">
            <a:extLst>
              <a:ext uri="{FF2B5EF4-FFF2-40B4-BE49-F238E27FC236}">
                <a16:creationId xmlns:a16="http://schemas.microsoft.com/office/drawing/2014/main" xmlns="" id="{37EEC8DA-CDF7-461D-92D3-64E59F2F317F}"/>
              </a:ext>
            </a:extLst>
          </p:cNvPr>
          <p:cNvSpPr/>
          <p:nvPr/>
        </p:nvSpPr>
        <p:spPr bwMode="auto">
          <a:xfrm>
            <a:off x="6508895" y="2401725"/>
            <a:ext cx="104436" cy="58020"/>
          </a:xfrm>
          <a:custGeom>
            <a:avLst/>
            <a:gdLst>
              <a:gd name="T0" fmla="*/ 0 w 406"/>
              <a:gd name="T1" fmla="*/ 36 h 222"/>
              <a:gd name="T2" fmla="*/ 388 w 406"/>
              <a:gd name="T3" fmla="*/ 0 h 222"/>
              <a:gd name="T4" fmla="*/ 406 w 406"/>
              <a:gd name="T5" fmla="*/ 187 h 222"/>
              <a:gd name="T6" fmla="*/ 17 w 406"/>
              <a:gd name="T7" fmla="*/ 222 h 222"/>
              <a:gd name="T8" fmla="*/ 0 w 406"/>
              <a:gd name="T9" fmla="*/ 36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6" h="222">
                <a:moveTo>
                  <a:pt x="0" y="36"/>
                </a:moveTo>
                <a:lnTo>
                  <a:pt x="388" y="0"/>
                </a:lnTo>
                <a:lnTo>
                  <a:pt x="406" y="187"/>
                </a:lnTo>
                <a:lnTo>
                  <a:pt x="17" y="222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Sḷíḑê">
            <a:extLst>
              <a:ext uri="{FF2B5EF4-FFF2-40B4-BE49-F238E27FC236}">
                <a16:creationId xmlns:a16="http://schemas.microsoft.com/office/drawing/2014/main" xmlns="" id="{AC5BB8FE-A12A-4EAC-9484-ECA0B6D9A1EB}"/>
              </a:ext>
            </a:extLst>
          </p:cNvPr>
          <p:cNvSpPr/>
          <p:nvPr/>
        </p:nvSpPr>
        <p:spPr bwMode="auto">
          <a:xfrm>
            <a:off x="6626225" y="2391410"/>
            <a:ext cx="104436" cy="56730"/>
          </a:xfrm>
          <a:custGeom>
            <a:avLst/>
            <a:gdLst>
              <a:gd name="T0" fmla="*/ 0 w 404"/>
              <a:gd name="T1" fmla="*/ 36 h 222"/>
              <a:gd name="T2" fmla="*/ 388 w 404"/>
              <a:gd name="T3" fmla="*/ 0 h 222"/>
              <a:gd name="T4" fmla="*/ 404 w 404"/>
              <a:gd name="T5" fmla="*/ 187 h 222"/>
              <a:gd name="T6" fmla="*/ 17 w 404"/>
              <a:gd name="T7" fmla="*/ 222 h 222"/>
              <a:gd name="T8" fmla="*/ 0 w 404"/>
              <a:gd name="T9" fmla="*/ 36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4" h="222">
                <a:moveTo>
                  <a:pt x="0" y="36"/>
                </a:moveTo>
                <a:lnTo>
                  <a:pt x="388" y="0"/>
                </a:lnTo>
                <a:lnTo>
                  <a:pt x="404" y="187"/>
                </a:lnTo>
                <a:lnTo>
                  <a:pt x="17" y="222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ṩḷídè">
            <a:extLst>
              <a:ext uri="{FF2B5EF4-FFF2-40B4-BE49-F238E27FC236}">
                <a16:creationId xmlns:a16="http://schemas.microsoft.com/office/drawing/2014/main" xmlns="" id="{3A9B6219-FAEB-4DE4-894C-19B1619A1F4B}"/>
              </a:ext>
            </a:extLst>
          </p:cNvPr>
          <p:cNvSpPr/>
          <p:nvPr/>
        </p:nvSpPr>
        <p:spPr bwMode="auto">
          <a:xfrm>
            <a:off x="5129314" y="2593835"/>
            <a:ext cx="107015" cy="85096"/>
          </a:xfrm>
          <a:custGeom>
            <a:avLst/>
            <a:gdLst>
              <a:gd name="T0" fmla="*/ 0 w 414"/>
              <a:gd name="T1" fmla="*/ 35 h 328"/>
              <a:gd name="T2" fmla="*/ 388 w 414"/>
              <a:gd name="T3" fmla="*/ 0 h 328"/>
              <a:gd name="T4" fmla="*/ 414 w 414"/>
              <a:gd name="T5" fmla="*/ 294 h 328"/>
              <a:gd name="T6" fmla="*/ 26 w 414"/>
              <a:gd name="T7" fmla="*/ 328 h 328"/>
              <a:gd name="T8" fmla="*/ 0 w 414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328">
                <a:moveTo>
                  <a:pt x="0" y="35"/>
                </a:moveTo>
                <a:lnTo>
                  <a:pt x="388" y="0"/>
                </a:lnTo>
                <a:lnTo>
                  <a:pt x="414" y="294"/>
                </a:lnTo>
                <a:lnTo>
                  <a:pt x="26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îsļiḓè">
            <a:extLst>
              <a:ext uri="{FF2B5EF4-FFF2-40B4-BE49-F238E27FC236}">
                <a16:creationId xmlns:a16="http://schemas.microsoft.com/office/drawing/2014/main" xmlns="" id="{E69A3817-AF81-4284-9ACA-53DDC6089223}"/>
              </a:ext>
            </a:extLst>
          </p:cNvPr>
          <p:cNvSpPr/>
          <p:nvPr/>
        </p:nvSpPr>
        <p:spPr bwMode="auto">
          <a:xfrm>
            <a:off x="5242774" y="2583521"/>
            <a:ext cx="107015" cy="85096"/>
          </a:xfrm>
          <a:custGeom>
            <a:avLst/>
            <a:gdLst>
              <a:gd name="T0" fmla="*/ 0 w 415"/>
              <a:gd name="T1" fmla="*/ 35 h 328"/>
              <a:gd name="T2" fmla="*/ 388 w 415"/>
              <a:gd name="T3" fmla="*/ 0 h 328"/>
              <a:gd name="T4" fmla="*/ 415 w 415"/>
              <a:gd name="T5" fmla="*/ 294 h 328"/>
              <a:gd name="T6" fmla="*/ 27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8" y="0"/>
                </a:lnTo>
                <a:lnTo>
                  <a:pt x="415" y="294"/>
                </a:lnTo>
                <a:lnTo>
                  <a:pt x="27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$ľîḋe">
            <a:extLst>
              <a:ext uri="{FF2B5EF4-FFF2-40B4-BE49-F238E27FC236}">
                <a16:creationId xmlns:a16="http://schemas.microsoft.com/office/drawing/2014/main" xmlns="" id="{1B83C23A-31C9-431B-9C3D-E9A1344DB38D}"/>
              </a:ext>
            </a:extLst>
          </p:cNvPr>
          <p:cNvSpPr/>
          <p:nvPr/>
        </p:nvSpPr>
        <p:spPr bwMode="auto">
          <a:xfrm>
            <a:off x="5357525" y="2573206"/>
            <a:ext cx="107015" cy="85096"/>
          </a:xfrm>
          <a:custGeom>
            <a:avLst/>
            <a:gdLst>
              <a:gd name="T0" fmla="*/ 0 w 415"/>
              <a:gd name="T1" fmla="*/ 35 h 328"/>
              <a:gd name="T2" fmla="*/ 388 w 415"/>
              <a:gd name="T3" fmla="*/ 0 h 328"/>
              <a:gd name="T4" fmla="*/ 415 w 415"/>
              <a:gd name="T5" fmla="*/ 293 h 328"/>
              <a:gd name="T6" fmla="*/ 26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8" y="0"/>
                </a:lnTo>
                <a:lnTo>
                  <a:pt x="415" y="293"/>
                </a:lnTo>
                <a:lnTo>
                  <a:pt x="26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ṡ1íďê">
            <a:extLst>
              <a:ext uri="{FF2B5EF4-FFF2-40B4-BE49-F238E27FC236}">
                <a16:creationId xmlns:a16="http://schemas.microsoft.com/office/drawing/2014/main" xmlns="" id="{AF6EDC8A-FCDF-4CEA-A504-9330E32824A9}"/>
              </a:ext>
            </a:extLst>
          </p:cNvPr>
          <p:cNvSpPr/>
          <p:nvPr/>
        </p:nvSpPr>
        <p:spPr bwMode="auto">
          <a:xfrm>
            <a:off x="5470986" y="2562891"/>
            <a:ext cx="107015" cy="85096"/>
          </a:xfrm>
          <a:custGeom>
            <a:avLst/>
            <a:gdLst>
              <a:gd name="T0" fmla="*/ 0 w 415"/>
              <a:gd name="T1" fmla="*/ 35 h 328"/>
              <a:gd name="T2" fmla="*/ 388 w 415"/>
              <a:gd name="T3" fmla="*/ 0 h 328"/>
              <a:gd name="T4" fmla="*/ 415 w 415"/>
              <a:gd name="T5" fmla="*/ 293 h 328"/>
              <a:gd name="T6" fmla="*/ 27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8" y="0"/>
                </a:lnTo>
                <a:lnTo>
                  <a:pt x="415" y="293"/>
                </a:lnTo>
                <a:lnTo>
                  <a:pt x="27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ṧ1ïḑè">
            <a:extLst>
              <a:ext uri="{FF2B5EF4-FFF2-40B4-BE49-F238E27FC236}">
                <a16:creationId xmlns:a16="http://schemas.microsoft.com/office/drawing/2014/main" xmlns="" id="{AED064D4-0E7A-4A4F-A98F-2384D1ACF5EA}"/>
              </a:ext>
            </a:extLst>
          </p:cNvPr>
          <p:cNvSpPr/>
          <p:nvPr/>
        </p:nvSpPr>
        <p:spPr bwMode="auto">
          <a:xfrm>
            <a:off x="5589604" y="2552577"/>
            <a:ext cx="107015" cy="85096"/>
          </a:xfrm>
          <a:custGeom>
            <a:avLst/>
            <a:gdLst>
              <a:gd name="T0" fmla="*/ 0 w 415"/>
              <a:gd name="T1" fmla="*/ 35 h 328"/>
              <a:gd name="T2" fmla="*/ 388 w 415"/>
              <a:gd name="T3" fmla="*/ 0 h 328"/>
              <a:gd name="T4" fmla="*/ 415 w 415"/>
              <a:gd name="T5" fmla="*/ 293 h 328"/>
              <a:gd name="T6" fmla="*/ 27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8" y="0"/>
                </a:lnTo>
                <a:lnTo>
                  <a:pt x="415" y="293"/>
                </a:lnTo>
                <a:lnTo>
                  <a:pt x="27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îś1idé">
            <a:extLst>
              <a:ext uri="{FF2B5EF4-FFF2-40B4-BE49-F238E27FC236}">
                <a16:creationId xmlns:a16="http://schemas.microsoft.com/office/drawing/2014/main" xmlns="" id="{D2968BE7-7766-4E99-AE37-405C483BEFB9}"/>
              </a:ext>
            </a:extLst>
          </p:cNvPr>
          <p:cNvSpPr/>
          <p:nvPr/>
        </p:nvSpPr>
        <p:spPr bwMode="auto">
          <a:xfrm>
            <a:off x="5703066" y="2542262"/>
            <a:ext cx="107015" cy="85096"/>
          </a:xfrm>
          <a:custGeom>
            <a:avLst/>
            <a:gdLst>
              <a:gd name="T0" fmla="*/ 0 w 414"/>
              <a:gd name="T1" fmla="*/ 35 h 328"/>
              <a:gd name="T2" fmla="*/ 388 w 414"/>
              <a:gd name="T3" fmla="*/ 0 h 328"/>
              <a:gd name="T4" fmla="*/ 414 w 414"/>
              <a:gd name="T5" fmla="*/ 293 h 328"/>
              <a:gd name="T6" fmla="*/ 26 w 414"/>
              <a:gd name="T7" fmla="*/ 328 h 328"/>
              <a:gd name="T8" fmla="*/ 0 w 414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328">
                <a:moveTo>
                  <a:pt x="0" y="35"/>
                </a:moveTo>
                <a:lnTo>
                  <a:pt x="388" y="0"/>
                </a:lnTo>
                <a:lnTo>
                  <a:pt x="414" y="293"/>
                </a:lnTo>
                <a:lnTo>
                  <a:pt x="26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ṡliḑe">
            <a:extLst>
              <a:ext uri="{FF2B5EF4-FFF2-40B4-BE49-F238E27FC236}">
                <a16:creationId xmlns:a16="http://schemas.microsoft.com/office/drawing/2014/main" xmlns="" id="{2110D9A1-D9A8-4B4E-BF99-B8EC95417746}"/>
              </a:ext>
            </a:extLst>
          </p:cNvPr>
          <p:cNvSpPr/>
          <p:nvPr/>
        </p:nvSpPr>
        <p:spPr bwMode="auto">
          <a:xfrm>
            <a:off x="5817815" y="2531947"/>
            <a:ext cx="107015" cy="85096"/>
          </a:xfrm>
          <a:custGeom>
            <a:avLst/>
            <a:gdLst>
              <a:gd name="T0" fmla="*/ 0 w 415"/>
              <a:gd name="T1" fmla="*/ 36 h 329"/>
              <a:gd name="T2" fmla="*/ 389 w 415"/>
              <a:gd name="T3" fmla="*/ 0 h 329"/>
              <a:gd name="T4" fmla="*/ 415 w 415"/>
              <a:gd name="T5" fmla="*/ 293 h 329"/>
              <a:gd name="T6" fmla="*/ 27 w 415"/>
              <a:gd name="T7" fmla="*/ 329 h 329"/>
              <a:gd name="T8" fmla="*/ 0 w 415"/>
              <a:gd name="T9" fmla="*/ 36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9">
                <a:moveTo>
                  <a:pt x="0" y="36"/>
                </a:moveTo>
                <a:lnTo>
                  <a:pt x="389" y="0"/>
                </a:lnTo>
                <a:lnTo>
                  <a:pt x="415" y="293"/>
                </a:lnTo>
                <a:lnTo>
                  <a:pt x="27" y="329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ṡľïḓê">
            <a:extLst>
              <a:ext uri="{FF2B5EF4-FFF2-40B4-BE49-F238E27FC236}">
                <a16:creationId xmlns:a16="http://schemas.microsoft.com/office/drawing/2014/main" xmlns="" id="{952575B3-31D5-48FF-8390-B9A368CE7AC9}"/>
              </a:ext>
            </a:extLst>
          </p:cNvPr>
          <p:cNvSpPr/>
          <p:nvPr/>
        </p:nvSpPr>
        <p:spPr bwMode="auto">
          <a:xfrm>
            <a:off x="5931276" y="2521633"/>
            <a:ext cx="107015" cy="85096"/>
          </a:xfrm>
          <a:custGeom>
            <a:avLst/>
            <a:gdLst>
              <a:gd name="T0" fmla="*/ 0 w 415"/>
              <a:gd name="T1" fmla="*/ 35 h 328"/>
              <a:gd name="T2" fmla="*/ 388 w 415"/>
              <a:gd name="T3" fmla="*/ 0 h 328"/>
              <a:gd name="T4" fmla="*/ 415 w 415"/>
              <a:gd name="T5" fmla="*/ 293 h 328"/>
              <a:gd name="T6" fmla="*/ 26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8" y="0"/>
                </a:lnTo>
                <a:lnTo>
                  <a:pt x="415" y="293"/>
                </a:lnTo>
                <a:lnTo>
                  <a:pt x="26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ïṩḷîde">
            <a:extLst>
              <a:ext uri="{FF2B5EF4-FFF2-40B4-BE49-F238E27FC236}">
                <a16:creationId xmlns:a16="http://schemas.microsoft.com/office/drawing/2014/main" xmlns="" id="{CD4DAA70-9488-4F2F-BA7B-7DE3359BA73E}"/>
              </a:ext>
            </a:extLst>
          </p:cNvPr>
          <p:cNvSpPr/>
          <p:nvPr/>
        </p:nvSpPr>
        <p:spPr bwMode="auto">
          <a:xfrm>
            <a:off x="6055052" y="2510029"/>
            <a:ext cx="107015" cy="85096"/>
          </a:xfrm>
          <a:custGeom>
            <a:avLst/>
            <a:gdLst>
              <a:gd name="T0" fmla="*/ 0 w 415"/>
              <a:gd name="T1" fmla="*/ 35 h 329"/>
              <a:gd name="T2" fmla="*/ 388 w 415"/>
              <a:gd name="T3" fmla="*/ 0 h 329"/>
              <a:gd name="T4" fmla="*/ 415 w 415"/>
              <a:gd name="T5" fmla="*/ 293 h 329"/>
              <a:gd name="T6" fmla="*/ 26 w 415"/>
              <a:gd name="T7" fmla="*/ 329 h 329"/>
              <a:gd name="T8" fmla="*/ 0 w 415"/>
              <a:gd name="T9" fmla="*/ 35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9">
                <a:moveTo>
                  <a:pt x="0" y="35"/>
                </a:moveTo>
                <a:lnTo>
                  <a:pt x="388" y="0"/>
                </a:lnTo>
                <a:lnTo>
                  <a:pt x="415" y="293"/>
                </a:lnTo>
                <a:lnTo>
                  <a:pt x="26" y="329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şļïḑè">
            <a:extLst>
              <a:ext uri="{FF2B5EF4-FFF2-40B4-BE49-F238E27FC236}">
                <a16:creationId xmlns:a16="http://schemas.microsoft.com/office/drawing/2014/main" xmlns="" id="{9AB5F799-4637-482D-876E-4DA6106A8209}"/>
              </a:ext>
            </a:extLst>
          </p:cNvPr>
          <p:cNvSpPr/>
          <p:nvPr/>
        </p:nvSpPr>
        <p:spPr bwMode="auto">
          <a:xfrm>
            <a:off x="6173670" y="2499714"/>
            <a:ext cx="105725" cy="85096"/>
          </a:xfrm>
          <a:custGeom>
            <a:avLst/>
            <a:gdLst>
              <a:gd name="T0" fmla="*/ 0 w 414"/>
              <a:gd name="T1" fmla="*/ 35 h 329"/>
              <a:gd name="T2" fmla="*/ 388 w 414"/>
              <a:gd name="T3" fmla="*/ 0 h 329"/>
              <a:gd name="T4" fmla="*/ 414 w 414"/>
              <a:gd name="T5" fmla="*/ 293 h 329"/>
              <a:gd name="T6" fmla="*/ 26 w 414"/>
              <a:gd name="T7" fmla="*/ 329 h 329"/>
              <a:gd name="T8" fmla="*/ 0 w 414"/>
              <a:gd name="T9" fmla="*/ 35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329">
                <a:moveTo>
                  <a:pt x="0" y="35"/>
                </a:moveTo>
                <a:lnTo>
                  <a:pt x="388" y="0"/>
                </a:lnTo>
                <a:lnTo>
                  <a:pt x="414" y="293"/>
                </a:lnTo>
                <a:lnTo>
                  <a:pt x="26" y="329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ṥļiḍé">
            <a:extLst>
              <a:ext uri="{FF2B5EF4-FFF2-40B4-BE49-F238E27FC236}">
                <a16:creationId xmlns:a16="http://schemas.microsoft.com/office/drawing/2014/main" xmlns="" id="{3BB95239-21A5-49DF-BA32-DE59653BF15F}"/>
              </a:ext>
            </a:extLst>
          </p:cNvPr>
          <p:cNvSpPr/>
          <p:nvPr/>
        </p:nvSpPr>
        <p:spPr bwMode="auto">
          <a:xfrm>
            <a:off x="6287131" y="2489399"/>
            <a:ext cx="107015" cy="85096"/>
          </a:xfrm>
          <a:custGeom>
            <a:avLst/>
            <a:gdLst>
              <a:gd name="T0" fmla="*/ 0 w 415"/>
              <a:gd name="T1" fmla="*/ 35 h 328"/>
              <a:gd name="T2" fmla="*/ 388 w 415"/>
              <a:gd name="T3" fmla="*/ 0 h 328"/>
              <a:gd name="T4" fmla="*/ 415 w 415"/>
              <a:gd name="T5" fmla="*/ 293 h 328"/>
              <a:gd name="T6" fmla="*/ 27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8" y="0"/>
                </a:lnTo>
                <a:lnTo>
                  <a:pt x="415" y="293"/>
                </a:lnTo>
                <a:lnTo>
                  <a:pt x="27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S1îḑê">
            <a:extLst>
              <a:ext uri="{FF2B5EF4-FFF2-40B4-BE49-F238E27FC236}">
                <a16:creationId xmlns:a16="http://schemas.microsoft.com/office/drawing/2014/main" xmlns="" id="{945286F3-A3DA-4093-9735-3111CEAC6E8F}"/>
              </a:ext>
            </a:extLst>
          </p:cNvPr>
          <p:cNvSpPr/>
          <p:nvPr/>
        </p:nvSpPr>
        <p:spPr bwMode="auto">
          <a:xfrm>
            <a:off x="6515342" y="2457166"/>
            <a:ext cx="226922" cy="96700"/>
          </a:xfrm>
          <a:custGeom>
            <a:avLst/>
            <a:gdLst>
              <a:gd name="T0" fmla="*/ 0 w 879"/>
              <a:gd name="T1" fmla="*/ 78 h 371"/>
              <a:gd name="T2" fmla="*/ 853 w 879"/>
              <a:gd name="T3" fmla="*/ 0 h 371"/>
              <a:gd name="T4" fmla="*/ 879 w 879"/>
              <a:gd name="T5" fmla="*/ 294 h 371"/>
              <a:gd name="T6" fmla="*/ 27 w 879"/>
              <a:gd name="T7" fmla="*/ 371 h 371"/>
              <a:gd name="T8" fmla="*/ 0 w 879"/>
              <a:gd name="T9" fmla="*/ 78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9" h="371">
                <a:moveTo>
                  <a:pt x="0" y="78"/>
                </a:moveTo>
                <a:lnTo>
                  <a:pt x="853" y="0"/>
                </a:lnTo>
                <a:lnTo>
                  <a:pt x="879" y="294"/>
                </a:lnTo>
                <a:lnTo>
                  <a:pt x="27" y="371"/>
                </a:lnTo>
                <a:lnTo>
                  <a:pt x="0" y="7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$ḷidè">
            <a:extLst>
              <a:ext uri="{FF2B5EF4-FFF2-40B4-BE49-F238E27FC236}">
                <a16:creationId xmlns:a16="http://schemas.microsoft.com/office/drawing/2014/main" xmlns="" id="{02FA8AB3-2B4A-4BEA-9DAF-A2E330AB1748}"/>
              </a:ext>
            </a:extLst>
          </p:cNvPr>
          <p:cNvSpPr/>
          <p:nvPr/>
        </p:nvSpPr>
        <p:spPr bwMode="auto">
          <a:xfrm>
            <a:off x="5138339" y="2684088"/>
            <a:ext cx="149562" cy="88964"/>
          </a:xfrm>
          <a:custGeom>
            <a:avLst/>
            <a:gdLst>
              <a:gd name="T0" fmla="*/ 0 w 580"/>
              <a:gd name="T1" fmla="*/ 49 h 343"/>
              <a:gd name="T2" fmla="*/ 553 w 580"/>
              <a:gd name="T3" fmla="*/ 0 h 343"/>
              <a:gd name="T4" fmla="*/ 580 w 580"/>
              <a:gd name="T5" fmla="*/ 293 h 343"/>
              <a:gd name="T6" fmla="*/ 26 w 580"/>
              <a:gd name="T7" fmla="*/ 343 h 343"/>
              <a:gd name="T8" fmla="*/ 0 w 580"/>
              <a:gd name="T9" fmla="*/ 49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" h="343">
                <a:moveTo>
                  <a:pt x="0" y="49"/>
                </a:moveTo>
                <a:lnTo>
                  <a:pt x="553" y="0"/>
                </a:lnTo>
                <a:lnTo>
                  <a:pt x="580" y="293"/>
                </a:lnTo>
                <a:lnTo>
                  <a:pt x="26" y="343"/>
                </a:lnTo>
                <a:lnTo>
                  <a:pt x="0" y="4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îṧ1ide">
            <a:extLst>
              <a:ext uri="{FF2B5EF4-FFF2-40B4-BE49-F238E27FC236}">
                <a16:creationId xmlns:a16="http://schemas.microsoft.com/office/drawing/2014/main" xmlns="" id="{4FE92AE0-1916-469D-B92C-1AC203DFC663}"/>
              </a:ext>
            </a:extLst>
          </p:cNvPr>
          <p:cNvSpPr/>
          <p:nvPr/>
        </p:nvSpPr>
        <p:spPr bwMode="auto">
          <a:xfrm>
            <a:off x="5295637" y="2672484"/>
            <a:ext cx="107015" cy="85096"/>
          </a:xfrm>
          <a:custGeom>
            <a:avLst/>
            <a:gdLst>
              <a:gd name="T0" fmla="*/ 0 w 415"/>
              <a:gd name="T1" fmla="*/ 36 h 329"/>
              <a:gd name="T2" fmla="*/ 388 w 415"/>
              <a:gd name="T3" fmla="*/ 0 h 329"/>
              <a:gd name="T4" fmla="*/ 415 w 415"/>
              <a:gd name="T5" fmla="*/ 293 h 329"/>
              <a:gd name="T6" fmla="*/ 27 w 415"/>
              <a:gd name="T7" fmla="*/ 329 h 329"/>
              <a:gd name="T8" fmla="*/ 0 w 415"/>
              <a:gd name="T9" fmla="*/ 36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9">
                <a:moveTo>
                  <a:pt x="0" y="36"/>
                </a:moveTo>
                <a:lnTo>
                  <a:pt x="388" y="0"/>
                </a:lnTo>
                <a:lnTo>
                  <a:pt x="415" y="293"/>
                </a:lnTo>
                <a:lnTo>
                  <a:pt x="27" y="329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şlïḍe">
            <a:extLst>
              <a:ext uri="{FF2B5EF4-FFF2-40B4-BE49-F238E27FC236}">
                <a16:creationId xmlns:a16="http://schemas.microsoft.com/office/drawing/2014/main" xmlns="" id="{08288A55-41B2-4ACD-8BA7-2AA2F7A7D2DD}"/>
              </a:ext>
            </a:extLst>
          </p:cNvPr>
          <p:cNvSpPr/>
          <p:nvPr/>
        </p:nvSpPr>
        <p:spPr bwMode="auto">
          <a:xfrm>
            <a:off x="5411677" y="2662169"/>
            <a:ext cx="107015" cy="83807"/>
          </a:xfrm>
          <a:custGeom>
            <a:avLst/>
            <a:gdLst>
              <a:gd name="T0" fmla="*/ 0 w 415"/>
              <a:gd name="T1" fmla="*/ 35 h 328"/>
              <a:gd name="T2" fmla="*/ 388 w 415"/>
              <a:gd name="T3" fmla="*/ 0 h 328"/>
              <a:gd name="T4" fmla="*/ 415 w 415"/>
              <a:gd name="T5" fmla="*/ 293 h 328"/>
              <a:gd name="T6" fmla="*/ 26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8" y="0"/>
                </a:lnTo>
                <a:lnTo>
                  <a:pt x="415" y="293"/>
                </a:lnTo>
                <a:lnTo>
                  <a:pt x="26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$ḻiďe">
            <a:extLst>
              <a:ext uri="{FF2B5EF4-FFF2-40B4-BE49-F238E27FC236}">
                <a16:creationId xmlns:a16="http://schemas.microsoft.com/office/drawing/2014/main" xmlns="" id="{FD3BEA2C-EF75-46AD-AF0F-7E52AF8C96E1}"/>
              </a:ext>
            </a:extLst>
          </p:cNvPr>
          <p:cNvSpPr/>
          <p:nvPr/>
        </p:nvSpPr>
        <p:spPr bwMode="auto">
          <a:xfrm>
            <a:off x="5525138" y="2651855"/>
            <a:ext cx="105725" cy="83807"/>
          </a:xfrm>
          <a:custGeom>
            <a:avLst/>
            <a:gdLst>
              <a:gd name="T0" fmla="*/ 0 w 414"/>
              <a:gd name="T1" fmla="*/ 35 h 328"/>
              <a:gd name="T2" fmla="*/ 387 w 414"/>
              <a:gd name="T3" fmla="*/ 0 h 328"/>
              <a:gd name="T4" fmla="*/ 414 w 414"/>
              <a:gd name="T5" fmla="*/ 293 h 328"/>
              <a:gd name="T6" fmla="*/ 27 w 414"/>
              <a:gd name="T7" fmla="*/ 328 h 328"/>
              <a:gd name="T8" fmla="*/ 0 w 414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328">
                <a:moveTo>
                  <a:pt x="0" y="35"/>
                </a:moveTo>
                <a:lnTo>
                  <a:pt x="387" y="0"/>
                </a:lnTo>
                <a:lnTo>
                  <a:pt x="414" y="293"/>
                </a:lnTo>
                <a:lnTo>
                  <a:pt x="27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îSḻïḓé">
            <a:extLst>
              <a:ext uri="{FF2B5EF4-FFF2-40B4-BE49-F238E27FC236}">
                <a16:creationId xmlns:a16="http://schemas.microsoft.com/office/drawing/2014/main" xmlns="" id="{71EE27E4-FFCB-4EDA-852B-29E2C39BC6F7}"/>
              </a:ext>
            </a:extLst>
          </p:cNvPr>
          <p:cNvSpPr/>
          <p:nvPr/>
        </p:nvSpPr>
        <p:spPr bwMode="auto">
          <a:xfrm>
            <a:off x="5755927" y="2631225"/>
            <a:ext cx="107015" cy="83807"/>
          </a:xfrm>
          <a:custGeom>
            <a:avLst/>
            <a:gdLst>
              <a:gd name="T0" fmla="*/ 0 w 413"/>
              <a:gd name="T1" fmla="*/ 35 h 328"/>
              <a:gd name="T2" fmla="*/ 387 w 413"/>
              <a:gd name="T3" fmla="*/ 0 h 328"/>
              <a:gd name="T4" fmla="*/ 413 w 413"/>
              <a:gd name="T5" fmla="*/ 293 h 328"/>
              <a:gd name="T6" fmla="*/ 25 w 413"/>
              <a:gd name="T7" fmla="*/ 328 h 328"/>
              <a:gd name="T8" fmla="*/ 0 w 413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3" h="328">
                <a:moveTo>
                  <a:pt x="0" y="35"/>
                </a:moveTo>
                <a:lnTo>
                  <a:pt x="387" y="0"/>
                </a:lnTo>
                <a:lnTo>
                  <a:pt x="413" y="293"/>
                </a:lnTo>
                <a:lnTo>
                  <a:pt x="25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ïśḻïḓê">
            <a:extLst>
              <a:ext uri="{FF2B5EF4-FFF2-40B4-BE49-F238E27FC236}">
                <a16:creationId xmlns:a16="http://schemas.microsoft.com/office/drawing/2014/main" xmlns="" id="{FB8A88B0-D965-4E6D-829A-FA285969B540}"/>
              </a:ext>
            </a:extLst>
          </p:cNvPr>
          <p:cNvSpPr/>
          <p:nvPr/>
        </p:nvSpPr>
        <p:spPr bwMode="auto">
          <a:xfrm>
            <a:off x="5870678" y="2620910"/>
            <a:ext cx="107015" cy="83807"/>
          </a:xfrm>
          <a:custGeom>
            <a:avLst/>
            <a:gdLst>
              <a:gd name="T0" fmla="*/ 0 w 415"/>
              <a:gd name="T1" fmla="*/ 35 h 328"/>
              <a:gd name="T2" fmla="*/ 389 w 415"/>
              <a:gd name="T3" fmla="*/ 0 h 328"/>
              <a:gd name="T4" fmla="*/ 415 w 415"/>
              <a:gd name="T5" fmla="*/ 293 h 328"/>
              <a:gd name="T6" fmla="*/ 27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9" y="0"/>
                </a:lnTo>
                <a:lnTo>
                  <a:pt x="415" y="293"/>
                </a:lnTo>
                <a:lnTo>
                  <a:pt x="27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ŝḻiḋé">
            <a:extLst>
              <a:ext uri="{FF2B5EF4-FFF2-40B4-BE49-F238E27FC236}">
                <a16:creationId xmlns:a16="http://schemas.microsoft.com/office/drawing/2014/main" xmlns="" id="{2ADC9ED9-5CE8-428E-9503-8B4ABDFC9F15}"/>
              </a:ext>
            </a:extLst>
          </p:cNvPr>
          <p:cNvSpPr/>
          <p:nvPr/>
        </p:nvSpPr>
        <p:spPr bwMode="auto">
          <a:xfrm>
            <a:off x="5984139" y="2610596"/>
            <a:ext cx="107015" cy="83807"/>
          </a:xfrm>
          <a:custGeom>
            <a:avLst/>
            <a:gdLst>
              <a:gd name="T0" fmla="*/ 0 w 415"/>
              <a:gd name="T1" fmla="*/ 35 h 328"/>
              <a:gd name="T2" fmla="*/ 388 w 415"/>
              <a:gd name="T3" fmla="*/ 0 h 328"/>
              <a:gd name="T4" fmla="*/ 415 w 415"/>
              <a:gd name="T5" fmla="*/ 293 h 328"/>
              <a:gd name="T6" fmla="*/ 26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8" y="0"/>
                </a:lnTo>
                <a:lnTo>
                  <a:pt x="415" y="293"/>
                </a:lnTo>
                <a:lnTo>
                  <a:pt x="26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isļíḍè">
            <a:extLst>
              <a:ext uri="{FF2B5EF4-FFF2-40B4-BE49-F238E27FC236}">
                <a16:creationId xmlns:a16="http://schemas.microsoft.com/office/drawing/2014/main" xmlns="" id="{335777A4-0421-4DA2-93F1-BA530617D348}"/>
              </a:ext>
            </a:extLst>
          </p:cNvPr>
          <p:cNvSpPr/>
          <p:nvPr/>
        </p:nvSpPr>
        <p:spPr bwMode="auto">
          <a:xfrm>
            <a:off x="6107915" y="2598992"/>
            <a:ext cx="107015" cy="85096"/>
          </a:xfrm>
          <a:custGeom>
            <a:avLst/>
            <a:gdLst>
              <a:gd name="T0" fmla="*/ 0 w 415"/>
              <a:gd name="T1" fmla="*/ 34 h 328"/>
              <a:gd name="T2" fmla="*/ 388 w 415"/>
              <a:gd name="T3" fmla="*/ 0 h 328"/>
              <a:gd name="T4" fmla="*/ 415 w 415"/>
              <a:gd name="T5" fmla="*/ 293 h 328"/>
              <a:gd name="T6" fmla="*/ 26 w 415"/>
              <a:gd name="T7" fmla="*/ 328 h 328"/>
              <a:gd name="T8" fmla="*/ 0 w 415"/>
              <a:gd name="T9" fmla="*/ 34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4"/>
                </a:moveTo>
                <a:lnTo>
                  <a:pt x="388" y="0"/>
                </a:lnTo>
                <a:lnTo>
                  <a:pt x="415" y="293"/>
                </a:lnTo>
                <a:lnTo>
                  <a:pt x="26" y="328"/>
                </a:lnTo>
                <a:lnTo>
                  <a:pt x="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íṩḷïḑè">
            <a:extLst>
              <a:ext uri="{FF2B5EF4-FFF2-40B4-BE49-F238E27FC236}">
                <a16:creationId xmlns:a16="http://schemas.microsoft.com/office/drawing/2014/main" xmlns="" id="{FB0431B2-1D0B-4F96-96FC-02DBBC8E766F}"/>
              </a:ext>
            </a:extLst>
          </p:cNvPr>
          <p:cNvSpPr/>
          <p:nvPr/>
        </p:nvSpPr>
        <p:spPr bwMode="auto">
          <a:xfrm>
            <a:off x="6226533" y="2588678"/>
            <a:ext cx="107015" cy="83807"/>
          </a:xfrm>
          <a:custGeom>
            <a:avLst/>
            <a:gdLst>
              <a:gd name="T0" fmla="*/ 0 w 415"/>
              <a:gd name="T1" fmla="*/ 35 h 328"/>
              <a:gd name="T2" fmla="*/ 388 w 415"/>
              <a:gd name="T3" fmla="*/ 0 h 328"/>
              <a:gd name="T4" fmla="*/ 415 w 415"/>
              <a:gd name="T5" fmla="*/ 293 h 328"/>
              <a:gd name="T6" fmla="*/ 26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8" y="0"/>
                </a:lnTo>
                <a:lnTo>
                  <a:pt x="415" y="293"/>
                </a:lnTo>
                <a:lnTo>
                  <a:pt x="26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ïšlîḍe">
            <a:extLst>
              <a:ext uri="{FF2B5EF4-FFF2-40B4-BE49-F238E27FC236}">
                <a16:creationId xmlns:a16="http://schemas.microsoft.com/office/drawing/2014/main" xmlns="" id="{CC6FC137-721D-4D2E-8475-34F442A110DE}"/>
              </a:ext>
            </a:extLst>
          </p:cNvPr>
          <p:cNvSpPr/>
          <p:nvPr/>
        </p:nvSpPr>
        <p:spPr bwMode="auto">
          <a:xfrm>
            <a:off x="6339994" y="2578363"/>
            <a:ext cx="107015" cy="83807"/>
          </a:xfrm>
          <a:custGeom>
            <a:avLst/>
            <a:gdLst>
              <a:gd name="T0" fmla="*/ 0 w 415"/>
              <a:gd name="T1" fmla="*/ 35 h 328"/>
              <a:gd name="T2" fmla="*/ 388 w 415"/>
              <a:gd name="T3" fmla="*/ 0 h 328"/>
              <a:gd name="T4" fmla="*/ 415 w 415"/>
              <a:gd name="T5" fmla="*/ 294 h 328"/>
              <a:gd name="T6" fmla="*/ 27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8" y="0"/>
                </a:lnTo>
                <a:lnTo>
                  <a:pt x="415" y="294"/>
                </a:lnTo>
                <a:lnTo>
                  <a:pt x="27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îṣ1íḋé">
            <a:extLst>
              <a:ext uri="{FF2B5EF4-FFF2-40B4-BE49-F238E27FC236}">
                <a16:creationId xmlns:a16="http://schemas.microsoft.com/office/drawing/2014/main" xmlns="" id="{A59C680F-5EAD-483D-863C-0F103F848728}"/>
              </a:ext>
            </a:extLst>
          </p:cNvPr>
          <p:cNvSpPr/>
          <p:nvPr/>
        </p:nvSpPr>
        <p:spPr bwMode="auto">
          <a:xfrm>
            <a:off x="6458612" y="2566759"/>
            <a:ext cx="107015" cy="85096"/>
          </a:xfrm>
          <a:custGeom>
            <a:avLst/>
            <a:gdLst>
              <a:gd name="T0" fmla="*/ 0 w 415"/>
              <a:gd name="T1" fmla="*/ 35 h 328"/>
              <a:gd name="T2" fmla="*/ 388 w 415"/>
              <a:gd name="T3" fmla="*/ 0 h 328"/>
              <a:gd name="T4" fmla="*/ 415 w 415"/>
              <a:gd name="T5" fmla="*/ 294 h 328"/>
              <a:gd name="T6" fmla="*/ 27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8" y="0"/>
                </a:lnTo>
                <a:lnTo>
                  <a:pt x="415" y="294"/>
                </a:lnTo>
                <a:lnTo>
                  <a:pt x="27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išlíḍé">
            <a:extLst>
              <a:ext uri="{FF2B5EF4-FFF2-40B4-BE49-F238E27FC236}">
                <a16:creationId xmlns:a16="http://schemas.microsoft.com/office/drawing/2014/main" xmlns="" id="{8B14EEF8-C210-425F-BFD1-53DE637A2EA7}"/>
              </a:ext>
            </a:extLst>
          </p:cNvPr>
          <p:cNvSpPr/>
          <p:nvPr/>
        </p:nvSpPr>
        <p:spPr bwMode="auto">
          <a:xfrm>
            <a:off x="6572073" y="2549998"/>
            <a:ext cx="186953" cy="183085"/>
          </a:xfrm>
          <a:custGeom>
            <a:avLst/>
            <a:gdLst>
              <a:gd name="T0" fmla="*/ 0 w 722"/>
              <a:gd name="T1" fmla="*/ 60 h 706"/>
              <a:gd name="T2" fmla="*/ 662 w 722"/>
              <a:gd name="T3" fmla="*/ 0 h 706"/>
              <a:gd name="T4" fmla="*/ 683 w 722"/>
              <a:gd name="T5" fmla="*/ 220 h 706"/>
              <a:gd name="T6" fmla="*/ 689 w 722"/>
              <a:gd name="T7" fmla="*/ 293 h 706"/>
              <a:gd name="T8" fmla="*/ 722 w 722"/>
              <a:gd name="T9" fmla="*/ 656 h 706"/>
              <a:gd name="T10" fmla="*/ 177 w 722"/>
              <a:gd name="T11" fmla="*/ 706 h 706"/>
              <a:gd name="T12" fmla="*/ 144 w 722"/>
              <a:gd name="T13" fmla="*/ 342 h 706"/>
              <a:gd name="T14" fmla="*/ 27 w 722"/>
              <a:gd name="T15" fmla="*/ 353 h 706"/>
              <a:gd name="T16" fmla="*/ 0 w 722"/>
              <a:gd name="T17" fmla="*/ 60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2" h="706">
                <a:moveTo>
                  <a:pt x="0" y="60"/>
                </a:moveTo>
                <a:lnTo>
                  <a:pt x="662" y="0"/>
                </a:lnTo>
                <a:lnTo>
                  <a:pt x="683" y="220"/>
                </a:lnTo>
                <a:lnTo>
                  <a:pt x="689" y="293"/>
                </a:lnTo>
                <a:lnTo>
                  <a:pt x="722" y="656"/>
                </a:lnTo>
                <a:lnTo>
                  <a:pt x="177" y="706"/>
                </a:lnTo>
                <a:lnTo>
                  <a:pt x="144" y="342"/>
                </a:lnTo>
                <a:lnTo>
                  <a:pt x="27" y="353"/>
                </a:lnTo>
                <a:lnTo>
                  <a:pt x="0" y="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ísḻiḓê">
            <a:extLst>
              <a:ext uri="{FF2B5EF4-FFF2-40B4-BE49-F238E27FC236}">
                <a16:creationId xmlns:a16="http://schemas.microsoft.com/office/drawing/2014/main" xmlns="" id="{5286D352-447D-4747-8C9B-70318EA84A26}"/>
              </a:ext>
            </a:extLst>
          </p:cNvPr>
          <p:cNvSpPr/>
          <p:nvPr/>
        </p:nvSpPr>
        <p:spPr bwMode="auto">
          <a:xfrm>
            <a:off x="5339475" y="2762737"/>
            <a:ext cx="107015" cy="85096"/>
          </a:xfrm>
          <a:custGeom>
            <a:avLst/>
            <a:gdLst>
              <a:gd name="T0" fmla="*/ 0 w 415"/>
              <a:gd name="T1" fmla="*/ 35 h 328"/>
              <a:gd name="T2" fmla="*/ 389 w 415"/>
              <a:gd name="T3" fmla="*/ 0 h 328"/>
              <a:gd name="T4" fmla="*/ 415 w 415"/>
              <a:gd name="T5" fmla="*/ 293 h 328"/>
              <a:gd name="T6" fmla="*/ 27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9" y="0"/>
                </a:lnTo>
                <a:lnTo>
                  <a:pt x="415" y="293"/>
                </a:lnTo>
                <a:lnTo>
                  <a:pt x="27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î$ļíḑe">
            <a:extLst>
              <a:ext uri="{FF2B5EF4-FFF2-40B4-BE49-F238E27FC236}">
                <a16:creationId xmlns:a16="http://schemas.microsoft.com/office/drawing/2014/main" xmlns="" id="{D1BCE80F-6C61-4B74-95F5-9252621F918E}"/>
              </a:ext>
            </a:extLst>
          </p:cNvPr>
          <p:cNvSpPr/>
          <p:nvPr/>
        </p:nvSpPr>
        <p:spPr bwMode="auto">
          <a:xfrm>
            <a:off x="5454224" y="2752422"/>
            <a:ext cx="107015" cy="85096"/>
          </a:xfrm>
          <a:custGeom>
            <a:avLst/>
            <a:gdLst>
              <a:gd name="T0" fmla="*/ 0 w 415"/>
              <a:gd name="T1" fmla="*/ 36 h 329"/>
              <a:gd name="T2" fmla="*/ 388 w 415"/>
              <a:gd name="T3" fmla="*/ 0 h 329"/>
              <a:gd name="T4" fmla="*/ 415 w 415"/>
              <a:gd name="T5" fmla="*/ 294 h 329"/>
              <a:gd name="T6" fmla="*/ 27 w 415"/>
              <a:gd name="T7" fmla="*/ 329 h 329"/>
              <a:gd name="T8" fmla="*/ 0 w 415"/>
              <a:gd name="T9" fmla="*/ 36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9">
                <a:moveTo>
                  <a:pt x="0" y="36"/>
                </a:moveTo>
                <a:lnTo>
                  <a:pt x="388" y="0"/>
                </a:lnTo>
                <a:lnTo>
                  <a:pt x="415" y="294"/>
                </a:lnTo>
                <a:lnTo>
                  <a:pt x="27" y="329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šḷîďê">
            <a:extLst>
              <a:ext uri="{FF2B5EF4-FFF2-40B4-BE49-F238E27FC236}">
                <a16:creationId xmlns:a16="http://schemas.microsoft.com/office/drawing/2014/main" xmlns="" id="{8EBCA3BF-96E7-4C51-90ED-8105E210B859}"/>
              </a:ext>
            </a:extLst>
          </p:cNvPr>
          <p:cNvSpPr/>
          <p:nvPr/>
        </p:nvSpPr>
        <p:spPr bwMode="auto">
          <a:xfrm>
            <a:off x="5567685" y="2742108"/>
            <a:ext cx="107015" cy="85096"/>
          </a:xfrm>
          <a:custGeom>
            <a:avLst/>
            <a:gdLst>
              <a:gd name="T0" fmla="*/ 0 w 414"/>
              <a:gd name="T1" fmla="*/ 34 h 328"/>
              <a:gd name="T2" fmla="*/ 388 w 414"/>
              <a:gd name="T3" fmla="*/ 0 h 328"/>
              <a:gd name="T4" fmla="*/ 414 w 414"/>
              <a:gd name="T5" fmla="*/ 293 h 328"/>
              <a:gd name="T6" fmla="*/ 26 w 414"/>
              <a:gd name="T7" fmla="*/ 328 h 328"/>
              <a:gd name="T8" fmla="*/ 0 w 414"/>
              <a:gd name="T9" fmla="*/ 34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328">
                <a:moveTo>
                  <a:pt x="0" y="34"/>
                </a:moveTo>
                <a:lnTo>
                  <a:pt x="388" y="0"/>
                </a:lnTo>
                <a:lnTo>
                  <a:pt x="414" y="293"/>
                </a:lnTo>
                <a:lnTo>
                  <a:pt x="26" y="328"/>
                </a:lnTo>
                <a:lnTo>
                  <a:pt x="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šlïḑé">
            <a:extLst>
              <a:ext uri="{FF2B5EF4-FFF2-40B4-BE49-F238E27FC236}">
                <a16:creationId xmlns:a16="http://schemas.microsoft.com/office/drawing/2014/main" xmlns="" id="{653F1962-DE47-4A52-80AD-7A09A5816BE1}"/>
              </a:ext>
            </a:extLst>
          </p:cNvPr>
          <p:cNvSpPr/>
          <p:nvPr/>
        </p:nvSpPr>
        <p:spPr bwMode="auto">
          <a:xfrm>
            <a:off x="5685015" y="2731793"/>
            <a:ext cx="107015" cy="85096"/>
          </a:xfrm>
          <a:custGeom>
            <a:avLst/>
            <a:gdLst>
              <a:gd name="T0" fmla="*/ 0 w 414"/>
              <a:gd name="T1" fmla="*/ 35 h 329"/>
              <a:gd name="T2" fmla="*/ 388 w 414"/>
              <a:gd name="T3" fmla="*/ 0 h 329"/>
              <a:gd name="T4" fmla="*/ 414 w 414"/>
              <a:gd name="T5" fmla="*/ 293 h 329"/>
              <a:gd name="T6" fmla="*/ 26 w 414"/>
              <a:gd name="T7" fmla="*/ 329 h 329"/>
              <a:gd name="T8" fmla="*/ 0 w 414"/>
              <a:gd name="T9" fmla="*/ 35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329">
                <a:moveTo>
                  <a:pt x="0" y="35"/>
                </a:moveTo>
                <a:lnTo>
                  <a:pt x="388" y="0"/>
                </a:lnTo>
                <a:lnTo>
                  <a:pt x="414" y="293"/>
                </a:lnTo>
                <a:lnTo>
                  <a:pt x="26" y="329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šḷïḋé">
            <a:extLst>
              <a:ext uri="{FF2B5EF4-FFF2-40B4-BE49-F238E27FC236}">
                <a16:creationId xmlns:a16="http://schemas.microsoft.com/office/drawing/2014/main" xmlns="" id="{4BD8F93D-93E5-41CC-8FD8-2B614E3A73A6}"/>
              </a:ext>
            </a:extLst>
          </p:cNvPr>
          <p:cNvSpPr/>
          <p:nvPr/>
        </p:nvSpPr>
        <p:spPr bwMode="auto">
          <a:xfrm>
            <a:off x="5798476" y="2721479"/>
            <a:ext cx="107015" cy="85096"/>
          </a:xfrm>
          <a:custGeom>
            <a:avLst/>
            <a:gdLst>
              <a:gd name="T0" fmla="*/ 0 w 415"/>
              <a:gd name="T1" fmla="*/ 34 h 328"/>
              <a:gd name="T2" fmla="*/ 388 w 415"/>
              <a:gd name="T3" fmla="*/ 0 h 328"/>
              <a:gd name="T4" fmla="*/ 415 w 415"/>
              <a:gd name="T5" fmla="*/ 293 h 328"/>
              <a:gd name="T6" fmla="*/ 27 w 415"/>
              <a:gd name="T7" fmla="*/ 328 h 328"/>
              <a:gd name="T8" fmla="*/ 0 w 415"/>
              <a:gd name="T9" fmla="*/ 34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4"/>
                </a:moveTo>
                <a:lnTo>
                  <a:pt x="388" y="0"/>
                </a:lnTo>
                <a:lnTo>
                  <a:pt x="415" y="293"/>
                </a:lnTo>
                <a:lnTo>
                  <a:pt x="27" y="328"/>
                </a:lnTo>
                <a:lnTo>
                  <a:pt x="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iş1iḓè">
            <a:extLst>
              <a:ext uri="{FF2B5EF4-FFF2-40B4-BE49-F238E27FC236}">
                <a16:creationId xmlns:a16="http://schemas.microsoft.com/office/drawing/2014/main" xmlns="" id="{B4A42091-829F-491E-AE80-731A599BCB5F}"/>
              </a:ext>
            </a:extLst>
          </p:cNvPr>
          <p:cNvSpPr/>
          <p:nvPr/>
        </p:nvSpPr>
        <p:spPr bwMode="auto">
          <a:xfrm>
            <a:off x="5914515" y="2711164"/>
            <a:ext cx="107015" cy="85096"/>
          </a:xfrm>
          <a:custGeom>
            <a:avLst/>
            <a:gdLst>
              <a:gd name="T0" fmla="*/ 0 w 415"/>
              <a:gd name="T1" fmla="*/ 35 h 328"/>
              <a:gd name="T2" fmla="*/ 388 w 415"/>
              <a:gd name="T3" fmla="*/ 0 h 328"/>
              <a:gd name="T4" fmla="*/ 415 w 415"/>
              <a:gd name="T5" fmla="*/ 293 h 328"/>
              <a:gd name="T6" fmla="*/ 26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8" y="0"/>
                </a:lnTo>
                <a:lnTo>
                  <a:pt x="415" y="293"/>
                </a:lnTo>
                <a:lnTo>
                  <a:pt x="26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íṧ1îdè">
            <a:extLst>
              <a:ext uri="{FF2B5EF4-FFF2-40B4-BE49-F238E27FC236}">
                <a16:creationId xmlns:a16="http://schemas.microsoft.com/office/drawing/2014/main" xmlns="" id="{9BC2D688-538A-48FF-B8C0-27D487A5206E}"/>
              </a:ext>
            </a:extLst>
          </p:cNvPr>
          <p:cNvSpPr/>
          <p:nvPr/>
        </p:nvSpPr>
        <p:spPr bwMode="auto">
          <a:xfrm>
            <a:off x="6027976" y="2700849"/>
            <a:ext cx="107015" cy="85096"/>
          </a:xfrm>
          <a:custGeom>
            <a:avLst/>
            <a:gdLst>
              <a:gd name="T0" fmla="*/ 0 w 415"/>
              <a:gd name="T1" fmla="*/ 35 h 328"/>
              <a:gd name="T2" fmla="*/ 389 w 415"/>
              <a:gd name="T3" fmla="*/ 0 h 328"/>
              <a:gd name="T4" fmla="*/ 415 w 415"/>
              <a:gd name="T5" fmla="*/ 294 h 328"/>
              <a:gd name="T6" fmla="*/ 27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9" y="0"/>
                </a:lnTo>
                <a:lnTo>
                  <a:pt x="415" y="294"/>
                </a:lnTo>
                <a:lnTo>
                  <a:pt x="27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ís1ïḋè">
            <a:extLst>
              <a:ext uri="{FF2B5EF4-FFF2-40B4-BE49-F238E27FC236}">
                <a16:creationId xmlns:a16="http://schemas.microsoft.com/office/drawing/2014/main" xmlns="" id="{941FFCE3-CE08-4FF1-8AAA-0F2E94EB4A66}"/>
              </a:ext>
            </a:extLst>
          </p:cNvPr>
          <p:cNvSpPr/>
          <p:nvPr/>
        </p:nvSpPr>
        <p:spPr bwMode="auto">
          <a:xfrm>
            <a:off x="6151752" y="2689246"/>
            <a:ext cx="107015" cy="85096"/>
          </a:xfrm>
          <a:custGeom>
            <a:avLst/>
            <a:gdLst>
              <a:gd name="T0" fmla="*/ 0 w 415"/>
              <a:gd name="T1" fmla="*/ 36 h 329"/>
              <a:gd name="T2" fmla="*/ 389 w 415"/>
              <a:gd name="T3" fmla="*/ 0 h 329"/>
              <a:gd name="T4" fmla="*/ 415 w 415"/>
              <a:gd name="T5" fmla="*/ 293 h 329"/>
              <a:gd name="T6" fmla="*/ 27 w 415"/>
              <a:gd name="T7" fmla="*/ 329 h 329"/>
              <a:gd name="T8" fmla="*/ 0 w 415"/>
              <a:gd name="T9" fmla="*/ 36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9">
                <a:moveTo>
                  <a:pt x="0" y="36"/>
                </a:moveTo>
                <a:lnTo>
                  <a:pt x="389" y="0"/>
                </a:lnTo>
                <a:lnTo>
                  <a:pt x="415" y="293"/>
                </a:lnTo>
                <a:lnTo>
                  <a:pt x="27" y="329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ïŝḻíďè">
            <a:extLst>
              <a:ext uri="{FF2B5EF4-FFF2-40B4-BE49-F238E27FC236}">
                <a16:creationId xmlns:a16="http://schemas.microsoft.com/office/drawing/2014/main" xmlns="" id="{BA4B8CA6-2BDE-4C2A-8097-C2F94BD69AA8}"/>
              </a:ext>
            </a:extLst>
          </p:cNvPr>
          <p:cNvSpPr/>
          <p:nvPr/>
        </p:nvSpPr>
        <p:spPr bwMode="auto">
          <a:xfrm>
            <a:off x="6269080" y="2678931"/>
            <a:ext cx="107015" cy="85096"/>
          </a:xfrm>
          <a:custGeom>
            <a:avLst/>
            <a:gdLst>
              <a:gd name="T0" fmla="*/ 0 w 415"/>
              <a:gd name="T1" fmla="*/ 35 h 329"/>
              <a:gd name="T2" fmla="*/ 388 w 415"/>
              <a:gd name="T3" fmla="*/ 0 h 329"/>
              <a:gd name="T4" fmla="*/ 415 w 415"/>
              <a:gd name="T5" fmla="*/ 293 h 329"/>
              <a:gd name="T6" fmla="*/ 27 w 415"/>
              <a:gd name="T7" fmla="*/ 329 h 329"/>
              <a:gd name="T8" fmla="*/ 0 w 415"/>
              <a:gd name="T9" fmla="*/ 35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9">
                <a:moveTo>
                  <a:pt x="0" y="35"/>
                </a:moveTo>
                <a:lnTo>
                  <a:pt x="388" y="0"/>
                </a:lnTo>
                <a:lnTo>
                  <a:pt x="415" y="293"/>
                </a:lnTo>
                <a:lnTo>
                  <a:pt x="27" y="329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íṡļíḑê">
            <a:extLst>
              <a:ext uri="{FF2B5EF4-FFF2-40B4-BE49-F238E27FC236}">
                <a16:creationId xmlns:a16="http://schemas.microsoft.com/office/drawing/2014/main" xmlns="" id="{021AF122-10CF-42EF-81A3-AAAB3A1B3473}"/>
              </a:ext>
            </a:extLst>
          </p:cNvPr>
          <p:cNvSpPr/>
          <p:nvPr/>
        </p:nvSpPr>
        <p:spPr bwMode="auto">
          <a:xfrm>
            <a:off x="6382541" y="2668616"/>
            <a:ext cx="107015" cy="85096"/>
          </a:xfrm>
          <a:custGeom>
            <a:avLst/>
            <a:gdLst>
              <a:gd name="T0" fmla="*/ 0 w 414"/>
              <a:gd name="T1" fmla="*/ 36 h 329"/>
              <a:gd name="T2" fmla="*/ 388 w 414"/>
              <a:gd name="T3" fmla="*/ 0 h 329"/>
              <a:gd name="T4" fmla="*/ 414 w 414"/>
              <a:gd name="T5" fmla="*/ 293 h 329"/>
              <a:gd name="T6" fmla="*/ 26 w 414"/>
              <a:gd name="T7" fmla="*/ 329 h 329"/>
              <a:gd name="T8" fmla="*/ 0 w 414"/>
              <a:gd name="T9" fmla="*/ 36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329">
                <a:moveTo>
                  <a:pt x="0" y="36"/>
                </a:moveTo>
                <a:lnTo>
                  <a:pt x="388" y="0"/>
                </a:lnTo>
                <a:lnTo>
                  <a:pt x="414" y="293"/>
                </a:lnTo>
                <a:lnTo>
                  <a:pt x="26" y="329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iṧḻïḋé">
            <a:extLst>
              <a:ext uri="{FF2B5EF4-FFF2-40B4-BE49-F238E27FC236}">
                <a16:creationId xmlns:a16="http://schemas.microsoft.com/office/drawing/2014/main" xmlns="" id="{A5133B95-343C-470F-B8A8-CCBC27177426}"/>
              </a:ext>
            </a:extLst>
          </p:cNvPr>
          <p:cNvSpPr/>
          <p:nvPr/>
        </p:nvSpPr>
        <p:spPr bwMode="auto">
          <a:xfrm>
            <a:off x="6498581" y="2658302"/>
            <a:ext cx="107015" cy="85096"/>
          </a:xfrm>
          <a:custGeom>
            <a:avLst/>
            <a:gdLst>
              <a:gd name="T0" fmla="*/ 0 w 414"/>
              <a:gd name="T1" fmla="*/ 35 h 328"/>
              <a:gd name="T2" fmla="*/ 388 w 414"/>
              <a:gd name="T3" fmla="*/ 0 h 328"/>
              <a:gd name="T4" fmla="*/ 414 w 414"/>
              <a:gd name="T5" fmla="*/ 293 h 328"/>
              <a:gd name="T6" fmla="*/ 26 w 414"/>
              <a:gd name="T7" fmla="*/ 328 h 328"/>
              <a:gd name="T8" fmla="*/ 0 w 414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328">
                <a:moveTo>
                  <a:pt x="0" y="35"/>
                </a:moveTo>
                <a:lnTo>
                  <a:pt x="388" y="0"/>
                </a:lnTo>
                <a:lnTo>
                  <a:pt x="414" y="293"/>
                </a:lnTo>
                <a:lnTo>
                  <a:pt x="26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iş1íde">
            <a:extLst>
              <a:ext uri="{FF2B5EF4-FFF2-40B4-BE49-F238E27FC236}">
                <a16:creationId xmlns:a16="http://schemas.microsoft.com/office/drawing/2014/main" xmlns="" id="{D85286FB-D45D-41F7-82C8-291940C24515}"/>
              </a:ext>
            </a:extLst>
          </p:cNvPr>
          <p:cNvSpPr/>
          <p:nvPr/>
        </p:nvSpPr>
        <p:spPr bwMode="auto">
          <a:xfrm>
            <a:off x="5146075" y="2770473"/>
            <a:ext cx="184375" cy="91543"/>
          </a:xfrm>
          <a:custGeom>
            <a:avLst/>
            <a:gdLst>
              <a:gd name="T0" fmla="*/ 0 w 715"/>
              <a:gd name="T1" fmla="*/ 62 h 356"/>
              <a:gd name="T2" fmla="*/ 688 w 715"/>
              <a:gd name="T3" fmla="*/ 0 h 356"/>
              <a:gd name="T4" fmla="*/ 715 w 715"/>
              <a:gd name="T5" fmla="*/ 293 h 356"/>
              <a:gd name="T6" fmla="*/ 26 w 715"/>
              <a:gd name="T7" fmla="*/ 356 h 356"/>
              <a:gd name="T8" fmla="*/ 0 w 715"/>
              <a:gd name="T9" fmla="*/ 62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5" h="356">
                <a:moveTo>
                  <a:pt x="0" y="62"/>
                </a:moveTo>
                <a:lnTo>
                  <a:pt x="688" y="0"/>
                </a:lnTo>
                <a:lnTo>
                  <a:pt x="715" y="293"/>
                </a:lnTo>
                <a:lnTo>
                  <a:pt x="26" y="356"/>
                </a:lnTo>
                <a:lnTo>
                  <a:pt x="0" y="6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îSḻiḍè">
            <a:extLst>
              <a:ext uri="{FF2B5EF4-FFF2-40B4-BE49-F238E27FC236}">
                <a16:creationId xmlns:a16="http://schemas.microsoft.com/office/drawing/2014/main" xmlns="" id="{9FBC7EF9-A75E-4400-8BE9-4515A4DF6CCF}"/>
              </a:ext>
            </a:extLst>
          </p:cNvPr>
          <p:cNvSpPr/>
          <p:nvPr/>
        </p:nvSpPr>
        <p:spPr bwMode="auto">
          <a:xfrm>
            <a:off x="5405230" y="2851701"/>
            <a:ext cx="107015" cy="85096"/>
          </a:xfrm>
          <a:custGeom>
            <a:avLst/>
            <a:gdLst>
              <a:gd name="T0" fmla="*/ 0 w 415"/>
              <a:gd name="T1" fmla="*/ 36 h 329"/>
              <a:gd name="T2" fmla="*/ 388 w 415"/>
              <a:gd name="T3" fmla="*/ 0 h 329"/>
              <a:gd name="T4" fmla="*/ 415 w 415"/>
              <a:gd name="T5" fmla="*/ 293 h 329"/>
              <a:gd name="T6" fmla="*/ 27 w 415"/>
              <a:gd name="T7" fmla="*/ 329 h 329"/>
              <a:gd name="T8" fmla="*/ 0 w 415"/>
              <a:gd name="T9" fmla="*/ 36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9">
                <a:moveTo>
                  <a:pt x="0" y="36"/>
                </a:moveTo>
                <a:lnTo>
                  <a:pt x="388" y="0"/>
                </a:lnTo>
                <a:lnTo>
                  <a:pt x="415" y="293"/>
                </a:lnTo>
                <a:lnTo>
                  <a:pt x="27" y="329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îŝļíďè">
            <a:extLst>
              <a:ext uri="{FF2B5EF4-FFF2-40B4-BE49-F238E27FC236}">
                <a16:creationId xmlns:a16="http://schemas.microsoft.com/office/drawing/2014/main" xmlns="" id="{5DC1D1FB-DAD2-4C2A-94EF-EAF7F0F755CE}"/>
              </a:ext>
            </a:extLst>
          </p:cNvPr>
          <p:cNvSpPr/>
          <p:nvPr/>
        </p:nvSpPr>
        <p:spPr bwMode="auto">
          <a:xfrm>
            <a:off x="5518691" y="2841386"/>
            <a:ext cx="107015" cy="85096"/>
          </a:xfrm>
          <a:custGeom>
            <a:avLst/>
            <a:gdLst>
              <a:gd name="T0" fmla="*/ 0 w 414"/>
              <a:gd name="T1" fmla="*/ 35 h 328"/>
              <a:gd name="T2" fmla="*/ 388 w 414"/>
              <a:gd name="T3" fmla="*/ 0 h 328"/>
              <a:gd name="T4" fmla="*/ 414 w 414"/>
              <a:gd name="T5" fmla="*/ 293 h 328"/>
              <a:gd name="T6" fmla="*/ 26 w 414"/>
              <a:gd name="T7" fmla="*/ 328 h 328"/>
              <a:gd name="T8" fmla="*/ 0 w 414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328">
                <a:moveTo>
                  <a:pt x="0" y="35"/>
                </a:moveTo>
                <a:lnTo>
                  <a:pt x="388" y="0"/>
                </a:lnTo>
                <a:lnTo>
                  <a:pt x="414" y="293"/>
                </a:lnTo>
                <a:lnTo>
                  <a:pt x="26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îŝ1îḓè">
            <a:extLst>
              <a:ext uri="{FF2B5EF4-FFF2-40B4-BE49-F238E27FC236}">
                <a16:creationId xmlns:a16="http://schemas.microsoft.com/office/drawing/2014/main" xmlns="" id="{F2132FCD-CE1E-424A-8B7C-6778145BEED4}"/>
              </a:ext>
            </a:extLst>
          </p:cNvPr>
          <p:cNvSpPr/>
          <p:nvPr/>
        </p:nvSpPr>
        <p:spPr bwMode="auto">
          <a:xfrm>
            <a:off x="5637309" y="2831072"/>
            <a:ext cx="107015" cy="85096"/>
          </a:xfrm>
          <a:custGeom>
            <a:avLst/>
            <a:gdLst>
              <a:gd name="T0" fmla="*/ 0 w 415"/>
              <a:gd name="T1" fmla="*/ 35 h 329"/>
              <a:gd name="T2" fmla="*/ 389 w 415"/>
              <a:gd name="T3" fmla="*/ 0 h 329"/>
              <a:gd name="T4" fmla="*/ 415 w 415"/>
              <a:gd name="T5" fmla="*/ 293 h 329"/>
              <a:gd name="T6" fmla="*/ 27 w 415"/>
              <a:gd name="T7" fmla="*/ 329 h 329"/>
              <a:gd name="T8" fmla="*/ 0 w 415"/>
              <a:gd name="T9" fmla="*/ 35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9">
                <a:moveTo>
                  <a:pt x="0" y="35"/>
                </a:moveTo>
                <a:lnTo>
                  <a:pt x="389" y="0"/>
                </a:lnTo>
                <a:lnTo>
                  <a:pt x="415" y="293"/>
                </a:lnTo>
                <a:lnTo>
                  <a:pt x="27" y="329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ï$liḑe">
            <a:extLst>
              <a:ext uri="{FF2B5EF4-FFF2-40B4-BE49-F238E27FC236}">
                <a16:creationId xmlns:a16="http://schemas.microsoft.com/office/drawing/2014/main" xmlns="" id="{998A9CCA-0520-4775-A493-3348DD5B0F28}"/>
              </a:ext>
            </a:extLst>
          </p:cNvPr>
          <p:cNvSpPr/>
          <p:nvPr/>
        </p:nvSpPr>
        <p:spPr bwMode="auto">
          <a:xfrm>
            <a:off x="5750770" y="2820757"/>
            <a:ext cx="107015" cy="85096"/>
          </a:xfrm>
          <a:custGeom>
            <a:avLst/>
            <a:gdLst>
              <a:gd name="T0" fmla="*/ 0 w 415"/>
              <a:gd name="T1" fmla="*/ 35 h 329"/>
              <a:gd name="T2" fmla="*/ 388 w 415"/>
              <a:gd name="T3" fmla="*/ 0 h 329"/>
              <a:gd name="T4" fmla="*/ 415 w 415"/>
              <a:gd name="T5" fmla="*/ 294 h 329"/>
              <a:gd name="T6" fmla="*/ 26 w 415"/>
              <a:gd name="T7" fmla="*/ 329 h 329"/>
              <a:gd name="T8" fmla="*/ 0 w 415"/>
              <a:gd name="T9" fmla="*/ 35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9">
                <a:moveTo>
                  <a:pt x="0" y="35"/>
                </a:moveTo>
                <a:lnTo>
                  <a:pt x="388" y="0"/>
                </a:lnTo>
                <a:lnTo>
                  <a:pt x="415" y="294"/>
                </a:lnTo>
                <a:lnTo>
                  <a:pt x="26" y="329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íṥḻíḓè">
            <a:extLst>
              <a:ext uri="{FF2B5EF4-FFF2-40B4-BE49-F238E27FC236}">
                <a16:creationId xmlns:a16="http://schemas.microsoft.com/office/drawing/2014/main" xmlns="" id="{D92A0173-2CC1-465A-B1B3-EBFC78D73329}"/>
              </a:ext>
            </a:extLst>
          </p:cNvPr>
          <p:cNvSpPr/>
          <p:nvPr/>
        </p:nvSpPr>
        <p:spPr bwMode="auto">
          <a:xfrm>
            <a:off x="5865521" y="2810442"/>
            <a:ext cx="107015" cy="85096"/>
          </a:xfrm>
          <a:custGeom>
            <a:avLst/>
            <a:gdLst>
              <a:gd name="T0" fmla="*/ 0 w 414"/>
              <a:gd name="T1" fmla="*/ 35 h 329"/>
              <a:gd name="T2" fmla="*/ 388 w 414"/>
              <a:gd name="T3" fmla="*/ 0 h 329"/>
              <a:gd name="T4" fmla="*/ 414 w 414"/>
              <a:gd name="T5" fmla="*/ 293 h 329"/>
              <a:gd name="T6" fmla="*/ 26 w 414"/>
              <a:gd name="T7" fmla="*/ 329 h 329"/>
              <a:gd name="T8" fmla="*/ 0 w 414"/>
              <a:gd name="T9" fmla="*/ 35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329">
                <a:moveTo>
                  <a:pt x="0" y="35"/>
                </a:moveTo>
                <a:lnTo>
                  <a:pt x="388" y="0"/>
                </a:lnTo>
                <a:lnTo>
                  <a:pt x="414" y="293"/>
                </a:lnTo>
                <a:lnTo>
                  <a:pt x="26" y="329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íṥḷïḓê">
            <a:extLst>
              <a:ext uri="{FF2B5EF4-FFF2-40B4-BE49-F238E27FC236}">
                <a16:creationId xmlns:a16="http://schemas.microsoft.com/office/drawing/2014/main" xmlns="" id="{52AFFD9E-3C4A-459F-8FCE-23E549074B44}"/>
              </a:ext>
            </a:extLst>
          </p:cNvPr>
          <p:cNvSpPr/>
          <p:nvPr/>
        </p:nvSpPr>
        <p:spPr bwMode="auto">
          <a:xfrm>
            <a:off x="5978982" y="2800128"/>
            <a:ext cx="107015" cy="83807"/>
          </a:xfrm>
          <a:custGeom>
            <a:avLst/>
            <a:gdLst>
              <a:gd name="T0" fmla="*/ 0 w 415"/>
              <a:gd name="T1" fmla="*/ 35 h 328"/>
              <a:gd name="T2" fmla="*/ 388 w 415"/>
              <a:gd name="T3" fmla="*/ 0 h 328"/>
              <a:gd name="T4" fmla="*/ 415 w 415"/>
              <a:gd name="T5" fmla="*/ 293 h 328"/>
              <a:gd name="T6" fmla="*/ 27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8" y="0"/>
                </a:lnTo>
                <a:lnTo>
                  <a:pt x="415" y="293"/>
                </a:lnTo>
                <a:lnTo>
                  <a:pt x="27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îṡ1iḓê">
            <a:extLst>
              <a:ext uri="{FF2B5EF4-FFF2-40B4-BE49-F238E27FC236}">
                <a16:creationId xmlns:a16="http://schemas.microsoft.com/office/drawing/2014/main" xmlns="" id="{EEDF84AC-E7C1-4F36-9B9A-2C4889FC2E01}"/>
              </a:ext>
            </a:extLst>
          </p:cNvPr>
          <p:cNvSpPr/>
          <p:nvPr/>
        </p:nvSpPr>
        <p:spPr bwMode="auto">
          <a:xfrm>
            <a:off x="6221376" y="2778209"/>
            <a:ext cx="107015" cy="83807"/>
          </a:xfrm>
          <a:custGeom>
            <a:avLst/>
            <a:gdLst>
              <a:gd name="T0" fmla="*/ 0 w 415"/>
              <a:gd name="T1" fmla="*/ 35 h 328"/>
              <a:gd name="T2" fmla="*/ 388 w 415"/>
              <a:gd name="T3" fmla="*/ 0 h 328"/>
              <a:gd name="T4" fmla="*/ 415 w 415"/>
              <a:gd name="T5" fmla="*/ 293 h 328"/>
              <a:gd name="T6" fmla="*/ 27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8" y="0"/>
                </a:lnTo>
                <a:lnTo>
                  <a:pt x="415" y="293"/>
                </a:lnTo>
                <a:lnTo>
                  <a:pt x="27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íṣḻîḋè">
            <a:extLst>
              <a:ext uri="{FF2B5EF4-FFF2-40B4-BE49-F238E27FC236}">
                <a16:creationId xmlns:a16="http://schemas.microsoft.com/office/drawing/2014/main" xmlns="" id="{C2F9E744-68FC-4272-82DD-076F94C76B1D}"/>
              </a:ext>
            </a:extLst>
          </p:cNvPr>
          <p:cNvSpPr/>
          <p:nvPr/>
        </p:nvSpPr>
        <p:spPr bwMode="auto">
          <a:xfrm>
            <a:off x="6334837" y="2767894"/>
            <a:ext cx="107015" cy="85096"/>
          </a:xfrm>
          <a:custGeom>
            <a:avLst/>
            <a:gdLst>
              <a:gd name="T0" fmla="*/ 0 w 414"/>
              <a:gd name="T1" fmla="*/ 35 h 329"/>
              <a:gd name="T2" fmla="*/ 388 w 414"/>
              <a:gd name="T3" fmla="*/ 0 h 329"/>
              <a:gd name="T4" fmla="*/ 414 w 414"/>
              <a:gd name="T5" fmla="*/ 293 h 329"/>
              <a:gd name="T6" fmla="*/ 26 w 414"/>
              <a:gd name="T7" fmla="*/ 329 h 329"/>
              <a:gd name="T8" fmla="*/ 0 w 414"/>
              <a:gd name="T9" fmla="*/ 35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329">
                <a:moveTo>
                  <a:pt x="0" y="35"/>
                </a:moveTo>
                <a:lnTo>
                  <a:pt x="388" y="0"/>
                </a:lnTo>
                <a:lnTo>
                  <a:pt x="414" y="293"/>
                </a:lnTo>
                <a:lnTo>
                  <a:pt x="26" y="329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îṥlïḑê">
            <a:extLst>
              <a:ext uri="{FF2B5EF4-FFF2-40B4-BE49-F238E27FC236}">
                <a16:creationId xmlns:a16="http://schemas.microsoft.com/office/drawing/2014/main" xmlns="" id="{C512F043-6AB7-46A6-B80F-5616CAC63EB1}"/>
              </a:ext>
            </a:extLst>
          </p:cNvPr>
          <p:cNvSpPr/>
          <p:nvPr/>
        </p:nvSpPr>
        <p:spPr bwMode="auto">
          <a:xfrm>
            <a:off x="6450876" y="2757580"/>
            <a:ext cx="105725" cy="83807"/>
          </a:xfrm>
          <a:custGeom>
            <a:avLst/>
            <a:gdLst>
              <a:gd name="T0" fmla="*/ 0 w 414"/>
              <a:gd name="T1" fmla="*/ 36 h 329"/>
              <a:gd name="T2" fmla="*/ 388 w 414"/>
              <a:gd name="T3" fmla="*/ 0 h 329"/>
              <a:gd name="T4" fmla="*/ 414 w 414"/>
              <a:gd name="T5" fmla="*/ 294 h 329"/>
              <a:gd name="T6" fmla="*/ 26 w 414"/>
              <a:gd name="T7" fmla="*/ 329 h 329"/>
              <a:gd name="T8" fmla="*/ 0 w 414"/>
              <a:gd name="T9" fmla="*/ 36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329">
                <a:moveTo>
                  <a:pt x="0" y="36"/>
                </a:moveTo>
                <a:lnTo>
                  <a:pt x="388" y="0"/>
                </a:lnTo>
                <a:lnTo>
                  <a:pt x="414" y="294"/>
                </a:lnTo>
                <a:lnTo>
                  <a:pt x="26" y="329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ïṥļîḓê">
            <a:extLst>
              <a:ext uri="{FF2B5EF4-FFF2-40B4-BE49-F238E27FC236}">
                <a16:creationId xmlns:a16="http://schemas.microsoft.com/office/drawing/2014/main" xmlns="" id="{5DF718E9-E702-4CB3-B776-E59773674933}"/>
              </a:ext>
            </a:extLst>
          </p:cNvPr>
          <p:cNvSpPr/>
          <p:nvPr/>
        </p:nvSpPr>
        <p:spPr bwMode="auto">
          <a:xfrm>
            <a:off x="5152521" y="2859437"/>
            <a:ext cx="235947" cy="96700"/>
          </a:xfrm>
          <a:custGeom>
            <a:avLst/>
            <a:gdLst>
              <a:gd name="T0" fmla="*/ 0 w 916"/>
              <a:gd name="T1" fmla="*/ 80 h 374"/>
              <a:gd name="T2" fmla="*/ 889 w 916"/>
              <a:gd name="T3" fmla="*/ 0 h 374"/>
              <a:gd name="T4" fmla="*/ 916 w 916"/>
              <a:gd name="T5" fmla="*/ 293 h 374"/>
              <a:gd name="T6" fmla="*/ 27 w 916"/>
              <a:gd name="T7" fmla="*/ 374 h 374"/>
              <a:gd name="T8" fmla="*/ 0 w 916"/>
              <a:gd name="T9" fmla="*/ 8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6" h="374">
                <a:moveTo>
                  <a:pt x="0" y="80"/>
                </a:moveTo>
                <a:lnTo>
                  <a:pt x="889" y="0"/>
                </a:lnTo>
                <a:lnTo>
                  <a:pt x="916" y="293"/>
                </a:lnTo>
                <a:lnTo>
                  <a:pt x="27" y="374"/>
                </a:lnTo>
                <a:lnTo>
                  <a:pt x="0" y="8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$1ídè">
            <a:extLst>
              <a:ext uri="{FF2B5EF4-FFF2-40B4-BE49-F238E27FC236}">
                <a16:creationId xmlns:a16="http://schemas.microsoft.com/office/drawing/2014/main" xmlns="" id="{210474FC-46B7-4093-BBE1-01494D9565D4}"/>
              </a:ext>
            </a:extLst>
          </p:cNvPr>
          <p:cNvSpPr/>
          <p:nvPr/>
        </p:nvSpPr>
        <p:spPr bwMode="auto">
          <a:xfrm>
            <a:off x="6566916" y="2738240"/>
            <a:ext cx="198556" cy="92831"/>
          </a:xfrm>
          <a:custGeom>
            <a:avLst/>
            <a:gdLst>
              <a:gd name="T0" fmla="*/ 0 w 770"/>
              <a:gd name="T1" fmla="*/ 67 h 360"/>
              <a:gd name="T2" fmla="*/ 744 w 770"/>
              <a:gd name="T3" fmla="*/ 0 h 360"/>
              <a:gd name="T4" fmla="*/ 770 w 770"/>
              <a:gd name="T5" fmla="*/ 293 h 360"/>
              <a:gd name="T6" fmla="*/ 26 w 770"/>
              <a:gd name="T7" fmla="*/ 360 h 360"/>
              <a:gd name="T8" fmla="*/ 0 w 770"/>
              <a:gd name="T9" fmla="*/ 67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0" h="360">
                <a:moveTo>
                  <a:pt x="0" y="67"/>
                </a:moveTo>
                <a:lnTo>
                  <a:pt x="744" y="0"/>
                </a:lnTo>
                <a:lnTo>
                  <a:pt x="770" y="293"/>
                </a:lnTo>
                <a:lnTo>
                  <a:pt x="26" y="360"/>
                </a:lnTo>
                <a:lnTo>
                  <a:pt x="0" y="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ïṧḻíďè">
            <a:extLst>
              <a:ext uri="{FF2B5EF4-FFF2-40B4-BE49-F238E27FC236}">
                <a16:creationId xmlns:a16="http://schemas.microsoft.com/office/drawing/2014/main" xmlns="" id="{2155E298-D3EC-4084-845F-601315070D65}"/>
              </a:ext>
            </a:extLst>
          </p:cNvPr>
          <p:cNvSpPr/>
          <p:nvPr/>
        </p:nvSpPr>
        <p:spPr bwMode="auto">
          <a:xfrm>
            <a:off x="5160257" y="2971608"/>
            <a:ext cx="107015" cy="83807"/>
          </a:xfrm>
          <a:custGeom>
            <a:avLst/>
            <a:gdLst>
              <a:gd name="T0" fmla="*/ 0 w 415"/>
              <a:gd name="T1" fmla="*/ 35 h 328"/>
              <a:gd name="T2" fmla="*/ 388 w 415"/>
              <a:gd name="T3" fmla="*/ 0 h 328"/>
              <a:gd name="T4" fmla="*/ 415 w 415"/>
              <a:gd name="T5" fmla="*/ 293 h 328"/>
              <a:gd name="T6" fmla="*/ 27 w 415"/>
              <a:gd name="T7" fmla="*/ 328 h 328"/>
              <a:gd name="T8" fmla="*/ 0 w 415"/>
              <a:gd name="T9" fmla="*/ 3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8">
                <a:moveTo>
                  <a:pt x="0" y="35"/>
                </a:moveTo>
                <a:lnTo>
                  <a:pt x="388" y="0"/>
                </a:lnTo>
                <a:lnTo>
                  <a:pt x="415" y="293"/>
                </a:lnTo>
                <a:lnTo>
                  <a:pt x="27" y="328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íŝľíďê">
            <a:extLst>
              <a:ext uri="{FF2B5EF4-FFF2-40B4-BE49-F238E27FC236}">
                <a16:creationId xmlns:a16="http://schemas.microsoft.com/office/drawing/2014/main" xmlns="" id="{4F44BBC2-D564-423D-8CA3-3D85C214C5D4}"/>
              </a:ext>
            </a:extLst>
          </p:cNvPr>
          <p:cNvSpPr/>
          <p:nvPr/>
        </p:nvSpPr>
        <p:spPr bwMode="auto">
          <a:xfrm>
            <a:off x="5276297" y="2961294"/>
            <a:ext cx="107015" cy="83807"/>
          </a:xfrm>
          <a:custGeom>
            <a:avLst/>
            <a:gdLst>
              <a:gd name="T0" fmla="*/ 0 w 415"/>
              <a:gd name="T1" fmla="*/ 36 h 329"/>
              <a:gd name="T2" fmla="*/ 388 w 415"/>
              <a:gd name="T3" fmla="*/ 0 h 329"/>
              <a:gd name="T4" fmla="*/ 415 w 415"/>
              <a:gd name="T5" fmla="*/ 293 h 329"/>
              <a:gd name="T6" fmla="*/ 26 w 415"/>
              <a:gd name="T7" fmla="*/ 329 h 329"/>
              <a:gd name="T8" fmla="*/ 0 w 415"/>
              <a:gd name="T9" fmla="*/ 36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9">
                <a:moveTo>
                  <a:pt x="0" y="36"/>
                </a:moveTo>
                <a:lnTo>
                  <a:pt x="388" y="0"/>
                </a:lnTo>
                <a:lnTo>
                  <a:pt x="415" y="293"/>
                </a:lnTo>
                <a:lnTo>
                  <a:pt x="26" y="329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íṧlíḓe">
            <a:extLst>
              <a:ext uri="{FF2B5EF4-FFF2-40B4-BE49-F238E27FC236}">
                <a16:creationId xmlns:a16="http://schemas.microsoft.com/office/drawing/2014/main" xmlns="" id="{0D26948F-A390-4FEB-8675-DF6C353AF4F2}"/>
              </a:ext>
            </a:extLst>
          </p:cNvPr>
          <p:cNvSpPr/>
          <p:nvPr/>
        </p:nvSpPr>
        <p:spPr bwMode="auto">
          <a:xfrm>
            <a:off x="5389758" y="2950979"/>
            <a:ext cx="107015" cy="83807"/>
          </a:xfrm>
          <a:custGeom>
            <a:avLst/>
            <a:gdLst>
              <a:gd name="T0" fmla="*/ 0 w 415"/>
              <a:gd name="T1" fmla="*/ 35 h 329"/>
              <a:gd name="T2" fmla="*/ 389 w 415"/>
              <a:gd name="T3" fmla="*/ 0 h 329"/>
              <a:gd name="T4" fmla="*/ 415 w 415"/>
              <a:gd name="T5" fmla="*/ 294 h 329"/>
              <a:gd name="T6" fmla="*/ 27 w 415"/>
              <a:gd name="T7" fmla="*/ 329 h 329"/>
              <a:gd name="T8" fmla="*/ 0 w 415"/>
              <a:gd name="T9" fmla="*/ 35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9">
                <a:moveTo>
                  <a:pt x="0" y="35"/>
                </a:moveTo>
                <a:lnTo>
                  <a:pt x="389" y="0"/>
                </a:lnTo>
                <a:lnTo>
                  <a:pt x="415" y="294"/>
                </a:lnTo>
                <a:lnTo>
                  <a:pt x="27" y="329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ïṩḻïďè">
            <a:extLst>
              <a:ext uri="{FF2B5EF4-FFF2-40B4-BE49-F238E27FC236}">
                <a16:creationId xmlns:a16="http://schemas.microsoft.com/office/drawing/2014/main" xmlns="" id="{B3FD9183-5631-435C-B1C2-6B96D381F7E5}"/>
              </a:ext>
            </a:extLst>
          </p:cNvPr>
          <p:cNvSpPr/>
          <p:nvPr/>
        </p:nvSpPr>
        <p:spPr bwMode="auto">
          <a:xfrm>
            <a:off x="5507087" y="2939375"/>
            <a:ext cx="107015" cy="85096"/>
          </a:xfrm>
          <a:custGeom>
            <a:avLst/>
            <a:gdLst>
              <a:gd name="T0" fmla="*/ 0 w 414"/>
              <a:gd name="T1" fmla="*/ 35 h 329"/>
              <a:gd name="T2" fmla="*/ 387 w 414"/>
              <a:gd name="T3" fmla="*/ 0 h 329"/>
              <a:gd name="T4" fmla="*/ 414 w 414"/>
              <a:gd name="T5" fmla="*/ 293 h 329"/>
              <a:gd name="T6" fmla="*/ 27 w 414"/>
              <a:gd name="T7" fmla="*/ 329 h 329"/>
              <a:gd name="T8" fmla="*/ 0 w 414"/>
              <a:gd name="T9" fmla="*/ 35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329">
                <a:moveTo>
                  <a:pt x="0" y="35"/>
                </a:moveTo>
                <a:lnTo>
                  <a:pt x="387" y="0"/>
                </a:lnTo>
                <a:lnTo>
                  <a:pt x="414" y="293"/>
                </a:lnTo>
                <a:lnTo>
                  <a:pt x="27" y="329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íSļiḍè">
            <a:extLst>
              <a:ext uri="{FF2B5EF4-FFF2-40B4-BE49-F238E27FC236}">
                <a16:creationId xmlns:a16="http://schemas.microsoft.com/office/drawing/2014/main" xmlns="" id="{0CF02722-7FC0-43F6-A7EE-0A168CCFCFD8}"/>
              </a:ext>
            </a:extLst>
          </p:cNvPr>
          <p:cNvSpPr/>
          <p:nvPr/>
        </p:nvSpPr>
        <p:spPr bwMode="auto">
          <a:xfrm>
            <a:off x="5628284" y="2891670"/>
            <a:ext cx="524757" cy="121197"/>
          </a:xfrm>
          <a:custGeom>
            <a:avLst/>
            <a:gdLst>
              <a:gd name="T0" fmla="*/ 0 w 2032"/>
              <a:gd name="T1" fmla="*/ 181 h 474"/>
              <a:gd name="T2" fmla="*/ 2005 w 2032"/>
              <a:gd name="T3" fmla="*/ 0 h 474"/>
              <a:gd name="T4" fmla="*/ 2032 w 2032"/>
              <a:gd name="T5" fmla="*/ 294 h 474"/>
              <a:gd name="T6" fmla="*/ 26 w 2032"/>
              <a:gd name="T7" fmla="*/ 474 h 474"/>
              <a:gd name="T8" fmla="*/ 0 w 2032"/>
              <a:gd name="T9" fmla="*/ 181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2" h="474">
                <a:moveTo>
                  <a:pt x="0" y="181"/>
                </a:moveTo>
                <a:lnTo>
                  <a:pt x="2005" y="0"/>
                </a:lnTo>
                <a:lnTo>
                  <a:pt x="2032" y="294"/>
                </a:lnTo>
                <a:lnTo>
                  <a:pt x="26" y="474"/>
                </a:lnTo>
                <a:lnTo>
                  <a:pt x="0" y="18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ïšļîḓè">
            <a:extLst>
              <a:ext uri="{FF2B5EF4-FFF2-40B4-BE49-F238E27FC236}">
                <a16:creationId xmlns:a16="http://schemas.microsoft.com/office/drawing/2014/main" xmlns="" id="{E3A99080-D882-434E-89C4-03D4DD9B886B}"/>
              </a:ext>
            </a:extLst>
          </p:cNvPr>
          <p:cNvSpPr/>
          <p:nvPr/>
        </p:nvSpPr>
        <p:spPr bwMode="auto">
          <a:xfrm>
            <a:off x="6163355" y="2878776"/>
            <a:ext cx="132801" cy="86386"/>
          </a:xfrm>
          <a:custGeom>
            <a:avLst/>
            <a:gdLst>
              <a:gd name="T0" fmla="*/ 0 w 514"/>
              <a:gd name="T1" fmla="*/ 44 h 337"/>
              <a:gd name="T2" fmla="*/ 487 w 514"/>
              <a:gd name="T3" fmla="*/ 0 h 337"/>
              <a:gd name="T4" fmla="*/ 514 w 514"/>
              <a:gd name="T5" fmla="*/ 293 h 337"/>
              <a:gd name="T6" fmla="*/ 27 w 514"/>
              <a:gd name="T7" fmla="*/ 337 h 337"/>
              <a:gd name="T8" fmla="*/ 0 w 514"/>
              <a:gd name="T9" fmla="*/ 44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4" h="337">
                <a:moveTo>
                  <a:pt x="0" y="44"/>
                </a:moveTo>
                <a:lnTo>
                  <a:pt x="487" y="0"/>
                </a:lnTo>
                <a:lnTo>
                  <a:pt x="514" y="293"/>
                </a:lnTo>
                <a:lnTo>
                  <a:pt x="27" y="337"/>
                </a:lnTo>
                <a:lnTo>
                  <a:pt x="0" y="4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îṡļïḑê">
            <a:extLst>
              <a:ext uri="{FF2B5EF4-FFF2-40B4-BE49-F238E27FC236}">
                <a16:creationId xmlns:a16="http://schemas.microsoft.com/office/drawing/2014/main" xmlns="" id="{4F6AC090-8309-4340-9E05-158CBC239032}"/>
              </a:ext>
            </a:extLst>
          </p:cNvPr>
          <p:cNvSpPr/>
          <p:nvPr/>
        </p:nvSpPr>
        <p:spPr bwMode="auto">
          <a:xfrm>
            <a:off x="6307760" y="2863304"/>
            <a:ext cx="149562" cy="88964"/>
          </a:xfrm>
          <a:custGeom>
            <a:avLst/>
            <a:gdLst>
              <a:gd name="T0" fmla="*/ 0 w 578"/>
              <a:gd name="T1" fmla="*/ 50 h 343"/>
              <a:gd name="T2" fmla="*/ 551 w 578"/>
              <a:gd name="T3" fmla="*/ 0 h 343"/>
              <a:gd name="T4" fmla="*/ 578 w 578"/>
              <a:gd name="T5" fmla="*/ 294 h 343"/>
              <a:gd name="T6" fmla="*/ 27 w 578"/>
              <a:gd name="T7" fmla="*/ 343 h 343"/>
              <a:gd name="T8" fmla="*/ 0 w 578"/>
              <a:gd name="T9" fmla="*/ 50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343">
                <a:moveTo>
                  <a:pt x="0" y="50"/>
                </a:moveTo>
                <a:lnTo>
                  <a:pt x="551" y="0"/>
                </a:lnTo>
                <a:lnTo>
                  <a:pt x="578" y="294"/>
                </a:lnTo>
                <a:lnTo>
                  <a:pt x="27" y="343"/>
                </a:lnTo>
                <a:lnTo>
                  <a:pt x="0" y="5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íṣļîḋê">
            <a:extLst>
              <a:ext uri="{FF2B5EF4-FFF2-40B4-BE49-F238E27FC236}">
                <a16:creationId xmlns:a16="http://schemas.microsoft.com/office/drawing/2014/main" xmlns="" id="{54705BB3-C17B-4B69-B685-7FE19C858284}"/>
              </a:ext>
            </a:extLst>
          </p:cNvPr>
          <p:cNvSpPr/>
          <p:nvPr/>
        </p:nvSpPr>
        <p:spPr bwMode="auto">
          <a:xfrm>
            <a:off x="6471506" y="2891670"/>
            <a:ext cx="91543" cy="46416"/>
          </a:xfrm>
          <a:custGeom>
            <a:avLst/>
            <a:gdLst>
              <a:gd name="T0" fmla="*/ 0 w 358"/>
              <a:gd name="T1" fmla="*/ 31 h 177"/>
              <a:gd name="T2" fmla="*/ 345 w 358"/>
              <a:gd name="T3" fmla="*/ 0 h 177"/>
              <a:gd name="T4" fmla="*/ 358 w 358"/>
              <a:gd name="T5" fmla="*/ 146 h 177"/>
              <a:gd name="T6" fmla="*/ 13 w 358"/>
              <a:gd name="T7" fmla="*/ 177 h 177"/>
              <a:gd name="T8" fmla="*/ 0 w 358"/>
              <a:gd name="T9" fmla="*/ 31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8" h="177">
                <a:moveTo>
                  <a:pt x="0" y="31"/>
                </a:moveTo>
                <a:lnTo>
                  <a:pt x="345" y="0"/>
                </a:lnTo>
                <a:lnTo>
                  <a:pt x="358" y="146"/>
                </a:lnTo>
                <a:lnTo>
                  <a:pt x="13" y="177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î$ļïḍé">
            <a:extLst>
              <a:ext uri="{FF2B5EF4-FFF2-40B4-BE49-F238E27FC236}">
                <a16:creationId xmlns:a16="http://schemas.microsoft.com/office/drawing/2014/main" xmlns="" id="{9B883FBA-7BF8-43FB-B0DD-CFE0E3C3F411}"/>
              </a:ext>
            </a:extLst>
          </p:cNvPr>
          <p:cNvSpPr/>
          <p:nvPr/>
        </p:nvSpPr>
        <p:spPr bwMode="auto">
          <a:xfrm>
            <a:off x="6578519" y="2882645"/>
            <a:ext cx="91543" cy="45127"/>
          </a:xfrm>
          <a:custGeom>
            <a:avLst/>
            <a:gdLst>
              <a:gd name="T0" fmla="*/ 0 w 358"/>
              <a:gd name="T1" fmla="*/ 31 h 177"/>
              <a:gd name="T2" fmla="*/ 345 w 358"/>
              <a:gd name="T3" fmla="*/ 0 h 177"/>
              <a:gd name="T4" fmla="*/ 358 w 358"/>
              <a:gd name="T5" fmla="*/ 147 h 177"/>
              <a:gd name="T6" fmla="*/ 13 w 358"/>
              <a:gd name="T7" fmla="*/ 177 h 177"/>
              <a:gd name="T8" fmla="*/ 0 w 358"/>
              <a:gd name="T9" fmla="*/ 31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8" h="177">
                <a:moveTo>
                  <a:pt x="0" y="31"/>
                </a:moveTo>
                <a:lnTo>
                  <a:pt x="345" y="0"/>
                </a:lnTo>
                <a:lnTo>
                  <a:pt x="358" y="147"/>
                </a:lnTo>
                <a:lnTo>
                  <a:pt x="13" y="177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íşḷîďê">
            <a:extLst>
              <a:ext uri="{FF2B5EF4-FFF2-40B4-BE49-F238E27FC236}">
                <a16:creationId xmlns:a16="http://schemas.microsoft.com/office/drawing/2014/main" xmlns="" id="{63CC0027-8C29-4928-96ED-E631EE7CABA3}"/>
              </a:ext>
            </a:extLst>
          </p:cNvPr>
          <p:cNvSpPr/>
          <p:nvPr/>
        </p:nvSpPr>
        <p:spPr bwMode="auto">
          <a:xfrm>
            <a:off x="6688112" y="2872330"/>
            <a:ext cx="91543" cy="45127"/>
          </a:xfrm>
          <a:custGeom>
            <a:avLst/>
            <a:gdLst>
              <a:gd name="T0" fmla="*/ 0 w 359"/>
              <a:gd name="T1" fmla="*/ 30 h 177"/>
              <a:gd name="T2" fmla="*/ 345 w 359"/>
              <a:gd name="T3" fmla="*/ 0 h 177"/>
              <a:gd name="T4" fmla="*/ 359 w 359"/>
              <a:gd name="T5" fmla="*/ 146 h 177"/>
              <a:gd name="T6" fmla="*/ 13 w 359"/>
              <a:gd name="T7" fmla="*/ 177 h 177"/>
              <a:gd name="T8" fmla="*/ 0 w 359"/>
              <a:gd name="T9" fmla="*/ 3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9" h="177">
                <a:moveTo>
                  <a:pt x="0" y="30"/>
                </a:moveTo>
                <a:lnTo>
                  <a:pt x="345" y="0"/>
                </a:lnTo>
                <a:lnTo>
                  <a:pt x="359" y="146"/>
                </a:lnTo>
                <a:lnTo>
                  <a:pt x="13" y="177"/>
                </a:lnTo>
                <a:lnTo>
                  <a:pt x="0" y="3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îslïḍe">
            <a:extLst>
              <a:ext uri="{FF2B5EF4-FFF2-40B4-BE49-F238E27FC236}">
                <a16:creationId xmlns:a16="http://schemas.microsoft.com/office/drawing/2014/main" xmlns="" id="{060B98E7-0AB5-4E82-9125-C6F472441BE3}"/>
              </a:ext>
            </a:extLst>
          </p:cNvPr>
          <p:cNvSpPr/>
          <p:nvPr/>
        </p:nvSpPr>
        <p:spPr bwMode="auto">
          <a:xfrm>
            <a:off x="6573362" y="2834939"/>
            <a:ext cx="92831" cy="45127"/>
          </a:xfrm>
          <a:custGeom>
            <a:avLst/>
            <a:gdLst>
              <a:gd name="T0" fmla="*/ 0 w 359"/>
              <a:gd name="T1" fmla="*/ 31 h 178"/>
              <a:gd name="T2" fmla="*/ 346 w 359"/>
              <a:gd name="T3" fmla="*/ 0 h 178"/>
              <a:gd name="T4" fmla="*/ 359 w 359"/>
              <a:gd name="T5" fmla="*/ 147 h 178"/>
              <a:gd name="T6" fmla="*/ 14 w 359"/>
              <a:gd name="T7" fmla="*/ 178 h 178"/>
              <a:gd name="T8" fmla="*/ 0 w 359"/>
              <a:gd name="T9" fmla="*/ 31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9" h="178">
                <a:moveTo>
                  <a:pt x="0" y="31"/>
                </a:moveTo>
                <a:lnTo>
                  <a:pt x="346" y="0"/>
                </a:lnTo>
                <a:lnTo>
                  <a:pt x="359" y="147"/>
                </a:lnTo>
                <a:lnTo>
                  <a:pt x="14" y="178"/>
                </a:lnTo>
                <a:lnTo>
                  <a:pt x="0" y="3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íṧ1ïďè">
            <a:extLst>
              <a:ext uri="{FF2B5EF4-FFF2-40B4-BE49-F238E27FC236}">
                <a16:creationId xmlns:a16="http://schemas.microsoft.com/office/drawing/2014/main" xmlns="" id="{1A9B7C57-A044-4909-8679-34E2DC17E071}"/>
              </a:ext>
            </a:extLst>
          </p:cNvPr>
          <p:cNvSpPr/>
          <p:nvPr/>
        </p:nvSpPr>
        <p:spPr bwMode="auto">
          <a:xfrm>
            <a:off x="5737877" y="3029628"/>
            <a:ext cx="513153" cy="404849"/>
          </a:xfrm>
          <a:custGeom>
            <a:avLst/>
            <a:gdLst>
              <a:gd name="T0" fmla="*/ 1736 w 1990"/>
              <a:gd name="T1" fmla="*/ 1 h 1573"/>
              <a:gd name="T2" fmla="*/ 1764 w 1990"/>
              <a:gd name="T3" fmla="*/ 1 h 1573"/>
              <a:gd name="T4" fmla="*/ 1790 w 1990"/>
              <a:gd name="T5" fmla="*/ 7 h 1573"/>
              <a:gd name="T6" fmla="*/ 1814 w 1990"/>
              <a:gd name="T7" fmla="*/ 17 h 1573"/>
              <a:gd name="T8" fmla="*/ 1836 w 1990"/>
              <a:gd name="T9" fmla="*/ 32 h 1573"/>
              <a:gd name="T10" fmla="*/ 1854 w 1990"/>
              <a:gd name="T11" fmla="*/ 52 h 1573"/>
              <a:gd name="T12" fmla="*/ 1870 w 1990"/>
              <a:gd name="T13" fmla="*/ 73 h 1573"/>
              <a:gd name="T14" fmla="*/ 1880 w 1990"/>
              <a:gd name="T15" fmla="*/ 98 h 1573"/>
              <a:gd name="T16" fmla="*/ 1885 w 1990"/>
              <a:gd name="T17" fmla="*/ 126 h 1573"/>
              <a:gd name="T18" fmla="*/ 1990 w 1990"/>
              <a:gd name="T19" fmla="*/ 1290 h 1573"/>
              <a:gd name="T20" fmla="*/ 1986 w 1990"/>
              <a:gd name="T21" fmla="*/ 1319 h 1573"/>
              <a:gd name="T22" fmla="*/ 1979 w 1990"/>
              <a:gd name="T23" fmla="*/ 1343 h 1573"/>
              <a:gd name="T24" fmla="*/ 1966 w 1990"/>
              <a:gd name="T25" fmla="*/ 1367 h 1573"/>
              <a:gd name="T26" fmla="*/ 1948 w 1990"/>
              <a:gd name="T27" fmla="*/ 1388 h 1573"/>
              <a:gd name="T28" fmla="*/ 1928 w 1990"/>
              <a:gd name="T29" fmla="*/ 1404 h 1573"/>
              <a:gd name="T30" fmla="*/ 1904 w 1990"/>
              <a:gd name="T31" fmla="*/ 1417 h 1573"/>
              <a:gd name="T32" fmla="*/ 1878 w 1990"/>
              <a:gd name="T33" fmla="*/ 1425 h 1573"/>
              <a:gd name="T34" fmla="*/ 254 w 1990"/>
              <a:gd name="T35" fmla="*/ 1573 h 1573"/>
              <a:gd name="T36" fmla="*/ 226 w 1990"/>
              <a:gd name="T37" fmla="*/ 1572 h 1573"/>
              <a:gd name="T38" fmla="*/ 200 w 1990"/>
              <a:gd name="T39" fmla="*/ 1566 h 1573"/>
              <a:gd name="T40" fmla="*/ 175 w 1990"/>
              <a:gd name="T41" fmla="*/ 1555 h 1573"/>
              <a:gd name="T42" fmla="*/ 154 w 1990"/>
              <a:gd name="T43" fmla="*/ 1540 h 1573"/>
              <a:gd name="T44" fmla="*/ 135 w 1990"/>
              <a:gd name="T45" fmla="*/ 1522 h 1573"/>
              <a:gd name="T46" fmla="*/ 120 w 1990"/>
              <a:gd name="T47" fmla="*/ 1499 h 1573"/>
              <a:gd name="T48" fmla="*/ 110 w 1990"/>
              <a:gd name="T49" fmla="*/ 1474 h 1573"/>
              <a:gd name="T50" fmla="*/ 105 w 1990"/>
              <a:gd name="T51" fmla="*/ 1447 h 1573"/>
              <a:gd name="T52" fmla="*/ 0 w 1990"/>
              <a:gd name="T53" fmla="*/ 282 h 1573"/>
              <a:gd name="T54" fmla="*/ 3 w 1990"/>
              <a:gd name="T55" fmla="*/ 255 h 1573"/>
              <a:gd name="T56" fmla="*/ 12 w 1990"/>
              <a:gd name="T57" fmla="*/ 229 h 1573"/>
              <a:gd name="T58" fmla="*/ 24 w 1990"/>
              <a:gd name="T59" fmla="*/ 206 h 1573"/>
              <a:gd name="T60" fmla="*/ 41 w 1990"/>
              <a:gd name="T61" fmla="*/ 186 h 1573"/>
              <a:gd name="T62" fmla="*/ 62 w 1990"/>
              <a:gd name="T63" fmla="*/ 170 h 1573"/>
              <a:gd name="T64" fmla="*/ 85 w 1990"/>
              <a:gd name="T65" fmla="*/ 157 h 1573"/>
              <a:gd name="T66" fmla="*/ 111 w 1990"/>
              <a:gd name="T67" fmla="*/ 148 h 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90" h="1573">
                <a:moveTo>
                  <a:pt x="125" y="147"/>
                </a:moveTo>
                <a:lnTo>
                  <a:pt x="1736" y="1"/>
                </a:lnTo>
                <a:lnTo>
                  <a:pt x="1750" y="0"/>
                </a:lnTo>
                <a:lnTo>
                  <a:pt x="1764" y="1"/>
                </a:lnTo>
                <a:lnTo>
                  <a:pt x="1777" y="3"/>
                </a:lnTo>
                <a:lnTo>
                  <a:pt x="1790" y="7"/>
                </a:lnTo>
                <a:lnTo>
                  <a:pt x="1803" y="12"/>
                </a:lnTo>
                <a:lnTo>
                  <a:pt x="1814" y="17"/>
                </a:lnTo>
                <a:lnTo>
                  <a:pt x="1825" y="25"/>
                </a:lnTo>
                <a:lnTo>
                  <a:pt x="1836" y="32"/>
                </a:lnTo>
                <a:lnTo>
                  <a:pt x="1846" y="41"/>
                </a:lnTo>
                <a:lnTo>
                  <a:pt x="1854" y="52"/>
                </a:lnTo>
                <a:lnTo>
                  <a:pt x="1863" y="63"/>
                </a:lnTo>
                <a:lnTo>
                  <a:pt x="1870" y="73"/>
                </a:lnTo>
                <a:lnTo>
                  <a:pt x="1875" y="85"/>
                </a:lnTo>
                <a:lnTo>
                  <a:pt x="1880" y="98"/>
                </a:lnTo>
                <a:lnTo>
                  <a:pt x="1884" y="112"/>
                </a:lnTo>
                <a:lnTo>
                  <a:pt x="1885" y="126"/>
                </a:lnTo>
                <a:lnTo>
                  <a:pt x="1990" y="1276"/>
                </a:lnTo>
                <a:lnTo>
                  <a:pt x="1990" y="1290"/>
                </a:lnTo>
                <a:lnTo>
                  <a:pt x="1988" y="1304"/>
                </a:lnTo>
                <a:lnTo>
                  <a:pt x="1986" y="1319"/>
                </a:lnTo>
                <a:lnTo>
                  <a:pt x="1983" y="1332"/>
                </a:lnTo>
                <a:lnTo>
                  <a:pt x="1979" y="1343"/>
                </a:lnTo>
                <a:lnTo>
                  <a:pt x="1972" y="1355"/>
                </a:lnTo>
                <a:lnTo>
                  <a:pt x="1966" y="1367"/>
                </a:lnTo>
                <a:lnTo>
                  <a:pt x="1957" y="1378"/>
                </a:lnTo>
                <a:lnTo>
                  <a:pt x="1948" y="1388"/>
                </a:lnTo>
                <a:lnTo>
                  <a:pt x="1939" y="1396"/>
                </a:lnTo>
                <a:lnTo>
                  <a:pt x="1928" y="1404"/>
                </a:lnTo>
                <a:lnTo>
                  <a:pt x="1917" y="1410"/>
                </a:lnTo>
                <a:lnTo>
                  <a:pt x="1904" y="1417"/>
                </a:lnTo>
                <a:lnTo>
                  <a:pt x="1891" y="1421"/>
                </a:lnTo>
                <a:lnTo>
                  <a:pt x="1878" y="1425"/>
                </a:lnTo>
                <a:lnTo>
                  <a:pt x="1864" y="1427"/>
                </a:lnTo>
                <a:lnTo>
                  <a:pt x="254" y="1573"/>
                </a:lnTo>
                <a:lnTo>
                  <a:pt x="240" y="1573"/>
                </a:lnTo>
                <a:lnTo>
                  <a:pt x="226" y="1572"/>
                </a:lnTo>
                <a:lnTo>
                  <a:pt x="213" y="1570"/>
                </a:lnTo>
                <a:lnTo>
                  <a:pt x="200" y="1566"/>
                </a:lnTo>
                <a:lnTo>
                  <a:pt x="187" y="1562"/>
                </a:lnTo>
                <a:lnTo>
                  <a:pt x="175" y="1555"/>
                </a:lnTo>
                <a:lnTo>
                  <a:pt x="164" y="1549"/>
                </a:lnTo>
                <a:lnTo>
                  <a:pt x="154" y="1540"/>
                </a:lnTo>
                <a:lnTo>
                  <a:pt x="144" y="1532"/>
                </a:lnTo>
                <a:lnTo>
                  <a:pt x="135" y="1522"/>
                </a:lnTo>
                <a:lnTo>
                  <a:pt x="128" y="1511"/>
                </a:lnTo>
                <a:lnTo>
                  <a:pt x="120" y="1499"/>
                </a:lnTo>
                <a:lnTo>
                  <a:pt x="115" y="1487"/>
                </a:lnTo>
                <a:lnTo>
                  <a:pt x="110" y="1474"/>
                </a:lnTo>
                <a:lnTo>
                  <a:pt x="107" y="1461"/>
                </a:lnTo>
                <a:lnTo>
                  <a:pt x="105" y="1447"/>
                </a:lnTo>
                <a:lnTo>
                  <a:pt x="1" y="296"/>
                </a:lnTo>
                <a:lnTo>
                  <a:pt x="0" y="282"/>
                </a:lnTo>
                <a:lnTo>
                  <a:pt x="1" y="268"/>
                </a:lnTo>
                <a:lnTo>
                  <a:pt x="3" y="255"/>
                </a:lnTo>
                <a:lnTo>
                  <a:pt x="7" y="242"/>
                </a:lnTo>
                <a:lnTo>
                  <a:pt x="12" y="229"/>
                </a:lnTo>
                <a:lnTo>
                  <a:pt x="17" y="217"/>
                </a:lnTo>
                <a:lnTo>
                  <a:pt x="24" y="206"/>
                </a:lnTo>
                <a:lnTo>
                  <a:pt x="33" y="196"/>
                </a:lnTo>
                <a:lnTo>
                  <a:pt x="41" y="186"/>
                </a:lnTo>
                <a:lnTo>
                  <a:pt x="51" y="177"/>
                </a:lnTo>
                <a:lnTo>
                  <a:pt x="62" y="170"/>
                </a:lnTo>
                <a:lnTo>
                  <a:pt x="74" y="162"/>
                </a:lnTo>
                <a:lnTo>
                  <a:pt x="85" y="157"/>
                </a:lnTo>
                <a:lnTo>
                  <a:pt x="98" y="152"/>
                </a:lnTo>
                <a:lnTo>
                  <a:pt x="111" y="148"/>
                </a:lnTo>
                <a:lnTo>
                  <a:pt x="125" y="147"/>
                </a:lnTo>
                <a:close/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îSḻiḍè">
            <a:extLst>
              <a:ext uri="{FF2B5EF4-FFF2-40B4-BE49-F238E27FC236}">
                <a16:creationId xmlns:a16="http://schemas.microsoft.com/office/drawing/2014/main" xmlns="" id="{396E7D80-D25D-4FA2-9BD1-5BE5B95BDAAD}"/>
              </a:ext>
            </a:extLst>
          </p:cNvPr>
          <p:cNvSpPr/>
          <p:nvPr/>
        </p:nvSpPr>
        <p:spPr bwMode="auto">
          <a:xfrm>
            <a:off x="4816007" y="1710645"/>
            <a:ext cx="2096449" cy="723314"/>
          </a:xfrm>
          <a:custGeom>
            <a:avLst/>
            <a:gdLst>
              <a:gd name="T0" fmla="*/ 0 w 8132"/>
              <a:gd name="T1" fmla="*/ 737 h 2806"/>
              <a:gd name="T2" fmla="*/ 8132 w 8132"/>
              <a:gd name="T3" fmla="*/ 0 h 2806"/>
              <a:gd name="T4" fmla="*/ 7961 w 8132"/>
              <a:gd name="T5" fmla="*/ 2138 h 2806"/>
              <a:gd name="T6" fmla="*/ 582 w 8132"/>
              <a:gd name="T7" fmla="*/ 2806 h 2806"/>
              <a:gd name="T8" fmla="*/ 0 w 8132"/>
              <a:gd name="T9" fmla="*/ 737 h 2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32" h="2806">
                <a:moveTo>
                  <a:pt x="0" y="737"/>
                </a:moveTo>
                <a:lnTo>
                  <a:pt x="8132" y="0"/>
                </a:lnTo>
                <a:lnTo>
                  <a:pt x="7961" y="2138"/>
                </a:lnTo>
                <a:lnTo>
                  <a:pt x="582" y="2806"/>
                </a:lnTo>
                <a:lnTo>
                  <a:pt x="0" y="737"/>
                </a:lnTo>
                <a:close/>
              </a:path>
            </a:pathLst>
          </a:custGeom>
          <a:solidFill>
            <a:srgbClr val="0F0F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îṣḷîḑe">
            <a:extLst>
              <a:ext uri="{FF2B5EF4-FFF2-40B4-BE49-F238E27FC236}">
                <a16:creationId xmlns:a16="http://schemas.microsoft.com/office/drawing/2014/main" xmlns="" id="{59D923B5-3F3C-46DF-A97B-BCDBC14E3AA4}"/>
              </a:ext>
            </a:extLst>
          </p:cNvPr>
          <p:cNvSpPr/>
          <p:nvPr/>
        </p:nvSpPr>
        <p:spPr bwMode="auto">
          <a:xfrm>
            <a:off x="4897234" y="1735142"/>
            <a:ext cx="1937862" cy="657558"/>
          </a:xfrm>
          <a:custGeom>
            <a:avLst/>
            <a:gdLst>
              <a:gd name="T0" fmla="*/ 0 w 7517"/>
              <a:gd name="T1" fmla="*/ 679 h 2549"/>
              <a:gd name="T2" fmla="*/ 7517 w 7517"/>
              <a:gd name="T3" fmla="*/ 0 h 2549"/>
              <a:gd name="T4" fmla="*/ 7355 w 7517"/>
              <a:gd name="T5" fmla="*/ 1932 h 2549"/>
              <a:gd name="T6" fmla="*/ 534 w 7517"/>
              <a:gd name="T7" fmla="*/ 2549 h 2549"/>
              <a:gd name="T8" fmla="*/ 0 w 7517"/>
              <a:gd name="T9" fmla="*/ 679 h 2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17" h="2549">
                <a:moveTo>
                  <a:pt x="0" y="679"/>
                </a:moveTo>
                <a:lnTo>
                  <a:pt x="7517" y="0"/>
                </a:lnTo>
                <a:lnTo>
                  <a:pt x="7355" y="1932"/>
                </a:lnTo>
                <a:lnTo>
                  <a:pt x="534" y="2549"/>
                </a:lnTo>
                <a:lnTo>
                  <a:pt x="0" y="679"/>
                </a:lnTo>
                <a:close/>
              </a:path>
            </a:pathLst>
          </a:custGeom>
          <a:solidFill>
            <a:srgbClr val="03C5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ïşļïdé">
            <a:extLst>
              <a:ext uri="{FF2B5EF4-FFF2-40B4-BE49-F238E27FC236}">
                <a16:creationId xmlns:a16="http://schemas.microsoft.com/office/drawing/2014/main" xmlns="" id="{9E30F20A-7DD0-41CF-ADF4-4B48493DB210}"/>
              </a:ext>
            </a:extLst>
          </p:cNvPr>
          <p:cNvSpPr/>
          <p:nvPr/>
        </p:nvSpPr>
        <p:spPr bwMode="auto">
          <a:xfrm>
            <a:off x="4816007" y="1661650"/>
            <a:ext cx="2097739" cy="238526"/>
          </a:xfrm>
          <a:custGeom>
            <a:avLst/>
            <a:gdLst>
              <a:gd name="T0" fmla="*/ 1 w 8139"/>
              <a:gd name="T1" fmla="*/ 925 h 925"/>
              <a:gd name="T2" fmla="*/ 0 w 8139"/>
              <a:gd name="T3" fmla="*/ 916 h 925"/>
              <a:gd name="T4" fmla="*/ 3 w 8139"/>
              <a:gd name="T5" fmla="*/ 895 h 925"/>
              <a:gd name="T6" fmla="*/ 4 w 8139"/>
              <a:gd name="T7" fmla="*/ 879 h 925"/>
              <a:gd name="T8" fmla="*/ 7 w 8139"/>
              <a:gd name="T9" fmla="*/ 863 h 925"/>
              <a:gd name="T10" fmla="*/ 11 w 8139"/>
              <a:gd name="T11" fmla="*/ 845 h 925"/>
              <a:gd name="T12" fmla="*/ 17 w 8139"/>
              <a:gd name="T13" fmla="*/ 826 h 925"/>
              <a:gd name="T14" fmla="*/ 25 w 8139"/>
              <a:gd name="T15" fmla="*/ 807 h 925"/>
              <a:gd name="T16" fmla="*/ 36 w 8139"/>
              <a:gd name="T17" fmla="*/ 789 h 925"/>
              <a:gd name="T18" fmla="*/ 41 w 8139"/>
              <a:gd name="T19" fmla="*/ 779 h 925"/>
              <a:gd name="T20" fmla="*/ 49 w 8139"/>
              <a:gd name="T21" fmla="*/ 770 h 925"/>
              <a:gd name="T22" fmla="*/ 57 w 8139"/>
              <a:gd name="T23" fmla="*/ 762 h 925"/>
              <a:gd name="T24" fmla="*/ 64 w 8139"/>
              <a:gd name="T25" fmla="*/ 753 h 925"/>
              <a:gd name="T26" fmla="*/ 74 w 8139"/>
              <a:gd name="T27" fmla="*/ 745 h 925"/>
              <a:gd name="T28" fmla="*/ 84 w 8139"/>
              <a:gd name="T29" fmla="*/ 738 h 925"/>
              <a:gd name="T30" fmla="*/ 94 w 8139"/>
              <a:gd name="T31" fmla="*/ 731 h 925"/>
              <a:gd name="T32" fmla="*/ 105 w 8139"/>
              <a:gd name="T33" fmla="*/ 726 h 925"/>
              <a:gd name="T34" fmla="*/ 118 w 8139"/>
              <a:gd name="T35" fmla="*/ 720 h 925"/>
              <a:gd name="T36" fmla="*/ 132 w 8139"/>
              <a:gd name="T37" fmla="*/ 715 h 925"/>
              <a:gd name="T38" fmla="*/ 146 w 8139"/>
              <a:gd name="T39" fmla="*/ 712 h 925"/>
              <a:gd name="T40" fmla="*/ 161 w 8139"/>
              <a:gd name="T41" fmla="*/ 709 h 925"/>
              <a:gd name="T42" fmla="*/ 278 w 8139"/>
              <a:gd name="T43" fmla="*/ 697 h 925"/>
              <a:gd name="T44" fmla="*/ 547 w 8139"/>
              <a:gd name="T45" fmla="*/ 671 h 925"/>
              <a:gd name="T46" fmla="*/ 948 w 8139"/>
              <a:gd name="T47" fmla="*/ 634 h 925"/>
              <a:gd name="T48" fmla="*/ 1458 w 8139"/>
              <a:gd name="T49" fmla="*/ 587 h 925"/>
              <a:gd name="T50" fmla="*/ 2055 w 8139"/>
              <a:gd name="T51" fmla="*/ 533 h 925"/>
              <a:gd name="T52" fmla="*/ 2716 w 8139"/>
              <a:gd name="T53" fmla="*/ 473 h 925"/>
              <a:gd name="T54" fmla="*/ 3419 w 8139"/>
              <a:gd name="T55" fmla="*/ 410 h 925"/>
              <a:gd name="T56" fmla="*/ 4142 w 8139"/>
              <a:gd name="T57" fmla="*/ 345 h 925"/>
              <a:gd name="T58" fmla="*/ 4864 w 8139"/>
              <a:gd name="T59" fmla="*/ 280 h 925"/>
              <a:gd name="T60" fmla="*/ 5561 w 8139"/>
              <a:gd name="T61" fmla="*/ 217 h 925"/>
              <a:gd name="T62" fmla="*/ 6213 w 8139"/>
              <a:gd name="T63" fmla="*/ 159 h 925"/>
              <a:gd name="T64" fmla="*/ 6795 w 8139"/>
              <a:gd name="T65" fmla="*/ 107 h 925"/>
              <a:gd name="T66" fmla="*/ 7287 w 8139"/>
              <a:gd name="T67" fmla="*/ 63 h 925"/>
              <a:gd name="T68" fmla="*/ 7665 w 8139"/>
              <a:gd name="T69" fmla="*/ 29 h 925"/>
              <a:gd name="T70" fmla="*/ 7909 w 8139"/>
              <a:gd name="T71" fmla="*/ 8 h 925"/>
              <a:gd name="T72" fmla="*/ 7995 w 8139"/>
              <a:gd name="T73" fmla="*/ 0 h 925"/>
              <a:gd name="T74" fmla="*/ 7998 w 8139"/>
              <a:gd name="T75" fmla="*/ 0 h 925"/>
              <a:gd name="T76" fmla="*/ 8008 w 8139"/>
              <a:gd name="T77" fmla="*/ 1 h 925"/>
              <a:gd name="T78" fmla="*/ 8022 w 8139"/>
              <a:gd name="T79" fmla="*/ 3 h 925"/>
              <a:gd name="T80" fmla="*/ 8038 w 8139"/>
              <a:gd name="T81" fmla="*/ 10 h 925"/>
              <a:gd name="T82" fmla="*/ 8048 w 8139"/>
              <a:gd name="T83" fmla="*/ 14 h 925"/>
              <a:gd name="T84" fmla="*/ 8058 w 8139"/>
              <a:gd name="T85" fmla="*/ 19 h 925"/>
              <a:gd name="T86" fmla="*/ 8067 w 8139"/>
              <a:gd name="T87" fmla="*/ 26 h 925"/>
              <a:gd name="T88" fmla="*/ 8077 w 8139"/>
              <a:gd name="T89" fmla="*/ 35 h 925"/>
              <a:gd name="T90" fmla="*/ 8087 w 8139"/>
              <a:gd name="T91" fmla="*/ 44 h 925"/>
              <a:gd name="T92" fmla="*/ 8095 w 8139"/>
              <a:gd name="T93" fmla="*/ 56 h 925"/>
              <a:gd name="T94" fmla="*/ 8104 w 8139"/>
              <a:gd name="T95" fmla="*/ 70 h 925"/>
              <a:gd name="T96" fmla="*/ 8113 w 8139"/>
              <a:gd name="T97" fmla="*/ 87 h 925"/>
              <a:gd name="T98" fmla="*/ 8120 w 8139"/>
              <a:gd name="T99" fmla="*/ 103 h 925"/>
              <a:gd name="T100" fmla="*/ 8126 w 8139"/>
              <a:gd name="T101" fmla="*/ 117 h 925"/>
              <a:gd name="T102" fmla="*/ 8130 w 8139"/>
              <a:gd name="T103" fmla="*/ 130 h 925"/>
              <a:gd name="T104" fmla="*/ 8133 w 8139"/>
              <a:gd name="T105" fmla="*/ 141 h 925"/>
              <a:gd name="T106" fmla="*/ 8137 w 8139"/>
              <a:gd name="T107" fmla="*/ 159 h 925"/>
              <a:gd name="T108" fmla="*/ 8139 w 8139"/>
              <a:gd name="T109" fmla="*/ 172 h 925"/>
              <a:gd name="T110" fmla="*/ 8137 w 8139"/>
              <a:gd name="T111" fmla="*/ 181 h 925"/>
              <a:gd name="T112" fmla="*/ 8136 w 8139"/>
              <a:gd name="T113" fmla="*/ 185 h 925"/>
              <a:gd name="T114" fmla="*/ 8134 w 8139"/>
              <a:gd name="T115" fmla="*/ 188 h 925"/>
              <a:gd name="T116" fmla="*/ 8133 w 8139"/>
              <a:gd name="T117" fmla="*/ 188 h 925"/>
              <a:gd name="T118" fmla="*/ 1 w 8139"/>
              <a:gd name="T119" fmla="*/ 925 h 9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139" h="925">
                <a:moveTo>
                  <a:pt x="1" y="925"/>
                </a:moveTo>
                <a:lnTo>
                  <a:pt x="0" y="916"/>
                </a:lnTo>
                <a:lnTo>
                  <a:pt x="3" y="895"/>
                </a:lnTo>
                <a:lnTo>
                  <a:pt x="4" y="879"/>
                </a:lnTo>
                <a:lnTo>
                  <a:pt x="7" y="863"/>
                </a:lnTo>
                <a:lnTo>
                  <a:pt x="11" y="845"/>
                </a:lnTo>
                <a:lnTo>
                  <a:pt x="17" y="826"/>
                </a:lnTo>
                <a:lnTo>
                  <a:pt x="25" y="807"/>
                </a:lnTo>
                <a:lnTo>
                  <a:pt x="36" y="789"/>
                </a:lnTo>
                <a:lnTo>
                  <a:pt x="41" y="779"/>
                </a:lnTo>
                <a:lnTo>
                  <a:pt x="49" y="770"/>
                </a:lnTo>
                <a:lnTo>
                  <a:pt x="57" y="762"/>
                </a:lnTo>
                <a:lnTo>
                  <a:pt x="64" y="753"/>
                </a:lnTo>
                <a:lnTo>
                  <a:pt x="74" y="745"/>
                </a:lnTo>
                <a:lnTo>
                  <a:pt x="84" y="738"/>
                </a:lnTo>
                <a:lnTo>
                  <a:pt x="94" y="731"/>
                </a:lnTo>
                <a:lnTo>
                  <a:pt x="105" y="726"/>
                </a:lnTo>
                <a:lnTo>
                  <a:pt x="118" y="720"/>
                </a:lnTo>
                <a:lnTo>
                  <a:pt x="132" y="715"/>
                </a:lnTo>
                <a:lnTo>
                  <a:pt x="146" y="712"/>
                </a:lnTo>
                <a:lnTo>
                  <a:pt x="161" y="709"/>
                </a:lnTo>
                <a:lnTo>
                  <a:pt x="278" y="697"/>
                </a:lnTo>
                <a:lnTo>
                  <a:pt x="547" y="671"/>
                </a:lnTo>
                <a:lnTo>
                  <a:pt x="948" y="634"/>
                </a:lnTo>
                <a:lnTo>
                  <a:pt x="1458" y="587"/>
                </a:lnTo>
                <a:lnTo>
                  <a:pt x="2055" y="533"/>
                </a:lnTo>
                <a:lnTo>
                  <a:pt x="2716" y="473"/>
                </a:lnTo>
                <a:lnTo>
                  <a:pt x="3419" y="410"/>
                </a:lnTo>
                <a:lnTo>
                  <a:pt x="4142" y="345"/>
                </a:lnTo>
                <a:lnTo>
                  <a:pt x="4864" y="280"/>
                </a:lnTo>
                <a:lnTo>
                  <a:pt x="5561" y="217"/>
                </a:lnTo>
                <a:lnTo>
                  <a:pt x="6213" y="159"/>
                </a:lnTo>
                <a:lnTo>
                  <a:pt x="6795" y="107"/>
                </a:lnTo>
                <a:lnTo>
                  <a:pt x="7287" y="63"/>
                </a:lnTo>
                <a:lnTo>
                  <a:pt x="7665" y="29"/>
                </a:lnTo>
                <a:lnTo>
                  <a:pt x="7909" y="8"/>
                </a:lnTo>
                <a:lnTo>
                  <a:pt x="7995" y="0"/>
                </a:lnTo>
                <a:lnTo>
                  <a:pt x="7998" y="0"/>
                </a:lnTo>
                <a:lnTo>
                  <a:pt x="8008" y="1"/>
                </a:lnTo>
                <a:lnTo>
                  <a:pt x="8022" y="3"/>
                </a:lnTo>
                <a:lnTo>
                  <a:pt x="8038" y="10"/>
                </a:lnTo>
                <a:lnTo>
                  <a:pt x="8048" y="14"/>
                </a:lnTo>
                <a:lnTo>
                  <a:pt x="8058" y="19"/>
                </a:lnTo>
                <a:lnTo>
                  <a:pt x="8067" y="26"/>
                </a:lnTo>
                <a:lnTo>
                  <a:pt x="8077" y="35"/>
                </a:lnTo>
                <a:lnTo>
                  <a:pt x="8087" y="44"/>
                </a:lnTo>
                <a:lnTo>
                  <a:pt x="8095" y="56"/>
                </a:lnTo>
                <a:lnTo>
                  <a:pt x="8104" y="70"/>
                </a:lnTo>
                <a:lnTo>
                  <a:pt x="8113" y="87"/>
                </a:lnTo>
                <a:lnTo>
                  <a:pt x="8120" y="103"/>
                </a:lnTo>
                <a:lnTo>
                  <a:pt x="8126" y="117"/>
                </a:lnTo>
                <a:lnTo>
                  <a:pt x="8130" y="130"/>
                </a:lnTo>
                <a:lnTo>
                  <a:pt x="8133" y="141"/>
                </a:lnTo>
                <a:lnTo>
                  <a:pt x="8137" y="159"/>
                </a:lnTo>
                <a:lnTo>
                  <a:pt x="8139" y="172"/>
                </a:lnTo>
                <a:lnTo>
                  <a:pt x="8137" y="181"/>
                </a:lnTo>
                <a:lnTo>
                  <a:pt x="8136" y="185"/>
                </a:lnTo>
                <a:lnTo>
                  <a:pt x="8134" y="188"/>
                </a:lnTo>
                <a:lnTo>
                  <a:pt x="8133" y="188"/>
                </a:lnTo>
                <a:lnTo>
                  <a:pt x="1" y="925"/>
                </a:ln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îṧľîḋè">
            <a:extLst>
              <a:ext uri="{FF2B5EF4-FFF2-40B4-BE49-F238E27FC236}">
                <a16:creationId xmlns:a16="http://schemas.microsoft.com/office/drawing/2014/main" xmlns="" id="{02A29DAE-B455-4680-BC43-4D2EDCA2087E}"/>
              </a:ext>
            </a:extLst>
          </p:cNvPr>
          <p:cNvSpPr/>
          <p:nvPr/>
        </p:nvSpPr>
        <p:spPr bwMode="auto">
          <a:xfrm>
            <a:off x="4816007" y="1680991"/>
            <a:ext cx="2097739" cy="219186"/>
          </a:xfrm>
          <a:custGeom>
            <a:avLst/>
            <a:gdLst>
              <a:gd name="T0" fmla="*/ 1 w 8139"/>
              <a:gd name="T1" fmla="*/ 848 h 848"/>
              <a:gd name="T2" fmla="*/ 0 w 8139"/>
              <a:gd name="T3" fmla="*/ 837 h 848"/>
              <a:gd name="T4" fmla="*/ 3 w 8139"/>
              <a:gd name="T5" fmla="*/ 811 h 848"/>
              <a:gd name="T6" fmla="*/ 6 w 8139"/>
              <a:gd name="T7" fmla="*/ 793 h 848"/>
              <a:gd name="T8" fmla="*/ 10 w 8139"/>
              <a:gd name="T9" fmla="*/ 773 h 848"/>
              <a:gd name="T10" fmla="*/ 16 w 8139"/>
              <a:gd name="T11" fmla="*/ 753 h 848"/>
              <a:gd name="T12" fmla="*/ 24 w 8139"/>
              <a:gd name="T13" fmla="*/ 731 h 848"/>
              <a:gd name="T14" fmla="*/ 8108 w 8139"/>
              <a:gd name="T15" fmla="*/ 0 h 848"/>
              <a:gd name="T16" fmla="*/ 8110 w 8139"/>
              <a:gd name="T17" fmla="*/ 4 h 848"/>
              <a:gd name="T18" fmla="*/ 8113 w 8139"/>
              <a:gd name="T19" fmla="*/ 10 h 848"/>
              <a:gd name="T20" fmla="*/ 8120 w 8139"/>
              <a:gd name="T21" fmla="*/ 26 h 848"/>
              <a:gd name="T22" fmla="*/ 8126 w 8139"/>
              <a:gd name="T23" fmla="*/ 40 h 848"/>
              <a:gd name="T24" fmla="*/ 8130 w 8139"/>
              <a:gd name="T25" fmla="*/ 53 h 848"/>
              <a:gd name="T26" fmla="*/ 8133 w 8139"/>
              <a:gd name="T27" fmla="*/ 64 h 848"/>
              <a:gd name="T28" fmla="*/ 8137 w 8139"/>
              <a:gd name="T29" fmla="*/ 82 h 848"/>
              <a:gd name="T30" fmla="*/ 8139 w 8139"/>
              <a:gd name="T31" fmla="*/ 95 h 848"/>
              <a:gd name="T32" fmla="*/ 8137 w 8139"/>
              <a:gd name="T33" fmla="*/ 104 h 848"/>
              <a:gd name="T34" fmla="*/ 8136 w 8139"/>
              <a:gd name="T35" fmla="*/ 108 h 848"/>
              <a:gd name="T36" fmla="*/ 8134 w 8139"/>
              <a:gd name="T37" fmla="*/ 111 h 848"/>
              <a:gd name="T38" fmla="*/ 8133 w 8139"/>
              <a:gd name="T39" fmla="*/ 111 h 848"/>
              <a:gd name="T40" fmla="*/ 1 w 8139"/>
              <a:gd name="T41" fmla="*/ 848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139" h="848">
                <a:moveTo>
                  <a:pt x="1" y="848"/>
                </a:moveTo>
                <a:lnTo>
                  <a:pt x="0" y="837"/>
                </a:lnTo>
                <a:lnTo>
                  <a:pt x="3" y="811"/>
                </a:lnTo>
                <a:lnTo>
                  <a:pt x="6" y="793"/>
                </a:lnTo>
                <a:lnTo>
                  <a:pt x="10" y="773"/>
                </a:lnTo>
                <a:lnTo>
                  <a:pt x="16" y="753"/>
                </a:lnTo>
                <a:lnTo>
                  <a:pt x="24" y="731"/>
                </a:lnTo>
                <a:lnTo>
                  <a:pt x="8108" y="0"/>
                </a:lnTo>
                <a:lnTo>
                  <a:pt x="8110" y="4"/>
                </a:lnTo>
                <a:lnTo>
                  <a:pt x="8113" y="10"/>
                </a:lnTo>
                <a:lnTo>
                  <a:pt x="8120" y="26"/>
                </a:lnTo>
                <a:lnTo>
                  <a:pt x="8126" y="40"/>
                </a:lnTo>
                <a:lnTo>
                  <a:pt x="8130" y="53"/>
                </a:lnTo>
                <a:lnTo>
                  <a:pt x="8133" y="64"/>
                </a:lnTo>
                <a:lnTo>
                  <a:pt x="8137" y="82"/>
                </a:lnTo>
                <a:lnTo>
                  <a:pt x="8139" y="95"/>
                </a:lnTo>
                <a:lnTo>
                  <a:pt x="8137" y="104"/>
                </a:lnTo>
                <a:lnTo>
                  <a:pt x="8136" y="108"/>
                </a:lnTo>
                <a:lnTo>
                  <a:pt x="8134" y="111"/>
                </a:lnTo>
                <a:lnTo>
                  <a:pt x="8133" y="111"/>
                </a:lnTo>
                <a:lnTo>
                  <a:pt x="1" y="848"/>
                </a:lnTo>
                <a:close/>
              </a:path>
            </a:pathLst>
          </a:custGeom>
          <a:solidFill>
            <a:srgbClr val="2121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îṡ1íḋè">
            <a:extLst>
              <a:ext uri="{FF2B5EF4-FFF2-40B4-BE49-F238E27FC236}">
                <a16:creationId xmlns:a16="http://schemas.microsoft.com/office/drawing/2014/main" xmlns="" id="{333FBB73-DFB4-4BFE-98EE-A30B10B9A16B}"/>
              </a:ext>
            </a:extLst>
          </p:cNvPr>
          <p:cNvSpPr/>
          <p:nvPr/>
        </p:nvSpPr>
        <p:spPr bwMode="auto">
          <a:xfrm>
            <a:off x="4964279" y="2400436"/>
            <a:ext cx="212740" cy="58020"/>
          </a:xfrm>
          <a:custGeom>
            <a:avLst/>
            <a:gdLst>
              <a:gd name="T0" fmla="*/ 0 w 821"/>
              <a:gd name="T1" fmla="*/ 73 h 226"/>
              <a:gd name="T2" fmla="*/ 814 w 821"/>
              <a:gd name="T3" fmla="*/ 0 h 226"/>
              <a:gd name="T4" fmla="*/ 821 w 821"/>
              <a:gd name="T5" fmla="*/ 63 h 226"/>
              <a:gd name="T6" fmla="*/ 192 w 821"/>
              <a:gd name="T7" fmla="*/ 121 h 226"/>
              <a:gd name="T8" fmla="*/ 179 w 821"/>
              <a:gd name="T9" fmla="*/ 122 h 226"/>
              <a:gd name="T10" fmla="*/ 165 w 821"/>
              <a:gd name="T11" fmla="*/ 124 h 226"/>
              <a:gd name="T12" fmla="*/ 152 w 821"/>
              <a:gd name="T13" fmla="*/ 127 h 226"/>
              <a:gd name="T14" fmla="*/ 138 w 821"/>
              <a:gd name="T15" fmla="*/ 132 h 226"/>
              <a:gd name="T16" fmla="*/ 126 w 821"/>
              <a:gd name="T17" fmla="*/ 136 h 226"/>
              <a:gd name="T18" fmla="*/ 113 w 821"/>
              <a:gd name="T19" fmla="*/ 141 h 226"/>
              <a:gd name="T20" fmla="*/ 101 w 821"/>
              <a:gd name="T21" fmla="*/ 148 h 226"/>
              <a:gd name="T22" fmla="*/ 89 w 821"/>
              <a:gd name="T23" fmla="*/ 154 h 226"/>
              <a:gd name="T24" fmla="*/ 78 w 821"/>
              <a:gd name="T25" fmla="*/ 161 h 226"/>
              <a:gd name="T26" fmla="*/ 68 w 821"/>
              <a:gd name="T27" fmla="*/ 168 h 226"/>
              <a:gd name="T28" fmla="*/ 57 w 821"/>
              <a:gd name="T29" fmla="*/ 177 h 226"/>
              <a:gd name="T30" fmla="*/ 47 w 821"/>
              <a:gd name="T31" fmla="*/ 186 h 226"/>
              <a:gd name="T32" fmla="*/ 38 w 821"/>
              <a:gd name="T33" fmla="*/ 194 h 226"/>
              <a:gd name="T34" fmla="*/ 30 w 821"/>
              <a:gd name="T35" fmla="*/ 204 h 226"/>
              <a:gd name="T36" fmla="*/ 21 w 821"/>
              <a:gd name="T37" fmla="*/ 215 h 226"/>
              <a:gd name="T38" fmla="*/ 14 w 821"/>
              <a:gd name="T39" fmla="*/ 226 h 226"/>
              <a:gd name="T40" fmla="*/ 0 w 821"/>
              <a:gd name="T41" fmla="*/ 73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21" h="226">
                <a:moveTo>
                  <a:pt x="0" y="73"/>
                </a:moveTo>
                <a:lnTo>
                  <a:pt x="814" y="0"/>
                </a:lnTo>
                <a:lnTo>
                  <a:pt x="821" y="63"/>
                </a:lnTo>
                <a:lnTo>
                  <a:pt x="192" y="121"/>
                </a:lnTo>
                <a:lnTo>
                  <a:pt x="179" y="122"/>
                </a:lnTo>
                <a:lnTo>
                  <a:pt x="165" y="124"/>
                </a:lnTo>
                <a:lnTo>
                  <a:pt x="152" y="127"/>
                </a:lnTo>
                <a:lnTo>
                  <a:pt x="138" y="132"/>
                </a:lnTo>
                <a:lnTo>
                  <a:pt x="126" y="136"/>
                </a:lnTo>
                <a:lnTo>
                  <a:pt x="113" y="141"/>
                </a:lnTo>
                <a:lnTo>
                  <a:pt x="101" y="148"/>
                </a:lnTo>
                <a:lnTo>
                  <a:pt x="89" y="154"/>
                </a:lnTo>
                <a:lnTo>
                  <a:pt x="78" y="161"/>
                </a:lnTo>
                <a:lnTo>
                  <a:pt x="68" y="168"/>
                </a:lnTo>
                <a:lnTo>
                  <a:pt x="57" y="177"/>
                </a:lnTo>
                <a:lnTo>
                  <a:pt x="47" y="186"/>
                </a:lnTo>
                <a:lnTo>
                  <a:pt x="38" y="194"/>
                </a:lnTo>
                <a:lnTo>
                  <a:pt x="30" y="204"/>
                </a:lnTo>
                <a:lnTo>
                  <a:pt x="21" y="215"/>
                </a:lnTo>
                <a:lnTo>
                  <a:pt x="14" y="226"/>
                </a:lnTo>
                <a:lnTo>
                  <a:pt x="0" y="73"/>
                </a:lnTo>
                <a:close/>
              </a:path>
            </a:pathLst>
          </a:custGeom>
          <a:solidFill>
            <a:srgbClr val="0F0F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ïšľiḍè">
            <a:extLst>
              <a:ext uri="{FF2B5EF4-FFF2-40B4-BE49-F238E27FC236}">
                <a16:creationId xmlns:a16="http://schemas.microsoft.com/office/drawing/2014/main" xmlns="" id="{842CC197-0CCA-4774-BCED-D960FB418282}"/>
              </a:ext>
            </a:extLst>
          </p:cNvPr>
          <p:cNvSpPr/>
          <p:nvPr/>
        </p:nvSpPr>
        <p:spPr bwMode="auto">
          <a:xfrm>
            <a:off x="6662326" y="2247005"/>
            <a:ext cx="211450" cy="64466"/>
          </a:xfrm>
          <a:custGeom>
            <a:avLst/>
            <a:gdLst>
              <a:gd name="T0" fmla="*/ 794 w 817"/>
              <a:gd name="T1" fmla="*/ 0 h 246"/>
              <a:gd name="T2" fmla="*/ 0 w 817"/>
              <a:gd name="T3" fmla="*/ 71 h 246"/>
              <a:gd name="T4" fmla="*/ 6 w 817"/>
              <a:gd name="T5" fmla="*/ 136 h 246"/>
              <a:gd name="T6" fmla="*/ 564 w 817"/>
              <a:gd name="T7" fmla="*/ 85 h 246"/>
              <a:gd name="T8" fmla="*/ 585 w 817"/>
              <a:gd name="T9" fmla="*/ 84 h 246"/>
              <a:gd name="T10" fmla="*/ 606 w 817"/>
              <a:gd name="T11" fmla="*/ 85 h 246"/>
              <a:gd name="T12" fmla="*/ 627 w 817"/>
              <a:gd name="T13" fmla="*/ 87 h 246"/>
              <a:gd name="T14" fmla="*/ 646 w 817"/>
              <a:gd name="T15" fmla="*/ 92 h 246"/>
              <a:gd name="T16" fmla="*/ 665 w 817"/>
              <a:gd name="T17" fmla="*/ 97 h 246"/>
              <a:gd name="T18" fmla="*/ 684 w 817"/>
              <a:gd name="T19" fmla="*/ 105 h 246"/>
              <a:gd name="T20" fmla="*/ 702 w 817"/>
              <a:gd name="T21" fmla="*/ 113 h 246"/>
              <a:gd name="T22" fmla="*/ 719 w 817"/>
              <a:gd name="T23" fmla="*/ 124 h 246"/>
              <a:gd name="T24" fmla="*/ 736 w 817"/>
              <a:gd name="T25" fmla="*/ 135 h 246"/>
              <a:gd name="T26" fmla="*/ 751 w 817"/>
              <a:gd name="T27" fmla="*/ 148 h 246"/>
              <a:gd name="T28" fmla="*/ 765 w 817"/>
              <a:gd name="T29" fmla="*/ 162 h 246"/>
              <a:gd name="T30" fmla="*/ 778 w 817"/>
              <a:gd name="T31" fmla="*/ 177 h 246"/>
              <a:gd name="T32" fmla="*/ 790 w 817"/>
              <a:gd name="T33" fmla="*/ 193 h 246"/>
              <a:gd name="T34" fmla="*/ 799 w 817"/>
              <a:gd name="T35" fmla="*/ 210 h 246"/>
              <a:gd name="T36" fmla="*/ 809 w 817"/>
              <a:gd name="T37" fmla="*/ 228 h 246"/>
              <a:gd name="T38" fmla="*/ 817 w 817"/>
              <a:gd name="T39" fmla="*/ 246 h 246"/>
              <a:gd name="T40" fmla="*/ 794 w 817"/>
              <a:gd name="T41" fmla="*/ 0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17" h="246">
                <a:moveTo>
                  <a:pt x="794" y="0"/>
                </a:moveTo>
                <a:lnTo>
                  <a:pt x="0" y="71"/>
                </a:lnTo>
                <a:lnTo>
                  <a:pt x="6" y="136"/>
                </a:lnTo>
                <a:lnTo>
                  <a:pt x="564" y="85"/>
                </a:lnTo>
                <a:lnTo>
                  <a:pt x="585" y="84"/>
                </a:lnTo>
                <a:lnTo>
                  <a:pt x="606" y="85"/>
                </a:lnTo>
                <a:lnTo>
                  <a:pt x="627" y="87"/>
                </a:lnTo>
                <a:lnTo>
                  <a:pt x="646" y="92"/>
                </a:lnTo>
                <a:lnTo>
                  <a:pt x="665" y="97"/>
                </a:lnTo>
                <a:lnTo>
                  <a:pt x="684" y="105"/>
                </a:lnTo>
                <a:lnTo>
                  <a:pt x="702" y="113"/>
                </a:lnTo>
                <a:lnTo>
                  <a:pt x="719" y="124"/>
                </a:lnTo>
                <a:lnTo>
                  <a:pt x="736" y="135"/>
                </a:lnTo>
                <a:lnTo>
                  <a:pt x="751" y="148"/>
                </a:lnTo>
                <a:lnTo>
                  <a:pt x="765" y="162"/>
                </a:lnTo>
                <a:lnTo>
                  <a:pt x="778" y="177"/>
                </a:lnTo>
                <a:lnTo>
                  <a:pt x="790" y="193"/>
                </a:lnTo>
                <a:lnTo>
                  <a:pt x="799" y="210"/>
                </a:lnTo>
                <a:lnTo>
                  <a:pt x="809" y="228"/>
                </a:lnTo>
                <a:lnTo>
                  <a:pt x="817" y="246"/>
                </a:lnTo>
                <a:lnTo>
                  <a:pt x="794" y="0"/>
                </a:lnTo>
                <a:close/>
              </a:path>
            </a:pathLst>
          </a:custGeom>
          <a:solidFill>
            <a:srgbClr val="0F0F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ïśļíďè">
            <a:extLst>
              <a:ext uri="{FF2B5EF4-FFF2-40B4-BE49-F238E27FC236}">
                <a16:creationId xmlns:a16="http://schemas.microsoft.com/office/drawing/2014/main" xmlns="" id="{1DDEB139-7B10-4438-ADDC-B79CC4C1FE02}"/>
              </a:ext>
            </a:extLst>
          </p:cNvPr>
          <p:cNvSpPr/>
          <p:nvPr/>
        </p:nvSpPr>
        <p:spPr bwMode="auto">
          <a:xfrm>
            <a:off x="5812658" y="2464902"/>
            <a:ext cx="104436" cy="56730"/>
          </a:xfrm>
          <a:custGeom>
            <a:avLst/>
            <a:gdLst>
              <a:gd name="T0" fmla="*/ 0 w 404"/>
              <a:gd name="T1" fmla="*/ 35 h 221"/>
              <a:gd name="T2" fmla="*/ 388 w 404"/>
              <a:gd name="T3" fmla="*/ 0 h 221"/>
              <a:gd name="T4" fmla="*/ 404 w 404"/>
              <a:gd name="T5" fmla="*/ 187 h 221"/>
              <a:gd name="T6" fmla="*/ 16 w 404"/>
              <a:gd name="T7" fmla="*/ 221 h 221"/>
              <a:gd name="T8" fmla="*/ 0 w 404"/>
              <a:gd name="T9" fmla="*/ 35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4" h="221">
                <a:moveTo>
                  <a:pt x="0" y="35"/>
                </a:moveTo>
                <a:lnTo>
                  <a:pt x="388" y="0"/>
                </a:lnTo>
                <a:lnTo>
                  <a:pt x="404" y="187"/>
                </a:lnTo>
                <a:lnTo>
                  <a:pt x="16" y="221"/>
                </a:lnTo>
                <a:lnTo>
                  <a:pt x="0" y="3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isļidé">
            <a:extLst>
              <a:ext uri="{FF2B5EF4-FFF2-40B4-BE49-F238E27FC236}">
                <a16:creationId xmlns:a16="http://schemas.microsoft.com/office/drawing/2014/main" xmlns="" id="{84998C2E-B153-4CB5-BEAA-F09E751BD404}"/>
              </a:ext>
            </a:extLst>
          </p:cNvPr>
          <p:cNvSpPr/>
          <p:nvPr/>
        </p:nvSpPr>
        <p:spPr bwMode="auto">
          <a:xfrm>
            <a:off x="5641177" y="2641540"/>
            <a:ext cx="107015" cy="83807"/>
          </a:xfrm>
          <a:custGeom>
            <a:avLst/>
            <a:gdLst>
              <a:gd name="T0" fmla="*/ 0 w 414"/>
              <a:gd name="T1" fmla="*/ 36 h 329"/>
              <a:gd name="T2" fmla="*/ 388 w 414"/>
              <a:gd name="T3" fmla="*/ 0 h 329"/>
              <a:gd name="T4" fmla="*/ 414 w 414"/>
              <a:gd name="T5" fmla="*/ 293 h 329"/>
              <a:gd name="T6" fmla="*/ 26 w 414"/>
              <a:gd name="T7" fmla="*/ 329 h 329"/>
              <a:gd name="T8" fmla="*/ 0 w 414"/>
              <a:gd name="T9" fmla="*/ 36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329">
                <a:moveTo>
                  <a:pt x="0" y="36"/>
                </a:moveTo>
                <a:lnTo>
                  <a:pt x="388" y="0"/>
                </a:lnTo>
                <a:lnTo>
                  <a:pt x="414" y="293"/>
                </a:lnTo>
                <a:lnTo>
                  <a:pt x="26" y="329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îṩļíde">
            <a:extLst>
              <a:ext uri="{FF2B5EF4-FFF2-40B4-BE49-F238E27FC236}">
                <a16:creationId xmlns:a16="http://schemas.microsoft.com/office/drawing/2014/main" xmlns="" id="{C7058575-F98C-44CA-9B54-1D482B8DBBDE}"/>
              </a:ext>
            </a:extLst>
          </p:cNvPr>
          <p:cNvSpPr/>
          <p:nvPr/>
        </p:nvSpPr>
        <p:spPr bwMode="auto">
          <a:xfrm>
            <a:off x="6098889" y="2788524"/>
            <a:ext cx="107015" cy="85096"/>
          </a:xfrm>
          <a:custGeom>
            <a:avLst/>
            <a:gdLst>
              <a:gd name="T0" fmla="*/ 0 w 415"/>
              <a:gd name="T1" fmla="*/ 36 h 329"/>
              <a:gd name="T2" fmla="*/ 389 w 415"/>
              <a:gd name="T3" fmla="*/ 0 h 329"/>
              <a:gd name="T4" fmla="*/ 415 w 415"/>
              <a:gd name="T5" fmla="*/ 294 h 329"/>
              <a:gd name="T6" fmla="*/ 27 w 415"/>
              <a:gd name="T7" fmla="*/ 329 h 329"/>
              <a:gd name="T8" fmla="*/ 0 w 415"/>
              <a:gd name="T9" fmla="*/ 36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329">
                <a:moveTo>
                  <a:pt x="0" y="36"/>
                </a:moveTo>
                <a:lnTo>
                  <a:pt x="389" y="0"/>
                </a:lnTo>
                <a:lnTo>
                  <a:pt x="415" y="294"/>
                </a:lnTo>
                <a:lnTo>
                  <a:pt x="27" y="329"/>
                </a:lnTo>
                <a:lnTo>
                  <a:pt x="0" y="3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ïšḻíḑe">
            <a:extLst>
              <a:ext uri="{FF2B5EF4-FFF2-40B4-BE49-F238E27FC236}">
                <a16:creationId xmlns:a16="http://schemas.microsoft.com/office/drawing/2014/main" xmlns="" id="{82332E16-380D-4099-8F31-C51F75CC4ABC}"/>
              </a:ext>
            </a:extLst>
          </p:cNvPr>
          <p:cNvSpPr/>
          <p:nvPr/>
        </p:nvSpPr>
        <p:spPr bwMode="auto">
          <a:xfrm>
            <a:off x="6403170" y="2479085"/>
            <a:ext cx="107015" cy="83807"/>
          </a:xfrm>
          <a:custGeom>
            <a:avLst/>
            <a:gdLst>
              <a:gd name="T0" fmla="*/ 0 w 414"/>
              <a:gd name="T1" fmla="*/ 34 h 327"/>
              <a:gd name="T2" fmla="*/ 388 w 414"/>
              <a:gd name="T3" fmla="*/ 0 h 327"/>
              <a:gd name="T4" fmla="*/ 414 w 414"/>
              <a:gd name="T5" fmla="*/ 293 h 327"/>
              <a:gd name="T6" fmla="*/ 26 w 414"/>
              <a:gd name="T7" fmla="*/ 327 h 327"/>
              <a:gd name="T8" fmla="*/ 0 w 414"/>
              <a:gd name="T9" fmla="*/ 34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327">
                <a:moveTo>
                  <a:pt x="0" y="34"/>
                </a:moveTo>
                <a:lnTo>
                  <a:pt x="388" y="0"/>
                </a:lnTo>
                <a:lnTo>
                  <a:pt x="414" y="293"/>
                </a:lnTo>
                <a:lnTo>
                  <a:pt x="26" y="327"/>
                </a:lnTo>
                <a:lnTo>
                  <a:pt x="0" y="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i$ľiḓé">
            <a:extLst>
              <a:ext uri="{FF2B5EF4-FFF2-40B4-BE49-F238E27FC236}">
                <a16:creationId xmlns:a16="http://schemas.microsoft.com/office/drawing/2014/main" xmlns="" id="{7391FC74-FA7F-4966-80FE-CB0719493A65}"/>
              </a:ext>
            </a:extLst>
          </p:cNvPr>
          <p:cNvSpPr/>
          <p:nvPr/>
        </p:nvSpPr>
        <p:spPr bwMode="auto">
          <a:xfrm>
            <a:off x="5174441" y="2266346"/>
            <a:ext cx="1489176" cy="150852"/>
          </a:xfrm>
          <a:custGeom>
            <a:avLst/>
            <a:gdLst>
              <a:gd name="T0" fmla="*/ 0 w 5776"/>
              <a:gd name="T1" fmla="*/ 523 h 589"/>
              <a:gd name="T2" fmla="*/ 5770 w 5776"/>
              <a:gd name="T3" fmla="*/ 0 h 589"/>
              <a:gd name="T4" fmla="*/ 5776 w 5776"/>
              <a:gd name="T5" fmla="*/ 67 h 589"/>
              <a:gd name="T6" fmla="*/ 7 w 5776"/>
              <a:gd name="T7" fmla="*/ 589 h 589"/>
              <a:gd name="T8" fmla="*/ 0 w 5776"/>
              <a:gd name="T9" fmla="*/ 523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76" h="589">
                <a:moveTo>
                  <a:pt x="0" y="523"/>
                </a:moveTo>
                <a:lnTo>
                  <a:pt x="5770" y="0"/>
                </a:lnTo>
                <a:lnTo>
                  <a:pt x="5776" y="67"/>
                </a:lnTo>
                <a:lnTo>
                  <a:pt x="7" y="589"/>
                </a:lnTo>
                <a:lnTo>
                  <a:pt x="0" y="523"/>
                </a:lnTo>
                <a:close/>
              </a:path>
            </a:pathLst>
          </a:custGeom>
          <a:solidFill>
            <a:srgbClr val="0F0F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ïṧļidê">
            <a:extLst>
              <a:ext uri="{FF2B5EF4-FFF2-40B4-BE49-F238E27FC236}">
                <a16:creationId xmlns:a16="http://schemas.microsoft.com/office/drawing/2014/main" xmlns="" id="{CB975A52-9BC5-4B74-81AE-B719BE7BB6F5}"/>
              </a:ext>
            </a:extLst>
          </p:cNvPr>
          <p:cNvSpPr/>
          <p:nvPr/>
        </p:nvSpPr>
        <p:spPr bwMode="auto">
          <a:xfrm>
            <a:off x="7042677" y="3047679"/>
            <a:ext cx="680766" cy="457712"/>
          </a:xfrm>
          <a:custGeom>
            <a:avLst/>
            <a:gdLst>
              <a:gd name="T0" fmla="*/ 2561 w 2640"/>
              <a:gd name="T1" fmla="*/ 1093 h 1772"/>
              <a:gd name="T2" fmla="*/ 2571 w 2640"/>
              <a:gd name="T3" fmla="*/ 895 h 1772"/>
              <a:gd name="T4" fmla="*/ 2454 w 2640"/>
              <a:gd name="T5" fmla="*/ 770 h 1772"/>
              <a:gd name="T6" fmla="*/ 2122 w 2640"/>
              <a:gd name="T7" fmla="*/ 837 h 1772"/>
              <a:gd name="T8" fmla="*/ 1699 w 2640"/>
              <a:gd name="T9" fmla="*/ 1074 h 1772"/>
              <a:gd name="T10" fmla="*/ 1334 w 2640"/>
              <a:gd name="T11" fmla="*/ 1343 h 1772"/>
              <a:gd name="T12" fmla="*/ 976 w 2640"/>
              <a:gd name="T13" fmla="*/ 1630 h 1772"/>
              <a:gd name="T14" fmla="*/ 768 w 2640"/>
              <a:gd name="T15" fmla="*/ 1755 h 1772"/>
              <a:gd name="T16" fmla="*/ 664 w 2640"/>
              <a:gd name="T17" fmla="*/ 1770 h 1772"/>
              <a:gd name="T18" fmla="*/ 602 w 2640"/>
              <a:gd name="T19" fmla="*/ 1739 h 1772"/>
              <a:gd name="T20" fmla="*/ 552 w 2640"/>
              <a:gd name="T21" fmla="*/ 1639 h 1772"/>
              <a:gd name="T22" fmla="*/ 535 w 2640"/>
              <a:gd name="T23" fmla="*/ 1408 h 1772"/>
              <a:gd name="T24" fmla="*/ 580 w 2640"/>
              <a:gd name="T25" fmla="*/ 1190 h 1772"/>
              <a:gd name="T26" fmla="*/ 681 w 2640"/>
              <a:gd name="T27" fmla="*/ 1023 h 1772"/>
              <a:gd name="T28" fmla="*/ 822 w 2640"/>
              <a:gd name="T29" fmla="*/ 888 h 1772"/>
              <a:gd name="T30" fmla="*/ 1165 w 2640"/>
              <a:gd name="T31" fmla="*/ 646 h 1772"/>
              <a:gd name="T32" fmla="*/ 1369 w 2640"/>
              <a:gd name="T33" fmla="*/ 476 h 1772"/>
              <a:gd name="T34" fmla="*/ 1546 w 2640"/>
              <a:gd name="T35" fmla="*/ 266 h 1772"/>
              <a:gd name="T36" fmla="*/ 1585 w 2640"/>
              <a:gd name="T37" fmla="*/ 172 h 1772"/>
              <a:gd name="T38" fmla="*/ 1572 w 2640"/>
              <a:gd name="T39" fmla="*/ 103 h 1772"/>
              <a:gd name="T40" fmla="*/ 1488 w 2640"/>
              <a:gd name="T41" fmla="*/ 63 h 1772"/>
              <a:gd name="T42" fmla="*/ 1292 w 2640"/>
              <a:gd name="T43" fmla="*/ 64 h 1772"/>
              <a:gd name="T44" fmla="*/ 982 w 2640"/>
              <a:gd name="T45" fmla="*/ 140 h 1772"/>
              <a:gd name="T46" fmla="*/ 681 w 2640"/>
              <a:gd name="T47" fmla="*/ 273 h 1772"/>
              <a:gd name="T48" fmla="*/ 420 w 2640"/>
              <a:gd name="T49" fmla="*/ 380 h 1772"/>
              <a:gd name="T50" fmla="*/ 217 w 2640"/>
              <a:gd name="T51" fmla="*/ 428 h 1772"/>
              <a:gd name="T52" fmla="*/ 0 w 2640"/>
              <a:gd name="T53" fmla="*/ 430 h 1772"/>
              <a:gd name="T54" fmla="*/ 192 w 2640"/>
              <a:gd name="T55" fmla="*/ 376 h 1772"/>
              <a:gd name="T56" fmla="*/ 377 w 2640"/>
              <a:gd name="T57" fmla="*/ 337 h 1772"/>
              <a:gd name="T58" fmla="*/ 618 w 2640"/>
              <a:gd name="T59" fmla="*/ 243 h 1772"/>
              <a:gd name="T60" fmla="*/ 918 w 2640"/>
              <a:gd name="T61" fmla="*/ 104 h 1772"/>
              <a:gd name="T62" fmla="*/ 1245 w 2640"/>
              <a:gd name="T63" fmla="*/ 16 h 1772"/>
              <a:gd name="T64" fmla="*/ 1479 w 2640"/>
              <a:gd name="T65" fmla="*/ 6 h 1772"/>
              <a:gd name="T66" fmla="*/ 1591 w 2640"/>
              <a:gd name="T67" fmla="*/ 45 h 1772"/>
              <a:gd name="T68" fmla="*/ 1631 w 2640"/>
              <a:gd name="T69" fmla="*/ 91 h 1772"/>
              <a:gd name="T70" fmla="*/ 1644 w 2640"/>
              <a:gd name="T71" fmla="*/ 156 h 1772"/>
              <a:gd name="T72" fmla="*/ 1620 w 2640"/>
              <a:gd name="T73" fmla="*/ 245 h 1772"/>
              <a:gd name="T74" fmla="*/ 1524 w 2640"/>
              <a:gd name="T75" fmla="*/ 391 h 1772"/>
              <a:gd name="T76" fmla="*/ 1319 w 2640"/>
              <a:gd name="T77" fmla="*/ 595 h 1772"/>
              <a:gd name="T78" fmla="*/ 1050 w 2640"/>
              <a:gd name="T79" fmla="*/ 793 h 1772"/>
              <a:gd name="T80" fmla="*/ 802 w 2640"/>
              <a:gd name="T81" fmla="*/ 978 h 1772"/>
              <a:gd name="T82" fmla="*/ 682 w 2640"/>
              <a:gd name="T83" fmla="*/ 1116 h 1772"/>
              <a:gd name="T84" fmla="*/ 607 w 2640"/>
              <a:gd name="T85" fmla="*/ 1290 h 1772"/>
              <a:gd name="T86" fmla="*/ 590 w 2640"/>
              <a:gd name="T87" fmla="*/ 1518 h 1772"/>
              <a:gd name="T88" fmla="*/ 617 w 2640"/>
              <a:gd name="T89" fmla="*/ 1661 h 1772"/>
              <a:gd name="T90" fmla="*/ 674 w 2640"/>
              <a:gd name="T91" fmla="*/ 1715 h 1772"/>
              <a:gd name="T92" fmla="*/ 756 w 2640"/>
              <a:gd name="T93" fmla="*/ 1700 h 1772"/>
              <a:gd name="T94" fmla="*/ 949 w 2640"/>
              <a:gd name="T95" fmla="*/ 1580 h 1772"/>
              <a:gd name="T96" fmla="*/ 1301 w 2640"/>
              <a:gd name="T97" fmla="*/ 1299 h 1772"/>
              <a:gd name="T98" fmla="*/ 1668 w 2640"/>
              <a:gd name="T99" fmla="*/ 1027 h 1772"/>
              <a:gd name="T100" fmla="*/ 2110 w 2640"/>
              <a:gd name="T101" fmla="*/ 782 h 1772"/>
              <a:gd name="T102" fmla="*/ 2498 w 2640"/>
              <a:gd name="T103" fmla="*/ 704 h 1772"/>
              <a:gd name="T104" fmla="*/ 2633 w 2640"/>
              <a:gd name="T105" fmla="*/ 852 h 1772"/>
              <a:gd name="T106" fmla="*/ 2622 w 2640"/>
              <a:gd name="T107" fmla="*/ 1084 h 1772"/>
              <a:gd name="T108" fmla="*/ 2509 w 2640"/>
              <a:gd name="T109" fmla="*/ 1261 h 1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40" h="1772">
                <a:moveTo>
                  <a:pt x="2509" y="1261"/>
                </a:moveTo>
                <a:lnTo>
                  <a:pt x="2512" y="1252"/>
                </a:lnTo>
                <a:lnTo>
                  <a:pt x="2522" y="1228"/>
                </a:lnTo>
                <a:lnTo>
                  <a:pt x="2534" y="1192"/>
                </a:lnTo>
                <a:lnTo>
                  <a:pt x="2548" y="1146"/>
                </a:lnTo>
                <a:lnTo>
                  <a:pt x="2555" y="1120"/>
                </a:lnTo>
                <a:lnTo>
                  <a:pt x="2561" y="1093"/>
                </a:lnTo>
                <a:lnTo>
                  <a:pt x="2566" y="1065"/>
                </a:lnTo>
                <a:lnTo>
                  <a:pt x="2572" y="1036"/>
                </a:lnTo>
                <a:lnTo>
                  <a:pt x="2575" y="1008"/>
                </a:lnTo>
                <a:lnTo>
                  <a:pt x="2577" y="978"/>
                </a:lnTo>
                <a:lnTo>
                  <a:pt x="2577" y="949"/>
                </a:lnTo>
                <a:lnTo>
                  <a:pt x="2575" y="922"/>
                </a:lnTo>
                <a:lnTo>
                  <a:pt x="2571" y="895"/>
                </a:lnTo>
                <a:lnTo>
                  <a:pt x="2564" y="870"/>
                </a:lnTo>
                <a:lnTo>
                  <a:pt x="2555" y="846"/>
                </a:lnTo>
                <a:lnTo>
                  <a:pt x="2542" y="826"/>
                </a:lnTo>
                <a:lnTo>
                  <a:pt x="2525" y="807"/>
                </a:lnTo>
                <a:lnTo>
                  <a:pt x="2506" y="791"/>
                </a:lnTo>
                <a:lnTo>
                  <a:pt x="2482" y="779"/>
                </a:lnTo>
                <a:lnTo>
                  <a:pt x="2454" y="770"/>
                </a:lnTo>
                <a:lnTo>
                  <a:pt x="2422" y="765"/>
                </a:lnTo>
                <a:lnTo>
                  <a:pt x="2385" y="764"/>
                </a:lnTo>
                <a:lnTo>
                  <a:pt x="2344" y="767"/>
                </a:lnTo>
                <a:lnTo>
                  <a:pt x="2296" y="777"/>
                </a:lnTo>
                <a:lnTo>
                  <a:pt x="2244" y="791"/>
                </a:lnTo>
                <a:lnTo>
                  <a:pt x="2186" y="811"/>
                </a:lnTo>
                <a:lnTo>
                  <a:pt x="2122" y="837"/>
                </a:lnTo>
                <a:lnTo>
                  <a:pt x="2052" y="869"/>
                </a:lnTo>
                <a:lnTo>
                  <a:pt x="1990" y="899"/>
                </a:lnTo>
                <a:lnTo>
                  <a:pt x="1930" y="932"/>
                </a:lnTo>
                <a:lnTo>
                  <a:pt x="1870" y="965"/>
                </a:lnTo>
                <a:lnTo>
                  <a:pt x="1812" y="1001"/>
                </a:lnTo>
                <a:lnTo>
                  <a:pt x="1755" y="1037"/>
                </a:lnTo>
                <a:lnTo>
                  <a:pt x="1699" y="1074"/>
                </a:lnTo>
                <a:lnTo>
                  <a:pt x="1642" y="1111"/>
                </a:lnTo>
                <a:lnTo>
                  <a:pt x="1588" y="1149"/>
                </a:lnTo>
                <a:lnTo>
                  <a:pt x="1535" y="1188"/>
                </a:lnTo>
                <a:lnTo>
                  <a:pt x="1484" y="1227"/>
                </a:lnTo>
                <a:lnTo>
                  <a:pt x="1433" y="1266"/>
                </a:lnTo>
                <a:lnTo>
                  <a:pt x="1383" y="1304"/>
                </a:lnTo>
                <a:lnTo>
                  <a:pt x="1334" y="1343"/>
                </a:lnTo>
                <a:lnTo>
                  <a:pt x="1288" y="1381"/>
                </a:lnTo>
                <a:lnTo>
                  <a:pt x="1243" y="1418"/>
                </a:lnTo>
                <a:lnTo>
                  <a:pt x="1197" y="1453"/>
                </a:lnTo>
                <a:lnTo>
                  <a:pt x="1119" y="1517"/>
                </a:lnTo>
                <a:lnTo>
                  <a:pt x="1045" y="1576"/>
                </a:lnTo>
                <a:lnTo>
                  <a:pt x="1009" y="1604"/>
                </a:lnTo>
                <a:lnTo>
                  <a:pt x="976" y="1630"/>
                </a:lnTo>
                <a:lnTo>
                  <a:pt x="942" y="1653"/>
                </a:lnTo>
                <a:lnTo>
                  <a:pt x="910" y="1675"/>
                </a:lnTo>
                <a:lnTo>
                  <a:pt x="880" y="1696"/>
                </a:lnTo>
                <a:lnTo>
                  <a:pt x="850" y="1714"/>
                </a:lnTo>
                <a:lnTo>
                  <a:pt x="822" y="1730"/>
                </a:lnTo>
                <a:lnTo>
                  <a:pt x="794" y="1743"/>
                </a:lnTo>
                <a:lnTo>
                  <a:pt x="768" y="1755"/>
                </a:lnTo>
                <a:lnTo>
                  <a:pt x="744" y="1764"/>
                </a:lnTo>
                <a:lnTo>
                  <a:pt x="733" y="1766"/>
                </a:lnTo>
                <a:lnTo>
                  <a:pt x="721" y="1769"/>
                </a:lnTo>
                <a:lnTo>
                  <a:pt x="710" y="1770"/>
                </a:lnTo>
                <a:lnTo>
                  <a:pt x="698" y="1771"/>
                </a:lnTo>
                <a:lnTo>
                  <a:pt x="681" y="1772"/>
                </a:lnTo>
                <a:lnTo>
                  <a:pt x="664" y="1770"/>
                </a:lnTo>
                <a:lnTo>
                  <a:pt x="649" y="1767"/>
                </a:lnTo>
                <a:lnTo>
                  <a:pt x="634" y="1762"/>
                </a:lnTo>
                <a:lnTo>
                  <a:pt x="628" y="1757"/>
                </a:lnTo>
                <a:lnTo>
                  <a:pt x="620" y="1754"/>
                </a:lnTo>
                <a:lnTo>
                  <a:pt x="614" y="1749"/>
                </a:lnTo>
                <a:lnTo>
                  <a:pt x="608" y="1744"/>
                </a:lnTo>
                <a:lnTo>
                  <a:pt x="602" y="1739"/>
                </a:lnTo>
                <a:lnTo>
                  <a:pt x="596" y="1732"/>
                </a:lnTo>
                <a:lnTo>
                  <a:pt x="591" y="1726"/>
                </a:lnTo>
                <a:lnTo>
                  <a:pt x="586" y="1718"/>
                </a:lnTo>
                <a:lnTo>
                  <a:pt x="576" y="1702"/>
                </a:lnTo>
                <a:lnTo>
                  <a:pt x="566" y="1684"/>
                </a:lnTo>
                <a:lnTo>
                  <a:pt x="559" y="1663"/>
                </a:lnTo>
                <a:lnTo>
                  <a:pt x="552" y="1639"/>
                </a:lnTo>
                <a:lnTo>
                  <a:pt x="547" y="1613"/>
                </a:lnTo>
                <a:lnTo>
                  <a:pt x="541" y="1585"/>
                </a:lnTo>
                <a:lnTo>
                  <a:pt x="538" y="1555"/>
                </a:lnTo>
                <a:lnTo>
                  <a:pt x="535" y="1521"/>
                </a:lnTo>
                <a:lnTo>
                  <a:pt x="534" y="1481"/>
                </a:lnTo>
                <a:lnTo>
                  <a:pt x="534" y="1444"/>
                </a:lnTo>
                <a:lnTo>
                  <a:pt x="535" y="1408"/>
                </a:lnTo>
                <a:lnTo>
                  <a:pt x="537" y="1373"/>
                </a:lnTo>
                <a:lnTo>
                  <a:pt x="541" y="1340"/>
                </a:lnTo>
                <a:lnTo>
                  <a:pt x="547" y="1307"/>
                </a:lnTo>
                <a:lnTo>
                  <a:pt x="553" y="1276"/>
                </a:lnTo>
                <a:lnTo>
                  <a:pt x="561" y="1247"/>
                </a:lnTo>
                <a:lnTo>
                  <a:pt x="569" y="1217"/>
                </a:lnTo>
                <a:lnTo>
                  <a:pt x="580" y="1190"/>
                </a:lnTo>
                <a:lnTo>
                  <a:pt x="591" y="1163"/>
                </a:lnTo>
                <a:lnTo>
                  <a:pt x="604" y="1139"/>
                </a:lnTo>
                <a:lnTo>
                  <a:pt x="617" y="1114"/>
                </a:lnTo>
                <a:lnTo>
                  <a:pt x="631" y="1090"/>
                </a:lnTo>
                <a:lnTo>
                  <a:pt x="647" y="1067"/>
                </a:lnTo>
                <a:lnTo>
                  <a:pt x="663" y="1044"/>
                </a:lnTo>
                <a:lnTo>
                  <a:pt x="681" y="1023"/>
                </a:lnTo>
                <a:lnTo>
                  <a:pt x="698" y="1002"/>
                </a:lnTo>
                <a:lnTo>
                  <a:pt x="717" y="982"/>
                </a:lnTo>
                <a:lnTo>
                  <a:pt x="737" y="962"/>
                </a:lnTo>
                <a:lnTo>
                  <a:pt x="757" y="943"/>
                </a:lnTo>
                <a:lnTo>
                  <a:pt x="778" y="924"/>
                </a:lnTo>
                <a:lnTo>
                  <a:pt x="800" y="906"/>
                </a:lnTo>
                <a:lnTo>
                  <a:pt x="822" y="888"/>
                </a:lnTo>
                <a:lnTo>
                  <a:pt x="869" y="852"/>
                </a:lnTo>
                <a:lnTo>
                  <a:pt x="917" y="817"/>
                </a:lnTo>
                <a:lnTo>
                  <a:pt x="967" y="783"/>
                </a:lnTo>
                <a:lnTo>
                  <a:pt x="1019" y="747"/>
                </a:lnTo>
                <a:lnTo>
                  <a:pt x="1076" y="708"/>
                </a:lnTo>
                <a:lnTo>
                  <a:pt x="1135" y="667"/>
                </a:lnTo>
                <a:lnTo>
                  <a:pt x="1165" y="646"/>
                </a:lnTo>
                <a:lnTo>
                  <a:pt x="1194" y="625"/>
                </a:lnTo>
                <a:lnTo>
                  <a:pt x="1223" y="602"/>
                </a:lnTo>
                <a:lnTo>
                  <a:pt x="1253" y="578"/>
                </a:lnTo>
                <a:lnTo>
                  <a:pt x="1283" y="554"/>
                </a:lnTo>
                <a:lnTo>
                  <a:pt x="1312" y="529"/>
                </a:lnTo>
                <a:lnTo>
                  <a:pt x="1341" y="504"/>
                </a:lnTo>
                <a:lnTo>
                  <a:pt x="1369" y="476"/>
                </a:lnTo>
                <a:lnTo>
                  <a:pt x="1398" y="448"/>
                </a:lnTo>
                <a:lnTo>
                  <a:pt x="1426" y="419"/>
                </a:lnTo>
                <a:lnTo>
                  <a:pt x="1453" y="389"/>
                </a:lnTo>
                <a:lnTo>
                  <a:pt x="1480" y="356"/>
                </a:lnTo>
                <a:lnTo>
                  <a:pt x="1506" y="324"/>
                </a:lnTo>
                <a:lnTo>
                  <a:pt x="1528" y="294"/>
                </a:lnTo>
                <a:lnTo>
                  <a:pt x="1546" y="266"/>
                </a:lnTo>
                <a:lnTo>
                  <a:pt x="1560" y="240"/>
                </a:lnTo>
                <a:lnTo>
                  <a:pt x="1567" y="228"/>
                </a:lnTo>
                <a:lnTo>
                  <a:pt x="1572" y="216"/>
                </a:lnTo>
                <a:lnTo>
                  <a:pt x="1577" y="204"/>
                </a:lnTo>
                <a:lnTo>
                  <a:pt x="1581" y="193"/>
                </a:lnTo>
                <a:lnTo>
                  <a:pt x="1583" y="182"/>
                </a:lnTo>
                <a:lnTo>
                  <a:pt x="1585" y="172"/>
                </a:lnTo>
                <a:lnTo>
                  <a:pt x="1587" y="163"/>
                </a:lnTo>
                <a:lnTo>
                  <a:pt x="1587" y="154"/>
                </a:lnTo>
                <a:lnTo>
                  <a:pt x="1587" y="142"/>
                </a:lnTo>
                <a:lnTo>
                  <a:pt x="1586" y="131"/>
                </a:lnTo>
                <a:lnTo>
                  <a:pt x="1583" y="122"/>
                </a:lnTo>
                <a:lnTo>
                  <a:pt x="1579" y="112"/>
                </a:lnTo>
                <a:lnTo>
                  <a:pt x="1572" y="103"/>
                </a:lnTo>
                <a:lnTo>
                  <a:pt x="1566" y="96"/>
                </a:lnTo>
                <a:lnTo>
                  <a:pt x="1557" y="89"/>
                </a:lnTo>
                <a:lnTo>
                  <a:pt x="1547" y="83"/>
                </a:lnTo>
                <a:lnTo>
                  <a:pt x="1534" y="76"/>
                </a:lnTo>
                <a:lnTo>
                  <a:pt x="1520" y="71"/>
                </a:lnTo>
                <a:lnTo>
                  <a:pt x="1504" y="66"/>
                </a:lnTo>
                <a:lnTo>
                  <a:pt x="1488" y="63"/>
                </a:lnTo>
                <a:lnTo>
                  <a:pt x="1470" y="60"/>
                </a:lnTo>
                <a:lnTo>
                  <a:pt x="1450" y="58"/>
                </a:lnTo>
                <a:lnTo>
                  <a:pt x="1430" y="57"/>
                </a:lnTo>
                <a:lnTo>
                  <a:pt x="1408" y="57"/>
                </a:lnTo>
                <a:lnTo>
                  <a:pt x="1371" y="57"/>
                </a:lnTo>
                <a:lnTo>
                  <a:pt x="1333" y="60"/>
                </a:lnTo>
                <a:lnTo>
                  <a:pt x="1292" y="64"/>
                </a:lnTo>
                <a:lnTo>
                  <a:pt x="1251" y="71"/>
                </a:lnTo>
                <a:lnTo>
                  <a:pt x="1208" y="78"/>
                </a:lnTo>
                <a:lnTo>
                  <a:pt x="1164" y="88"/>
                </a:lnTo>
                <a:lnTo>
                  <a:pt x="1119" y="99"/>
                </a:lnTo>
                <a:lnTo>
                  <a:pt x="1074" y="111"/>
                </a:lnTo>
                <a:lnTo>
                  <a:pt x="1029" y="125"/>
                </a:lnTo>
                <a:lnTo>
                  <a:pt x="982" y="140"/>
                </a:lnTo>
                <a:lnTo>
                  <a:pt x="937" y="156"/>
                </a:lnTo>
                <a:lnTo>
                  <a:pt x="893" y="174"/>
                </a:lnTo>
                <a:lnTo>
                  <a:pt x="848" y="192"/>
                </a:lnTo>
                <a:lnTo>
                  <a:pt x="805" y="210"/>
                </a:lnTo>
                <a:lnTo>
                  <a:pt x="763" y="231"/>
                </a:lnTo>
                <a:lnTo>
                  <a:pt x="723" y="251"/>
                </a:lnTo>
                <a:lnTo>
                  <a:pt x="681" y="273"/>
                </a:lnTo>
                <a:lnTo>
                  <a:pt x="641" y="293"/>
                </a:lnTo>
                <a:lnTo>
                  <a:pt x="601" y="311"/>
                </a:lnTo>
                <a:lnTo>
                  <a:pt x="563" y="328"/>
                </a:lnTo>
                <a:lnTo>
                  <a:pt x="525" y="343"/>
                </a:lnTo>
                <a:lnTo>
                  <a:pt x="489" y="357"/>
                </a:lnTo>
                <a:lnTo>
                  <a:pt x="454" y="369"/>
                </a:lnTo>
                <a:lnTo>
                  <a:pt x="420" y="380"/>
                </a:lnTo>
                <a:lnTo>
                  <a:pt x="388" y="391"/>
                </a:lnTo>
                <a:lnTo>
                  <a:pt x="357" y="400"/>
                </a:lnTo>
                <a:lnTo>
                  <a:pt x="326" y="407"/>
                </a:lnTo>
                <a:lnTo>
                  <a:pt x="297" y="414"/>
                </a:lnTo>
                <a:lnTo>
                  <a:pt x="269" y="419"/>
                </a:lnTo>
                <a:lnTo>
                  <a:pt x="242" y="423"/>
                </a:lnTo>
                <a:lnTo>
                  <a:pt x="217" y="428"/>
                </a:lnTo>
                <a:lnTo>
                  <a:pt x="193" y="431"/>
                </a:lnTo>
                <a:lnTo>
                  <a:pt x="149" y="435"/>
                </a:lnTo>
                <a:lnTo>
                  <a:pt x="110" y="438"/>
                </a:lnTo>
                <a:lnTo>
                  <a:pt x="78" y="438"/>
                </a:lnTo>
                <a:lnTo>
                  <a:pt x="50" y="436"/>
                </a:lnTo>
                <a:lnTo>
                  <a:pt x="13" y="432"/>
                </a:lnTo>
                <a:lnTo>
                  <a:pt x="0" y="430"/>
                </a:lnTo>
                <a:lnTo>
                  <a:pt x="11" y="376"/>
                </a:lnTo>
                <a:lnTo>
                  <a:pt x="23" y="378"/>
                </a:lnTo>
                <a:lnTo>
                  <a:pt x="58" y="381"/>
                </a:lnTo>
                <a:lnTo>
                  <a:pt x="83" y="382"/>
                </a:lnTo>
                <a:lnTo>
                  <a:pt x="114" y="382"/>
                </a:lnTo>
                <a:lnTo>
                  <a:pt x="151" y="380"/>
                </a:lnTo>
                <a:lnTo>
                  <a:pt x="192" y="376"/>
                </a:lnTo>
                <a:lnTo>
                  <a:pt x="215" y="373"/>
                </a:lnTo>
                <a:lnTo>
                  <a:pt x="239" y="369"/>
                </a:lnTo>
                <a:lnTo>
                  <a:pt x="264" y="364"/>
                </a:lnTo>
                <a:lnTo>
                  <a:pt x="291" y="359"/>
                </a:lnTo>
                <a:lnTo>
                  <a:pt x="318" y="352"/>
                </a:lnTo>
                <a:lnTo>
                  <a:pt x="347" y="344"/>
                </a:lnTo>
                <a:lnTo>
                  <a:pt x="377" y="337"/>
                </a:lnTo>
                <a:lnTo>
                  <a:pt x="407" y="327"/>
                </a:lnTo>
                <a:lnTo>
                  <a:pt x="440" y="316"/>
                </a:lnTo>
                <a:lnTo>
                  <a:pt x="473" y="304"/>
                </a:lnTo>
                <a:lnTo>
                  <a:pt x="508" y="290"/>
                </a:lnTo>
                <a:lnTo>
                  <a:pt x="543" y="276"/>
                </a:lnTo>
                <a:lnTo>
                  <a:pt x="580" y="260"/>
                </a:lnTo>
                <a:lnTo>
                  <a:pt x="618" y="243"/>
                </a:lnTo>
                <a:lnTo>
                  <a:pt x="657" y="223"/>
                </a:lnTo>
                <a:lnTo>
                  <a:pt x="697" y="203"/>
                </a:lnTo>
                <a:lnTo>
                  <a:pt x="738" y="181"/>
                </a:lnTo>
                <a:lnTo>
                  <a:pt x="782" y="161"/>
                </a:lnTo>
                <a:lnTo>
                  <a:pt x="827" y="141"/>
                </a:lnTo>
                <a:lnTo>
                  <a:pt x="872" y="122"/>
                </a:lnTo>
                <a:lnTo>
                  <a:pt x="918" y="104"/>
                </a:lnTo>
                <a:lnTo>
                  <a:pt x="966" y="87"/>
                </a:lnTo>
                <a:lnTo>
                  <a:pt x="1014" y="72"/>
                </a:lnTo>
                <a:lnTo>
                  <a:pt x="1060" y="58"/>
                </a:lnTo>
                <a:lnTo>
                  <a:pt x="1108" y="45"/>
                </a:lnTo>
                <a:lnTo>
                  <a:pt x="1154" y="34"/>
                </a:lnTo>
                <a:lnTo>
                  <a:pt x="1199" y="24"/>
                </a:lnTo>
                <a:lnTo>
                  <a:pt x="1245" y="16"/>
                </a:lnTo>
                <a:lnTo>
                  <a:pt x="1288" y="9"/>
                </a:lnTo>
                <a:lnTo>
                  <a:pt x="1330" y="5"/>
                </a:lnTo>
                <a:lnTo>
                  <a:pt x="1370" y="2"/>
                </a:lnTo>
                <a:lnTo>
                  <a:pt x="1408" y="0"/>
                </a:lnTo>
                <a:lnTo>
                  <a:pt x="1433" y="2"/>
                </a:lnTo>
                <a:lnTo>
                  <a:pt x="1457" y="3"/>
                </a:lnTo>
                <a:lnTo>
                  <a:pt x="1479" y="6"/>
                </a:lnTo>
                <a:lnTo>
                  <a:pt x="1501" y="9"/>
                </a:lnTo>
                <a:lnTo>
                  <a:pt x="1521" y="15"/>
                </a:lnTo>
                <a:lnTo>
                  <a:pt x="1541" y="20"/>
                </a:lnTo>
                <a:lnTo>
                  <a:pt x="1558" y="26"/>
                </a:lnTo>
                <a:lnTo>
                  <a:pt x="1574" y="35"/>
                </a:lnTo>
                <a:lnTo>
                  <a:pt x="1583" y="39"/>
                </a:lnTo>
                <a:lnTo>
                  <a:pt x="1591" y="45"/>
                </a:lnTo>
                <a:lnTo>
                  <a:pt x="1598" y="50"/>
                </a:lnTo>
                <a:lnTo>
                  <a:pt x="1605" y="57"/>
                </a:lnTo>
                <a:lnTo>
                  <a:pt x="1611" y="63"/>
                </a:lnTo>
                <a:lnTo>
                  <a:pt x="1617" y="70"/>
                </a:lnTo>
                <a:lnTo>
                  <a:pt x="1622" y="76"/>
                </a:lnTo>
                <a:lnTo>
                  <a:pt x="1627" y="84"/>
                </a:lnTo>
                <a:lnTo>
                  <a:pt x="1631" y="91"/>
                </a:lnTo>
                <a:lnTo>
                  <a:pt x="1635" y="100"/>
                </a:lnTo>
                <a:lnTo>
                  <a:pt x="1637" y="109"/>
                </a:lnTo>
                <a:lnTo>
                  <a:pt x="1640" y="117"/>
                </a:lnTo>
                <a:lnTo>
                  <a:pt x="1641" y="126"/>
                </a:lnTo>
                <a:lnTo>
                  <a:pt x="1642" y="136"/>
                </a:lnTo>
                <a:lnTo>
                  <a:pt x="1644" y="145"/>
                </a:lnTo>
                <a:lnTo>
                  <a:pt x="1644" y="156"/>
                </a:lnTo>
                <a:lnTo>
                  <a:pt x="1642" y="167"/>
                </a:lnTo>
                <a:lnTo>
                  <a:pt x="1640" y="179"/>
                </a:lnTo>
                <a:lnTo>
                  <a:pt x="1638" y="192"/>
                </a:lnTo>
                <a:lnTo>
                  <a:pt x="1635" y="204"/>
                </a:lnTo>
                <a:lnTo>
                  <a:pt x="1631" y="217"/>
                </a:lnTo>
                <a:lnTo>
                  <a:pt x="1625" y="231"/>
                </a:lnTo>
                <a:lnTo>
                  <a:pt x="1620" y="245"/>
                </a:lnTo>
                <a:lnTo>
                  <a:pt x="1612" y="259"/>
                </a:lnTo>
                <a:lnTo>
                  <a:pt x="1605" y="274"/>
                </a:lnTo>
                <a:lnTo>
                  <a:pt x="1596" y="289"/>
                </a:lnTo>
                <a:lnTo>
                  <a:pt x="1586" y="306"/>
                </a:lnTo>
                <a:lnTo>
                  <a:pt x="1575" y="322"/>
                </a:lnTo>
                <a:lnTo>
                  <a:pt x="1552" y="355"/>
                </a:lnTo>
                <a:lnTo>
                  <a:pt x="1524" y="391"/>
                </a:lnTo>
                <a:lnTo>
                  <a:pt x="1495" y="425"/>
                </a:lnTo>
                <a:lnTo>
                  <a:pt x="1466" y="456"/>
                </a:lnTo>
                <a:lnTo>
                  <a:pt x="1438" y="486"/>
                </a:lnTo>
                <a:lnTo>
                  <a:pt x="1409" y="515"/>
                </a:lnTo>
                <a:lnTo>
                  <a:pt x="1379" y="544"/>
                </a:lnTo>
                <a:lnTo>
                  <a:pt x="1350" y="570"/>
                </a:lnTo>
                <a:lnTo>
                  <a:pt x="1319" y="595"/>
                </a:lnTo>
                <a:lnTo>
                  <a:pt x="1289" y="620"/>
                </a:lnTo>
                <a:lnTo>
                  <a:pt x="1259" y="644"/>
                </a:lnTo>
                <a:lnTo>
                  <a:pt x="1229" y="667"/>
                </a:lnTo>
                <a:lnTo>
                  <a:pt x="1198" y="690"/>
                </a:lnTo>
                <a:lnTo>
                  <a:pt x="1168" y="711"/>
                </a:lnTo>
                <a:lnTo>
                  <a:pt x="1109" y="753"/>
                </a:lnTo>
                <a:lnTo>
                  <a:pt x="1050" y="793"/>
                </a:lnTo>
                <a:lnTo>
                  <a:pt x="1001" y="826"/>
                </a:lnTo>
                <a:lnTo>
                  <a:pt x="953" y="859"/>
                </a:lnTo>
                <a:lnTo>
                  <a:pt x="908" y="893"/>
                </a:lnTo>
                <a:lnTo>
                  <a:pt x="863" y="926"/>
                </a:lnTo>
                <a:lnTo>
                  <a:pt x="842" y="943"/>
                </a:lnTo>
                <a:lnTo>
                  <a:pt x="821" y="961"/>
                </a:lnTo>
                <a:lnTo>
                  <a:pt x="802" y="978"/>
                </a:lnTo>
                <a:lnTo>
                  <a:pt x="782" y="997"/>
                </a:lnTo>
                <a:lnTo>
                  <a:pt x="764" y="1015"/>
                </a:lnTo>
                <a:lnTo>
                  <a:pt x="746" y="1035"/>
                </a:lnTo>
                <a:lnTo>
                  <a:pt x="728" y="1054"/>
                </a:lnTo>
                <a:lnTo>
                  <a:pt x="712" y="1074"/>
                </a:lnTo>
                <a:lnTo>
                  <a:pt x="697" y="1095"/>
                </a:lnTo>
                <a:lnTo>
                  <a:pt x="682" y="1116"/>
                </a:lnTo>
                <a:lnTo>
                  <a:pt x="669" y="1139"/>
                </a:lnTo>
                <a:lnTo>
                  <a:pt x="656" y="1161"/>
                </a:lnTo>
                <a:lnTo>
                  <a:pt x="644" y="1185"/>
                </a:lnTo>
                <a:lnTo>
                  <a:pt x="633" y="1210"/>
                </a:lnTo>
                <a:lnTo>
                  <a:pt x="623" y="1236"/>
                </a:lnTo>
                <a:lnTo>
                  <a:pt x="615" y="1263"/>
                </a:lnTo>
                <a:lnTo>
                  <a:pt x="607" y="1290"/>
                </a:lnTo>
                <a:lnTo>
                  <a:pt x="602" y="1319"/>
                </a:lnTo>
                <a:lnTo>
                  <a:pt x="596" y="1349"/>
                </a:lnTo>
                <a:lnTo>
                  <a:pt x="592" y="1380"/>
                </a:lnTo>
                <a:lnTo>
                  <a:pt x="590" y="1412"/>
                </a:lnTo>
                <a:lnTo>
                  <a:pt x="589" y="1447"/>
                </a:lnTo>
                <a:lnTo>
                  <a:pt x="589" y="1481"/>
                </a:lnTo>
                <a:lnTo>
                  <a:pt x="590" y="1518"/>
                </a:lnTo>
                <a:lnTo>
                  <a:pt x="592" y="1544"/>
                </a:lnTo>
                <a:lnTo>
                  <a:pt x="595" y="1569"/>
                </a:lnTo>
                <a:lnTo>
                  <a:pt x="599" y="1591"/>
                </a:lnTo>
                <a:lnTo>
                  <a:pt x="602" y="1611"/>
                </a:lnTo>
                <a:lnTo>
                  <a:pt x="606" y="1630"/>
                </a:lnTo>
                <a:lnTo>
                  <a:pt x="612" y="1646"/>
                </a:lnTo>
                <a:lnTo>
                  <a:pt x="617" y="1661"/>
                </a:lnTo>
                <a:lnTo>
                  <a:pt x="623" y="1673"/>
                </a:lnTo>
                <a:lnTo>
                  <a:pt x="631" y="1685"/>
                </a:lnTo>
                <a:lnTo>
                  <a:pt x="639" y="1693"/>
                </a:lnTo>
                <a:lnTo>
                  <a:pt x="646" y="1701"/>
                </a:lnTo>
                <a:lnTo>
                  <a:pt x="655" y="1708"/>
                </a:lnTo>
                <a:lnTo>
                  <a:pt x="664" y="1712"/>
                </a:lnTo>
                <a:lnTo>
                  <a:pt x="674" y="1715"/>
                </a:lnTo>
                <a:lnTo>
                  <a:pt x="684" y="1716"/>
                </a:lnTo>
                <a:lnTo>
                  <a:pt x="695" y="1716"/>
                </a:lnTo>
                <a:lnTo>
                  <a:pt x="704" y="1715"/>
                </a:lnTo>
                <a:lnTo>
                  <a:pt x="714" y="1714"/>
                </a:lnTo>
                <a:lnTo>
                  <a:pt x="724" y="1712"/>
                </a:lnTo>
                <a:lnTo>
                  <a:pt x="735" y="1709"/>
                </a:lnTo>
                <a:lnTo>
                  <a:pt x="756" y="1700"/>
                </a:lnTo>
                <a:lnTo>
                  <a:pt x="780" y="1690"/>
                </a:lnTo>
                <a:lnTo>
                  <a:pt x="805" y="1677"/>
                </a:lnTo>
                <a:lnTo>
                  <a:pt x="831" y="1661"/>
                </a:lnTo>
                <a:lnTo>
                  <a:pt x="859" y="1644"/>
                </a:lnTo>
                <a:lnTo>
                  <a:pt x="887" y="1624"/>
                </a:lnTo>
                <a:lnTo>
                  <a:pt x="917" y="1603"/>
                </a:lnTo>
                <a:lnTo>
                  <a:pt x="949" y="1580"/>
                </a:lnTo>
                <a:lnTo>
                  <a:pt x="982" y="1555"/>
                </a:lnTo>
                <a:lnTo>
                  <a:pt x="1016" y="1529"/>
                </a:lnTo>
                <a:lnTo>
                  <a:pt x="1087" y="1472"/>
                </a:lnTo>
                <a:lnTo>
                  <a:pt x="1163" y="1410"/>
                </a:lnTo>
                <a:lnTo>
                  <a:pt x="1208" y="1374"/>
                </a:lnTo>
                <a:lnTo>
                  <a:pt x="1253" y="1336"/>
                </a:lnTo>
                <a:lnTo>
                  <a:pt x="1301" y="1299"/>
                </a:lnTo>
                <a:lnTo>
                  <a:pt x="1351" y="1260"/>
                </a:lnTo>
                <a:lnTo>
                  <a:pt x="1400" y="1221"/>
                </a:lnTo>
                <a:lnTo>
                  <a:pt x="1452" y="1182"/>
                </a:lnTo>
                <a:lnTo>
                  <a:pt x="1504" y="1143"/>
                </a:lnTo>
                <a:lnTo>
                  <a:pt x="1558" y="1104"/>
                </a:lnTo>
                <a:lnTo>
                  <a:pt x="1613" y="1065"/>
                </a:lnTo>
                <a:lnTo>
                  <a:pt x="1668" y="1027"/>
                </a:lnTo>
                <a:lnTo>
                  <a:pt x="1726" y="989"/>
                </a:lnTo>
                <a:lnTo>
                  <a:pt x="1784" y="952"/>
                </a:lnTo>
                <a:lnTo>
                  <a:pt x="1843" y="918"/>
                </a:lnTo>
                <a:lnTo>
                  <a:pt x="1904" y="883"/>
                </a:lnTo>
                <a:lnTo>
                  <a:pt x="1966" y="850"/>
                </a:lnTo>
                <a:lnTo>
                  <a:pt x="2027" y="819"/>
                </a:lnTo>
                <a:lnTo>
                  <a:pt x="2110" y="782"/>
                </a:lnTo>
                <a:lnTo>
                  <a:pt x="2185" y="751"/>
                </a:lnTo>
                <a:lnTo>
                  <a:pt x="2253" y="729"/>
                </a:lnTo>
                <a:lnTo>
                  <a:pt x="2314" y="711"/>
                </a:lnTo>
                <a:lnTo>
                  <a:pt x="2369" y="701"/>
                </a:lnTo>
                <a:lnTo>
                  <a:pt x="2417" y="697"/>
                </a:lnTo>
                <a:lnTo>
                  <a:pt x="2460" y="698"/>
                </a:lnTo>
                <a:lnTo>
                  <a:pt x="2498" y="704"/>
                </a:lnTo>
                <a:lnTo>
                  <a:pt x="2530" y="714"/>
                </a:lnTo>
                <a:lnTo>
                  <a:pt x="2558" y="730"/>
                </a:lnTo>
                <a:lnTo>
                  <a:pt x="2580" y="748"/>
                </a:lnTo>
                <a:lnTo>
                  <a:pt x="2599" y="770"/>
                </a:lnTo>
                <a:lnTo>
                  <a:pt x="2614" y="796"/>
                </a:lnTo>
                <a:lnTo>
                  <a:pt x="2626" y="823"/>
                </a:lnTo>
                <a:lnTo>
                  <a:pt x="2633" y="852"/>
                </a:lnTo>
                <a:lnTo>
                  <a:pt x="2638" y="883"/>
                </a:lnTo>
                <a:lnTo>
                  <a:pt x="2640" y="916"/>
                </a:lnTo>
                <a:lnTo>
                  <a:pt x="2640" y="949"/>
                </a:lnTo>
                <a:lnTo>
                  <a:pt x="2638" y="984"/>
                </a:lnTo>
                <a:lnTo>
                  <a:pt x="2633" y="1017"/>
                </a:lnTo>
                <a:lnTo>
                  <a:pt x="2628" y="1052"/>
                </a:lnTo>
                <a:lnTo>
                  <a:pt x="2622" y="1084"/>
                </a:lnTo>
                <a:lnTo>
                  <a:pt x="2614" y="1117"/>
                </a:lnTo>
                <a:lnTo>
                  <a:pt x="2606" y="1146"/>
                </a:lnTo>
                <a:lnTo>
                  <a:pt x="2590" y="1200"/>
                </a:lnTo>
                <a:lnTo>
                  <a:pt x="2575" y="1243"/>
                </a:lnTo>
                <a:lnTo>
                  <a:pt x="2564" y="1272"/>
                </a:lnTo>
                <a:lnTo>
                  <a:pt x="2560" y="1282"/>
                </a:lnTo>
                <a:lnTo>
                  <a:pt x="2509" y="1261"/>
                </a:lnTo>
                <a:close/>
              </a:path>
            </a:pathLst>
          </a:custGeom>
          <a:solidFill>
            <a:srgbClr val="36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i$ḷiḍe">
            <a:extLst>
              <a:ext uri="{FF2B5EF4-FFF2-40B4-BE49-F238E27FC236}">
                <a16:creationId xmlns:a16="http://schemas.microsoft.com/office/drawing/2014/main" xmlns="" id="{3782F49D-A17F-4059-B4A4-13B83DB7BB1B}"/>
              </a:ext>
            </a:extLst>
          </p:cNvPr>
          <p:cNvSpPr/>
          <p:nvPr/>
        </p:nvSpPr>
        <p:spPr bwMode="auto">
          <a:xfrm>
            <a:off x="6949846" y="3122460"/>
            <a:ext cx="97989" cy="60599"/>
          </a:xfrm>
          <a:custGeom>
            <a:avLst/>
            <a:gdLst>
              <a:gd name="T0" fmla="*/ 281 w 378"/>
              <a:gd name="T1" fmla="*/ 54 h 234"/>
              <a:gd name="T2" fmla="*/ 378 w 378"/>
              <a:gd name="T3" fmla="*/ 54 h 234"/>
              <a:gd name="T4" fmla="*/ 378 w 378"/>
              <a:gd name="T5" fmla="*/ 177 h 234"/>
              <a:gd name="T6" fmla="*/ 281 w 378"/>
              <a:gd name="T7" fmla="*/ 177 h 234"/>
              <a:gd name="T8" fmla="*/ 281 w 378"/>
              <a:gd name="T9" fmla="*/ 234 h 234"/>
              <a:gd name="T10" fmla="*/ 0 w 378"/>
              <a:gd name="T11" fmla="*/ 234 h 234"/>
              <a:gd name="T12" fmla="*/ 0 w 378"/>
              <a:gd name="T13" fmla="*/ 0 h 234"/>
              <a:gd name="T14" fmla="*/ 281 w 378"/>
              <a:gd name="T15" fmla="*/ 0 h 234"/>
              <a:gd name="T16" fmla="*/ 281 w 378"/>
              <a:gd name="T17" fmla="*/ 54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8" h="234">
                <a:moveTo>
                  <a:pt x="281" y="54"/>
                </a:moveTo>
                <a:lnTo>
                  <a:pt x="378" y="54"/>
                </a:lnTo>
                <a:lnTo>
                  <a:pt x="378" y="177"/>
                </a:lnTo>
                <a:lnTo>
                  <a:pt x="281" y="177"/>
                </a:lnTo>
                <a:lnTo>
                  <a:pt x="281" y="234"/>
                </a:lnTo>
                <a:lnTo>
                  <a:pt x="0" y="234"/>
                </a:lnTo>
                <a:lnTo>
                  <a:pt x="0" y="0"/>
                </a:lnTo>
                <a:lnTo>
                  <a:pt x="281" y="0"/>
                </a:lnTo>
                <a:lnTo>
                  <a:pt x="281" y="54"/>
                </a:lnTo>
                <a:close/>
              </a:path>
            </a:pathLst>
          </a:custGeom>
          <a:solidFill>
            <a:srgbClr val="36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ïṥľîďê">
            <a:extLst>
              <a:ext uri="{FF2B5EF4-FFF2-40B4-BE49-F238E27FC236}">
                <a16:creationId xmlns:a16="http://schemas.microsoft.com/office/drawing/2014/main" xmlns="" id="{E61B13BB-0249-4A5B-8F7C-BE7C5361DA9E}"/>
              </a:ext>
            </a:extLst>
          </p:cNvPr>
          <p:cNvSpPr/>
          <p:nvPr/>
        </p:nvSpPr>
        <p:spPr bwMode="auto">
          <a:xfrm>
            <a:off x="7502968" y="3291362"/>
            <a:ext cx="435794" cy="578909"/>
          </a:xfrm>
          <a:custGeom>
            <a:avLst/>
            <a:gdLst>
              <a:gd name="T0" fmla="*/ 275 w 1687"/>
              <a:gd name="T1" fmla="*/ 103 h 2244"/>
              <a:gd name="T2" fmla="*/ 195 w 1687"/>
              <a:gd name="T3" fmla="*/ 143 h 2244"/>
              <a:gd name="T4" fmla="*/ 151 w 1687"/>
              <a:gd name="T5" fmla="*/ 177 h 2244"/>
              <a:gd name="T6" fmla="*/ 110 w 1687"/>
              <a:gd name="T7" fmla="*/ 223 h 2244"/>
              <a:gd name="T8" fmla="*/ 76 w 1687"/>
              <a:gd name="T9" fmla="*/ 280 h 2244"/>
              <a:gd name="T10" fmla="*/ 47 w 1687"/>
              <a:gd name="T11" fmla="*/ 350 h 2244"/>
              <a:gd name="T12" fmla="*/ 23 w 1687"/>
              <a:gd name="T13" fmla="*/ 450 h 2244"/>
              <a:gd name="T14" fmla="*/ 3 w 1687"/>
              <a:gd name="T15" fmla="*/ 617 h 2244"/>
              <a:gd name="T16" fmla="*/ 1 w 1687"/>
              <a:gd name="T17" fmla="*/ 804 h 2244"/>
              <a:gd name="T18" fmla="*/ 16 w 1687"/>
              <a:gd name="T19" fmla="*/ 1000 h 2244"/>
              <a:gd name="T20" fmla="*/ 48 w 1687"/>
              <a:gd name="T21" fmla="*/ 1203 h 2244"/>
              <a:gd name="T22" fmla="*/ 96 w 1687"/>
              <a:gd name="T23" fmla="*/ 1403 h 2244"/>
              <a:gd name="T24" fmla="*/ 163 w 1687"/>
              <a:gd name="T25" fmla="*/ 1594 h 2244"/>
              <a:gd name="T26" fmla="*/ 248 w 1687"/>
              <a:gd name="T27" fmla="*/ 1770 h 2244"/>
              <a:gd name="T28" fmla="*/ 347 w 1687"/>
              <a:gd name="T29" fmla="*/ 1917 h 2244"/>
              <a:gd name="T30" fmla="*/ 438 w 1687"/>
              <a:gd name="T31" fmla="*/ 2023 h 2244"/>
              <a:gd name="T32" fmla="*/ 525 w 1687"/>
              <a:gd name="T33" fmla="*/ 2104 h 2244"/>
              <a:gd name="T34" fmla="*/ 605 w 1687"/>
              <a:gd name="T35" fmla="*/ 2161 h 2244"/>
              <a:gd name="T36" fmla="*/ 677 w 1687"/>
              <a:gd name="T37" fmla="*/ 2201 h 2244"/>
              <a:gd name="T38" fmla="*/ 752 w 1687"/>
              <a:gd name="T39" fmla="*/ 2230 h 2244"/>
              <a:gd name="T40" fmla="*/ 832 w 1687"/>
              <a:gd name="T41" fmla="*/ 2244 h 2244"/>
              <a:gd name="T42" fmla="*/ 888 w 1687"/>
              <a:gd name="T43" fmla="*/ 2241 h 2244"/>
              <a:gd name="T44" fmla="*/ 979 w 1687"/>
              <a:gd name="T45" fmla="*/ 2215 h 2244"/>
              <a:gd name="T46" fmla="*/ 1046 w 1687"/>
              <a:gd name="T47" fmla="*/ 2184 h 2244"/>
              <a:gd name="T48" fmla="*/ 1122 w 1687"/>
              <a:gd name="T49" fmla="*/ 2135 h 2244"/>
              <a:gd name="T50" fmla="*/ 1205 w 1687"/>
              <a:gd name="T51" fmla="*/ 2066 h 2244"/>
              <a:gd name="T52" fmla="*/ 1295 w 1687"/>
              <a:gd name="T53" fmla="*/ 1973 h 2244"/>
              <a:gd name="T54" fmla="*/ 1391 w 1687"/>
              <a:gd name="T55" fmla="*/ 1849 h 2244"/>
              <a:gd name="T56" fmla="*/ 1484 w 1687"/>
              <a:gd name="T57" fmla="*/ 1684 h 2244"/>
              <a:gd name="T58" fmla="*/ 1559 w 1687"/>
              <a:gd name="T59" fmla="*/ 1500 h 2244"/>
              <a:gd name="T60" fmla="*/ 1618 w 1687"/>
              <a:gd name="T61" fmla="*/ 1304 h 2244"/>
              <a:gd name="T62" fmla="*/ 1658 w 1687"/>
              <a:gd name="T63" fmla="*/ 1102 h 2244"/>
              <a:gd name="T64" fmla="*/ 1680 w 1687"/>
              <a:gd name="T65" fmla="*/ 901 h 2244"/>
              <a:gd name="T66" fmla="*/ 1687 w 1687"/>
              <a:gd name="T67" fmla="*/ 708 h 2244"/>
              <a:gd name="T68" fmla="*/ 1676 w 1687"/>
              <a:gd name="T69" fmla="*/ 531 h 2244"/>
              <a:gd name="T70" fmla="*/ 1652 w 1687"/>
              <a:gd name="T71" fmla="*/ 390 h 2244"/>
              <a:gd name="T72" fmla="*/ 1626 w 1687"/>
              <a:gd name="T73" fmla="*/ 311 h 2244"/>
              <a:gd name="T74" fmla="*/ 1593 w 1687"/>
              <a:gd name="T75" fmla="*/ 246 h 2244"/>
              <a:gd name="T76" fmla="*/ 1554 w 1687"/>
              <a:gd name="T77" fmla="*/ 196 h 2244"/>
              <a:gd name="T78" fmla="*/ 1511 w 1687"/>
              <a:gd name="T79" fmla="*/ 154 h 2244"/>
              <a:gd name="T80" fmla="*/ 1452 w 1687"/>
              <a:gd name="T81" fmla="*/ 119 h 2244"/>
              <a:gd name="T82" fmla="*/ 1361 w 1687"/>
              <a:gd name="T83" fmla="*/ 87 h 2244"/>
              <a:gd name="T84" fmla="*/ 1275 w 1687"/>
              <a:gd name="T85" fmla="*/ 67 h 2244"/>
              <a:gd name="T86" fmla="*/ 1071 w 1687"/>
              <a:gd name="T87" fmla="*/ 23 h 2244"/>
              <a:gd name="T88" fmla="*/ 894 w 1687"/>
              <a:gd name="T89" fmla="*/ 2 h 2244"/>
              <a:gd name="T90" fmla="*/ 713 w 1687"/>
              <a:gd name="T91" fmla="*/ 5 h 2244"/>
              <a:gd name="T92" fmla="*/ 550 w 1687"/>
              <a:gd name="T93" fmla="*/ 29 h 2244"/>
              <a:gd name="T94" fmla="*/ 379 w 1687"/>
              <a:gd name="T95" fmla="*/ 72 h 2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87" h="2244">
                <a:moveTo>
                  <a:pt x="340" y="85"/>
                </a:moveTo>
                <a:lnTo>
                  <a:pt x="319" y="90"/>
                </a:lnTo>
                <a:lnTo>
                  <a:pt x="297" y="95"/>
                </a:lnTo>
                <a:lnTo>
                  <a:pt x="275" y="103"/>
                </a:lnTo>
                <a:lnTo>
                  <a:pt x="252" y="111"/>
                </a:lnTo>
                <a:lnTo>
                  <a:pt x="229" y="122"/>
                </a:lnTo>
                <a:lnTo>
                  <a:pt x="206" y="135"/>
                </a:lnTo>
                <a:lnTo>
                  <a:pt x="195" y="143"/>
                </a:lnTo>
                <a:lnTo>
                  <a:pt x="184" y="150"/>
                </a:lnTo>
                <a:lnTo>
                  <a:pt x="173" y="159"/>
                </a:lnTo>
                <a:lnTo>
                  <a:pt x="162" y="167"/>
                </a:lnTo>
                <a:lnTo>
                  <a:pt x="151" y="177"/>
                </a:lnTo>
                <a:lnTo>
                  <a:pt x="141" y="188"/>
                </a:lnTo>
                <a:lnTo>
                  <a:pt x="131" y="199"/>
                </a:lnTo>
                <a:lnTo>
                  <a:pt x="120" y="211"/>
                </a:lnTo>
                <a:lnTo>
                  <a:pt x="110" y="223"/>
                </a:lnTo>
                <a:lnTo>
                  <a:pt x="102" y="236"/>
                </a:lnTo>
                <a:lnTo>
                  <a:pt x="92" y="250"/>
                </a:lnTo>
                <a:lnTo>
                  <a:pt x="83" y="265"/>
                </a:lnTo>
                <a:lnTo>
                  <a:pt x="76" y="280"/>
                </a:lnTo>
                <a:lnTo>
                  <a:pt x="67" y="296"/>
                </a:lnTo>
                <a:lnTo>
                  <a:pt x="60" y="314"/>
                </a:lnTo>
                <a:lnTo>
                  <a:pt x="53" y="331"/>
                </a:lnTo>
                <a:lnTo>
                  <a:pt x="47" y="350"/>
                </a:lnTo>
                <a:lnTo>
                  <a:pt x="40" y="370"/>
                </a:lnTo>
                <a:lnTo>
                  <a:pt x="35" y="390"/>
                </a:lnTo>
                <a:lnTo>
                  <a:pt x="30" y="412"/>
                </a:lnTo>
                <a:lnTo>
                  <a:pt x="23" y="450"/>
                </a:lnTo>
                <a:lnTo>
                  <a:pt x="16" y="490"/>
                </a:lnTo>
                <a:lnTo>
                  <a:pt x="11" y="531"/>
                </a:lnTo>
                <a:lnTo>
                  <a:pt x="7" y="573"/>
                </a:lnTo>
                <a:lnTo>
                  <a:pt x="3" y="617"/>
                </a:lnTo>
                <a:lnTo>
                  <a:pt x="1" y="662"/>
                </a:lnTo>
                <a:lnTo>
                  <a:pt x="0" y="708"/>
                </a:lnTo>
                <a:lnTo>
                  <a:pt x="0" y="755"/>
                </a:lnTo>
                <a:lnTo>
                  <a:pt x="1" y="804"/>
                </a:lnTo>
                <a:lnTo>
                  <a:pt x="3" y="852"/>
                </a:lnTo>
                <a:lnTo>
                  <a:pt x="7" y="901"/>
                </a:lnTo>
                <a:lnTo>
                  <a:pt x="11" y="951"/>
                </a:lnTo>
                <a:lnTo>
                  <a:pt x="16" y="1000"/>
                </a:lnTo>
                <a:lnTo>
                  <a:pt x="22" y="1051"/>
                </a:lnTo>
                <a:lnTo>
                  <a:pt x="29" y="1102"/>
                </a:lnTo>
                <a:lnTo>
                  <a:pt x="38" y="1153"/>
                </a:lnTo>
                <a:lnTo>
                  <a:pt x="48" y="1203"/>
                </a:lnTo>
                <a:lnTo>
                  <a:pt x="58" y="1254"/>
                </a:lnTo>
                <a:lnTo>
                  <a:pt x="70" y="1304"/>
                </a:lnTo>
                <a:lnTo>
                  <a:pt x="83" y="1354"/>
                </a:lnTo>
                <a:lnTo>
                  <a:pt x="96" y="1403"/>
                </a:lnTo>
                <a:lnTo>
                  <a:pt x="111" y="1453"/>
                </a:lnTo>
                <a:lnTo>
                  <a:pt x="128" y="1500"/>
                </a:lnTo>
                <a:lnTo>
                  <a:pt x="145" y="1548"/>
                </a:lnTo>
                <a:lnTo>
                  <a:pt x="163" y="1594"/>
                </a:lnTo>
                <a:lnTo>
                  <a:pt x="183" y="1640"/>
                </a:lnTo>
                <a:lnTo>
                  <a:pt x="203" y="1684"/>
                </a:lnTo>
                <a:lnTo>
                  <a:pt x="225" y="1727"/>
                </a:lnTo>
                <a:lnTo>
                  <a:pt x="248" y="1770"/>
                </a:lnTo>
                <a:lnTo>
                  <a:pt x="272" y="1810"/>
                </a:lnTo>
                <a:lnTo>
                  <a:pt x="297" y="1849"/>
                </a:lnTo>
                <a:lnTo>
                  <a:pt x="323" y="1885"/>
                </a:lnTo>
                <a:lnTo>
                  <a:pt x="347" y="1917"/>
                </a:lnTo>
                <a:lnTo>
                  <a:pt x="370" y="1946"/>
                </a:lnTo>
                <a:lnTo>
                  <a:pt x="393" y="1973"/>
                </a:lnTo>
                <a:lnTo>
                  <a:pt x="416" y="1999"/>
                </a:lnTo>
                <a:lnTo>
                  <a:pt x="438" y="2023"/>
                </a:lnTo>
                <a:lnTo>
                  <a:pt x="460" y="2045"/>
                </a:lnTo>
                <a:lnTo>
                  <a:pt x="482" y="2066"/>
                </a:lnTo>
                <a:lnTo>
                  <a:pt x="504" y="2085"/>
                </a:lnTo>
                <a:lnTo>
                  <a:pt x="525" y="2104"/>
                </a:lnTo>
                <a:lnTo>
                  <a:pt x="546" y="2120"/>
                </a:lnTo>
                <a:lnTo>
                  <a:pt x="565" y="2135"/>
                </a:lnTo>
                <a:lnTo>
                  <a:pt x="586" y="2149"/>
                </a:lnTo>
                <a:lnTo>
                  <a:pt x="605" y="2161"/>
                </a:lnTo>
                <a:lnTo>
                  <a:pt x="624" y="2173"/>
                </a:lnTo>
                <a:lnTo>
                  <a:pt x="642" y="2184"/>
                </a:lnTo>
                <a:lnTo>
                  <a:pt x="659" y="2193"/>
                </a:lnTo>
                <a:lnTo>
                  <a:pt x="677" y="2201"/>
                </a:lnTo>
                <a:lnTo>
                  <a:pt x="693" y="2209"/>
                </a:lnTo>
                <a:lnTo>
                  <a:pt x="709" y="2215"/>
                </a:lnTo>
                <a:lnTo>
                  <a:pt x="724" y="2221"/>
                </a:lnTo>
                <a:lnTo>
                  <a:pt x="752" y="2230"/>
                </a:lnTo>
                <a:lnTo>
                  <a:pt x="777" y="2237"/>
                </a:lnTo>
                <a:lnTo>
                  <a:pt x="799" y="2241"/>
                </a:lnTo>
                <a:lnTo>
                  <a:pt x="817" y="2243"/>
                </a:lnTo>
                <a:lnTo>
                  <a:pt x="832" y="2244"/>
                </a:lnTo>
                <a:lnTo>
                  <a:pt x="844" y="2244"/>
                </a:lnTo>
                <a:lnTo>
                  <a:pt x="855" y="2244"/>
                </a:lnTo>
                <a:lnTo>
                  <a:pt x="870" y="2243"/>
                </a:lnTo>
                <a:lnTo>
                  <a:pt x="888" y="2241"/>
                </a:lnTo>
                <a:lnTo>
                  <a:pt x="910" y="2237"/>
                </a:lnTo>
                <a:lnTo>
                  <a:pt x="936" y="2230"/>
                </a:lnTo>
                <a:lnTo>
                  <a:pt x="964" y="2221"/>
                </a:lnTo>
                <a:lnTo>
                  <a:pt x="979" y="2215"/>
                </a:lnTo>
                <a:lnTo>
                  <a:pt x="994" y="2209"/>
                </a:lnTo>
                <a:lnTo>
                  <a:pt x="1010" y="2201"/>
                </a:lnTo>
                <a:lnTo>
                  <a:pt x="1028" y="2193"/>
                </a:lnTo>
                <a:lnTo>
                  <a:pt x="1046" y="2184"/>
                </a:lnTo>
                <a:lnTo>
                  <a:pt x="1063" y="2173"/>
                </a:lnTo>
                <a:lnTo>
                  <a:pt x="1083" y="2161"/>
                </a:lnTo>
                <a:lnTo>
                  <a:pt x="1102" y="2149"/>
                </a:lnTo>
                <a:lnTo>
                  <a:pt x="1122" y="2135"/>
                </a:lnTo>
                <a:lnTo>
                  <a:pt x="1142" y="2120"/>
                </a:lnTo>
                <a:lnTo>
                  <a:pt x="1163" y="2104"/>
                </a:lnTo>
                <a:lnTo>
                  <a:pt x="1183" y="2085"/>
                </a:lnTo>
                <a:lnTo>
                  <a:pt x="1205" y="2066"/>
                </a:lnTo>
                <a:lnTo>
                  <a:pt x="1227" y="2045"/>
                </a:lnTo>
                <a:lnTo>
                  <a:pt x="1249" y="2023"/>
                </a:lnTo>
                <a:lnTo>
                  <a:pt x="1272" y="1999"/>
                </a:lnTo>
                <a:lnTo>
                  <a:pt x="1295" y="1973"/>
                </a:lnTo>
                <a:lnTo>
                  <a:pt x="1317" y="1946"/>
                </a:lnTo>
                <a:lnTo>
                  <a:pt x="1341" y="1917"/>
                </a:lnTo>
                <a:lnTo>
                  <a:pt x="1364" y="1885"/>
                </a:lnTo>
                <a:lnTo>
                  <a:pt x="1391" y="1849"/>
                </a:lnTo>
                <a:lnTo>
                  <a:pt x="1416" y="1810"/>
                </a:lnTo>
                <a:lnTo>
                  <a:pt x="1439" y="1770"/>
                </a:lnTo>
                <a:lnTo>
                  <a:pt x="1462" y="1727"/>
                </a:lnTo>
                <a:lnTo>
                  <a:pt x="1484" y="1684"/>
                </a:lnTo>
                <a:lnTo>
                  <a:pt x="1504" y="1640"/>
                </a:lnTo>
                <a:lnTo>
                  <a:pt x="1524" y="1594"/>
                </a:lnTo>
                <a:lnTo>
                  <a:pt x="1542" y="1548"/>
                </a:lnTo>
                <a:lnTo>
                  <a:pt x="1559" y="1500"/>
                </a:lnTo>
                <a:lnTo>
                  <a:pt x="1576" y="1453"/>
                </a:lnTo>
                <a:lnTo>
                  <a:pt x="1591" y="1403"/>
                </a:lnTo>
                <a:lnTo>
                  <a:pt x="1605" y="1354"/>
                </a:lnTo>
                <a:lnTo>
                  <a:pt x="1618" y="1304"/>
                </a:lnTo>
                <a:lnTo>
                  <a:pt x="1630" y="1254"/>
                </a:lnTo>
                <a:lnTo>
                  <a:pt x="1639" y="1203"/>
                </a:lnTo>
                <a:lnTo>
                  <a:pt x="1649" y="1153"/>
                </a:lnTo>
                <a:lnTo>
                  <a:pt x="1658" y="1102"/>
                </a:lnTo>
                <a:lnTo>
                  <a:pt x="1665" y="1051"/>
                </a:lnTo>
                <a:lnTo>
                  <a:pt x="1672" y="1000"/>
                </a:lnTo>
                <a:lnTo>
                  <a:pt x="1677" y="951"/>
                </a:lnTo>
                <a:lnTo>
                  <a:pt x="1680" y="901"/>
                </a:lnTo>
                <a:lnTo>
                  <a:pt x="1684" y="852"/>
                </a:lnTo>
                <a:lnTo>
                  <a:pt x="1686" y="804"/>
                </a:lnTo>
                <a:lnTo>
                  <a:pt x="1687" y="755"/>
                </a:lnTo>
                <a:lnTo>
                  <a:pt x="1687" y="708"/>
                </a:lnTo>
                <a:lnTo>
                  <a:pt x="1686" y="662"/>
                </a:lnTo>
                <a:lnTo>
                  <a:pt x="1684" y="617"/>
                </a:lnTo>
                <a:lnTo>
                  <a:pt x="1680" y="573"/>
                </a:lnTo>
                <a:lnTo>
                  <a:pt x="1676" y="531"/>
                </a:lnTo>
                <a:lnTo>
                  <a:pt x="1671" y="490"/>
                </a:lnTo>
                <a:lnTo>
                  <a:pt x="1664" y="450"/>
                </a:lnTo>
                <a:lnTo>
                  <a:pt x="1658" y="412"/>
                </a:lnTo>
                <a:lnTo>
                  <a:pt x="1652" y="390"/>
                </a:lnTo>
                <a:lnTo>
                  <a:pt x="1647" y="369"/>
                </a:lnTo>
                <a:lnTo>
                  <a:pt x="1640" y="349"/>
                </a:lnTo>
                <a:lnTo>
                  <a:pt x="1634" y="330"/>
                </a:lnTo>
                <a:lnTo>
                  <a:pt x="1626" y="311"/>
                </a:lnTo>
                <a:lnTo>
                  <a:pt x="1619" y="294"/>
                </a:lnTo>
                <a:lnTo>
                  <a:pt x="1610" y="277"/>
                </a:lnTo>
                <a:lnTo>
                  <a:pt x="1603" y="262"/>
                </a:lnTo>
                <a:lnTo>
                  <a:pt x="1593" y="246"/>
                </a:lnTo>
                <a:lnTo>
                  <a:pt x="1584" y="232"/>
                </a:lnTo>
                <a:lnTo>
                  <a:pt x="1575" y="219"/>
                </a:lnTo>
                <a:lnTo>
                  <a:pt x="1564" y="206"/>
                </a:lnTo>
                <a:lnTo>
                  <a:pt x="1554" y="196"/>
                </a:lnTo>
                <a:lnTo>
                  <a:pt x="1543" y="184"/>
                </a:lnTo>
                <a:lnTo>
                  <a:pt x="1532" y="174"/>
                </a:lnTo>
                <a:lnTo>
                  <a:pt x="1522" y="164"/>
                </a:lnTo>
                <a:lnTo>
                  <a:pt x="1511" y="154"/>
                </a:lnTo>
                <a:lnTo>
                  <a:pt x="1499" y="147"/>
                </a:lnTo>
                <a:lnTo>
                  <a:pt x="1487" y="139"/>
                </a:lnTo>
                <a:lnTo>
                  <a:pt x="1476" y="132"/>
                </a:lnTo>
                <a:lnTo>
                  <a:pt x="1452" y="119"/>
                </a:lnTo>
                <a:lnTo>
                  <a:pt x="1429" y="108"/>
                </a:lnTo>
                <a:lnTo>
                  <a:pt x="1406" y="99"/>
                </a:lnTo>
                <a:lnTo>
                  <a:pt x="1382" y="93"/>
                </a:lnTo>
                <a:lnTo>
                  <a:pt x="1361" y="87"/>
                </a:lnTo>
                <a:lnTo>
                  <a:pt x="1338" y="83"/>
                </a:lnTo>
                <a:lnTo>
                  <a:pt x="1338" y="83"/>
                </a:lnTo>
                <a:lnTo>
                  <a:pt x="1316" y="78"/>
                </a:lnTo>
                <a:lnTo>
                  <a:pt x="1275" y="67"/>
                </a:lnTo>
                <a:lnTo>
                  <a:pt x="1219" y="53"/>
                </a:lnTo>
                <a:lnTo>
                  <a:pt x="1150" y="38"/>
                </a:lnTo>
                <a:lnTo>
                  <a:pt x="1111" y="30"/>
                </a:lnTo>
                <a:lnTo>
                  <a:pt x="1071" y="23"/>
                </a:lnTo>
                <a:lnTo>
                  <a:pt x="1028" y="16"/>
                </a:lnTo>
                <a:lnTo>
                  <a:pt x="985" y="10"/>
                </a:lnTo>
                <a:lnTo>
                  <a:pt x="939" y="5"/>
                </a:lnTo>
                <a:lnTo>
                  <a:pt x="894" y="2"/>
                </a:lnTo>
                <a:lnTo>
                  <a:pt x="848" y="0"/>
                </a:lnTo>
                <a:lnTo>
                  <a:pt x="803" y="0"/>
                </a:lnTo>
                <a:lnTo>
                  <a:pt x="758" y="2"/>
                </a:lnTo>
                <a:lnTo>
                  <a:pt x="713" y="5"/>
                </a:lnTo>
                <a:lnTo>
                  <a:pt x="670" y="10"/>
                </a:lnTo>
                <a:lnTo>
                  <a:pt x="628" y="15"/>
                </a:lnTo>
                <a:lnTo>
                  <a:pt x="588" y="21"/>
                </a:lnTo>
                <a:lnTo>
                  <a:pt x="550" y="29"/>
                </a:lnTo>
                <a:lnTo>
                  <a:pt x="514" y="37"/>
                </a:lnTo>
                <a:lnTo>
                  <a:pt x="481" y="44"/>
                </a:lnTo>
                <a:lnTo>
                  <a:pt x="423" y="59"/>
                </a:lnTo>
                <a:lnTo>
                  <a:pt x="379" y="72"/>
                </a:lnTo>
                <a:lnTo>
                  <a:pt x="351" y="81"/>
                </a:lnTo>
                <a:lnTo>
                  <a:pt x="340" y="85"/>
                </a:lnTo>
                <a:close/>
              </a:path>
            </a:pathLst>
          </a:custGeom>
          <a:solidFill>
            <a:srgbClr val="36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ïṥḷíḋé">
            <a:extLst>
              <a:ext uri="{FF2B5EF4-FFF2-40B4-BE49-F238E27FC236}">
                <a16:creationId xmlns:a16="http://schemas.microsoft.com/office/drawing/2014/main" xmlns="" id="{CB8ED8F1-0BDF-491F-8A7B-5AA5E3C4E71B}"/>
              </a:ext>
            </a:extLst>
          </p:cNvPr>
          <p:cNvSpPr/>
          <p:nvPr/>
        </p:nvSpPr>
        <p:spPr bwMode="auto">
          <a:xfrm>
            <a:off x="7530044" y="3291362"/>
            <a:ext cx="382931" cy="578909"/>
          </a:xfrm>
          <a:custGeom>
            <a:avLst/>
            <a:gdLst>
              <a:gd name="T0" fmla="*/ 241 w 1484"/>
              <a:gd name="T1" fmla="*/ 103 h 2244"/>
              <a:gd name="T2" fmla="*/ 161 w 1484"/>
              <a:gd name="T3" fmla="*/ 150 h 2244"/>
              <a:gd name="T4" fmla="*/ 113 w 1484"/>
              <a:gd name="T5" fmla="*/ 199 h 2244"/>
              <a:gd name="T6" fmla="*/ 80 w 1484"/>
              <a:gd name="T7" fmla="*/ 250 h 2244"/>
              <a:gd name="T8" fmla="*/ 52 w 1484"/>
              <a:gd name="T9" fmla="*/ 314 h 2244"/>
              <a:gd name="T10" fmla="*/ 30 w 1484"/>
              <a:gd name="T11" fmla="*/ 390 h 2244"/>
              <a:gd name="T12" fmla="*/ 8 w 1484"/>
              <a:gd name="T13" fmla="*/ 531 h 2244"/>
              <a:gd name="T14" fmla="*/ 0 w 1484"/>
              <a:gd name="T15" fmla="*/ 708 h 2244"/>
              <a:gd name="T16" fmla="*/ 5 w 1484"/>
              <a:gd name="T17" fmla="*/ 901 h 2244"/>
              <a:gd name="T18" fmla="*/ 25 w 1484"/>
              <a:gd name="T19" fmla="*/ 1102 h 2244"/>
              <a:gd name="T20" fmla="*/ 60 w 1484"/>
              <a:gd name="T21" fmla="*/ 1304 h 2244"/>
              <a:gd name="T22" fmla="*/ 111 w 1484"/>
              <a:gd name="T23" fmla="*/ 1500 h 2244"/>
              <a:gd name="T24" fmla="*/ 178 w 1484"/>
              <a:gd name="T25" fmla="*/ 1684 h 2244"/>
              <a:gd name="T26" fmla="*/ 260 w 1484"/>
              <a:gd name="T27" fmla="*/ 1849 h 2244"/>
              <a:gd name="T28" fmla="*/ 344 w 1484"/>
              <a:gd name="T29" fmla="*/ 1973 h 2244"/>
              <a:gd name="T30" fmla="*/ 423 w 1484"/>
              <a:gd name="T31" fmla="*/ 2066 h 2244"/>
              <a:gd name="T32" fmla="*/ 497 w 1484"/>
              <a:gd name="T33" fmla="*/ 2135 h 2244"/>
              <a:gd name="T34" fmla="*/ 564 w 1484"/>
              <a:gd name="T35" fmla="*/ 2184 h 2244"/>
              <a:gd name="T36" fmla="*/ 623 w 1484"/>
              <a:gd name="T37" fmla="*/ 2215 h 2244"/>
              <a:gd name="T38" fmla="*/ 702 w 1484"/>
              <a:gd name="T39" fmla="*/ 2241 h 2244"/>
              <a:gd name="T40" fmla="*/ 752 w 1484"/>
              <a:gd name="T41" fmla="*/ 2244 h 2244"/>
              <a:gd name="T42" fmla="*/ 822 w 1484"/>
              <a:gd name="T43" fmla="*/ 2230 h 2244"/>
              <a:gd name="T44" fmla="*/ 889 w 1484"/>
              <a:gd name="T45" fmla="*/ 2201 h 2244"/>
              <a:gd name="T46" fmla="*/ 952 w 1484"/>
              <a:gd name="T47" fmla="*/ 2161 h 2244"/>
              <a:gd name="T48" fmla="*/ 1022 w 1484"/>
              <a:gd name="T49" fmla="*/ 2104 h 2244"/>
              <a:gd name="T50" fmla="*/ 1099 w 1484"/>
              <a:gd name="T51" fmla="*/ 2023 h 2244"/>
              <a:gd name="T52" fmla="*/ 1180 w 1484"/>
              <a:gd name="T53" fmla="*/ 1917 h 2244"/>
              <a:gd name="T54" fmla="*/ 1266 w 1484"/>
              <a:gd name="T55" fmla="*/ 1770 h 2244"/>
              <a:gd name="T56" fmla="*/ 1341 w 1484"/>
              <a:gd name="T57" fmla="*/ 1594 h 2244"/>
              <a:gd name="T58" fmla="*/ 1399 w 1484"/>
              <a:gd name="T59" fmla="*/ 1403 h 2244"/>
              <a:gd name="T60" fmla="*/ 1442 w 1484"/>
              <a:gd name="T61" fmla="*/ 1203 h 2244"/>
              <a:gd name="T62" fmla="*/ 1470 w 1484"/>
              <a:gd name="T63" fmla="*/ 1000 h 2244"/>
              <a:gd name="T64" fmla="*/ 1483 w 1484"/>
              <a:gd name="T65" fmla="*/ 804 h 2244"/>
              <a:gd name="T66" fmla="*/ 1481 w 1484"/>
              <a:gd name="T67" fmla="*/ 617 h 2244"/>
              <a:gd name="T68" fmla="*/ 1465 w 1484"/>
              <a:gd name="T69" fmla="*/ 450 h 2244"/>
              <a:gd name="T70" fmla="*/ 1443 w 1484"/>
              <a:gd name="T71" fmla="*/ 349 h 2244"/>
              <a:gd name="T72" fmla="*/ 1417 w 1484"/>
              <a:gd name="T73" fmla="*/ 277 h 2244"/>
              <a:gd name="T74" fmla="*/ 1385 w 1484"/>
              <a:gd name="T75" fmla="*/ 219 h 2244"/>
              <a:gd name="T76" fmla="*/ 1348 w 1484"/>
              <a:gd name="T77" fmla="*/ 174 h 2244"/>
              <a:gd name="T78" fmla="*/ 1308 w 1484"/>
              <a:gd name="T79" fmla="*/ 139 h 2244"/>
              <a:gd name="T80" fmla="*/ 1237 w 1484"/>
              <a:gd name="T81" fmla="*/ 99 h 2244"/>
              <a:gd name="T82" fmla="*/ 1178 w 1484"/>
              <a:gd name="T83" fmla="*/ 83 h 2244"/>
              <a:gd name="T84" fmla="*/ 1011 w 1484"/>
              <a:gd name="T85" fmla="*/ 38 h 2244"/>
              <a:gd name="T86" fmla="*/ 865 w 1484"/>
              <a:gd name="T87" fmla="*/ 10 h 2244"/>
              <a:gd name="T88" fmla="*/ 705 w 1484"/>
              <a:gd name="T89" fmla="*/ 0 h 2244"/>
              <a:gd name="T90" fmla="*/ 552 w 1484"/>
              <a:gd name="T91" fmla="*/ 15 h 2244"/>
              <a:gd name="T92" fmla="*/ 422 w 1484"/>
              <a:gd name="T93" fmla="*/ 44 h 2244"/>
              <a:gd name="T94" fmla="*/ 299 w 1484"/>
              <a:gd name="T95" fmla="*/ 85 h 2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84" h="2244">
                <a:moveTo>
                  <a:pt x="299" y="85"/>
                </a:moveTo>
                <a:lnTo>
                  <a:pt x="281" y="90"/>
                </a:lnTo>
                <a:lnTo>
                  <a:pt x="260" y="95"/>
                </a:lnTo>
                <a:lnTo>
                  <a:pt x="241" y="103"/>
                </a:lnTo>
                <a:lnTo>
                  <a:pt x="220" y="111"/>
                </a:lnTo>
                <a:lnTo>
                  <a:pt x="201" y="122"/>
                </a:lnTo>
                <a:lnTo>
                  <a:pt x="180" y="135"/>
                </a:lnTo>
                <a:lnTo>
                  <a:pt x="161" y="150"/>
                </a:lnTo>
                <a:lnTo>
                  <a:pt x="141" y="167"/>
                </a:lnTo>
                <a:lnTo>
                  <a:pt x="132" y="177"/>
                </a:lnTo>
                <a:lnTo>
                  <a:pt x="123" y="188"/>
                </a:lnTo>
                <a:lnTo>
                  <a:pt x="113" y="199"/>
                </a:lnTo>
                <a:lnTo>
                  <a:pt x="104" y="211"/>
                </a:lnTo>
                <a:lnTo>
                  <a:pt x="96" y="223"/>
                </a:lnTo>
                <a:lnTo>
                  <a:pt x="88" y="236"/>
                </a:lnTo>
                <a:lnTo>
                  <a:pt x="80" y="250"/>
                </a:lnTo>
                <a:lnTo>
                  <a:pt x="72" y="265"/>
                </a:lnTo>
                <a:lnTo>
                  <a:pt x="66" y="280"/>
                </a:lnTo>
                <a:lnTo>
                  <a:pt x="58" y="296"/>
                </a:lnTo>
                <a:lnTo>
                  <a:pt x="52" y="314"/>
                </a:lnTo>
                <a:lnTo>
                  <a:pt x="45" y="331"/>
                </a:lnTo>
                <a:lnTo>
                  <a:pt x="40" y="350"/>
                </a:lnTo>
                <a:lnTo>
                  <a:pt x="34" y="370"/>
                </a:lnTo>
                <a:lnTo>
                  <a:pt x="30" y="390"/>
                </a:lnTo>
                <a:lnTo>
                  <a:pt x="26" y="412"/>
                </a:lnTo>
                <a:lnTo>
                  <a:pt x="19" y="450"/>
                </a:lnTo>
                <a:lnTo>
                  <a:pt x="14" y="490"/>
                </a:lnTo>
                <a:lnTo>
                  <a:pt x="8" y="531"/>
                </a:lnTo>
                <a:lnTo>
                  <a:pt x="5" y="573"/>
                </a:lnTo>
                <a:lnTo>
                  <a:pt x="2" y="617"/>
                </a:lnTo>
                <a:lnTo>
                  <a:pt x="0" y="662"/>
                </a:lnTo>
                <a:lnTo>
                  <a:pt x="0" y="708"/>
                </a:lnTo>
                <a:lnTo>
                  <a:pt x="0" y="755"/>
                </a:lnTo>
                <a:lnTo>
                  <a:pt x="0" y="804"/>
                </a:lnTo>
                <a:lnTo>
                  <a:pt x="2" y="852"/>
                </a:lnTo>
                <a:lnTo>
                  <a:pt x="5" y="901"/>
                </a:lnTo>
                <a:lnTo>
                  <a:pt x="8" y="951"/>
                </a:lnTo>
                <a:lnTo>
                  <a:pt x="13" y="1000"/>
                </a:lnTo>
                <a:lnTo>
                  <a:pt x="18" y="1051"/>
                </a:lnTo>
                <a:lnTo>
                  <a:pt x="25" y="1102"/>
                </a:lnTo>
                <a:lnTo>
                  <a:pt x="32" y="1153"/>
                </a:lnTo>
                <a:lnTo>
                  <a:pt x="41" y="1203"/>
                </a:lnTo>
                <a:lnTo>
                  <a:pt x="50" y="1254"/>
                </a:lnTo>
                <a:lnTo>
                  <a:pt x="60" y="1304"/>
                </a:lnTo>
                <a:lnTo>
                  <a:pt x="72" y="1354"/>
                </a:lnTo>
                <a:lnTo>
                  <a:pt x="84" y="1403"/>
                </a:lnTo>
                <a:lnTo>
                  <a:pt x="97" y="1453"/>
                </a:lnTo>
                <a:lnTo>
                  <a:pt x="111" y="1500"/>
                </a:lnTo>
                <a:lnTo>
                  <a:pt x="126" y="1548"/>
                </a:lnTo>
                <a:lnTo>
                  <a:pt x="142" y="1594"/>
                </a:lnTo>
                <a:lnTo>
                  <a:pt x="160" y="1640"/>
                </a:lnTo>
                <a:lnTo>
                  <a:pt x="178" y="1684"/>
                </a:lnTo>
                <a:lnTo>
                  <a:pt x="197" y="1727"/>
                </a:lnTo>
                <a:lnTo>
                  <a:pt x="217" y="1770"/>
                </a:lnTo>
                <a:lnTo>
                  <a:pt x="238" y="1810"/>
                </a:lnTo>
                <a:lnTo>
                  <a:pt x="260" y="1849"/>
                </a:lnTo>
                <a:lnTo>
                  <a:pt x="284" y="1885"/>
                </a:lnTo>
                <a:lnTo>
                  <a:pt x="304" y="1917"/>
                </a:lnTo>
                <a:lnTo>
                  <a:pt x="325" y="1946"/>
                </a:lnTo>
                <a:lnTo>
                  <a:pt x="344" y="1973"/>
                </a:lnTo>
                <a:lnTo>
                  <a:pt x="365" y="1999"/>
                </a:lnTo>
                <a:lnTo>
                  <a:pt x="384" y="2023"/>
                </a:lnTo>
                <a:lnTo>
                  <a:pt x="404" y="2045"/>
                </a:lnTo>
                <a:lnTo>
                  <a:pt x="423" y="2066"/>
                </a:lnTo>
                <a:lnTo>
                  <a:pt x="443" y="2085"/>
                </a:lnTo>
                <a:lnTo>
                  <a:pt x="461" y="2104"/>
                </a:lnTo>
                <a:lnTo>
                  <a:pt x="479" y="2120"/>
                </a:lnTo>
                <a:lnTo>
                  <a:pt x="497" y="2135"/>
                </a:lnTo>
                <a:lnTo>
                  <a:pt x="514" y="2149"/>
                </a:lnTo>
                <a:lnTo>
                  <a:pt x="531" y="2161"/>
                </a:lnTo>
                <a:lnTo>
                  <a:pt x="548" y="2173"/>
                </a:lnTo>
                <a:lnTo>
                  <a:pt x="564" y="2184"/>
                </a:lnTo>
                <a:lnTo>
                  <a:pt x="579" y="2193"/>
                </a:lnTo>
                <a:lnTo>
                  <a:pt x="594" y="2201"/>
                </a:lnTo>
                <a:lnTo>
                  <a:pt x="609" y="2209"/>
                </a:lnTo>
                <a:lnTo>
                  <a:pt x="623" y="2215"/>
                </a:lnTo>
                <a:lnTo>
                  <a:pt x="636" y="2221"/>
                </a:lnTo>
                <a:lnTo>
                  <a:pt x="661" y="2230"/>
                </a:lnTo>
                <a:lnTo>
                  <a:pt x="683" y="2237"/>
                </a:lnTo>
                <a:lnTo>
                  <a:pt x="702" y="2241"/>
                </a:lnTo>
                <a:lnTo>
                  <a:pt x="718" y="2243"/>
                </a:lnTo>
                <a:lnTo>
                  <a:pt x="732" y="2244"/>
                </a:lnTo>
                <a:lnTo>
                  <a:pt x="742" y="2244"/>
                </a:lnTo>
                <a:lnTo>
                  <a:pt x="752" y="2244"/>
                </a:lnTo>
                <a:lnTo>
                  <a:pt x="765" y="2243"/>
                </a:lnTo>
                <a:lnTo>
                  <a:pt x="781" y="2241"/>
                </a:lnTo>
                <a:lnTo>
                  <a:pt x="800" y="2237"/>
                </a:lnTo>
                <a:lnTo>
                  <a:pt x="822" y="2230"/>
                </a:lnTo>
                <a:lnTo>
                  <a:pt x="847" y="2221"/>
                </a:lnTo>
                <a:lnTo>
                  <a:pt x="861" y="2215"/>
                </a:lnTo>
                <a:lnTo>
                  <a:pt x="875" y="2209"/>
                </a:lnTo>
                <a:lnTo>
                  <a:pt x="889" y="2201"/>
                </a:lnTo>
                <a:lnTo>
                  <a:pt x="904" y="2193"/>
                </a:lnTo>
                <a:lnTo>
                  <a:pt x="919" y="2184"/>
                </a:lnTo>
                <a:lnTo>
                  <a:pt x="935" y="2173"/>
                </a:lnTo>
                <a:lnTo>
                  <a:pt x="952" y="2161"/>
                </a:lnTo>
                <a:lnTo>
                  <a:pt x="969" y="2149"/>
                </a:lnTo>
                <a:lnTo>
                  <a:pt x="986" y="2135"/>
                </a:lnTo>
                <a:lnTo>
                  <a:pt x="1005" y="2120"/>
                </a:lnTo>
                <a:lnTo>
                  <a:pt x="1022" y="2104"/>
                </a:lnTo>
                <a:lnTo>
                  <a:pt x="1041" y="2085"/>
                </a:lnTo>
                <a:lnTo>
                  <a:pt x="1060" y="2066"/>
                </a:lnTo>
                <a:lnTo>
                  <a:pt x="1079" y="2045"/>
                </a:lnTo>
                <a:lnTo>
                  <a:pt x="1099" y="2023"/>
                </a:lnTo>
                <a:lnTo>
                  <a:pt x="1118" y="1999"/>
                </a:lnTo>
                <a:lnTo>
                  <a:pt x="1139" y="1973"/>
                </a:lnTo>
                <a:lnTo>
                  <a:pt x="1159" y="1946"/>
                </a:lnTo>
                <a:lnTo>
                  <a:pt x="1180" y="1917"/>
                </a:lnTo>
                <a:lnTo>
                  <a:pt x="1200" y="1885"/>
                </a:lnTo>
                <a:lnTo>
                  <a:pt x="1223" y="1849"/>
                </a:lnTo>
                <a:lnTo>
                  <a:pt x="1246" y="1810"/>
                </a:lnTo>
                <a:lnTo>
                  <a:pt x="1266" y="1770"/>
                </a:lnTo>
                <a:lnTo>
                  <a:pt x="1287" y="1727"/>
                </a:lnTo>
                <a:lnTo>
                  <a:pt x="1305" y="1684"/>
                </a:lnTo>
                <a:lnTo>
                  <a:pt x="1323" y="1640"/>
                </a:lnTo>
                <a:lnTo>
                  <a:pt x="1341" y="1594"/>
                </a:lnTo>
                <a:lnTo>
                  <a:pt x="1357" y="1548"/>
                </a:lnTo>
                <a:lnTo>
                  <a:pt x="1372" y="1500"/>
                </a:lnTo>
                <a:lnTo>
                  <a:pt x="1386" y="1453"/>
                </a:lnTo>
                <a:lnTo>
                  <a:pt x="1399" y="1403"/>
                </a:lnTo>
                <a:lnTo>
                  <a:pt x="1412" y="1354"/>
                </a:lnTo>
                <a:lnTo>
                  <a:pt x="1423" y="1304"/>
                </a:lnTo>
                <a:lnTo>
                  <a:pt x="1434" y="1254"/>
                </a:lnTo>
                <a:lnTo>
                  <a:pt x="1442" y="1203"/>
                </a:lnTo>
                <a:lnTo>
                  <a:pt x="1451" y="1153"/>
                </a:lnTo>
                <a:lnTo>
                  <a:pt x="1459" y="1102"/>
                </a:lnTo>
                <a:lnTo>
                  <a:pt x="1465" y="1051"/>
                </a:lnTo>
                <a:lnTo>
                  <a:pt x="1470" y="1000"/>
                </a:lnTo>
                <a:lnTo>
                  <a:pt x="1475" y="951"/>
                </a:lnTo>
                <a:lnTo>
                  <a:pt x="1479" y="901"/>
                </a:lnTo>
                <a:lnTo>
                  <a:pt x="1481" y="852"/>
                </a:lnTo>
                <a:lnTo>
                  <a:pt x="1483" y="804"/>
                </a:lnTo>
                <a:lnTo>
                  <a:pt x="1484" y="755"/>
                </a:lnTo>
                <a:lnTo>
                  <a:pt x="1484" y="708"/>
                </a:lnTo>
                <a:lnTo>
                  <a:pt x="1483" y="662"/>
                </a:lnTo>
                <a:lnTo>
                  <a:pt x="1481" y="617"/>
                </a:lnTo>
                <a:lnTo>
                  <a:pt x="1478" y="573"/>
                </a:lnTo>
                <a:lnTo>
                  <a:pt x="1475" y="531"/>
                </a:lnTo>
                <a:lnTo>
                  <a:pt x="1470" y="490"/>
                </a:lnTo>
                <a:lnTo>
                  <a:pt x="1465" y="450"/>
                </a:lnTo>
                <a:lnTo>
                  <a:pt x="1459" y="412"/>
                </a:lnTo>
                <a:lnTo>
                  <a:pt x="1454" y="390"/>
                </a:lnTo>
                <a:lnTo>
                  <a:pt x="1449" y="369"/>
                </a:lnTo>
                <a:lnTo>
                  <a:pt x="1443" y="349"/>
                </a:lnTo>
                <a:lnTo>
                  <a:pt x="1437" y="330"/>
                </a:lnTo>
                <a:lnTo>
                  <a:pt x="1430" y="311"/>
                </a:lnTo>
                <a:lnTo>
                  <a:pt x="1424" y="294"/>
                </a:lnTo>
                <a:lnTo>
                  <a:pt x="1417" y="277"/>
                </a:lnTo>
                <a:lnTo>
                  <a:pt x="1410" y="262"/>
                </a:lnTo>
                <a:lnTo>
                  <a:pt x="1401" y="246"/>
                </a:lnTo>
                <a:lnTo>
                  <a:pt x="1394" y="232"/>
                </a:lnTo>
                <a:lnTo>
                  <a:pt x="1385" y="219"/>
                </a:lnTo>
                <a:lnTo>
                  <a:pt x="1376" y="206"/>
                </a:lnTo>
                <a:lnTo>
                  <a:pt x="1367" y="196"/>
                </a:lnTo>
                <a:lnTo>
                  <a:pt x="1358" y="184"/>
                </a:lnTo>
                <a:lnTo>
                  <a:pt x="1348" y="174"/>
                </a:lnTo>
                <a:lnTo>
                  <a:pt x="1339" y="164"/>
                </a:lnTo>
                <a:lnTo>
                  <a:pt x="1329" y="154"/>
                </a:lnTo>
                <a:lnTo>
                  <a:pt x="1319" y="147"/>
                </a:lnTo>
                <a:lnTo>
                  <a:pt x="1308" y="139"/>
                </a:lnTo>
                <a:lnTo>
                  <a:pt x="1299" y="132"/>
                </a:lnTo>
                <a:lnTo>
                  <a:pt x="1278" y="119"/>
                </a:lnTo>
                <a:lnTo>
                  <a:pt x="1258" y="108"/>
                </a:lnTo>
                <a:lnTo>
                  <a:pt x="1237" y="99"/>
                </a:lnTo>
                <a:lnTo>
                  <a:pt x="1216" y="93"/>
                </a:lnTo>
                <a:lnTo>
                  <a:pt x="1196" y="87"/>
                </a:lnTo>
                <a:lnTo>
                  <a:pt x="1178" y="83"/>
                </a:lnTo>
                <a:lnTo>
                  <a:pt x="1178" y="83"/>
                </a:lnTo>
                <a:lnTo>
                  <a:pt x="1158" y="78"/>
                </a:lnTo>
                <a:lnTo>
                  <a:pt x="1122" y="67"/>
                </a:lnTo>
                <a:lnTo>
                  <a:pt x="1073" y="53"/>
                </a:lnTo>
                <a:lnTo>
                  <a:pt x="1011" y="38"/>
                </a:lnTo>
                <a:lnTo>
                  <a:pt x="978" y="30"/>
                </a:lnTo>
                <a:lnTo>
                  <a:pt x="942" y="23"/>
                </a:lnTo>
                <a:lnTo>
                  <a:pt x="904" y="16"/>
                </a:lnTo>
                <a:lnTo>
                  <a:pt x="865" y="10"/>
                </a:lnTo>
                <a:lnTo>
                  <a:pt x="826" y="5"/>
                </a:lnTo>
                <a:lnTo>
                  <a:pt x="786" y="2"/>
                </a:lnTo>
                <a:lnTo>
                  <a:pt x="745" y="0"/>
                </a:lnTo>
                <a:lnTo>
                  <a:pt x="705" y="0"/>
                </a:lnTo>
                <a:lnTo>
                  <a:pt x="665" y="2"/>
                </a:lnTo>
                <a:lnTo>
                  <a:pt x="626" y="5"/>
                </a:lnTo>
                <a:lnTo>
                  <a:pt x="589" y="10"/>
                </a:lnTo>
                <a:lnTo>
                  <a:pt x="552" y="15"/>
                </a:lnTo>
                <a:lnTo>
                  <a:pt x="516" y="21"/>
                </a:lnTo>
                <a:lnTo>
                  <a:pt x="483" y="29"/>
                </a:lnTo>
                <a:lnTo>
                  <a:pt x="451" y="37"/>
                </a:lnTo>
                <a:lnTo>
                  <a:pt x="422" y="44"/>
                </a:lnTo>
                <a:lnTo>
                  <a:pt x="371" y="59"/>
                </a:lnTo>
                <a:lnTo>
                  <a:pt x="333" y="72"/>
                </a:lnTo>
                <a:lnTo>
                  <a:pt x="308" y="81"/>
                </a:lnTo>
                <a:lnTo>
                  <a:pt x="299" y="85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íṡḷîḋê">
            <a:extLst>
              <a:ext uri="{FF2B5EF4-FFF2-40B4-BE49-F238E27FC236}">
                <a16:creationId xmlns:a16="http://schemas.microsoft.com/office/drawing/2014/main" xmlns="" id="{0D428EE6-B92A-4003-857F-93D88E1B38AF}"/>
              </a:ext>
            </a:extLst>
          </p:cNvPr>
          <p:cNvSpPr/>
          <p:nvPr/>
        </p:nvSpPr>
        <p:spPr bwMode="auto">
          <a:xfrm>
            <a:off x="7719576" y="3291362"/>
            <a:ext cx="6447" cy="274627"/>
          </a:xfrm>
          <a:prstGeom prst="rect">
            <a:avLst/>
          </a:prstGeom>
          <a:solidFill>
            <a:srgbClr val="36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ïşľïde">
            <a:extLst>
              <a:ext uri="{FF2B5EF4-FFF2-40B4-BE49-F238E27FC236}">
                <a16:creationId xmlns:a16="http://schemas.microsoft.com/office/drawing/2014/main" xmlns="" id="{C8D98683-AE69-4D40-9A32-0C0B2DCB2565}"/>
              </a:ext>
            </a:extLst>
          </p:cNvPr>
          <p:cNvSpPr/>
          <p:nvPr/>
        </p:nvSpPr>
        <p:spPr bwMode="auto">
          <a:xfrm>
            <a:off x="7689921" y="3333910"/>
            <a:ext cx="64466" cy="137958"/>
          </a:xfrm>
          <a:custGeom>
            <a:avLst/>
            <a:gdLst>
              <a:gd name="T0" fmla="*/ 135 w 251"/>
              <a:gd name="T1" fmla="*/ 0 h 535"/>
              <a:gd name="T2" fmla="*/ 159 w 251"/>
              <a:gd name="T3" fmla="*/ 3 h 535"/>
              <a:gd name="T4" fmla="*/ 181 w 251"/>
              <a:gd name="T5" fmla="*/ 9 h 535"/>
              <a:gd name="T6" fmla="*/ 200 w 251"/>
              <a:gd name="T7" fmla="*/ 20 h 535"/>
              <a:gd name="T8" fmla="*/ 217 w 251"/>
              <a:gd name="T9" fmla="*/ 34 h 535"/>
              <a:gd name="T10" fmla="*/ 231 w 251"/>
              <a:gd name="T11" fmla="*/ 51 h 535"/>
              <a:gd name="T12" fmla="*/ 242 w 251"/>
              <a:gd name="T13" fmla="*/ 72 h 535"/>
              <a:gd name="T14" fmla="*/ 249 w 251"/>
              <a:gd name="T15" fmla="*/ 93 h 535"/>
              <a:gd name="T16" fmla="*/ 251 w 251"/>
              <a:gd name="T17" fmla="*/ 116 h 535"/>
              <a:gd name="T18" fmla="*/ 251 w 251"/>
              <a:gd name="T19" fmla="*/ 431 h 535"/>
              <a:gd name="T20" fmla="*/ 245 w 251"/>
              <a:gd name="T21" fmla="*/ 454 h 535"/>
              <a:gd name="T22" fmla="*/ 237 w 251"/>
              <a:gd name="T23" fmla="*/ 474 h 535"/>
              <a:gd name="T24" fmla="*/ 225 w 251"/>
              <a:gd name="T25" fmla="*/ 493 h 535"/>
              <a:gd name="T26" fmla="*/ 209 w 251"/>
              <a:gd name="T27" fmla="*/ 508 h 535"/>
              <a:gd name="T28" fmla="*/ 190 w 251"/>
              <a:gd name="T29" fmla="*/ 521 h 535"/>
              <a:gd name="T30" fmla="*/ 170 w 251"/>
              <a:gd name="T31" fmla="*/ 529 h 535"/>
              <a:gd name="T32" fmla="*/ 147 w 251"/>
              <a:gd name="T33" fmla="*/ 535 h 535"/>
              <a:gd name="T34" fmla="*/ 116 w 251"/>
              <a:gd name="T35" fmla="*/ 535 h 535"/>
              <a:gd name="T36" fmla="*/ 93 w 251"/>
              <a:gd name="T37" fmla="*/ 533 h 535"/>
              <a:gd name="T38" fmla="*/ 70 w 251"/>
              <a:gd name="T39" fmla="*/ 526 h 535"/>
              <a:gd name="T40" fmla="*/ 51 w 251"/>
              <a:gd name="T41" fmla="*/ 515 h 535"/>
              <a:gd name="T42" fmla="*/ 34 w 251"/>
              <a:gd name="T43" fmla="*/ 501 h 535"/>
              <a:gd name="T44" fmla="*/ 19 w 251"/>
              <a:gd name="T45" fmla="*/ 484 h 535"/>
              <a:gd name="T46" fmla="*/ 9 w 251"/>
              <a:gd name="T47" fmla="*/ 463 h 535"/>
              <a:gd name="T48" fmla="*/ 2 w 251"/>
              <a:gd name="T49" fmla="*/ 442 h 535"/>
              <a:gd name="T50" fmla="*/ 0 w 251"/>
              <a:gd name="T51" fmla="*/ 419 h 535"/>
              <a:gd name="T52" fmla="*/ 0 w 251"/>
              <a:gd name="T53" fmla="*/ 104 h 535"/>
              <a:gd name="T54" fmla="*/ 5 w 251"/>
              <a:gd name="T55" fmla="*/ 82 h 535"/>
              <a:gd name="T56" fmla="*/ 14 w 251"/>
              <a:gd name="T57" fmla="*/ 61 h 535"/>
              <a:gd name="T58" fmla="*/ 26 w 251"/>
              <a:gd name="T59" fmla="*/ 43 h 535"/>
              <a:gd name="T60" fmla="*/ 42 w 251"/>
              <a:gd name="T61" fmla="*/ 27 h 535"/>
              <a:gd name="T62" fmla="*/ 61 w 251"/>
              <a:gd name="T63" fmla="*/ 14 h 535"/>
              <a:gd name="T64" fmla="*/ 81 w 251"/>
              <a:gd name="T65" fmla="*/ 6 h 535"/>
              <a:gd name="T66" fmla="*/ 104 w 251"/>
              <a:gd name="T67" fmla="*/ 1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1" h="535">
                <a:moveTo>
                  <a:pt x="116" y="0"/>
                </a:moveTo>
                <a:lnTo>
                  <a:pt x="135" y="0"/>
                </a:lnTo>
                <a:lnTo>
                  <a:pt x="147" y="1"/>
                </a:lnTo>
                <a:lnTo>
                  <a:pt x="159" y="3"/>
                </a:lnTo>
                <a:lnTo>
                  <a:pt x="170" y="6"/>
                </a:lnTo>
                <a:lnTo>
                  <a:pt x="181" y="9"/>
                </a:lnTo>
                <a:lnTo>
                  <a:pt x="190" y="14"/>
                </a:lnTo>
                <a:lnTo>
                  <a:pt x="200" y="20"/>
                </a:lnTo>
                <a:lnTo>
                  <a:pt x="209" y="27"/>
                </a:lnTo>
                <a:lnTo>
                  <a:pt x="217" y="34"/>
                </a:lnTo>
                <a:lnTo>
                  <a:pt x="225" y="43"/>
                </a:lnTo>
                <a:lnTo>
                  <a:pt x="231" y="51"/>
                </a:lnTo>
                <a:lnTo>
                  <a:pt x="237" y="61"/>
                </a:lnTo>
                <a:lnTo>
                  <a:pt x="242" y="72"/>
                </a:lnTo>
                <a:lnTo>
                  <a:pt x="245" y="82"/>
                </a:lnTo>
                <a:lnTo>
                  <a:pt x="249" y="93"/>
                </a:lnTo>
                <a:lnTo>
                  <a:pt x="251" y="104"/>
                </a:lnTo>
                <a:lnTo>
                  <a:pt x="251" y="116"/>
                </a:lnTo>
                <a:lnTo>
                  <a:pt x="251" y="419"/>
                </a:lnTo>
                <a:lnTo>
                  <a:pt x="251" y="431"/>
                </a:lnTo>
                <a:lnTo>
                  <a:pt x="249" y="442"/>
                </a:lnTo>
                <a:lnTo>
                  <a:pt x="245" y="454"/>
                </a:lnTo>
                <a:lnTo>
                  <a:pt x="242" y="463"/>
                </a:lnTo>
                <a:lnTo>
                  <a:pt x="237" y="474"/>
                </a:lnTo>
                <a:lnTo>
                  <a:pt x="231" y="484"/>
                </a:lnTo>
                <a:lnTo>
                  <a:pt x="225" y="493"/>
                </a:lnTo>
                <a:lnTo>
                  <a:pt x="217" y="501"/>
                </a:lnTo>
                <a:lnTo>
                  <a:pt x="209" y="508"/>
                </a:lnTo>
                <a:lnTo>
                  <a:pt x="200" y="515"/>
                </a:lnTo>
                <a:lnTo>
                  <a:pt x="190" y="521"/>
                </a:lnTo>
                <a:lnTo>
                  <a:pt x="181" y="526"/>
                </a:lnTo>
                <a:lnTo>
                  <a:pt x="170" y="529"/>
                </a:lnTo>
                <a:lnTo>
                  <a:pt x="159" y="533"/>
                </a:lnTo>
                <a:lnTo>
                  <a:pt x="147" y="535"/>
                </a:lnTo>
                <a:lnTo>
                  <a:pt x="135" y="535"/>
                </a:lnTo>
                <a:lnTo>
                  <a:pt x="116" y="535"/>
                </a:lnTo>
                <a:lnTo>
                  <a:pt x="104" y="535"/>
                </a:lnTo>
                <a:lnTo>
                  <a:pt x="93" y="533"/>
                </a:lnTo>
                <a:lnTo>
                  <a:pt x="81" y="529"/>
                </a:lnTo>
                <a:lnTo>
                  <a:pt x="70" y="526"/>
                </a:lnTo>
                <a:lnTo>
                  <a:pt x="61" y="521"/>
                </a:lnTo>
                <a:lnTo>
                  <a:pt x="51" y="515"/>
                </a:lnTo>
                <a:lnTo>
                  <a:pt x="42" y="508"/>
                </a:lnTo>
                <a:lnTo>
                  <a:pt x="34" y="501"/>
                </a:lnTo>
                <a:lnTo>
                  <a:pt x="26" y="493"/>
                </a:lnTo>
                <a:lnTo>
                  <a:pt x="19" y="484"/>
                </a:lnTo>
                <a:lnTo>
                  <a:pt x="14" y="474"/>
                </a:lnTo>
                <a:lnTo>
                  <a:pt x="9" y="463"/>
                </a:lnTo>
                <a:lnTo>
                  <a:pt x="5" y="454"/>
                </a:lnTo>
                <a:lnTo>
                  <a:pt x="2" y="442"/>
                </a:lnTo>
                <a:lnTo>
                  <a:pt x="0" y="431"/>
                </a:lnTo>
                <a:lnTo>
                  <a:pt x="0" y="419"/>
                </a:lnTo>
                <a:lnTo>
                  <a:pt x="0" y="116"/>
                </a:lnTo>
                <a:lnTo>
                  <a:pt x="0" y="104"/>
                </a:lnTo>
                <a:lnTo>
                  <a:pt x="2" y="93"/>
                </a:lnTo>
                <a:lnTo>
                  <a:pt x="5" y="82"/>
                </a:lnTo>
                <a:lnTo>
                  <a:pt x="9" y="72"/>
                </a:lnTo>
                <a:lnTo>
                  <a:pt x="14" y="61"/>
                </a:lnTo>
                <a:lnTo>
                  <a:pt x="19" y="51"/>
                </a:lnTo>
                <a:lnTo>
                  <a:pt x="26" y="43"/>
                </a:lnTo>
                <a:lnTo>
                  <a:pt x="34" y="34"/>
                </a:lnTo>
                <a:lnTo>
                  <a:pt x="42" y="27"/>
                </a:lnTo>
                <a:lnTo>
                  <a:pt x="51" y="20"/>
                </a:lnTo>
                <a:lnTo>
                  <a:pt x="61" y="14"/>
                </a:lnTo>
                <a:lnTo>
                  <a:pt x="70" y="9"/>
                </a:lnTo>
                <a:lnTo>
                  <a:pt x="81" y="6"/>
                </a:lnTo>
                <a:lnTo>
                  <a:pt x="93" y="3"/>
                </a:lnTo>
                <a:lnTo>
                  <a:pt x="104" y="1"/>
                </a:lnTo>
                <a:lnTo>
                  <a:pt x="116" y="0"/>
                </a:lnTo>
                <a:close/>
              </a:path>
            </a:pathLst>
          </a:custGeom>
          <a:solidFill>
            <a:srgbClr val="36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ïśľïdê">
            <a:extLst>
              <a:ext uri="{FF2B5EF4-FFF2-40B4-BE49-F238E27FC236}">
                <a16:creationId xmlns:a16="http://schemas.microsoft.com/office/drawing/2014/main" xmlns="" id="{141CCEDF-53C5-4155-B6E5-002480626187}"/>
              </a:ext>
            </a:extLst>
          </p:cNvPr>
          <p:cNvSpPr/>
          <p:nvPr/>
        </p:nvSpPr>
        <p:spPr bwMode="auto">
          <a:xfrm>
            <a:off x="7702814" y="3351961"/>
            <a:ext cx="38680" cy="103146"/>
          </a:xfrm>
          <a:custGeom>
            <a:avLst/>
            <a:gdLst>
              <a:gd name="T0" fmla="*/ 80 w 149"/>
              <a:gd name="T1" fmla="*/ 0 h 403"/>
              <a:gd name="T2" fmla="*/ 94 w 149"/>
              <a:gd name="T3" fmla="*/ 1 h 403"/>
              <a:gd name="T4" fmla="*/ 107 w 149"/>
              <a:gd name="T5" fmla="*/ 6 h 403"/>
              <a:gd name="T6" fmla="*/ 119 w 149"/>
              <a:gd name="T7" fmla="*/ 12 h 403"/>
              <a:gd name="T8" fmla="*/ 128 w 149"/>
              <a:gd name="T9" fmla="*/ 20 h 403"/>
              <a:gd name="T10" fmla="*/ 137 w 149"/>
              <a:gd name="T11" fmla="*/ 31 h 403"/>
              <a:gd name="T12" fmla="*/ 144 w 149"/>
              <a:gd name="T13" fmla="*/ 43 h 403"/>
              <a:gd name="T14" fmla="*/ 147 w 149"/>
              <a:gd name="T15" fmla="*/ 56 h 403"/>
              <a:gd name="T16" fmla="*/ 149 w 149"/>
              <a:gd name="T17" fmla="*/ 69 h 403"/>
              <a:gd name="T18" fmla="*/ 148 w 149"/>
              <a:gd name="T19" fmla="*/ 341 h 403"/>
              <a:gd name="T20" fmla="*/ 146 w 149"/>
              <a:gd name="T21" fmla="*/ 355 h 403"/>
              <a:gd name="T22" fmla="*/ 140 w 149"/>
              <a:gd name="T23" fmla="*/ 367 h 403"/>
              <a:gd name="T24" fmla="*/ 133 w 149"/>
              <a:gd name="T25" fmla="*/ 378 h 403"/>
              <a:gd name="T26" fmla="*/ 124 w 149"/>
              <a:gd name="T27" fmla="*/ 388 h 403"/>
              <a:gd name="T28" fmla="*/ 112 w 149"/>
              <a:gd name="T29" fmla="*/ 395 h 403"/>
              <a:gd name="T30" fmla="*/ 100 w 149"/>
              <a:gd name="T31" fmla="*/ 400 h 403"/>
              <a:gd name="T32" fmla="*/ 87 w 149"/>
              <a:gd name="T33" fmla="*/ 403 h 403"/>
              <a:gd name="T34" fmla="*/ 69 w 149"/>
              <a:gd name="T35" fmla="*/ 403 h 403"/>
              <a:gd name="T36" fmla="*/ 55 w 149"/>
              <a:gd name="T37" fmla="*/ 402 h 403"/>
              <a:gd name="T38" fmla="*/ 42 w 149"/>
              <a:gd name="T39" fmla="*/ 397 h 403"/>
              <a:gd name="T40" fmla="*/ 30 w 149"/>
              <a:gd name="T41" fmla="*/ 391 h 403"/>
              <a:gd name="T42" fmla="*/ 20 w 149"/>
              <a:gd name="T43" fmla="*/ 383 h 403"/>
              <a:gd name="T44" fmla="*/ 12 w 149"/>
              <a:gd name="T45" fmla="*/ 373 h 403"/>
              <a:gd name="T46" fmla="*/ 5 w 149"/>
              <a:gd name="T47" fmla="*/ 361 h 403"/>
              <a:gd name="T48" fmla="*/ 2 w 149"/>
              <a:gd name="T49" fmla="*/ 349 h 403"/>
              <a:gd name="T50" fmla="*/ 0 w 149"/>
              <a:gd name="T51" fmla="*/ 335 h 403"/>
              <a:gd name="T52" fmla="*/ 1 w 149"/>
              <a:gd name="T53" fmla="*/ 62 h 403"/>
              <a:gd name="T54" fmla="*/ 3 w 149"/>
              <a:gd name="T55" fmla="*/ 48 h 403"/>
              <a:gd name="T56" fmla="*/ 8 w 149"/>
              <a:gd name="T57" fmla="*/ 36 h 403"/>
              <a:gd name="T58" fmla="*/ 16 w 149"/>
              <a:gd name="T59" fmla="*/ 25 h 403"/>
              <a:gd name="T60" fmla="*/ 25 w 149"/>
              <a:gd name="T61" fmla="*/ 16 h 403"/>
              <a:gd name="T62" fmla="*/ 37 w 149"/>
              <a:gd name="T63" fmla="*/ 9 h 403"/>
              <a:gd name="T64" fmla="*/ 48 w 149"/>
              <a:gd name="T65" fmla="*/ 4 h 403"/>
              <a:gd name="T66" fmla="*/ 61 w 149"/>
              <a:gd name="T67" fmla="*/ 0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9" h="403">
                <a:moveTo>
                  <a:pt x="69" y="0"/>
                </a:moveTo>
                <a:lnTo>
                  <a:pt x="80" y="0"/>
                </a:lnTo>
                <a:lnTo>
                  <a:pt x="87" y="0"/>
                </a:lnTo>
                <a:lnTo>
                  <a:pt x="94" y="1"/>
                </a:lnTo>
                <a:lnTo>
                  <a:pt x="100" y="4"/>
                </a:lnTo>
                <a:lnTo>
                  <a:pt x="107" y="6"/>
                </a:lnTo>
                <a:lnTo>
                  <a:pt x="112" y="9"/>
                </a:lnTo>
                <a:lnTo>
                  <a:pt x="119" y="12"/>
                </a:lnTo>
                <a:lnTo>
                  <a:pt x="124" y="16"/>
                </a:lnTo>
                <a:lnTo>
                  <a:pt x="128" y="20"/>
                </a:lnTo>
                <a:lnTo>
                  <a:pt x="133" y="25"/>
                </a:lnTo>
                <a:lnTo>
                  <a:pt x="137" y="31"/>
                </a:lnTo>
                <a:lnTo>
                  <a:pt x="140" y="36"/>
                </a:lnTo>
                <a:lnTo>
                  <a:pt x="144" y="43"/>
                </a:lnTo>
                <a:lnTo>
                  <a:pt x="146" y="48"/>
                </a:lnTo>
                <a:lnTo>
                  <a:pt x="147" y="56"/>
                </a:lnTo>
                <a:lnTo>
                  <a:pt x="148" y="62"/>
                </a:lnTo>
                <a:lnTo>
                  <a:pt x="149" y="69"/>
                </a:lnTo>
                <a:lnTo>
                  <a:pt x="149" y="335"/>
                </a:lnTo>
                <a:lnTo>
                  <a:pt x="148" y="341"/>
                </a:lnTo>
                <a:lnTo>
                  <a:pt x="147" y="349"/>
                </a:lnTo>
                <a:lnTo>
                  <a:pt x="146" y="355"/>
                </a:lnTo>
                <a:lnTo>
                  <a:pt x="144" y="361"/>
                </a:lnTo>
                <a:lnTo>
                  <a:pt x="140" y="367"/>
                </a:lnTo>
                <a:lnTo>
                  <a:pt x="137" y="373"/>
                </a:lnTo>
                <a:lnTo>
                  <a:pt x="133" y="378"/>
                </a:lnTo>
                <a:lnTo>
                  <a:pt x="128" y="383"/>
                </a:lnTo>
                <a:lnTo>
                  <a:pt x="124" y="388"/>
                </a:lnTo>
                <a:lnTo>
                  <a:pt x="119" y="391"/>
                </a:lnTo>
                <a:lnTo>
                  <a:pt x="112" y="395"/>
                </a:lnTo>
                <a:lnTo>
                  <a:pt x="107" y="397"/>
                </a:lnTo>
                <a:lnTo>
                  <a:pt x="100" y="400"/>
                </a:lnTo>
                <a:lnTo>
                  <a:pt x="94" y="402"/>
                </a:lnTo>
                <a:lnTo>
                  <a:pt x="87" y="403"/>
                </a:lnTo>
                <a:lnTo>
                  <a:pt x="80" y="403"/>
                </a:lnTo>
                <a:lnTo>
                  <a:pt x="69" y="403"/>
                </a:lnTo>
                <a:lnTo>
                  <a:pt x="61" y="403"/>
                </a:lnTo>
                <a:lnTo>
                  <a:pt x="55" y="402"/>
                </a:lnTo>
                <a:lnTo>
                  <a:pt x="48" y="400"/>
                </a:lnTo>
                <a:lnTo>
                  <a:pt x="42" y="397"/>
                </a:lnTo>
                <a:lnTo>
                  <a:pt x="37" y="395"/>
                </a:lnTo>
                <a:lnTo>
                  <a:pt x="30" y="391"/>
                </a:lnTo>
                <a:lnTo>
                  <a:pt x="25" y="388"/>
                </a:lnTo>
                <a:lnTo>
                  <a:pt x="20" y="383"/>
                </a:lnTo>
                <a:lnTo>
                  <a:pt x="16" y="378"/>
                </a:lnTo>
                <a:lnTo>
                  <a:pt x="12" y="373"/>
                </a:lnTo>
                <a:lnTo>
                  <a:pt x="8" y="367"/>
                </a:lnTo>
                <a:lnTo>
                  <a:pt x="5" y="361"/>
                </a:lnTo>
                <a:lnTo>
                  <a:pt x="3" y="355"/>
                </a:lnTo>
                <a:lnTo>
                  <a:pt x="2" y="349"/>
                </a:lnTo>
                <a:lnTo>
                  <a:pt x="1" y="341"/>
                </a:lnTo>
                <a:lnTo>
                  <a:pt x="0" y="335"/>
                </a:lnTo>
                <a:lnTo>
                  <a:pt x="0" y="69"/>
                </a:lnTo>
                <a:lnTo>
                  <a:pt x="1" y="62"/>
                </a:lnTo>
                <a:lnTo>
                  <a:pt x="2" y="56"/>
                </a:lnTo>
                <a:lnTo>
                  <a:pt x="3" y="48"/>
                </a:lnTo>
                <a:lnTo>
                  <a:pt x="5" y="43"/>
                </a:lnTo>
                <a:lnTo>
                  <a:pt x="8" y="36"/>
                </a:lnTo>
                <a:lnTo>
                  <a:pt x="12" y="31"/>
                </a:lnTo>
                <a:lnTo>
                  <a:pt x="16" y="25"/>
                </a:lnTo>
                <a:lnTo>
                  <a:pt x="20" y="20"/>
                </a:lnTo>
                <a:lnTo>
                  <a:pt x="25" y="16"/>
                </a:lnTo>
                <a:lnTo>
                  <a:pt x="30" y="12"/>
                </a:lnTo>
                <a:lnTo>
                  <a:pt x="37" y="9"/>
                </a:lnTo>
                <a:lnTo>
                  <a:pt x="42" y="6"/>
                </a:lnTo>
                <a:lnTo>
                  <a:pt x="48" y="4"/>
                </a:lnTo>
                <a:lnTo>
                  <a:pt x="55" y="1"/>
                </a:lnTo>
                <a:lnTo>
                  <a:pt x="61" y="0"/>
                </a:lnTo>
                <a:lnTo>
                  <a:pt x="69" y="0"/>
                </a:lnTo>
                <a:close/>
              </a:path>
            </a:pathLst>
          </a:custGeom>
          <a:solidFill>
            <a:srgbClr val="5757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išľïḓe">
            <a:extLst>
              <a:ext uri="{FF2B5EF4-FFF2-40B4-BE49-F238E27FC236}">
                <a16:creationId xmlns:a16="http://schemas.microsoft.com/office/drawing/2014/main" xmlns="" id="{90A16F54-21B4-4A1C-9EC5-7D90C1D92219}"/>
              </a:ext>
            </a:extLst>
          </p:cNvPr>
          <p:cNvSpPr/>
          <p:nvPr/>
        </p:nvSpPr>
        <p:spPr bwMode="auto">
          <a:xfrm>
            <a:off x="4706413" y="3831590"/>
            <a:ext cx="665294" cy="661426"/>
          </a:xfrm>
          <a:custGeom>
            <a:avLst/>
            <a:gdLst>
              <a:gd name="T0" fmla="*/ 0 w 2579"/>
              <a:gd name="T1" fmla="*/ 2565 h 2565"/>
              <a:gd name="T2" fmla="*/ 910 w 2579"/>
              <a:gd name="T3" fmla="*/ 0 h 2565"/>
              <a:gd name="T4" fmla="*/ 2579 w 2579"/>
              <a:gd name="T5" fmla="*/ 550 h 2565"/>
              <a:gd name="T6" fmla="*/ 1869 w 2579"/>
              <a:gd name="T7" fmla="*/ 2565 h 2565"/>
              <a:gd name="T8" fmla="*/ 0 w 2579"/>
              <a:gd name="T9" fmla="*/ 2565 h 2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79" h="2565">
                <a:moveTo>
                  <a:pt x="0" y="2565"/>
                </a:moveTo>
                <a:lnTo>
                  <a:pt x="910" y="0"/>
                </a:lnTo>
                <a:lnTo>
                  <a:pt x="2579" y="550"/>
                </a:lnTo>
                <a:lnTo>
                  <a:pt x="1869" y="2565"/>
                </a:lnTo>
                <a:lnTo>
                  <a:pt x="0" y="2565"/>
                </a:ln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ṥlîḍe">
            <a:extLst>
              <a:ext uri="{FF2B5EF4-FFF2-40B4-BE49-F238E27FC236}">
                <a16:creationId xmlns:a16="http://schemas.microsoft.com/office/drawing/2014/main" xmlns="" id="{8A1330D7-E748-40CE-9ABD-06D3C86F5C6A}"/>
              </a:ext>
            </a:extLst>
          </p:cNvPr>
          <p:cNvSpPr/>
          <p:nvPr/>
        </p:nvSpPr>
        <p:spPr bwMode="auto">
          <a:xfrm>
            <a:off x="4942360" y="3902503"/>
            <a:ext cx="429347" cy="590512"/>
          </a:xfrm>
          <a:custGeom>
            <a:avLst/>
            <a:gdLst>
              <a:gd name="T0" fmla="*/ 830 w 1664"/>
              <a:gd name="T1" fmla="*/ 0 h 2290"/>
              <a:gd name="T2" fmla="*/ 1664 w 1664"/>
              <a:gd name="T3" fmla="*/ 275 h 2290"/>
              <a:gd name="T4" fmla="*/ 954 w 1664"/>
              <a:gd name="T5" fmla="*/ 2290 h 2290"/>
              <a:gd name="T6" fmla="*/ 0 w 1664"/>
              <a:gd name="T7" fmla="*/ 2290 h 2290"/>
              <a:gd name="T8" fmla="*/ 830 w 1664"/>
              <a:gd name="T9" fmla="*/ 0 h 2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64" h="2290">
                <a:moveTo>
                  <a:pt x="830" y="0"/>
                </a:moveTo>
                <a:lnTo>
                  <a:pt x="1664" y="275"/>
                </a:lnTo>
                <a:lnTo>
                  <a:pt x="954" y="2290"/>
                </a:lnTo>
                <a:lnTo>
                  <a:pt x="0" y="2290"/>
                </a:lnTo>
                <a:lnTo>
                  <a:pt x="830" y="0"/>
                </a:ln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ïṥļiḓé">
            <a:extLst>
              <a:ext uri="{FF2B5EF4-FFF2-40B4-BE49-F238E27FC236}">
                <a16:creationId xmlns:a16="http://schemas.microsoft.com/office/drawing/2014/main" xmlns="" id="{44A916BD-CC51-45CA-B226-B33093FD3C55}"/>
              </a:ext>
            </a:extLst>
          </p:cNvPr>
          <p:cNvSpPr/>
          <p:nvPr/>
        </p:nvSpPr>
        <p:spPr bwMode="auto">
          <a:xfrm>
            <a:off x="4965569" y="3745205"/>
            <a:ext cx="399692" cy="215318"/>
          </a:xfrm>
          <a:custGeom>
            <a:avLst/>
            <a:gdLst>
              <a:gd name="T0" fmla="*/ 0 w 1551"/>
              <a:gd name="T1" fmla="*/ 367 h 839"/>
              <a:gd name="T2" fmla="*/ 161 w 1551"/>
              <a:gd name="T3" fmla="*/ 0 h 839"/>
              <a:gd name="T4" fmla="*/ 1551 w 1551"/>
              <a:gd name="T5" fmla="*/ 482 h 839"/>
              <a:gd name="T6" fmla="*/ 1434 w 1551"/>
              <a:gd name="T7" fmla="*/ 839 h 839"/>
              <a:gd name="T8" fmla="*/ 0 w 1551"/>
              <a:gd name="T9" fmla="*/ 367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1" h="839">
                <a:moveTo>
                  <a:pt x="0" y="367"/>
                </a:moveTo>
                <a:lnTo>
                  <a:pt x="161" y="0"/>
                </a:lnTo>
                <a:lnTo>
                  <a:pt x="1551" y="482"/>
                </a:lnTo>
                <a:lnTo>
                  <a:pt x="1434" y="839"/>
                </a:lnTo>
                <a:lnTo>
                  <a:pt x="0" y="367"/>
                </a:lnTo>
                <a:close/>
              </a:path>
            </a:pathLst>
          </a:custGeom>
          <a:solidFill>
            <a:srgbClr val="FFFB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ṣḻidè">
            <a:extLst>
              <a:ext uri="{FF2B5EF4-FFF2-40B4-BE49-F238E27FC236}">
                <a16:creationId xmlns:a16="http://schemas.microsoft.com/office/drawing/2014/main" xmlns="" id="{26AB3E58-00AD-442C-8522-9C70BE27B09E}"/>
              </a:ext>
            </a:extLst>
          </p:cNvPr>
          <p:cNvSpPr/>
          <p:nvPr/>
        </p:nvSpPr>
        <p:spPr bwMode="auto">
          <a:xfrm>
            <a:off x="5024878" y="2952268"/>
            <a:ext cx="716867" cy="899951"/>
          </a:xfrm>
          <a:custGeom>
            <a:avLst/>
            <a:gdLst>
              <a:gd name="T0" fmla="*/ 132 w 2782"/>
              <a:gd name="T1" fmla="*/ 2599 h 3489"/>
              <a:gd name="T2" fmla="*/ 60 w 2782"/>
              <a:gd name="T3" fmla="*/ 2494 h 3489"/>
              <a:gd name="T4" fmla="*/ 15 w 2782"/>
              <a:gd name="T5" fmla="*/ 2277 h 3489"/>
              <a:gd name="T6" fmla="*/ 43 w 2782"/>
              <a:gd name="T7" fmla="*/ 1911 h 3489"/>
              <a:gd name="T8" fmla="*/ 151 w 2782"/>
              <a:gd name="T9" fmla="*/ 1374 h 3489"/>
              <a:gd name="T10" fmla="*/ 249 w 2782"/>
              <a:gd name="T11" fmla="*/ 816 h 3489"/>
              <a:gd name="T12" fmla="*/ 317 w 2782"/>
              <a:gd name="T13" fmla="*/ 643 h 3489"/>
              <a:gd name="T14" fmla="*/ 431 w 2782"/>
              <a:gd name="T15" fmla="*/ 585 h 3489"/>
              <a:gd name="T16" fmla="*/ 549 w 2782"/>
              <a:gd name="T17" fmla="*/ 596 h 3489"/>
              <a:gd name="T18" fmla="*/ 616 w 2782"/>
              <a:gd name="T19" fmla="*/ 630 h 3489"/>
              <a:gd name="T20" fmla="*/ 650 w 2782"/>
              <a:gd name="T21" fmla="*/ 692 h 3489"/>
              <a:gd name="T22" fmla="*/ 656 w 2782"/>
              <a:gd name="T23" fmla="*/ 911 h 3489"/>
              <a:gd name="T24" fmla="*/ 632 w 2782"/>
              <a:gd name="T25" fmla="*/ 1179 h 3489"/>
              <a:gd name="T26" fmla="*/ 743 w 2782"/>
              <a:gd name="T27" fmla="*/ 788 h 3489"/>
              <a:gd name="T28" fmla="*/ 848 w 2782"/>
              <a:gd name="T29" fmla="*/ 544 h 3489"/>
              <a:gd name="T30" fmla="*/ 973 w 2782"/>
              <a:gd name="T31" fmla="*/ 405 h 3489"/>
              <a:gd name="T32" fmla="*/ 1097 w 2782"/>
              <a:gd name="T33" fmla="*/ 414 h 3489"/>
              <a:gd name="T34" fmla="*/ 1178 w 2782"/>
              <a:gd name="T35" fmla="*/ 459 h 3489"/>
              <a:gd name="T36" fmla="*/ 1214 w 2782"/>
              <a:gd name="T37" fmla="*/ 540 h 3489"/>
              <a:gd name="T38" fmla="*/ 1210 w 2782"/>
              <a:gd name="T39" fmla="*/ 663 h 3489"/>
              <a:gd name="T40" fmla="*/ 1102 w 2782"/>
              <a:gd name="T41" fmla="*/ 1052 h 3489"/>
              <a:gd name="T42" fmla="*/ 1088 w 2782"/>
              <a:gd name="T43" fmla="*/ 1145 h 3489"/>
              <a:gd name="T44" fmla="*/ 1263 w 2782"/>
              <a:gd name="T45" fmla="*/ 739 h 3489"/>
              <a:gd name="T46" fmla="*/ 1398 w 2782"/>
              <a:gd name="T47" fmla="*/ 510 h 3489"/>
              <a:gd name="T48" fmla="*/ 1528 w 2782"/>
              <a:gd name="T49" fmla="*/ 409 h 3489"/>
              <a:gd name="T50" fmla="*/ 1630 w 2782"/>
              <a:gd name="T51" fmla="*/ 449 h 3489"/>
              <a:gd name="T52" fmla="*/ 1700 w 2782"/>
              <a:gd name="T53" fmla="*/ 523 h 3489"/>
              <a:gd name="T54" fmla="*/ 1727 w 2782"/>
              <a:gd name="T55" fmla="*/ 635 h 3489"/>
              <a:gd name="T56" fmla="*/ 1706 w 2782"/>
              <a:gd name="T57" fmla="*/ 792 h 3489"/>
              <a:gd name="T58" fmla="*/ 1574 w 2782"/>
              <a:gd name="T59" fmla="*/ 1145 h 3489"/>
              <a:gd name="T60" fmla="*/ 1486 w 2782"/>
              <a:gd name="T61" fmla="*/ 1369 h 3489"/>
              <a:gd name="T62" fmla="*/ 1538 w 2782"/>
              <a:gd name="T63" fmla="*/ 1349 h 3489"/>
              <a:gd name="T64" fmla="*/ 1613 w 2782"/>
              <a:gd name="T65" fmla="*/ 1270 h 3489"/>
              <a:gd name="T66" fmla="*/ 1717 w 2782"/>
              <a:gd name="T67" fmla="*/ 1093 h 3489"/>
              <a:gd name="T68" fmla="*/ 1860 w 2782"/>
              <a:gd name="T69" fmla="*/ 727 h 3489"/>
              <a:gd name="T70" fmla="*/ 2019 w 2782"/>
              <a:gd name="T71" fmla="*/ 249 h 3489"/>
              <a:gd name="T72" fmla="*/ 2102 w 2782"/>
              <a:gd name="T73" fmla="*/ 86 h 3489"/>
              <a:gd name="T74" fmla="*/ 2204 w 2782"/>
              <a:gd name="T75" fmla="*/ 8 h 3489"/>
              <a:gd name="T76" fmla="*/ 2343 w 2782"/>
              <a:gd name="T77" fmla="*/ 12 h 3489"/>
              <a:gd name="T78" fmla="*/ 2444 w 2782"/>
              <a:gd name="T79" fmla="*/ 70 h 3489"/>
              <a:gd name="T80" fmla="*/ 2488 w 2782"/>
              <a:gd name="T81" fmla="*/ 184 h 3489"/>
              <a:gd name="T82" fmla="*/ 2469 w 2782"/>
              <a:gd name="T83" fmla="*/ 366 h 3489"/>
              <a:gd name="T84" fmla="*/ 2381 w 2782"/>
              <a:gd name="T85" fmla="*/ 627 h 3489"/>
              <a:gd name="T86" fmla="*/ 2109 w 2782"/>
              <a:gd name="T87" fmla="*/ 1244 h 3489"/>
              <a:gd name="T88" fmla="*/ 1858 w 2782"/>
              <a:gd name="T89" fmla="*/ 1800 h 3489"/>
              <a:gd name="T90" fmla="*/ 1757 w 2782"/>
              <a:gd name="T91" fmla="*/ 2094 h 3489"/>
              <a:gd name="T92" fmla="*/ 1794 w 2782"/>
              <a:gd name="T93" fmla="*/ 2109 h 3489"/>
              <a:gd name="T94" fmla="*/ 2120 w 2782"/>
              <a:gd name="T95" fmla="*/ 1860 h 3489"/>
              <a:gd name="T96" fmla="*/ 2348 w 2782"/>
              <a:gd name="T97" fmla="*/ 1728 h 3489"/>
              <a:gd name="T98" fmla="*/ 2530 w 2782"/>
              <a:gd name="T99" fmla="*/ 1687 h 3489"/>
              <a:gd name="T100" fmla="*/ 2657 w 2782"/>
              <a:gd name="T101" fmla="*/ 1731 h 3489"/>
              <a:gd name="T102" fmla="*/ 2748 w 2782"/>
              <a:gd name="T103" fmla="*/ 1803 h 3489"/>
              <a:gd name="T104" fmla="*/ 2782 w 2782"/>
              <a:gd name="T105" fmla="*/ 1892 h 3489"/>
              <a:gd name="T106" fmla="*/ 2740 w 2782"/>
              <a:gd name="T107" fmla="*/ 1992 h 3489"/>
              <a:gd name="T108" fmla="*/ 2512 w 2782"/>
              <a:gd name="T109" fmla="*/ 2173 h 3489"/>
              <a:gd name="T110" fmla="*/ 2002 w 2782"/>
              <a:gd name="T111" fmla="*/ 2611 h 3489"/>
              <a:gd name="T112" fmla="*/ 1717 w 2782"/>
              <a:gd name="T113" fmla="*/ 2903 h 3489"/>
              <a:gd name="T114" fmla="*/ 1620 w 2782"/>
              <a:gd name="T115" fmla="*/ 3001 h 3489"/>
              <a:gd name="T116" fmla="*/ 1469 w 2782"/>
              <a:gd name="T117" fmla="*/ 3074 h 3489"/>
              <a:gd name="T118" fmla="*/ 1241 w 2782"/>
              <a:gd name="T119" fmla="*/ 3127 h 3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82" h="3489">
                <a:moveTo>
                  <a:pt x="0" y="3096"/>
                </a:moveTo>
                <a:lnTo>
                  <a:pt x="183" y="2631"/>
                </a:lnTo>
                <a:lnTo>
                  <a:pt x="180" y="2630"/>
                </a:lnTo>
                <a:lnTo>
                  <a:pt x="172" y="2626"/>
                </a:lnTo>
                <a:lnTo>
                  <a:pt x="158" y="2618"/>
                </a:lnTo>
                <a:lnTo>
                  <a:pt x="141" y="2606"/>
                </a:lnTo>
                <a:lnTo>
                  <a:pt x="132" y="2599"/>
                </a:lnTo>
                <a:lnTo>
                  <a:pt x="122" y="2589"/>
                </a:lnTo>
                <a:lnTo>
                  <a:pt x="111" y="2578"/>
                </a:lnTo>
                <a:lnTo>
                  <a:pt x="100" y="2565"/>
                </a:lnTo>
                <a:lnTo>
                  <a:pt x="91" y="2550"/>
                </a:lnTo>
                <a:lnTo>
                  <a:pt x="80" y="2534"/>
                </a:lnTo>
                <a:lnTo>
                  <a:pt x="70" y="2514"/>
                </a:lnTo>
                <a:lnTo>
                  <a:pt x="60" y="2494"/>
                </a:lnTo>
                <a:lnTo>
                  <a:pt x="51" y="2471"/>
                </a:lnTo>
                <a:lnTo>
                  <a:pt x="42" y="2445"/>
                </a:lnTo>
                <a:lnTo>
                  <a:pt x="34" y="2417"/>
                </a:lnTo>
                <a:lnTo>
                  <a:pt x="28" y="2387"/>
                </a:lnTo>
                <a:lnTo>
                  <a:pt x="22" y="2353"/>
                </a:lnTo>
                <a:lnTo>
                  <a:pt x="18" y="2318"/>
                </a:lnTo>
                <a:lnTo>
                  <a:pt x="15" y="2277"/>
                </a:lnTo>
                <a:lnTo>
                  <a:pt x="13" y="2235"/>
                </a:lnTo>
                <a:lnTo>
                  <a:pt x="13" y="2190"/>
                </a:lnTo>
                <a:lnTo>
                  <a:pt x="15" y="2141"/>
                </a:lnTo>
                <a:lnTo>
                  <a:pt x="18" y="2089"/>
                </a:lnTo>
                <a:lnTo>
                  <a:pt x="25" y="2034"/>
                </a:lnTo>
                <a:lnTo>
                  <a:pt x="32" y="1975"/>
                </a:lnTo>
                <a:lnTo>
                  <a:pt x="43" y="1911"/>
                </a:lnTo>
                <a:lnTo>
                  <a:pt x="55" y="1844"/>
                </a:lnTo>
                <a:lnTo>
                  <a:pt x="71" y="1773"/>
                </a:lnTo>
                <a:lnTo>
                  <a:pt x="87" y="1701"/>
                </a:lnTo>
                <a:lnTo>
                  <a:pt x="101" y="1632"/>
                </a:lnTo>
                <a:lnTo>
                  <a:pt x="115" y="1564"/>
                </a:lnTo>
                <a:lnTo>
                  <a:pt x="128" y="1499"/>
                </a:lnTo>
                <a:lnTo>
                  <a:pt x="151" y="1374"/>
                </a:lnTo>
                <a:lnTo>
                  <a:pt x="171" y="1258"/>
                </a:lnTo>
                <a:lnTo>
                  <a:pt x="189" y="1152"/>
                </a:lnTo>
                <a:lnTo>
                  <a:pt x="204" y="1055"/>
                </a:lnTo>
                <a:lnTo>
                  <a:pt x="219" y="966"/>
                </a:lnTo>
                <a:lnTo>
                  <a:pt x="234" y="886"/>
                </a:lnTo>
                <a:lnTo>
                  <a:pt x="242" y="851"/>
                </a:lnTo>
                <a:lnTo>
                  <a:pt x="249" y="816"/>
                </a:lnTo>
                <a:lnTo>
                  <a:pt x="258" y="785"/>
                </a:lnTo>
                <a:lnTo>
                  <a:pt x="267" y="754"/>
                </a:lnTo>
                <a:lnTo>
                  <a:pt x="275" y="727"/>
                </a:lnTo>
                <a:lnTo>
                  <a:pt x="285" y="702"/>
                </a:lnTo>
                <a:lnTo>
                  <a:pt x="295" y="681"/>
                </a:lnTo>
                <a:lnTo>
                  <a:pt x="306" y="660"/>
                </a:lnTo>
                <a:lnTo>
                  <a:pt x="317" y="643"/>
                </a:lnTo>
                <a:lnTo>
                  <a:pt x="330" y="627"/>
                </a:lnTo>
                <a:lnTo>
                  <a:pt x="344" y="614"/>
                </a:lnTo>
                <a:lnTo>
                  <a:pt x="359" y="603"/>
                </a:lnTo>
                <a:lnTo>
                  <a:pt x="375" y="595"/>
                </a:lnTo>
                <a:lnTo>
                  <a:pt x="392" y="589"/>
                </a:lnTo>
                <a:lnTo>
                  <a:pt x="411" y="586"/>
                </a:lnTo>
                <a:lnTo>
                  <a:pt x="431" y="585"/>
                </a:lnTo>
                <a:lnTo>
                  <a:pt x="451" y="585"/>
                </a:lnTo>
                <a:lnTo>
                  <a:pt x="471" y="586"/>
                </a:lnTo>
                <a:lnTo>
                  <a:pt x="488" y="587"/>
                </a:lnTo>
                <a:lnTo>
                  <a:pt x="504" y="589"/>
                </a:lnTo>
                <a:lnTo>
                  <a:pt x="521" y="591"/>
                </a:lnTo>
                <a:lnTo>
                  <a:pt x="535" y="593"/>
                </a:lnTo>
                <a:lnTo>
                  <a:pt x="549" y="596"/>
                </a:lnTo>
                <a:lnTo>
                  <a:pt x="561" y="600"/>
                </a:lnTo>
                <a:lnTo>
                  <a:pt x="573" y="604"/>
                </a:lnTo>
                <a:lnTo>
                  <a:pt x="582" y="608"/>
                </a:lnTo>
                <a:lnTo>
                  <a:pt x="592" y="613"/>
                </a:lnTo>
                <a:lnTo>
                  <a:pt x="601" y="618"/>
                </a:lnTo>
                <a:lnTo>
                  <a:pt x="609" y="623"/>
                </a:lnTo>
                <a:lnTo>
                  <a:pt x="616" y="630"/>
                </a:lnTo>
                <a:lnTo>
                  <a:pt x="622" y="636"/>
                </a:lnTo>
                <a:lnTo>
                  <a:pt x="629" y="643"/>
                </a:lnTo>
                <a:lnTo>
                  <a:pt x="633" y="651"/>
                </a:lnTo>
                <a:lnTo>
                  <a:pt x="638" y="658"/>
                </a:lnTo>
                <a:lnTo>
                  <a:pt x="642" y="666"/>
                </a:lnTo>
                <a:lnTo>
                  <a:pt x="645" y="673"/>
                </a:lnTo>
                <a:lnTo>
                  <a:pt x="650" y="692"/>
                </a:lnTo>
                <a:lnTo>
                  <a:pt x="655" y="710"/>
                </a:lnTo>
                <a:lnTo>
                  <a:pt x="657" y="729"/>
                </a:lnTo>
                <a:lnTo>
                  <a:pt x="659" y="751"/>
                </a:lnTo>
                <a:lnTo>
                  <a:pt x="659" y="774"/>
                </a:lnTo>
                <a:lnTo>
                  <a:pt x="660" y="797"/>
                </a:lnTo>
                <a:lnTo>
                  <a:pt x="659" y="850"/>
                </a:lnTo>
                <a:lnTo>
                  <a:pt x="656" y="911"/>
                </a:lnTo>
                <a:lnTo>
                  <a:pt x="651" y="977"/>
                </a:lnTo>
                <a:lnTo>
                  <a:pt x="645" y="1040"/>
                </a:lnTo>
                <a:lnTo>
                  <a:pt x="640" y="1098"/>
                </a:lnTo>
                <a:lnTo>
                  <a:pt x="634" y="1145"/>
                </a:lnTo>
                <a:lnTo>
                  <a:pt x="631" y="1177"/>
                </a:lnTo>
                <a:lnTo>
                  <a:pt x="630" y="1189"/>
                </a:lnTo>
                <a:lnTo>
                  <a:pt x="632" y="1179"/>
                </a:lnTo>
                <a:lnTo>
                  <a:pt x="637" y="1155"/>
                </a:lnTo>
                <a:lnTo>
                  <a:pt x="647" y="1115"/>
                </a:lnTo>
                <a:lnTo>
                  <a:pt x="660" y="1063"/>
                </a:lnTo>
                <a:lnTo>
                  <a:pt x="676" y="1002"/>
                </a:lnTo>
                <a:lnTo>
                  <a:pt x="696" y="935"/>
                </a:lnTo>
                <a:lnTo>
                  <a:pt x="718" y="863"/>
                </a:lnTo>
                <a:lnTo>
                  <a:pt x="743" y="788"/>
                </a:lnTo>
                <a:lnTo>
                  <a:pt x="757" y="750"/>
                </a:lnTo>
                <a:lnTo>
                  <a:pt x="770" y="713"/>
                </a:lnTo>
                <a:lnTo>
                  <a:pt x="785" y="678"/>
                </a:lnTo>
                <a:lnTo>
                  <a:pt x="801" y="642"/>
                </a:lnTo>
                <a:lnTo>
                  <a:pt x="816" y="607"/>
                </a:lnTo>
                <a:lnTo>
                  <a:pt x="832" y="575"/>
                </a:lnTo>
                <a:lnTo>
                  <a:pt x="848" y="544"/>
                </a:lnTo>
                <a:lnTo>
                  <a:pt x="865" y="515"/>
                </a:lnTo>
                <a:lnTo>
                  <a:pt x="883" y="489"/>
                </a:lnTo>
                <a:lnTo>
                  <a:pt x="900" y="466"/>
                </a:lnTo>
                <a:lnTo>
                  <a:pt x="917" y="445"/>
                </a:lnTo>
                <a:lnTo>
                  <a:pt x="936" y="429"/>
                </a:lnTo>
                <a:lnTo>
                  <a:pt x="954" y="415"/>
                </a:lnTo>
                <a:lnTo>
                  <a:pt x="973" y="405"/>
                </a:lnTo>
                <a:lnTo>
                  <a:pt x="992" y="400"/>
                </a:lnTo>
                <a:lnTo>
                  <a:pt x="1011" y="400"/>
                </a:lnTo>
                <a:lnTo>
                  <a:pt x="1030" y="401"/>
                </a:lnTo>
                <a:lnTo>
                  <a:pt x="1048" y="403"/>
                </a:lnTo>
                <a:lnTo>
                  <a:pt x="1065" y="406"/>
                </a:lnTo>
                <a:lnTo>
                  <a:pt x="1081" y="409"/>
                </a:lnTo>
                <a:lnTo>
                  <a:pt x="1097" y="414"/>
                </a:lnTo>
                <a:lnTo>
                  <a:pt x="1111" y="418"/>
                </a:lnTo>
                <a:lnTo>
                  <a:pt x="1124" y="423"/>
                </a:lnTo>
                <a:lnTo>
                  <a:pt x="1137" y="429"/>
                </a:lnTo>
                <a:lnTo>
                  <a:pt x="1147" y="435"/>
                </a:lnTo>
                <a:lnTo>
                  <a:pt x="1158" y="443"/>
                </a:lnTo>
                <a:lnTo>
                  <a:pt x="1168" y="450"/>
                </a:lnTo>
                <a:lnTo>
                  <a:pt x="1178" y="459"/>
                </a:lnTo>
                <a:lnTo>
                  <a:pt x="1185" y="469"/>
                </a:lnTo>
                <a:lnTo>
                  <a:pt x="1193" y="479"/>
                </a:lnTo>
                <a:lnTo>
                  <a:pt x="1198" y="489"/>
                </a:lnTo>
                <a:lnTo>
                  <a:pt x="1204" y="501"/>
                </a:lnTo>
                <a:lnTo>
                  <a:pt x="1208" y="513"/>
                </a:lnTo>
                <a:lnTo>
                  <a:pt x="1212" y="526"/>
                </a:lnTo>
                <a:lnTo>
                  <a:pt x="1214" y="540"/>
                </a:lnTo>
                <a:lnTo>
                  <a:pt x="1217" y="555"/>
                </a:lnTo>
                <a:lnTo>
                  <a:pt x="1218" y="572"/>
                </a:lnTo>
                <a:lnTo>
                  <a:pt x="1218" y="588"/>
                </a:lnTo>
                <a:lnTo>
                  <a:pt x="1218" y="605"/>
                </a:lnTo>
                <a:lnTo>
                  <a:pt x="1215" y="623"/>
                </a:lnTo>
                <a:lnTo>
                  <a:pt x="1213" y="643"/>
                </a:lnTo>
                <a:lnTo>
                  <a:pt x="1210" y="663"/>
                </a:lnTo>
                <a:lnTo>
                  <a:pt x="1206" y="685"/>
                </a:lnTo>
                <a:lnTo>
                  <a:pt x="1201" y="707"/>
                </a:lnTo>
                <a:lnTo>
                  <a:pt x="1188" y="754"/>
                </a:lnTo>
                <a:lnTo>
                  <a:pt x="1173" y="806"/>
                </a:lnTo>
                <a:lnTo>
                  <a:pt x="1143" y="906"/>
                </a:lnTo>
                <a:lnTo>
                  <a:pt x="1119" y="987"/>
                </a:lnTo>
                <a:lnTo>
                  <a:pt x="1102" y="1052"/>
                </a:lnTo>
                <a:lnTo>
                  <a:pt x="1090" y="1102"/>
                </a:lnTo>
                <a:lnTo>
                  <a:pt x="1081" y="1138"/>
                </a:lnTo>
                <a:lnTo>
                  <a:pt x="1077" y="1162"/>
                </a:lnTo>
                <a:lnTo>
                  <a:pt x="1075" y="1176"/>
                </a:lnTo>
                <a:lnTo>
                  <a:pt x="1075" y="1181"/>
                </a:lnTo>
                <a:lnTo>
                  <a:pt x="1078" y="1171"/>
                </a:lnTo>
                <a:lnTo>
                  <a:pt x="1088" y="1145"/>
                </a:lnTo>
                <a:lnTo>
                  <a:pt x="1103" y="1105"/>
                </a:lnTo>
                <a:lnTo>
                  <a:pt x="1124" y="1053"/>
                </a:lnTo>
                <a:lnTo>
                  <a:pt x="1150" y="991"/>
                </a:lnTo>
                <a:lnTo>
                  <a:pt x="1178" y="923"/>
                </a:lnTo>
                <a:lnTo>
                  <a:pt x="1210" y="851"/>
                </a:lnTo>
                <a:lnTo>
                  <a:pt x="1245" y="777"/>
                </a:lnTo>
                <a:lnTo>
                  <a:pt x="1263" y="739"/>
                </a:lnTo>
                <a:lnTo>
                  <a:pt x="1281" y="702"/>
                </a:lnTo>
                <a:lnTo>
                  <a:pt x="1301" y="667"/>
                </a:lnTo>
                <a:lnTo>
                  <a:pt x="1320" y="632"/>
                </a:lnTo>
                <a:lnTo>
                  <a:pt x="1340" y="599"/>
                </a:lnTo>
                <a:lnTo>
                  <a:pt x="1359" y="567"/>
                </a:lnTo>
                <a:lnTo>
                  <a:pt x="1379" y="537"/>
                </a:lnTo>
                <a:lnTo>
                  <a:pt x="1398" y="510"/>
                </a:lnTo>
                <a:lnTo>
                  <a:pt x="1418" y="485"/>
                </a:lnTo>
                <a:lnTo>
                  <a:pt x="1437" y="463"/>
                </a:lnTo>
                <a:lnTo>
                  <a:pt x="1455" y="445"/>
                </a:lnTo>
                <a:lnTo>
                  <a:pt x="1475" y="430"/>
                </a:lnTo>
                <a:lnTo>
                  <a:pt x="1493" y="418"/>
                </a:lnTo>
                <a:lnTo>
                  <a:pt x="1510" y="411"/>
                </a:lnTo>
                <a:lnTo>
                  <a:pt x="1528" y="409"/>
                </a:lnTo>
                <a:lnTo>
                  <a:pt x="1544" y="411"/>
                </a:lnTo>
                <a:lnTo>
                  <a:pt x="1560" y="416"/>
                </a:lnTo>
                <a:lnTo>
                  <a:pt x="1575" y="421"/>
                </a:lnTo>
                <a:lnTo>
                  <a:pt x="1590" y="428"/>
                </a:lnTo>
                <a:lnTo>
                  <a:pt x="1605" y="434"/>
                </a:lnTo>
                <a:lnTo>
                  <a:pt x="1617" y="442"/>
                </a:lnTo>
                <a:lnTo>
                  <a:pt x="1630" y="449"/>
                </a:lnTo>
                <a:lnTo>
                  <a:pt x="1642" y="458"/>
                </a:lnTo>
                <a:lnTo>
                  <a:pt x="1654" y="467"/>
                </a:lnTo>
                <a:lnTo>
                  <a:pt x="1665" y="476"/>
                </a:lnTo>
                <a:lnTo>
                  <a:pt x="1675" y="487"/>
                </a:lnTo>
                <a:lnTo>
                  <a:pt x="1683" y="499"/>
                </a:lnTo>
                <a:lnTo>
                  <a:pt x="1692" y="511"/>
                </a:lnTo>
                <a:lnTo>
                  <a:pt x="1700" y="523"/>
                </a:lnTo>
                <a:lnTo>
                  <a:pt x="1706" y="537"/>
                </a:lnTo>
                <a:lnTo>
                  <a:pt x="1711" y="551"/>
                </a:lnTo>
                <a:lnTo>
                  <a:pt x="1717" y="566"/>
                </a:lnTo>
                <a:lnTo>
                  <a:pt x="1720" y="582"/>
                </a:lnTo>
                <a:lnTo>
                  <a:pt x="1723" y="599"/>
                </a:lnTo>
                <a:lnTo>
                  <a:pt x="1726" y="617"/>
                </a:lnTo>
                <a:lnTo>
                  <a:pt x="1727" y="635"/>
                </a:lnTo>
                <a:lnTo>
                  <a:pt x="1727" y="655"/>
                </a:lnTo>
                <a:lnTo>
                  <a:pt x="1727" y="675"/>
                </a:lnTo>
                <a:lnTo>
                  <a:pt x="1724" y="696"/>
                </a:lnTo>
                <a:lnTo>
                  <a:pt x="1721" y="719"/>
                </a:lnTo>
                <a:lnTo>
                  <a:pt x="1718" y="742"/>
                </a:lnTo>
                <a:lnTo>
                  <a:pt x="1713" y="766"/>
                </a:lnTo>
                <a:lnTo>
                  <a:pt x="1706" y="792"/>
                </a:lnTo>
                <a:lnTo>
                  <a:pt x="1699" y="818"/>
                </a:lnTo>
                <a:lnTo>
                  <a:pt x="1691" y="846"/>
                </a:lnTo>
                <a:lnTo>
                  <a:pt x="1681" y="874"/>
                </a:lnTo>
                <a:lnTo>
                  <a:pt x="1670" y="905"/>
                </a:lnTo>
                <a:lnTo>
                  <a:pt x="1659" y="936"/>
                </a:lnTo>
                <a:lnTo>
                  <a:pt x="1612" y="1051"/>
                </a:lnTo>
                <a:lnTo>
                  <a:pt x="1574" y="1145"/>
                </a:lnTo>
                <a:lnTo>
                  <a:pt x="1544" y="1221"/>
                </a:lnTo>
                <a:lnTo>
                  <a:pt x="1520" y="1278"/>
                </a:lnTo>
                <a:lnTo>
                  <a:pt x="1503" y="1320"/>
                </a:lnTo>
                <a:lnTo>
                  <a:pt x="1492" y="1348"/>
                </a:lnTo>
                <a:lnTo>
                  <a:pt x="1486" y="1363"/>
                </a:lnTo>
                <a:lnTo>
                  <a:pt x="1483" y="1369"/>
                </a:lnTo>
                <a:lnTo>
                  <a:pt x="1486" y="1369"/>
                </a:lnTo>
                <a:lnTo>
                  <a:pt x="1490" y="1369"/>
                </a:lnTo>
                <a:lnTo>
                  <a:pt x="1498" y="1368"/>
                </a:lnTo>
                <a:lnTo>
                  <a:pt x="1508" y="1364"/>
                </a:lnTo>
                <a:lnTo>
                  <a:pt x="1515" y="1362"/>
                </a:lnTo>
                <a:lnTo>
                  <a:pt x="1521" y="1359"/>
                </a:lnTo>
                <a:lnTo>
                  <a:pt x="1529" y="1355"/>
                </a:lnTo>
                <a:lnTo>
                  <a:pt x="1538" y="1349"/>
                </a:lnTo>
                <a:lnTo>
                  <a:pt x="1547" y="1343"/>
                </a:lnTo>
                <a:lnTo>
                  <a:pt x="1556" y="1334"/>
                </a:lnTo>
                <a:lnTo>
                  <a:pt x="1567" y="1324"/>
                </a:lnTo>
                <a:lnTo>
                  <a:pt x="1577" y="1314"/>
                </a:lnTo>
                <a:lnTo>
                  <a:pt x="1589" y="1302"/>
                </a:lnTo>
                <a:lnTo>
                  <a:pt x="1601" y="1287"/>
                </a:lnTo>
                <a:lnTo>
                  <a:pt x="1613" y="1270"/>
                </a:lnTo>
                <a:lnTo>
                  <a:pt x="1627" y="1252"/>
                </a:lnTo>
                <a:lnTo>
                  <a:pt x="1640" y="1231"/>
                </a:lnTo>
                <a:lnTo>
                  <a:pt x="1655" y="1209"/>
                </a:lnTo>
                <a:lnTo>
                  <a:pt x="1669" y="1184"/>
                </a:lnTo>
                <a:lnTo>
                  <a:pt x="1684" y="1156"/>
                </a:lnTo>
                <a:lnTo>
                  <a:pt x="1701" y="1125"/>
                </a:lnTo>
                <a:lnTo>
                  <a:pt x="1717" y="1093"/>
                </a:lnTo>
                <a:lnTo>
                  <a:pt x="1733" y="1057"/>
                </a:lnTo>
                <a:lnTo>
                  <a:pt x="1750" y="1018"/>
                </a:lnTo>
                <a:lnTo>
                  <a:pt x="1768" y="976"/>
                </a:lnTo>
                <a:lnTo>
                  <a:pt x="1786" y="931"/>
                </a:lnTo>
                <a:lnTo>
                  <a:pt x="1804" y="883"/>
                </a:lnTo>
                <a:lnTo>
                  <a:pt x="1823" y="831"/>
                </a:lnTo>
                <a:lnTo>
                  <a:pt x="1860" y="727"/>
                </a:lnTo>
                <a:lnTo>
                  <a:pt x="1892" y="630"/>
                </a:lnTo>
                <a:lnTo>
                  <a:pt x="1921" y="540"/>
                </a:lnTo>
                <a:lnTo>
                  <a:pt x="1948" y="457"/>
                </a:lnTo>
                <a:lnTo>
                  <a:pt x="1973" y="380"/>
                </a:lnTo>
                <a:lnTo>
                  <a:pt x="1997" y="311"/>
                </a:lnTo>
                <a:lnTo>
                  <a:pt x="2009" y="279"/>
                </a:lnTo>
                <a:lnTo>
                  <a:pt x="2019" y="249"/>
                </a:lnTo>
                <a:lnTo>
                  <a:pt x="2031" y="220"/>
                </a:lnTo>
                <a:lnTo>
                  <a:pt x="2042" y="193"/>
                </a:lnTo>
                <a:lnTo>
                  <a:pt x="2054" y="168"/>
                </a:lnTo>
                <a:lnTo>
                  <a:pt x="2065" y="145"/>
                </a:lnTo>
                <a:lnTo>
                  <a:pt x="2077" y="124"/>
                </a:lnTo>
                <a:lnTo>
                  <a:pt x="2089" y="103"/>
                </a:lnTo>
                <a:lnTo>
                  <a:pt x="2102" y="86"/>
                </a:lnTo>
                <a:lnTo>
                  <a:pt x="2115" y="69"/>
                </a:lnTo>
                <a:lnTo>
                  <a:pt x="2128" y="54"/>
                </a:lnTo>
                <a:lnTo>
                  <a:pt x="2142" y="41"/>
                </a:lnTo>
                <a:lnTo>
                  <a:pt x="2157" y="31"/>
                </a:lnTo>
                <a:lnTo>
                  <a:pt x="2172" y="21"/>
                </a:lnTo>
                <a:lnTo>
                  <a:pt x="2188" y="13"/>
                </a:lnTo>
                <a:lnTo>
                  <a:pt x="2204" y="8"/>
                </a:lnTo>
                <a:lnTo>
                  <a:pt x="2223" y="4"/>
                </a:lnTo>
                <a:lnTo>
                  <a:pt x="2241" y="1"/>
                </a:lnTo>
                <a:lnTo>
                  <a:pt x="2262" y="0"/>
                </a:lnTo>
                <a:lnTo>
                  <a:pt x="2282" y="3"/>
                </a:lnTo>
                <a:lnTo>
                  <a:pt x="2304" y="5"/>
                </a:lnTo>
                <a:lnTo>
                  <a:pt x="2323" y="8"/>
                </a:lnTo>
                <a:lnTo>
                  <a:pt x="2343" y="12"/>
                </a:lnTo>
                <a:lnTo>
                  <a:pt x="2360" y="18"/>
                </a:lnTo>
                <a:lnTo>
                  <a:pt x="2377" y="24"/>
                </a:lnTo>
                <a:lnTo>
                  <a:pt x="2392" y="31"/>
                </a:lnTo>
                <a:lnTo>
                  <a:pt x="2407" y="39"/>
                </a:lnTo>
                <a:lnTo>
                  <a:pt x="2420" y="48"/>
                </a:lnTo>
                <a:lnTo>
                  <a:pt x="2433" y="59"/>
                </a:lnTo>
                <a:lnTo>
                  <a:pt x="2444" y="70"/>
                </a:lnTo>
                <a:lnTo>
                  <a:pt x="2454" y="83"/>
                </a:lnTo>
                <a:lnTo>
                  <a:pt x="2464" y="97"/>
                </a:lnTo>
                <a:lnTo>
                  <a:pt x="2471" y="111"/>
                </a:lnTo>
                <a:lnTo>
                  <a:pt x="2477" y="127"/>
                </a:lnTo>
                <a:lnTo>
                  <a:pt x="2482" y="145"/>
                </a:lnTo>
                <a:lnTo>
                  <a:pt x="2486" y="164"/>
                </a:lnTo>
                <a:lnTo>
                  <a:pt x="2488" y="184"/>
                </a:lnTo>
                <a:lnTo>
                  <a:pt x="2490" y="205"/>
                </a:lnTo>
                <a:lnTo>
                  <a:pt x="2490" y="229"/>
                </a:lnTo>
                <a:lnTo>
                  <a:pt x="2488" y="252"/>
                </a:lnTo>
                <a:lnTo>
                  <a:pt x="2485" y="278"/>
                </a:lnTo>
                <a:lnTo>
                  <a:pt x="2482" y="307"/>
                </a:lnTo>
                <a:lnTo>
                  <a:pt x="2477" y="335"/>
                </a:lnTo>
                <a:lnTo>
                  <a:pt x="2469" y="366"/>
                </a:lnTo>
                <a:lnTo>
                  <a:pt x="2461" y="397"/>
                </a:lnTo>
                <a:lnTo>
                  <a:pt x="2452" y="432"/>
                </a:lnTo>
                <a:lnTo>
                  <a:pt x="2441" y="467"/>
                </a:lnTo>
                <a:lnTo>
                  <a:pt x="2428" y="504"/>
                </a:lnTo>
                <a:lnTo>
                  <a:pt x="2414" y="543"/>
                </a:lnTo>
                <a:lnTo>
                  <a:pt x="2399" y="585"/>
                </a:lnTo>
                <a:lnTo>
                  <a:pt x="2381" y="627"/>
                </a:lnTo>
                <a:lnTo>
                  <a:pt x="2363" y="671"/>
                </a:lnTo>
                <a:lnTo>
                  <a:pt x="2323" y="764"/>
                </a:lnTo>
                <a:lnTo>
                  <a:pt x="2282" y="858"/>
                </a:lnTo>
                <a:lnTo>
                  <a:pt x="2240" y="954"/>
                </a:lnTo>
                <a:lnTo>
                  <a:pt x="2196" y="1052"/>
                </a:lnTo>
                <a:lnTo>
                  <a:pt x="2152" y="1149"/>
                </a:lnTo>
                <a:lnTo>
                  <a:pt x="2109" y="1244"/>
                </a:lnTo>
                <a:lnTo>
                  <a:pt x="2067" y="1337"/>
                </a:lnTo>
                <a:lnTo>
                  <a:pt x="2026" y="1428"/>
                </a:lnTo>
                <a:lnTo>
                  <a:pt x="1986" y="1514"/>
                </a:lnTo>
                <a:lnTo>
                  <a:pt x="1949" y="1596"/>
                </a:lnTo>
                <a:lnTo>
                  <a:pt x="1916" y="1671"/>
                </a:lnTo>
                <a:lnTo>
                  <a:pt x="1884" y="1740"/>
                </a:lnTo>
                <a:lnTo>
                  <a:pt x="1858" y="1800"/>
                </a:lnTo>
                <a:lnTo>
                  <a:pt x="1836" y="1852"/>
                </a:lnTo>
                <a:lnTo>
                  <a:pt x="1820" y="1896"/>
                </a:lnTo>
                <a:lnTo>
                  <a:pt x="1808" y="1927"/>
                </a:lnTo>
                <a:lnTo>
                  <a:pt x="1793" y="1978"/>
                </a:lnTo>
                <a:lnTo>
                  <a:pt x="1778" y="2022"/>
                </a:lnTo>
                <a:lnTo>
                  <a:pt x="1767" y="2061"/>
                </a:lnTo>
                <a:lnTo>
                  <a:pt x="1757" y="2094"/>
                </a:lnTo>
                <a:lnTo>
                  <a:pt x="1749" y="2121"/>
                </a:lnTo>
                <a:lnTo>
                  <a:pt x="1744" y="2139"/>
                </a:lnTo>
                <a:lnTo>
                  <a:pt x="1741" y="2151"/>
                </a:lnTo>
                <a:lnTo>
                  <a:pt x="1740" y="2155"/>
                </a:lnTo>
                <a:lnTo>
                  <a:pt x="1746" y="2150"/>
                </a:lnTo>
                <a:lnTo>
                  <a:pt x="1764" y="2134"/>
                </a:lnTo>
                <a:lnTo>
                  <a:pt x="1794" y="2109"/>
                </a:lnTo>
                <a:lnTo>
                  <a:pt x="1833" y="2076"/>
                </a:lnTo>
                <a:lnTo>
                  <a:pt x="1880" y="2038"/>
                </a:lnTo>
                <a:lnTo>
                  <a:pt x="1933" y="1996"/>
                </a:lnTo>
                <a:lnTo>
                  <a:pt x="1992" y="1952"/>
                </a:lnTo>
                <a:lnTo>
                  <a:pt x="2055" y="1905"/>
                </a:lnTo>
                <a:lnTo>
                  <a:pt x="2088" y="1883"/>
                </a:lnTo>
                <a:lnTo>
                  <a:pt x="2120" y="1860"/>
                </a:lnTo>
                <a:lnTo>
                  <a:pt x="2153" y="1838"/>
                </a:lnTo>
                <a:lnTo>
                  <a:pt x="2186" y="1817"/>
                </a:lnTo>
                <a:lnTo>
                  <a:pt x="2219" y="1797"/>
                </a:lnTo>
                <a:lnTo>
                  <a:pt x="2252" y="1778"/>
                </a:lnTo>
                <a:lnTo>
                  <a:pt x="2284" y="1759"/>
                </a:lnTo>
                <a:lnTo>
                  <a:pt x="2317" y="1743"/>
                </a:lnTo>
                <a:lnTo>
                  <a:pt x="2348" y="1728"/>
                </a:lnTo>
                <a:lnTo>
                  <a:pt x="2378" y="1715"/>
                </a:lnTo>
                <a:lnTo>
                  <a:pt x="2407" y="1704"/>
                </a:lnTo>
                <a:lnTo>
                  <a:pt x="2434" y="1696"/>
                </a:lnTo>
                <a:lnTo>
                  <a:pt x="2461" y="1689"/>
                </a:lnTo>
                <a:lnTo>
                  <a:pt x="2485" y="1686"/>
                </a:lnTo>
                <a:lnTo>
                  <a:pt x="2509" y="1685"/>
                </a:lnTo>
                <a:lnTo>
                  <a:pt x="2530" y="1687"/>
                </a:lnTo>
                <a:lnTo>
                  <a:pt x="2549" y="1691"/>
                </a:lnTo>
                <a:lnTo>
                  <a:pt x="2568" y="1697"/>
                </a:lnTo>
                <a:lnTo>
                  <a:pt x="2588" y="1702"/>
                </a:lnTo>
                <a:lnTo>
                  <a:pt x="2606" y="1708"/>
                </a:lnTo>
                <a:lnTo>
                  <a:pt x="2624" y="1715"/>
                </a:lnTo>
                <a:lnTo>
                  <a:pt x="2641" y="1723"/>
                </a:lnTo>
                <a:lnTo>
                  <a:pt x="2657" y="1731"/>
                </a:lnTo>
                <a:lnTo>
                  <a:pt x="2673" y="1740"/>
                </a:lnTo>
                <a:lnTo>
                  <a:pt x="2687" y="1749"/>
                </a:lnTo>
                <a:lnTo>
                  <a:pt x="2701" y="1758"/>
                </a:lnTo>
                <a:lnTo>
                  <a:pt x="2714" y="1769"/>
                </a:lnTo>
                <a:lnTo>
                  <a:pt x="2727" y="1780"/>
                </a:lnTo>
                <a:lnTo>
                  <a:pt x="2738" y="1791"/>
                </a:lnTo>
                <a:lnTo>
                  <a:pt x="2748" y="1803"/>
                </a:lnTo>
                <a:lnTo>
                  <a:pt x="2756" y="1814"/>
                </a:lnTo>
                <a:lnTo>
                  <a:pt x="2764" y="1826"/>
                </a:lnTo>
                <a:lnTo>
                  <a:pt x="2771" y="1839"/>
                </a:lnTo>
                <a:lnTo>
                  <a:pt x="2776" y="1852"/>
                </a:lnTo>
                <a:lnTo>
                  <a:pt x="2779" y="1865"/>
                </a:lnTo>
                <a:lnTo>
                  <a:pt x="2781" y="1879"/>
                </a:lnTo>
                <a:lnTo>
                  <a:pt x="2782" y="1892"/>
                </a:lnTo>
                <a:lnTo>
                  <a:pt x="2781" y="1906"/>
                </a:lnTo>
                <a:lnTo>
                  <a:pt x="2779" y="1921"/>
                </a:lnTo>
                <a:lnTo>
                  <a:pt x="2775" y="1935"/>
                </a:lnTo>
                <a:lnTo>
                  <a:pt x="2768" y="1949"/>
                </a:lnTo>
                <a:lnTo>
                  <a:pt x="2761" y="1964"/>
                </a:lnTo>
                <a:lnTo>
                  <a:pt x="2751" y="1978"/>
                </a:lnTo>
                <a:lnTo>
                  <a:pt x="2740" y="1992"/>
                </a:lnTo>
                <a:lnTo>
                  <a:pt x="2726" y="2007"/>
                </a:lnTo>
                <a:lnTo>
                  <a:pt x="2711" y="2021"/>
                </a:lnTo>
                <a:lnTo>
                  <a:pt x="2694" y="2036"/>
                </a:lnTo>
                <a:lnTo>
                  <a:pt x="2674" y="2050"/>
                </a:lnTo>
                <a:lnTo>
                  <a:pt x="2628" y="2083"/>
                </a:lnTo>
                <a:lnTo>
                  <a:pt x="2574" y="2125"/>
                </a:lnTo>
                <a:lnTo>
                  <a:pt x="2512" y="2173"/>
                </a:lnTo>
                <a:lnTo>
                  <a:pt x="2445" y="2227"/>
                </a:lnTo>
                <a:lnTo>
                  <a:pt x="2374" y="2285"/>
                </a:lnTo>
                <a:lnTo>
                  <a:pt x="2299" y="2348"/>
                </a:lnTo>
                <a:lnTo>
                  <a:pt x="2224" y="2413"/>
                </a:lnTo>
                <a:lnTo>
                  <a:pt x="2148" y="2479"/>
                </a:lnTo>
                <a:lnTo>
                  <a:pt x="2073" y="2545"/>
                </a:lnTo>
                <a:lnTo>
                  <a:pt x="2002" y="2611"/>
                </a:lnTo>
                <a:lnTo>
                  <a:pt x="1934" y="2673"/>
                </a:lnTo>
                <a:lnTo>
                  <a:pt x="1873" y="2734"/>
                </a:lnTo>
                <a:lnTo>
                  <a:pt x="1816" y="2789"/>
                </a:lnTo>
                <a:lnTo>
                  <a:pt x="1770" y="2840"/>
                </a:lnTo>
                <a:lnTo>
                  <a:pt x="1749" y="2863"/>
                </a:lnTo>
                <a:lnTo>
                  <a:pt x="1731" y="2883"/>
                </a:lnTo>
                <a:lnTo>
                  <a:pt x="1717" y="2903"/>
                </a:lnTo>
                <a:lnTo>
                  <a:pt x="1704" y="2919"/>
                </a:lnTo>
                <a:lnTo>
                  <a:pt x="1693" y="2935"/>
                </a:lnTo>
                <a:lnTo>
                  <a:pt x="1680" y="2949"/>
                </a:lnTo>
                <a:lnTo>
                  <a:pt x="1667" y="2963"/>
                </a:lnTo>
                <a:lnTo>
                  <a:pt x="1652" y="2977"/>
                </a:lnTo>
                <a:lnTo>
                  <a:pt x="1636" y="2989"/>
                </a:lnTo>
                <a:lnTo>
                  <a:pt x="1620" y="3001"/>
                </a:lnTo>
                <a:lnTo>
                  <a:pt x="1602" y="3013"/>
                </a:lnTo>
                <a:lnTo>
                  <a:pt x="1584" y="3023"/>
                </a:lnTo>
                <a:lnTo>
                  <a:pt x="1566" y="3034"/>
                </a:lnTo>
                <a:lnTo>
                  <a:pt x="1547" y="3042"/>
                </a:lnTo>
                <a:lnTo>
                  <a:pt x="1528" y="3051"/>
                </a:lnTo>
                <a:lnTo>
                  <a:pt x="1508" y="3060"/>
                </a:lnTo>
                <a:lnTo>
                  <a:pt x="1469" y="3074"/>
                </a:lnTo>
                <a:lnTo>
                  <a:pt x="1431" y="3087"/>
                </a:lnTo>
                <a:lnTo>
                  <a:pt x="1394" y="3097"/>
                </a:lnTo>
                <a:lnTo>
                  <a:pt x="1358" y="3106"/>
                </a:lnTo>
                <a:lnTo>
                  <a:pt x="1326" y="3113"/>
                </a:lnTo>
                <a:lnTo>
                  <a:pt x="1298" y="3118"/>
                </a:lnTo>
                <a:lnTo>
                  <a:pt x="1257" y="3125"/>
                </a:lnTo>
                <a:lnTo>
                  <a:pt x="1241" y="3127"/>
                </a:lnTo>
                <a:lnTo>
                  <a:pt x="1131" y="3489"/>
                </a:lnTo>
                <a:lnTo>
                  <a:pt x="0" y="3096"/>
                </a:lnTo>
                <a:lnTo>
                  <a:pt x="0" y="3096"/>
                </a:lnTo>
                <a:close/>
              </a:path>
            </a:pathLst>
          </a:custGeom>
          <a:solidFill>
            <a:srgbClr val="FFBD8B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ṧľiḓé">
            <a:extLst>
              <a:ext uri="{FF2B5EF4-FFF2-40B4-BE49-F238E27FC236}">
                <a16:creationId xmlns:a16="http://schemas.microsoft.com/office/drawing/2014/main" xmlns="" id="{B9E67BF6-427A-4941-96A6-D0F3526D5F12}"/>
              </a:ext>
            </a:extLst>
          </p:cNvPr>
          <p:cNvSpPr/>
          <p:nvPr/>
        </p:nvSpPr>
        <p:spPr bwMode="auto">
          <a:xfrm>
            <a:off x="6621068" y="3719418"/>
            <a:ext cx="698816" cy="773597"/>
          </a:xfrm>
          <a:custGeom>
            <a:avLst/>
            <a:gdLst>
              <a:gd name="T0" fmla="*/ 812 w 2713"/>
              <a:gd name="T1" fmla="*/ 2998 h 2998"/>
              <a:gd name="T2" fmla="*/ 0 w 2713"/>
              <a:gd name="T3" fmla="*/ 599 h 2998"/>
              <a:gd name="T4" fmla="*/ 1680 w 2713"/>
              <a:gd name="T5" fmla="*/ 0 h 2998"/>
              <a:gd name="T6" fmla="*/ 2713 w 2713"/>
              <a:gd name="T7" fmla="*/ 2998 h 2998"/>
              <a:gd name="T8" fmla="*/ 812 w 2713"/>
              <a:gd name="T9" fmla="*/ 2998 h 2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13" h="2998">
                <a:moveTo>
                  <a:pt x="812" y="2998"/>
                </a:moveTo>
                <a:lnTo>
                  <a:pt x="0" y="599"/>
                </a:lnTo>
                <a:lnTo>
                  <a:pt x="1680" y="0"/>
                </a:lnTo>
                <a:lnTo>
                  <a:pt x="2713" y="2998"/>
                </a:lnTo>
                <a:lnTo>
                  <a:pt x="812" y="2998"/>
                </a:lnTo>
                <a:close/>
              </a:path>
            </a:pathLst>
          </a:custGeom>
          <a:solidFill>
            <a:sysClr val="window" lastClr="FFFFFF">
              <a:lumMod val="85000"/>
            </a:sys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Sľïdè">
            <a:extLst>
              <a:ext uri="{FF2B5EF4-FFF2-40B4-BE49-F238E27FC236}">
                <a16:creationId xmlns:a16="http://schemas.microsoft.com/office/drawing/2014/main" xmlns="" id="{00FDCCA1-EF30-4081-98E8-C8285CBE0229}"/>
              </a:ext>
            </a:extLst>
          </p:cNvPr>
          <p:cNvSpPr/>
          <p:nvPr/>
        </p:nvSpPr>
        <p:spPr bwMode="auto">
          <a:xfrm>
            <a:off x="6837675" y="3719418"/>
            <a:ext cx="482209" cy="773597"/>
          </a:xfrm>
          <a:custGeom>
            <a:avLst/>
            <a:gdLst>
              <a:gd name="T0" fmla="*/ 0 w 1874"/>
              <a:gd name="T1" fmla="*/ 300 h 2998"/>
              <a:gd name="T2" fmla="*/ 841 w 1874"/>
              <a:gd name="T3" fmla="*/ 0 h 2998"/>
              <a:gd name="T4" fmla="*/ 1874 w 1874"/>
              <a:gd name="T5" fmla="*/ 2998 h 2998"/>
              <a:gd name="T6" fmla="*/ 986 w 1874"/>
              <a:gd name="T7" fmla="*/ 2998 h 2998"/>
              <a:gd name="T8" fmla="*/ 0 w 1874"/>
              <a:gd name="T9" fmla="*/ 300 h 2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74" h="2998">
                <a:moveTo>
                  <a:pt x="0" y="300"/>
                </a:moveTo>
                <a:lnTo>
                  <a:pt x="841" y="0"/>
                </a:lnTo>
                <a:lnTo>
                  <a:pt x="1874" y="2998"/>
                </a:lnTo>
                <a:lnTo>
                  <a:pt x="986" y="2998"/>
                </a:lnTo>
                <a:lnTo>
                  <a:pt x="0" y="300"/>
                </a:ln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ŝḷîďê">
            <a:extLst>
              <a:ext uri="{FF2B5EF4-FFF2-40B4-BE49-F238E27FC236}">
                <a16:creationId xmlns:a16="http://schemas.microsoft.com/office/drawing/2014/main" xmlns="" id="{74B39A3D-6C9A-44AA-8C04-754D34FD1FF5}"/>
              </a:ext>
            </a:extLst>
          </p:cNvPr>
          <p:cNvSpPr/>
          <p:nvPr/>
        </p:nvSpPr>
        <p:spPr bwMode="auto">
          <a:xfrm>
            <a:off x="6617199" y="3629165"/>
            <a:ext cx="400982" cy="233368"/>
          </a:xfrm>
          <a:custGeom>
            <a:avLst/>
            <a:gdLst>
              <a:gd name="T0" fmla="*/ 146 w 1554"/>
              <a:gd name="T1" fmla="*/ 904 h 904"/>
              <a:gd name="T2" fmla="*/ 0 w 1554"/>
              <a:gd name="T3" fmla="*/ 485 h 904"/>
              <a:gd name="T4" fmla="*/ 1410 w 1554"/>
              <a:gd name="T5" fmla="*/ 0 h 904"/>
              <a:gd name="T6" fmla="*/ 1554 w 1554"/>
              <a:gd name="T7" fmla="*/ 403 h 904"/>
              <a:gd name="T8" fmla="*/ 146 w 1554"/>
              <a:gd name="T9" fmla="*/ 904 h 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4" h="904">
                <a:moveTo>
                  <a:pt x="146" y="904"/>
                </a:moveTo>
                <a:lnTo>
                  <a:pt x="0" y="485"/>
                </a:lnTo>
                <a:lnTo>
                  <a:pt x="1410" y="0"/>
                </a:lnTo>
                <a:lnTo>
                  <a:pt x="1554" y="403"/>
                </a:lnTo>
                <a:lnTo>
                  <a:pt x="146" y="904"/>
                </a:lnTo>
                <a:close/>
              </a:path>
            </a:pathLst>
          </a:custGeom>
          <a:solidFill>
            <a:srgbClr val="FFFB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ṩļidé">
            <a:extLst>
              <a:ext uri="{FF2B5EF4-FFF2-40B4-BE49-F238E27FC236}">
                <a16:creationId xmlns:a16="http://schemas.microsoft.com/office/drawing/2014/main" xmlns="" id="{48817191-3E91-43C4-816A-9194502ABE20}"/>
              </a:ext>
            </a:extLst>
          </p:cNvPr>
          <p:cNvSpPr/>
          <p:nvPr/>
        </p:nvSpPr>
        <p:spPr bwMode="auto">
          <a:xfrm>
            <a:off x="6251030" y="2764026"/>
            <a:ext cx="692370" cy="978600"/>
          </a:xfrm>
          <a:custGeom>
            <a:avLst/>
            <a:gdLst>
              <a:gd name="T0" fmla="*/ 1412 w 2688"/>
              <a:gd name="T1" fmla="*/ 3458 h 3793"/>
              <a:gd name="T2" fmla="*/ 1277 w 2688"/>
              <a:gd name="T3" fmla="*/ 3410 h 3793"/>
              <a:gd name="T4" fmla="*/ 1090 w 2688"/>
              <a:gd name="T5" fmla="*/ 3290 h 3793"/>
              <a:gd name="T6" fmla="*/ 834 w 2688"/>
              <a:gd name="T7" fmla="*/ 3059 h 3793"/>
              <a:gd name="T8" fmla="*/ 540 w 2688"/>
              <a:gd name="T9" fmla="*/ 2792 h 3793"/>
              <a:gd name="T10" fmla="*/ 151 w 2688"/>
              <a:gd name="T11" fmla="*/ 2476 h 3793"/>
              <a:gd name="T12" fmla="*/ 17 w 2688"/>
              <a:gd name="T13" fmla="*/ 2321 h 3793"/>
              <a:gd name="T14" fmla="*/ 22 w 2688"/>
              <a:gd name="T15" fmla="*/ 2184 h 3793"/>
              <a:gd name="T16" fmla="*/ 119 w 2688"/>
              <a:gd name="T17" fmla="*/ 2092 h 3793"/>
              <a:gd name="T18" fmla="*/ 230 w 2688"/>
              <a:gd name="T19" fmla="*/ 2065 h 3793"/>
              <a:gd name="T20" fmla="*/ 347 w 2688"/>
              <a:gd name="T21" fmla="*/ 2089 h 3793"/>
              <a:gd name="T22" fmla="*/ 533 w 2688"/>
              <a:gd name="T23" fmla="*/ 2192 h 3793"/>
              <a:gd name="T24" fmla="*/ 976 w 2688"/>
              <a:gd name="T25" fmla="*/ 2526 h 3793"/>
              <a:gd name="T26" fmla="*/ 891 w 2688"/>
              <a:gd name="T27" fmla="*/ 2254 h 3793"/>
              <a:gd name="T28" fmla="*/ 623 w 2688"/>
              <a:gd name="T29" fmla="*/ 1546 h 3793"/>
              <a:gd name="T30" fmla="*/ 380 w 2688"/>
              <a:gd name="T31" fmla="*/ 993 h 3793"/>
              <a:gd name="T32" fmla="*/ 285 w 2688"/>
              <a:gd name="T33" fmla="*/ 714 h 3793"/>
              <a:gd name="T34" fmla="*/ 251 w 2688"/>
              <a:gd name="T35" fmla="*/ 490 h 3793"/>
              <a:gd name="T36" fmla="*/ 298 w 2688"/>
              <a:gd name="T37" fmla="*/ 350 h 3793"/>
              <a:gd name="T38" fmla="*/ 443 w 2688"/>
              <a:gd name="T39" fmla="*/ 332 h 3793"/>
              <a:gd name="T40" fmla="*/ 658 w 2688"/>
              <a:gd name="T41" fmla="*/ 590 h 3793"/>
              <a:gd name="T42" fmla="*/ 888 w 2688"/>
              <a:gd name="T43" fmla="*/ 1025 h 3793"/>
              <a:gd name="T44" fmla="*/ 1185 w 2688"/>
              <a:gd name="T45" fmla="*/ 1717 h 3793"/>
              <a:gd name="T46" fmla="*/ 1114 w 2688"/>
              <a:gd name="T47" fmla="*/ 1457 h 3793"/>
              <a:gd name="T48" fmla="*/ 922 w 2688"/>
              <a:gd name="T49" fmla="*/ 736 h 3793"/>
              <a:gd name="T50" fmla="*/ 813 w 2688"/>
              <a:gd name="T51" fmla="*/ 245 h 3793"/>
              <a:gd name="T52" fmla="*/ 827 w 2688"/>
              <a:gd name="T53" fmla="*/ 64 h 3793"/>
              <a:gd name="T54" fmla="*/ 899 w 2688"/>
              <a:gd name="T55" fmla="*/ 1 h 3793"/>
              <a:gd name="T56" fmla="*/ 999 w 2688"/>
              <a:gd name="T57" fmla="*/ 21 h 3793"/>
              <a:gd name="T58" fmla="*/ 1096 w 2688"/>
              <a:gd name="T59" fmla="*/ 82 h 3793"/>
              <a:gd name="T60" fmla="*/ 1209 w 2688"/>
              <a:gd name="T61" fmla="*/ 297 h 3793"/>
              <a:gd name="T62" fmla="*/ 1388 w 2688"/>
              <a:gd name="T63" fmla="*/ 823 h 3793"/>
              <a:gd name="T64" fmla="*/ 1579 w 2688"/>
              <a:gd name="T65" fmla="*/ 1469 h 3793"/>
              <a:gd name="T66" fmla="*/ 1483 w 2688"/>
              <a:gd name="T67" fmla="*/ 1001 h 3793"/>
              <a:gd name="T68" fmla="*/ 1413 w 2688"/>
              <a:gd name="T69" fmla="*/ 514 h 3793"/>
              <a:gd name="T70" fmla="*/ 1417 w 2688"/>
              <a:gd name="T71" fmla="*/ 123 h 3793"/>
              <a:gd name="T72" fmla="*/ 1558 w 2688"/>
              <a:gd name="T73" fmla="*/ 26 h 3793"/>
              <a:gd name="T74" fmla="*/ 1738 w 2688"/>
              <a:gd name="T75" fmla="*/ 273 h 3793"/>
              <a:gd name="T76" fmla="*/ 1878 w 2688"/>
              <a:gd name="T77" fmla="*/ 700 h 3793"/>
              <a:gd name="T78" fmla="*/ 1990 w 2688"/>
              <a:gd name="T79" fmla="*/ 1246 h 3793"/>
              <a:gd name="T80" fmla="*/ 2037 w 2688"/>
              <a:gd name="T81" fmla="*/ 1456 h 3793"/>
              <a:gd name="T82" fmla="*/ 2083 w 2688"/>
              <a:gd name="T83" fmla="*/ 1387 h 3793"/>
              <a:gd name="T84" fmla="*/ 2099 w 2688"/>
              <a:gd name="T85" fmla="*/ 1263 h 3793"/>
              <a:gd name="T86" fmla="*/ 2070 w 2688"/>
              <a:gd name="T87" fmla="*/ 1048 h 3793"/>
              <a:gd name="T88" fmla="*/ 2021 w 2688"/>
              <a:gd name="T89" fmla="*/ 743 h 3793"/>
              <a:gd name="T90" fmla="*/ 2066 w 2688"/>
              <a:gd name="T91" fmla="*/ 470 h 3793"/>
              <a:gd name="T92" fmla="*/ 2175 w 2688"/>
              <a:gd name="T93" fmla="*/ 352 h 3793"/>
              <a:gd name="T94" fmla="*/ 2311 w 2688"/>
              <a:gd name="T95" fmla="*/ 514 h 3793"/>
              <a:gd name="T96" fmla="*/ 2456 w 2688"/>
              <a:gd name="T97" fmla="*/ 1170 h 3793"/>
              <a:gd name="T98" fmla="*/ 2634 w 2688"/>
              <a:gd name="T99" fmla="*/ 2115 h 3793"/>
              <a:gd name="T100" fmla="*/ 2685 w 2688"/>
              <a:gd name="T101" fmla="*/ 2445 h 3793"/>
              <a:gd name="T102" fmla="*/ 2678 w 2688"/>
              <a:gd name="T103" fmla="*/ 2643 h 3793"/>
              <a:gd name="T104" fmla="*/ 2623 w 2688"/>
              <a:gd name="T105" fmla="*/ 2860 h 3793"/>
              <a:gd name="T106" fmla="*/ 2542 w 2688"/>
              <a:gd name="T107" fmla="*/ 2996 h 3793"/>
              <a:gd name="T108" fmla="*/ 2571 w 2688"/>
              <a:gd name="T109" fmla="*/ 3205 h 3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88" h="3793">
                <a:moveTo>
                  <a:pt x="1559" y="3793"/>
                </a:moveTo>
                <a:lnTo>
                  <a:pt x="1469" y="3459"/>
                </a:lnTo>
                <a:lnTo>
                  <a:pt x="1467" y="3460"/>
                </a:lnTo>
                <a:lnTo>
                  <a:pt x="1459" y="3460"/>
                </a:lnTo>
                <a:lnTo>
                  <a:pt x="1449" y="3461"/>
                </a:lnTo>
                <a:lnTo>
                  <a:pt x="1432" y="3460"/>
                </a:lnTo>
                <a:lnTo>
                  <a:pt x="1412" y="3458"/>
                </a:lnTo>
                <a:lnTo>
                  <a:pt x="1386" y="3452"/>
                </a:lnTo>
                <a:lnTo>
                  <a:pt x="1371" y="3448"/>
                </a:lnTo>
                <a:lnTo>
                  <a:pt x="1355" y="3442"/>
                </a:lnTo>
                <a:lnTo>
                  <a:pt x="1337" y="3437"/>
                </a:lnTo>
                <a:lnTo>
                  <a:pt x="1319" y="3429"/>
                </a:lnTo>
                <a:lnTo>
                  <a:pt x="1298" y="3421"/>
                </a:lnTo>
                <a:lnTo>
                  <a:pt x="1277" y="3410"/>
                </a:lnTo>
                <a:lnTo>
                  <a:pt x="1254" y="3398"/>
                </a:lnTo>
                <a:lnTo>
                  <a:pt x="1230" y="3385"/>
                </a:lnTo>
                <a:lnTo>
                  <a:pt x="1206" y="3370"/>
                </a:lnTo>
                <a:lnTo>
                  <a:pt x="1178" y="3353"/>
                </a:lnTo>
                <a:lnTo>
                  <a:pt x="1150" y="3334"/>
                </a:lnTo>
                <a:lnTo>
                  <a:pt x="1121" y="3313"/>
                </a:lnTo>
                <a:lnTo>
                  <a:pt x="1090" y="3290"/>
                </a:lnTo>
                <a:lnTo>
                  <a:pt x="1057" y="3265"/>
                </a:lnTo>
                <a:lnTo>
                  <a:pt x="1024" y="3237"/>
                </a:lnTo>
                <a:lnTo>
                  <a:pt x="988" y="3207"/>
                </a:lnTo>
                <a:lnTo>
                  <a:pt x="953" y="3174"/>
                </a:lnTo>
                <a:lnTo>
                  <a:pt x="914" y="3138"/>
                </a:lnTo>
                <a:lnTo>
                  <a:pt x="875" y="3101"/>
                </a:lnTo>
                <a:lnTo>
                  <a:pt x="834" y="3059"/>
                </a:lnTo>
                <a:lnTo>
                  <a:pt x="792" y="3017"/>
                </a:lnTo>
                <a:lnTo>
                  <a:pt x="749" y="2976"/>
                </a:lnTo>
                <a:lnTo>
                  <a:pt x="707" y="2937"/>
                </a:lnTo>
                <a:lnTo>
                  <a:pt x="664" y="2899"/>
                </a:lnTo>
                <a:lnTo>
                  <a:pt x="623" y="2863"/>
                </a:lnTo>
                <a:lnTo>
                  <a:pt x="581" y="2827"/>
                </a:lnTo>
                <a:lnTo>
                  <a:pt x="540" y="2792"/>
                </a:lnTo>
                <a:lnTo>
                  <a:pt x="499" y="2759"/>
                </a:lnTo>
                <a:lnTo>
                  <a:pt x="420" y="2695"/>
                </a:lnTo>
                <a:lnTo>
                  <a:pt x="344" y="2635"/>
                </a:lnTo>
                <a:lnTo>
                  <a:pt x="274" y="2579"/>
                </a:lnTo>
                <a:lnTo>
                  <a:pt x="209" y="2526"/>
                </a:lnTo>
                <a:lnTo>
                  <a:pt x="179" y="2500"/>
                </a:lnTo>
                <a:lnTo>
                  <a:pt x="151" y="2476"/>
                </a:lnTo>
                <a:lnTo>
                  <a:pt x="125" y="2451"/>
                </a:lnTo>
                <a:lnTo>
                  <a:pt x="101" y="2429"/>
                </a:lnTo>
                <a:lnTo>
                  <a:pt x="79" y="2406"/>
                </a:lnTo>
                <a:lnTo>
                  <a:pt x="60" y="2383"/>
                </a:lnTo>
                <a:lnTo>
                  <a:pt x="43" y="2362"/>
                </a:lnTo>
                <a:lnTo>
                  <a:pt x="29" y="2341"/>
                </a:lnTo>
                <a:lnTo>
                  <a:pt x="17" y="2321"/>
                </a:lnTo>
                <a:lnTo>
                  <a:pt x="8" y="2300"/>
                </a:lnTo>
                <a:lnTo>
                  <a:pt x="2" y="2281"/>
                </a:lnTo>
                <a:lnTo>
                  <a:pt x="0" y="2260"/>
                </a:lnTo>
                <a:lnTo>
                  <a:pt x="0" y="2242"/>
                </a:lnTo>
                <a:lnTo>
                  <a:pt x="4" y="2222"/>
                </a:lnTo>
                <a:lnTo>
                  <a:pt x="11" y="2203"/>
                </a:lnTo>
                <a:lnTo>
                  <a:pt x="22" y="2184"/>
                </a:lnTo>
                <a:lnTo>
                  <a:pt x="35" y="2167"/>
                </a:lnTo>
                <a:lnTo>
                  <a:pt x="48" y="2151"/>
                </a:lnTo>
                <a:lnTo>
                  <a:pt x="62" y="2136"/>
                </a:lnTo>
                <a:lnTo>
                  <a:pt x="76" y="2123"/>
                </a:lnTo>
                <a:lnTo>
                  <a:pt x="90" y="2111"/>
                </a:lnTo>
                <a:lnTo>
                  <a:pt x="104" y="2101"/>
                </a:lnTo>
                <a:lnTo>
                  <a:pt x="119" y="2092"/>
                </a:lnTo>
                <a:lnTo>
                  <a:pt x="135" y="2085"/>
                </a:lnTo>
                <a:lnTo>
                  <a:pt x="150" y="2078"/>
                </a:lnTo>
                <a:lnTo>
                  <a:pt x="166" y="2074"/>
                </a:lnTo>
                <a:lnTo>
                  <a:pt x="181" y="2070"/>
                </a:lnTo>
                <a:lnTo>
                  <a:pt x="197" y="2067"/>
                </a:lnTo>
                <a:lnTo>
                  <a:pt x="213" y="2066"/>
                </a:lnTo>
                <a:lnTo>
                  <a:pt x="230" y="2065"/>
                </a:lnTo>
                <a:lnTo>
                  <a:pt x="246" y="2066"/>
                </a:lnTo>
                <a:lnTo>
                  <a:pt x="263" y="2069"/>
                </a:lnTo>
                <a:lnTo>
                  <a:pt x="279" y="2071"/>
                </a:lnTo>
                <a:lnTo>
                  <a:pt x="297" y="2074"/>
                </a:lnTo>
                <a:lnTo>
                  <a:pt x="313" y="2078"/>
                </a:lnTo>
                <a:lnTo>
                  <a:pt x="330" y="2084"/>
                </a:lnTo>
                <a:lnTo>
                  <a:pt x="347" y="2089"/>
                </a:lnTo>
                <a:lnTo>
                  <a:pt x="364" y="2097"/>
                </a:lnTo>
                <a:lnTo>
                  <a:pt x="381" y="2103"/>
                </a:lnTo>
                <a:lnTo>
                  <a:pt x="398" y="2112"/>
                </a:lnTo>
                <a:lnTo>
                  <a:pt x="433" y="2129"/>
                </a:lnTo>
                <a:lnTo>
                  <a:pt x="466" y="2149"/>
                </a:lnTo>
                <a:lnTo>
                  <a:pt x="500" y="2169"/>
                </a:lnTo>
                <a:lnTo>
                  <a:pt x="533" y="2192"/>
                </a:lnTo>
                <a:lnTo>
                  <a:pt x="604" y="2242"/>
                </a:lnTo>
                <a:lnTo>
                  <a:pt x="678" y="2297"/>
                </a:lnTo>
                <a:lnTo>
                  <a:pt x="755" y="2354"/>
                </a:lnTo>
                <a:lnTo>
                  <a:pt x="827" y="2409"/>
                </a:lnTo>
                <a:lnTo>
                  <a:pt x="891" y="2459"/>
                </a:lnTo>
                <a:lnTo>
                  <a:pt x="942" y="2499"/>
                </a:lnTo>
                <a:lnTo>
                  <a:pt x="976" y="2526"/>
                </a:lnTo>
                <a:lnTo>
                  <a:pt x="988" y="2536"/>
                </a:lnTo>
                <a:lnTo>
                  <a:pt x="986" y="2527"/>
                </a:lnTo>
                <a:lnTo>
                  <a:pt x="976" y="2500"/>
                </a:lnTo>
                <a:lnTo>
                  <a:pt x="962" y="2458"/>
                </a:lnTo>
                <a:lnTo>
                  <a:pt x="943" y="2402"/>
                </a:lnTo>
                <a:lnTo>
                  <a:pt x="919" y="2334"/>
                </a:lnTo>
                <a:lnTo>
                  <a:pt x="891" y="2254"/>
                </a:lnTo>
                <a:lnTo>
                  <a:pt x="860" y="2166"/>
                </a:lnTo>
                <a:lnTo>
                  <a:pt x="825" y="2071"/>
                </a:lnTo>
                <a:lnTo>
                  <a:pt x="788" y="1970"/>
                </a:lnTo>
                <a:lnTo>
                  <a:pt x="749" y="1865"/>
                </a:lnTo>
                <a:lnTo>
                  <a:pt x="708" y="1759"/>
                </a:lnTo>
                <a:lnTo>
                  <a:pt x="666" y="1652"/>
                </a:lnTo>
                <a:lnTo>
                  <a:pt x="623" y="1546"/>
                </a:lnTo>
                <a:lnTo>
                  <a:pt x="580" y="1443"/>
                </a:lnTo>
                <a:lnTo>
                  <a:pt x="537" y="1345"/>
                </a:lnTo>
                <a:lnTo>
                  <a:pt x="494" y="1253"/>
                </a:lnTo>
                <a:lnTo>
                  <a:pt x="453" y="1165"/>
                </a:lnTo>
                <a:lnTo>
                  <a:pt x="416" y="1079"/>
                </a:lnTo>
                <a:lnTo>
                  <a:pt x="397" y="1035"/>
                </a:lnTo>
                <a:lnTo>
                  <a:pt x="380" y="993"/>
                </a:lnTo>
                <a:lnTo>
                  <a:pt x="364" y="951"/>
                </a:lnTo>
                <a:lnTo>
                  <a:pt x="347" y="909"/>
                </a:lnTo>
                <a:lnTo>
                  <a:pt x="333" y="869"/>
                </a:lnTo>
                <a:lnTo>
                  <a:pt x="319" y="829"/>
                </a:lnTo>
                <a:lnTo>
                  <a:pt x="306" y="790"/>
                </a:lnTo>
                <a:lnTo>
                  <a:pt x="296" y="751"/>
                </a:lnTo>
                <a:lnTo>
                  <a:pt x="285" y="714"/>
                </a:lnTo>
                <a:lnTo>
                  <a:pt x="276" y="678"/>
                </a:lnTo>
                <a:lnTo>
                  <a:pt x="269" y="644"/>
                </a:lnTo>
                <a:lnTo>
                  <a:pt x="262" y="610"/>
                </a:lnTo>
                <a:lnTo>
                  <a:pt x="257" y="578"/>
                </a:lnTo>
                <a:lnTo>
                  <a:pt x="253" y="546"/>
                </a:lnTo>
                <a:lnTo>
                  <a:pt x="251" y="517"/>
                </a:lnTo>
                <a:lnTo>
                  <a:pt x="251" y="490"/>
                </a:lnTo>
                <a:lnTo>
                  <a:pt x="252" y="464"/>
                </a:lnTo>
                <a:lnTo>
                  <a:pt x="256" y="440"/>
                </a:lnTo>
                <a:lnTo>
                  <a:pt x="260" y="418"/>
                </a:lnTo>
                <a:lnTo>
                  <a:pt x="266" y="398"/>
                </a:lnTo>
                <a:lnTo>
                  <a:pt x="275" y="380"/>
                </a:lnTo>
                <a:lnTo>
                  <a:pt x="286" y="364"/>
                </a:lnTo>
                <a:lnTo>
                  <a:pt x="298" y="350"/>
                </a:lnTo>
                <a:lnTo>
                  <a:pt x="312" y="339"/>
                </a:lnTo>
                <a:lnTo>
                  <a:pt x="328" y="329"/>
                </a:lnTo>
                <a:lnTo>
                  <a:pt x="347" y="323"/>
                </a:lnTo>
                <a:lnTo>
                  <a:pt x="368" y="318"/>
                </a:lnTo>
                <a:lnTo>
                  <a:pt x="391" y="317"/>
                </a:lnTo>
                <a:lnTo>
                  <a:pt x="416" y="320"/>
                </a:lnTo>
                <a:lnTo>
                  <a:pt x="443" y="332"/>
                </a:lnTo>
                <a:lnTo>
                  <a:pt x="471" y="352"/>
                </a:lnTo>
                <a:lnTo>
                  <a:pt x="499" y="378"/>
                </a:lnTo>
                <a:lnTo>
                  <a:pt x="529" y="409"/>
                </a:lnTo>
                <a:lnTo>
                  <a:pt x="560" y="447"/>
                </a:lnTo>
                <a:lnTo>
                  <a:pt x="592" y="490"/>
                </a:lnTo>
                <a:lnTo>
                  <a:pt x="624" y="538"/>
                </a:lnTo>
                <a:lnTo>
                  <a:pt x="658" y="590"/>
                </a:lnTo>
                <a:lnTo>
                  <a:pt x="691" y="645"/>
                </a:lnTo>
                <a:lnTo>
                  <a:pt x="724" y="703"/>
                </a:lnTo>
                <a:lnTo>
                  <a:pt x="757" y="764"/>
                </a:lnTo>
                <a:lnTo>
                  <a:pt x="791" y="828"/>
                </a:lnTo>
                <a:lnTo>
                  <a:pt x="823" y="893"/>
                </a:lnTo>
                <a:lnTo>
                  <a:pt x="855" y="959"/>
                </a:lnTo>
                <a:lnTo>
                  <a:pt x="888" y="1025"/>
                </a:lnTo>
                <a:lnTo>
                  <a:pt x="948" y="1157"/>
                </a:lnTo>
                <a:lnTo>
                  <a:pt x="1006" y="1284"/>
                </a:lnTo>
                <a:lnTo>
                  <a:pt x="1057" y="1404"/>
                </a:lnTo>
                <a:lnTo>
                  <a:pt x="1102" y="1511"/>
                </a:lnTo>
                <a:lnTo>
                  <a:pt x="1140" y="1602"/>
                </a:lnTo>
                <a:lnTo>
                  <a:pt x="1167" y="1673"/>
                </a:lnTo>
                <a:lnTo>
                  <a:pt x="1185" y="1717"/>
                </a:lnTo>
                <a:lnTo>
                  <a:pt x="1190" y="1733"/>
                </a:lnTo>
                <a:lnTo>
                  <a:pt x="1188" y="1725"/>
                </a:lnTo>
                <a:lnTo>
                  <a:pt x="1181" y="1699"/>
                </a:lnTo>
                <a:lnTo>
                  <a:pt x="1170" y="1657"/>
                </a:lnTo>
                <a:lnTo>
                  <a:pt x="1154" y="1602"/>
                </a:lnTo>
                <a:lnTo>
                  <a:pt x="1135" y="1535"/>
                </a:lnTo>
                <a:lnTo>
                  <a:pt x="1114" y="1457"/>
                </a:lnTo>
                <a:lnTo>
                  <a:pt x="1090" y="1370"/>
                </a:lnTo>
                <a:lnTo>
                  <a:pt x="1064" y="1274"/>
                </a:lnTo>
                <a:lnTo>
                  <a:pt x="1037" y="1174"/>
                </a:lnTo>
                <a:lnTo>
                  <a:pt x="1009" y="1068"/>
                </a:lnTo>
                <a:lnTo>
                  <a:pt x="980" y="959"/>
                </a:lnTo>
                <a:lnTo>
                  <a:pt x="950" y="847"/>
                </a:lnTo>
                <a:lnTo>
                  <a:pt x="922" y="736"/>
                </a:lnTo>
                <a:lnTo>
                  <a:pt x="894" y="627"/>
                </a:lnTo>
                <a:lnTo>
                  <a:pt x="868" y="519"/>
                </a:lnTo>
                <a:lnTo>
                  <a:pt x="843" y="417"/>
                </a:lnTo>
                <a:lnTo>
                  <a:pt x="834" y="368"/>
                </a:lnTo>
                <a:lnTo>
                  <a:pt x="825" y="324"/>
                </a:lnTo>
                <a:lnTo>
                  <a:pt x="819" y="283"/>
                </a:lnTo>
                <a:lnTo>
                  <a:pt x="813" y="245"/>
                </a:lnTo>
                <a:lnTo>
                  <a:pt x="811" y="210"/>
                </a:lnTo>
                <a:lnTo>
                  <a:pt x="810" y="179"/>
                </a:lnTo>
                <a:lnTo>
                  <a:pt x="810" y="149"/>
                </a:lnTo>
                <a:lnTo>
                  <a:pt x="812" y="125"/>
                </a:lnTo>
                <a:lnTo>
                  <a:pt x="816" y="102"/>
                </a:lnTo>
                <a:lnTo>
                  <a:pt x="821" y="81"/>
                </a:lnTo>
                <a:lnTo>
                  <a:pt x="827" y="64"/>
                </a:lnTo>
                <a:lnTo>
                  <a:pt x="835" y="48"/>
                </a:lnTo>
                <a:lnTo>
                  <a:pt x="843" y="35"/>
                </a:lnTo>
                <a:lnTo>
                  <a:pt x="853" y="25"/>
                </a:lnTo>
                <a:lnTo>
                  <a:pt x="863" y="16"/>
                </a:lnTo>
                <a:lnTo>
                  <a:pt x="875" y="9"/>
                </a:lnTo>
                <a:lnTo>
                  <a:pt x="887" y="4"/>
                </a:lnTo>
                <a:lnTo>
                  <a:pt x="899" y="1"/>
                </a:lnTo>
                <a:lnTo>
                  <a:pt x="913" y="0"/>
                </a:lnTo>
                <a:lnTo>
                  <a:pt x="926" y="0"/>
                </a:lnTo>
                <a:lnTo>
                  <a:pt x="941" y="2"/>
                </a:lnTo>
                <a:lnTo>
                  <a:pt x="955" y="4"/>
                </a:lnTo>
                <a:lnTo>
                  <a:pt x="969" y="9"/>
                </a:lnTo>
                <a:lnTo>
                  <a:pt x="984" y="14"/>
                </a:lnTo>
                <a:lnTo>
                  <a:pt x="999" y="21"/>
                </a:lnTo>
                <a:lnTo>
                  <a:pt x="1013" y="27"/>
                </a:lnTo>
                <a:lnTo>
                  <a:pt x="1028" y="36"/>
                </a:lnTo>
                <a:lnTo>
                  <a:pt x="1042" y="43"/>
                </a:lnTo>
                <a:lnTo>
                  <a:pt x="1056" y="53"/>
                </a:lnTo>
                <a:lnTo>
                  <a:pt x="1070" y="63"/>
                </a:lnTo>
                <a:lnTo>
                  <a:pt x="1083" y="73"/>
                </a:lnTo>
                <a:lnTo>
                  <a:pt x="1096" y="82"/>
                </a:lnTo>
                <a:lnTo>
                  <a:pt x="1109" y="95"/>
                </a:lnTo>
                <a:lnTo>
                  <a:pt x="1123" y="116"/>
                </a:lnTo>
                <a:lnTo>
                  <a:pt x="1139" y="142"/>
                </a:lnTo>
                <a:lnTo>
                  <a:pt x="1155" y="173"/>
                </a:lnTo>
                <a:lnTo>
                  <a:pt x="1172" y="210"/>
                </a:lnTo>
                <a:lnTo>
                  <a:pt x="1189" y="251"/>
                </a:lnTo>
                <a:lnTo>
                  <a:pt x="1209" y="297"/>
                </a:lnTo>
                <a:lnTo>
                  <a:pt x="1227" y="346"/>
                </a:lnTo>
                <a:lnTo>
                  <a:pt x="1247" y="399"/>
                </a:lnTo>
                <a:lnTo>
                  <a:pt x="1267" y="455"/>
                </a:lnTo>
                <a:lnTo>
                  <a:pt x="1288" y="513"/>
                </a:lnTo>
                <a:lnTo>
                  <a:pt x="1308" y="572"/>
                </a:lnTo>
                <a:lnTo>
                  <a:pt x="1348" y="697"/>
                </a:lnTo>
                <a:lnTo>
                  <a:pt x="1388" y="823"/>
                </a:lnTo>
                <a:lnTo>
                  <a:pt x="1427" y="949"/>
                </a:lnTo>
                <a:lnTo>
                  <a:pt x="1464" y="1069"/>
                </a:lnTo>
                <a:lnTo>
                  <a:pt x="1496" y="1180"/>
                </a:lnTo>
                <a:lnTo>
                  <a:pt x="1525" y="1280"/>
                </a:lnTo>
                <a:lnTo>
                  <a:pt x="1549" y="1364"/>
                </a:lnTo>
                <a:lnTo>
                  <a:pt x="1568" y="1428"/>
                </a:lnTo>
                <a:lnTo>
                  <a:pt x="1579" y="1469"/>
                </a:lnTo>
                <a:lnTo>
                  <a:pt x="1583" y="1484"/>
                </a:lnTo>
                <a:lnTo>
                  <a:pt x="1579" y="1467"/>
                </a:lnTo>
                <a:lnTo>
                  <a:pt x="1568" y="1418"/>
                </a:lnTo>
                <a:lnTo>
                  <a:pt x="1551" y="1343"/>
                </a:lnTo>
                <a:lnTo>
                  <a:pt x="1531" y="1244"/>
                </a:lnTo>
                <a:lnTo>
                  <a:pt x="1507" y="1128"/>
                </a:lnTo>
                <a:lnTo>
                  <a:pt x="1483" y="1001"/>
                </a:lnTo>
                <a:lnTo>
                  <a:pt x="1471" y="933"/>
                </a:lnTo>
                <a:lnTo>
                  <a:pt x="1459" y="863"/>
                </a:lnTo>
                <a:lnTo>
                  <a:pt x="1449" y="793"/>
                </a:lnTo>
                <a:lnTo>
                  <a:pt x="1438" y="723"/>
                </a:lnTo>
                <a:lnTo>
                  <a:pt x="1428" y="652"/>
                </a:lnTo>
                <a:lnTo>
                  <a:pt x="1421" y="582"/>
                </a:lnTo>
                <a:lnTo>
                  <a:pt x="1413" y="514"/>
                </a:lnTo>
                <a:lnTo>
                  <a:pt x="1408" y="448"/>
                </a:lnTo>
                <a:lnTo>
                  <a:pt x="1403" y="384"/>
                </a:lnTo>
                <a:lnTo>
                  <a:pt x="1402" y="324"/>
                </a:lnTo>
                <a:lnTo>
                  <a:pt x="1402" y="267"/>
                </a:lnTo>
                <a:lnTo>
                  <a:pt x="1404" y="214"/>
                </a:lnTo>
                <a:lnTo>
                  <a:pt x="1410" y="167"/>
                </a:lnTo>
                <a:lnTo>
                  <a:pt x="1417" y="123"/>
                </a:lnTo>
                <a:lnTo>
                  <a:pt x="1427" y="88"/>
                </a:lnTo>
                <a:lnTo>
                  <a:pt x="1441" y="58"/>
                </a:lnTo>
                <a:lnTo>
                  <a:pt x="1457" y="35"/>
                </a:lnTo>
                <a:lnTo>
                  <a:pt x="1477" y="20"/>
                </a:lnTo>
                <a:lnTo>
                  <a:pt x="1501" y="13"/>
                </a:lnTo>
                <a:lnTo>
                  <a:pt x="1529" y="15"/>
                </a:lnTo>
                <a:lnTo>
                  <a:pt x="1558" y="26"/>
                </a:lnTo>
                <a:lnTo>
                  <a:pt x="1586" y="43"/>
                </a:lnTo>
                <a:lnTo>
                  <a:pt x="1613" y="68"/>
                </a:lnTo>
                <a:lnTo>
                  <a:pt x="1640" y="99"/>
                </a:lnTo>
                <a:lnTo>
                  <a:pt x="1666" y="134"/>
                </a:lnTo>
                <a:lnTo>
                  <a:pt x="1691" y="176"/>
                </a:lnTo>
                <a:lnTo>
                  <a:pt x="1714" y="222"/>
                </a:lnTo>
                <a:lnTo>
                  <a:pt x="1738" y="273"/>
                </a:lnTo>
                <a:lnTo>
                  <a:pt x="1761" y="326"/>
                </a:lnTo>
                <a:lnTo>
                  <a:pt x="1783" y="383"/>
                </a:lnTo>
                <a:lnTo>
                  <a:pt x="1803" y="443"/>
                </a:lnTo>
                <a:lnTo>
                  <a:pt x="1823" y="505"/>
                </a:lnTo>
                <a:lnTo>
                  <a:pt x="1842" y="569"/>
                </a:lnTo>
                <a:lnTo>
                  <a:pt x="1860" y="634"/>
                </a:lnTo>
                <a:lnTo>
                  <a:pt x="1878" y="700"/>
                </a:lnTo>
                <a:lnTo>
                  <a:pt x="1894" y="766"/>
                </a:lnTo>
                <a:lnTo>
                  <a:pt x="1909" y="832"/>
                </a:lnTo>
                <a:lnTo>
                  <a:pt x="1923" y="897"/>
                </a:lnTo>
                <a:lnTo>
                  <a:pt x="1937" y="961"/>
                </a:lnTo>
                <a:lnTo>
                  <a:pt x="1950" y="1024"/>
                </a:lnTo>
                <a:lnTo>
                  <a:pt x="1972" y="1141"/>
                </a:lnTo>
                <a:lnTo>
                  <a:pt x="1990" y="1246"/>
                </a:lnTo>
                <a:lnTo>
                  <a:pt x="2004" y="1335"/>
                </a:lnTo>
                <a:lnTo>
                  <a:pt x="2015" y="1403"/>
                </a:lnTo>
                <a:lnTo>
                  <a:pt x="2021" y="1446"/>
                </a:lnTo>
                <a:lnTo>
                  <a:pt x="2024" y="1462"/>
                </a:lnTo>
                <a:lnTo>
                  <a:pt x="2025" y="1462"/>
                </a:lnTo>
                <a:lnTo>
                  <a:pt x="2030" y="1459"/>
                </a:lnTo>
                <a:lnTo>
                  <a:pt x="2037" y="1456"/>
                </a:lnTo>
                <a:lnTo>
                  <a:pt x="2045" y="1450"/>
                </a:lnTo>
                <a:lnTo>
                  <a:pt x="2055" y="1440"/>
                </a:lnTo>
                <a:lnTo>
                  <a:pt x="2065" y="1427"/>
                </a:lnTo>
                <a:lnTo>
                  <a:pt x="2069" y="1418"/>
                </a:lnTo>
                <a:lnTo>
                  <a:pt x="2074" y="1410"/>
                </a:lnTo>
                <a:lnTo>
                  <a:pt x="2079" y="1399"/>
                </a:lnTo>
                <a:lnTo>
                  <a:pt x="2083" y="1387"/>
                </a:lnTo>
                <a:lnTo>
                  <a:pt x="2087" y="1374"/>
                </a:lnTo>
                <a:lnTo>
                  <a:pt x="2091" y="1360"/>
                </a:lnTo>
                <a:lnTo>
                  <a:pt x="2094" y="1344"/>
                </a:lnTo>
                <a:lnTo>
                  <a:pt x="2096" y="1326"/>
                </a:lnTo>
                <a:lnTo>
                  <a:pt x="2098" y="1307"/>
                </a:lnTo>
                <a:lnTo>
                  <a:pt x="2099" y="1285"/>
                </a:lnTo>
                <a:lnTo>
                  <a:pt x="2099" y="1263"/>
                </a:lnTo>
                <a:lnTo>
                  <a:pt x="2098" y="1239"/>
                </a:lnTo>
                <a:lnTo>
                  <a:pt x="2096" y="1212"/>
                </a:lnTo>
                <a:lnTo>
                  <a:pt x="2094" y="1184"/>
                </a:lnTo>
                <a:lnTo>
                  <a:pt x="2089" y="1153"/>
                </a:lnTo>
                <a:lnTo>
                  <a:pt x="2084" y="1120"/>
                </a:lnTo>
                <a:lnTo>
                  <a:pt x="2078" y="1085"/>
                </a:lnTo>
                <a:lnTo>
                  <a:pt x="2070" y="1048"/>
                </a:lnTo>
                <a:lnTo>
                  <a:pt x="2060" y="1008"/>
                </a:lnTo>
                <a:lnTo>
                  <a:pt x="2049" y="966"/>
                </a:lnTo>
                <a:lnTo>
                  <a:pt x="2040" y="923"/>
                </a:lnTo>
                <a:lnTo>
                  <a:pt x="2031" y="879"/>
                </a:lnTo>
                <a:lnTo>
                  <a:pt x="2026" y="833"/>
                </a:lnTo>
                <a:lnTo>
                  <a:pt x="2022" y="788"/>
                </a:lnTo>
                <a:lnTo>
                  <a:pt x="2021" y="743"/>
                </a:lnTo>
                <a:lnTo>
                  <a:pt x="2022" y="699"/>
                </a:lnTo>
                <a:lnTo>
                  <a:pt x="2026" y="657"/>
                </a:lnTo>
                <a:lnTo>
                  <a:pt x="2030" y="615"/>
                </a:lnTo>
                <a:lnTo>
                  <a:pt x="2037" y="575"/>
                </a:lnTo>
                <a:lnTo>
                  <a:pt x="2045" y="538"/>
                </a:lnTo>
                <a:lnTo>
                  <a:pt x="2055" y="502"/>
                </a:lnTo>
                <a:lnTo>
                  <a:pt x="2066" y="470"/>
                </a:lnTo>
                <a:lnTo>
                  <a:pt x="2079" y="440"/>
                </a:lnTo>
                <a:lnTo>
                  <a:pt x="2092" y="414"/>
                </a:lnTo>
                <a:lnTo>
                  <a:pt x="2107" y="393"/>
                </a:lnTo>
                <a:lnTo>
                  <a:pt x="2123" y="376"/>
                </a:lnTo>
                <a:lnTo>
                  <a:pt x="2139" y="363"/>
                </a:lnTo>
                <a:lnTo>
                  <a:pt x="2156" y="355"/>
                </a:lnTo>
                <a:lnTo>
                  <a:pt x="2175" y="352"/>
                </a:lnTo>
                <a:lnTo>
                  <a:pt x="2193" y="355"/>
                </a:lnTo>
                <a:lnTo>
                  <a:pt x="2213" y="365"/>
                </a:lnTo>
                <a:lnTo>
                  <a:pt x="2232" y="380"/>
                </a:lnTo>
                <a:lnTo>
                  <a:pt x="2252" y="403"/>
                </a:lnTo>
                <a:lnTo>
                  <a:pt x="2271" y="432"/>
                </a:lnTo>
                <a:lnTo>
                  <a:pt x="2292" y="470"/>
                </a:lnTo>
                <a:lnTo>
                  <a:pt x="2311" y="514"/>
                </a:lnTo>
                <a:lnTo>
                  <a:pt x="2330" y="567"/>
                </a:lnTo>
                <a:lnTo>
                  <a:pt x="2350" y="630"/>
                </a:lnTo>
                <a:lnTo>
                  <a:pt x="2369" y="700"/>
                </a:lnTo>
                <a:lnTo>
                  <a:pt x="2388" y="780"/>
                </a:lnTo>
                <a:lnTo>
                  <a:pt x="2406" y="870"/>
                </a:lnTo>
                <a:lnTo>
                  <a:pt x="2423" y="969"/>
                </a:lnTo>
                <a:lnTo>
                  <a:pt x="2456" y="1170"/>
                </a:lnTo>
                <a:lnTo>
                  <a:pt x="2487" y="1350"/>
                </a:lnTo>
                <a:lnTo>
                  <a:pt x="2517" y="1514"/>
                </a:lnTo>
                <a:lnTo>
                  <a:pt x="2544" y="1662"/>
                </a:lnTo>
                <a:lnTo>
                  <a:pt x="2570" y="1794"/>
                </a:lnTo>
                <a:lnTo>
                  <a:pt x="2594" y="1913"/>
                </a:lnTo>
                <a:lnTo>
                  <a:pt x="2616" y="2019"/>
                </a:lnTo>
                <a:lnTo>
                  <a:pt x="2634" y="2115"/>
                </a:lnTo>
                <a:lnTo>
                  <a:pt x="2651" y="2200"/>
                </a:lnTo>
                <a:lnTo>
                  <a:pt x="2664" y="2278"/>
                </a:lnTo>
                <a:lnTo>
                  <a:pt x="2670" y="2315"/>
                </a:lnTo>
                <a:lnTo>
                  <a:pt x="2675" y="2349"/>
                </a:lnTo>
                <a:lnTo>
                  <a:pt x="2679" y="2382"/>
                </a:lnTo>
                <a:lnTo>
                  <a:pt x="2683" y="2415"/>
                </a:lnTo>
                <a:lnTo>
                  <a:pt x="2685" y="2445"/>
                </a:lnTo>
                <a:lnTo>
                  <a:pt x="2687" y="2475"/>
                </a:lnTo>
                <a:lnTo>
                  <a:pt x="2688" y="2503"/>
                </a:lnTo>
                <a:lnTo>
                  <a:pt x="2688" y="2533"/>
                </a:lnTo>
                <a:lnTo>
                  <a:pt x="2687" y="2561"/>
                </a:lnTo>
                <a:lnTo>
                  <a:pt x="2685" y="2588"/>
                </a:lnTo>
                <a:lnTo>
                  <a:pt x="2683" y="2616"/>
                </a:lnTo>
                <a:lnTo>
                  <a:pt x="2678" y="2643"/>
                </a:lnTo>
                <a:lnTo>
                  <a:pt x="2674" y="2670"/>
                </a:lnTo>
                <a:lnTo>
                  <a:pt x="2670" y="2696"/>
                </a:lnTo>
                <a:lnTo>
                  <a:pt x="2664" y="2721"/>
                </a:lnTo>
                <a:lnTo>
                  <a:pt x="2660" y="2745"/>
                </a:lnTo>
                <a:lnTo>
                  <a:pt x="2648" y="2787"/>
                </a:lnTo>
                <a:lnTo>
                  <a:pt x="2636" y="2826"/>
                </a:lnTo>
                <a:lnTo>
                  <a:pt x="2623" y="2860"/>
                </a:lnTo>
                <a:lnTo>
                  <a:pt x="2610" y="2890"/>
                </a:lnTo>
                <a:lnTo>
                  <a:pt x="2597" y="2917"/>
                </a:lnTo>
                <a:lnTo>
                  <a:pt x="2585" y="2938"/>
                </a:lnTo>
                <a:lnTo>
                  <a:pt x="2574" y="2958"/>
                </a:lnTo>
                <a:lnTo>
                  <a:pt x="2562" y="2973"/>
                </a:lnTo>
                <a:lnTo>
                  <a:pt x="2551" y="2986"/>
                </a:lnTo>
                <a:lnTo>
                  <a:pt x="2542" y="2996"/>
                </a:lnTo>
                <a:lnTo>
                  <a:pt x="2529" y="3009"/>
                </a:lnTo>
                <a:lnTo>
                  <a:pt x="2524" y="3012"/>
                </a:lnTo>
                <a:lnTo>
                  <a:pt x="2527" y="3022"/>
                </a:lnTo>
                <a:lnTo>
                  <a:pt x="2534" y="3048"/>
                </a:lnTo>
                <a:lnTo>
                  <a:pt x="2543" y="3089"/>
                </a:lnTo>
                <a:lnTo>
                  <a:pt x="2556" y="3143"/>
                </a:lnTo>
                <a:lnTo>
                  <a:pt x="2571" y="3205"/>
                </a:lnTo>
                <a:lnTo>
                  <a:pt x="2589" y="3275"/>
                </a:lnTo>
                <a:lnTo>
                  <a:pt x="2607" y="3349"/>
                </a:lnTo>
                <a:lnTo>
                  <a:pt x="2627" y="3425"/>
                </a:lnTo>
                <a:lnTo>
                  <a:pt x="1559" y="3793"/>
                </a:lnTo>
                <a:lnTo>
                  <a:pt x="1559" y="3793"/>
                </a:lnTo>
                <a:close/>
              </a:path>
            </a:pathLst>
          </a:custGeom>
          <a:solidFill>
            <a:srgbClr val="FFBD8B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şļïḑé">
            <a:extLst>
              <a:ext uri="{FF2B5EF4-FFF2-40B4-BE49-F238E27FC236}">
                <a16:creationId xmlns:a16="http://schemas.microsoft.com/office/drawing/2014/main" xmlns="" id="{1D773326-CE07-4F51-9179-0528510951DA}"/>
              </a:ext>
            </a:extLst>
          </p:cNvPr>
          <p:cNvSpPr/>
          <p:nvPr/>
        </p:nvSpPr>
        <p:spPr bwMode="auto">
          <a:xfrm>
            <a:off x="4081966" y="3034785"/>
            <a:ext cx="719858" cy="918174"/>
          </a:xfrm>
          <a:custGeom>
            <a:avLst/>
            <a:gdLst>
              <a:gd name="T0" fmla="*/ 17 w 3283"/>
              <a:gd name="T1" fmla="*/ 411 h 4187"/>
              <a:gd name="T2" fmla="*/ 2685 w 3283"/>
              <a:gd name="T3" fmla="*/ 0 h 4187"/>
              <a:gd name="T4" fmla="*/ 2689 w 3283"/>
              <a:gd name="T5" fmla="*/ 0 h 4187"/>
              <a:gd name="T6" fmla="*/ 2694 w 3283"/>
              <a:gd name="T7" fmla="*/ 1 h 4187"/>
              <a:gd name="T8" fmla="*/ 2697 w 3283"/>
              <a:gd name="T9" fmla="*/ 2 h 4187"/>
              <a:gd name="T10" fmla="*/ 2700 w 3283"/>
              <a:gd name="T11" fmla="*/ 4 h 4187"/>
              <a:gd name="T12" fmla="*/ 2703 w 3283"/>
              <a:gd name="T13" fmla="*/ 6 h 4187"/>
              <a:gd name="T14" fmla="*/ 2706 w 3283"/>
              <a:gd name="T15" fmla="*/ 9 h 4187"/>
              <a:gd name="T16" fmla="*/ 2708 w 3283"/>
              <a:gd name="T17" fmla="*/ 13 h 4187"/>
              <a:gd name="T18" fmla="*/ 2709 w 3283"/>
              <a:gd name="T19" fmla="*/ 17 h 4187"/>
              <a:gd name="T20" fmla="*/ 3283 w 3283"/>
              <a:gd name="T21" fmla="*/ 3752 h 4187"/>
              <a:gd name="T22" fmla="*/ 3283 w 3283"/>
              <a:gd name="T23" fmla="*/ 3757 h 4187"/>
              <a:gd name="T24" fmla="*/ 3282 w 3283"/>
              <a:gd name="T25" fmla="*/ 3761 h 4187"/>
              <a:gd name="T26" fmla="*/ 3281 w 3283"/>
              <a:gd name="T27" fmla="*/ 3764 h 4187"/>
              <a:gd name="T28" fmla="*/ 3278 w 3283"/>
              <a:gd name="T29" fmla="*/ 3767 h 4187"/>
              <a:gd name="T30" fmla="*/ 3276 w 3283"/>
              <a:gd name="T31" fmla="*/ 3771 h 4187"/>
              <a:gd name="T32" fmla="*/ 3273 w 3283"/>
              <a:gd name="T33" fmla="*/ 3773 h 4187"/>
              <a:gd name="T34" fmla="*/ 3270 w 3283"/>
              <a:gd name="T35" fmla="*/ 3775 h 4187"/>
              <a:gd name="T36" fmla="*/ 3265 w 3283"/>
              <a:gd name="T37" fmla="*/ 3776 h 4187"/>
              <a:gd name="T38" fmla="*/ 596 w 3283"/>
              <a:gd name="T39" fmla="*/ 4186 h 4187"/>
              <a:gd name="T40" fmla="*/ 592 w 3283"/>
              <a:gd name="T41" fmla="*/ 4187 h 4187"/>
              <a:gd name="T42" fmla="*/ 589 w 3283"/>
              <a:gd name="T43" fmla="*/ 4186 h 4187"/>
              <a:gd name="T44" fmla="*/ 584 w 3283"/>
              <a:gd name="T45" fmla="*/ 4185 h 4187"/>
              <a:gd name="T46" fmla="*/ 581 w 3283"/>
              <a:gd name="T47" fmla="*/ 4183 h 4187"/>
              <a:gd name="T48" fmla="*/ 579 w 3283"/>
              <a:gd name="T49" fmla="*/ 4181 h 4187"/>
              <a:gd name="T50" fmla="*/ 576 w 3283"/>
              <a:gd name="T51" fmla="*/ 4177 h 4187"/>
              <a:gd name="T52" fmla="*/ 575 w 3283"/>
              <a:gd name="T53" fmla="*/ 4173 h 4187"/>
              <a:gd name="T54" fmla="*/ 574 w 3283"/>
              <a:gd name="T55" fmla="*/ 4170 h 4187"/>
              <a:gd name="T56" fmla="*/ 0 w 3283"/>
              <a:gd name="T57" fmla="*/ 433 h 4187"/>
              <a:gd name="T58" fmla="*/ 0 w 3283"/>
              <a:gd name="T59" fmla="*/ 430 h 4187"/>
              <a:gd name="T60" fmla="*/ 0 w 3283"/>
              <a:gd name="T61" fmla="*/ 426 h 4187"/>
              <a:gd name="T62" fmla="*/ 2 w 3283"/>
              <a:gd name="T63" fmla="*/ 422 h 4187"/>
              <a:gd name="T64" fmla="*/ 3 w 3283"/>
              <a:gd name="T65" fmla="*/ 418 h 4187"/>
              <a:gd name="T66" fmla="*/ 6 w 3283"/>
              <a:gd name="T67" fmla="*/ 416 h 4187"/>
              <a:gd name="T68" fmla="*/ 9 w 3283"/>
              <a:gd name="T69" fmla="*/ 413 h 4187"/>
              <a:gd name="T70" fmla="*/ 13 w 3283"/>
              <a:gd name="T71" fmla="*/ 412 h 4187"/>
              <a:gd name="T72" fmla="*/ 17 w 3283"/>
              <a:gd name="T73" fmla="*/ 411 h 4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283" h="4187">
                <a:moveTo>
                  <a:pt x="17" y="411"/>
                </a:moveTo>
                <a:lnTo>
                  <a:pt x="2685" y="0"/>
                </a:lnTo>
                <a:lnTo>
                  <a:pt x="2689" y="0"/>
                </a:lnTo>
                <a:lnTo>
                  <a:pt x="2694" y="1"/>
                </a:lnTo>
                <a:lnTo>
                  <a:pt x="2697" y="2"/>
                </a:lnTo>
                <a:lnTo>
                  <a:pt x="2700" y="4"/>
                </a:lnTo>
                <a:lnTo>
                  <a:pt x="2703" y="6"/>
                </a:lnTo>
                <a:lnTo>
                  <a:pt x="2706" y="9"/>
                </a:lnTo>
                <a:lnTo>
                  <a:pt x="2708" y="13"/>
                </a:lnTo>
                <a:lnTo>
                  <a:pt x="2709" y="17"/>
                </a:lnTo>
                <a:lnTo>
                  <a:pt x="3283" y="3752"/>
                </a:lnTo>
                <a:lnTo>
                  <a:pt x="3283" y="3757"/>
                </a:lnTo>
                <a:lnTo>
                  <a:pt x="3282" y="3761"/>
                </a:lnTo>
                <a:lnTo>
                  <a:pt x="3281" y="3764"/>
                </a:lnTo>
                <a:lnTo>
                  <a:pt x="3278" y="3767"/>
                </a:lnTo>
                <a:lnTo>
                  <a:pt x="3276" y="3771"/>
                </a:lnTo>
                <a:lnTo>
                  <a:pt x="3273" y="3773"/>
                </a:lnTo>
                <a:lnTo>
                  <a:pt x="3270" y="3775"/>
                </a:lnTo>
                <a:lnTo>
                  <a:pt x="3265" y="3776"/>
                </a:lnTo>
                <a:lnTo>
                  <a:pt x="596" y="4186"/>
                </a:lnTo>
                <a:lnTo>
                  <a:pt x="592" y="4187"/>
                </a:lnTo>
                <a:lnTo>
                  <a:pt x="589" y="4186"/>
                </a:lnTo>
                <a:lnTo>
                  <a:pt x="584" y="4185"/>
                </a:lnTo>
                <a:lnTo>
                  <a:pt x="581" y="4183"/>
                </a:lnTo>
                <a:lnTo>
                  <a:pt x="579" y="4181"/>
                </a:lnTo>
                <a:lnTo>
                  <a:pt x="576" y="4177"/>
                </a:lnTo>
                <a:lnTo>
                  <a:pt x="575" y="4173"/>
                </a:lnTo>
                <a:lnTo>
                  <a:pt x="574" y="4170"/>
                </a:lnTo>
                <a:lnTo>
                  <a:pt x="0" y="433"/>
                </a:lnTo>
                <a:lnTo>
                  <a:pt x="0" y="430"/>
                </a:lnTo>
                <a:lnTo>
                  <a:pt x="0" y="426"/>
                </a:lnTo>
                <a:lnTo>
                  <a:pt x="2" y="422"/>
                </a:lnTo>
                <a:lnTo>
                  <a:pt x="3" y="418"/>
                </a:lnTo>
                <a:lnTo>
                  <a:pt x="6" y="416"/>
                </a:lnTo>
                <a:lnTo>
                  <a:pt x="9" y="413"/>
                </a:lnTo>
                <a:lnTo>
                  <a:pt x="13" y="412"/>
                </a:lnTo>
                <a:lnTo>
                  <a:pt x="17" y="411"/>
                </a:lnTo>
                <a:close/>
              </a:path>
            </a:pathLst>
          </a:custGeom>
          <a:solidFill>
            <a:srgbClr val="F0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$ḷïďê">
            <a:extLst>
              <a:ext uri="{FF2B5EF4-FFF2-40B4-BE49-F238E27FC236}">
                <a16:creationId xmlns:a16="http://schemas.microsoft.com/office/drawing/2014/main" xmlns="" id="{60A4F675-F2E2-451C-9A6D-546DD65919A8}"/>
              </a:ext>
            </a:extLst>
          </p:cNvPr>
          <p:cNvSpPr/>
          <p:nvPr/>
        </p:nvSpPr>
        <p:spPr bwMode="auto">
          <a:xfrm>
            <a:off x="4053479" y="3169552"/>
            <a:ext cx="182978" cy="740675"/>
          </a:xfrm>
          <a:custGeom>
            <a:avLst/>
            <a:gdLst>
              <a:gd name="T0" fmla="*/ 324 w 835"/>
              <a:gd name="T1" fmla="*/ 27 h 3383"/>
              <a:gd name="T2" fmla="*/ 341 w 835"/>
              <a:gd name="T3" fmla="*/ 112 h 3383"/>
              <a:gd name="T4" fmla="*/ 97 w 835"/>
              <a:gd name="T5" fmla="*/ 195 h 3383"/>
              <a:gd name="T6" fmla="*/ 13 w 835"/>
              <a:gd name="T7" fmla="*/ 156 h 3383"/>
              <a:gd name="T8" fmla="*/ 12 w 835"/>
              <a:gd name="T9" fmla="*/ 68 h 3383"/>
              <a:gd name="T10" fmla="*/ 748 w 835"/>
              <a:gd name="T11" fmla="*/ 3188 h 3383"/>
              <a:gd name="T12" fmla="*/ 827 w 835"/>
              <a:gd name="T13" fmla="*/ 3234 h 3383"/>
              <a:gd name="T14" fmla="*/ 819 w 835"/>
              <a:gd name="T15" fmla="*/ 3321 h 3383"/>
              <a:gd name="T16" fmla="*/ 561 w 835"/>
              <a:gd name="T17" fmla="*/ 3383 h 3383"/>
              <a:gd name="T18" fmla="*/ 492 w 835"/>
              <a:gd name="T19" fmla="*/ 3320 h 3383"/>
              <a:gd name="T20" fmla="*/ 517 w 835"/>
              <a:gd name="T21" fmla="*/ 3237 h 3383"/>
              <a:gd name="T22" fmla="*/ 723 w 835"/>
              <a:gd name="T23" fmla="*/ 2870 h 3383"/>
              <a:gd name="T24" fmla="*/ 786 w 835"/>
              <a:gd name="T25" fmla="*/ 2939 h 3383"/>
              <a:gd name="T26" fmla="*/ 753 w 835"/>
              <a:gd name="T27" fmla="*/ 3019 h 3383"/>
              <a:gd name="T28" fmla="*/ 488 w 835"/>
              <a:gd name="T29" fmla="*/ 3056 h 3383"/>
              <a:gd name="T30" fmla="*/ 441 w 835"/>
              <a:gd name="T31" fmla="*/ 2983 h 3383"/>
              <a:gd name="T32" fmla="*/ 487 w 835"/>
              <a:gd name="T33" fmla="*/ 2903 h 3383"/>
              <a:gd name="T34" fmla="*/ 696 w 835"/>
              <a:gd name="T35" fmla="*/ 2561 h 3383"/>
              <a:gd name="T36" fmla="*/ 737 w 835"/>
              <a:gd name="T37" fmla="*/ 2637 h 3383"/>
              <a:gd name="T38" fmla="*/ 683 w 835"/>
              <a:gd name="T39" fmla="*/ 2712 h 3383"/>
              <a:gd name="T40" fmla="*/ 419 w 835"/>
              <a:gd name="T41" fmla="*/ 2723 h 3383"/>
              <a:gd name="T42" fmla="*/ 394 w 835"/>
              <a:gd name="T43" fmla="*/ 2639 h 3383"/>
              <a:gd name="T44" fmla="*/ 463 w 835"/>
              <a:gd name="T45" fmla="*/ 2577 h 3383"/>
              <a:gd name="T46" fmla="*/ 667 w 835"/>
              <a:gd name="T47" fmla="*/ 2262 h 3383"/>
              <a:gd name="T48" fmla="*/ 684 w 835"/>
              <a:gd name="T49" fmla="*/ 2347 h 3383"/>
              <a:gd name="T50" fmla="*/ 440 w 835"/>
              <a:gd name="T51" fmla="*/ 2430 h 3383"/>
              <a:gd name="T52" fmla="*/ 356 w 835"/>
              <a:gd name="T53" fmla="*/ 2391 h 3383"/>
              <a:gd name="T54" fmla="*/ 356 w 835"/>
              <a:gd name="T55" fmla="*/ 2303 h 3383"/>
              <a:gd name="T56" fmla="*/ 552 w 835"/>
              <a:gd name="T57" fmla="*/ 1916 h 3383"/>
              <a:gd name="T58" fmla="*/ 632 w 835"/>
              <a:gd name="T59" fmla="*/ 1962 h 3383"/>
              <a:gd name="T60" fmla="*/ 624 w 835"/>
              <a:gd name="T61" fmla="*/ 2050 h 3383"/>
              <a:gd name="T62" fmla="*/ 366 w 835"/>
              <a:gd name="T63" fmla="*/ 2110 h 3383"/>
              <a:gd name="T64" fmla="*/ 297 w 835"/>
              <a:gd name="T65" fmla="*/ 2048 h 3383"/>
              <a:gd name="T66" fmla="*/ 321 w 835"/>
              <a:gd name="T67" fmla="*/ 1966 h 3383"/>
              <a:gd name="T68" fmla="*/ 527 w 835"/>
              <a:gd name="T69" fmla="*/ 1599 h 3383"/>
              <a:gd name="T70" fmla="*/ 590 w 835"/>
              <a:gd name="T71" fmla="*/ 1667 h 3383"/>
              <a:gd name="T72" fmla="*/ 558 w 835"/>
              <a:gd name="T73" fmla="*/ 1747 h 3383"/>
              <a:gd name="T74" fmla="*/ 294 w 835"/>
              <a:gd name="T75" fmla="*/ 1784 h 3383"/>
              <a:gd name="T76" fmla="*/ 245 w 835"/>
              <a:gd name="T77" fmla="*/ 1712 h 3383"/>
              <a:gd name="T78" fmla="*/ 293 w 835"/>
              <a:gd name="T79" fmla="*/ 1632 h 3383"/>
              <a:gd name="T80" fmla="*/ 501 w 835"/>
              <a:gd name="T81" fmla="*/ 1288 h 3383"/>
              <a:gd name="T82" fmla="*/ 542 w 835"/>
              <a:gd name="T83" fmla="*/ 1365 h 3383"/>
              <a:gd name="T84" fmla="*/ 487 w 835"/>
              <a:gd name="T85" fmla="*/ 1440 h 3383"/>
              <a:gd name="T86" fmla="*/ 224 w 835"/>
              <a:gd name="T87" fmla="*/ 1451 h 3383"/>
              <a:gd name="T88" fmla="*/ 199 w 835"/>
              <a:gd name="T89" fmla="*/ 1367 h 3383"/>
              <a:gd name="T90" fmla="*/ 267 w 835"/>
              <a:gd name="T91" fmla="*/ 1305 h 3383"/>
              <a:gd name="T92" fmla="*/ 471 w 835"/>
              <a:gd name="T93" fmla="*/ 985 h 3383"/>
              <a:gd name="T94" fmla="*/ 488 w 835"/>
              <a:gd name="T95" fmla="*/ 1071 h 3383"/>
              <a:gd name="T96" fmla="*/ 244 w 835"/>
              <a:gd name="T97" fmla="*/ 1153 h 3383"/>
              <a:gd name="T98" fmla="*/ 160 w 835"/>
              <a:gd name="T99" fmla="*/ 1114 h 3383"/>
              <a:gd name="T100" fmla="*/ 159 w 835"/>
              <a:gd name="T101" fmla="*/ 1027 h 3383"/>
              <a:gd name="T102" fmla="*/ 356 w 835"/>
              <a:gd name="T103" fmla="*/ 639 h 3383"/>
              <a:gd name="T104" fmla="*/ 435 w 835"/>
              <a:gd name="T105" fmla="*/ 686 h 3383"/>
              <a:gd name="T106" fmla="*/ 428 w 835"/>
              <a:gd name="T107" fmla="*/ 772 h 3383"/>
              <a:gd name="T108" fmla="*/ 170 w 835"/>
              <a:gd name="T109" fmla="*/ 834 h 3383"/>
              <a:gd name="T110" fmla="*/ 100 w 835"/>
              <a:gd name="T111" fmla="*/ 771 h 3383"/>
              <a:gd name="T112" fmla="*/ 125 w 835"/>
              <a:gd name="T113" fmla="*/ 689 h 3383"/>
              <a:gd name="T114" fmla="*/ 332 w 835"/>
              <a:gd name="T115" fmla="*/ 322 h 3383"/>
              <a:gd name="T116" fmla="*/ 394 w 835"/>
              <a:gd name="T117" fmla="*/ 390 h 3383"/>
              <a:gd name="T118" fmla="*/ 362 w 835"/>
              <a:gd name="T119" fmla="*/ 471 h 3383"/>
              <a:gd name="T120" fmla="*/ 97 w 835"/>
              <a:gd name="T121" fmla="*/ 507 h 3383"/>
              <a:gd name="T122" fmla="*/ 49 w 835"/>
              <a:gd name="T123" fmla="*/ 435 h 3383"/>
              <a:gd name="T124" fmla="*/ 96 w 835"/>
              <a:gd name="T125" fmla="*/ 356 h 3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35" h="3383">
                <a:moveTo>
                  <a:pt x="71" y="28"/>
                </a:moveTo>
                <a:lnTo>
                  <a:pt x="250" y="1"/>
                </a:lnTo>
                <a:lnTo>
                  <a:pt x="258" y="0"/>
                </a:lnTo>
                <a:lnTo>
                  <a:pt x="266" y="0"/>
                </a:lnTo>
                <a:lnTo>
                  <a:pt x="274" y="1"/>
                </a:lnTo>
                <a:lnTo>
                  <a:pt x="283" y="2"/>
                </a:lnTo>
                <a:lnTo>
                  <a:pt x="291" y="5"/>
                </a:lnTo>
                <a:lnTo>
                  <a:pt x="298" y="8"/>
                </a:lnTo>
                <a:lnTo>
                  <a:pt x="305" y="12"/>
                </a:lnTo>
                <a:lnTo>
                  <a:pt x="312" y="16"/>
                </a:lnTo>
                <a:lnTo>
                  <a:pt x="318" y="22"/>
                </a:lnTo>
                <a:lnTo>
                  <a:pt x="324" y="27"/>
                </a:lnTo>
                <a:lnTo>
                  <a:pt x="330" y="33"/>
                </a:lnTo>
                <a:lnTo>
                  <a:pt x="334" y="40"/>
                </a:lnTo>
                <a:lnTo>
                  <a:pt x="338" y="48"/>
                </a:lnTo>
                <a:lnTo>
                  <a:pt x="341" y="55"/>
                </a:lnTo>
                <a:lnTo>
                  <a:pt x="344" y="63"/>
                </a:lnTo>
                <a:lnTo>
                  <a:pt x="345" y="71"/>
                </a:lnTo>
                <a:lnTo>
                  <a:pt x="345" y="71"/>
                </a:lnTo>
                <a:lnTo>
                  <a:pt x="346" y="80"/>
                </a:lnTo>
                <a:lnTo>
                  <a:pt x="346" y="89"/>
                </a:lnTo>
                <a:lnTo>
                  <a:pt x="346" y="96"/>
                </a:lnTo>
                <a:lnTo>
                  <a:pt x="344" y="105"/>
                </a:lnTo>
                <a:lnTo>
                  <a:pt x="341" y="112"/>
                </a:lnTo>
                <a:lnTo>
                  <a:pt x="338" y="120"/>
                </a:lnTo>
                <a:lnTo>
                  <a:pt x="334" y="128"/>
                </a:lnTo>
                <a:lnTo>
                  <a:pt x="330" y="134"/>
                </a:lnTo>
                <a:lnTo>
                  <a:pt x="325" y="141"/>
                </a:lnTo>
                <a:lnTo>
                  <a:pt x="319" y="146"/>
                </a:lnTo>
                <a:lnTo>
                  <a:pt x="313" y="151"/>
                </a:lnTo>
                <a:lnTo>
                  <a:pt x="306" y="156"/>
                </a:lnTo>
                <a:lnTo>
                  <a:pt x="299" y="160"/>
                </a:lnTo>
                <a:lnTo>
                  <a:pt x="292" y="163"/>
                </a:lnTo>
                <a:lnTo>
                  <a:pt x="283" y="165"/>
                </a:lnTo>
                <a:lnTo>
                  <a:pt x="274" y="168"/>
                </a:lnTo>
                <a:lnTo>
                  <a:pt x="97" y="195"/>
                </a:lnTo>
                <a:lnTo>
                  <a:pt x="89" y="196"/>
                </a:lnTo>
                <a:lnTo>
                  <a:pt x="80" y="196"/>
                </a:lnTo>
                <a:lnTo>
                  <a:pt x="71" y="195"/>
                </a:lnTo>
                <a:lnTo>
                  <a:pt x="64" y="194"/>
                </a:lnTo>
                <a:lnTo>
                  <a:pt x="56" y="190"/>
                </a:lnTo>
                <a:lnTo>
                  <a:pt x="49" y="188"/>
                </a:lnTo>
                <a:lnTo>
                  <a:pt x="41" y="184"/>
                </a:lnTo>
                <a:lnTo>
                  <a:pt x="35" y="180"/>
                </a:lnTo>
                <a:lnTo>
                  <a:pt x="28" y="174"/>
                </a:lnTo>
                <a:lnTo>
                  <a:pt x="23" y="169"/>
                </a:lnTo>
                <a:lnTo>
                  <a:pt x="17" y="162"/>
                </a:lnTo>
                <a:lnTo>
                  <a:pt x="13" y="156"/>
                </a:lnTo>
                <a:lnTo>
                  <a:pt x="9" y="148"/>
                </a:lnTo>
                <a:lnTo>
                  <a:pt x="5" y="141"/>
                </a:lnTo>
                <a:lnTo>
                  <a:pt x="3" y="133"/>
                </a:lnTo>
                <a:lnTo>
                  <a:pt x="1" y="124"/>
                </a:lnTo>
                <a:lnTo>
                  <a:pt x="1" y="124"/>
                </a:lnTo>
                <a:lnTo>
                  <a:pt x="0" y="116"/>
                </a:lnTo>
                <a:lnTo>
                  <a:pt x="0" y="107"/>
                </a:lnTo>
                <a:lnTo>
                  <a:pt x="1" y="99"/>
                </a:lnTo>
                <a:lnTo>
                  <a:pt x="2" y="91"/>
                </a:lnTo>
                <a:lnTo>
                  <a:pt x="5" y="83"/>
                </a:lnTo>
                <a:lnTo>
                  <a:pt x="8" y="76"/>
                </a:lnTo>
                <a:lnTo>
                  <a:pt x="12" y="68"/>
                </a:lnTo>
                <a:lnTo>
                  <a:pt x="16" y="62"/>
                </a:lnTo>
                <a:lnTo>
                  <a:pt x="22" y="55"/>
                </a:lnTo>
                <a:lnTo>
                  <a:pt x="27" y="50"/>
                </a:lnTo>
                <a:lnTo>
                  <a:pt x="33" y="44"/>
                </a:lnTo>
                <a:lnTo>
                  <a:pt x="40" y="40"/>
                </a:lnTo>
                <a:lnTo>
                  <a:pt x="48" y="36"/>
                </a:lnTo>
                <a:lnTo>
                  <a:pt x="55" y="32"/>
                </a:lnTo>
                <a:lnTo>
                  <a:pt x="63" y="30"/>
                </a:lnTo>
                <a:lnTo>
                  <a:pt x="71" y="28"/>
                </a:lnTo>
                <a:close/>
                <a:moveTo>
                  <a:pt x="561" y="3216"/>
                </a:moveTo>
                <a:lnTo>
                  <a:pt x="739" y="3188"/>
                </a:lnTo>
                <a:lnTo>
                  <a:pt x="748" y="3188"/>
                </a:lnTo>
                <a:lnTo>
                  <a:pt x="755" y="3188"/>
                </a:lnTo>
                <a:lnTo>
                  <a:pt x="764" y="3188"/>
                </a:lnTo>
                <a:lnTo>
                  <a:pt x="772" y="3190"/>
                </a:lnTo>
                <a:lnTo>
                  <a:pt x="780" y="3192"/>
                </a:lnTo>
                <a:lnTo>
                  <a:pt x="788" y="3196"/>
                </a:lnTo>
                <a:lnTo>
                  <a:pt x="794" y="3199"/>
                </a:lnTo>
                <a:lnTo>
                  <a:pt x="801" y="3204"/>
                </a:lnTo>
                <a:lnTo>
                  <a:pt x="807" y="3208"/>
                </a:lnTo>
                <a:lnTo>
                  <a:pt x="814" y="3215"/>
                </a:lnTo>
                <a:lnTo>
                  <a:pt x="818" y="3220"/>
                </a:lnTo>
                <a:lnTo>
                  <a:pt x="823" y="3228"/>
                </a:lnTo>
                <a:lnTo>
                  <a:pt x="827" y="3234"/>
                </a:lnTo>
                <a:lnTo>
                  <a:pt x="830" y="3242"/>
                </a:lnTo>
                <a:lnTo>
                  <a:pt x="833" y="3251"/>
                </a:lnTo>
                <a:lnTo>
                  <a:pt x="834" y="3258"/>
                </a:lnTo>
                <a:lnTo>
                  <a:pt x="834" y="3258"/>
                </a:lnTo>
                <a:lnTo>
                  <a:pt x="835" y="3267"/>
                </a:lnTo>
                <a:lnTo>
                  <a:pt x="835" y="3276"/>
                </a:lnTo>
                <a:lnTo>
                  <a:pt x="834" y="3284"/>
                </a:lnTo>
                <a:lnTo>
                  <a:pt x="833" y="3292"/>
                </a:lnTo>
                <a:lnTo>
                  <a:pt x="831" y="3299"/>
                </a:lnTo>
                <a:lnTo>
                  <a:pt x="828" y="3307"/>
                </a:lnTo>
                <a:lnTo>
                  <a:pt x="823" y="3315"/>
                </a:lnTo>
                <a:lnTo>
                  <a:pt x="819" y="3321"/>
                </a:lnTo>
                <a:lnTo>
                  <a:pt x="814" y="3327"/>
                </a:lnTo>
                <a:lnTo>
                  <a:pt x="808" y="3333"/>
                </a:lnTo>
                <a:lnTo>
                  <a:pt x="802" y="3338"/>
                </a:lnTo>
                <a:lnTo>
                  <a:pt x="795" y="3344"/>
                </a:lnTo>
                <a:lnTo>
                  <a:pt x="789" y="3347"/>
                </a:lnTo>
                <a:lnTo>
                  <a:pt x="781" y="3350"/>
                </a:lnTo>
                <a:lnTo>
                  <a:pt x="773" y="3353"/>
                </a:lnTo>
                <a:lnTo>
                  <a:pt x="764" y="3355"/>
                </a:lnTo>
                <a:lnTo>
                  <a:pt x="587" y="3383"/>
                </a:lnTo>
                <a:lnTo>
                  <a:pt x="578" y="3383"/>
                </a:lnTo>
                <a:lnTo>
                  <a:pt x="569" y="3383"/>
                </a:lnTo>
                <a:lnTo>
                  <a:pt x="561" y="3383"/>
                </a:lnTo>
                <a:lnTo>
                  <a:pt x="553" y="3380"/>
                </a:lnTo>
                <a:lnTo>
                  <a:pt x="546" y="3378"/>
                </a:lnTo>
                <a:lnTo>
                  <a:pt x="538" y="3375"/>
                </a:lnTo>
                <a:lnTo>
                  <a:pt x="531" y="3371"/>
                </a:lnTo>
                <a:lnTo>
                  <a:pt x="524" y="3366"/>
                </a:lnTo>
                <a:lnTo>
                  <a:pt x="518" y="3362"/>
                </a:lnTo>
                <a:lnTo>
                  <a:pt x="512" y="3356"/>
                </a:lnTo>
                <a:lnTo>
                  <a:pt x="507" y="3350"/>
                </a:lnTo>
                <a:lnTo>
                  <a:pt x="502" y="3343"/>
                </a:lnTo>
                <a:lnTo>
                  <a:pt x="498" y="3336"/>
                </a:lnTo>
                <a:lnTo>
                  <a:pt x="495" y="3329"/>
                </a:lnTo>
                <a:lnTo>
                  <a:pt x="492" y="3320"/>
                </a:lnTo>
                <a:lnTo>
                  <a:pt x="491" y="3311"/>
                </a:lnTo>
                <a:lnTo>
                  <a:pt x="491" y="3311"/>
                </a:lnTo>
                <a:lnTo>
                  <a:pt x="490" y="3304"/>
                </a:lnTo>
                <a:lnTo>
                  <a:pt x="490" y="3295"/>
                </a:lnTo>
                <a:lnTo>
                  <a:pt x="491" y="3286"/>
                </a:lnTo>
                <a:lnTo>
                  <a:pt x="492" y="3279"/>
                </a:lnTo>
                <a:lnTo>
                  <a:pt x="495" y="3270"/>
                </a:lnTo>
                <a:lnTo>
                  <a:pt x="497" y="3263"/>
                </a:lnTo>
                <a:lnTo>
                  <a:pt x="501" y="3256"/>
                </a:lnTo>
                <a:lnTo>
                  <a:pt x="506" y="3250"/>
                </a:lnTo>
                <a:lnTo>
                  <a:pt x="511" y="3243"/>
                </a:lnTo>
                <a:lnTo>
                  <a:pt x="517" y="3237"/>
                </a:lnTo>
                <a:lnTo>
                  <a:pt x="523" y="3232"/>
                </a:lnTo>
                <a:lnTo>
                  <a:pt x="530" y="3227"/>
                </a:lnTo>
                <a:lnTo>
                  <a:pt x="537" y="3224"/>
                </a:lnTo>
                <a:lnTo>
                  <a:pt x="545" y="3220"/>
                </a:lnTo>
                <a:lnTo>
                  <a:pt x="552" y="3217"/>
                </a:lnTo>
                <a:lnTo>
                  <a:pt x="561" y="3216"/>
                </a:lnTo>
                <a:close/>
                <a:moveTo>
                  <a:pt x="512" y="2896"/>
                </a:moveTo>
                <a:lnTo>
                  <a:pt x="689" y="2869"/>
                </a:lnTo>
                <a:lnTo>
                  <a:pt x="698" y="2868"/>
                </a:lnTo>
                <a:lnTo>
                  <a:pt x="707" y="2868"/>
                </a:lnTo>
                <a:lnTo>
                  <a:pt x="715" y="2869"/>
                </a:lnTo>
                <a:lnTo>
                  <a:pt x="723" y="2870"/>
                </a:lnTo>
                <a:lnTo>
                  <a:pt x="731" y="2873"/>
                </a:lnTo>
                <a:lnTo>
                  <a:pt x="738" y="2876"/>
                </a:lnTo>
                <a:lnTo>
                  <a:pt x="746" y="2880"/>
                </a:lnTo>
                <a:lnTo>
                  <a:pt x="752" y="2884"/>
                </a:lnTo>
                <a:lnTo>
                  <a:pt x="759" y="2889"/>
                </a:lnTo>
                <a:lnTo>
                  <a:pt x="764" y="2895"/>
                </a:lnTo>
                <a:lnTo>
                  <a:pt x="769" y="2901"/>
                </a:lnTo>
                <a:lnTo>
                  <a:pt x="774" y="2908"/>
                </a:lnTo>
                <a:lnTo>
                  <a:pt x="778" y="2915"/>
                </a:lnTo>
                <a:lnTo>
                  <a:pt x="781" y="2923"/>
                </a:lnTo>
                <a:lnTo>
                  <a:pt x="783" y="2930"/>
                </a:lnTo>
                <a:lnTo>
                  <a:pt x="786" y="2939"/>
                </a:lnTo>
                <a:lnTo>
                  <a:pt x="786" y="2939"/>
                </a:lnTo>
                <a:lnTo>
                  <a:pt x="787" y="2948"/>
                </a:lnTo>
                <a:lnTo>
                  <a:pt x="787" y="2956"/>
                </a:lnTo>
                <a:lnTo>
                  <a:pt x="786" y="2965"/>
                </a:lnTo>
                <a:lnTo>
                  <a:pt x="785" y="2973"/>
                </a:lnTo>
                <a:lnTo>
                  <a:pt x="781" y="2980"/>
                </a:lnTo>
                <a:lnTo>
                  <a:pt x="778" y="2988"/>
                </a:lnTo>
                <a:lnTo>
                  <a:pt x="775" y="2995"/>
                </a:lnTo>
                <a:lnTo>
                  <a:pt x="770" y="3002"/>
                </a:lnTo>
                <a:lnTo>
                  <a:pt x="765" y="3008"/>
                </a:lnTo>
                <a:lnTo>
                  <a:pt x="760" y="3014"/>
                </a:lnTo>
                <a:lnTo>
                  <a:pt x="753" y="3019"/>
                </a:lnTo>
                <a:lnTo>
                  <a:pt x="747" y="3024"/>
                </a:lnTo>
                <a:lnTo>
                  <a:pt x="739" y="3028"/>
                </a:lnTo>
                <a:lnTo>
                  <a:pt x="732" y="3031"/>
                </a:lnTo>
                <a:lnTo>
                  <a:pt x="724" y="3033"/>
                </a:lnTo>
                <a:lnTo>
                  <a:pt x="715" y="3035"/>
                </a:lnTo>
                <a:lnTo>
                  <a:pt x="537" y="3062"/>
                </a:lnTo>
                <a:lnTo>
                  <a:pt x="528" y="3064"/>
                </a:lnTo>
                <a:lnTo>
                  <a:pt x="521" y="3064"/>
                </a:lnTo>
                <a:lnTo>
                  <a:pt x="512" y="3062"/>
                </a:lnTo>
                <a:lnTo>
                  <a:pt x="504" y="3061"/>
                </a:lnTo>
                <a:lnTo>
                  <a:pt x="496" y="3059"/>
                </a:lnTo>
                <a:lnTo>
                  <a:pt x="488" y="3056"/>
                </a:lnTo>
                <a:lnTo>
                  <a:pt x="482" y="3052"/>
                </a:lnTo>
                <a:lnTo>
                  <a:pt x="474" y="3047"/>
                </a:lnTo>
                <a:lnTo>
                  <a:pt x="469" y="3042"/>
                </a:lnTo>
                <a:lnTo>
                  <a:pt x="463" y="3036"/>
                </a:lnTo>
                <a:lnTo>
                  <a:pt x="457" y="3030"/>
                </a:lnTo>
                <a:lnTo>
                  <a:pt x="453" y="3024"/>
                </a:lnTo>
                <a:lnTo>
                  <a:pt x="448" y="3016"/>
                </a:lnTo>
                <a:lnTo>
                  <a:pt x="445" y="3008"/>
                </a:lnTo>
                <a:lnTo>
                  <a:pt x="443" y="3001"/>
                </a:lnTo>
                <a:lnTo>
                  <a:pt x="441" y="2992"/>
                </a:lnTo>
                <a:lnTo>
                  <a:pt x="441" y="2992"/>
                </a:lnTo>
                <a:lnTo>
                  <a:pt x="441" y="2983"/>
                </a:lnTo>
                <a:lnTo>
                  <a:pt x="441" y="2975"/>
                </a:lnTo>
                <a:lnTo>
                  <a:pt x="441" y="2967"/>
                </a:lnTo>
                <a:lnTo>
                  <a:pt x="443" y="2959"/>
                </a:lnTo>
                <a:lnTo>
                  <a:pt x="445" y="2951"/>
                </a:lnTo>
                <a:lnTo>
                  <a:pt x="448" y="2943"/>
                </a:lnTo>
                <a:lnTo>
                  <a:pt x="453" y="2937"/>
                </a:lnTo>
                <a:lnTo>
                  <a:pt x="457" y="2929"/>
                </a:lnTo>
                <a:lnTo>
                  <a:pt x="461" y="2923"/>
                </a:lnTo>
                <a:lnTo>
                  <a:pt x="468" y="2917"/>
                </a:lnTo>
                <a:lnTo>
                  <a:pt x="473" y="2912"/>
                </a:lnTo>
                <a:lnTo>
                  <a:pt x="481" y="2908"/>
                </a:lnTo>
                <a:lnTo>
                  <a:pt x="487" y="2903"/>
                </a:lnTo>
                <a:lnTo>
                  <a:pt x="495" y="2900"/>
                </a:lnTo>
                <a:lnTo>
                  <a:pt x="504" y="2898"/>
                </a:lnTo>
                <a:lnTo>
                  <a:pt x="512" y="2896"/>
                </a:lnTo>
                <a:close/>
                <a:moveTo>
                  <a:pt x="463" y="2577"/>
                </a:moveTo>
                <a:lnTo>
                  <a:pt x="641" y="2550"/>
                </a:lnTo>
                <a:lnTo>
                  <a:pt x="649" y="2549"/>
                </a:lnTo>
                <a:lnTo>
                  <a:pt x="658" y="2549"/>
                </a:lnTo>
                <a:lnTo>
                  <a:pt x="666" y="2550"/>
                </a:lnTo>
                <a:lnTo>
                  <a:pt x="674" y="2551"/>
                </a:lnTo>
                <a:lnTo>
                  <a:pt x="682" y="2553"/>
                </a:lnTo>
                <a:lnTo>
                  <a:pt x="689" y="2556"/>
                </a:lnTo>
                <a:lnTo>
                  <a:pt x="696" y="2561"/>
                </a:lnTo>
                <a:lnTo>
                  <a:pt x="703" y="2565"/>
                </a:lnTo>
                <a:lnTo>
                  <a:pt x="709" y="2570"/>
                </a:lnTo>
                <a:lnTo>
                  <a:pt x="715" y="2576"/>
                </a:lnTo>
                <a:lnTo>
                  <a:pt x="721" y="2582"/>
                </a:lnTo>
                <a:lnTo>
                  <a:pt x="725" y="2589"/>
                </a:lnTo>
                <a:lnTo>
                  <a:pt x="729" y="2596"/>
                </a:lnTo>
                <a:lnTo>
                  <a:pt x="733" y="2604"/>
                </a:lnTo>
                <a:lnTo>
                  <a:pt x="735" y="2611"/>
                </a:lnTo>
                <a:lnTo>
                  <a:pt x="737" y="2620"/>
                </a:lnTo>
                <a:lnTo>
                  <a:pt x="737" y="2620"/>
                </a:lnTo>
                <a:lnTo>
                  <a:pt x="737" y="2629"/>
                </a:lnTo>
                <a:lnTo>
                  <a:pt x="737" y="2637"/>
                </a:lnTo>
                <a:lnTo>
                  <a:pt x="737" y="2645"/>
                </a:lnTo>
                <a:lnTo>
                  <a:pt x="735" y="2654"/>
                </a:lnTo>
                <a:lnTo>
                  <a:pt x="733" y="2661"/>
                </a:lnTo>
                <a:lnTo>
                  <a:pt x="729" y="2669"/>
                </a:lnTo>
                <a:lnTo>
                  <a:pt x="726" y="2675"/>
                </a:lnTo>
                <a:lnTo>
                  <a:pt x="721" y="2683"/>
                </a:lnTo>
                <a:lnTo>
                  <a:pt x="716" y="2688"/>
                </a:lnTo>
                <a:lnTo>
                  <a:pt x="710" y="2695"/>
                </a:lnTo>
                <a:lnTo>
                  <a:pt x="705" y="2700"/>
                </a:lnTo>
                <a:lnTo>
                  <a:pt x="697" y="2704"/>
                </a:lnTo>
                <a:lnTo>
                  <a:pt x="691" y="2709"/>
                </a:lnTo>
                <a:lnTo>
                  <a:pt x="683" y="2712"/>
                </a:lnTo>
                <a:lnTo>
                  <a:pt x="674" y="2714"/>
                </a:lnTo>
                <a:lnTo>
                  <a:pt x="667" y="2716"/>
                </a:lnTo>
                <a:lnTo>
                  <a:pt x="488" y="2743"/>
                </a:lnTo>
                <a:lnTo>
                  <a:pt x="480" y="2744"/>
                </a:lnTo>
                <a:lnTo>
                  <a:pt x="471" y="2744"/>
                </a:lnTo>
                <a:lnTo>
                  <a:pt x="463" y="2743"/>
                </a:lnTo>
                <a:lnTo>
                  <a:pt x="455" y="2741"/>
                </a:lnTo>
                <a:lnTo>
                  <a:pt x="447" y="2739"/>
                </a:lnTo>
                <a:lnTo>
                  <a:pt x="440" y="2736"/>
                </a:lnTo>
                <a:lnTo>
                  <a:pt x="432" y="2733"/>
                </a:lnTo>
                <a:lnTo>
                  <a:pt x="426" y="2728"/>
                </a:lnTo>
                <a:lnTo>
                  <a:pt x="419" y="2723"/>
                </a:lnTo>
                <a:lnTo>
                  <a:pt x="414" y="2717"/>
                </a:lnTo>
                <a:lnTo>
                  <a:pt x="408" y="2711"/>
                </a:lnTo>
                <a:lnTo>
                  <a:pt x="404" y="2704"/>
                </a:lnTo>
                <a:lnTo>
                  <a:pt x="400" y="2697"/>
                </a:lnTo>
                <a:lnTo>
                  <a:pt x="397" y="2689"/>
                </a:lnTo>
                <a:lnTo>
                  <a:pt x="394" y="2682"/>
                </a:lnTo>
                <a:lnTo>
                  <a:pt x="392" y="2673"/>
                </a:lnTo>
                <a:lnTo>
                  <a:pt x="392" y="2673"/>
                </a:lnTo>
                <a:lnTo>
                  <a:pt x="391" y="2664"/>
                </a:lnTo>
                <a:lnTo>
                  <a:pt x="391" y="2656"/>
                </a:lnTo>
                <a:lnTo>
                  <a:pt x="392" y="2647"/>
                </a:lnTo>
                <a:lnTo>
                  <a:pt x="394" y="2639"/>
                </a:lnTo>
                <a:lnTo>
                  <a:pt x="397" y="2632"/>
                </a:lnTo>
                <a:lnTo>
                  <a:pt x="400" y="2624"/>
                </a:lnTo>
                <a:lnTo>
                  <a:pt x="403" y="2617"/>
                </a:lnTo>
                <a:lnTo>
                  <a:pt x="407" y="2610"/>
                </a:lnTo>
                <a:lnTo>
                  <a:pt x="413" y="2604"/>
                </a:lnTo>
                <a:lnTo>
                  <a:pt x="418" y="2598"/>
                </a:lnTo>
                <a:lnTo>
                  <a:pt x="425" y="2593"/>
                </a:lnTo>
                <a:lnTo>
                  <a:pt x="431" y="2589"/>
                </a:lnTo>
                <a:lnTo>
                  <a:pt x="439" y="2584"/>
                </a:lnTo>
                <a:lnTo>
                  <a:pt x="446" y="2581"/>
                </a:lnTo>
                <a:lnTo>
                  <a:pt x="454" y="2579"/>
                </a:lnTo>
                <a:lnTo>
                  <a:pt x="463" y="2577"/>
                </a:lnTo>
                <a:close/>
                <a:moveTo>
                  <a:pt x="415" y="2263"/>
                </a:moveTo>
                <a:lnTo>
                  <a:pt x="592" y="2236"/>
                </a:lnTo>
                <a:lnTo>
                  <a:pt x="601" y="2235"/>
                </a:lnTo>
                <a:lnTo>
                  <a:pt x="609" y="2235"/>
                </a:lnTo>
                <a:lnTo>
                  <a:pt x="618" y="2236"/>
                </a:lnTo>
                <a:lnTo>
                  <a:pt x="626" y="2237"/>
                </a:lnTo>
                <a:lnTo>
                  <a:pt x="633" y="2240"/>
                </a:lnTo>
                <a:lnTo>
                  <a:pt x="641" y="2244"/>
                </a:lnTo>
                <a:lnTo>
                  <a:pt x="648" y="2247"/>
                </a:lnTo>
                <a:lnTo>
                  <a:pt x="655" y="2251"/>
                </a:lnTo>
                <a:lnTo>
                  <a:pt x="661" y="2257"/>
                </a:lnTo>
                <a:lnTo>
                  <a:pt x="667" y="2262"/>
                </a:lnTo>
                <a:lnTo>
                  <a:pt x="672" y="2268"/>
                </a:lnTo>
                <a:lnTo>
                  <a:pt x="676" y="2275"/>
                </a:lnTo>
                <a:lnTo>
                  <a:pt x="681" y="2282"/>
                </a:lnTo>
                <a:lnTo>
                  <a:pt x="684" y="2290"/>
                </a:lnTo>
                <a:lnTo>
                  <a:pt x="686" y="2298"/>
                </a:lnTo>
                <a:lnTo>
                  <a:pt x="688" y="2306"/>
                </a:lnTo>
                <a:lnTo>
                  <a:pt x="688" y="2306"/>
                </a:lnTo>
                <a:lnTo>
                  <a:pt x="689" y="2315"/>
                </a:lnTo>
                <a:lnTo>
                  <a:pt x="689" y="2324"/>
                </a:lnTo>
                <a:lnTo>
                  <a:pt x="688" y="2331"/>
                </a:lnTo>
                <a:lnTo>
                  <a:pt x="687" y="2340"/>
                </a:lnTo>
                <a:lnTo>
                  <a:pt x="684" y="2347"/>
                </a:lnTo>
                <a:lnTo>
                  <a:pt x="681" y="2355"/>
                </a:lnTo>
                <a:lnTo>
                  <a:pt x="678" y="2363"/>
                </a:lnTo>
                <a:lnTo>
                  <a:pt x="673" y="2369"/>
                </a:lnTo>
                <a:lnTo>
                  <a:pt x="668" y="2376"/>
                </a:lnTo>
                <a:lnTo>
                  <a:pt x="662" y="2381"/>
                </a:lnTo>
                <a:lnTo>
                  <a:pt x="656" y="2386"/>
                </a:lnTo>
                <a:lnTo>
                  <a:pt x="649" y="2391"/>
                </a:lnTo>
                <a:lnTo>
                  <a:pt x="642" y="2395"/>
                </a:lnTo>
                <a:lnTo>
                  <a:pt x="634" y="2398"/>
                </a:lnTo>
                <a:lnTo>
                  <a:pt x="627" y="2400"/>
                </a:lnTo>
                <a:lnTo>
                  <a:pt x="618" y="2403"/>
                </a:lnTo>
                <a:lnTo>
                  <a:pt x="440" y="2430"/>
                </a:lnTo>
                <a:lnTo>
                  <a:pt x="431" y="2431"/>
                </a:lnTo>
                <a:lnTo>
                  <a:pt x="424" y="2431"/>
                </a:lnTo>
                <a:lnTo>
                  <a:pt x="415" y="2430"/>
                </a:lnTo>
                <a:lnTo>
                  <a:pt x="406" y="2429"/>
                </a:lnTo>
                <a:lnTo>
                  <a:pt x="399" y="2425"/>
                </a:lnTo>
                <a:lnTo>
                  <a:pt x="391" y="2423"/>
                </a:lnTo>
                <a:lnTo>
                  <a:pt x="385" y="2419"/>
                </a:lnTo>
                <a:lnTo>
                  <a:pt x="377" y="2414"/>
                </a:lnTo>
                <a:lnTo>
                  <a:pt x="372" y="2409"/>
                </a:lnTo>
                <a:lnTo>
                  <a:pt x="365" y="2404"/>
                </a:lnTo>
                <a:lnTo>
                  <a:pt x="360" y="2397"/>
                </a:lnTo>
                <a:lnTo>
                  <a:pt x="356" y="2391"/>
                </a:lnTo>
                <a:lnTo>
                  <a:pt x="351" y="2383"/>
                </a:lnTo>
                <a:lnTo>
                  <a:pt x="348" y="2376"/>
                </a:lnTo>
                <a:lnTo>
                  <a:pt x="346" y="2368"/>
                </a:lnTo>
                <a:lnTo>
                  <a:pt x="345" y="2359"/>
                </a:lnTo>
                <a:lnTo>
                  <a:pt x="345" y="2359"/>
                </a:lnTo>
                <a:lnTo>
                  <a:pt x="344" y="2351"/>
                </a:lnTo>
                <a:lnTo>
                  <a:pt x="344" y="2342"/>
                </a:lnTo>
                <a:lnTo>
                  <a:pt x="344" y="2334"/>
                </a:lnTo>
                <a:lnTo>
                  <a:pt x="346" y="2326"/>
                </a:lnTo>
                <a:lnTo>
                  <a:pt x="348" y="2318"/>
                </a:lnTo>
                <a:lnTo>
                  <a:pt x="351" y="2311"/>
                </a:lnTo>
                <a:lnTo>
                  <a:pt x="356" y="2303"/>
                </a:lnTo>
                <a:lnTo>
                  <a:pt x="360" y="2297"/>
                </a:lnTo>
                <a:lnTo>
                  <a:pt x="364" y="2290"/>
                </a:lnTo>
                <a:lnTo>
                  <a:pt x="371" y="2285"/>
                </a:lnTo>
                <a:lnTo>
                  <a:pt x="376" y="2279"/>
                </a:lnTo>
                <a:lnTo>
                  <a:pt x="384" y="2275"/>
                </a:lnTo>
                <a:lnTo>
                  <a:pt x="390" y="2271"/>
                </a:lnTo>
                <a:lnTo>
                  <a:pt x="398" y="2267"/>
                </a:lnTo>
                <a:lnTo>
                  <a:pt x="406" y="2265"/>
                </a:lnTo>
                <a:lnTo>
                  <a:pt x="415" y="2263"/>
                </a:lnTo>
                <a:close/>
                <a:moveTo>
                  <a:pt x="365" y="1944"/>
                </a:moveTo>
                <a:lnTo>
                  <a:pt x="544" y="1917"/>
                </a:lnTo>
                <a:lnTo>
                  <a:pt x="552" y="1916"/>
                </a:lnTo>
                <a:lnTo>
                  <a:pt x="561" y="1916"/>
                </a:lnTo>
                <a:lnTo>
                  <a:pt x="568" y="1917"/>
                </a:lnTo>
                <a:lnTo>
                  <a:pt x="577" y="1918"/>
                </a:lnTo>
                <a:lnTo>
                  <a:pt x="585" y="1920"/>
                </a:lnTo>
                <a:lnTo>
                  <a:pt x="592" y="1923"/>
                </a:lnTo>
                <a:lnTo>
                  <a:pt x="599" y="1928"/>
                </a:lnTo>
                <a:lnTo>
                  <a:pt x="606" y="1932"/>
                </a:lnTo>
                <a:lnTo>
                  <a:pt x="613" y="1937"/>
                </a:lnTo>
                <a:lnTo>
                  <a:pt x="618" y="1943"/>
                </a:lnTo>
                <a:lnTo>
                  <a:pt x="624" y="1949"/>
                </a:lnTo>
                <a:lnTo>
                  <a:pt x="628" y="1956"/>
                </a:lnTo>
                <a:lnTo>
                  <a:pt x="632" y="1962"/>
                </a:lnTo>
                <a:lnTo>
                  <a:pt x="635" y="1971"/>
                </a:lnTo>
                <a:lnTo>
                  <a:pt x="638" y="1979"/>
                </a:lnTo>
                <a:lnTo>
                  <a:pt x="640" y="1987"/>
                </a:lnTo>
                <a:lnTo>
                  <a:pt x="640" y="1987"/>
                </a:lnTo>
                <a:lnTo>
                  <a:pt x="640" y="1996"/>
                </a:lnTo>
                <a:lnTo>
                  <a:pt x="640" y="2003"/>
                </a:lnTo>
                <a:lnTo>
                  <a:pt x="640" y="2012"/>
                </a:lnTo>
                <a:lnTo>
                  <a:pt x="638" y="2021"/>
                </a:lnTo>
                <a:lnTo>
                  <a:pt x="635" y="2028"/>
                </a:lnTo>
                <a:lnTo>
                  <a:pt x="632" y="2036"/>
                </a:lnTo>
                <a:lnTo>
                  <a:pt x="629" y="2042"/>
                </a:lnTo>
                <a:lnTo>
                  <a:pt x="624" y="2050"/>
                </a:lnTo>
                <a:lnTo>
                  <a:pt x="619" y="2055"/>
                </a:lnTo>
                <a:lnTo>
                  <a:pt x="613" y="2062"/>
                </a:lnTo>
                <a:lnTo>
                  <a:pt x="607" y="2067"/>
                </a:lnTo>
                <a:lnTo>
                  <a:pt x="601" y="2072"/>
                </a:lnTo>
                <a:lnTo>
                  <a:pt x="593" y="2076"/>
                </a:lnTo>
                <a:lnTo>
                  <a:pt x="586" y="2079"/>
                </a:lnTo>
                <a:lnTo>
                  <a:pt x="577" y="2081"/>
                </a:lnTo>
                <a:lnTo>
                  <a:pt x="569" y="2083"/>
                </a:lnTo>
                <a:lnTo>
                  <a:pt x="391" y="2110"/>
                </a:lnTo>
                <a:lnTo>
                  <a:pt x="383" y="2112"/>
                </a:lnTo>
                <a:lnTo>
                  <a:pt x="374" y="2112"/>
                </a:lnTo>
                <a:lnTo>
                  <a:pt x="366" y="2110"/>
                </a:lnTo>
                <a:lnTo>
                  <a:pt x="358" y="2108"/>
                </a:lnTo>
                <a:lnTo>
                  <a:pt x="350" y="2106"/>
                </a:lnTo>
                <a:lnTo>
                  <a:pt x="343" y="2103"/>
                </a:lnTo>
                <a:lnTo>
                  <a:pt x="335" y="2100"/>
                </a:lnTo>
                <a:lnTo>
                  <a:pt x="329" y="2095"/>
                </a:lnTo>
                <a:lnTo>
                  <a:pt x="322" y="2090"/>
                </a:lnTo>
                <a:lnTo>
                  <a:pt x="317" y="2085"/>
                </a:lnTo>
                <a:lnTo>
                  <a:pt x="311" y="2078"/>
                </a:lnTo>
                <a:lnTo>
                  <a:pt x="307" y="2072"/>
                </a:lnTo>
                <a:lnTo>
                  <a:pt x="303" y="2064"/>
                </a:lnTo>
                <a:lnTo>
                  <a:pt x="299" y="2056"/>
                </a:lnTo>
                <a:lnTo>
                  <a:pt x="297" y="2048"/>
                </a:lnTo>
                <a:lnTo>
                  <a:pt x="295" y="2040"/>
                </a:lnTo>
                <a:lnTo>
                  <a:pt x="295" y="2040"/>
                </a:lnTo>
                <a:lnTo>
                  <a:pt x="294" y="2032"/>
                </a:lnTo>
                <a:lnTo>
                  <a:pt x="294" y="2023"/>
                </a:lnTo>
                <a:lnTo>
                  <a:pt x="295" y="2014"/>
                </a:lnTo>
                <a:lnTo>
                  <a:pt x="297" y="2007"/>
                </a:lnTo>
                <a:lnTo>
                  <a:pt x="299" y="1999"/>
                </a:lnTo>
                <a:lnTo>
                  <a:pt x="303" y="1991"/>
                </a:lnTo>
                <a:lnTo>
                  <a:pt x="306" y="1984"/>
                </a:lnTo>
                <a:lnTo>
                  <a:pt x="310" y="1977"/>
                </a:lnTo>
                <a:lnTo>
                  <a:pt x="316" y="1971"/>
                </a:lnTo>
                <a:lnTo>
                  <a:pt x="321" y="1966"/>
                </a:lnTo>
                <a:lnTo>
                  <a:pt x="327" y="1960"/>
                </a:lnTo>
                <a:lnTo>
                  <a:pt x="334" y="1956"/>
                </a:lnTo>
                <a:lnTo>
                  <a:pt x="341" y="1951"/>
                </a:lnTo>
                <a:lnTo>
                  <a:pt x="349" y="1948"/>
                </a:lnTo>
                <a:lnTo>
                  <a:pt x="357" y="1946"/>
                </a:lnTo>
                <a:lnTo>
                  <a:pt x="365" y="1944"/>
                </a:lnTo>
                <a:close/>
                <a:moveTo>
                  <a:pt x="317" y="1625"/>
                </a:moveTo>
                <a:lnTo>
                  <a:pt x="495" y="1597"/>
                </a:lnTo>
                <a:lnTo>
                  <a:pt x="502" y="1596"/>
                </a:lnTo>
                <a:lnTo>
                  <a:pt x="511" y="1596"/>
                </a:lnTo>
                <a:lnTo>
                  <a:pt x="520" y="1597"/>
                </a:lnTo>
                <a:lnTo>
                  <a:pt x="527" y="1599"/>
                </a:lnTo>
                <a:lnTo>
                  <a:pt x="536" y="1601"/>
                </a:lnTo>
                <a:lnTo>
                  <a:pt x="542" y="1604"/>
                </a:lnTo>
                <a:lnTo>
                  <a:pt x="550" y="1607"/>
                </a:lnTo>
                <a:lnTo>
                  <a:pt x="557" y="1613"/>
                </a:lnTo>
                <a:lnTo>
                  <a:pt x="563" y="1617"/>
                </a:lnTo>
                <a:lnTo>
                  <a:pt x="568" y="1624"/>
                </a:lnTo>
                <a:lnTo>
                  <a:pt x="574" y="1629"/>
                </a:lnTo>
                <a:lnTo>
                  <a:pt x="579" y="1636"/>
                </a:lnTo>
                <a:lnTo>
                  <a:pt x="582" y="1643"/>
                </a:lnTo>
                <a:lnTo>
                  <a:pt x="586" y="1651"/>
                </a:lnTo>
                <a:lnTo>
                  <a:pt x="589" y="1659"/>
                </a:lnTo>
                <a:lnTo>
                  <a:pt x="590" y="1667"/>
                </a:lnTo>
                <a:lnTo>
                  <a:pt x="590" y="1667"/>
                </a:lnTo>
                <a:lnTo>
                  <a:pt x="591" y="1676"/>
                </a:lnTo>
                <a:lnTo>
                  <a:pt x="591" y="1684"/>
                </a:lnTo>
                <a:lnTo>
                  <a:pt x="590" y="1693"/>
                </a:lnTo>
                <a:lnTo>
                  <a:pt x="589" y="1700"/>
                </a:lnTo>
                <a:lnTo>
                  <a:pt x="587" y="1708"/>
                </a:lnTo>
                <a:lnTo>
                  <a:pt x="584" y="1716"/>
                </a:lnTo>
                <a:lnTo>
                  <a:pt x="579" y="1723"/>
                </a:lnTo>
                <a:lnTo>
                  <a:pt x="575" y="1730"/>
                </a:lnTo>
                <a:lnTo>
                  <a:pt x="569" y="1736"/>
                </a:lnTo>
                <a:lnTo>
                  <a:pt x="564" y="1742"/>
                </a:lnTo>
                <a:lnTo>
                  <a:pt x="558" y="1747"/>
                </a:lnTo>
                <a:lnTo>
                  <a:pt x="551" y="1752"/>
                </a:lnTo>
                <a:lnTo>
                  <a:pt x="544" y="1756"/>
                </a:lnTo>
                <a:lnTo>
                  <a:pt x="536" y="1759"/>
                </a:lnTo>
                <a:lnTo>
                  <a:pt x="528" y="1762"/>
                </a:lnTo>
                <a:lnTo>
                  <a:pt x="520" y="1763"/>
                </a:lnTo>
                <a:lnTo>
                  <a:pt x="341" y="1791"/>
                </a:lnTo>
                <a:lnTo>
                  <a:pt x="334" y="1791"/>
                </a:lnTo>
                <a:lnTo>
                  <a:pt x="325" y="1791"/>
                </a:lnTo>
                <a:lnTo>
                  <a:pt x="317" y="1791"/>
                </a:lnTo>
                <a:lnTo>
                  <a:pt x="309" y="1789"/>
                </a:lnTo>
                <a:lnTo>
                  <a:pt x="300" y="1787"/>
                </a:lnTo>
                <a:lnTo>
                  <a:pt x="294" y="1784"/>
                </a:lnTo>
                <a:lnTo>
                  <a:pt x="286" y="1779"/>
                </a:lnTo>
                <a:lnTo>
                  <a:pt x="280" y="1775"/>
                </a:lnTo>
                <a:lnTo>
                  <a:pt x="273" y="1771"/>
                </a:lnTo>
                <a:lnTo>
                  <a:pt x="267" y="1764"/>
                </a:lnTo>
                <a:lnTo>
                  <a:pt x="263" y="1759"/>
                </a:lnTo>
                <a:lnTo>
                  <a:pt x="257" y="1751"/>
                </a:lnTo>
                <a:lnTo>
                  <a:pt x="254" y="1745"/>
                </a:lnTo>
                <a:lnTo>
                  <a:pt x="251" y="1737"/>
                </a:lnTo>
                <a:lnTo>
                  <a:pt x="247" y="1729"/>
                </a:lnTo>
                <a:lnTo>
                  <a:pt x="246" y="1720"/>
                </a:lnTo>
                <a:lnTo>
                  <a:pt x="246" y="1720"/>
                </a:lnTo>
                <a:lnTo>
                  <a:pt x="245" y="1712"/>
                </a:lnTo>
                <a:lnTo>
                  <a:pt x="245" y="1704"/>
                </a:lnTo>
                <a:lnTo>
                  <a:pt x="246" y="1695"/>
                </a:lnTo>
                <a:lnTo>
                  <a:pt x="247" y="1688"/>
                </a:lnTo>
                <a:lnTo>
                  <a:pt x="250" y="1679"/>
                </a:lnTo>
                <a:lnTo>
                  <a:pt x="253" y="1671"/>
                </a:lnTo>
                <a:lnTo>
                  <a:pt x="257" y="1665"/>
                </a:lnTo>
                <a:lnTo>
                  <a:pt x="262" y="1658"/>
                </a:lnTo>
                <a:lnTo>
                  <a:pt x="267" y="1652"/>
                </a:lnTo>
                <a:lnTo>
                  <a:pt x="272" y="1645"/>
                </a:lnTo>
                <a:lnTo>
                  <a:pt x="279" y="1641"/>
                </a:lnTo>
                <a:lnTo>
                  <a:pt x="285" y="1636"/>
                </a:lnTo>
                <a:lnTo>
                  <a:pt x="293" y="1632"/>
                </a:lnTo>
                <a:lnTo>
                  <a:pt x="300" y="1629"/>
                </a:lnTo>
                <a:lnTo>
                  <a:pt x="308" y="1626"/>
                </a:lnTo>
                <a:lnTo>
                  <a:pt x="317" y="1625"/>
                </a:lnTo>
                <a:close/>
                <a:moveTo>
                  <a:pt x="267" y="1305"/>
                </a:moveTo>
                <a:lnTo>
                  <a:pt x="445" y="1278"/>
                </a:lnTo>
                <a:lnTo>
                  <a:pt x="454" y="1276"/>
                </a:lnTo>
                <a:lnTo>
                  <a:pt x="463" y="1276"/>
                </a:lnTo>
                <a:lnTo>
                  <a:pt x="470" y="1278"/>
                </a:lnTo>
                <a:lnTo>
                  <a:pt x="479" y="1279"/>
                </a:lnTo>
                <a:lnTo>
                  <a:pt x="486" y="1282"/>
                </a:lnTo>
                <a:lnTo>
                  <a:pt x="494" y="1285"/>
                </a:lnTo>
                <a:lnTo>
                  <a:pt x="501" y="1288"/>
                </a:lnTo>
                <a:lnTo>
                  <a:pt x="508" y="1293"/>
                </a:lnTo>
                <a:lnTo>
                  <a:pt x="514" y="1298"/>
                </a:lnTo>
                <a:lnTo>
                  <a:pt x="520" y="1303"/>
                </a:lnTo>
                <a:lnTo>
                  <a:pt x="525" y="1310"/>
                </a:lnTo>
                <a:lnTo>
                  <a:pt x="530" y="1316"/>
                </a:lnTo>
                <a:lnTo>
                  <a:pt x="534" y="1324"/>
                </a:lnTo>
                <a:lnTo>
                  <a:pt x="537" y="1332"/>
                </a:lnTo>
                <a:lnTo>
                  <a:pt x="539" y="1339"/>
                </a:lnTo>
                <a:lnTo>
                  <a:pt x="541" y="1348"/>
                </a:lnTo>
                <a:lnTo>
                  <a:pt x="541" y="1348"/>
                </a:lnTo>
                <a:lnTo>
                  <a:pt x="542" y="1356"/>
                </a:lnTo>
                <a:lnTo>
                  <a:pt x="542" y="1365"/>
                </a:lnTo>
                <a:lnTo>
                  <a:pt x="541" y="1373"/>
                </a:lnTo>
                <a:lnTo>
                  <a:pt x="539" y="1381"/>
                </a:lnTo>
                <a:lnTo>
                  <a:pt x="537" y="1389"/>
                </a:lnTo>
                <a:lnTo>
                  <a:pt x="534" y="1397"/>
                </a:lnTo>
                <a:lnTo>
                  <a:pt x="531" y="1404"/>
                </a:lnTo>
                <a:lnTo>
                  <a:pt x="526" y="1411"/>
                </a:lnTo>
                <a:lnTo>
                  <a:pt x="521" y="1417"/>
                </a:lnTo>
                <a:lnTo>
                  <a:pt x="515" y="1422"/>
                </a:lnTo>
                <a:lnTo>
                  <a:pt x="509" y="1428"/>
                </a:lnTo>
                <a:lnTo>
                  <a:pt x="502" y="1432"/>
                </a:lnTo>
                <a:lnTo>
                  <a:pt x="495" y="1437"/>
                </a:lnTo>
                <a:lnTo>
                  <a:pt x="487" y="1440"/>
                </a:lnTo>
                <a:lnTo>
                  <a:pt x="480" y="1442"/>
                </a:lnTo>
                <a:lnTo>
                  <a:pt x="471" y="1444"/>
                </a:lnTo>
                <a:lnTo>
                  <a:pt x="293" y="1471"/>
                </a:lnTo>
                <a:lnTo>
                  <a:pt x="284" y="1472"/>
                </a:lnTo>
                <a:lnTo>
                  <a:pt x="276" y="1472"/>
                </a:lnTo>
                <a:lnTo>
                  <a:pt x="268" y="1471"/>
                </a:lnTo>
                <a:lnTo>
                  <a:pt x="259" y="1470"/>
                </a:lnTo>
                <a:lnTo>
                  <a:pt x="252" y="1468"/>
                </a:lnTo>
                <a:lnTo>
                  <a:pt x="244" y="1465"/>
                </a:lnTo>
                <a:lnTo>
                  <a:pt x="238" y="1460"/>
                </a:lnTo>
                <a:lnTo>
                  <a:pt x="230" y="1456"/>
                </a:lnTo>
                <a:lnTo>
                  <a:pt x="224" y="1451"/>
                </a:lnTo>
                <a:lnTo>
                  <a:pt x="218" y="1445"/>
                </a:lnTo>
                <a:lnTo>
                  <a:pt x="213" y="1439"/>
                </a:lnTo>
                <a:lnTo>
                  <a:pt x="209" y="1432"/>
                </a:lnTo>
                <a:lnTo>
                  <a:pt x="204" y="1425"/>
                </a:lnTo>
                <a:lnTo>
                  <a:pt x="201" y="1417"/>
                </a:lnTo>
                <a:lnTo>
                  <a:pt x="199" y="1409"/>
                </a:lnTo>
                <a:lnTo>
                  <a:pt x="197" y="1401"/>
                </a:lnTo>
                <a:lnTo>
                  <a:pt x="197" y="1401"/>
                </a:lnTo>
                <a:lnTo>
                  <a:pt x="197" y="1392"/>
                </a:lnTo>
                <a:lnTo>
                  <a:pt x="197" y="1384"/>
                </a:lnTo>
                <a:lnTo>
                  <a:pt x="197" y="1376"/>
                </a:lnTo>
                <a:lnTo>
                  <a:pt x="199" y="1367"/>
                </a:lnTo>
                <a:lnTo>
                  <a:pt x="201" y="1360"/>
                </a:lnTo>
                <a:lnTo>
                  <a:pt x="204" y="1352"/>
                </a:lnTo>
                <a:lnTo>
                  <a:pt x="207" y="1346"/>
                </a:lnTo>
                <a:lnTo>
                  <a:pt x="213" y="1338"/>
                </a:lnTo>
                <a:lnTo>
                  <a:pt x="217" y="1332"/>
                </a:lnTo>
                <a:lnTo>
                  <a:pt x="224" y="1326"/>
                </a:lnTo>
                <a:lnTo>
                  <a:pt x="229" y="1321"/>
                </a:lnTo>
                <a:lnTo>
                  <a:pt x="236" y="1316"/>
                </a:lnTo>
                <a:lnTo>
                  <a:pt x="243" y="1312"/>
                </a:lnTo>
                <a:lnTo>
                  <a:pt x="251" y="1309"/>
                </a:lnTo>
                <a:lnTo>
                  <a:pt x="259" y="1307"/>
                </a:lnTo>
                <a:lnTo>
                  <a:pt x="267" y="1305"/>
                </a:lnTo>
                <a:close/>
                <a:moveTo>
                  <a:pt x="218" y="987"/>
                </a:moveTo>
                <a:lnTo>
                  <a:pt x="397" y="959"/>
                </a:lnTo>
                <a:lnTo>
                  <a:pt x="405" y="958"/>
                </a:lnTo>
                <a:lnTo>
                  <a:pt x="414" y="958"/>
                </a:lnTo>
                <a:lnTo>
                  <a:pt x="421" y="959"/>
                </a:lnTo>
                <a:lnTo>
                  <a:pt x="430" y="961"/>
                </a:lnTo>
                <a:lnTo>
                  <a:pt x="438" y="964"/>
                </a:lnTo>
                <a:lnTo>
                  <a:pt x="445" y="966"/>
                </a:lnTo>
                <a:lnTo>
                  <a:pt x="452" y="970"/>
                </a:lnTo>
                <a:lnTo>
                  <a:pt x="459" y="975"/>
                </a:lnTo>
                <a:lnTo>
                  <a:pt x="466" y="980"/>
                </a:lnTo>
                <a:lnTo>
                  <a:pt x="471" y="985"/>
                </a:lnTo>
                <a:lnTo>
                  <a:pt x="477" y="992"/>
                </a:lnTo>
                <a:lnTo>
                  <a:pt x="481" y="998"/>
                </a:lnTo>
                <a:lnTo>
                  <a:pt x="485" y="1006"/>
                </a:lnTo>
                <a:lnTo>
                  <a:pt x="488" y="1014"/>
                </a:lnTo>
                <a:lnTo>
                  <a:pt x="491" y="1021"/>
                </a:lnTo>
                <a:lnTo>
                  <a:pt x="493" y="1030"/>
                </a:lnTo>
                <a:lnTo>
                  <a:pt x="493" y="1030"/>
                </a:lnTo>
                <a:lnTo>
                  <a:pt x="493" y="1038"/>
                </a:lnTo>
                <a:lnTo>
                  <a:pt x="493" y="1047"/>
                </a:lnTo>
                <a:lnTo>
                  <a:pt x="493" y="1055"/>
                </a:lnTo>
                <a:lnTo>
                  <a:pt x="491" y="1063"/>
                </a:lnTo>
                <a:lnTo>
                  <a:pt x="488" y="1071"/>
                </a:lnTo>
                <a:lnTo>
                  <a:pt x="485" y="1078"/>
                </a:lnTo>
                <a:lnTo>
                  <a:pt x="482" y="1086"/>
                </a:lnTo>
                <a:lnTo>
                  <a:pt x="477" y="1093"/>
                </a:lnTo>
                <a:lnTo>
                  <a:pt x="472" y="1099"/>
                </a:lnTo>
                <a:lnTo>
                  <a:pt x="466" y="1104"/>
                </a:lnTo>
                <a:lnTo>
                  <a:pt x="460" y="1110"/>
                </a:lnTo>
                <a:lnTo>
                  <a:pt x="453" y="1114"/>
                </a:lnTo>
                <a:lnTo>
                  <a:pt x="446" y="1119"/>
                </a:lnTo>
                <a:lnTo>
                  <a:pt x="439" y="1122"/>
                </a:lnTo>
                <a:lnTo>
                  <a:pt x="430" y="1124"/>
                </a:lnTo>
                <a:lnTo>
                  <a:pt x="423" y="1126"/>
                </a:lnTo>
                <a:lnTo>
                  <a:pt x="244" y="1153"/>
                </a:lnTo>
                <a:lnTo>
                  <a:pt x="236" y="1154"/>
                </a:lnTo>
                <a:lnTo>
                  <a:pt x="227" y="1154"/>
                </a:lnTo>
                <a:lnTo>
                  <a:pt x="219" y="1153"/>
                </a:lnTo>
                <a:lnTo>
                  <a:pt x="211" y="1152"/>
                </a:lnTo>
                <a:lnTo>
                  <a:pt x="203" y="1149"/>
                </a:lnTo>
                <a:lnTo>
                  <a:pt x="196" y="1146"/>
                </a:lnTo>
                <a:lnTo>
                  <a:pt x="188" y="1142"/>
                </a:lnTo>
                <a:lnTo>
                  <a:pt x="182" y="1138"/>
                </a:lnTo>
                <a:lnTo>
                  <a:pt x="175" y="1133"/>
                </a:lnTo>
                <a:lnTo>
                  <a:pt x="170" y="1127"/>
                </a:lnTo>
                <a:lnTo>
                  <a:pt x="164" y="1121"/>
                </a:lnTo>
                <a:lnTo>
                  <a:pt x="160" y="1114"/>
                </a:lnTo>
                <a:lnTo>
                  <a:pt x="156" y="1107"/>
                </a:lnTo>
                <a:lnTo>
                  <a:pt x="152" y="1099"/>
                </a:lnTo>
                <a:lnTo>
                  <a:pt x="150" y="1091"/>
                </a:lnTo>
                <a:lnTo>
                  <a:pt x="148" y="1083"/>
                </a:lnTo>
                <a:lnTo>
                  <a:pt x="148" y="1083"/>
                </a:lnTo>
                <a:lnTo>
                  <a:pt x="147" y="1074"/>
                </a:lnTo>
                <a:lnTo>
                  <a:pt x="147" y="1065"/>
                </a:lnTo>
                <a:lnTo>
                  <a:pt x="148" y="1058"/>
                </a:lnTo>
                <a:lnTo>
                  <a:pt x="150" y="1049"/>
                </a:lnTo>
                <a:lnTo>
                  <a:pt x="152" y="1042"/>
                </a:lnTo>
                <a:lnTo>
                  <a:pt x="156" y="1034"/>
                </a:lnTo>
                <a:lnTo>
                  <a:pt x="159" y="1027"/>
                </a:lnTo>
                <a:lnTo>
                  <a:pt x="163" y="1020"/>
                </a:lnTo>
                <a:lnTo>
                  <a:pt x="169" y="1014"/>
                </a:lnTo>
                <a:lnTo>
                  <a:pt x="174" y="1008"/>
                </a:lnTo>
                <a:lnTo>
                  <a:pt x="180" y="1003"/>
                </a:lnTo>
                <a:lnTo>
                  <a:pt x="187" y="998"/>
                </a:lnTo>
                <a:lnTo>
                  <a:pt x="195" y="994"/>
                </a:lnTo>
                <a:lnTo>
                  <a:pt x="202" y="991"/>
                </a:lnTo>
                <a:lnTo>
                  <a:pt x="210" y="989"/>
                </a:lnTo>
                <a:lnTo>
                  <a:pt x="218" y="987"/>
                </a:lnTo>
                <a:close/>
                <a:moveTo>
                  <a:pt x="170" y="667"/>
                </a:moveTo>
                <a:lnTo>
                  <a:pt x="348" y="640"/>
                </a:lnTo>
                <a:lnTo>
                  <a:pt x="356" y="639"/>
                </a:lnTo>
                <a:lnTo>
                  <a:pt x="364" y="639"/>
                </a:lnTo>
                <a:lnTo>
                  <a:pt x="373" y="639"/>
                </a:lnTo>
                <a:lnTo>
                  <a:pt x="380" y="641"/>
                </a:lnTo>
                <a:lnTo>
                  <a:pt x="389" y="644"/>
                </a:lnTo>
                <a:lnTo>
                  <a:pt x="396" y="647"/>
                </a:lnTo>
                <a:lnTo>
                  <a:pt x="403" y="651"/>
                </a:lnTo>
                <a:lnTo>
                  <a:pt x="410" y="656"/>
                </a:lnTo>
                <a:lnTo>
                  <a:pt x="416" y="660"/>
                </a:lnTo>
                <a:lnTo>
                  <a:pt x="421" y="666"/>
                </a:lnTo>
                <a:lnTo>
                  <a:pt x="427" y="672"/>
                </a:lnTo>
                <a:lnTo>
                  <a:pt x="432" y="679"/>
                </a:lnTo>
                <a:lnTo>
                  <a:pt x="435" y="686"/>
                </a:lnTo>
                <a:lnTo>
                  <a:pt x="439" y="693"/>
                </a:lnTo>
                <a:lnTo>
                  <a:pt x="442" y="702"/>
                </a:lnTo>
                <a:lnTo>
                  <a:pt x="443" y="711"/>
                </a:lnTo>
                <a:lnTo>
                  <a:pt x="443" y="711"/>
                </a:lnTo>
                <a:lnTo>
                  <a:pt x="444" y="719"/>
                </a:lnTo>
                <a:lnTo>
                  <a:pt x="444" y="727"/>
                </a:lnTo>
                <a:lnTo>
                  <a:pt x="443" y="736"/>
                </a:lnTo>
                <a:lnTo>
                  <a:pt x="442" y="743"/>
                </a:lnTo>
                <a:lnTo>
                  <a:pt x="440" y="752"/>
                </a:lnTo>
                <a:lnTo>
                  <a:pt x="437" y="759"/>
                </a:lnTo>
                <a:lnTo>
                  <a:pt x="432" y="766"/>
                </a:lnTo>
                <a:lnTo>
                  <a:pt x="428" y="772"/>
                </a:lnTo>
                <a:lnTo>
                  <a:pt x="423" y="779"/>
                </a:lnTo>
                <a:lnTo>
                  <a:pt x="417" y="785"/>
                </a:lnTo>
                <a:lnTo>
                  <a:pt x="411" y="790"/>
                </a:lnTo>
                <a:lnTo>
                  <a:pt x="404" y="795"/>
                </a:lnTo>
                <a:lnTo>
                  <a:pt x="397" y="798"/>
                </a:lnTo>
                <a:lnTo>
                  <a:pt x="389" y="802"/>
                </a:lnTo>
                <a:lnTo>
                  <a:pt x="381" y="805"/>
                </a:lnTo>
                <a:lnTo>
                  <a:pt x="373" y="806"/>
                </a:lnTo>
                <a:lnTo>
                  <a:pt x="195" y="834"/>
                </a:lnTo>
                <a:lnTo>
                  <a:pt x="187" y="835"/>
                </a:lnTo>
                <a:lnTo>
                  <a:pt x="178" y="835"/>
                </a:lnTo>
                <a:lnTo>
                  <a:pt x="170" y="834"/>
                </a:lnTo>
                <a:lnTo>
                  <a:pt x="162" y="832"/>
                </a:lnTo>
                <a:lnTo>
                  <a:pt x="153" y="830"/>
                </a:lnTo>
                <a:lnTo>
                  <a:pt x="146" y="826"/>
                </a:lnTo>
                <a:lnTo>
                  <a:pt x="139" y="823"/>
                </a:lnTo>
                <a:lnTo>
                  <a:pt x="133" y="818"/>
                </a:lnTo>
                <a:lnTo>
                  <a:pt x="126" y="813"/>
                </a:lnTo>
                <a:lnTo>
                  <a:pt x="120" y="808"/>
                </a:lnTo>
                <a:lnTo>
                  <a:pt x="116" y="802"/>
                </a:lnTo>
                <a:lnTo>
                  <a:pt x="110" y="795"/>
                </a:lnTo>
                <a:lnTo>
                  <a:pt x="107" y="787"/>
                </a:lnTo>
                <a:lnTo>
                  <a:pt x="104" y="780"/>
                </a:lnTo>
                <a:lnTo>
                  <a:pt x="100" y="771"/>
                </a:lnTo>
                <a:lnTo>
                  <a:pt x="99" y="764"/>
                </a:lnTo>
                <a:lnTo>
                  <a:pt x="99" y="764"/>
                </a:lnTo>
                <a:lnTo>
                  <a:pt x="98" y="755"/>
                </a:lnTo>
                <a:lnTo>
                  <a:pt x="98" y="746"/>
                </a:lnTo>
                <a:lnTo>
                  <a:pt x="99" y="738"/>
                </a:lnTo>
                <a:lnTo>
                  <a:pt x="100" y="730"/>
                </a:lnTo>
                <a:lnTo>
                  <a:pt x="103" y="723"/>
                </a:lnTo>
                <a:lnTo>
                  <a:pt x="106" y="715"/>
                </a:lnTo>
                <a:lnTo>
                  <a:pt x="110" y="707"/>
                </a:lnTo>
                <a:lnTo>
                  <a:pt x="115" y="701"/>
                </a:lnTo>
                <a:lnTo>
                  <a:pt x="120" y="694"/>
                </a:lnTo>
                <a:lnTo>
                  <a:pt x="125" y="689"/>
                </a:lnTo>
                <a:lnTo>
                  <a:pt x="132" y="684"/>
                </a:lnTo>
                <a:lnTo>
                  <a:pt x="138" y="679"/>
                </a:lnTo>
                <a:lnTo>
                  <a:pt x="146" y="675"/>
                </a:lnTo>
                <a:lnTo>
                  <a:pt x="153" y="672"/>
                </a:lnTo>
                <a:lnTo>
                  <a:pt x="161" y="668"/>
                </a:lnTo>
                <a:lnTo>
                  <a:pt x="170" y="667"/>
                </a:lnTo>
                <a:close/>
                <a:moveTo>
                  <a:pt x="120" y="348"/>
                </a:moveTo>
                <a:lnTo>
                  <a:pt x="298" y="320"/>
                </a:lnTo>
                <a:lnTo>
                  <a:pt x="307" y="319"/>
                </a:lnTo>
                <a:lnTo>
                  <a:pt x="316" y="319"/>
                </a:lnTo>
                <a:lnTo>
                  <a:pt x="323" y="320"/>
                </a:lnTo>
                <a:lnTo>
                  <a:pt x="332" y="322"/>
                </a:lnTo>
                <a:lnTo>
                  <a:pt x="339" y="324"/>
                </a:lnTo>
                <a:lnTo>
                  <a:pt x="347" y="328"/>
                </a:lnTo>
                <a:lnTo>
                  <a:pt x="354" y="331"/>
                </a:lnTo>
                <a:lnTo>
                  <a:pt x="361" y="335"/>
                </a:lnTo>
                <a:lnTo>
                  <a:pt x="367" y="341"/>
                </a:lnTo>
                <a:lnTo>
                  <a:pt x="373" y="346"/>
                </a:lnTo>
                <a:lnTo>
                  <a:pt x="378" y="353"/>
                </a:lnTo>
                <a:lnTo>
                  <a:pt x="383" y="359"/>
                </a:lnTo>
                <a:lnTo>
                  <a:pt x="387" y="367"/>
                </a:lnTo>
                <a:lnTo>
                  <a:pt x="390" y="374"/>
                </a:lnTo>
                <a:lnTo>
                  <a:pt x="392" y="383"/>
                </a:lnTo>
                <a:lnTo>
                  <a:pt x="394" y="390"/>
                </a:lnTo>
                <a:lnTo>
                  <a:pt x="394" y="390"/>
                </a:lnTo>
                <a:lnTo>
                  <a:pt x="396" y="399"/>
                </a:lnTo>
                <a:lnTo>
                  <a:pt x="396" y="408"/>
                </a:lnTo>
                <a:lnTo>
                  <a:pt x="394" y="416"/>
                </a:lnTo>
                <a:lnTo>
                  <a:pt x="392" y="424"/>
                </a:lnTo>
                <a:lnTo>
                  <a:pt x="390" y="432"/>
                </a:lnTo>
                <a:lnTo>
                  <a:pt x="387" y="439"/>
                </a:lnTo>
                <a:lnTo>
                  <a:pt x="384" y="447"/>
                </a:lnTo>
                <a:lnTo>
                  <a:pt x="379" y="453"/>
                </a:lnTo>
                <a:lnTo>
                  <a:pt x="374" y="460"/>
                </a:lnTo>
                <a:lnTo>
                  <a:pt x="368" y="465"/>
                </a:lnTo>
                <a:lnTo>
                  <a:pt x="362" y="471"/>
                </a:lnTo>
                <a:lnTo>
                  <a:pt x="356" y="475"/>
                </a:lnTo>
                <a:lnTo>
                  <a:pt x="348" y="479"/>
                </a:lnTo>
                <a:lnTo>
                  <a:pt x="340" y="482"/>
                </a:lnTo>
                <a:lnTo>
                  <a:pt x="333" y="485"/>
                </a:lnTo>
                <a:lnTo>
                  <a:pt x="324" y="487"/>
                </a:lnTo>
                <a:lnTo>
                  <a:pt x="146" y="514"/>
                </a:lnTo>
                <a:lnTo>
                  <a:pt x="137" y="515"/>
                </a:lnTo>
                <a:lnTo>
                  <a:pt x="129" y="515"/>
                </a:lnTo>
                <a:lnTo>
                  <a:pt x="121" y="514"/>
                </a:lnTo>
                <a:lnTo>
                  <a:pt x="112" y="513"/>
                </a:lnTo>
                <a:lnTo>
                  <a:pt x="105" y="511"/>
                </a:lnTo>
                <a:lnTo>
                  <a:pt x="97" y="507"/>
                </a:lnTo>
                <a:lnTo>
                  <a:pt x="90" y="503"/>
                </a:lnTo>
                <a:lnTo>
                  <a:pt x="83" y="499"/>
                </a:lnTo>
                <a:lnTo>
                  <a:pt x="77" y="493"/>
                </a:lnTo>
                <a:lnTo>
                  <a:pt x="71" y="488"/>
                </a:lnTo>
                <a:lnTo>
                  <a:pt x="66" y="481"/>
                </a:lnTo>
                <a:lnTo>
                  <a:pt x="62" y="475"/>
                </a:lnTo>
                <a:lnTo>
                  <a:pt x="57" y="468"/>
                </a:lnTo>
                <a:lnTo>
                  <a:pt x="54" y="461"/>
                </a:lnTo>
                <a:lnTo>
                  <a:pt x="52" y="452"/>
                </a:lnTo>
                <a:lnTo>
                  <a:pt x="50" y="443"/>
                </a:lnTo>
                <a:lnTo>
                  <a:pt x="50" y="443"/>
                </a:lnTo>
                <a:lnTo>
                  <a:pt x="49" y="435"/>
                </a:lnTo>
                <a:lnTo>
                  <a:pt x="49" y="427"/>
                </a:lnTo>
                <a:lnTo>
                  <a:pt x="50" y="419"/>
                </a:lnTo>
                <a:lnTo>
                  <a:pt x="52" y="410"/>
                </a:lnTo>
                <a:lnTo>
                  <a:pt x="54" y="402"/>
                </a:lnTo>
                <a:lnTo>
                  <a:pt x="57" y="395"/>
                </a:lnTo>
                <a:lnTo>
                  <a:pt x="61" y="388"/>
                </a:lnTo>
                <a:lnTo>
                  <a:pt x="66" y="381"/>
                </a:lnTo>
                <a:lnTo>
                  <a:pt x="70" y="375"/>
                </a:lnTo>
                <a:lnTo>
                  <a:pt x="77" y="369"/>
                </a:lnTo>
                <a:lnTo>
                  <a:pt x="82" y="363"/>
                </a:lnTo>
                <a:lnTo>
                  <a:pt x="89" y="359"/>
                </a:lnTo>
                <a:lnTo>
                  <a:pt x="96" y="356"/>
                </a:lnTo>
                <a:lnTo>
                  <a:pt x="104" y="352"/>
                </a:lnTo>
                <a:lnTo>
                  <a:pt x="112" y="349"/>
                </a:lnTo>
                <a:lnTo>
                  <a:pt x="120" y="348"/>
                </a:lnTo>
                <a:close/>
              </a:path>
            </a:pathLst>
          </a:custGeom>
          <a:solidFill>
            <a:srgbClr val="2B2B2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îṩḻîḋè">
            <a:extLst>
              <a:ext uri="{FF2B5EF4-FFF2-40B4-BE49-F238E27FC236}">
                <a16:creationId xmlns:a16="http://schemas.microsoft.com/office/drawing/2014/main" xmlns="" id="{92997CBC-A3B8-4425-8B93-54503FCFE67A}"/>
              </a:ext>
            </a:extLst>
          </p:cNvPr>
          <p:cNvSpPr/>
          <p:nvPr/>
        </p:nvSpPr>
        <p:spPr bwMode="auto">
          <a:xfrm>
            <a:off x="8083772" y="1649663"/>
            <a:ext cx="854999" cy="363483"/>
          </a:xfrm>
          <a:prstGeom prst="roundRect">
            <a:avLst>
              <a:gd name="adj" fmla="val 14047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r>
              <a:rPr lang="en-US" altLang="zh-CN" sz="1050" b="1" dirty="0">
                <a:solidFill>
                  <a:schemeClr val="bg1"/>
                </a:solidFill>
              </a:rPr>
              <a:t>Key words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25" name="ïSľíďe">
            <a:extLst>
              <a:ext uri="{FF2B5EF4-FFF2-40B4-BE49-F238E27FC236}">
                <a16:creationId xmlns:a16="http://schemas.microsoft.com/office/drawing/2014/main" xmlns="" id="{A79B4932-1025-47D9-88D3-A34F21C6A93F}"/>
              </a:ext>
            </a:extLst>
          </p:cNvPr>
          <p:cNvSpPr/>
          <p:nvPr/>
        </p:nvSpPr>
        <p:spPr>
          <a:xfrm>
            <a:off x="8083771" y="2052415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2" name="ïṥḷiḑé">
            <a:extLst>
              <a:ext uri="{FF2B5EF4-FFF2-40B4-BE49-F238E27FC236}">
                <a16:creationId xmlns:a16="http://schemas.microsoft.com/office/drawing/2014/main" xmlns="" id="{C63DF57E-3B38-4F2C-80D5-96072C830715}"/>
              </a:ext>
            </a:extLst>
          </p:cNvPr>
          <p:cNvSpPr/>
          <p:nvPr/>
        </p:nvSpPr>
        <p:spPr bwMode="auto">
          <a:xfrm>
            <a:off x="8083772" y="3078614"/>
            <a:ext cx="854999" cy="363483"/>
          </a:xfrm>
          <a:prstGeom prst="roundRect">
            <a:avLst>
              <a:gd name="adj" fmla="val 14047"/>
            </a:avLst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r>
              <a:rPr lang="en-US" altLang="zh-CN" sz="1000" b="1" dirty="0">
                <a:solidFill>
                  <a:schemeClr val="bg1"/>
                </a:solidFill>
              </a:rPr>
              <a:t>Key words</a:t>
            </a:r>
            <a:endParaRPr lang="zh-CN" altLang="en-US" sz="1000" b="1" dirty="0">
              <a:solidFill>
                <a:schemeClr val="bg1"/>
              </a:solidFill>
            </a:endParaRPr>
          </a:p>
        </p:txBody>
      </p:sp>
      <p:sp>
        <p:nvSpPr>
          <p:cNvPr id="23" name="ïṣḷïḑé">
            <a:extLst>
              <a:ext uri="{FF2B5EF4-FFF2-40B4-BE49-F238E27FC236}">
                <a16:creationId xmlns:a16="http://schemas.microsoft.com/office/drawing/2014/main" xmlns="" id="{5931DEB9-0798-425B-BC42-40C0F9808957}"/>
              </a:ext>
            </a:extLst>
          </p:cNvPr>
          <p:cNvSpPr/>
          <p:nvPr/>
        </p:nvSpPr>
        <p:spPr>
          <a:xfrm>
            <a:off x="8083771" y="3481366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0" name="iṥľïďê">
            <a:extLst>
              <a:ext uri="{FF2B5EF4-FFF2-40B4-BE49-F238E27FC236}">
                <a16:creationId xmlns:a16="http://schemas.microsoft.com/office/drawing/2014/main" xmlns="" id="{51142939-C846-4B13-90F6-3A9B93EC6AFA}"/>
              </a:ext>
            </a:extLst>
          </p:cNvPr>
          <p:cNvSpPr/>
          <p:nvPr/>
        </p:nvSpPr>
        <p:spPr bwMode="auto">
          <a:xfrm>
            <a:off x="8083772" y="4507564"/>
            <a:ext cx="854999" cy="363483"/>
          </a:xfrm>
          <a:prstGeom prst="roundRect">
            <a:avLst>
              <a:gd name="adj" fmla="val 14047"/>
            </a:avLst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r>
              <a:rPr lang="en-US" altLang="zh-CN" sz="1000" b="1" dirty="0">
                <a:solidFill>
                  <a:schemeClr val="bg1"/>
                </a:solidFill>
              </a:rPr>
              <a:t>Key words</a:t>
            </a:r>
            <a:endParaRPr lang="zh-CN" altLang="en-US" sz="1000" b="1" dirty="0">
              <a:solidFill>
                <a:schemeClr val="bg1"/>
              </a:solidFill>
            </a:endParaRPr>
          </a:p>
        </p:txBody>
      </p:sp>
      <p:sp>
        <p:nvSpPr>
          <p:cNvPr id="21" name="íśḷïdè">
            <a:extLst>
              <a:ext uri="{FF2B5EF4-FFF2-40B4-BE49-F238E27FC236}">
                <a16:creationId xmlns:a16="http://schemas.microsoft.com/office/drawing/2014/main" xmlns="" id="{1955EFA4-9AB6-4C2D-9578-7EE9D6964EB9}"/>
              </a:ext>
            </a:extLst>
          </p:cNvPr>
          <p:cNvSpPr/>
          <p:nvPr/>
        </p:nvSpPr>
        <p:spPr>
          <a:xfrm>
            <a:off x="8083771" y="4910316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04B625A1-F9E1-4EF3-A5A3-3BC7C3FFF121}"/>
              </a:ext>
            </a:extLst>
          </p:cNvPr>
          <p:cNvCxnSpPr>
            <a:cxnSpLocks/>
          </p:cNvCxnSpPr>
          <p:nvPr/>
        </p:nvCxnSpPr>
        <p:spPr>
          <a:xfrm>
            <a:off x="8109946" y="2776976"/>
            <a:ext cx="338613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48F7D4D-FF84-4CCC-9FF0-EC1B5E729421}"/>
              </a:ext>
            </a:extLst>
          </p:cNvPr>
          <p:cNvCxnSpPr>
            <a:cxnSpLocks/>
          </p:cNvCxnSpPr>
          <p:nvPr/>
        </p:nvCxnSpPr>
        <p:spPr>
          <a:xfrm>
            <a:off x="8138521" y="4215251"/>
            <a:ext cx="3357563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ïşliḍe">
            <a:extLst>
              <a:ext uri="{FF2B5EF4-FFF2-40B4-BE49-F238E27FC236}">
                <a16:creationId xmlns:a16="http://schemas.microsoft.com/office/drawing/2014/main" xmlns="" id="{BEEA0578-5472-4F39-9CA4-FE614DEF38F9}"/>
              </a:ext>
            </a:extLst>
          </p:cNvPr>
          <p:cNvSpPr txBox="1"/>
          <p:nvPr/>
        </p:nvSpPr>
        <p:spPr>
          <a:xfrm>
            <a:off x="665245" y="2721081"/>
            <a:ext cx="3493834" cy="1967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Adjust the spacing to adapt to Chinese typesetting, use the reference line in PPT.</a:t>
            </a:r>
            <a:endParaRPr lang="en-US" altLang="zh-CN" sz="1400" b="1" dirty="0"/>
          </a:p>
        </p:txBody>
      </p:sp>
      <p:sp>
        <p:nvSpPr>
          <p:cNvPr id="18" name="iś1îďe">
            <a:extLst>
              <a:ext uri="{FF2B5EF4-FFF2-40B4-BE49-F238E27FC236}">
                <a16:creationId xmlns:a16="http://schemas.microsoft.com/office/drawing/2014/main" xmlns="" id="{0BD28022-D4C0-4837-84A8-8809D3A425A5}"/>
              </a:ext>
            </a:extLst>
          </p:cNvPr>
          <p:cNvSpPr txBox="1"/>
          <p:nvPr/>
        </p:nvSpPr>
        <p:spPr>
          <a:xfrm>
            <a:off x="5232273" y="4827684"/>
            <a:ext cx="1534252" cy="41958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i="1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2017-</a:t>
            </a:r>
            <a:r>
              <a:rPr lang="en-US" altLang="zh-CN" i="1" dirty="0">
                <a:solidFill>
                  <a:schemeClr val="accent1"/>
                </a:solidFill>
                <a:latin typeface="Impact" panose="020B0806030902050204" pitchFamily="34" charset="0"/>
              </a:rPr>
              <a:t>2018</a:t>
            </a:r>
            <a:endParaRPr lang="zh-CN" altLang="en-US" i="1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ïšḷiďè">
            <a:extLst>
              <a:ext uri="{FF2B5EF4-FFF2-40B4-BE49-F238E27FC236}">
                <a16:creationId xmlns:a16="http://schemas.microsoft.com/office/drawing/2014/main" xmlns="" id="{F0355E32-7963-47D9-81F1-6BB7864A210F}"/>
              </a:ext>
            </a:extLst>
          </p:cNvPr>
          <p:cNvSpPr txBox="1"/>
          <p:nvPr/>
        </p:nvSpPr>
        <p:spPr>
          <a:xfrm>
            <a:off x="5225720" y="5259448"/>
            <a:ext cx="1534252" cy="16463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i="1" dirty="0">
                <a:solidFill>
                  <a:schemeClr val="bg1">
                    <a:lumMod val="75000"/>
                  </a:schemeClr>
                </a:solidFill>
              </a:rPr>
              <a:t>YEAR-END</a:t>
            </a:r>
            <a:endParaRPr lang="zh-CN" altLang="en-US" i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7" name="išḻiḑé">
            <a:extLst>
              <a:ext uri="{FF2B5EF4-FFF2-40B4-BE49-F238E27FC236}">
                <a16:creationId xmlns:a16="http://schemas.microsoft.com/office/drawing/2014/main" xmlns="" id="{2646F8F9-D908-44F0-9EE7-89F982DA6872}"/>
              </a:ext>
            </a:extLst>
          </p:cNvPr>
          <p:cNvSpPr/>
          <p:nvPr/>
        </p:nvSpPr>
        <p:spPr>
          <a:xfrm>
            <a:off x="5225720" y="5110666"/>
            <a:ext cx="683959" cy="1365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dist"/>
            <a:endParaRPr lang="zh-CN" altLang="en-US" b="1" i="1" dirty="0">
              <a:solidFill>
                <a:schemeClr val="accent1"/>
              </a:solidFill>
            </a:endParaRPr>
          </a:p>
        </p:txBody>
      </p:sp>
      <p:sp>
        <p:nvSpPr>
          <p:cNvPr id="15" name="ïš1îďé">
            <a:extLst>
              <a:ext uri="{FF2B5EF4-FFF2-40B4-BE49-F238E27FC236}">
                <a16:creationId xmlns:a16="http://schemas.microsoft.com/office/drawing/2014/main" xmlns="" id="{FF44C369-AA17-474F-BD54-9FCCECF0E11A}"/>
              </a:ext>
            </a:extLst>
          </p:cNvPr>
          <p:cNvSpPr/>
          <p:nvPr/>
        </p:nvSpPr>
        <p:spPr>
          <a:xfrm>
            <a:off x="5271078" y="5137644"/>
            <a:ext cx="638601" cy="8264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dist"/>
            <a:r>
              <a:rPr lang="en-US" altLang="zh-CN" b="1" i="1" dirty="0">
                <a:solidFill>
                  <a:schemeClr val="accent1"/>
                </a:solidFill>
              </a:rPr>
              <a:t>SUMMARY</a:t>
            </a:r>
            <a:endParaRPr lang="zh-CN" altLang="en-US" b="1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95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267A19A2-1FCD-4F07-ADF9-BF2896CA0F17}"/>
              </a:ext>
            </a:extLst>
          </p:cNvPr>
          <p:cNvCxnSpPr>
            <a:cxnSpLocks/>
          </p:cNvCxnSpPr>
          <p:nvPr/>
        </p:nvCxnSpPr>
        <p:spPr>
          <a:xfrm>
            <a:off x="670718" y="3879000"/>
            <a:ext cx="10850563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îṧľiďé">
            <a:extLst>
              <a:ext uri="{FF2B5EF4-FFF2-40B4-BE49-F238E27FC236}">
                <a16:creationId xmlns:a16="http://schemas.microsoft.com/office/drawing/2014/main" xmlns="" id="{60E585FD-BC04-47A1-AD37-D19CEF5B97AC}"/>
              </a:ext>
            </a:extLst>
          </p:cNvPr>
          <p:cNvSpPr/>
          <p:nvPr/>
        </p:nvSpPr>
        <p:spPr>
          <a:xfrm>
            <a:off x="1952423" y="3518409"/>
            <a:ext cx="675000" cy="67500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4" name="íṡḻîďè">
            <a:extLst>
              <a:ext uri="{FF2B5EF4-FFF2-40B4-BE49-F238E27FC236}">
                <a16:creationId xmlns:a16="http://schemas.microsoft.com/office/drawing/2014/main" xmlns="" id="{C0CC2D70-5E45-4213-8D1F-1B77375DFBC6}"/>
              </a:ext>
            </a:extLst>
          </p:cNvPr>
          <p:cNvSpPr/>
          <p:nvPr/>
        </p:nvSpPr>
        <p:spPr bwMode="auto">
          <a:xfrm>
            <a:off x="2117830" y="3687173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101" name="ïSḷïďe">
            <a:extLst>
              <a:ext uri="{FF2B5EF4-FFF2-40B4-BE49-F238E27FC236}">
                <a16:creationId xmlns:a16="http://schemas.microsoft.com/office/drawing/2014/main" xmlns="" id="{089C69B4-5962-4A53-B2D1-2BEB55C17F4E}"/>
              </a:ext>
            </a:extLst>
          </p:cNvPr>
          <p:cNvSpPr txBox="1"/>
          <p:nvPr/>
        </p:nvSpPr>
        <p:spPr>
          <a:xfrm>
            <a:off x="669925" y="4777282"/>
            <a:ext cx="3239994" cy="146318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lvl="0" indent="-171450" defTabSz="914377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Supporting text here.</a:t>
            </a:r>
          </a:p>
          <a:p>
            <a:pPr marL="171450" lvl="0" indent="-171450" defTabSz="914377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102" name="ïSlídê">
            <a:extLst>
              <a:ext uri="{FF2B5EF4-FFF2-40B4-BE49-F238E27FC236}">
                <a16:creationId xmlns:a16="http://schemas.microsoft.com/office/drawing/2014/main" xmlns="" id="{D5646093-546B-41D4-B2F6-6065D0D5635C}"/>
              </a:ext>
            </a:extLst>
          </p:cNvPr>
          <p:cNvSpPr txBox="1"/>
          <p:nvPr/>
        </p:nvSpPr>
        <p:spPr>
          <a:xfrm>
            <a:off x="669925" y="4305462"/>
            <a:ext cx="3239994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  <a:endParaRPr lang="zh-CN" altLang="en-US" sz="1400" b="1" dirty="0">
              <a:solidFill>
                <a:schemeClr val="accent1"/>
              </a:solidFill>
            </a:endParaRPr>
          </a:p>
        </p:txBody>
      </p:sp>
      <p:sp>
        <p:nvSpPr>
          <p:cNvPr id="97" name="íSlidé">
            <a:extLst>
              <a:ext uri="{FF2B5EF4-FFF2-40B4-BE49-F238E27FC236}">
                <a16:creationId xmlns:a16="http://schemas.microsoft.com/office/drawing/2014/main" xmlns="" id="{528370B0-A0B2-492C-921D-2E54D7391462}"/>
              </a:ext>
            </a:extLst>
          </p:cNvPr>
          <p:cNvSpPr/>
          <p:nvPr/>
        </p:nvSpPr>
        <p:spPr>
          <a:xfrm>
            <a:off x="5756712" y="3518409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98" name="íṡlîḓe">
            <a:extLst>
              <a:ext uri="{FF2B5EF4-FFF2-40B4-BE49-F238E27FC236}">
                <a16:creationId xmlns:a16="http://schemas.microsoft.com/office/drawing/2014/main" xmlns="" id="{DBE833D6-E98B-4BDE-91B6-98F2D37AD88D}"/>
              </a:ext>
            </a:extLst>
          </p:cNvPr>
          <p:cNvSpPr/>
          <p:nvPr/>
        </p:nvSpPr>
        <p:spPr bwMode="auto">
          <a:xfrm>
            <a:off x="5922119" y="3738477"/>
            <a:ext cx="344185" cy="234865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82270 w 607639"/>
              <a:gd name="connsiteY14" fmla="*/ 262926 h 414642"/>
              <a:gd name="connsiteX15" fmla="*/ 192432 w 607639"/>
              <a:gd name="connsiteY15" fmla="*/ 262926 h 414642"/>
              <a:gd name="connsiteX16" fmla="*/ 202593 w 607639"/>
              <a:gd name="connsiteY16" fmla="*/ 273052 h 414642"/>
              <a:gd name="connsiteX17" fmla="*/ 192432 w 607639"/>
              <a:gd name="connsiteY17" fmla="*/ 283178 h 414642"/>
              <a:gd name="connsiteX18" fmla="*/ 182270 w 607639"/>
              <a:gd name="connsiteY18" fmla="*/ 283178 h 414642"/>
              <a:gd name="connsiteX19" fmla="*/ 172109 w 607639"/>
              <a:gd name="connsiteY19" fmla="*/ 273052 h 414642"/>
              <a:gd name="connsiteX20" fmla="*/ 182270 w 607639"/>
              <a:gd name="connsiteY20" fmla="*/ 262926 h 414642"/>
              <a:gd name="connsiteX21" fmla="*/ 91153 w 607639"/>
              <a:gd name="connsiteY21" fmla="*/ 262926 h 414642"/>
              <a:gd name="connsiteX22" fmla="*/ 141783 w 607639"/>
              <a:gd name="connsiteY22" fmla="*/ 262926 h 414642"/>
              <a:gd name="connsiteX23" fmla="*/ 151927 w 607639"/>
              <a:gd name="connsiteY23" fmla="*/ 273052 h 414642"/>
              <a:gd name="connsiteX24" fmla="*/ 141783 w 607639"/>
              <a:gd name="connsiteY24" fmla="*/ 283178 h 414642"/>
              <a:gd name="connsiteX25" fmla="*/ 91153 w 607639"/>
              <a:gd name="connsiteY25" fmla="*/ 283178 h 414642"/>
              <a:gd name="connsiteX26" fmla="*/ 81009 w 607639"/>
              <a:gd name="connsiteY26" fmla="*/ 273052 h 414642"/>
              <a:gd name="connsiteX27" fmla="*/ 91153 w 607639"/>
              <a:gd name="connsiteY27" fmla="*/ 262926 h 414642"/>
              <a:gd name="connsiteX28" fmla="*/ 161988 w 607639"/>
              <a:gd name="connsiteY28" fmla="*/ 222493 h 414642"/>
              <a:gd name="connsiteX29" fmla="*/ 232948 w 607639"/>
              <a:gd name="connsiteY29" fmla="*/ 222493 h 414642"/>
              <a:gd name="connsiteX30" fmla="*/ 243098 w 607639"/>
              <a:gd name="connsiteY30" fmla="*/ 232619 h 414642"/>
              <a:gd name="connsiteX31" fmla="*/ 232948 w 607639"/>
              <a:gd name="connsiteY31" fmla="*/ 242745 h 414642"/>
              <a:gd name="connsiteX32" fmla="*/ 161988 w 607639"/>
              <a:gd name="connsiteY32" fmla="*/ 242745 h 414642"/>
              <a:gd name="connsiteX33" fmla="*/ 151927 w 607639"/>
              <a:gd name="connsiteY33" fmla="*/ 232619 h 414642"/>
              <a:gd name="connsiteX34" fmla="*/ 161988 w 607639"/>
              <a:gd name="connsiteY34" fmla="*/ 222493 h 414642"/>
              <a:gd name="connsiteX35" fmla="*/ 91146 w 607639"/>
              <a:gd name="connsiteY35" fmla="*/ 222493 h 414642"/>
              <a:gd name="connsiteX36" fmla="*/ 121467 w 607639"/>
              <a:gd name="connsiteY36" fmla="*/ 222493 h 414642"/>
              <a:gd name="connsiteX37" fmla="*/ 131604 w 607639"/>
              <a:gd name="connsiteY37" fmla="*/ 232619 h 414642"/>
              <a:gd name="connsiteX38" fmla="*/ 121467 w 607639"/>
              <a:gd name="connsiteY38" fmla="*/ 242745 h 414642"/>
              <a:gd name="connsiteX39" fmla="*/ 91146 w 607639"/>
              <a:gd name="connsiteY39" fmla="*/ 242745 h 414642"/>
              <a:gd name="connsiteX40" fmla="*/ 81009 w 607639"/>
              <a:gd name="connsiteY40" fmla="*/ 232619 h 414642"/>
              <a:gd name="connsiteX41" fmla="*/ 91146 w 607639"/>
              <a:gd name="connsiteY41" fmla="*/ 222493 h 414642"/>
              <a:gd name="connsiteX42" fmla="*/ 182270 w 607639"/>
              <a:gd name="connsiteY42" fmla="*/ 182059 h 414642"/>
              <a:gd name="connsiteX43" fmla="*/ 192432 w 607639"/>
              <a:gd name="connsiteY43" fmla="*/ 182059 h 414642"/>
              <a:gd name="connsiteX44" fmla="*/ 202593 w 607639"/>
              <a:gd name="connsiteY44" fmla="*/ 192195 h 414642"/>
              <a:gd name="connsiteX45" fmla="*/ 192432 w 607639"/>
              <a:gd name="connsiteY45" fmla="*/ 202241 h 414642"/>
              <a:gd name="connsiteX46" fmla="*/ 182270 w 607639"/>
              <a:gd name="connsiteY46" fmla="*/ 202241 h 414642"/>
              <a:gd name="connsiteX47" fmla="*/ 172109 w 607639"/>
              <a:gd name="connsiteY47" fmla="*/ 192195 h 414642"/>
              <a:gd name="connsiteX48" fmla="*/ 182270 w 607639"/>
              <a:gd name="connsiteY48" fmla="*/ 182059 h 414642"/>
              <a:gd name="connsiteX49" fmla="*/ 91153 w 607639"/>
              <a:gd name="connsiteY49" fmla="*/ 182059 h 414642"/>
              <a:gd name="connsiteX50" fmla="*/ 141783 w 607639"/>
              <a:gd name="connsiteY50" fmla="*/ 182059 h 414642"/>
              <a:gd name="connsiteX51" fmla="*/ 151927 w 607639"/>
              <a:gd name="connsiteY51" fmla="*/ 192195 h 414642"/>
              <a:gd name="connsiteX52" fmla="*/ 141783 w 607639"/>
              <a:gd name="connsiteY52" fmla="*/ 202241 h 414642"/>
              <a:gd name="connsiteX53" fmla="*/ 91153 w 607639"/>
              <a:gd name="connsiteY53" fmla="*/ 202241 h 414642"/>
              <a:gd name="connsiteX54" fmla="*/ 81009 w 607639"/>
              <a:gd name="connsiteY54" fmla="*/ 192195 h 414642"/>
              <a:gd name="connsiteX55" fmla="*/ 91153 w 607639"/>
              <a:gd name="connsiteY55" fmla="*/ 182059 h 414642"/>
              <a:gd name="connsiteX56" fmla="*/ 161988 w 607639"/>
              <a:gd name="connsiteY56" fmla="*/ 141625 h 414642"/>
              <a:gd name="connsiteX57" fmla="*/ 232948 w 607639"/>
              <a:gd name="connsiteY57" fmla="*/ 141625 h 414642"/>
              <a:gd name="connsiteX58" fmla="*/ 243098 w 607639"/>
              <a:gd name="connsiteY58" fmla="*/ 151761 h 414642"/>
              <a:gd name="connsiteX59" fmla="*/ 232948 w 607639"/>
              <a:gd name="connsiteY59" fmla="*/ 161807 h 414642"/>
              <a:gd name="connsiteX60" fmla="*/ 161988 w 607639"/>
              <a:gd name="connsiteY60" fmla="*/ 161807 h 414642"/>
              <a:gd name="connsiteX61" fmla="*/ 151927 w 607639"/>
              <a:gd name="connsiteY61" fmla="*/ 151761 h 414642"/>
              <a:gd name="connsiteX62" fmla="*/ 161988 w 607639"/>
              <a:gd name="connsiteY62" fmla="*/ 141625 h 414642"/>
              <a:gd name="connsiteX63" fmla="*/ 91146 w 607639"/>
              <a:gd name="connsiteY63" fmla="*/ 141625 h 414642"/>
              <a:gd name="connsiteX64" fmla="*/ 121467 w 607639"/>
              <a:gd name="connsiteY64" fmla="*/ 141625 h 414642"/>
              <a:gd name="connsiteX65" fmla="*/ 131604 w 607639"/>
              <a:gd name="connsiteY65" fmla="*/ 151761 h 414642"/>
              <a:gd name="connsiteX66" fmla="*/ 121467 w 607639"/>
              <a:gd name="connsiteY66" fmla="*/ 161807 h 414642"/>
              <a:gd name="connsiteX67" fmla="*/ 91146 w 607639"/>
              <a:gd name="connsiteY67" fmla="*/ 161807 h 414642"/>
              <a:gd name="connsiteX68" fmla="*/ 81009 w 607639"/>
              <a:gd name="connsiteY68" fmla="*/ 151761 h 414642"/>
              <a:gd name="connsiteX69" fmla="*/ 91146 w 607639"/>
              <a:gd name="connsiteY69" fmla="*/ 141625 h 414642"/>
              <a:gd name="connsiteX70" fmla="*/ 364566 w 607639"/>
              <a:gd name="connsiteY70" fmla="*/ 102176 h 414642"/>
              <a:gd name="connsiteX71" fmla="*/ 283573 w 607639"/>
              <a:gd name="connsiteY71" fmla="*/ 192194 h 414642"/>
              <a:gd name="connsiteX72" fmla="*/ 374712 w 607639"/>
              <a:gd name="connsiteY72" fmla="*/ 283188 h 414642"/>
              <a:gd name="connsiteX73" fmla="*/ 464783 w 607639"/>
              <a:gd name="connsiteY73" fmla="*/ 202235 h 414642"/>
              <a:gd name="connsiteX74" fmla="*/ 374712 w 607639"/>
              <a:gd name="connsiteY74" fmla="*/ 202235 h 414642"/>
              <a:gd name="connsiteX75" fmla="*/ 364566 w 607639"/>
              <a:gd name="connsiteY75" fmla="*/ 192194 h 414642"/>
              <a:gd name="connsiteX76" fmla="*/ 182270 w 607639"/>
              <a:gd name="connsiteY76" fmla="*/ 101191 h 414642"/>
              <a:gd name="connsiteX77" fmla="*/ 192432 w 607639"/>
              <a:gd name="connsiteY77" fmla="*/ 101191 h 414642"/>
              <a:gd name="connsiteX78" fmla="*/ 202593 w 607639"/>
              <a:gd name="connsiteY78" fmla="*/ 111238 h 414642"/>
              <a:gd name="connsiteX79" fmla="*/ 192432 w 607639"/>
              <a:gd name="connsiteY79" fmla="*/ 121373 h 414642"/>
              <a:gd name="connsiteX80" fmla="*/ 182270 w 607639"/>
              <a:gd name="connsiteY80" fmla="*/ 121373 h 414642"/>
              <a:gd name="connsiteX81" fmla="*/ 172109 w 607639"/>
              <a:gd name="connsiteY81" fmla="*/ 111238 h 414642"/>
              <a:gd name="connsiteX82" fmla="*/ 182270 w 607639"/>
              <a:gd name="connsiteY82" fmla="*/ 101191 h 414642"/>
              <a:gd name="connsiteX83" fmla="*/ 91153 w 607639"/>
              <a:gd name="connsiteY83" fmla="*/ 101191 h 414642"/>
              <a:gd name="connsiteX84" fmla="*/ 141783 w 607639"/>
              <a:gd name="connsiteY84" fmla="*/ 101191 h 414642"/>
              <a:gd name="connsiteX85" fmla="*/ 151927 w 607639"/>
              <a:gd name="connsiteY85" fmla="*/ 111238 h 414642"/>
              <a:gd name="connsiteX86" fmla="*/ 141783 w 607639"/>
              <a:gd name="connsiteY86" fmla="*/ 121373 h 414642"/>
              <a:gd name="connsiteX87" fmla="*/ 91153 w 607639"/>
              <a:gd name="connsiteY87" fmla="*/ 121373 h 414642"/>
              <a:gd name="connsiteX88" fmla="*/ 81009 w 607639"/>
              <a:gd name="connsiteY88" fmla="*/ 111238 h 414642"/>
              <a:gd name="connsiteX89" fmla="*/ 91153 w 607639"/>
              <a:gd name="connsiteY89" fmla="*/ 101191 h 414642"/>
              <a:gd name="connsiteX90" fmla="*/ 374712 w 607639"/>
              <a:gd name="connsiteY90" fmla="*/ 80938 h 414642"/>
              <a:gd name="connsiteX91" fmla="*/ 384858 w 607639"/>
              <a:gd name="connsiteY91" fmla="*/ 91068 h 414642"/>
              <a:gd name="connsiteX92" fmla="*/ 384858 w 607639"/>
              <a:gd name="connsiteY92" fmla="*/ 182063 h 414642"/>
              <a:gd name="connsiteX93" fmla="*/ 475998 w 607639"/>
              <a:gd name="connsiteY93" fmla="*/ 182063 h 414642"/>
              <a:gd name="connsiteX94" fmla="*/ 486055 w 607639"/>
              <a:gd name="connsiteY94" fmla="*/ 192194 h 414642"/>
              <a:gd name="connsiteX95" fmla="*/ 374712 w 607639"/>
              <a:gd name="connsiteY95" fmla="*/ 303360 h 414642"/>
              <a:gd name="connsiteX96" fmla="*/ 263280 w 607639"/>
              <a:gd name="connsiteY96" fmla="*/ 192194 h 414642"/>
              <a:gd name="connsiteX97" fmla="*/ 374712 w 607639"/>
              <a:gd name="connsiteY97" fmla="*/ 80938 h 414642"/>
              <a:gd name="connsiteX98" fmla="*/ 425343 w 607639"/>
              <a:gd name="connsiteY98" fmla="*/ 61744 h 414642"/>
              <a:gd name="connsiteX99" fmla="*/ 425343 w 607639"/>
              <a:gd name="connsiteY99" fmla="*/ 141635 h 414642"/>
              <a:gd name="connsiteX100" fmla="*/ 505373 w 607639"/>
              <a:gd name="connsiteY100" fmla="*/ 141635 h 414642"/>
              <a:gd name="connsiteX101" fmla="*/ 425343 w 607639"/>
              <a:gd name="connsiteY101" fmla="*/ 61744 h 414642"/>
              <a:gd name="connsiteX102" fmla="*/ 161988 w 607639"/>
              <a:gd name="connsiteY102" fmla="*/ 60757 h 414642"/>
              <a:gd name="connsiteX103" fmla="*/ 232948 w 607639"/>
              <a:gd name="connsiteY103" fmla="*/ 60757 h 414642"/>
              <a:gd name="connsiteX104" fmla="*/ 243098 w 607639"/>
              <a:gd name="connsiteY104" fmla="*/ 70804 h 414642"/>
              <a:gd name="connsiteX105" fmla="*/ 232948 w 607639"/>
              <a:gd name="connsiteY105" fmla="*/ 80939 h 414642"/>
              <a:gd name="connsiteX106" fmla="*/ 161988 w 607639"/>
              <a:gd name="connsiteY106" fmla="*/ 80939 h 414642"/>
              <a:gd name="connsiteX107" fmla="*/ 151927 w 607639"/>
              <a:gd name="connsiteY107" fmla="*/ 70804 h 414642"/>
              <a:gd name="connsiteX108" fmla="*/ 161988 w 607639"/>
              <a:gd name="connsiteY108" fmla="*/ 60757 h 414642"/>
              <a:gd name="connsiteX109" fmla="*/ 91146 w 607639"/>
              <a:gd name="connsiteY109" fmla="*/ 60757 h 414642"/>
              <a:gd name="connsiteX110" fmla="*/ 121467 w 607639"/>
              <a:gd name="connsiteY110" fmla="*/ 60757 h 414642"/>
              <a:gd name="connsiteX111" fmla="*/ 131604 w 607639"/>
              <a:gd name="connsiteY111" fmla="*/ 70804 h 414642"/>
              <a:gd name="connsiteX112" fmla="*/ 121467 w 607639"/>
              <a:gd name="connsiteY112" fmla="*/ 80939 h 414642"/>
              <a:gd name="connsiteX113" fmla="*/ 91146 w 607639"/>
              <a:gd name="connsiteY113" fmla="*/ 80939 h 414642"/>
              <a:gd name="connsiteX114" fmla="*/ 81009 w 607639"/>
              <a:gd name="connsiteY114" fmla="*/ 70804 h 414642"/>
              <a:gd name="connsiteX115" fmla="*/ 91146 w 607639"/>
              <a:gd name="connsiteY115" fmla="*/ 60757 h 414642"/>
              <a:gd name="connsiteX116" fmla="*/ 415194 w 607639"/>
              <a:gd name="connsiteY116" fmla="*/ 40505 h 414642"/>
              <a:gd name="connsiteX117" fmla="*/ 526560 w 607639"/>
              <a:gd name="connsiteY117" fmla="*/ 151765 h 414642"/>
              <a:gd name="connsiteX118" fmla="*/ 516501 w 607639"/>
              <a:gd name="connsiteY118" fmla="*/ 161807 h 414642"/>
              <a:gd name="connsiteX119" fmla="*/ 415194 w 607639"/>
              <a:gd name="connsiteY119" fmla="*/ 161807 h 414642"/>
              <a:gd name="connsiteX120" fmla="*/ 405046 w 607639"/>
              <a:gd name="connsiteY120" fmla="*/ 151765 h 414642"/>
              <a:gd name="connsiteX121" fmla="*/ 405046 w 607639"/>
              <a:gd name="connsiteY121" fmla="*/ 50636 h 414642"/>
              <a:gd name="connsiteX122" fmla="*/ 415194 w 607639"/>
              <a:gd name="connsiteY122" fmla="*/ 40505 h 414642"/>
              <a:gd name="connsiteX123" fmla="*/ 70848 w 607639"/>
              <a:gd name="connsiteY123" fmla="*/ 20177 h 414642"/>
              <a:gd name="connsiteX124" fmla="*/ 60791 w 607639"/>
              <a:gd name="connsiteY124" fmla="*/ 30309 h 414642"/>
              <a:gd name="connsiteX125" fmla="*/ 60791 w 607639"/>
              <a:gd name="connsiteY125" fmla="*/ 343802 h 414642"/>
              <a:gd name="connsiteX126" fmla="*/ 222780 w 607639"/>
              <a:gd name="connsiteY126" fmla="*/ 343802 h 414642"/>
              <a:gd name="connsiteX127" fmla="*/ 232927 w 607639"/>
              <a:gd name="connsiteY127" fmla="*/ 353935 h 414642"/>
              <a:gd name="connsiteX128" fmla="*/ 232927 w 607639"/>
              <a:gd name="connsiteY128" fmla="*/ 364067 h 414642"/>
              <a:gd name="connsiteX129" fmla="*/ 374712 w 607639"/>
              <a:gd name="connsiteY129" fmla="*/ 364067 h 414642"/>
              <a:gd name="connsiteX130" fmla="*/ 374712 w 607639"/>
              <a:gd name="connsiteY130" fmla="*/ 353935 h 414642"/>
              <a:gd name="connsiteX131" fmla="*/ 384859 w 607639"/>
              <a:gd name="connsiteY131" fmla="*/ 343802 h 414642"/>
              <a:gd name="connsiteX132" fmla="*/ 546848 w 607639"/>
              <a:gd name="connsiteY132" fmla="*/ 343802 h 414642"/>
              <a:gd name="connsiteX133" fmla="*/ 546848 w 607639"/>
              <a:gd name="connsiteY133" fmla="*/ 30309 h 414642"/>
              <a:gd name="connsiteX134" fmla="*/ 536702 w 607639"/>
              <a:gd name="connsiteY134" fmla="*/ 20177 h 414642"/>
              <a:gd name="connsiteX135" fmla="*/ 70848 w 607639"/>
              <a:gd name="connsiteY135" fmla="*/ 0 h 414642"/>
              <a:gd name="connsiteX136" fmla="*/ 536702 w 607639"/>
              <a:gd name="connsiteY136" fmla="*/ 0 h 414642"/>
              <a:gd name="connsiteX137" fmla="*/ 567142 w 607639"/>
              <a:gd name="connsiteY137" fmla="*/ 30309 h 414642"/>
              <a:gd name="connsiteX138" fmla="*/ 567142 w 607639"/>
              <a:gd name="connsiteY138" fmla="*/ 343802 h 414642"/>
              <a:gd name="connsiteX139" fmla="*/ 597492 w 607639"/>
              <a:gd name="connsiteY139" fmla="*/ 343802 h 414642"/>
              <a:gd name="connsiteX140" fmla="*/ 607639 w 607639"/>
              <a:gd name="connsiteY140" fmla="*/ 353935 h 414642"/>
              <a:gd name="connsiteX141" fmla="*/ 607639 w 607639"/>
              <a:gd name="connsiteY141" fmla="*/ 384244 h 414642"/>
              <a:gd name="connsiteX142" fmla="*/ 577199 w 607639"/>
              <a:gd name="connsiteY142" fmla="*/ 414642 h 414642"/>
              <a:gd name="connsiteX143" fmla="*/ 30351 w 607639"/>
              <a:gd name="connsiteY143" fmla="*/ 414642 h 414642"/>
              <a:gd name="connsiteX144" fmla="*/ 0 w 607639"/>
              <a:gd name="connsiteY144" fmla="*/ 384244 h 414642"/>
              <a:gd name="connsiteX145" fmla="*/ 0 w 607639"/>
              <a:gd name="connsiteY145" fmla="*/ 353935 h 414642"/>
              <a:gd name="connsiteX146" fmla="*/ 10147 w 607639"/>
              <a:gd name="connsiteY146" fmla="*/ 343802 h 414642"/>
              <a:gd name="connsiteX147" fmla="*/ 40497 w 607639"/>
              <a:gd name="connsiteY147" fmla="*/ 343802 h 414642"/>
              <a:gd name="connsiteX148" fmla="*/ 40497 w 607639"/>
              <a:gd name="connsiteY148" fmla="*/ 30309 h 414642"/>
              <a:gd name="connsiteX149" fmla="*/ 70848 w 607639"/>
              <a:gd name="connsiteY149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9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82270" y="262926"/>
                </a:moveTo>
                <a:lnTo>
                  <a:pt x="192432" y="262926"/>
                </a:lnTo>
                <a:cubicBezTo>
                  <a:pt x="198493" y="262926"/>
                  <a:pt x="202593" y="267012"/>
                  <a:pt x="202593" y="273052"/>
                </a:cubicBezTo>
                <a:cubicBezTo>
                  <a:pt x="202593" y="279092"/>
                  <a:pt x="198493" y="283178"/>
                  <a:pt x="192432" y="283178"/>
                </a:cubicBezTo>
                <a:lnTo>
                  <a:pt x="182270" y="283178"/>
                </a:lnTo>
                <a:cubicBezTo>
                  <a:pt x="176209" y="283178"/>
                  <a:pt x="172109" y="279092"/>
                  <a:pt x="172109" y="273052"/>
                </a:cubicBezTo>
                <a:cubicBezTo>
                  <a:pt x="172109" y="267012"/>
                  <a:pt x="176209" y="262926"/>
                  <a:pt x="182270" y="262926"/>
                </a:cubicBezTo>
                <a:close/>
                <a:moveTo>
                  <a:pt x="91153" y="262926"/>
                </a:moveTo>
                <a:lnTo>
                  <a:pt x="141783" y="262926"/>
                </a:lnTo>
                <a:cubicBezTo>
                  <a:pt x="147834" y="262926"/>
                  <a:pt x="151927" y="267012"/>
                  <a:pt x="151927" y="273052"/>
                </a:cubicBezTo>
                <a:cubicBezTo>
                  <a:pt x="151927" y="279092"/>
                  <a:pt x="147834" y="283178"/>
                  <a:pt x="141783" y="283178"/>
                </a:cubicBezTo>
                <a:lnTo>
                  <a:pt x="91153" y="283178"/>
                </a:lnTo>
                <a:cubicBezTo>
                  <a:pt x="85102" y="283178"/>
                  <a:pt x="81009" y="279092"/>
                  <a:pt x="81009" y="273052"/>
                </a:cubicBezTo>
                <a:cubicBezTo>
                  <a:pt x="81009" y="267012"/>
                  <a:pt x="85102" y="262926"/>
                  <a:pt x="91153" y="262926"/>
                </a:cubicBezTo>
                <a:close/>
                <a:moveTo>
                  <a:pt x="161988" y="222493"/>
                </a:moveTo>
                <a:lnTo>
                  <a:pt x="232948" y="222493"/>
                </a:lnTo>
                <a:cubicBezTo>
                  <a:pt x="239002" y="222493"/>
                  <a:pt x="243098" y="226579"/>
                  <a:pt x="243098" y="232619"/>
                </a:cubicBezTo>
                <a:cubicBezTo>
                  <a:pt x="243098" y="238659"/>
                  <a:pt x="239002" y="242745"/>
                  <a:pt x="232948" y="242745"/>
                </a:cubicBezTo>
                <a:lnTo>
                  <a:pt x="161988" y="242745"/>
                </a:lnTo>
                <a:cubicBezTo>
                  <a:pt x="155934" y="242745"/>
                  <a:pt x="151927" y="238659"/>
                  <a:pt x="151927" y="232619"/>
                </a:cubicBezTo>
                <a:cubicBezTo>
                  <a:pt x="151927" y="226579"/>
                  <a:pt x="155934" y="222493"/>
                  <a:pt x="161988" y="222493"/>
                </a:cubicBezTo>
                <a:close/>
                <a:moveTo>
                  <a:pt x="91146" y="222493"/>
                </a:moveTo>
                <a:lnTo>
                  <a:pt x="121467" y="222493"/>
                </a:lnTo>
                <a:cubicBezTo>
                  <a:pt x="127603" y="222493"/>
                  <a:pt x="131604" y="226579"/>
                  <a:pt x="131604" y="232619"/>
                </a:cubicBezTo>
                <a:cubicBezTo>
                  <a:pt x="131604" y="238659"/>
                  <a:pt x="127603" y="242745"/>
                  <a:pt x="121467" y="242745"/>
                </a:cubicBezTo>
                <a:lnTo>
                  <a:pt x="91146" y="242745"/>
                </a:lnTo>
                <a:cubicBezTo>
                  <a:pt x="85099" y="242745"/>
                  <a:pt x="81009" y="238659"/>
                  <a:pt x="81009" y="232619"/>
                </a:cubicBezTo>
                <a:cubicBezTo>
                  <a:pt x="81009" y="226579"/>
                  <a:pt x="85099" y="222493"/>
                  <a:pt x="91146" y="222493"/>
                </a:cubicBezTo>
                <a:close/>
                <a:moveTo>
                  <a:pt x="182270" y="182059"/>
                </a:moveTo>
                <a:lnTo>
                  <a:pt x="192432" y="182059"/>
                </a:lnTo>
                <a:cubicBezTo>
                  <a:pt x="198493" y="182059"/>
                  <a:pt x="202593" y="186060"/>
                  <a:pt x="202593" y="192195"/>
                </a:cubicBezTo>
                <a:cubicBezTo>
                  <a:pt x="202593" y="198240"/>
                  <a:pt x="198493" y="202241"/>
                  <a:pt x="192432" y="202241"/>
                </a:cubicBezTo>
                <a:lnTo>
                  <a:pt x="182270" y="202241"/>
                </a:lnTo>
                <a:cubicBezTo>
                  <a:pt x="176209" y="202241"/>
                  <a:pt x="172109" y="198240"/>
                  <a:pt x="172109" y="192195"/>
                </a:cubicBezTo>
                <a:cubicBezTo>
                  <a:pt x="172109" y="186060"/>
                  <a:pt x="176209" y="182059"/>
                  <a:pt x="182270" y="182059"/>
                </a:cubicBezTo>
                <a:close/>
                <a:moveTo>
                  <a:pt x="91153" y="182059"/>
                </a:moveTo>
                <a:lnTo>
                  <a:pt x="141783" y="182059"/>
                </a:lnTo>
                <a:cubicBezTo>
                  <a:pt x="147834" y="182059"/>
                  <a:pt x="151927" y="186060"/>
                  <a:pt x="151927" y="192195"/>
                </a:cubicBezTo>
                <a:cubicBezTo>
                  <a:pt x="151927" y="198240"/>
                  <a:pt x="147834" y="202241"/>
                  <a:pt x="141783" y="202241"/>
                </a:cubicBezTo>
                <a:lnTo>
                  <a:pt x="91153" y="202241"/>
                </a:lnTo>
                <a:cubicBezTo>
                  <a:pt x="85102" y="202241"/>
                  <a:pt x="81009" y="198240"/>
                  <a:pt x="81009" y="192195"/>
                </a:cubicBezTo>
                <a:cubicBezTo>
                  <a:pt x="81009" y="186060"/>
                  <a:pt x="85102" y="182059"/>
                  <a:pt x="91153" y="182059"/>
                </a:cubicBezTo>
                <a:close/>
                <a:moveTo>
                  <a:pt x="161988" y="141625"/>
                </a:moveTo>
                <a:lnTo>
                  <a:pt x="232948" y="141625"/>
                </a:lnTo>
                <a:cubicBezTo>
                  <a:pt x="239002" y="141625"/>
                  <a:pt x="243098" y="145626"/>
                  <a:pt x="243098" y="151761"/>
                </a:cubicBezTo>
                <a:cubicBezTo>
                  <a:pt x="243098" y="157806"/>
                  <a:pt x="239002" y="161807"/>
                  <a:pt x="232948" y="161807"/>
                </a:cubicBezTo>
                <a:lnTo>
                  <a:pt x="161988" y="161807"/>
                </a:lnTo>
                <a:cubicBezTo>
                  <a:pt x="155934" y="161807"/>
                  <a:pt x="151927" y="157806"/>
                  <a:pt x="151927" y="151761"/>
                </a:cubicBezTo>
                <a:cubicBezTo>
                  <a:pt x="151927" y="145626"/>
                  <a:pt x="155934" y="141625"/>
                  <a:pt x="161988" y="141625"/>
                </a:cubicBezTo>
                <a:close/>
                <a:moveTo>
                  <a:pt x="91146" y="141625"/>
                </a:moveTo>
                <a:lnTo>
                  <a:pt x="121467" y="141625"/>
                </a:lnTo>
                <a:cubicBezTo>
                  <a:pt x="127603" y="141625"/>
                  <a:pt x="131604" y="145626"/>
                  <a:pt x="131604" y="151761"/>
                </a:cubicBezTo>
                <a:cubicBezTo>
                  <a:pt x="131604" y="157806"/>
                  <a:pt x="127603" y="161807"/>
                  <a:pt x="121467" y="161807"/>
                </a:cubicBezTo>
                <a:lnTo>
                  <a:pt x="91146" y="161807"/>
                </a:lnTo>
                <a:cubicBezTo>
                  <a:pt x="85099" y="161807"/>
                  <a:pt x="81009" y="157806"/>
                  <a:pt x="81009" y="151761"/>
                </a:cubicBezTo>
                <a:cubicBezTo>
                  <a:pt x="81009" y="145626"/>
                  <a:pt x="85099" y="141625"/>
                  <a:pt x="91146" y="141625"/>
                </a:cubicBezTo>
                <a:close/>
                <a:moveTo>
                  <a:pt x="364566" y="102176"/>
                </a:moveTo>
                <a:cubicBezTo>
                  <a:pt x="318996" y="107241"/>
                  <a:pt x="283573" y="145630"/>
                  <a:pt x="283573" y="192194"/>
                </a:cubicBezTo>
                <a:cubicBezTo>
                  <a:pt x="283573" y="242756"/>
                  <a:pt x="324069" y="283188"/>
                  <a:pt x="374712" y="283188"/>
                </a:cubicBezTo>
                <a:cubicBezTo>
                  <a:pt x="421261" y="283188"/>
                  <a:pt x="459799" y="247732"/>
                  <a:pt x="464783" y="202235"/>
                </a:cubicBezTo>
                <a:lnTo>
                  <a:pt x="374712" y="202235"/>
                </a:lnTo>
                <a:cubicBezTo>
                  <a:pt x="368660" y="202235"/>
                  <a:pt x="364566" y="198236"/>
                  <a:pt x="364566" y="192194"/>
                </a:cubicBezTo>
                <a:close/>
                <a:moveTo>
                  <a:pt x="182270" y="101191"/>
                </a:moveTo>
                <a:lnTo>
                  <a:pt x="192432" y="101191"/>
                </a:lnTo>
                <a:cubicBezTo>
                  <a:pt x="198493" y="101191"/>
                  <a:pt x="202593" y="105192"/>
                  <a:pt x="202593" y="111238"/>
                </a:cubicBezTo>
                <a:cubicBezTo>
                  <a:pt x="202593" y="117372"/>
                  <a:pt x="198493" y="121373"/>
                  <a:pt x="192432" y="121373"/>
                </a:cubicBezTo>
                <a:lnTo>
                  <a:pt x="182270" y="121373"/>
                </a:lnTo>
                <a:cubicBezTo>
                  <a:pt x="176209" y="121373"/>
                  <a:pt x="172109" y="117372"/>
                  <a:pt x="172109" y="111238"/>
                </a:cubicBezTo>
                <a:cubicBezTo>
                  <a:pt x="172109" y="105192"/>
                  <a:pt x="176209" y="101191"/>
                  <a:pt x="182270" y="101191"/>
                </a:cubicBezTo>
                <a:close/>
                <a:moveTo>
                  <a:pt x="91153" y="101191"/>
                </a:moveTo>
                <a:lnTo>
                  <a:pt x="141783" y="101191"/>
                </a:lnTo>
                <a:cubicBezTo>
                  <a:pt x="147834" y="101191"/>
                  <a:pt x="151927" y="105192"/>
                  <a:pt x="151927" y="111238"/>
                </a:cubicBezTo>
                <a:cubicBezTo>
                  <a:pt x="151927" y="117372"/>
                  <a:pt x="147834" y="121373"/>
                  <a:pt x="141783" y="121373"/>
                </a:cubicBezTo>
                <a:lnTo>
                  <a:pt x="91153" y="121373"/>
                </a:lnTo>
                <a:cubicBezTo>
                  <a:pt x="85102" y="121373"/>
                  <a:pt x="81009" y="117372"/>
                  <a:pt x="81009" y="111238"/>
                </a:cubicBezTo>
                <a:cubicBezTo>
                  <a:pt x="81009" y="105192"/>
                  <a:pt x="85102" y="101191"/>
                  <a:pt x="91153" y="101191"/>
                </a:cubicBezTo>
                <a:close/>
                <a:moveTo>
                  <a:pt x="374712" y="80938"/>
                </a:moveTo>
                <a:cubicBezTo>
                  <a:pt x="380764" y="80938"/>
                  <a:pt x="384858" y="85026"/>
                  <a:pt x="384858" y="91068"/>
                </a:cubicBezTo>
                <a:lnTo>
                  <a:pt x="384858" y="182063"/>
                </a:lnTo>
                <a:lnTo>
                  <a:pt x="475998" y="182063"/>
                </a:lnTo>
                <a:cubicBezTo>
                  <a:pt x="482050" y="182063"/>
                  <a:pt x="486055" y="186062"/>
                  <a:pt x="486055" y="192194"/>
                </a:cubicBezTo>
                <a:cubicBezTo>
                  <a:pt x="486055" y="253864"/>
                  <a:pt x="436480" y="303360"/>
                  <a:pt x="374712" y="303360"/>
                </a:cubicBezTo>
                <a:cubicBezTo>
                  <a:pt x="312944" y="303360"/>
                  <a:pt x="263280" y="253864"/>
                  <a:pt x="263280" y="192194"/>
                </a:cubicBezTo>
                <a:cubicBezTo>
                  <a:pt x="263280" y="130523"/>
                  <a:pt x="312944" y="80938"/>
                  <a:pt x="374712" y="80938"/>
                </a:cubicBezTo>
                <a:close/>
                <a:moveTo>
                  <a:pt x="425343" y="61744"/>
                </a:moveTo>
                <a:lnTo>
                  <a:pt x="425343" y="141635"/>
                </a:lnTo>
                <a:lnTo>
                  <a:pt x="505373" y="141635"/>
                </a:lnTo>
                <a:cubicBezTo>
                  <a:pt x="500299" y="99157"/>
                  <a:pt x="466827" y="65743"/>
                  <a:pt x="425343" y="61744"/>
                </a:cubicBezTo>
                <a:close/>
                <a:moveTo>
                  <a:pt x="161988" y="60757"/>
                </a:moveTo>
                <a:lnTo>
                  <a:pt x="232948" y="60757"/>
                </a:lnTo>
                <a:cubicBezTo>
                  <a:pt x="239002" y="60757"/>
                  <a:pt x="243098" y="64758"/>
                  <a:pt x="243098" y="70804"/>
                </a:cubicBezTo>
                <a:cubicBezTo>
                  <a:pt x="243098" y="76938"/>
                  <a:pt x="239002" y="80939"/>
                  <a:pt x="232948" y="80939"/>
                </a:cubicBezTo>
                <a:lnTo>
                  <a:pt x="161988" y="80939"/>
                </a:lnTo>
                <a:cubicBezTo>
                  <a:pt x="155934" y="80939"/>
                  <a:pt x="151927" y="76938"/>
                  <a:pt x="151927" y="70804"/>
                </a:cubicBezTo>
                <a:cubicBezTo>
                  <a:pt x="151927" y="64758"/>
                  <a:pt x="155934" y="60757"/>
                  <a:pt x="161988" y="60757"/>
                </a:cubicBezTo>
                <a:close/>
                <a:moveTo>
                  <a:pt x="91146" y="60757"/>
                </a:moveTo>
                <a:lnTo>
                  <a:pt x="121467" y="60757"/>
                </a:lnTo>
                <a:cubicBezTo>
                  <a:pt x="127603" y="60757"/>
                  <a:pt x="131604" y="64758"/>
                  <a:pt x="131604" y="70804"/>
                </a:cubicBezTo>
                <a:cubicBezTo>
                  <a:pt x="131604" y="76938"/>
                  <a:pt x="127603" y="80939"/>
                  <a:pt x="121467" y="80939"/>
                </a:cubicBezTo>
                <a:lnTo>
                  <a:pt x="91146" y="80939"/>
                </a:lnTo>
                <a:cubicBezTo>
                  <a:pt x="85099" y="80939"/>
                  <a:pt x="81009" y="76938"/>
                  <a:pt x="81009" y="70804"/>
                </a:cubicBezTo>
                <a:cubicBezTo>
                  <a:pt x="81009" y="64758"/>
                  <a:pt x="85099" y="60757"/>
                  <a:pt x="91146" y="60757"/>
                </a:cubicBezTo>
                <a:close/>
                <a:moveTo>
                  <a:pt x="415194" y="40505"/>
                </a:moveTo>
                <a:cubicBezTo>
                  <a:pt x="476975" y="40505"/>
                  <a:pt x="526560" y="90092"/>
                  <a:pt x="526560" y="151765"/>
                </a:cubicBezTo>
                <a:cubicBezTo>
                  <a:pt x="526560" y="157808"/>
                  <a:pt x="522554" y="161807"/>
                  <a:pt x="516501" y="161807"/>
                </a:cubicBezTo>
                <a:lnTo>
                  <a:pt x="415194" y="161807"/>
                </a:lnTo>
                <a:cubicBezTo>
                  <a:pt x="409141" y="161807"/>
                  <a:pt x="405046" y="157808"/>
                  <a:pt x="405046" y="151765"/>
                </a:cubicBezTo>
                <a:lnTo>
                  <a:pt x="405046" y="50636"/>
                </a:lnTo>
                <a:cubicBezTo>
                  <a:pt x="405046" y="44593"/>
                  <a:pt x="409141" y="40505"/>
                  <a:pt x="415194" y="40505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8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95" name="iSļîḋê">
            <a:extLst>
              <a:ext uri="{FF2B5EF4-FFF2-40B4-BE49-F238E27FC236}">
                <a16:creationId xmlns:a16="http://schemas.microsoft.com/office/drawing/2014/main" xmlns="" id="{3260DAF1-4C74-45CC-B9A3-50D6AC242E25}"/>
              </a:ext>
            </a:extLst>
          </p:cNvPr>
          <p:cNvSpPr txBox="1"/>
          <p:nvPr/>
        </p:nvSpPr>
        <p:spPr>
          <a:xfrm>
            <a:off x="4474214" y="4777283"/>
            <a:ext cx="3239994" cy="146318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lvl="0" indent="-171450" defTabSz="914377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Supporting text here.</a:t>
            </a:r>
          </a:p>
          <a:p>
            <a:pPr marL="171450" lvl="0" indent="-171450" defTabSz="914377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96" name="îṣļïdê">
            <a:extLst>
              <a:ext uri="{FF2B5EF4-FFF2-40B4-BE49-F238E27FC236}">
                <a16:creationId xmlns:a16="http://schemas.microsoft.com/office/drawing/2014/main" xmlns="" id="{9501A858-660B-451A-95AE-BF4CCB631470}"/>
              </a:ext>
            </a:extLst>
          </p:cNvPr>
          <p:cNvSpPr txBox="1"/>
          <p:nvPr/>
        </p:nvSpPr>
        <p:spPr>
          <a:xfrm>
            <a:off x="4474214" y="4305462"/>
            <a:ext cx="3239994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accent3"/>
                </a:solidFill>
              </a:rPr>
              <a:t>Text here</a:t>
            </a:r>
            <a:endParaRPr lang="zh-CN" altLang="en-US" sz="1400" b="1" dirty="0">
              <a:solidFill>
                <a:schemeClr val="accent3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BBFC4FDB-1411-44BF-AF5F-7A6FB8A4F79E}"/>
              </a:ext>
            </a:extLst>
          </p:cNvPr>
          <p:cNvCxnSpPr>
            <a:cxnSpLocks/>
          </p:cNvCxnSpPr>
          <p:nvPr/>
        </p:nvCxnSpPr>
        <p:spPr>
          <a:xfrm>
            <a:off x="4207440" y="4777282"/>
            <a:ext cx="0" cy="136634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íSľîḍé">
            <a:extLst>
              <a:ext uri="{FF2B5EF4-FFF2-40B4-BE49-F238E27FC236}">
                <a16:creationId xmlns:a16="http://schemas.microsoft.com/office/drawing/2014/main" xmlns="" id="{32B7E4A6-197E-4F60-A0BE-704BA8E78555}"/>
              </a:ext>
            </a:extLst>
          </p:cNvPr>
          <p:cNvSpPr/>
          <p:nvPr/>
        </p:nvSpPr>
        <p:spPr>
          <a:xfrm>
            <a:off x="9561001" y="3518409"/>
            <a:ext cx="675000" cy="675005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92" name="îśḷîḑê">
            <a:extLst>
              <a:ext uri="{FF2B5EF4-FFF2-40B4-BE49-F238E27FC236}">
                <a16:creationId xmlns:a16="http://schemas.microsoft.com/office/drawing/2014/main" xmlns="" id="{86DE37C1-4432-4531-BA2D-C4BF228C4A6C}"/>
              </a:ext>
            </a:extLst>
          </p:cNvPr>
          <p:cNvSpPr/>
          <p:nvPr/>
        </p:nvSpPr>
        <p:spPr bwMode="auto">
          <a:xfrm>
            <a:off x="9726408" y="3684043"/>
            <a:ext cx="344185" cy="343732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89" name="íślíḋé">
            <a:extLst>
              <a:ext uri="{FF2B5EF4-FFF2-40B4-BE49-F238E27FC236}">
                <a16:creationId xmlns:a16="http://schemas.microsoft.com/office/drawing/2014/main" xmlns="" id="{C0412710-2EB2-4FD2-916C-B70B7891E8AD}"/>
              </a:ext>
            </a:extLst>
          </p:cNvPr>
          <p:cNvSpPr txBox="1"/>
          <p:nvPr/>
        </p:nvSpPr>
        <p:spPr>
          <a:xfrm>
            <a:off x="8278503" y="4777283"/>
            <a:ext cx="3239994" cy="146318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lvl="0" indent="-171450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Supporting text here.</a:t>
            </a:r>
          </a:p>
          <a:p>
            <a:pPr marL="171450" lvl="0" indent="-171450">
              <a:lnSpc>
                <a:spcPct val="16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00" kern="0" dirty="0">
                <a:solidFill>
                  <a:srgbClr val="000000"/>
                </a:solidFill>
              </a:rPr>
              <a:t>You can use the icon library in iSlide  (www.islide.cc) to filter and replace existing icon elements with one click.</a:t>
            </a:r>
          </a:p>
        </p:txBody>
      </p:sp>
      <p:sp>
        <p:nvSpPr>
          <p:cNvPr id="90" name="i$lîḑê">
            <a:extLst>
              <a:ext uri="{FF2B5EF4-FFF2-40B4-BE49-F238E27FC236}">
                <a16:creationId xmlns:a16="http://schemas.microsoft.com/office/drawing/2014/main" xmlns="" id="{12AC5138-743E-451B-9222-327B99D09634}"/>
              </a:ext>
            </a:extLst>
          </p:cNvPr>
          <p:cNvSpPr txBox="1"/>
          <p:nvPr/>
        </p:nvSpPr>
        <p:spPr>
          <a:xfrm>
            <a:off x="8278503" y="4305462"/>
            <a:ext cx="3239994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400" b="1" dirty="0">
                <a:solidFill>
                  <a:schemeClr val="accent2"/>
                </a:solidFill>
              </a:rPr>
              <a:t>Text here</a:t>
            </a:r>
            <a:endParaRPr lang="zh-CN" altLang="en-US" sz="1400" b="1" dirty="0">
              <a:solidFill>
                <a:schemeClr val="accent2"/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71869127-71D9-409F-8784-0102EF9754D9}"/>
              </a:ext>
            </a:extLst>
          </p:cNvPr>
          <p:cNvCxnSpPr>
            <a:cxnSpLocks/>
          </p:cNvCxnSpPr>
          <p:nvPr/>
        </p:nvCxnSpPr>
        <p:spPr>
          <a:xfrm>
            <a:off x="8002200" y="4777282"/>
            <a:ext cx="0" cy="136634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îśḷíḑè">
            <a:extLst>
              <a:ext uri="{FF2B5EF4-FFF2-40B4-BE49-F238E27FC236}">
                <a16:creationId xmlns:a16="http://schemas.microsoft.com/office/drawing/2014/main" xmlns="" id="{5ECB346D-740B-4208-B75E-2E7BFDFCA1AA}"/>
              </a:ext>
            </a:extLst>
          </p:cNvPr>
          <p:cNvSpPr/>
          <p:nvPr/>
        </p:nvSpPr>
        <p:spPr bwMode="auto">
          <a:xfrm>
            <a:off x="7484258" y="1314488"/>
            <a:ext cx="2131690" cy="1391785"/>
          </a:xfrm>
          <a:custGeom>
            <a:avLst/>
            <a:gdLst>
              <a:gd name="T0" fmla="*/ 3244 w 3244"/>
              <a:gd name="T1" fmla="*/ 1973 h 2120"/>
              <a:gd name="T2" fmla="*/ 3097 w 3244"/>
              <a:gd name="T3" fmla="*/ 2120 h 2120"/>
              <a:gd name="T4" fmla="*/ 147 w 3244"/>
              <a:gd name="T5" fmla="*/ 2120 h 2120"/>
              <a:gd name="T6" fmla="*/ 0 w 3244"/>
              <a:gd name="T7" fmla="*/ 1973 h 2120"/>
              <a:gd name="T8" fmla="*/ 0 w 3244"/>
              <a:gd name="T9" fmla="*/ 148 h 2120"/>
              <a:gd name="T10" fmla="*/ 147 w 3244"/>
              <a:gd name="T11" fmla="*/ 0 h 2120"/>
              <a:gd name="T12" fmla="*/ 3097 w 3244"/>
              <a:gd name="T13" fmla="*/ 0 h 2120"/>
              <a:gd name="T14" fmla="*/ 3244 w 3244"/>
              <a:gd name="T15" fmla="*/ 148 h 2120"/>
              <a:gd name="T16" fmla="*/ 3244 w 3244"/>
              <a:gd name="T17" fmla="*/ 1973 h 2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44" h="2120">
                <a:moveTo>
                  <a:pt x="3244" y="1973"/>
                </a:moveTo>
                <a:cubicBezTo>
                  <a:pt x="3244" y="2054"/>
                  <a:pt x="3178" y="2120"/>
                  <a:pt x="3097" y="2120"/>
                </a:cubicBezTo>
                <a:cubicBezTo>
                  <a:pt x="147" y="2120"/>
                  <a:pt x="147" y="2120"/>
                  <a:pt x="147" y="2120"/>
                </a:cubicBezTo>
                <a:cubicBezTo>
                  <a:pt x="66" y="2120"/>
                  <a:pt x="0" y="2054"/>
                  <a:pt x="0" y="1973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66"/>
                  <a:pt x="66" y="0"/>
                  <a:pt x="147" y="0"/>
                </a:cubicBezTo>
                <a:cubicBezTo>
                  <a:pt x="3097" y="0"/>
                  <a:pt x="3097" y="0"/>
                  <a:pt x="3097" y="0"/>
                </a:cubicBezTo>
                <a:cubicBezTo>
                  <a:pt x="3178" y="0"/>
                  <a:pt x="3244" y="66"/>
                  <a:pt x="3244" y="148"/>
                </a:cubicBezTo>
                <a:cubicBezTo>
                  <a:pt x="3244" y="1973"/>
                  <a:pt x="3244" y="1973"/>
                  <a:pt x="3244" y="1973"/>
                </a:cubicBezTo>
              </a:path>
            </a:pathLst>
          </a:custGeom>
          <a:solidFill>
            <a:srgbClr val="153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ṥḻíḓê">
            <a:extLst>
              <a:ext uri="{FF2B5EF4-FFF2-40B4-BE49-F238E27FC236}">
                <a16:creationId xmlns:a16="http://schemas.microsoft.com/office/drawing/2014/main" xmlns="" id="{5AA6F669-C969-414A-8183-B17A828B1ACD}"/>
              </a:ext>
            </a:extLst>
          </p:cNvPr>
          <p:cNvSpPr/>
          <p:nvPr/>
        </p:nvSpPr>
        <p:spPr bwMode="auto">
          <a:xfrm>
            <a:off x="7579756" y="1406665"/>
            <a:ext cx="1949828" cy="1202449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išḻîdé">
            <a:extLst>
              <a:ext uri="{FF2B5EF4-FFF2-40B4-BE49-F238E27FC236}">
                <a16:creationId xmlns:a16="http://schemas.microsoft.com/office/drawing/2014/main" xmlns="" id="{369C2583-5A4A-4A0F-A2B6-67E7B38F5A7B}"/>
              </a:ext>
            </a:extLst>
          </p:cNvPr>
          <p:cNvSpPr/>
          <p:nvPr/>
        </p:nvSpPr>
        <p:spPr bwMode="auto">
          <a:xfrm>
            <a:off x="7579756" y="1406665"/>
            <a:ext cx="1949828" cy="1202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íṥľîḋe">
            <a:extLst>
              <a:ext uri="{FF2B5EF4-FFF2-40B4-BE49-F238E27FC236}">
                <a16:creationId xmlns:a16="http://schemas.microsoft.com/office/drawing/2014/main" xmlns="" id="{1DB7E096-5296-4B90-898F-0BC64E23E4F9}"/>
              </a:ext>
            </a:extLst>
          </p:cNvPr>
          <p:cNvSpPr/>
          <p:nvPr/>
        </p:nvSpPr>
        <p:spPr bwMode="auto">
          <a:xfrm>
            <a:off x="7065726" y="2698799"/>
            <a:ext cx="2977058" cy="165254"/>
          </a:xfrm>
          <a:custGeom>
            <a:avLst/>
            <a:gdLst>
              <a:gd name="T0" fmla="*/ 3 w 4532"/>
              <a:gd name="T1" fmla="*/ 0 h 252"/>
              <a:gd name="T2" fmla="*/ 0 w 4532"/>
              <a:gd name="T3" fmla="*/ 41 h 252"/>
              <a:gd name="T4" fmla="*/ 158 w 4532"/>
              <a:gd name="T5" fmla="*/ 252 h 252"/>
              <a:gd name="T6" fmla="*/ 4374 w 4532"/>
              <a:gd name="T7" fmla="*/ 252 h 252"/>
              <a:gd name="T8" fmla="*/ 4532 w 4532"/>
              <a:gd name="T9" fmla="*/ 41 h 252"/>
              <a:gd name="T10" fmla="*/ 4529 w 4532"/>
              <a:gd name="T11" fmla="*/ 0 h 252"/>
              <a:gd name="T12" fmla="*/ 3 w 4532"/>
              <a:gd name="T13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32" h="252">
                <a:moveTo>
                  <a:pt x="3" y="0"/>
                </a:moveTo>
                <a:cubicBezTo>
                  <a:pt x="1" y="14"/>
                  <a:pt x="0" y="27"/>
                  <a:pt x="0" y="41"/>
                </a:cubicBezTo>
                <a:cubicBezTo>
                  <a:pt x="0" y="157"/>
                  <a:pt x="71" y="252"/>
                  <a:pt x="158" y="252"/>
                </a:cubicBezTo>
                <a:cubicBezTo>
                  <a:pt x="4374" y="252"/>
                  <a:pt x="4374" y="252"/>
                  <a:pt x="4374" y="252"/>
                </a:cubicBezTo>
                <a:cubicBezTo>
                  <a:pt x="4461" y="252"/>
                  <a:pt x="4532" y="157"/>
                  <a:pt x="4532" y="41"/>
                </a:cubicBezTo>
                <a:cubicBezTo>
                  <a:pt x="4532" y="27"/>
                  <a:pt x="4531" y="14"/>
                  <a:pt x="4529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A3A3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î$ľiḓê">
            <a:extLst>
              <a:ext uri="{FF2B5EF4-FFF2-40B4-BE49-F238E27FC236}">
                <a16:creationId xmlns:a16="http://schemas.microsoft.com/office/drawing/2014/main" xmlns="" id="{B4BE5BCE-757A-4114-9138-6E6D85D43ABD}"/>
              </a:ext>
            </a:extLst>
          </p:cNvPr>
          <p:cNvSpPr/>
          <p:nvPr/>
        </p:nvSpPr>
        <p:spPr bwMode="auto">
          <a:xfrm>
            <a:off x="7074860" y="2781842"/>
            <a:ext cx="2959619" cy="82212"/>
          </a:xfrm>
          <a:custGeom>
            <a:avLst/>
            <a:gdLst>
              <a:gd name="T0" fmla="*/ 0 w 4505"/>
              <a:gd name="T1" fmla="*/ 0 h 126"/>
              <a:gd name="T2" fmla="*/ 144 w 4505"/>
              <a:gd name="T3" fmla="*/ 126 h 126"/>
              <a:gd name="T4" fmla="*/ 4360 w 4505"/>
              <a:gd name="T5" fmla="*/ 126 h 126"/>
              <a:gd name="T6" fmla="*/ 4505 w 4505"/>
              <a:gd name="T7" fmla="*/ 0 h 126"/>
              <a:gd name="T8" fmla="*/ 0 w 4505"/>
              <a:gd name="T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05" h="126">
                <a:moveTo>
                  <a:pt x="0" y="0"/>
                </a:moveTo>
                <a:cubicBezTo>
                  <a:pt x="24" y="74"/>
                  <a:pt x="80" y="126"/>
                  <a:pt x="144" y="126"/>
                </a:cubicBezTo>
                <a:cubicBezTo>
                  <a:pt x="4360" y="126"/>
                  <a:pt x="4360" y="126"/>
                  <a:pt x="4360" y="126"/>
                </a:cubicBezTo>
                <a:cubicBezTo>
                  <a:pt x="4425" y="126"/>
                  <a:pt x="4480" y="74"/>
                  <a:pt x="4505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1531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šľíďe">
            <a:extLst>
              <a:ext uri="{FF2B5EF4-FFF2-40B4-BE49-F238E27FC236}">
                <a16:creationId xmlns:a16="http://schemas.microsoft.com/office/drawing/2014/main" xmlns="" id="{86CE0C33-5920-4CBA-9BC7-AFDA7623BF0E}"/>
              </a:ext>
            </a:extLst>
          </p:cNvPr>
          <p:cNvSpPr/>
          <p:nvPr/>
        </p:nvSpPr>
        <p:spPr bwMode="auto">
          <a:xfrm>
            <a:off x="7711793" y="1505485"/>
            <a:ext cx="689249" cy="33217"/>
          </a:xfrm>
          <a:prstGeom prst="rect">
            <a:avLst/>
          </a:pr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śļíḑê">
            <a:extLst>
              <a:ext uri="{FF2B5EF4-FFF2-40B4-BE49-F238E27FC236}">
                <a16:creationId xmlns:a16="http://schemas.microsoft.com/office/drawing/2014/main" xmlns="" id="{B01291B0-04A1-4E81-81A8-4496D323E55D}"/>
              </a:ext>
            </a:extLst>
          </p:cNvPr>
          <p:cNvSpPr/>
          <p:nvPr/>
        </p:nvSpPr>
        <p:spPr bwMode="auto">
          <a:xfrm>
            <a:off x="7711793" y="1552819"/>
            <a:ext cx="689249" cy="33217"/>
          </a:xfrm>
          <a:prstGeom prst="rect">
            <a:avLst/>
          </a:pr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ïsļíḋè">
            <a:extLst>
              <a:ext uri="{FF2B5EF4-FFF2-40B4-BE49-F238E27FC236}">
                <a16:creationId xmlns:a16="http://schemas.microsoft.com/office/drawing/2014/main" xmlns="" id="{369C164A-510D-4631-85C4-A078EE001264}"/>
              </a:ext>
            </a:extLst>
          </p:cNvPr>
          <p:cNvSpPr/>
          <p:nvPr/>
        </p:nvSpPr>
        <p:spPr bwMode="auto">
          <a:xfrm>
            <a:off x="7711793" y="1602644"/>
            <a:ext cx="689249" cy="33217"/>
          </a:xfrm>
          <a:prstGeom prst="rect">
            <a:avLst/>
          </a:pr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ṣlîde">
            <a:extLst>
              <a:ext uri="{FF2B5EF4-FFF2-40B4-BE49-F238E27FC236}">
                <a16:creationId xmlns:a16="http://schemas.microsoft.com/office/drawing/2014/main" xmlns="" id="{92C04FB3-757F-4178-8ADA-128FC21B6764}"/>
              </a:ext>
            </a:extLst>
          </p:cNvPr>
          <p:cNvSpPr/>
          <p:nvPr/>
        </p:nvSpPr>
        <p:spPr bwMode="auto">
          <a:xfrm>
            <a:off x="7711793" y="1652469"/>
            <a:ext cx="689249" cy="33217"/>
          </a:xfrm>
          <a:prstGeom prst="rect">
            <a:avLst/>
          </a:pr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š1îḓè">
            <a:extLst>
              <a:ext uri="{FF2B5EF4-FFF2-40B4-BE49-F238E27FC236}">
                <a16:creationId xmlns:a16="http://schemas.microsoft.com/office/drawing/2014/main" xmlns="" id="{C02A6E53-31FA-481A-8249-4FC315BDCB8F}"/>
              </a:ext>
            </a:extLst>
          </p:cNvPr>
          <p:cNvSpPr/>
          <p:nvPr/>
        </p:nvSpPr>
        <p:spPr bwMode="auto">
          <a:xfrm>
            <a:off x="8422633" y="2186430"/>
            <a:ext cx="315560" cy="88025"/>
          </a:xfrm>
          <a:custGeom>
            <a:avLst/>
            <a:gdLst>
              <a:gd name="T0" fmla="*/ 7 w 380"/>
              <a:gd name="T1" fmla="*/ 106 h 106"/>
              <a:gd name="T2" fmla="*/ 0 w 380"/>
              <a:gd name="T3" fmla="*/ 79 h 106"/>
              <a:gd name="T4" fmla="*/ 374 w 380"/>
              <a:gd name="T5" fmla="*/ 0 h 106"/>
              <a:gd name="T6" fmla="*/ 380 w 380"/>
              <a:gd name="T7" fmla="*/ 28 h 106"/>
              <a:gd name="T8" fmla="*/ 7 w 380"/>
              <a:gd name="T9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0" h="106">
                <a:moveTo>
                  <a:pt x="7" y="106"/>
                </a:moveTo>
                <a:lnTo>
                  <a:pt x="0" y="79"/>
                </a:lnTo>
                <a:lnTo>
                  <a:pt x="374" y="0"/>
                </a:lnTo>
                <a:lnTo>
                  <a:pt x="380" y="28"/>
                </a:lnTo>
                <a:lnTo>
                  <a:pt x="7" y="106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ïsḷïḑê">
            <a:extLst>
              <a:ext uri="{FF2B5EF4-FFF2-40B4-BE49-F238E27FC236}">
                <a16:creationId xmlns:a16="http://schemas.microsoft.com/office/drawing/2014/main" xmlns="" id="{CFCAAC2A-4D56-40D4-95DA-CC129FB24925}"/>
              </a:ext>
            </a:extLst>
          </p:cNvPr>
          <p:cNvSpPr/>
          <p:nvPr/>
        </p:nvSpPr>
        <p:spPr bwMode="auto">
          <a:xfrm>
            <a:off x="8525605" y="1928999"/>
            <a:ext cx="241653" cy="249957"/>
          </a:xfrm>
          <a:custGeom>
            <a:avLst/>
            <a:gdLst>
              <a:gd name="T0" fmla="*/ 0 w 291"/>
              <a:gd name="T1" fmla="*/ 19 h 301"/>
              <a:gd name="T2" fmla="*/ 20 w 291"/>
              <a:gd name="T3" fmla="*/ 0 h 301"/>
              <a:gd name="T4" fmla="*/ 291 w 291"/>
              <a:gd name="T5" fmla="*/ 281 h 301"/>
              <a:gd name="T6" fmla="*/ 271 w 291"/>
              <a:gd name="T7" fmla="*/ 301 h 301"/>
              <a:gd name="T8" fmla="*/ 0 w 291"/>
              <a:gd name="T9" fmla="*/ 19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" h="301">
                <a:moveTo>
                  <a:pt x="0" y="19"/>
                </a:moveTo>
                <a:lnTo>
                  <a:pt x="20" y="0"/>
                </a:lnTo>
                <a:lnTo>
                  <a:pt x="291" y="281"/>
                </a:lnTo>
                <a:lnTo>
                  <a:pt x="271" y="301"/>
                </a:lnTo>
                <a:lnTo>
                  <a:pt x="0" y="19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ŝḻïḑé">
            <a:extLst>
              <a:ext uri="{FF2B5EF4-FFF2-40B4-BE49-F238E27FC236}">
                <a16:creationId xmlns:a16="http://schemas.microsoft.com/office/drawing/2014/main" xmlns="" id="{1ED01A31-FB57-4BA4-B4E3-DAF431EAD7F6}"/>
              </a:ext>
            </a:extLst>
          </p:cNvPr>
          <p:cNvSpPr/>
          <p:nvPr/>
        </p:nvSpPr>
        <p:spPr bwMode="auto">
          <a:xfrm>
            <a:off x="8353708" y="1963877"/>
            <a:ext cx="170237" cy="290647"/>
          </a:xfrm>
          <a:custGeom>
            <a:avLst/>
            <a:gdLst>
              <a:gd name="T0" fmla="*/ 180 w 205"/>
              <a:gd name="T1" fmla="*/ 0 h 350"/>
              <a:gd name="T2" fmla="*/ 205 w 205"/>
              <a:gd name="T3" fmla="*/ 14 h 350"/>
              <a:gd name="T4" fmla="*/ 25 w 205"/>
              <a:gd name="T5" fmla="*/ 350 h 350"/>
              <a:gd name="T6" fmla="*/ 0 w 205"/>
              <a:gd name="T7" fmla="*/ 336 h 350"/>
              <a:gd name="T8" fmla="*/ 180 w 205"/>
              <a:gd name="T9" fmla="*/ 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350">
                <a:moveTo>
                  <a:pt x="180" y="0"/>
                </a:moveTo>
                <a:lnTo>
                  <a:pt x="205" y="14"/>
                </a:lnTo>
                <a:lnTo>
                  <a:pt x="25" y="350"/>
                </a:lnTo>
                <a:lnTo>
                  <a:pt x="0" y="336"/>
                </a:lnTo>
                <a:lnTo>
                  <a:pt x="180" y="0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Sḻíďe">
            <a:extLst>
              <a:ext uri="{FF2B5EF4-FFF2-40B4-BE49-F238E27FC236}">
                <a16:creationId xmlns:a16="http://schemas.microsoft.com/office/drawing/2014/main" xmlns="" id="{9F3D916F-3FE1-4AD6-8912-DB4ACE2C540A}"/>
              </a:ext>
            </a:extLst>
          </p:cNvPr>
          <p:cNvSpPr/>
          <p:nvPr/>
        </p:nvSpPr>
        <p:spPr bwMode="auto">
          <a:xfrm>
            <a:off x="8258210" y="2173143"/>
            <a:ext cx="190997" cy="191827"/>
          </a:xfrm>
          <a:custGeom>
            <a:avLst/>
            <a:gdLst>
              <a:gd name="T0" fmla="*/ 247 w 290"/>
              <a:gd name="T1" fmla="*/ 71 h 293"/>
              <a:gd name="T2" fmla="*/ 223 w 290"/>
              <a:gd name="T3" fmla="*/ 252 h 293"/>
              <a:gd name="T4" fmla="*/ 43 w 290"/>
              <a:gd name="T5" fmla="*/ 222 h 293"/>
              <a:gd name="T6" fmla="*/ 68 w 290"/>
              <a:gd name="T7" fmla="*/ 41 h 293"/>
              <a:gd name="T8" fmla="*/ 247 w 290"/>
              <a:gd name="T9" fmla="*/ 71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" h="293">
                <a:moveTo>
                  <a:pt x="247" y="71"/>
                </a:moveTo>
                <a:cubicBezTo>
                  <a:pt x="290" y="129"/>
                  <a:pt x="279" y="210"/>
                  <a:pt x="223" y="252"/>
                </a:cubicBezTo>
                <a:cubicBezTo>
                  <a:pt x="166" y="293"/>
                  <a:pt x="86" y="280"/>
                  <a:pt x="43" y="222"/>
                </a:cubicBezTo>
                <a:cubicBezTo>
                  <a:pt x="0" y="163"/>
                  <a:pt x="11" y="83"/>
                  <a:pt x="68" y="41"/>
                </a:cubicBezTo>
                <a:cubicBezTo>
                  <a:pt x="124" y="0"/>
                  <a:pt x="204" y="13"/>
                  <a:pt x="247" y="71"/>
                </a:cubicBezTo>
                <a:close/>
              </a:path>
            </a:pathLst>
          </a:custGeom>
          <a:solidFill>
            <a:srgbClr val="344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íś1ïḋe">
            <a:extLst>
              <a:ext uri="{FF2B5EF4-FFF2-40B4-BE49-F238E27FC236}">
                <a16:creationId xmlns:a16="http://schemas.microsoft.com/office/drawing/2014/main" xmlns="" id="{F1A369BD-A078-4BBD-9744-1E977AC9709A}"/>
              </a:ext>
            </a:extLst>
          </p:cNvPr>
          <p:cNvSpPr/>
          <p:nvPr/>
        </p:nvSpPr>
        <p:spPr bwMode="auto">
          <a:xfrm>
            <a:off x="8455019" y="1860905"/>
            <a:ext cx="158611" cy="160271"/>
          </a:xfrm>
          <a:custGeom>
            <a:avLst/>
            <a:gdLst>
              <a:gd name="T0" fmla="*/ 205 w 241"/>
              <a:gd name="T1" fmla="*/ 59 h 244"/>
              <a:gd name="T2" fmla="*/ 185 w 241"/>
              <a:gd name="T3" fmla="*/ 209 h 244"/>
              <a:gd name="T4" fmla="*/ 36 w 241"/>
              <a:gd name="T5" fmla="*/ 184 h 244"/>
              <a:gd name="T6" fmla="*/ 56 w 241"/>
              <a:gd name="T7" fmla="*/ 35 h 244"/>
              <a:gd name="T8" fmla="*/ 205 w 241"/>
              <a:gd name="T9" fmla="*/ 59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1" h="244">
                <a:moveTo>
                  <a:pt x="205" y="59"/>
                </a:moveTo>
                <a:cubicBezTo>
                  <a:pt x="241" y="108"/>
                  <a:pt x="232" y="175"/>
                  <a:pt x="185" y="209"/>
                </a:cubicBezTo>
                <a:cubicBezTo>
                  <a:pt x="138" y="244"/>
                  <a:pt x="71" y="233"/>
                  <a:pt x="36" y="184"/>
                </a:cubicBezTo>
                <a:cubicBezTo>
                  <a:pt x="0" y="136"/>
                  <a:pt x="9" y="69"/>
                  <a:pt x="56" y="35"/>
                </a:cubicBezTo>
                <a:cubicBezTo>
                  <a:pt x="103" y="0"/>
                  <a:pt x="170" y="11"/>
                  <a:pt x="205" y="59"/>
                </a:cubicBezTo>
                <a:close/>
              </a:path>
            </a:pathLst>
          </a:custGeom>
          <a:solidFill>
            <a:srgbClr val="F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sḷíde">
            <a:extLst>
              <a:ext uri="{FF2B5EF4-FFF2-40B4-BE49-F238E27FC236}">
                <a16:creationId xmlns:a16="http://schemas.microsoft.com/office/drawing/2014/main" xmlns="" id="{A462DB8F-89DC-45A5-AB85-67AC0C5EED86}"/>
              </a:ext>
            </a:extLst>
          </p:cNvPr>
          <p:cNvSpPr/>
          <p:nvPr/>
        </p:nvSpPr>
        <p:spPr bwMode="auto">
          <a:xfrm>
            <a:off x="8678403" y="2061036"/>
            <a:ext cx="239992" cy="243314"/>
          </a:xfrm>
          <a:custGeom>
            <a:avLst/>
            <a:gdLst>
              <a:gd name="T0" fmla="*/ 311 w 365"/>
              <a:gd name="T1" fmla="*/ 90 h 370"/>
              <a:gd name="T2" fmla="*/ 280 w 365"/>
              <a:gd name="T3" fmla="*/ 318 h 370"/>
              <a:gd name="T4" fmla="*/ 54 w 365"/>
              <a:gd name="T5" fmla="*/ 280 h 370"/>
              <a:gd name="T6" fmla="*/ 85 w 365"/>
              <a:gd name="T7" fmla="*/ 52 h 370"/>
              <a:gd name="T8" fmla="*/ 311 w 365"/>
              <a:gd name="T9" fmla="*/ 9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5" h="370">
                <a:moveTo>
                  <a:pt x="311" y="90"/>
                </a:moveTo>
                <a:cubicBezTo>
                  <a:pt x="365" y="163"/>
                  <a:pt x="351" y="265"/>
                  <a:pt x="280" y="318"/>
                </a:cubicBezTo>
                <a:cubicBezTo>
                  <a:pt x="209" y="370"/>
                  <a:pt x="108" y="353"/>
                  <a:pt x="54" y="280"/>
                </a:cubicBezTo>
                <a:cubicBezTo>
                  <a:pt x="0" y="207"/>
                  <a:pt x="13" y="105"/>
                  <a:pt x="85" y="52"/>
                </a:cubicBezTo>
                <a:cubicBezTo>
                  <a:pt x="156" y="0"/>
                  <a:pt x="257" y="17"/>
                  <a:pt x="311" y="90"/>
                </a:cubicBezTo>
                <a:close/>
              </a:path>
            </a:pathLst>
          </a:custGeom>
          <a:solidFill>
            <a:srgbClr val="14A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$ļiḍè">
            <a:extLst>
              <a:ext uri="{FF2B5EF4-FFF2-40B4-BE49-F238E27FC236}">
                <a16:creationId xmlns:a16="http://schemas.microsoft.com/office/drawing/2014/main" xmlns="" id="{66CB7332-D0C2-45FB-AA77-4E2B55B8245B}"/>
              </a:ext>
            </a:extLst>
          </p:cNvPr>
          <p:cNvSpPr/>
          <p:nvPr/>
        </p:nvSpPr>
        <p:spPr bwMode="auto">
          <a:xfrm>
            <a:off x="9107730" y="2136604"/>
            <a:ext cx="95499" cy="66434"/>
          </a:xfrm>
          <a:custGeom>
            <a:avLst/>
            <a:gdLst>
              <a:gd name="T0" fmla="*/ 0 w 115"/>
              <a:gd name="T1" fmla="*/ 8 h 80"/>
              <a:gd name="T2" fmla="*/ 5 w 115"/>
              <a:gd name="T3" fmla="*/ 0 h 80"/>
              <a:gd name="T4" fmla="*/ 115 w 115"/>
              <a:gd name="T5" fmla="*/ 72 h 80"/>
              <a:gd name="T6" fmla="*/ 110 w 115"/>
              <a:gd name="T7" fmla="*/ 80 h 80"/>
              <a:gd name="T8" fmla="*/ 0 w 115"/>
              <a:gd name="T9" fmla="*/ 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80">
                <a:moveTo>
                  <a:pt x="0" y="8"/>
                </a:moveTo>
                <a:lnTo>
                  <a:pt x="5" y="0"/>
                </a:lnTo>
                <a:lnTo>
                  <a:pt x="115" y="72"/>
                </a:lnTo>
                <a:lnTo>
                  <a:pt x="110" y="80"/>
                </a:lnTo>
                <a:lnTo>
                  <a:pt x="0" y="8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şļïḓé">
            <a:extLst>
              <a:ext uri="{FF2B5EF4-FFF2-40B4-BE49-F238E27FC236}">
                <a16:creationId xmlns:a16="http://schemas.microsoft.com/office/drawing/2014/main" xmlns="" id="{F7E56433-38DF-4E68-885C-62A5EF0A9760}"/>
              </a:ext>
            </a:extLst>
          </p:cNvPr>
          <p:cNvSpPr/>
          <p:nvPr/>
        </p:nvSpPr>
        <p:spPr bwMode="auto">
          <a:xfrm>
            <a:off x="9185790" y="2071832"/>
            <a:ext cx="24913" cy="108785"/>
          </a:xfrm>
          <a:custGeom>
            <a:avLst/>
            <a:gdLst>
              <a:gd name="T0" fmla="*/ 30 w 30"/>
              <a:gd name="T1" fmla="*/ 129 h 131"/>
              <a:gd name="T2" fmla="*/ 20 w 30"/>
              <a:gd name="T3" fmla="*/ 131 h 131"/>
              <a:gd name="T4" fmla="*/ 0 w 30"/>
              <a:gd name="T5" fmla="*/ 1 h 131"/>
              <a:gd name="T6" fmla="*/ 9 w 30"/>
              <a:gd name="T7" fmla="*/ 0 h 131"/>
              <a:gd name="T8" fmla="*/ 30 w 30"/>
              <a:gd name="T9" fmla="*/ 129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131">
                <a:moveTo>
                  <a:pt x="30" y="129"/>
                </a:moveTo>
                <a:lnTo>
                  <a:pt x="20" y="131"/>
                </a:lnTo>
                <a:lnTo>
                  <a:pt x="0" y="1"/>
                </a:lnTo>
                <a:lnTo>
                  <a:pt x="9" y="0"/>
                </a:lnTo>
                <a:lnTo>
                  <a:pt x="30" y="129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şḻíḑe">
            <a:extLst>
              <a:ext uri="{FF2B5EF4-FFF2-40B4-BE49-F238E27FC236}">
                <a16:creationId xmlns:a16="http://schemas.microsoft.com/office/drawing/2014/main" xmlns="" id="{F507D27E-EF52-44D3-A40D-9438F3D51D43}"/>
              </a:ext>
            </a:extLst>
          </p:cNvPr>
          <p:cNvSpPr/>
          <p:nvPr/>
        </p:nvSpPr>
        <p:spPr bwMode="auto">
          <a:xfrm>
            <a:off x="9096935" y="2060206"/>
            <a:ext cx="86364" cy="74738"/>
          </a:xfrm>
          <a:custGeom>
            <a:avLst/>
            <a:gdLst>
              <a:gd name="T0" fmla="*/ 6 w 104"/>
              <a:gd name="T1" fmla="*/ 90 h 90"/>
              <a:gd name="T2" fmla="*/ 0 w 104"/>
              <a:gd name="T3" fmla="*/ 82 h 90"/>
              <a:gd name="T4" fmla="*/ 98 w 104"/>
              <a:gd name="T5" fmla="*/ 0 h 90"/>
              <a:gd name="T6" fmla="*/ 104 w 104"/>
              <a:gd name="T7" fmla="*/ 8 h 90"/>
              <a:gd name="T8" fmla="*/ 6 w 104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90">
                <a:moveTo>
                  <a:pt x="6" y="90"/>
                </a:moveTo>
                <a:lnTo>
                  <a:pt x="0" y="82"/>
                </a:lnTo>
                <a:lnTo>
                  <a:pt x="98" y="0"/>
                </a:lnTo>
                <a:lnTo>
                  <a:pt x="104" y="8"/>
                </a:lnTo>
                <a:lnTo>
                  <a:pt x="6" y="90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ş1ïḋè">
            <a:extLst>
              <a:ext uri="{FF2B5EF4-FFF2-40B4-BE49-F238E27FC236}">
                <a16:creationId xmlns:a16="http://schemas.microsoft.com/office/drawing/2014/main" xmlns="" id="{5A5B84F7-4B80-4E40-80FD-1BE2997E496C}"/>
              </a:ext>
            </a:extLst>
          </p:cNvPr>
          <p:cNvSpPr/>
          <p:nvPr/>
        </p:nvSpPr>
        <p:spPr bwMode="auto">
          <a:xfrm>
            <a:off x="9174994" y="2170652"/>
            <a:ext cx="64773" cy="66434"/>
          </a:xfrm>
          <a:custGeom>
            <a:avLst/>
            <a:gdLst>
              <a:gd name="T0" fmla="*/ 26 w 98"/>
              <a:gd name="T1" fmla="*/ 13 h 100"/>
              <a:gd name="T2" fmla="*/ 86 w 98"/>
              <a:gd name="T3" fmla="*/ 27 h 100"/>
              <a:gd name="T4" fmla="*/ 73 w 98"/>
              <a:gd name="T5" fmla="*/ 87 h 100"/>
              <a:gd name="T6" fmla="*/ 13 w 98"/>
              <a:gd name="T7" fmla="*/ 73 h 100"/>
              <a:gd name="T8" fmla="*/ 26 w 98"/>
              <a:gd name="T9" fmla="*/ 1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" h="100">
                <a:moveTo>
                  <a:pt x="26" y="13"/>
                </a:moveTo>
                <a:cubicBezTo>
                  <a:pt x="46" y="0"/>
                  <a:pt x="72" y="7"/>
                  <a:pt x="86" y="27"/>
                </a:cubicBezTo>
                <a:cubicBezTo>
                  <a:pt x="98" y="48"/>
                  <a:pt x="93" y="74"/>
                  <a:pt x="73" y="87"/>
                </a:cubicBezTo>
                <a:cubicBezTo>
                  <a:pt x="53" y="100"/>
                  <a:pt x="26" y="93"/>
                  <a:pt x="13" y="73"/>
                </a:cubicBezTo>
                <a:cubicBezTo>
                  <a:pt x="0" y="52"/>
                  <a:pt x="6" y="25"/>
                  <a:pt x="26" y="13"/>
                </a:cubicBezTo>
                <a:close/>
              </a:path>
            </a:pathLst>
          </a:custGeom>
          <a:solidFill>
            <a:srgbClr val="344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şḻîḋè">
            <a:extLst>
              <a:ext uri="{FF2B5EF4-FFF2-40B4-BE49-F238E27FC236}">
                <a16:creationId xmlns:a16="http://schemas.microsoft.com/office/drawing/2014/main" xmlns="" id="{050A0EDC-1AA7-45DF-B7E7-DCEFBDAD1F31}"/>
              </a:ext>
            </a:extLst>
          </p:cNvPr>
          <p:cNvSpPr/>
          <p:nvPr/>
        </p:nvSpPr>
        <p:spPr bwMode="auto">
          <a:xfrm>
            <a:off x="9074513" y="2105048"/>
            <a:ext cx="53147" cy="53147"/>
          </a:xfrm>
          <a:custGeom>
            <a:avLst/>
            <a:gdLst>
              <a:gd name="T0" fmla="*/ 21 w 81"/>
              <a:gd name="T1" fmla="*/ 10 h 82"/>
              <a:gd name="T2" fmla="*/ 70 w 81"/>
              <a:gd name="T3" fmla="*/ 22 h 82"/>
              <a:gd name="T4" fmla="*/ 60 w 81"/>
              <a:gd name="T5" fmla="*/ 72 h 82"/>
              <a:gd name="T6" fmla="*/ 10 w 81"/>
              <a:gd name="T7" fmla="*/ 60 h 82"/>
              <a:gd name="T8" fmla="*/ 21 w 81"/>
              <a:gd name="T9" fmla="*/ 1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2">
                <a:moveTo>
                  <a:pt x="21" y="10"/>
                </a:moveTo>
                <a:cubicBezTo>
                  <a:pt x="38" y="0"/>
                  <a:pt x="60" y="5"/>
                  <a:pt x="70" y="22"/>
                </a:cubicBezTo>
                <a:cubicBezTo>
                  <a:pt x="81" y="39"/>
                  <a:pt x="77" y="62"/>
                  <a:pt x="60" y="72"/>
                </a:cubicBezTo>
                <a:cubicBezTo>
                  <a:pt x="43" y="82"/>
                  <a:pt x="21" y="77"/>
                  <a:pt x="10" y="60"/>
                </a:cubicBezTo>
                <a:cubicBezTo>
                  <a:pt x="0" y="43"/>
                  <a:pt x="4" y="21"/>
                  <a:pt x="21" y="10"/>
                </a:cubicBezTo>
                <a:close/>
              </a:path>
            </a:pathLst>
          </a:custGeom>
          <a:solidFill>
            <a:srgbClr val="F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$ļïḓè">
            <a:extLst>
              <a:ext uri="{FF2B5EF4-FFF2-40B4-BE49-F238E27FC236}">
                <a16:creationId xmlns:a16="http://schemas.microsoft.com/office/drawing/2014/main" xmlns="" id="{0DFF639E-A3CF-4DDA-8240-FE20B4822CAE}"/>
              </a:ext>
            </a:extLst>
          </p:cNvPr>
          <p:cNvSpPr/>
          <p:nvPr/>
        </p:nvSpPr>
        <p:spPr bwMode="auto">
          <a:xfrm>
            <a:off x="9145099" y="2009550"/>
            <a:ext cx="81381" cy="82212"/>
          </a:xfrm>
          <a:custGeom>
            <a:avLst/>
            <a:gdLst>
              <a:gd name="T0" fmla="*/ 32 w 124"/>
              <a:gd name="T1" fmla="*/ 16 h 125"/>
              <a:gd name="T2" fmla="*/ 107 w 124"/>
              <a:gd name="T3" fmla="*/ 34 h 125"/>
              <a:gd name="T4" fmla="*/ 91 w 124"/>
              <a:gd name="T5" fmla="*/ 109 h 125"/>
              <a:gd name="T6" fmla="*/ 16 w 124"/>
              <a:gd name="T7" fmla="*/ 91 h 125"/>
              <a:gd name="T8" fmla="*/ 32 w 124"/>
              <a:gd name="T9" fmla="*/ 1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25">
                <a:moveTo>
                  <a:pt x="32" y="16"/>
                </a:moveTo>
                <a:cubicBezTo>
                  <a:pt x="57" y="0"/>
                  <a:pt x="91" y="8"/>
                  <a:pt x="107" y="34"/>
                </a:cubicBezTo>
                <a:cubicBezTo>
                  <a:pt x="124" y="60"/>
                  <a:pt x="116" y="94"/>
                  <a:pt x="91" y="109"/>
                </a:cubicBezTo>
                <a:cubicBezTo>
                  <a:pt x="66" y="125"/>
                  <a:pt x="33" y="117"/>
                  <a:pt x="16" y="91"/>
                </a:cubicBezTo>
                <a:cubicBezTo>
                  <a:pt x="0" y="65"/>
                  <a:pt x="7" y="32"/>
                  <a:pt x="32" y="16"/>
                </a:cubicBezTo>
                <a:close/>
              </a:path>
            </a:pathLst>
          </a:custGeom>
          <a:solidFill>
            <a:srgbClr val="14A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ṧļîḍê">
            <a:extLst>
              <a:ext uri="{FF2B5EF4-FFF2-40B4-BE49-F238E27FC236}">
                <a16:creationId xmlns:a16="http://schemas.microsoft.com/office/drawing/2014/main" xmlns="" id="{8DB55E42-F539-4AE5-9232-4995D64A4665}"/>
              </a:ext>
            </a:extLst>
          </p:cNvPr>
          <p:cNvSpPr/>
          <p:nvPr/>
        </p:nvSpPr>
        <p:spPr bwMode="auto">
          <a:xfrm>
            <a:off x="8900125" y="1595170"/>
            <a:ext cx="44013" cy="193488"/>
          </a:xfrm>
          <a:custGeom>
            <a:avLst/>
            <a:gdLst>
              <a:gd name="T0" fmla="*/ 53 w 53"/>
              <a:gd name="T1" fmla="*/ 230 h 233"/>
              <a:gd name="T2" fmla="*/ 37 w 53"/>
              <a:gd name="T3" fmla="*/ 233 h 233"/>
              <a:gd name="T4" fmla="*/ 0 w 53"/>
              <a:gd name="T5" fmla="*/ 3 h 233"/>
              <a:gd name="T6" fmla="*/ 17 w 53"/>
              <a:gd name="T7" fmla="*/ 0 h 233"/>
              <a:gd name="T8" fmla="*/ 53 w 53"/>
              <a:gd name="T9" fmla="*/ 23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33">
                <a:moveTo>
                  <a:pt x="53" y="230"/>
                </a:moveTo>
                <a:lnTo>
                  <a:pt x="37" y="233"/>
                </a:lnTo>
                <a:lnTo>
                  <a:pt x="0" y="3"/>
                </a:lnTo>
                <a:lnTo>
                  <a:pt x="17" y="0"/>
                </a:lnTo>
                <a:lnTo>
                  <a:pt x="53" y="230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ṣļíḑè">
            <a:extLst>
              <a:ext uri="{FF2B5EF4-FFF2-40B4-BE49-F238E27FC236}">
                <a16:creationId xmlns:a16="http://schemas.microsoft.com/office/drawing/2014/main" xmlns="" id="{B8744BF2-3F15-4828-8ADF-16C84636ED1A}"/>
              </a:ext>
            </a:extLst>
          </p:cNvPr>
          <p:cNvSpPr/>
          <p:nvPr/>
        </p:nvSpPr>
        <p:spPr bwMode="auto">
          <a:xfrm>
            <a:off x="8742345" y="1575240"/>
            <a:ext cx="153628" cy="132037"/>
          </a:xfrm>
          <a:custGeom>
            <a:avLst/>
            <a:gdLst>
              <a:gd name="T0" fmla="*/ 11 w 185"/>
              <a:gd name="T1" fmla="*/ 159 h 159"/>
              <a:gd name="T2" fmla="*/ 0 w 185"/>
              <a:gd name="T3" fmla="*/ 146 h 159"/>
              <a:gd name="T4" fmla="*/ 174 w 185"/>
              <a:gd name="T5" fmla="*/ 0 h 159"/>
              <a:gd name="T6" fmla="*/ 185 w 185"/>
              <a:gd name="T7" fmla="*/ 13 h 159"/>
              <a:gd name="T8" fmla="*/ 11 w 185"/>
              <a:gd name="T9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159">
                <a:moveTo>
                  <a:pt x="11" y="159"/>
                </a:moveTo>
                <a:lnTo>
                  <a:pt x="0" y="146"/>
                </a:lnTo>
                <a:lnTo>
                  <a:pt x="174" y="0"/>
                </a:lnTo>
                <a:lnTo>
                  <a:pt x="185" y="13"/>
                </a:lnTo>
                <a:lnTo>
                  <a:pt x="11" y="159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iśľîḋe">
            <a:extLst>
              <a:ext uri="{FF2B5EF4-FFF2-40B4-BE49-F238E27FC236}">
                <a16:creationId xmlns:a16="http://schemas.microsoft.com/office/drawing/2014/main" xmlns="" id="{B456965E-676A-4C59-A5AE-E2DFCCE5AEAD}"/>
              </a:ext>
            </a:extLst>
          </p:cNvPr>
          <p:cNvSpPr/>
          <p:nvPr/>
        </p:nvSpPr>
        <p:spPr bwMode="auto">
          <a:xfrm>
            <a:off x="8761445" y="1710599"/>
            <a:ext cx="170237" cy="118750"/>
          </a:xfrm>
          <a:custGeom>
            <a:avLst/>
            <a:gdLst>
              <a:gd name="T0" fmla="*/ 0 w 205"/>
              <a:gd name="T1" fmla="*/ 14 h 143"/>
              <a:gd name="T2" fmla="*/ 9 w 205"/>
              <a:gd name="T3" fmla="*/ 0 h 143"/>
              <a:gd name="T4" fmla="*/ 205 w 205"/>
              <a:gd name="T5" fmla="*/ 129 h 143"/>
              <a:gd name="T6" fmla="*/ 195 w 205"/>
              <a:gd name="T7" fmla="*/ 143 h 143"/>
              <a:gd name="T8" fmla="*/ 0 w 205"/>
              <a:gd name="T9" fmla="*/ 1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" h="143">
                <a:moveTo>
                  <a:pt x="0" y="14"/>
                </a:moveTo>
                <a:lnTo>
                  <a:pt x="9" y="0"/>
                </a:lnTo>
                <a:lnTo>
                  <a:pt x="205" y="129"/>
                </a:lnTo>
                <a:lnTo>
                  <a:pt x="195" y="143"/>
                </a:lnTo>
                <a:lnTo>
                  <a:pt x="0" y="14"/>
                </a:lnTo>
                <a:close/>
              </a:path>
            </a:pathLst>
          </a:custGeom>
          <a:solidFill>
            <a:srgbClr val="F1C40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$ḻiḓè">
            <a:extLst>
              <a:ext uri="{FF2B5EF4-FFF2-40B4-BE49-F238E27FC236}">
                <a16:creationId xmlns:a16="http://schemas.microsoft.com/office/drawing/2014/main" xmlns="" id="{931AF50F-668A-4907-8D79-F7EE8F41A2CA}"/>
              </a:ext>
            </a:extLst>
          </p:cNvPr>
          <p:cNvSpPr/>
          <p:nvPr/>
        </p:nvSpPr>
        <p:spPr bwMode="auto">
          <a:xfrm>
            <a:off x="8881025" y="1772880"/>
            <a:ext cx="116259" cy="116259"/>
          </a:xfrm>
          <a:custGeom>
            <a:avLst/>
            <a:gdLst>
              <a:gd name="T0" fmla="*/ 46 w 176"/>
              <a:gd name="T1" fmla="*/ 23 h 178"/>
              <a:gd name="T2" fmla="*/ 153 w 176"/>
              <a:gd name="T3" fmla="*/ 49 h 178"/>
              <a:gd name="T4" fmla="*/ 130 w 176"/>
              <a:gd name="T5" fmla="*/ 155 h 178"/>
              <a:gd name="T6" fmla="*/ 24 w 176"/>
              <a:gd name="T7" fmla="*/ 129 h 178"/>
              <a:gd name="T8" fmla="*/ 46 w 176"/>
              <a:gd name="T9" fmla="*/ 23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178">
                <a:moveTo>
                  <a:pt x="46" y="23"/>
                </a:moveTo>
                <a:cubicBezTo>
                  <a:pt x="82" y="0"/>
                  <a:pt x="129" y="12"/>
                  <a:pt x="153" y="49"/>
                </a:cubicBezTo>
                <a:cubicBezTo>
                  <a:pt x="176" y="85"/>
                  <a:pt x="166" y="133"/>
                  <a:pt x="130" y="155"/>
                </a:cubicBezTo>
                <a:cubicBezTo>
                  <a:pt x="94" y="178"/>
                  <a:pt x="47" y="166"/>
                  <a:pt x="24" y="129"/>
                </a:cubicBezTo>
                <a:cubicBezTo>
                  <a:pt x="0" y="93"/>
                  <a:pt x="11" y="45"/>
                  <a:pt x="46" y="23"/>
                </a:cubicBezTo>
                <a:close/>
              </a:path>
            </a:pathLst>
          </a:custGeom>
          <a:solidFill>
            <a:srgbClr val="344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ṩļiḑé">
            <a:extLst>
              <a:ext uri="{FF2B5EF4-FFF2-40B4-BE49-F238E27FC236}">
                <a16:creationId xmlns:a16="http://schemas.microsoft.com/office/drawing/2014/main" xmlns="" id="{FEB32EF3-A371-4D83-A6B6-553F03C39049}"/>
              </a:ext>
            </a:extLst>
          </p:cNvPr>
          <p:cNvSpPr/>
          <p:nvPr/>
        </p:nvSpPr>
        <p:spPr bwMode="auto">
          <a:xfrm>
            <a:off x="8701655" y="1654130"/>
            <a:ext cx="95499" cy="97159"/>
          </a:xfrm>
          <a:custGeom>
            <a:avLst/>
            <a:gdLst>
              <a:gd name="T0" fmla="*/ 38 w 146"/>
              <a:gd name="T1" fmla="*/ 19 h 148"/>
              <a:gd name="T2" fmla="*/ 127 w 146"/>
              <a:gd name="T3" fmla="*/ 40 h 148"/>
              <a:gd name="T4" fmla="*/ 108 w 146"/>
              <a:gd name="T5" fmla="*/ 129 h 148"/>
              <a:gd name="T6" fmla="*/ 19 w 146"/>
              <a:gd name="T7" fmla="*/ 108 h 148"/>
              <a:gd name="T8" fmla="*/ 38 w 146"/>
              <a:gd name="T9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148">
                <a:moveTo>
                  <a:pt x="38" y="19"/>
                </a:moveTo>
                <a:cubicBezTo>
                  <a:pt x="68" y="0"/>
                  <a:pt x="107" y="10"/>
                  <a:pt x="127" y="40"/>
                </a:cubicBezTo>
                <a:cubicBezTo>
                  <a:pt x="146" y="71"/>
                  <a:pt x="137" y="111"/>
                  <a:pt x="108" y="129"/>
                </a:cubicBezTo>
                <a:cubicBezTo>
                  <a:pt x="78" y="148"/>
                  <a:pt x="39" y="138"/>
                  <a:pt x="19" y="108"/>
                </a:cubicBezTo>
                <a:cubicBezTo>
                  <a:pt x="0" y="77"/>
                  <a:pt x="9" y="38"/>
                  <a:pt x="38" y="19"/>
                </a:cubicBezTo>
                <a:close/>
              </a:path>
            </a:pathLst>
          </a:custGeom>
          <a:solidFill>
            <a:srgbClr val="F464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ṣlîḋê">
            <a:extLst>
              <a:ext uri="{FF2B5EF4-FFF2-40B4-BE49-F238E27FC236}">
                <a16:creationId xmlns:a16="http://schemas.microsoft.com/office/drawing/2014/main" xmlns="" id="{33F12B16-4CA9-41DB-A375-0C1B06B203FA}"/>
              </a:ext>
            </a:extLst>
          </p:cNvPr>
          <p:cNvSpPr/>
          <p:nvPr/>
        </p:nvSpPr>
        <p:spPr bwMode="auto">
          <a:xfrm>
            <a:off x="8827048" y="1484724"/>
            <a:ext cx="145324" cy="146154"/>
          </a:xfrm>
          <a:custGeom>
            <a:avLst/>
            <a:gdLst>
              <a:gd name="T0" fmla="*/ 58 w 221"/>
              <a:gd name="T1" fmla="*/ 28 h 223"/>
              <a:gd name="T2" fmla="*/ 192 w 221"/>
              <a:gd name="T3" fmla="*/ 60 h 223"/>
              <a:gd name="T4" fmla="*/ 164 w 221"/>
              <a:gd name="T5" fmla="*/ 195 h 223"/>
              <a:gd name="T6" fmla="*/ 30 w 221"/>
              <a:gd name="T7" fmla="*/ 163 h 223"/>
              <a:gd name="T8" fmla="*/ 58 w 221"/>
              <a:gd name="T9" fmla="*/ 2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1" h="223">
                <a:moveTo>
                  <a:pt x="58" y="28"/>
                </a:moveTo>
                <a:cubicBezTo>
                  <a:pt x="103" y="0"/>
                  <a:pt x="163" y="14"/>
                  <a:pt x="192" y="60"/>
                </a:cubicBezTo>
                <a:cubicBezTo>
                  <a:pt x="221" y="107"/>
                  <a:pt x="209" y="167"/>
                  <a:pt x="164" y="195"/>
                </a:cubicBezTo>
                <a:cubicBezTo>
                  <a:pt x="119" y="223"/>
                  <a:pt x="59" y="209"/>
                  <a:pt x="30" y="163"/>
                </a:cubicBezTo>
                <a:cubicBezTo>
                  <a:pt x="0" y="116"/>
                  <a:pt x="13" y="56"/>
                  <a:pt x="58" y="28"/>
                </a:cubicBezTo>
                <a:close/>
              </a:path>
            </a:pathLst>
          </a:custGeom>
          <a:solidFill>
            <a:srgbClr val="14AF9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ṥļiḍé">
            <a:extLst>
              <a:ext uri="{FF2B5EF4-FFF2-40B4-BE49-F238E27FC236}">
                <a16:creationId xmlns:a16="http://schemas.microsoft.com/office/drawing/2014/main" xmlns="" id="{E4528BA6-9E61-4D02-AD0C-B03B6ADABF1C}"/>
              </a:ext>
            </a:extLst>
          </p:cNvPr>
          <p:cNvSpPr/>
          <p:nvPr/>
        </p:nvSpPr>
        <p:spPr bwMode="auto">
          <a:xfrm>
            <a:off x="9411664" y="1982977"/>
            <a:ext cx="856164" cy="1093664"/>
          </a:xfrm>
          <a:custGeom>
            <a:avLst/>
            <a:gdLst>
              <a:gd name="T0" fmla="*/ 78 w 1303"/>
              <a:gd name="T1" fmla="*/ 0 h 1667"/>
              <a:gd name="T2" fmla="*/ 1225 w 1303"/>
              <a:gd name="T3" fmla="*/ 0 h 1667"/>
              <a:gd name="T4" fmla="*/ 1303 w 1303"/>
              <a:gd name="T5" fmla="*/ 85 h 1667"/>
              <a:gd name="T6" fmla="*/ 1303 w 1303"/>
              <a:gd name="T7" fmla="*/ 1582 h 1667"/>
              <a:gd name="T8" fmla="*/ 1225 w 1303"/>
              <a:gd name="T9" fmla="*/ 1667 h 1667"/>
              <a:gd name="T10" fmla="*/ 78 w 1303"/>
              <a:gd name="T11" fmla="*/ 1667 h 1667"/>
              <a:gd name="T12" fmla="*/ 0 w 1303"/>
              <a:gd name="T13" fmla="*/ 1582 h 1667"/>
              <a:gd name="T14" fmla="*/ 0 w 1303"/>
              <a:gd name="T15" fmla="*/ 85 h 1667"/>
              <a:gd name="T16" fmla="*/ 78 w 1303"/>
              <a:gd name="T17" fmla="*/ 0 h 1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1667">
                <a:moveTo>
                  <a:pt x="78" y="0"/>
                </a:moveTo>
                <a:cubicBezTo>
                  <a:pt x="1225" y="0"/>
                  <a:pt x="1225" y="0"/>
                  <a:pt x="1225" y="0"/>
                </a:cubicBezTo>
                <a:cubicBezTo>
                  <a:pt x="1268" y="0"/>
                  <a:pt x="1303" y="38"/>
                  <a:pt x="1303" y="85"/>
                </a:cubicBezTo>
                <a:cubicBezTo>
                  <a:pt x="1303" y="1582"/>
                  <a:pt x="1303" y="1582"/>
                  <a:pt x="1303" y="1582"/>
                </a:cubicBezTo>
                <a:cubicBezTo>
                  <a:pt x="1303" y="1629"/>
                  <a:pt x="1268" y="1667"/>
                  <a:pt x="1225" y="1667"/>
                </a:cubicBezTo>
                <a:cubicBezTo>
                  <a:pt x="78" y="1667"/>
                  <a:pt x="78" y="1667"/>
                  <a:pt x="78" y="1667"/>
                </a:cubicBezTo>
                <a:cubicBezTo>
                  <a:pt x="35" y="1667"/>
                  <a:pt x="0" y="1629"/>
                  <a:pt x="0" y="1582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38"/>
                  <a:pt x="35" y="0"/>
                  <a:pt x="78" y="0"/>
                </a:cubicBezTo>
              </a:path>
            </a:pathLst>
          </a:custGeom>
          <a:solidFill>
            <a:srgbClr val="F39C1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şľîḑe">
            <a:extLst>
              <a:ext uri="{FF2B5EF4-FFF2-40B4-BE49-F238E27FC236}">
                <a16:creationId xmlns:a16="http://schemas.microsoft.com/office/drawing/2014/main" xmlns="" id="{B3FE1343-BDE3-4F78-8137-F23067AD7E41}"/>
              </a:ext>
            </a:extLst>
          </p:cNvPr>
          <p:cNvSpPr/>
          <p:nvPr/>
        </p:nvSpPr>
        <p:spPr bwMode="auto">
          <a:xfrm>
            <a:off x="9453185" y="2031141"/>
            <a:ext cx="773122" cy="997335"/>
          </a:xfrm>
          <a:prstGeom prst="rect">
            <a:avLst/>
          </a:pr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ṥḻîḓè">
            <a:extLst>
              <a:ext uri="{FF2B5EF4-FFF2-40B4-BE49-F238E27FC236}">
                <a16:creationId xmlns:a16="http://schemas.microsoft.com/office/drawing/2014/main" xmlns="" id="{02B32FF4-06EA-4E48-9A81-BCB5013C9BEC}"/>
              </a:ext>
            </a:extLst>
          </p:cNvPr>
          <p:cNvSpPr/>
          <p:nvPr/>
        </p:nvSpPr>
        <p:spPr bwMode="auto">
          <a:xfrm>
            <a:off x="9453185" y="2031141"/>
            <a:ext cx="773122" cy="997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îS1iďê">
            <a:extLst>
              <a:ext uri="{FF2B5EF4-FFF2-40B4-BE49-F238E27FC236}">
                <a16:creationId xmlns:a16="http://schemas.microsoft.com/office/drawing/2014/main" xmlns="" id="{DCF6808F-349A-49B9-9C87-E3DB97D0F1E6}"/>
              </a:ext>
            </a:extLst>
          </p:cNvPr>
          <p:cNvSpPr/>
          <p:nvPr/>
        </p:nvSpPr>
        <p:spPr bwMode="auto">
          <a:xfrm>
            <a:off x="9679059" y="1873361"/>
            <a:ext cx="321373" cy="157780"/>
          </a:xfrm>
          <a:custGeom>
            <a:avLst/>
            <a:gdLst>
              <a:gd name="T0" fmla="*/ 0 w 387"/>
              <a:gd name="T1" fmla="*/ 0 h 190"/>
              <a:gd name="T2" fmla="*/ 387 w 387"/>
              <a:gd name="T3" fmla="*/ 0 h 190"/>
              <a:gd name="T4" fmla="*/ 387 w 387"/>
              <a:gd name="T5" fmla="*/ 190 h 190"/>
              <a:gd name="T6" fmla="*/ 366 w 387"/>
              <a:gd name="T7" fmla="*/ 190 h 190"/>
              <a:gd name="T8" fmla="*/ 366 w 387"/>
              <a:gd name="T9" fmla="*/ 24 h 190"/>
              <a:gd name="T10" fmla="*/ 21 w 387"/>
              <a:gd name="T11" fmla="*/ 24 h 190"/>
              <a:gd name="T12" fmla="*/ 21 w 387"/>
              <a:gd name="T13" fmla="*/ 190 h 190"/>
              <a:gd name="T14" fmla="*/ 0 w 387"/>
              <a:gd name="T15" fmla="*/ 190 h 190"/>
              <a:gd name="T16" fmla="*/ 0 w 387"/>
              <a:gd name="T17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7" h="190">
                <a:moveTo>
                  <a:pt x="0" y="0"/>
                </a:moveTo>
                <a:lnTo>
                  <a:pt x="387" y="0"/>
                </a:lnTo>
                <a:lnTo>
                  <a:pt x="387" y="190"/>
                </a:lnTo>
                <a:lnTo>
                  <a:pt x="366" y="190"/>
                </a:lnTo>
                <a:lnTo>
                  <a:pt x="366" y="24"/>
                </a:lnTo>
                <a:lnTo>
                  <a:pt x="21" y="24"/>
                </a:lnTo>
                <a:lnTo>
                  <a:pt x="21" y="190"/>
                </a:lnTo>
                <a:lnTo>
                  <a:pt x="0" y="190"/>
                </a:lnTo>
                <a:lnTo>
                  <a:pt x="0" y="0"/>
                </a:lnTo>
                <a:close/>
              </a:path>
            </a:pathLst>
          </a:custGeom>
          <a:solidFill>
            <a:srgbClr val="4746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ṡḻiḑê">
            <a:extLst>
              <a:ext uri="{FF2B5EF4-FFF2-40B4-BE49-F238E27FC236}">
                <a16:creationId xmlns:a16="http://schemas.microsoft.com/office/drawing/2014/main" xmlns="" id="{EEA6E7D8-62C7-400E-B554-CAC902BF16DF}"/>
              </a:ext>
            </a:extLst>
          </p:cNvPr>
          <p:cNvSpPr/>
          <p:nvPr/>
        </p:nvSpPr>
        <p:spPr bwMode="auto">
          <a:xfrm>
            <a:off x="9679059" y="1873361"/>
            <a:ext cx="321373" cy="157780"/>
          </a:xfrm>
          <a:custGeom>
            <a:avLst/>
            <a:gdLst>
              <a:gd name="T0" fmla="*/ 0 w 387"/>
              <a:gd name="T1" fmla="*/ 0 h 190"/>
              <a:gd name="T2" fmla="*/ 387 w 387"/>
              <a:gd name="T3" fmla="*/ 0 h 190"/>
              <a:gd name="T4" fmla="*/ 387 w 387"/>
              <a:gd name="T5" fmla="*/ 190 h 190"/>
              <a:gd name="T6" fmla="*/ 366 w 387"/>
              <a:gd name="T7" fmla="*/ 190 h 190"/>
              <a:gd name="T8" fmla="*/ 366 w 387"/>
              <a:gd name="T9" fmla="*/ 24 h 190"/>
              <a:gd name="T10" fmla="*/ 21 w 387"/>
              <a:gd name="T11" fmla="*/ 24 h 190"/>
              <a:gd name="T12" fmla="*/ 21 w 387"/>
              <a:gd name="T13" fmla="*/ 190 h 190"/>
              <a:gd name="T14" fmla="*/ 0 w 387"/>
              <a:gd name="T15" fmla="*/ 190 h 190"/>
              <a:gd name="T16" fmla="*/ 0 w 387"/>
              <a:gd name="T17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7" h="190">
                <a:moveTo>
                  <a:pt x="0" y="0"/>
                </a:moveTo>
                <a:lnTo>
                  <a:pt x="387" y="0"/>
                </a:lnTo>
                <a:lnTo>
                  <a:pt x="387" y="190"/>
                </a:lnTo>
                <a:lnTo>
                  <a:pt x="366" y="190"/>
                </a:lnTo>
                <a:lnTo>
                  <a:pt x="366" y="24"/>
                </a:lnTo>
                <a:lnTo>
                  <a:pt x="21" y="24"/>
                </a:lnTo>
                <a:lnTo>
                  <a:pt x="21" y="190"/>
                </a:lnTo>
                <a:lnTo>
                  <a:pt x="0" y="19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ṣḻîdê">
            <a:extLst>
              <a:ext uri="{FF2B5EF4-FFF2-40B4-BE49-F238E27FC236}">
                <a16:creationId xmlns:a16="http://schemas.microsoft.com/office/drawing/2014/main" xmlns="" id="{0C1C26F5-E99C-429D-A394-EADC4C4A04D8}"/>
              </a:ext>
            </a:extLst>
          </p:cNvPr>
          <p:cNvSpPr/>
          <p:nvPr/>
        </p:nvSpPr>
        <p:spPr bwMode="auto">
          <a:xfrm>
            <a:off x="9640030" y="1967199"/>
            <a:ext cx="399433" cy="101311"/>
          </a:xfrm>
          <a:custGeom>
            <a:avLst/>
            <a:gdLst>
              <a:gd name="T0" fmla="*/ 21 w 609"/>
              <a:gd name="T1" fmla="*/ 0 h 154"/>
              <a:gd name="T2" fmla="*/ 587 w 609"/>
              <a:gd name="T3" fmla="*/ 0 h 154"/>
              <a:gd name="T4" fmla="*/ 609 w 609"/>
              <a:gd name="T5" fmla="*/ 23 h 154"/>
              <a:gd name="T6" fmla="*/ 609 w 609"/>
              <a:gd name="T7" fmla="*/ 131 h 154"/>
              <a:gd name="T8" fmla="*/ 587 w 609"/>
              <a:gd name="T9" fmla="*/ 154 h 154"/>
              <a:gd name="T10" fmla="*/ 21 w 609"/>
              <a:gd name="T11" fmla="*/ 154 h 154"/>
              <a:gd name="T12" fmla="*/ 0 w 609"/>
              <a:gd name="T13" fmla="*/ 131 h 154"/>
              <a:gd name="T14" fmla="*/ 0 w 609"/>
              <a:gd name="T15" fmla="*/ 23 h 154"/>
              <a:gd name="T16" fmla="*/ 21 w 609"/>
              <a:gd name="T17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9" h="154">
                <a:moveTo>
                  <a:pt x="21" y="0"/>
                </a:moveTo>
                <a:cubicBezTo>
                  <a:pt x="587" y="0"/>
                  <a:pt x="587" y="0"/>
                  <a:pt x="587" y="0"/>
                </a:cubicBezTo>
                <a:cubicBezTo>
                  <a:pt x="599" y="0"/>
                  <a:pt x="609" y="10"/>
                  <a:pt x="609" y="23"/>
                </a:cubicBezTo>
                <a:cubicBezTo>
                  <a:pt x="609" y="131"/>
                  <a:pt x="609" y="131"/>
                  <a:pt x="609" y="131"/>
                </a:cubicBezTo>
                <a:cubicBezTo>
                  <a:pt x="609" y="144"/>
                  <a:pt x="599" y="154"/>
                  <a:pt x="587" y="154"/>
                </a:cubicBezTo>
                <a:cubicBezTo>
                  <a:pt x="21" y="154"/>
                  <a:pt x="21" y="154"/>
                  <a:pt x="21" y="154"/>
                </a:cubicBezTo>
                <a:cubicBezTo>
                  <a:pt x="10" y="154"/>
                  <a:pt x="0" y="144"/>
                  <a:pt x="0" y="1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1" y="0"/>
                </a:cubicBezTo>
              </a:path>
            </a:pathLst>
          </a:custGeom>
          <a:solidFill>
            <a:srgbClr val="D848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îSḻidé">
            <a:extLst>
              <a:ext uri="{FF2B5EF4-FFF2-40B4-BE49-F238E27FC236}">
                <a16:creationId xmlns:a16="http://schemas.microsoft.com/office/drawing/2014/main" xmlns="" id="{925D08CA-DEAC-4BD8-9E25-436F0361F6AC}"/>
              </a:ext>
            </a:extLst>
          </p:cNvPr>
          <p:cNvSpPr/>
          <p:nvPr/>
        </p:nvSpPr>
        <p:spPr bwMode="auto">
          <a:xfrm>
            <a:off x="9831027" y="1967199"/>
            <a:ext cx="208436" cy="101311"/>
          </a:xfrm>
          <a:custGeom>
            <a:avLst/>
            <a:gdLst>
              <a:gd name="T0" fmla="*/ 296 w 318"/>
              <a:gd name="T1" fmla="*/ 0 h 154"/>
              <a:gd name="T2" fmla="*/ 258 w 318"/>
              <a:gd name="T3" fmla="*/ 0 h 154"/>
              <a:gd name="T4" fmla="*/ 231 w 318"/>
              <a:gd name="T5" fmla="*/ 0 h 154"/>
              <a:gd name="T6" fmla="*/ 0 w 318"/>
              <a:gd name="T7" fmla="*/ 0 h 154"/>
              <a:gd name="T8" fmla="*/ 0 w 318"/>
              <a:gd name="T9" fmla="*/ 154 h 154"/>
              <a:gd name="T10" fmla="*/ 0 w 318"/>
              <a:gd name="T11" fmla="*/ 23 h 154"/>
              <a:gd name="T12" fmla="*/ 318 w 318"/>
              <a:gd name="T13" fmla="*/ 23 h 154"/>
              <a:gd name="T14" fmla="*/ 296 w 318"/>
              <a:gd name="T15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8" h="154">
                <a:moveTo>
                  <a:pt x="296" y="0"/>
                </a:moveTo>
                <a:cubicBezTo>
                  <a:pt x="258" y="0"/>
                  <a:pt x="258" y="0"/>
                  <a:pt x="258" y="0"/>
                </a:cubicBezTo>
                <a:cubicBezTo>
                  <a:pt x="231" y="0"/>
                  <a:pt x="231" y="0"/>
                  <a:pt x="23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23"/>
                  <a:pt x="0" y="23"/>
                  <a:pt x="0" y="23"/>
                </a:cubicBezTo>
                <a:cubicBezTo>
                  <a:pt x="318" y="23"/>
                  <a:pt x="318" y="23"/>
                  <a:pt x="318" y="23"/>
                </a:cubicBezTo>
                <a:cubicBezTo>
                  <a:pt x="318" y="10"/>
                  <a:pt x="308" y="0"/>
                  <a:pt x="296" y="0"/>
                </a:cubicBezTo>
              </a:path>
            </a:pathLst>
          </a:custGeom>
          <a:solidFill>
            <a:srgbClr val="B4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Sḻîḋe">
            <a:extLst>
              <a:ext uri="{FF2B5EF4-FFF2-40B4-BE49-F238E27FC236}">
                <a16:creationId xmlns:a16="http://schemas.microsoft.com/office/drawing/2014/main" xmlns="" id="{963C6A51-299B-4095-B9A5-96A1388D9AEB}"/>
              </a:ext>
            </a:extLst>
          </p:cNvPr>
          <p:cNvSpPr/>
          <p:nvPr/>
        </p:nvSpPr>
        <p:spPr bwMode="auto">
          <a:xfrm>
            <a:off x="9831027" y="1982977"/>
            <a:ext cx="436801" cy="1093664"/>
          </a:xfrm>
          <a:custGeom>
            <a:avLst/>
            <a:gdLst>
              <a:gd name="T0" fmla="*/ 587 w 665"/>
              <a:gd name="T1" fmla="*/ 0 h 1667"/>
              <a:gd name="T2" fmla="*/ 318 w 665"/>
              <a:gd name="T3" fmla="*/ 0 h 1667"/>
              <a:gd name="T4" fmla="*/ 318 w 665"/>
              <a:gd name="T5" fmla="*/ 74 h 1667"/>
              <a:gd name="T6" fmla="*/ 602 w 665"/>
              <a:gd name="T7" fmla="*/ 74 h 1667"/>
              <a:gd name="T8" fmla="*/ 602 w 665"/>
              <a:gd name="T9" fmla="*/ 1593 h 1667"/>
              <a:gd name="T10" fmla="*/ 0 w 665"/>
              <a:gd name="T11" fmla="*/ 1593 h 1667"/>
              <a:gd name="T12" fmla="*/ 0 w 665"/>
              <a:gd name="T13" fmla="*/ 1667 h 1667"/>
              <a:gd name="T14" fmla="*/ 587 w 665"/>
              <a:gd name="T15" fmla="*/ 1667 h 1667"/>
              <a:gd name="T16" fmla="*/ 665 w 665"/>
              <a:gd name="T17" fmla="*/ 1582 h 1667"/>
              <a:gd name="T18" fmla="*/ 665 w 665"/>
              <a:gd name="T19" fmla="*/ 85 h 1667"/>
              <a:gd name="T20" fmla="*/ 587 w 665"/>
              <a:gd name="T21" fmla="*/ 0 h 1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5" h="1667">
                <a:moveTo>
                  <a:pt x="587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18" y="74"/>
                  <a:pt x="318" y="74"/>
                  <a:pt x="318" y="74"/>
                </a:cubicBezTo>
                <a:cubicBezTo>
                  <a:pt x="602" y="74"/>
                  <a:pt x="602" y="74"/>
                  <a:pt x="602" y="74"/>
                </a:cubicBezTo>
                <a:cubicBezTo>
                  <a:pt x="602" y="1593"/>
                  <a:pt x="602" y="1593"/>
                  <a:pt x="602" y="1593"/>
                </a:cubicBezTo>
                <a:cubicBezTo>
                  <a:pt x="0" y="1593"/>
                  <a:pt x="0" y="1593"/>
                  <a:pt x="0" y="1593"/>
                </a:cubicBezTo>
                <a:cubicBezTo>
                  <a:pt x="0" y="1667"/>
                  <a:pt x="0" y="1667"/>
                  <a:pt x="0" y="1667"/>
                </a:cubicBezTo>
                <a:cubicBezTo>
                  <a:pt x="587" y="1667"/>
                  <a:pt x="587" y="1667"/>
                  <a:pt x="587" y="1667"/>
                </a:cubicBezTo>
                <a:cubicBezTo>
                  <a:pt x="630" y="1667"/>
                  <a:pt x="665" y="1629"/>
                  <a:pt x="665" y="1582"/>
                </a:cubicBezTo>
                <a:cubicBezTo>
                  <a:pt x="665" y="85"/>
                  <a:pt x="665" y="85"/>
                  <a:pt x="665" y="85"/>
                </a:cubicBezTo>
                <a:cubicBezTo>
                  <a:pt x="665" y="38"/>
                  <a:pt x="630" y="0"/>
                  <a:pt x="587" y="0"/>
                </a:cubicBezTo>
              </a:path>
            </a:pathLst>
          </a:custGeom>
          <a:solidFill>
            <a:srgbClr val="DE8F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ṡḻïďe">
            <a:extLst>
              <a:ext uri="{FF2B5EF4-FFF2-40B4-BE49-F238E27FC236}">
                <a16:creationId xmlns:a16="http://schemas.microsoft.com/office/drawing/2014/main" xmlns="" id="{6C21BABA-541D-4968-9AB8-3C379370BEAD}"/>
              </a:ext>
            </a:extLst>
          </p:cNvPr>
          <p:cNvSpPr/>
          <p:nvPr/>
        </p:nvSpPr>
        <p:spPr bwMode="auto">
          <a:xfrm>
            <a:off x="9831027" y="2031141"/>
            <a:ext cx="395280" cy="997335"/>
          </a:xfrm>
          <a:custGeom>
            <a:avLst/>
            <a:gdLst>
              <a:gd name="T0" fmla="*/ 602 w 602"/>
              <a:gd name="T1" fmla="*/ 0 h 1519"/>
              <a:gd name="T2" fmla="*/ 318 w 602"/>
              <a:gd name="T3" fmla="*/ 0 h 1519"/>
              <a:gd name="T4" fmla="*/ 318 w 602"/>
              <a:gd name="T5" fmla="*/ 34 h 1519"/>
              <a:gd name="T6" fmla="*/ 318 w 602"/>
              <a:gd name="T7" fmla="*/ 34 h 1519"/>
              <a:gd name="T8" fmla="*/ 296 w 602"/>
              <a:gd name="T9" fmla="*/ 57 h 1519"/>
              <a:gd name="T10" fmla="*/ 0 w 602"/>
              <a:gd name="T11" fmla="*/ 57 h 1519"/>
              <a:gd name="T12" fmla="*/ 0 w 602"/>
              <a:gd name="T13" fmla="*/ 1519 h 1519"/>
              <a:gd name="T14" fmla="*/ 602 w 602"/>
              <a:gd name="T15" fmla="*/ 1519 h 1519"/>
              <a:gd name="T16" fmla="*/ 602 w 602"/>
              <a:gd name="T17" fmla="*/ 0 h 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2" h="1519">
                <a:moveTo>
                  <a:pt x="602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18" y="34"/>
                  <a:pt x="318" y="34"/>
                  <a:pt x="318" y="34"/>
                </a:cubicBezTo>
                <a:cubicBezTo>
                  <a:pt x="318" y="34"/>
                  <a:pt x="318" y="34"/>
                  <a:pt x="318" y="34"/>
                </a:cubicBezTo>
                <a:cubicBezTo>
                  <a:pt x="318" y="47"/>
                  <a:pt x="308" y="57"/>
                  <a:pt x="29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519"/>
                  <a:pt x="0" y="1519"/>
                  <a:pt x="0" y="1519"/>
                </a:cubicBezTo>
                <a:cubicBezTo>
                  <a:pt x="602" y="1519"/>
                  <a:pt x="602" y="1519"/>
                  <a:pt x="602" y="1519"/>
                </a:cubicBezTo>
                <a:cubicBezTo>
                  <a:pt x="602" y="0"/>
                  <a:pt x="602" y="0"/>
                  <a:pt x="602" y="0"/>
                </a:cubicBezTo>
              </a:path>
            </a:pathLst>
          </a:custGeom>
          <a:solidFill>
            <a:srgbClr val="D2D2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ṩļîḓe">
            <a:extLst>
              <a:ext uri="{FF2B5EF4-FFF2-40B4-BE49-F238E27FC236}">
                <a16:creationId xmlns:a16="http://schemas.microsoft.com/office/drawing/2014/main" xmlns="" id="{7C3FA8A9-ABFD-4C52-8FD4-3691D43FFD80}"/>
              </a:ext>
            </a:extLst>
          </p:cNvPr>
          <p:cNvSpPr/>
          <p:nvPr/>
        </p:nvSpPr>
        <p:spPr bwMode="auto">
          <a:xfrm>
            <a:off x="9831027" y="1982977"/>
            <a:ext cx="208436" cy="85534"/>
          </a:xfrm>
          <a:custGeom>
            <a:avLst/>
            <a:gdLst>
              <a:gd name="T0" fmla="*/ 318 w 318"/>
              <a:gd name="T1" fmla="*/ 0 h 131"/>
              <a:gd name="T2" fmla="*/ 0 w 318"/>
              <a:gd name="T3" fmla="*/ 0 h 131"/>
              <a:gd name="T4" fmla="*/ 0 w 318"/>
              <a:gd name="T5" fmla="*/ 131 h 131"/>
              <a:gd name="T6" fmla="*/ 296 w 318"/>
              <a:gd name="T7" fmla="*/ 131 h 131"/>
              <a:gd name="T8" fmla="*/ 318 w 318"/>
              <a:gd name="T9" fmla="*/ 108 h 131"/>
              <a:gd name="T10" fmla="*/ 318 w 318"/>
              <a:gd name="T11" fmla="*/ 74 h 131"/>
              <a:gd name="T12" fmla="*/ 318 w 318"/>
              <a:gd name="T13" fmla="*/ 0 h 131"/>
              <a:gd name="T14" fmla="*/ 318 w 318"/>
              <a:gd name="T15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8" h="131">
                <a:moveTo>
                  <a:pt x="31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31"/>
                  <a:pt x="0" y="131"/>
                  <a:pt x="0" y="131"/>
                </a:cubicBezTo>
                <a:cubicBezTo>
                  <a:pt x="296" y="131"/>
                  <a:pt x="296" y="131"/>
                  <a:pt x="296" y="131"/>
                </a:cubicBezTo>
                <a:cubicBezTo>
                  <a:pt x="308" y="131"/>
                  <a:pt x="318" y="121"/>
                  <a:pt x="318" y="108"/>
                </a:cubicBezTo>
                <a:cubicBezTo>
                  <a:pt x="318" y="74"/>
                  <a:pt x="318" y="74"/>
                  <a:pt x="318" y="74"/>
                </a:cubicBezTo>
                <a:cubicBezTo>
                  <a:pt x="318" y="0"/>
                  <a:pt x="318" y="0"/>
                  <a:pt x="318" y="0"/>
                </a:cubicBezTo>
                <a:cubicBezTo>
                  <a:pt x="318" y="0"/>
                  <a:pt x="318" y="0"/>
                  <a:pt x="318" y="0"/>
                </a:cubicBezTo>
              </a:path>
            </a:pathLst>
          </a:custGeom>
          <a:solidFill>
            <a:srgbClr val="A53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şľîḍê">
            <a:extLst>
              <a:ext uri="{FF2B5EF4-FFF2-40B4-BE49-F238E27FC236}">
                <a16:creationId xmlns:a16="http://schemas.microsoft.com/office/drawing/2014/main" xmlns="" id="{278EC32D-9790-4574-AF04-6BA8C5D9450A}"/>
              </a:ext>
            </a:extLst>
          </p:cNvPr>
          <p:cNvSpPr/>
          <p:nvPr/>
        </p:nvSpPr>
        <p:spPr bwMode="auto">
          <a:xfrm>
            <a:off x="9548684" y="2217986"/>
            <a:ext cx="563025" cy="18269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śļiďé">
            <a:extLst>
              <a:ext uri="{FF2B5EF4-FFF2-40B4-BE49-F238E27FC236}">
                <a16:creationId xmlns:a16="http://schemas.microsoft.com/office/drawing/2014/main" xmlns="" id="{24849F99-0CBB-45C7-AF21-59C80AE838D0}"/>
              </a:ext>
            </a:extLst>
          </p:cNvPr>
          <p:cNvSpPr/>
          <p:nvPr/>
        </p:nvSpPr>
        <p:spPr bwMode="auto">
          <a:xfrm>
            <a:off x="9548684" y="2261168"/>
            <a:ext cx="563025" cy="18269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îśḻídê">
            <a:extLst>
              <a:ext uri="{FF2B5EF4-FFF2-40B4-BE49-F238E27FC236}">
                <a16:creationId xmlns:a16="http://schemas.microsoft.com/office/drawing/2014/main" xmlns="" id="{2F147382-B046-4BEB-BDE0-7E8187769628}"/>
              </a:ext>
            </a:extLst>
          </p:cNvPr>
          <p:cNvSpPr/>
          <p:nvPr/>
        </p:nvSpPr>
        <p:spPr bwMode="auto">
          <a:xfrm>
            <a:off x="9548684" y="2301858"/>
            <a:ext cx="563025" cy="18269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ṣ1ïḍè">
            <a:extLst>
              <a:ext uri="{FF2B5EF4-FFF2-40B4-BE49-F238E27FC236}">
                <a16:creationId xmlns:a16="http://schemas.microsoft.com/office/drawing/2014/main" xmlns="" id="{852D725B-CC01-4F4B-BB06-CDE8CD214F8A}"/>
              </a:ext>
            </a:extLst>
          </p:cNvPr>
          <p:cNvSpPr/>
          <p:nvPr/>
        </p:nvSpPr>
        <p:spPr bwMode="auto">
          <a:xfrm>
            <a:off x="9548684" y="2345040"/>
            <a:ext cx="563025" cy="18269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ïṡļîďé">
            <a:extLst>
              <a:ext uri="{FF2B5EF4-FFF2-40B4-BE49-F238E27FC236}">
                <a16:creationId xmlns:a16="http://schemas.microsoft.com/office/drawing/2014/main" xmlns="" id="{E242BF02-E5B4-4929-87EE-DB9B692965CC}"/>
              </a:ext>
            </a:extLst>
          </p:cNvPr>
          <p:cNvSpPr/>
          <p:nvPr/>
        </p:nvSpPr>
        <p:spPr bwMode="auto">
          <a:xfrm>
            <a:off x="9548684" y="2387391"/>
            <a:ext cx="563025" cy="18269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ṧlïḑe">
            <a:extLst>
              <a:ext uri="{FF2B5EF4-FFF2-40B4-BE49-F238E27FC236}">
                <a16:creationId xmlns:a16="http://schemas.microsoft.com/office/drawing/2014/main" xmlns="" id="{064C10C5-E6EA-4B6B-A439-F9F80DE8CAA6}"/>
              </a:ext>
            </a:extLst>
          </p:cNvPr>
          <p:cNvSpPr/>
          <p:nvPr/>
        </p:nvSpPr>
        <p:spPr bwMode="auto">
          <a:xfrm>
            <a:off x="9548684" y="2428082"/>
            <a:ext cx="563025" cy="18269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íṥļïḑê">
            <a:extLst>
              <a:ext uri="{FF2B5EF4-FFF2-40B4-BE49-F238E27FC236}">
                <a16:creationId xmlns:a16="http://schemas.microsoft.com/office/drawing/2014/main" xmlns="" id="{86304836-E8B6-4573-A0F0-253AA4D8CEE2}"/>
              </a:ext>
            </a:extLst>
          </p:cNvPr>
          <p:cNvSpPr/>
          <p:nvPr/>
        </p:nvSpPr>
        <p:spPr bwMode="auto">
          <a:xfrm>
            <a:off x="9548684" y="2471264"/>
            <a:ext cx="563025" cy="19100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ṩľídé">
            <a:extLst>
              <a:ext uri="{FF2B5EF4-FFF2-40B4-BE49-F238E27FC236}">
                <a16:creationId xmlns:a16="http://schemas.microsoft.com/office/drawing/2014/main" xmlns="" id="{7B798FC8-9B97-4195-9575-BD7CD98BC4CA}"/>
              </a:ext>
            </a:extLst>
          </p:cNvPr>
          <p:cNvSpPr/>
          <p:nvPr/>
        </p:nvSpPr>
        <p:spPr bwMode="auto">
          <a:xfrm>
            <a:off x="9537058" y="2948756"/>
            <a:ext cx="563025" cy="14948"/>
          </a:xfrm>
          <a:prstGeom prst="rect">
            <a:avLst/>
          </a:pr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íśľîḓe">
            <a:extLst>
              <a:ext uri="{FF2B5EF4-FFF2-40B4-BE49-F238E27FC236}">
                <a16:creationId xmlns:a16="http://schemas.microsoft.com/office/drawing/2014/main" xmlns="" id="{02EFEB8F-F398-480C-9FC2-1B89F5EB4725}"/>
              </a:ext>
            </a:extLst>
          </p:cNvPr>
          <p:cNvSpPr/>
          <p:nvPr/>
        </p:nvSpPr>
        <p:spPr bwMode="auto">
          <a:xfrm>
            <a:off x="9572766" y="2795128"/>
            <a:ext cx="29065" cy="149476"/>
          </a:xfrm>
          <a:custGeom>
            <a:avLst/>
            <a:gdLst>
              <a:gd name="T0" fmla="*/ 22 w 45"/>
              <a:gd name="T1" fmla="*/ 0 h 228"/>
              <a:gd name="T2" fmla="*/ 22 w 45"/>
              <a:gd name="T3" fmla="*/ 0 h 228"/>
              <a:gd name="T4" fmla="*/ 45 w 45"/>
              <a:gd name="T5" fmla="*/ 20 h 228"/>
              <a:gd name="T6" fmla="*/ 45 w 45"/>
              <a:gd name="T7" fmla="*/ 228 h 228"/>
              <a:gd name="T8" fmla="*/ 0 w 45"/>
              <a:gd name="T9" fmla="*/ 228 h 228"/>
              <a:gd name="T10" fmla="*/ 0 w 45"/>
              <a:gd name="T11" fmla="*/ 20 h 228"/>
              <a:gd name="T12" fmla="*/ 22 w 45"/>
              <a:gd name="T13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28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35" y="0"/>
                  <a:pt x="45" y="9"/>
                  <a:pt x="45" y="20"/>
                </a:cubicBezTo>
                <a:cubicBezTo>
                  <a:pt x="45" y="228"/>
                  <a:pt x="45" y="228"/>
                  <a:pt x="45" y="228"/>
                </a:cubicBezTo>
                <a:cubicBezTo>
                  <a:pt x="0" y="228"/>
                  <a:pt x="0" y="228"/>
                  <a:pt x="0" y="228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10" y="0"/>
                  <a:pt x="22" y="0"/>
                </a:cubicBezTo>
                <a:close/>
              </a:path>
            </a:pathLst>
          </a:cu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ṧļiḑe">
            <a:extLst>
              <a:ext uri="{FF2B5EF4-FFF2-40B4-BE49-F238E27FC236}">
                <a16:creationId xmlns:a16="http://schemas.microsoft.com/office/drawing/2014/main" xmlns="" id="{EE2AA0FA-9D3B-4335-8227-AF242B05480D}"/>
              </a:ext>
            </a:extLst>
          </p:cNvPr>
          <p:cNvSpPr/>
          <p:nvPr/>
        </p:nvSpPr>
        <p:spPr bwMode="auto">
          <a:xfrm>
            <a:off x="9630065" y="2779350"/>
            <a:ext cx="29065" cy="165254"/>
          </a:xfrm>
          <a:custGeom>
            <a:avLst/>
            <a:gdLst>
              <a:gd name="T0" fmla="*/ 23 w 45"/>
              <a:gd name="T1" fmla="*/ 0 h 252"/>
              <a:gd name="T2" fmla="*/ 23 w 45"/>
              <a:gd name="T3" fmla="*/ 0 h 252"/>
              <a:gd name="T4" fmla="*/ 45 w 45"/>
              <a:gd name="T5" fmla="*/ 22 h 252"/>
              <a:gd name="T6" fmla="*/ 45 w 45"/>
              <a:gd name="T7" fmla="*/ 252 h 252"/>
              <a:gd name="T8" fmla="*/ 0 w 45"/>
              <a:gd name="T9" fmla="*/ 252 h 252"/>
              <a:gd name="T10" fmla="*/ 0 w 45"/>
              <a:gd name="T11" fmla="*/ 22 h 252"/>
              <a:gd name="T12" fmla="*/ 23 w 45"/>
              <a:gd name="T13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52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10"/>
                  <a:pt x="45" y="22"/>
                </a:cubicBezTo>
                <a:cubicBezTo>
                  <a:pt x="45" y="252"/>
                  <a:pt x="45" y="252"/>
                  <a:pt x="45" y="252"/>
                </a:cubicBezTo>
                <a:cubicBezTo>
                  <a:pt x="0" y="252"/>
                  <a:pt x="0" y="252"/>
                  <a:pt x="0" y="25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lose/>
              </a:path>
            </a:pathLst>
          </a:cu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ṡľiďe">
            <a:extLst>
              <a:ext uri="{FF2B5EF4-FFF2-40B4-BE49-F238E27FC236}">
                <a16:creationId xmlns:a16="http://schemas.microsoft.com/office/drawing/2014/main" xmlns="" id="{A81B5F9F-2B89-42E6-9349-E36D464B4F2F}"/>
              </a:ext>
            </a:extLst>
          </p:cNvPr>
          <p:cNvSpPr/>
          <p:nvPr/>
        </p:nvSpPr>
        <p:spPr bwMode="auto">
          <a:xfrm>
            <a:off x="9687364" y="2795958"/>
            <a:ext cx="29065" cy="150306"/>
          </a:xfrm>
          <a:custGeom>
            <a:avLst/>
            <a:gdLst>
              <a:gd name="T0" fmla="*/ 23 w 45"/>
              <a:gd name="T1" fmla="*/ 0 h 229"/>
              <a:gd name="T2" fmla="*/ 23 w 45"/>
              <a:gd name="T3" fmla="*/ 0 h 229"/>
              <a:gd name="T4" fmla="*/ 45 w 45"/>
              <a:gd name="T5" fmla="*/ 20 h 229"/>
              <a:gd name="T6" fmla="*/ 45 w 45"/>
              <a:gd name="T7" fmla="*/ 229 h 229"/>
              <a:gd name="T8" fmla="*/ 0 w 45"/>
              <a:gd name="T9" fmla="*/ 229 h 229"/>
              <a:gd name="T10" fmla="*/ 0 w 45"/>
              <a:gd name="T11" fmla="*/ 20 h 229"/>
              <a:gd name="T12" fmla="*/ 23 w 45"/>
              <a:gd name="T13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29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9"/>
                  <a:pt x="45" y="20"/>
                </a:cubicBezTo>
                <a:cubicBezTo>
                  <a:pt x="45" y="229"/>
                  <a:pt x="45" y="229"/>
                  <a:pt x="45" y="229"/>
                </a:cubicBezTo>
                <a:cubicBezTo>
                  <a:pt x="0" y="229"/>
                  <a:pt x="0" y="229"/>
                  <a:pt x="0" y="22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10" y="0"/>
                  <a:pt x="23" y="0"/>
                </a:cubicBezTo>
                <a:close/>
              </a:path>
            </a:pathLst>
          </a:cu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ṧḷîdè">
            <a:extLst>
              <a:ext uri="{FF2B5EF4-FFF2-40B4-BE49-F238E27FC236}">
                <a16:creationId xmlns:a16="http://schemas.microsoft.com/office/drawing/2014/main" xmlns="" id="{6937B006-A175-464B-8714-C8EC556D497D}"/>
              </a:ext>
            </a:extLst>
          </p:cNvPr>
          <p:cNvSpPr/>
          <p:nvPr/>
        </p:nvSpPr>
        <p:spPr bwMode="auto">
          <a:xfrm>
            <a:off x="9749645" y="2718730"/>
            <a:ext cx="29065" cy="227535"/>
          </a:xfrm>
          <a:custGeom>
            <a:avLst/>
            <a:gdLst>
              <a:gd name="T0" fmla="*/ 22 w 45"/>
              <a:gd name="T1" fmla="*/ 0 h 347"/>
              <a:gd name="T2" fmla="*/ 22 w 45"/>
              <a:gd name="T3" fmla="*/ 0 h 347"/>
              <a:gd name="T4" fmla="*/ 45 w 45"/>
              <a:gd name="T5" fmla="*/ 30 h 347"/>
              <a:gd name="T6" fmla="*/ 45 w 45"/>
              <a:gd name="T7" fmla="*/ 347 h 347"/>
              <a:gd name="T8" fmla="*/ 0 w 45"/>
              <a:gd name="T9" fmla="*/ 347 h 347"/>
              <a:gd name="T10" fmla="*/ 0 w 45"/>
              <a:gd name="T11" fmla="*/ 30 h 347"/>
              <a:gd name="T12" fmla="*/ 22 w 45"/>
              <a:gd name="T13" fmla="*/ 0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347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34" y="0"/>
                  <a:pt x="45" y="13"/>
                  <a:pt x="45" y="30"/>
                </a:cubicBezTo>
                <a:cubicBezTo>
                  <a:pt x="45" y="347"/>
                  <a:pt x="45" y="347"/>
                  <a:pt x="45" y="347"/>
                </a:cubicBezTo>
                <a:cubicBezTo>
                  <a:pt x="0" y="347"/>
                  <a:pt x="0" y="347"/>
                  <a:pt x="0" y="347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3"/>
                  <a:pt x="10" y="0"/>
                  <a:pt x="22" y="0"/>
                </a:cubicBezTo>
                <a:close/>
              </a:path>
            </a:pathLst>
          </a:cu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íS1iḋê">
            <a:extLst>
              <a:ext uri="{FF2B5EF4-FFF2-40B4-BE49-F238E27FC236}">
                <a16:creationId xmlns:a16="http://schemas.microsoft.com/office/drawing/2014/main" xmlns="" id="{A28F6CFF-238B-42FD-BD2E-1FC176B69526}"/>
              </a:ext>
            </a:extLst>
          </p:cNvPr>
          <p:cNvSpPr/>
          <p:nvPr/>
        </p:nvSpPr>
        <p:spPr bwMode="auto">
          <a:xfrm>
            <a:off x="9809436" y="2802602"/>
            <a:ext cx="29065" cy="143663"/>
          </a:xfrm>
          <a:custGeom>
            <a:avLst/>
            <a:gdLst>
              <a:gd name="T0" fmla="*/ 23 w 45"/>
              <a:gd name="T1" fmla="*/ 0 h 219"/>
              <a:gd name="T2" fmla="*/ 23 w 45"/>
              <a:gd name="T3" fmla="*/ 0 h 219"/>
              <a:gd name="T4" fmla="*/ 45 w 45"/>
              <a:gd name="T5" fmla="*/ 20 h 219"/>
              <a:gd name="T6" fmla="*/ 45 w 45"/>
              <a:gd name="T7" fmla="*/ 219 h 219"/>
              <a:gd name="T8" fmla="*/ 0 w 45"/>
              <a:gd name="T9" fmla="*/ 219 h 219"/>
              <a:gd name="T10" fmla="*/ 0 w 45"/>
              <a:gd name="T11" fmla="*/ 20 h 219"/>
              <a:gd name="T12" fmla="*/ 23 w 45"/>
              <a:gd name="T13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219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9"/>
                  <a:pt x="45" y="20"/>
                </a:cubicBezTo>
                <a:cubicBezTo>
                  <a:pt x="45" y="219"/>
                  <a:pt x="45" y="219"/>
                  <a:pt x="45" y="219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10" y="0"/>
                  <a:pt x="23" y="0"/>
                </a:cubicBezTo>
                <a:close/>
              </a:path>
            </a:pathLst>
          </a:cu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ïṣlïḍé">
            <a:extLst>
              <a:ext uri="{FF2B5EF4-FFF2-40B4-BE49-F238E27FC236}">
                <a16:creationId xmlns:a16="http://schemas.microsoft.com/office/drawing/2014/main" xmlns="" id="{8AC79724-CAC1-4CE8-84B6-583511723AB4}"/>
              </a:ext>
            </a:extLst>
          </p:cNvPr>
          <p:cNvSpPr/>
          <p:nvPr/>
        </p:nvSpPr>
        <p:spPr bwMode="auto">
          <a:xfrm>
            <a:off x="9870056" y="2859901"/>
            <a:ext cx="29895" cy="86364"/>
          </a:xfrm>
          <a:custGeom>
            <a:avLst/>
            <a:gdLst>
              <a:gd name="T0" fmla="*/ 22 w 45"/>
              <a:gd name="T1" fmla="*/ 0 h 131"/>
              <a:gd name="T2" fmla="*/ 23 w 45"/>
              <a:gd name="T3" fmla="*/ 0 h 131"/>
              <a:gd name="T4" fmla="*/ 45 w 45"/>
              <a:gd name="T5" fmla="*/ 12 h 131"/>
              <a:gd name="T6" fmla="*/ 45 w 45"/>
              <a:gd name="T7" fmla="*/ 131 h 131"/>
              <a:gd name="T8" fmla="*/ 0 w 45"/>
              <a:gd name="T9" fmla="*/ 131 h 131"/>
              <a:gd name="T10" fmla="*/ 0 w 45"/>
              <a:gd name="T11" fmla="*/ 12 h 131"/>
              <a:gd name="T12" fmla="*/ 22 w 45"/>
              <a:gd name="T13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31">
                <a:moveTo>
                  <a:pt x="22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5"/>
                  <a:pt x="45" y="12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10" y="0"/>
                  <a:pt x="22" y="0"/>
                </a:cubicBezTo>
                <a:close/>
              </a:path>
            </a:pathLst>
          </a:cu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iŝ1iďê">
            <a:extLst>
              <a:ext uri="{FF2B5EF4-FFF2-40B4-BE49-F238E27FC236}">
                <a16:creationId xmlns:a16="http://schemas.microsoft.com/office/drawing/2014/main" xmlns="" id="{936579EE-5643-498C-A6BF-32BA6DC70EBB}"/>
              </a:ext>
            </a:extLst>
          </p:cNvPr>
          <p:cNvSpPr/>
          <p:nvPr/>
        </p:nvSpPr>
        <p:spPr bwMode="auto">
          <a:xfrm>
            <a:off x="9933168" y="2718730"/>
            <a:ext cx="29895" cy="227535"/>
          </a:xfrm>
          <a:custGeom>
            <a:avLst/>
            <a:gdLst>
              <a:gd name="T0" fmla="*/ 22 w 45"/>
              <a:gd name="T1" fmla="*/ 0 h 346"/>
              <a:gd name="T2" fmla="*/ 22 w 45"/>
              <a:gd name="T3" fmla="*/ 0 h 346"/>
              <a:gd name="T4" fmla="*/ 45 w 45"/>
              <a:gd name="T5" fmla="*/ 30 h 346"/>
              <a:gd name="T6" fmla="*/ 45 w 45"/>
              <a:gd name="T7" fmla="*/ 346 h 346"/>
              <a:gd name="T8" fmla="*/ 0 w 45"/>
              <a:gd name="T9" fmla="*/ 346 h 346"/>
              <a:gd name="T10" fmla="*/ 0 w 45"/>
              <a:gd name="T11" fmla="*/ 30 h 346"/>
              <a:gd name="T12" fmla="*/ 22 w 45"/>
              <a:gd name="T13" fmla="*/ 0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346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35" y="0"/>
                  <a:pt x="45" y="14"/>
                  <a:pt x="45" y="30"/>
                </a:cubicBezTo>
                <a:cubicBezTo>
                  <a:pt x="45" y="346"/>
                  <a:pt x="45" y="346"/>
                  <a:pt x="45" y="346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4"/>
                  <a:pt x="10" y="0"/>
                  <a:pt x="22" y="0"/>
                </a:cubicBezTo>
                <a:close/>
              </a:path>
            </a:pathLst>
          </a:cu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îṡḻîḓè">
            <a:extLst>
              <a:ext uri="{FF2B5EF4-FFF2-40B4-BE49-F238E27FC236}">
                <a16:creationId xmlns:a16="http://schemas.microsoft.com/office/drawing/2014/main" xmlns="" id="{41A92223-A88A-4B57-A0C3-6AD8972D6E61}"/>
              </a:ext>
            </a:extLst>
          </p:cNvPr>
          <p:cNvSpPr/>
          <p:nvPr/>
        </p:nvSpPr>
        <p:spPr bwMode="auto">
          <a:xfrm>
            <a:off x="9987976" y="2734507"/>
            <a:ext cx="29065" cy="211758"/>
          </a:xfrm>
          <a:custGeom>
            <a:avLst/>
            <a:gdLst>
              <a:gd name="T0" fmla="*/ 22 w 45"/>
              <a:gd name="T1" fmla="*/ 0 h 323"/>
              <a:gd name="T2" fmla="*/ 22 w 45"/>
              <a:gd name="T3" fmla="*/ 0 h 323"/>
              <a:gd name="T4" fmla="*/ 45 w 45"/>
              <a:gd name="T5" fmla="*/ 28 h 323"/>
              <a:gd name="T6" fmla="*/ 45 w 45"/>
              <a:gd name="T7" fmla="*/ 323 h 323"/>
              <a:gd name="T8" fmla="*/ 0 w 45"/>
              <a:gd name="T9" fmla="*/ 323 h 323"/>
              <a:gd name="T10" fmla="*/ 0 w 45"/>
              <a:gd name="T11" fmla="*/ 28 h 323"/>
              <a:gd name="T12" fmla="*/ 22 w 45"/>
              <a:gd name="T13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323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34" y="0"/>
                  <a:pt x="45" y="13"/>
                  <a:pt x="45" y="28"/>
                </a:cubicBezTo>
                <a:cubicBezTo>
                  <a:pt x="45" y="323"/>
                  <a:pt x="45" y="323"/>
                  <a:pt x="45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3"/>
                  <a:pt x="10" y="0"/>
                  <a:pt x="22" y="0"/>
                </a:cubicBezTo>
                <a:close/>
              </a:path>
            </a:pathLst>
          </a:custGeom>
          <a:solidFill>
            <a:srgbClr val="33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îṥļiḓè">
            <a:extLst>
              <a:ext uri="{FF2B5EF4-FFF2-40B4-BE49-F238E27FC236}">
                <a16:creationId xmlns:a16="http://schemas.microsoft.com/office/drawing/2014/main" xmlns="" id="{270326A5-1578-497B-9704-0366E1AF457B}"/>
              </a:ext>
            </a:extLst>
          </p:cNvPr>
          <p:cNvSpPr/>
          <p:nvPr/>
        </p:nvSpPr>
        <p:spPr bwMode="auto">
          <a:xfrm>
            <a:off x="10036971" y="2681360"/>
            <a:ext cx="29895" cy="264904"/>
          </a:xfrm>
          <a:custGeom>
            <a:avLst/>
            <a:gdLst>
              <a:gd name="T0" fmla="*/ 23 w 45"/>
              <a:gd name="T1" fmla="*/ 0 h 403"/>
              <a:gd name="T2" fmla="*/ 23 w 45"/>
              <a:gd name="T3" fmla="*/ 0 h 403"/>
              <a:gd name="T4" fmla="*/ 45 w 45"/>
              <a:gd name="T5" fmla="*/ 35 h 403"/>
              <a:gd name="T6" fmla="*/ 45 w 45"/>
              <a:gd name="T7" fmla="*/ 403 h 403"/>
              <a:gd name="T8" fmla="*/ 0 w 45"/>
              <a:gd name="T9" fmla="*/ 403 h 403"/>
              <a:gd name="T10" fmla="*/ 0 w 45"/>
              <a:gd name="T11" fmla="*/ 35 h 403"/>
              <a:gd name="T12" fmla="*/ 23 w 45"/>
              <a:gd name="T13" fmla="*/ 0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403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35" y="0"/>
                  <a:pt x="45" y="16"/>
                  <a:pt x="45" y="35"/>
                </a:cubicBezTo>
                <a:cubicBezTo>
                  <a:pt x="45" y="403"/>
                  <a:pt x="45" y="403"/>
                  <a:pt x="45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6"/>
                  <a:pt x="11" y="0"/>
                  <a:pt x="23" y="0"/>
                </a:cubicBezTo>
                <a:close/>
              </a:path>
            </a:pathLst>
          </a:cu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ïŝlïḋé">
            <a:extLst>
              <a:ext uri="{FF2B5EF4-FFF2-40B4-BE49-F238E27FC236}">
                <a16:creationId xmlns:a16="http://schemas.microsoft.com/office/drawing/2014/main" xmlns="" id="{3DB43376-BF72-422B-ADB8-CE310F6B7CC8}"/>
              </a:ext>
            </a:extLst>
          </p:cNvPr>
          <p:cNvSpPr/>
          <p:nvPr/>
        </p:nvSpPr>
        <p:spPr bwMode="auto">
          <a:xfrm>
            <a:off x="10135791" y="2730355"/>
            <a:ext cx="52317" cy="46504"/>
          </a:xfrm>
          <a:prstGeom prst="rect">
            <a:avLst/>
          </a:prstGeom>
          <a:solidFill>
            <a:srgbClr val="FF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ṧľîdê">
            <a:extLst>
              <a:ext uri="{FF2B5EF4-FFF2-40B4-BE49-F238E27FC236}">
                <a16:creationId xmlns:a16="http://schemas.microsoft.com/office/drawing/2014/main" xmlns="" id="{65902339-C5DC-4F70-AFB7-91C4EB1997D0}"/>
              </a:ext>
            </a:extLst>
          </p:cNvPr>
          <p:cNvSpPr/>
          <p:nvPr/>
        </p:nvSpPr>
        <p:spPr bwMode="auto">
          <a:xfrm>
            <a:off x="10135791" y="2807584"/>
            <a:ext cx="52317" cy="46504"/>
          </a:xfrm>
          <a:prstGeom prst="rect">
            <a:avLst/>
          </a:prstGeom>
          <a:solidFill>
            <a:srgbClr val="33CC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śḻïďè">
            <a:extLst>
              <a:ext uri="{FF2B5EF4-FFF2-40B4-BE49-F238E27FC236}">
                <a16:creationId xmlns:a16="http://schemas.microsoft.com/office/drawing/2014/main" xmlns="" id="{04776B6F-5F76-4862-B027-28CF24EFE4C4}"/>
              </a:ext>
            </a:extLst>
          </p:cNvPr>
          <p:cNvSpPr/>
          <p:nvPr/>
        </p:nvSpPr>
        <p:spPr bwMode="auto">
          <a:xfrm>
            <a:off x="10135791" y="2887305"/>
            <a:ext cx="52317" cy="46504"/>
          </a:xfrm>
          <a:prstGeom prst="rect">
            <a:avLst/>
          </a:prstGeom>
          <a:solidFill>
            <a:srgbClr val="0056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ṩḻïďé">
            <a:extLst>
              <a:ext uri="{FF2B5EF4-FFF2-40B4-BE49-F238E27FC236}">
                <a16:creationId xmlns:a16="http://schemas.microsoft.com/office/drawing/2014/main" xmlns="" id="{1FC2FC0B-488A-4796-AE49-074ABC714C6F}"/>
              </a:ext>
            </a:extLst>
          </p:cNvPr>
          <p:cNvSpPr/>
          <p:nvPr/>
        </p:nvSpPr>
        <p:spPr bwMode="auto">
          <a:xfrm>
            <a:off x="6752657" y="2615757"/>
            <a:ext cx="620325" cy="684267"/>
          </a:xfrm>
          <a:custGeom>
            <a:avLst/>
            <a:gdLst>
              <a:gd name="T0" fmla="*/ 306 w 944"/>
              <a:gd name="T1" fmla="*/ 965 h 1042"/>
              <a:gd name="T2" fmla="*/ 76 w 944"/>
              <a:gd name="T3" fmla="*/ 983 h 1042"/>
              <a:gd name="T4" fmla="*/ 58 w 944"/>
              <a:gd name="T5" fmla="*/ 753 h 1042"/>
              <a:gd name="T6" fmla="*/ 638 w 944"/>
              <a:gd name="T7" fmla="*/ 76 h 1042"/>
              <a:gd name="T8" fmla="*/ 868 w 944"/>
              <a:gd name="T9" fmla="*/ 59 h 1042"/>
              <a:gd name="T10" fmla="*/ 886 w 944"/>
              <a:gd name="T11" fmla="*/ 288 h 1042"/>
              <a:gd name="T12" fmla="*/ 306 w 944"/>
              <a:gd name="T13" fmla="*/ 965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4" h="1042">
                <a:moveTo>
                  <a:pt x="306" y="965"/>
                </a:moveTo>
                <a:cubicBezTo>
                  <a:pt x="247" y="1034"/>
                  <a:pt x="144" y="1042"/>
                  <a:pt x="76" y="983"/>
                </a:cubicBezTo>
                <a:cubicBezTo>
                  <a:pt x="8" y="924"/>
                  <a:pt x="0" y="821"/>
                  <a:pt x="58" y="753"/>
                </a:cubicBezTo>
                <a:cubicBezTo>
                  <a:pt x="638" y="76"/>
                  <a:pt x="638" y="76"/>
                  <a:pt x="638" y="76"/>
                </a:cubicBezTo>
                <a:cubicBezTo>
                  <a:pt x="697" y="8"/>
                  <a:pt x="800" y="0"/>
                  <a:pt x="868" y="59"/>
                </a:cubicBezTo>
                <a:cubicBezTo>
                  <a:pt x="937" y="117"/>
                  <a:pt x="944" y="220"/>
                  <a:pt x="886" y="288"/>
                </a:cubicBezTo>
                <a:cubicBezTo>
                  <a:pt x="306" y="965"/>
                  <a:pt x="306" y="965"/>
                  <a:pt x="306" y="965"/>
                </a:cubicBezTo>
              </a:path>
            </a:pathLst>
          </a:custGeom>
          <a:solidFill>
            <a:srgbClr val="CE64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ṣlïḑê">
            <a:extLst>
              <a:ext uri="{FF2B5EF4-FFF2-40B4-BE49-F238E27FC236}">
                <a16:creationId xmlns:a16="http://schemas.microsoft.com/office/drawing/2014/main" xmlns="" id="{D6A34431-C724-4BB8-819B-98728A687883}"/>
              </a:ext>
            </a:extLst>
          </p:cNvPr>
          <p:cNvSpPr/>
          <p:nvPr/>
        </p:nvSpPr>
        <p:spPr bwMode="auto">
          <a:xfrm>
            <a:off x="6799161" y="2678039"/>
            <a:ext cx="527317" cy="558873"/>
          </a:xfrm>
          <a:custGeom>
            <a:avLst/>
            <a:gdLst>
              <a:gd name="T0" fmla="*/ 647 w 802"/>
              <a:gd name="T1" fmla="*/ 0 h 851"/>
              <a:gd name="T2" fmla="*/ 542 w 802"/>
              <a:gd name="T3" fmla="*/ 49 h 851"/>
              <a:gd name="T4" fmla="*/ 50 w 802"/>
              <a:gd name="T5" fmla="*/ 623 h 851"/>
              <a:gd name="T6" fmla="*/ 65 w 802"/>
              <a:gd name="T7" fmla="*/ 818 h 851"/>
              <a:gd name="T8" fmla="*/ 155 w 802"/>
              <a:gd name="T9" fmla="*/ 851 h 851"/>
              <a:gd name="T10" fmla="*/ 260 w 802"/>
              <a:gd name="T11" fmla="*/ 803 h 851"/>
              <a:gd name="T12" fmla="*/ 752 w 802"/>
              <a:gd name="T13" fmla="*/ 229 h 851"/>
              <a:gd name="T14" fmla="*/ 737 w 802"/>
              <a:gd name="T15" fmla="*/ 34 h 851"/>
              <a:gd name="T16" fmla="*/ 647 w 802"/>
              <a:gd name="T17" fmla="*/ 0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2" h="851">
                <a:moveTo>
                  <a:pt x="647" y="0"/>
                </a:moveTo>
                <a:cubicBezTo>
                  <a:pt x="608" y="0"/>
                  <a:pt x="569" y="17"/>
                  <a:pt x="542" y="49"/>
                </a:cubicBezTo>
                <a:cubicBezTo>
                  <a:pt x="50" y="623"/>
                  <a:pt x="50" y="623"/>
                  <a:pt x="50" y="623"/>
                </a:cubicBezTo>
                <a:cubicBezTo>
                  <a:pt x="0" y="681"/>
                  <a:pt x="7" y="768"/>
                  <a:pt x="65" y="818"/>
                </a:cubicBezTo>
                <a:cubicBezTo>
                  <a:pt x="91" y="840"/>
                  <a:pt x="123" y="851"/>
                  <a:pt x="155" y="851"/>
                </a:cubicBezTo>
                <a:cubicBezTo>
                  <a:pt x="194" y="851"/>
                  <a:pt x="233" y="835"/>
                  <a:pt x="260" y="803"/>
                </a:cubicBezTo>
                <a:cubicBezTo>
                  <a:pt x="752" y="229"/>
                  <a:pt x="752" y="229"/>
                  <a:pt x="752" y="229"/>
                </a:cubicBezTo>
                <a:cubicBezTo>
                  <a:pt x="802" y="171"/>
                  <a:pt x="795" y="83"/>
                  <a:pt x="737" y="34"/>
                </a:cubicBezTo>
                <a:cubicBezTo>
                  <a:pt x="711" y="11"/>
                  <a:pt x="679" y="0"/>
                  <a:pt x="647" y="0"/>
                </a:cubicBezTo>
              </a:path>
            </a:pathLst>
          </a:custGeom>
          <a:solidFill>
            <a:srgbClr val="D883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íŝḻïdé">
            <a:extLst>
              <a:ext uri="{FF2B5EF4-FFF2-40B4-BE49-F238E27FC236}">
                <a16:creationId xmlns:a16="http://schemas.microsoft.com/office/drawing/2014/main" xmlns="" id="{D595AB8D-8DB8-42E7-9234-79D536BEC268}"/>
              </a:ext>
            </a:extLst>
          </p:cNvPr>
          <p:cNvSpPr/>
          <p:nvPr/>
        </p:nvSpPr>
        <p:spPr bwMode="auto">
          <a:xfrm>
            <a:off x="7281635" y="1771219"/>
            <a:ext cx="860316" cy="859486"/>
          </a:xfrm>
          <a:custGeom>
            <a:avLst/>
            <a:gdLst>
              <a:gd name="T0" fmla="*/ 1099 w 1310"/>
              <a:gd name="T1" fmla="*/ 1036 h 1309"/>
              <a:gd name="T2" fmla="*/ 274 w 1310"/>
              <a:gd name="T3" fmla="*/ 1099 h 1309"/>
              <a:gd name="T4" fmla="*/ 211 w 1310"/>
              <a:gd name="T5" fmla="*/ 274 h 1309"/>
              <a:gd name="T6" fmla="*/ 1036 w 1310"/>
              <a:gd name="T7" fmla="*/ 210 h 1309"/>
              <a:gd name="T8" fmla="*/ 1099 w 1310"/>
              <a:gd name="T9" fmla="*/ 1036 h 1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10" h="1309">
                <a:moveTo>
                  <a:pt x="1099" y="1036"/>
                </a:moveTo>
                <a:cubicBezTo>
                  <a:pt x="889" y="1281"/>
                  <a:pt x="520" y="1309"/>
                  <a:pt x="274" y="1099"/>
                </a:cubicBezTo>
                <a:cubicBezTo>
                  <a:pt x="29" y="889"/>
                  <a:pt x="0" y="519"/>
                  <a:pt x="211" y="274"/>
                </a:cubicBezTo>
                <a:cubicBezTo>
                  <a:pt x="421" y="29"/>
                  <a:pt x="790" y="0"/>
                  <a:pt x="1036" y="210"/>
                </a:cubicBezTo>
                <a:cubicBezTo>
                  <a:pt x="1281" y="421"/>
                  <a:pt x="1310" y="790"/>
                  <a:pt x="1099" y="1036"/>
                </a:cubicBezTo>
              </a:path>
            </a:pathLst>
          </a:custGeom>
          <a:solidFill>
            <a:srgbClr val="D3D3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íSľíďe">
            <a:extLst>
              <a:ext uri="{FF2B5EF4-FFF2-40B4-BE49-F238E27FC236}">
                <a16:creationId xmlns:a16="http://schemas.microsoft.com/office/drawing/2014/main" xmlns="" id="{227560C8-2BA5-4937-9C18-5B6A56D6D558}"/>
              </a:ext>
            </a:extLst>
          </p:cNvPr>
          <p:cNvSpPr/>
          <p:nvPr/>
        </p:nvSpPr>
        <p:spPr bwMode="auto">
          <a:xfrm>
            <a:off x="7245927" y="2629044"/>
            <a:ext cx="114598" cy="107955"/>
          </a:xfrm>
          <a:custGeom>
            <a:avLst/>
            <a:gdLst>
              <a:gd name="T0" fmla="*/ 11 w 174"/>
              <a:gd name="T1" fmla="*/ 0 h 164"/>
              <a:gd name="T2" fmla="*/ 3 w 174"/>
              <a:gd name="T3" fmla="*/ 0 h 164"/>
              <a:gd name="T4" fmla="*/ 66 w 174"/>
              <a:gd name="T5" fmla="*/ 117 h 164"/>
              <a:gd name="T6" fmla="*/ 174 w 174"/>
              <a:gd name="T7" fmla="*/ 164 h 164"/>
              <a:gd name="T8" fmla="*/ 174 w 174"/>
              <a:gd name="T9" fmla="*/ 164 h 164"/>
              <a:gd name="T10" fmla="*/ 171 w 174"/>
              <a:gd name="T11" fmla="*/ 133 h 164"/>
              <a:gd name="T12" fmla="*/ 171 w 174"/>
              <a:gd name="T13" fmla="*/ 134 h 164"/>
              <a:gd name="T14" fmla="*/ 161 w 174"/>
              <a:gd name="T15" fmla="*/ 134 h 164"/>
              <a:gd name="T16" fmla="*/ 31 w 174"/>
              <a:gd name="T17" fmla="*/ 1 h 164"/>
              <a:gd name="T18" fmla="*/ 11 w 174"/>
              <a:gd name="T19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4" h="164">
                <a:moveTo>
                  <a:pt x="11" y="0"/>
                </a:moveTo>
                <a:cubicBezTo>
                  <a:pt x="8" y="0"/>
                  <a:pt x="5" y="0"/>
                  <a:pt x="3" y="0"/>
                </a:cubicBezTo>
                <a:cubicBezTo>
                  <a:pt x="0" y="34"/>
                  <a:pt x="24" y="80"/>
                  <a:pt x="66" y="117"/>
                </a:cubicBezTo>
                <a:cubicBezTo>
                  <a:pt x="102" y="147"/>
                  <a:pt x="142" y="164"/>
                  <a:pt x="174" y="164"/>
                </a:cubicBezTo>
                <a:cubicBezTo>
                  <a:pt x="174" y="164"/>
                  <a:pt x="174" y="164"/>
                  <a:pt x="174" y="164"/>
                </a:cubicBezTo>
                <a:cubicBezTo>
                  <a:pt x="174" y="153"/>
                  <a:pt x="173" y="143"/>
                  <a:pt x="171" y="133"/>
                </a:cubicBezTo>
                <a:cubicBezTo>
                  <a:pt x="171" y="134"/>
                  <a:pt x="171" y="134"/>
                  <a:pt x="171" y="134"/>
                </a:cubicBezTo>
                <a:cubicBezTo>
                  <a:pt x="167" y="134"/>
                  <a:pt x="164" y="134"/>
                  <a:pt x="161" y="134"/>
                </a:cubicBezTo>
                <a:cubicBezTo>
                  <a:pt x="40" y="134"/>
                  <a:pt x="32" y="6"/>
                  <a:pt x="31" y="1"/>
                </a:cubicBezTo>
                <a:cubicBezTo>
                  <a:pt x="25" y="0"/>
                  <a:pt x="18" y="0"/>
                  <a:pt x="11" y="0"/>
                </a:cubicBezTo>
              </a:path>
            </a:pathLst>
          </a:custGeom>
          <a:solidFill>
            <a:srgbClr val="B95A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í$lïḓè">
            <a:extLst>
              <a:ext uri="{FF2B5EF4-FFF2-40B4-BE49-F238E27FC236}">
                <a16:creationId xmlns:a16="http://schemas.microsoft.com/office/drawing/2014/main" xmlns="" id="{C6BBD3C5-BBB8-491E-95DB-046A90265872}"/>
              </a:ext>
            </a:extLst>
          </p:cNvPr>
          <p:cNvSpPr/>
          <p:nvPr/>
        </p:nvSpPr>
        <p:spPr bwMode="auto">
          <a:xfrm>
            <a:off x="7444398" y="1800284"/>
            <a:ext cx="162762" cy="784748"/>
          </a:xfrm>
          <a:custGeom>
            <a:avLst/>
            <a:gdLst>
              <a:gd name="T0" fmla="*/ 0 w 196"/>
              <a:gd name="T1" fmla="*/ 88 h 945"/>
              <a:gd name="T2" fmla="*/ 0 w 196"/>
              <a:gd name="T3" fmla="*/ 893 h 945"/>
              <a:gd name="T4" fmla="*/ 196 w 196"/>
              <a:gd name="T5" fmla="*/ 945 h 945"/>
              <a:gd name="T6" fmla="*/ 196 w 196"/>
              <a:gd name="T7" fmla="*/ 0 h 945"/>
              <a:gd name="T8" fmla="*/ 0 w 196"/>
              <a:gd name="T9" fmla="*/ 88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945">
                <a:moveTo>
                  <a:pt x="0" y="88"/>
                </a:moveTo>
                <a:lnTo>
                  <a:pt x="0" y="893"/>
                </a:lnTo>
                <a:lnTo>
                  <a:pt x="196" y="945"/>
                </a:lnTo>
                <a:lnTo>
                  <a:pt x="196" y="0"/>
                </a:lnTo>
                <a:lnTo>
                  <a:pt x="0" y="88"/>
                </a:lnTo>
                <a:close/>
              </a:path>
            </a:pathLst>
          </a:custGeom>
          <a:solidFill>
            <a:srgbClr val="1C3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íŝļidè">
            <a:extLst>
              <a:ext uri="{FF2B5EF4-FFF2-40B4-BE49-F238E27FC236}">
                <a16:creationId xmlns:a16="http://schemas.microsoft.com/office/drawing/2014/main" xmlns="" id="{830C9C1E-B1F0-48C6-BF32-91746EC4C2F4}"/>
              </a:ext>
            </a:extLst>
          </p:cNvPr>
          <p:cNvSpPr/>
          <p:nvPr/>
        </p:nvSpPr>
        <p:spPr bwMode="auto">
          <a:xfrm>
            <a:off x="7444398" y="1800284"/>
            <a:ext cx="162762" cy="784748"/>
          </a:xfrm>
          <a:custGeom>
            <a:avLst/>
            <a:gdLst>
              <a:gd name="T0" fmla="*/ 0 w 196"/>
              <a:gd name="T1" fmla="*/ 88 h 945"/>
              <a:gd name="T2" fmla="*/ 0 w 196"/>
              <a:gd name="T3" fmla="*/ 893 h 945"/>
              <a:gd name="T4" fmla="*/ 196 w 196"/>
              <a:gd name="T5" fmla="*/ 945 h 945"/>
              <a:gd name="T6" fmla="*/ 196 w 196"/>
              <a:gd name="T7" fmla="*/ 0 h 945"/>
              <a:gd name="T8" fmla="*/ 0 w 196"/>
              <a:gd name="T9" fmla="*/ 88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6" h="945">
                <a:moveTo>
                  <a:pt x="0" y="88"/>
                </a:moveTo>
                <a:lnTo>
                  <a:pt x="0" y="893"/>
                </a:lnTo>
                <a:lnTo>
                  <a:pt x="196" y="945"/>
                </a:lnTo>
                <a:lnTo>
                  <a:pt x="196" y="0"/>
                </a:lnTo>
                <a:lnTo>
                  <a:pt x="0" y="8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íşḷîḍé">
            <a:extLst>
              <a:ext uri="{FF2B5EF4-FFF2-40B4-BE49-F238E27FC236}">
                <a16:creationId xmlns:a16="http://schemas.microsoft.com/office/drawing/2014/main" xmlns="" id="{EB1004B0-2A68-4CA1-9D1B-1A7B3B6CE9BA}"/>
              </a:ext>
            </a:extLst>
          </p:cNvPr>
          <p:cNvSpPr/>
          <p:nvPr/>
        </p:nvSpPr>
        <p:spPr bwMode="auto">
          <a:xfrm>
            <a:off x="7175341" y="1651639"/>
            <a:ext cx="1086190" cy="1093664"/>
          </a:xfrm>
          <a:custGeom>
            <a:avLst/>
            <a:gdLst>
              <a:gd name="T0" fmla="*/ 1385 w 1654"/>
              <a:gd name="T1" fmla="*/ 1324 h 1666"/>
              <a:gd name="T2" fmla="*/ 1304 w 1654"/>
              <a:gd name="T3" fmla="*/ 269 h 1666"/>
              <a:gd name="T4" fmla="*/ 249 w 1654"/>
              <a:gd name="T5" fmla="*/ 350 h 1666"/>
              <a:gd name="T6" fmla="*/ 266 w 1654"/>
              <a:gd name="T7" fmla="*/ 1342 h 1666"/>
              <a:gd name="T8" fmla="*/ 139 w 1654"/>
              <a:gd name="T9" fmla="*/ 1490 h 1666"/>
              <a:gd name="T10" fmla="*/ 279 w 1654"/>
              <a:gd name="T11" fmla="*/ 1623 h 1666"/>
              <a:gd name="T12" fmla="*/ 413 w 1654"/>
              <a:gd name="T13" fmla="*/ 1466 h 1666"/>
              <a:gd name="T14" fmla="*/ 1385 w 1654"/>
              <a:gd name="T15" fmla="*/ 1324 h 1666"/>
              <a:gd name="T16" fmla="*/ 436 w 1654"/>
              <a:gd name="T17" fmla="*/ 1281 h 1666"/>
              <a:gd name="T18" fmla="*/ 373 w 1654"/>
              <a:gd name="T19" fmla="*/ 456 h 1666"/>
              <a:gd name="T20" fmla="*/ 1198 w 1654"/>
              <a:gd name="T21" fmla="*/ 392 h 1666"/>
              <a:gd name="T22" fmla="*/ 1261 w 1654"/>
              <a:gd name="T23" fmla="*/ 1218 h 1666"/>
              <a:gd name="T24" fmla="*/ 436 w 1654"/>
              <a:gd name="T25" fmla="*/ 1281 h 1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54" h="1666">
                <a:moveTo>
                  <a:pt x="1385" y="1324"/>
                </a:moveTo>
                <a:cubicBezTo>
                  <a:pt x="1654" y="1010"/>
                  <a:pt x="1618" y="537"/>
                  <a:pt x="1304" y="269"/>
                </a:cubicBezTo>
                <a:cubicBezTo>
                  <a:pt x="990" y="0"/>
                  <a:pt x="518" y="36"/>
                  <a:pt x="249" y="350"/>
                </a:cubicBezTo>
                <a:cubicBezTo>
                  <a:pt x="0" y="641"/>
                  <a:pt x="13" y="1067"/>
                  <a:pt x="266" y="1342"/>
                </a:cubicBezTo>
                <a:cubicBezTo>
                  <a:pt x="139" y="1490"/>
                  <a:pt x="139" y="1490"/>
                  <a:pt x="139" y="1490"/>
                </a:cubicBezTo>
                <a:cubicBezTo>
                  <a:pt x="139" y="1490"/>
                  <a:pt x="146" y="1630"/>
                  <a:pt x="279" y="1623"/>
                </a:cubicBezTo>
                <a:cubicBezTo>
                  <a:pt x="413" y="1466"/>
                  <a:pt x="413" y="1466"/>
                  <a:pt x="413" y="1466"/>
                </a:cubicBezTo>
                <a:cubicBezTo>
                  <a:pt x="722" y="1666"/>
                  <a:pt x="1139" y="1611"/>
                  <a:pt x="1385" y="1324"/>
                </a:cubicBezTo>
                <a:moveTo>
                  <a:pt x="436" y="1281"/>
                </a:moveTo>
                <a:cubicBezTo>
                  <a:pt x="191" y="1071"/>
                  <a:pt x="162" y="701"/>
                  <a:pt x="373" y="456"/>
                </a:cubicBezTo>
                <a:cubicBezTo>
                  <a:pt x="583" y="211"/>
                  <a:pt x="952" y="182"/>
                  <a:pt x="1198" y="392"/>
                </a:cubicBezTo>
                <a:cubicBezTo>
                  <a:pt x="1443" y="603"/>
                  <a:pt x="1472" y="972"/>
                  <a:pt x="1261" y="1218"/>
                </a:cubicBezTo>
                <a:cubicBezTo>
                  <a:pt x="1051" y="1463"/>
                  <a:pt x="682" y="1491"/>
                  <a:pt x="436" y="1281"/>
                </a:cubicBezTo>
              </a:path>
            </a:pathLst>
          </a:custGeom>
          <a:solidFill>
            <a:srgbClr val="1ABC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íṡlîdè">
            <a:extLst>
              <a:ext uri="{FF2B5EF4-FFF2-40B4-BE49-F238E27FC236}">
                <a16:creationId xmlns:a16="http://schemas.microsoft.com/office/drawing/2014/main" xmlns="" id="{2496EE6E-A3AC-4416-86BA-17EE60C2FAC8}"/>
              </a:ext>
            </a:extLst>
          </p:cNvPr>
          <p:cNvSpPr/>
          <p:nvPr/>
        </p:nvSpPr>
        <p:spPr bwMode="auto">
          <a:xfrm>
            <a:off x="7607160" y="1816893"/>
            <a:ext cx="462545" cy="242483"/>
          </a:xfrm>
          <a:custGeom>
            <a:avLst/>
            <a:gdLst>
              <a:gd name="T0" fmla="*/ 159 w 703"/>
              <a:gd name="T1" fmla="*/ 0 h 369"/>
              <a:gd name="T2" fmla="*/ 0 w 703"/>
              <a:gd name="T3" fmla="*/ 21 h 369"/>
              <a:gd name="T4" fmla="*/ 0 w 703"/>
              <a:gd name="T5" fmla="*/ 74 h 369"/>
              <a:gd name="T6" fmla="*/ 133 w 703"/>
              <a:gd name="T7" fmla="*/ 61 h 369"/>
              <a:gd name="T8" fmla="*/ 703 w 703"/>
              <a:gd name="T9" fmla="*/ 369 h 369"/>
              <a:gd name="T10" fmla="*/ 540 w 703"/>
              <a:gd name="T11" fmla="*/ 140 h 369"/>
              <a:gd name="T12" fmla="*/ 159 w 703"/>
              <a:gd name="T13" fmla="*/ 0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3" h="369">
                <a:moveTo>
                  <a:pt x="159" y="0"/>
                </a:moveTo>
                <a:cubicBezTo>
                  <a:pt x="106" y="0"/>
                  <a:pt x="52" y="7"/>
                  <a:pt x="0" y="21"/>
                </a:cubicBezTo>
                <a:cubicBezTo>
                  <a:pt x="0" y="74"/>
                  <a:pt x="0" y="74"/>
                  <a:pt x="0" y="74"/>
                </a:cubicBezTo>
                <a:cubicBezTo>
                  <a:pt x="47" y="65"/>
                  <a:pt x="91" y="61"/>
                  <a:pt x="133" y="61"/>
                </a:cubicBezTo>
                <a:cubicBezTo>
                  <a:pt x="407" y="61"/>
                  <a:pt x="598" y="236"/>
                  <a:pt x="703" y="369"/>
                </a:cubicBezTo>
                <a:cubicBezTo>
                  <a:pt x="669" y="283"/>
                  <a:pt x="615" y="204"/>
                  <a:pt x="540" y="140"/>
                </a:cubicBezTo>
                <a:cubicBezTo>
                  <a:pt x="430" y="46"/>
                  <a:pt x="294" y="0"/>
                  <a:pt x="159" y="0"/>
                </a:cubicBezTo>
              </a:path>
            </a:pathLst>
          </a:custGeom>
          <a:solidFill>
            <a:srgbClr val="A9A9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iṧliḍê">
            <a:extLst>
              <a:ext uri="{FF2B5EF4-FFF2-40B4-BE49-F238E27FC236}">
                <a16:creationId xmlns:a16="http://schemas.microsoft.com/office/drawing/2014/main" xmlns="" id="{BAFFE23C-183A-482B-8ADC-5D0054EC0B1B}"/>
              </a:ext>
            </a:extLst>
          </p:cNvPr>
          <p:cNvSpPr/>
          <p:nvPr/>
        </p:nvSpPr>
        <p:spPr bwMode="auto">
          <a:xfrm>
            <a:off x="7444398" y="1831010"/>
            <a:ext cx="162762" cy="95499"/>
          </a:xfrm>
          <a:custGeom>
            <a:avLst/>
            <a:gdLst>
              <a:gd name="T0" fmla="*/ 248 w 248"/>
              <a:gd name="T1" fmla="*/ 0 h 145"/>
              <a:gd name="T2" fmla="*/ 94 w 248"/>
              <a:gd name="T3" fmla="*/ 69 h 145"/>
              <a:gd name="T4" fmla="*/ 0 w 248"/>
              <a:gd name="T5" fmla="*/ 145 h 145"/>
              <a:gd name="T6" fmla="*/ 248 w 248"/>
              <a:gd name="T7" fmla="*/ 53 h 145"/>
              <a:gd name="T8" fmla="*/ 248 w 248"/>
              <a:gd name="T9" fmla="*/ 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8" h="145">
                <a:moveTo>
                  <a:pt x="248" y="0"/>
                </a:moveTo>
                <a:cubicBezTo>
                  <a:pt x="194" y="16"/>
                  <a:pt x="142" y="39"/>
                  <a:pt x="94" y="69"/>
                </a:cubicBezTo>
                <a:cubicBezTo>
                  <a:pt x="60" y="91"/>
                  <a:pt x="29" y="116"/>
                  <a:pt x="0" y="145"/>
                </a:cubicBezTo>
                <a:cubicBezTo>
                  <a:pt x="88" y="98"/>
                  <a:pt x="171" y="68"/>
                  <a:pt x="248" y="53"/>
                </a:cubicBezTo>
                <a:cubicBezTo>
                  <a:pt x="248" y="0"/>
                  <a:pt x="248" y="0"/>
                  <a:pt x="248" y="0"/>
                </a:cubicBezTo>
              </a:path>
            </a:pathLst>
          </a:custGeom>
          <a:solidFill>
            <a:srgbClr val="162F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ïṣļïḑê">
            <a:extLst>
              <a:ext uri="{FF2B5EF4-FFF2-40B4-BE49-F238E27FC236}">
                <a16:creationId xmlns:a16="http://schemas.microsoft.com/office/drawing/2014/main" xmlns="" id="{7BAA23F0-CDD4-40BB-B9FC-30FC3DEE23E4}"/>
              </a:ext>
            </a:extLst>
          </p:cNvPr>
          <p:cNvSpPr/>
          <p:nvPr/>
        </p:nvSpPr>
        <p:spPr bwMode="auto">
          <a:xfrm>
            <a:off x="7505849" y="1816062"/>
            <a:ext cx="568008" cy="249126"/>
          </a:xfrm>
          <a:custGeom>
            <a:avLst/>
            <a:gdLst>
              <a:gd name="T0" fmla="*/ 317 w 864"/>
              <a:gd name="T1" fmla="*/ 0 h 380"/>
              <a:gd name="T2" fmla="*/ 0 w 864"/>
              <a:gd name="T3" fmla="*/ 92 h 380"/>
              <a:gd name="T4" fmla="*/ 154 w 864"/>
              <a:gd name="T5" fmla="*/ 23 h 380"/>
              <a:gd name="T6" fmla="*/ 313 w 864"/>
              <a:gd name="T7" fmla="*/ 2 h 380"/>
              <a:gd name="T8" fmla="*/ 694 w 864"/>
              <a:gd name="T9" fmla="*/ 142 h 380"/>
              <a:gd name="T10" fmla="*/ 857 w 864"/>
              <a:gd name="T11" fmla="*/ 371 h 380"/>
              <a:gd name="T12" fmla="*/ 864 w 864"/>
              <a:gd name="T13" fmla="*/ 380 h 380"/>
              <a:gd name="T14" fmla="*/ 697 w 864"/>
              <a:gd name="T15" fmla="*/ 140 h 380"/>
              <a:gd name="T16" fmla="*/ 317 w 864"/>
              <a:gd name="T17" fmla="*/ 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4" h="380">
                <a:moveTo>
                  <a:pt x="317" y="0"/>
                </a:moveTo>
                <a:cubicBezTo>
                  <a:pt x="206" y="0"/>
                  <a:pt x="95" y="31"/>
                  <a:pt x="0" y="92"/>
                </a:cubicBezTo>
                <a:cubicBezTo>
                  <a:pt x="48" y="62"/>
                  <a:pt x="100" y="39"/>
                  <a:pt x="154" y="23"/>
                </a:cubicBezTo>
                <a:cubicBezTo>
                  <a:pt x="206" y="9"/>
                  <a:pt x="260" y="2"/>
                  <a:pt x="313" y="2"/>
                </a:cubicBezTo>
                <a:cubicBezTo>
                  <a:pt x="448" y="2"/>
                  <a:pt x="584" y="48"/>
                  <a:pt x="694" y="142"/>
                </a:cubicBezTo>
                <a:cubicBezTo>
                  <a:pt x="769" y="206"/>
                  <a:pt x="823" y="285"/>
                  <a:pt x="857" y="371"/>
                </a:cubicBezTo>
                <a:cubicBezTo>
                  <a:pt x="859" y="374"/>
                  <a:pt x="862" y="377"/>
                  <a:pt x="864" y="380"/>
                </a:cubicBezTo>
                <a:cubicBezTo>
                  <a:pt x="831" y="290"/>
                  <a:pt x="775" y="207"/>
                  <a:pt x="697" y="140"/>
                </a:cubicBezTo>
                <a:cubicBezTo>
                  <a:pt x="587" y="46"/>
                  <a:pt x="451" y="0"/>
                  <a:pt x="317" y="0"/>
                </a:cubicBezTo>
              </a:path>
            </a:pathLst>
          </a:custGeom>
          <a:solidFill>
            <a:srgbClr val="1596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ṥḻïḍê">
            <a:extLst>
              <a:ext uri="{FF2B5EF4-FFF2-40B4-BE49-F238E27FC236}">
                <a16:creationId xmlns:a16="http://schemas.microsoft.com/office/drawing/2014/main" xmlns="" id="{46CA2B46-3B60-400F-9F1F-C668C7B32136}"/>
              </a:ext>
            </a:extLst>
          </p:cNvPr>
          <p:cNvSpPr/>
          <p:nvPr/>
        </p:nvSpPr>
        <p:spPr bwMode="auto">
          <a:xfrm>
            <a:off x="10366789" y="2181002"/>
            <a:ext cx="907705" cy="897460"/>
          </a:xfrm>
          <a:prstGeom prst="wedgeEllipseCallout">
            <a:avLst>
              <a:gd name="adj1" fmla="val -61075"/>
              <a:gd name="adj2" fmla="val -40893"/>
            </a:avLst>
          </a:prstGeom>
          <a:solidFill>
            <a:schemeClr val="bg1">
              <a:lumMod val="50000"/>
            </a:schemeClr>
          </a:solidFill>
          <a:ln w="28575">
            <a:solidFill>
              <a:schemeClr val="bg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18" name="i$ļîḑe">
            <a:extLst>
              <a:ext uri="{FF2B5EF4-FFF2-40B4-BE49-F238E27FC236}">
                <a16:creationId xmlns:a16="http://schemas.microsoft.com/office/drawing/2014/main" xmlns="" id="{68F6FF7C-EED9-4D4C-A987-6E6FC48C7C8F}"/>
              </a:ext>
            </a:extLst>
          </p:cNvPr>
          <p:cNvSpPr txBox="1"/>
          <p:nvPr/>
        </p:nvSpPr>
        <p:spPr>
          <a:xfrm>
            <a:off x="10520895" y="2678470"/>
            <a:ext cx="619573" cy="1346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6600" dirty="0">
                <a:solidFill>
                  <a:schemeClr val="bg1"/>
                </a:solidFill>
              </a:rPr>
              <a:t>REPORT</a:t>
            </a:r>
            <a:endParaRPr lang="zh-CN" altLang="en-US" sz="16600" dirty="0">
              <a:solidFill>
                <a:schemeClr val="bg1"/>
              </a:solidFill>
            </a:endParaRPr>
          </a:p>
        </p:txBody>
      </p:sp>
      <p:sp>
        <p:nvSpPr>
          <p:cNvPr id="19" name="ïŝļîdè">
            <a:extLst>
              <a:ext uri="{FF2B5EF4-FFF2-40B4-BE49-F238E27FC236}">
                <a16:creationId xmlns:a16="http://schemas.microsoft.com/office/drawing/2014/main" xmlns="" id="{71A3E28F-F358-4170-A99D-B36A08948251}"/>
              </a:ext>
            </a:extLst>
          </p:cNvPr>
          <p:cNvSpPr txBox="1"/>
          <p:nvPr/>
        </p:nvSpPr>
        <p:spPr>
          <a:xfrm>
            <a:off x="10522048" y="2465981"/>
            <a:ext cx="618420" cy="19238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</a:rPr>
              <a:t>2018</a:t>
            </a:r>
            <a:endParaRPr lang="zh-CN" altLang="en-US" sz="9600" dirty="0">
              <a:solidFill>
                <a:schemeClr val="bg1"/>
              </a:solidFill>
            </a:endParaRPr>
          </a:p>
        </p:txBody>
      </p:sp>
      <p:sp>
        <p:nvSpPr>
          <p:cNvPr id="13" name="ïŝ1îďê">
            <a:extLst>
              <a:ext uri="{FF2B5EF4-FFF2-40B4-BE49-F238E27FC236}">
                <a16:creationId xmlns:a16="http://schemas.microsoft.com/office/drawing/2014/main" xmlns="" id="{47D7D91A-B221-461E-8653-9C9A988472F8}"/>
              </a:ext>
            </a:extLst>
          </p:cNvPr>
          <p:cNvSpPr txBox="1"/>
          <p:nvPr/>
        </p:nvSpPr>
        <p:spPr>
          <a:xfrm>
            <a:off x="685380" y="1360124"/>
            <a:ext cx="4917143" cy="214060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defTabSz="914377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Unified fonts make reading more fluent.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600" b="1" dirty="0">
                <a:solidFill>
                  <a:srgbClr val="000000"/>
                </a:solidFill>
              </a:rPr>
              <a:t>Theme color makes PPT more convenient to change.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Adjust the spacing to adapt to Chinese typesetting, use the reference line in PPT.</a:t>
            </a:r>
            <a:endParaRPr lang="en-US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69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2029161" y="1145988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</a:rPr>
              <a:t>研究成果与应用前景</a:t>
            </a:r>
            <a:endParaRPr lang="zh-CN" altLang="en-US" sz="3200" b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2029160" y="1948693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794085" y="1203377"/>
            <a:ext cx="890337" cy="113810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95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47" name="îşľide">
            <a:extLst>
              <a:ext uri="{FF2B5EF4-FFF2-40B4-BE49-F238E27FC236}">
                <a16:creationId xmlns:a16="http://schemas.microsoft.com/office/drawing/2014/main" xmlns="" id="{DC7EF314-FC1F-49DF-80E0-3F5D48AD0B06}"/>
              </a:ext>
            </a:extLst>
          </p:cNvPr>
          <p:cNvSpPr>
            <a:spLocks/>
          </p:cNvSpPr>
          <p:nvPr/>
        </p:nvSpPr>
        <p:spPr bwMode="auto">
          <a:xfrm>
            <a:off x="4850034" y="4578655"/>
            <a:ext cx="2345896" cy="553439"/>
          </a:xfrm>
          <a:custGeom>
            <a:avLst/>
            <a:gdLst>
              <a:gd name="T0" fmla="*/ 1446 w 1446"/>
              <a:gd name="T1" fmla="*/ 0 h 475"/>
              <a:gd name="T2" fmla="*/ 1446 w 1446"/>
              <a:gd name="T3" fmla="*/ 273 h 475"/>
              <a:gd name="T4" fmla="*/ 723 w 1446"/>
              <a:gd name="T5" fmla="*/ 475 h 475"/>
              <a:gd name="T6" fmla="*/ 0 w 1446"/>
              <a:gd name="T7" fmla="*/ 273 h 475"/>
              <a:gd name="T8" fmla="*/ 0 w 1446"/>
              <a:gd name="T9" fmla="*/ 0 h 475"/>
              <a:gd name="T10" fmla="*/ 723 w 1446"/>
              <a:gd name="T11" fmla="*/ 84 h 475"/>
              <a:gd name="T12" fmla="*/ 1446 w 1446"/>
              <a:gd name="T13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475">
                <a:moveTo>
                  <a:pt x="1446" y="0"/>
                </a:moveTo>
                <a:cubicBezTo>
                  <a:pt x="1446" y="273"/>
                  <a:pt x="1446" y="273"/>
                  <a:pt x="1446" y="273"/>
                </a:cubicBezTo>
                <a:cubicBezTo>
                  <a:pt x="1446" y="384"/>
                  <a:pt x="1122" y="475"/>
                  <a:pt x="723" y="475"/>
                </a:cubicBezTo>
                <a:cubicBezTo>
                  <a:pt x="324" y="475"/>
                  <a:pt x="0" y="384"/>
                  <a:pt x="0" y="27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440" y="84"/>
                  <a:pt x="723" y="84"/>
                </a:cubicBezTo>
                <a:cubicBezTo>
                  <a:pt x="967" y="84"/>
                  <a:pt x="1446" y="0"/>
                  <a:pt x="1446" y="0"/>
                </a:cubicBezTo>
              </a:path>
            </a:pathLst>
          </a:custGeom>
          <a:solidFill>
            <a:srgbClr val="F6F8F8"/>
          </a:solidFill>
          <a:ln w="9525">
            <a:solidFill>
              <a:schemeClr val="accent2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íş1íḑè">
            <a:extLst>
              <a:ext uri="{FF2B5EF4-FFF2-40B4-BE49-F238E27FC236}">
                <a16:creationId xmlns:a16="http://schemas.microsoft.com/office/drawing/2014/main" xmlns="" id="{2AA81842-E173-4355-AA70-84585622EFFF}"/>
              </a:ext>
            </a:extLst>
          </p:cNvPr>
          <p:cNvSpPr>
            <a:spLocks/>
          </p:cNvSpPr>
          <p:nvPr/>
        </p:nvSpPr>
        <p:spPr bwMode="auto">
          <a:xfrm>
            <a:off x="4850034" y="4334695"/>
            <a:ext cx="2345896" cy="471575"/>
          </a:xfrm>
          <a:prstGeom prst="ellipse">
            <a:avLst/>
          </a:prstGeom>
          <a:solidFill>
            <a:schemeClr val="accent4"/>
          </a:solidFill>
          <a:ln w="9525">
            <a:solidFill>
              <a:schemeClr val="accent2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Sḻíďê">
            <a:extLst>
              <a:ext uri="{FF2B5EF4-FFF2-40B4-BE49-F238E27FC236}">
                <a16:creationId xmlns:a16="http://schemas.microsoft.com/office/drawing/2014/main" xmlns="" id="{04142C68-BED4-4333-9E58-B45A18BF250F}"/>
              </a:ext>
            </a:extLst>
          </p:cNvPr>
          <p:cNvSpPr>
            <a:spLocks/>
          </p:cNvSpPr>
          <p:nvPr/>
        </p:nvSpPr>
        <p:spPr bwMode="auto">
          <a:xfrm>
            <a:off x="5400014" y="4480775"/>
            <a:ext cx="1245936" cy="179414"/>
          </a:xfrm>
          <a:prstGeom prst="ellipse">
            <a:avLst/>
          </a:prstGeom>
          <a:solidFill>
            <a:srgbClr val="F6F8F8"/>
          </a:solidFill>
          <a:ln>
            <a:solidFill>
              <a:schemeClr val="accent2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ṥ1iḋê">
            <a:extLst>
              <a:ext uri="{FF2B5EF4-FFF2-40B4-BE49-F238E27FC236}">
                <a16:creationId xmlns:a16="http://schemas.microsoft.com/office/drawing/2014/main" xmlns="" id="{7FFCDA09-CA1E-4E50-A31E-9A9D8D55FD7C}"/>
              </a:ext>
            </a:extLst>
          </p:cNvPr>
          <p:cNvSpPr>
            <a:spLocks/>
          </p:cNvSpPr>
          <p:nvPr/>
        </p:nvSpPr>
        <p:spPr bwMode="auto">
          <a:xfrm>
            <a:off x="4712948" y="3776946"/>
            <a:ext cx="2620068" cy="618120"/>
          </a:xfrm>
          <a:custGeom>
            <a:avLst/>
            <a:gdLst>
              <a:gd name="T0" fmla="*/ 1446 w 1446"/>
              <a:gd name="T1" fmla="*/ 0 h 475"/>
              <a:gd name="T2" fmla="*/ 1446 w 1446"/>
              <a:gd name="T3" fmla="*/ 273 h 475"/>
              <a:gd name="T4" fmla="*/ 723 w 1446"/>
              <a:gd name="T5" fmla="*/ 475 h 475"/>
              <a:gd name="T6" fmla="*/ 0 w 1446"/>
              <a:gd name="T7" fmla="*/ 273 h 475"/>
              <a:gd name="T8" fmla="*/ 0 w 1446"/>
              <a:gd name="T9" fmla="*/ 0 h 475"/>
              <a:gd name="T10" fmla="*/ 723 w 1446"/>
              <a:gd name="T11" fmla="*/ 84 h 475"/>
              <a:gd name="T12" fmla="*/ 1446 w 1446"/>
              <a:gd name="T13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475">
                <a:moveTo>
                  <a:pt x="1446" y="0"/>
                </a:moveTo>
                <a:cubicBezTo>
                  <a:pt x="1446" y="273"/>
                  <a:pt x="1446" y="273"/>
                  <a:pt x="1446" y="273"/>
                </a:cubicBezTo>
                <a:cubicBezTo>
                  <a:pt x="1446" y="384"/>
                  <a:pt x="1122" y="475"/>
                  <a:pt x="723" y="475"/>
                </a:cubicBezTo>
                <a:cubicBezTo>
                  <a:pt x="324" y="475"/>
                  <a:pt x="0" y="384"/>
                  <a:pt x="0" y="27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440" y="84"/>
                  <a:pt x="723" y="84"/>
                </a:cubicBezTo>
                <a:cubicBezTo>
                  <a:pt x="967" y="84"/>
                  <a:pt x="1446" y="0"/>
                  <a:pt x="1446" y="0"/>
                </a:cubicBezTo>
              </a:path>
            </a:pathLst>
          </a:custGeom>
          <a:solidFill>
            <a:srgbClr val="F6F8F8"/>
          </a:solidFill>
          <a:ln w="9525">
            <a:solidFill>
              <a:schemeClr val="accent3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ṧľíḋé">
            <a:extLst>
              <a:ext uri="{FF2B5EF4-FFF2-40B4-BE49-F238E27FC236}">
                <a16:creationId xmlns:a16="http://schemas.microsoft.com/office/drawing/2014/main" xmlns="" id="{7C53CD9A-C1F8-4206-9D65-6149EC6FCC88}"/>
              </a:ext>
            </a:extLst>
          </p:cNvPr>
          <p:cNvSpPr>
            <a:spLocks/>
          </p:cNvSpPr>
          <p:nvPr/>
        </p:nvSpPr>
        <p:spPr bwMode="auto">
          <a:xfrm>
            <a:off x="4712948" y="3504475"/>
            <a:ext cx="2620068" cy="526688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accent3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ṩľïḓé">
            <a:extLst>
              <a:ext uri="{FF2B5EF4-FFF2-40B4-BE49-F238E27FC236}">
                <a16:creationId xmlns:a16="http://schemas.microsoft.com/office/drawing/2014/main" xmlns="" id="{904EFD26-972C-4694-BB78-CB1F7C9B6063}"/>
              </a:ext>
            </a:extLst>
          </p:cNvPr>
          <p:cNvSpPr>
            <a:spLocks/>
          </p:cNvSpPr>
          <p:nvPr/>
        </p:nvSpPr>
        <p:spPr bwMode="auto">
          <a:xfrm>
            <a:off x="5327206" y="3667627"/>
            <a:ext cx="1391552" cy="200383"/>
          </a:xfrm>
          <a:prstGeom prst="ellipse">
            <a:avLst/>
          </a:prstGeom>
          <a:solidFill>
            <a:srgbClr val="F6F8F8"/>
          </a:solidFill>
          <a:ln>
            <a:solidFill>
              <a:schemeClr val="accent3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ṣļiḓe">
            <a:extLst>
              <a:ext uri="{FF2B5EF4-FFF2-40B4-BE49-F238E27FC236}">
                <a16:creationId xmlns:a16="http://schemas.microsoft.com/office/drawing/2014/main" xmlns="" id="{16EA5F6E-53D0-447E-99FD-754B83C3B8EE}"/>
              </a:ext>
            </a:extLst>
          </p:cNvPr>
          <p:cNvSpPr>
            <a:spLocks/>
          </p:cNvSpPr>
          <p:nvPr/>
        </p:nvSpPr>
        <p:spPr bwMode="auto">
          <a:xfrm>
            <a:off x="4522073" y="2851180"/>
            <a:ext cx="3001818" cy="708182"/>
          </a:xfrm>
          <a:custGeom>
            <a:avLst/>
            <a:gdLst>
              <a:gd name="T0" fmla="*/ 1446 w 1446"/>
              <a:gd name="T1" fmla="*/ 0 h 475"/>
              <a:gd name="T2" fmla="*/ 1446 w 1446"/>
              <a:gd name="T3" fmla="*/ 273 h 475"/>
              <a:gd name="T4" fmla="*/ 723 w 1446"/>
              <a:gd name="T5" fmla="*/ 475 h 475"/>
              <a:gd name="T6" fmla="*/ 0 w 1446"/>
              <a:gd name="T7" fmla="*/ 273 h 475"/>
              <a:gd name="T8" fmla="*/ 0 w 1446"/>
              <a:gd name="T9" fmla="*/ 0 h 475"/>
              <a:gd name="T10" fmla="*/ 723 w 1446"/>
              <a:gd name="T11" fmla="*/ 84 h 475"/>
              <a:gd name="T12" fmla="*/ 1446 w 1446"/>
              <a:gd name="T13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475">
                <a:moveTo>
                  <a:pt x="1446" y="0"/>
                </a:moveTo>
                <a:cubicBezTo>
                  <a:pt x="1446" y="273"/>
                  <a:pt x="1446" y="273"/>
                  <a:pt x="1446" y="273"/>
                </a:cubicBezTo>
                <a:cubicBezTo>
                  <a:pt x="1446" y="384"/>
                  <a:pt x="1122" y="475"/>
                  <a:pt x="723" y="475"/>
                </a:cubicBezTo>
                <a:cubicBezTo>
                  <a:pt x="324" y="475"/>
                  <a:pt x="0" y="384"/>
                  <a:pt x="0" y="27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440" y="84"/>
                  <a:pt x="723" y="84"/>
                </a:cubicBezTo>
                <a:cubicBezTo>
                  <a:pt x="967" y="84"/>
                  <a:pt x="1446" y="0"/>
                  <a:pt x="1446" y="0"/>
                </a:cubicBezTo>
              </a:path>
            </a:pathLst>
          </a:custGeom>
          <a:solidFill>
            <a:srgbClr val="F6F8F8"/>
          </a:solidFill>
          <a:ln w="9525">
            <a:solidFill>
              <a:schemeClr val="accent4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íṧľîḍe">
            <a:extLst>
              <a:ext uri="{FF2B5EF4-FFF2-40B4-BE49-F238E27FC236}">
                <a16:creationId xmlns:a16="http://schemas.microsoft.com/office/drawing/2014/main" xmlns="" id="{7740E07F-4CBD-45F3-8F0C-81FAEA1B5991}"/>
              </a:ext>
            </a:extLst>
          </p:cNvPr>
          <p:cNvSpPr>
            <a:spLocks/>
          </p:cNvSpPr>
          <p:nvPr/>
        </p:nvSpPr>
        <p:spPr bwMode="auto">
          <a:xfrm>
            <a:off x="4522073" y="2539009"/>
            <a:ext cx="3001818" cy="603428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4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ṧ1íde">
            <a:extLst>
              <a:ext uri="{FF2B5EF4-FFF2-40B4-BE49-F238E27FC236}">
                <a16:creationId xmlns:a16="http://schemas.microsoft.com/office/drawing/2014/main" xmlns="" id="{9C59AE0A-9645-4C8F-AAB7-666E9CB1A1E0}"/>
              </a:ext>
            </a:extLst>
          </p:cNvPr>
          <p:cNvSpPr>
            <a:spLocks/>
          </p:cNvSpPr>
          <p:nvPr/>
        </p:nvSpPr>
        <p:spPr bwMode="auto">
          <a:xfrm>
            <a:off x="5225830" y="2725933"/>
            <a:ext cx="1594304" cy="229579"/>
          </a:xfrm>
          <a:prstGeom prst="ellipse">
            <a:avLst/>
          </a:prstGeom>
          <a:solidFill>
            <a:srgbClr val="F6F8F8"/>
          </a:solidFill>
          <a:ln>
            <a:solidFill>
              <a:schemeClr val="accent4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ṣļíďè">
            <a:extLst>
              <a:ext uri="{FF2B5EF4-FFF2-40B4-BE49-F238E27FC236}">
                <a16:creationId xmlns:a16="http://schemas.microsoft.com/office/drawing/2014/main" xmlns="" id="{4397C278-D7E5-4914-9847-6F21DCBC15AE}"/>
              </a:ext>
            </a:extLst>
          </p:cNvPr>
          <p:cNvSpPr>
            <a:spLocks/>
          </p:cNvSpPr>
          <p:nvPr/>
        </p:nvSpPr>
        <p:spPr bwMode="auto">
          <a:xfrm>
            <a:off x="4293262" y="1831027"/>
            <a:ext cx="3445352" cy="812819"/>
          </a:xfrm>
          <a:custGeom>
            <a:avLst/>
            <a:gdLst>
              <a:gd name="T0" fmla="*/ 1446 w 1446"/>
              <a:gd name="T1" fmla="*/ 0 h 475"/>
              <a:gd name="T2" fmla="*/ 1446 w 1446"/>
              <a:gd name="T3" fmla="*/ 273 h 475"/>
              <a:gd name="T4" fmla="*/ 723 w 1446"/>
              <a:gd name="T5" fmla="*/ 475 h 475"/>
              <a:gd name="T6" fmla="*/ 0 w 1446"/>
              <a:gd name="T7" fmla="*/ 273 h 475"/>
              <a:gd name="T8" fmla="*/ 0 w 1446"/>
              <a:gd name="T9" fmla="*/ 0 h 475"/>
              <a:gd name="T10" fmla="*/ 723 w 1446"/>
              <a:gd name="T11" fmla="*/ 84 h 475"/>
              <a:gd name="T12" fmla="*/ 1446 w 1446"/>
              <a:gd name="T13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475">
                <a:moveTo>
                  <a:pt x="1446" y="0"/>
                </a:moveTo>
                <a:cubicBezTo>
                  <a:pt x="1446" y="273"/>
                  <a:pt x="1446" y="273"/>
                  <a:pt x="1446" y="273"/>
                </a:cubicBezTo>
                <a:cubicBezTo>
                  <a:pt x="1446" y="384"/>
                  <a:pt x="1122" y="475"/>
                  <a:pt x="723" y="475"/>
                </a:cubicBezTo>
                <a:cubicBezTo>
                  <a:pt x="324" y="475"/>
                  <a:pt x="0" y="384"/>
                  <a:pt x="0" y="27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440" y="84"/>
                  <a:pt x="723" y="84"/>
                </a:cubicBezTo>
                <a:cubicBezTo>
                  <a:pt x="967" y="84"/>
                  <a:pt x="1446" y="0"/>
                  <a:pt x="1446" y="0"/>
                </a:cubicBezTo>
              </a:path>
            </a:pathLst>
          </a:custGeom>
          <a:solidFill>
            <a:srgbClr val="F6F8F8"/>
          </a:solidFill>
          <a:ln w="9525">
            <a:solidFill>
              <a:schemeClr val="accent5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îsḷíḋe">
            <a:extLst>
              <a:ext uri="{FF2B5EF4-FFF2-40B4-BE49-F238E27FC236}">
                <a16:creationId xmlns:a16="http://schemas.microsoft.com/office/drawing/2014/main" xmlns="" id="{33D69B73-04BC-4550-A5CF-040F5572C064}"/>
              </a:ext>
            </a:extLst>
          </p:cNvPr>
          <p:cNvSpPr>
            <a:spLocks/>
          </p:cNvSpPr>
          <p:nvPr/>
        </p:nvSpPr>
        <p:spPr bwMode="auto">
          <a:xfrm>
            <a:off x="4293262" y="1472731"/>
            <a:ext cx="3445352" cy="69258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accent5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$ľiḋè">
            <a:extLst>
              <a:ext uri="{FF2B5EF4-FFF2-40B4-BE49-F238E27FC236}">
                <a16:creationId xmlns:a16="http://schemas.microsoft.com/office/drawing/2014/main" xmlns="" id="{FA28BEC4-713F-490C-863E-00FD242E93FE}"/>
              </a:ext>
            </a:extLst>
          </p:cNvPr>
          <p:cNvSpPr>
            <a:spLocks/>
          </p:cNvSpPr>
          <p:nvPr/>
        </p:nvSpPr>
        <p:spPr bwMode="auto">
          <a:xfrm>
            <a:off x="5101003" y="1687274"/>
            <a:ext cx="1829871" cy="263500"/>
          </a:xfrm>
          <a:prstGeom prst="ellipse">
            <a:avLst/>
          </a:prstGeom>
          <a:solidFill>
            <a:srgbClr val="F6F8F8"/>
          </a:solidFill>
          <a:ln>
            <a:solidFill>
              <a:schemeClr val="accent5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E5470E7-3CC6-4836-8F54-35EC229A4958}"/>
              </a:ext>
            </a:extLst>
          </p:cNvPr>
          <p:cNvCxnSpPr/>
          <p:nvPr/>
        </p:nvCxnSpPr>
        <p:spPr>
          <a:xfrm>
            <a:off x="7920600" y="2034260"/>
            <a:ext cx="643136" cy="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8DDD9585-E9EA-4935-80E2-4F5186B13AA3}"/>
              </a:ext>
            </a:extLst>
          </p:cNvPr>
          <p:cNvCxnSpPr>
            <a:cxnSpLocks/>
          </p:cNvCxnSpPr>
          <p:nvPr/>
        </p:nvCxnSpPr>
        <p:spPr>
          <a:xfrm>
            <a:off x="7639226" y="3874566"/>
            <a:ext cx="988809" cy="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2D738D09-FB60-47C6-B501-BA370F6199E2}"/>
              </a:ext>
            </a:extLst>
          </p:cNvPr>
          <p:cNvCxnSpPr/>
          <p:nvPr/>
        </p:nvCxnSpPr>
        <p:spPr>
          <a:xfrm flipH="1">
            <a:off x="3711697" y="3031222"/>
            <a:ext cx="643136" cy="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7E790ED2-215B-4C93-B48C-318AA4ACD814}"/>
              </a:ext>
            </a:extLst>
          </p:cNvPr>
          <p:cNvCxnSpPr>
            <a:cxnSpLocks/>
          </p:cNvCxnSpPr>
          <p:nvPr/>
        </p:nvCxnSpPr>
        <p:spPr>
          <a:xfrm flipH="1">
            <a:off x="3659483" y="4764774"/>
            <a:ext cx="992942" cy="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iŝḻïďè">
            <a:extLst>
              <a:ext uri="{FF2B5EF4-FFF2-40B4-BE49-F238E27FC236}">
                <a16:creationId xmlns:a16="http://schemas.microsoft.com/office/drawing/2014/main" xmlns="" id="{597A1EA0-8FB7-44A5-A9C9-39D32E5E4FF5}"/>
              </a:ext>
            </a:extLst>
          </p:cNvPr>
          <p:cNvSpPr>
            <a:spLocks/>
          </p:cNvSpPr>
          <p:nvPr/>
        </p:nvSpPr>
        <p:spPr bwMode="auto">
          <a:xfrm>
            <a:off x="9299703" y="2021860"/>
            <a:ext cx="2300137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此部分内容作为文字排版占位显示（建议使用主题字体）</a:t>
            </a:r>
          </a:p>
        </p:txBody>
      </p:sp>
      <p:sp>
        <p:nvSpPr>
          <p:cNvPr id="37" name="îṩľíďè">
            <a:extLst>
              <a:ext uri="{FF2B5EF4-FFF2-40B4-BE49-F238E27FC236}">
                <a16:creationId xmlns:a16="http://schemas.microsoft.com/office/drawing/2014/main" xmlns="" id="{63394853-960F-446D-B521-EA2D317EA9AF}"/>
              </a:ext>
            </a:extLst>
          </p:cNvPr>
          <p:cNvSpPr txBox="1">
            <a:spLocks/>
          </p:cNvSpPr>
          <p:nvPr/>
        </p:nvSpPr>
        <p:spPr bwMode="auto">
          <a:xfrm>
            <a:off x="9299703" y="1608980"/>
            <a:ext cx="2300137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35" name="îṧlíḋe">
            <a:extLst>
              <a:ext uri="{FF2B5EF4-FFF2-40B4-BE49-F238E27FC236}">
                <a16:creationId xmlns:a16="http://schemas.microsoft.com/office/drawing/2014/main" xmlns="" id="{ABA5C0E5-3FF8-4440-A4FE-58E987C320DF}"/>
              </a:ext>
            </a:extLst>
          </p:cNvPr>
          <p:cNvSpPr>
            <a:spLocks/>
          </p:cNvSpPr>
          <p:nvPr/>
        </p:nvSpPr>
        <p:spPr bwMode="auto">
          <a:xfrm>
            <a:off x="8810021" y="1762510"/>
            <a:ext cx="461080" cy="339517"/>
          </a:xfrm>
          <a:custGeom>
            <a:avLst/>
            <a:gdLst>
              <a:gd name="T0" fmla="*/ 3344 w 5590"/>
              <a:gd name="T1" fmla="*/ 549 h 4122"/>
              <a:gd name="T2" fmla="*/ 2246 w 5590"/>
              <a:gd name="T3" fmla="*/ 549 h 4122"/>
              <a:gd name="T4" fmla="*/ 2795 w 5590"/>
              <a:gd name="T5" fmla="*/ 240 h 4122"/>
              <a:gd name="T6" fmla="*/ 2795 w 5590"/>
              <a:gd name="T7" fmla="*/ 859 h 4122"/>
              <a:gd name="T8" fmla="*/ 2795 w 5590"/>
              <a:gd name="T9" fmla="*/ 240 h 4122"/>
              <a:gd name="T10" fmla="*/ 5470 w 5590"/>
              <a:gd name="T11" fmla="*/ 4122 h 4122"/>
              <a:gd name="T12" fmla="*/ 0 w 5590"/>
              <a:gd name="T13" fmla="*/ 4002 h 4122"/>
              <a:gd name="T14" fmla="*/ 5470 w 5590"/>
              <a:gd name="T15" fmla="*/ 3882 h 4122"/>
              <a:gd name="T16" fmla="*/ 917 w 5590"/>
              <a:gd name="T17" fmla="*/ 1194 h 4122"/>
              <a:gd name="T18" fmla="*/ 1144 w 5590"/>
              <a:gd name="T19" fmla="*/ 1115 h 4122"/>
              <a:gd name="T20" fmla="*/ 4344 w 5590"/>
              <a:gd name="T21" fmla="*/ 1411 h 4122"/>
              <a:gd name="T22" fmla="*/ 4599 w 5590"/>
              <a:gd name="T23" fmla="*/ 1041 h 4122"/>
              <a:gd name="T24" fmla="*/ 4544 w 5590"/>
              <a:gd name="T25" fmla="*/ 1568 h 4122"/>
              <a:gd name="T26" fmla="*/ 4487 w 5590"/>
              <a:gd name="T27" fmla="*/ 1637 h 4122"/>
              <a:gd name="T28" fmla="*/ 4429 w 5590"/>
              <a:gd name="T29" fmla="*/ 1651 h 4122"/>
              <a:gd name="T30" fmla="*/ 1165 w 5590"/>
              <a:gd name="T31" fmla="*/ 1651 h 4122"/>
              <a:gd name="T32" fmla="*/ 1106 w 5590"/>
              <a:gd name="T33" fmla="*/ 1638 h 4122"/>
              <a:gd name="T34" fmla="*/ 1054 w 5590"/>
              <a:gd name="T35" fmla="*/ 1585 h 4122"/>
              <a:gd name="T36" fmla="*/ 917 w 5590"/>
              <a:gd name="T37" fmla="*/ 1194 h 4122"/>
              <a:gd name="T38" fmla="*/ 1539 w 5590"/>
              <a:gd name="T39" fmla="*/ 3355 h 4122"/>
              <a:gd name="T40" fmla="*/ 2675 w 5590"/>
              <a:gd name="T41" fmla="*/ 1947 h 4122"/>
              <a:gd name="T42" fmla="*/ 2915 w 5590"/>
              <a:gd name="T43" fmla="*/ 1947 h 4122"/>
              <a:gd name="T44" fmla="*/ 4051 w 5590"/>
              <a:gd name="T45" fmla="*/ 3355 h 4122"/>
              <a:gd name="T46" fmla="*/ 3301 w 5590"/>
              <a:gd name="T47" fmla="*/ 3198 h 4122"/>
              <a:gd name="T48" fmla="*/ 3301 w 5590"/>
              <a:gd name="T49" fmla="*/ 2958 h 4122"/>
              <a:gd name="T50" fmla="*/ 4104 w 5590"/>
              <a:gd name="T51" fmla="*/ 2960 h 4122"/>
              <a:gd name="T52" fmla="*/ 4187 w 5590"/>
              <a:gd name="T53" fmla="*/ 3019 h 4122"/>
              <a:gd name="T54" fmla="*/ 4332 w 5590"/>
              <a:gd name="T55" fmla="*/ 3433 h 4122"/>
              <a:gd name="T56" fmla="*/ 4338 w 5590"/>
              <a:gd name="T57" fmla="*/ 3497 h 4122"/>
              <a:gd name="T58" fmla="*/ 4279 w 5590"/>
              <a:gd name="T59" fmla="*/ 3580 h 4122"/>
              <a:gd name="T60" fmla="*/ 4217 w 5590"/>
              <a:gd name="T61" fmla="*/ 3595 h 4122"/>
              <a:gd name="T62" fmla="*/ 2793 w 5590"/>
              <a:gd name="T63" fmla="*/ 3595 h 4122"/>
              <a:gd name="T64" fmla="*/ 1370 w 5590"/>
              <a:gd name="T65" fmla="*/ 3595 h 4122"/>
              <a:gd name="T66" fmla="*/ 1250 w 5590"/>
              <a:gd name="T67" fmla="*/ 3475 h 4122"/>
              <a:gd name="T68" fmla="*/ 1393 w 5590"/>
              <a:gd name="T69" fmla="*/ 3041 h 4122"/>
              <a:gd name="T70" fmla="*/ 1438 w 5590"/>
              <a:gd name="T71" fmla="*/ 2980 h 4122"/>
              <a:gd name="T72" fmla="*/ 1510 w 5590"/>
              <a:gd name="T73" fmla="*/ 2958 h 4122"/>
              <a:gd name="T74" fmla="*/ 2409 w 5590"/>
              <a:gd name="T75" fmla="*/ 3078 h 4122"/>
              <a:gd name="T76" fmla="*/ 1593 w 5590"/>
              <a:gd name="T77" fmla="*/ 3198 h 4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0" h="4122">
                <a:moveTo>
                  <a:pt x="2795" y="1099"/>
                </a:moveTo>
                <a:cubicBezTo>
                  <a:pt x="3098" y="1099"/>
                  <a:pt x="3344" y="852"/>
                  <a:pt x="3344" y="549"/>
                </a:cubicBezTo>
                <a:cubicBezTo>
                  <a:pt x="3344" y="246"/>
                  <a:pt x="3098" y="0"/>
                  <a:pt x="2795" y="0"/>
                </a:cubicBezTo>
                <a:cubicBezTo>
                  <a:pt x="2492" y="0"/>
                  <a:pt x="2246" y="246"/>
                  <a:pt x="2246" y="549"/>
                </a:cubicBezTo>
                <a:cubicBezTo>
                  <a:pt x="2246" y="852"/>
                  <a:pt x="2492" y="1099"/>
                  <a:pt x="2795" y="1099"/>
                </a:cubicBezTo>
                <a:close/>
                <a:moveTo>
                  <a:pt x="2795" y="240"/>
                </a:moveTo>
                <a:cubicBezTo>
                  <a:pt x="2966" y="240"/>
                  <a:pt x="3104" y="379"/>
                  <a:pt x="3104" y="549"/>
                </a:cubicBezTo>
                <a:cubicBezTo>
                  <a:pt x="3104" y="720"/>
                  <a:pt x="2966" y="859"/>
                  <a:pt x="2795" y="859"/>
                </a:cubicBezTo>
                <a:cubicBezTo>
                  <a:pt x="2624" y="859"/>
                  <a:pt x="2486" y="720"/>
                  <a:pt x="2486" y="549"/>
                </a:cubicBezTo>
                <a:cubicBezTo>
                  <a:pt x="2486" y="379"/>
                  <a:pt x="2625" y="240"/>
                  <a:pt x="2795" y="240"/>
                </a:cubicBezTo>
                <a:close/>
                <a:moveTo>
                  <a:pt x="5590" y="4002"/>
                </a:moveTo>
                <a:cubicBezTo>
                  <a:pt x="5590" y="4068"/>
                  <a:pt x="5536" y="4122"/>
                  <a:pt x="5470" y="4122"/>
                </a:cubicBezTo>
                <a:lnTo>
                  <a:pt x="120" y="4122"/>
                </a:lnTo>
                <a:cubicBezTo>
                  <a:pt x="54" y="4122"/>
                  <a:pt x="0" y="4068"/>
                  <a:pt x="0" y="4002"/>
                </a:cubicBezTo>
                <a:cubicBezTo>
                  <a:pt x="0" y="3936"/>
                  <a:pt x="54" y="3882"/>
                  <a:pt x="120" y="3882"/>
                </a:cubicBezTo>
                <a:lnTo>
                  <a:pt x="5470" y="3882"/>
                </a:lnTo>
                <a:cubicBezTo>
                  <a:pt x="5536" y="3882"/>
                  <a:pt x="5590" y="3936"/>
                  <a:pt x="5590" y="4002"/>
                </a:cubicBezTo>
                <a:close/>
                <a:moveTo>
                  <a:pt x="917" y="1194"/>
                </a:moveTo>
                <a:cubicBezTo>
                  <a:pt x="896" y="1131"/>
                  <a:pt x="929" y="1063"/>
                  <a:pt x="992" y="1041"/>
                </a:cubicBezTo>
                <a:cubicBezTo>
                  <a:pt x="1054" y="1020"/>
                  <a:pt x="1123" y="1053"/>
                  <a:pt x="1144" y="1115"/>
                </a:cubicBezTo>
                <a:lnTo>
                  <a:pt x="1246" y="1411"/>
                </a:lnTo>
                <a:lnTo>
                  <a:pt x="4344" y="1411"/>
                </a:lnTo>
                <a:lnTo>
                  <a:pt x="4446" y="1115"/>
                </a:lnTo>
                <a:cubicBezTo>
                  <a:pt x="4468" y="1053"/>
                  <a:pt x="4536" y="1020"/>
                  <a:pt x="4599" y="1041"/>
                </a:cubicBezTo>
                <a:cubicBezTo>
                  <a:pt x="4661" y="1063"/>
                  <a:pt x="4694" y="1131"/>
                  <a:pt x="4673" y="1194"/>
                </a:cubicBezTo>
                <a:lnTo>
                  <a:pt x="4544" y="1568"/>
                </a:lnTo>
                <a:cubicBezTo>
                  <a:pt x="4542" y="1574"/>
                  <a:pt x="4539" y="1580"/>
                  <a:pt x="4536" y="1586"/>
                </a:cubicBezTo>
                <a:cubicBezTo>
                  <a:pt x="4525" y="1608"/>
                  <a:pt x="4508" y="1625"/>
                  <a:pt x="4487" y="1637"/>
                </a:cubicBezTo>
                <a:cubicBezTo>
                  <a:pt x="4480" y="1640"/>
                  <a:pt x="4473" y="1644"/>
                  <a:pt x="4465" y="1646"/>
                </a:cubicBezTo>
                <a:cubicBezTo>
                  <a:pt x="4454" y="1650"/>
                  <a:pt x="4442" y="1651"/>
                  <a:pt x="4429" y="1651"/>
                </a:cubicBezTo>
                <a:cubicBezTo>
                  <a:pt x="4428" y="1651"/>
                  <a:pt x="4427" y="1651"/>
                  <a:pt x="4426" y="1651"/>
                </a:cubicBezTo>
                <a:lnTo>
                  <a:pt x="1165" y="1651"/>
                </a:lnTo>
                <a:cubicBezTo>
                  <a:pt x="1150" y="1652"/>
                  <a:pt x="1136" y="1650"/>
                  <a:pt x="1123" y="1645"/>
                </a:cubicBezTo>
                <a:cubicBezTo>
                  <a:pt x="1117" y="1643"/>
                  <a:pt x="1112" y="1641"/>
                  <a:pt x="1106" y="1638"/>
                </a:cubicBezTo>
                <a:cubicBezTo>
                  <a:pt x="1106" y="1638"/>
                  <a:pt x="1106" y="1638"/>
                  <a:pt x="1106" y="1638"/>
                </a:cubicBezTo>
                <a:cubicBezTo>
                  <a:pt x="1084" y="1627"/>
                  <a:pt x="1065" y="1609"/>
                  <a:pt x="1054" y="1585"/>
                </a:cubicBezTo>
                <a:cubicBezTo>
                  <a:pt x="1051" y="1580"/>
                  <a:pt x="1048" y="1574"/>
                  <a:pt x="1047" y="1568"/>
                </a:cubicBezTo>
                <a:lnTo>
                  <a:pt x="917" y="1194"/>
                </a:lnTo>
                <a:close/>
                <a:moveTo>
                  <a:pt x="1593" y="3198"/>
                </a:moveTo>
                <a:lnTo>
                  <a:pt x="1539" y="3355"/>
                </a:lnTo>
                <a:lnTo>
                  <a:pt x="2675" y="3355"/>
                </a:lnTo>
                <a:lnTo>
                  <a:pt x="2675" y="1947"/>
                </a:lnTo>
                <a:cubicBezTo>
                  <a:pt x="2675" y="1881"/>
                  <a:pt x="2729" y="1827"/>
                  <a:pt x="2795" y="1827"/>
                </a:cubicBezTo>
                <a:cubicBezTo>
                  <a:pt x="2861" y="1827"/>
                  <a:pt x="2915" y="1881"/>
                  <a:pt x="2915" y="1947"/>
                </a:cubicBezTo>
                <a:lnTo>
                  <a:pt x="2915" y="3355"/>
                </a:lnTo>
                <a:lnTo>
                  <a:pt x="4051" y="3355"/>
                </a:lnTo>
                <a:lnTo>
                  <a:pt x="3997" y="3198"/>
                </a:lnTo>
                <a:lnTo>
                  <a:pt x="3301" y="3198"/>
                </a:lnTo>
                <a:cubicBezTo>
                  <a:pt x="3235" y="3198"/>
                  <a:pt x="3181" y="3144"/>
                  <a:pt x="3181" y="3078"/>
                </a:cubicBezTo>
                <a:cubicBezTo>
                  <a:pt x="3181" y="3011"/>
                  <a:pt x="3235" y="2958"/>
                  <a:pt x="3301" y="2958"/>
                </a:cubicBezTo>
                <a:lnTo>
                  <a:pt x="4080" y="2958"/>
                </a:lnTo>
                <a:cubicBezTo>
                  <a:pt x="4088" y="2957"/>
                  <a:pt x="4096" y="2958"/>
                  <a:pt x="4104" y="2960"/>
                </a:cubicBezTo>
                <a:cubicBezTo>
                  <a:pt x="4122" y="2963"/>
                  <a:pt x="4138" y="2970"/>
                  <a:pt x="4151" y="2979"/>
                </a:cubicBezTo>
                <a:cubicBezTo>
                  <a:pt x="4166" y="2989"/>
                  <a:pt x="4178" y="3003"/>
                  <a:pt x="4187" y="3019"/>
                </a:cubicBezTo>
                <a:cubicBezTo>
                  <a:pt x="4191" y="3026"/>
                  <a:pt x="4194" y="3033"/>
                  <a:pt x="4197" y="3041"/>
                </a:cubicBezTo>
                <a:lnTo>
                  <a:pt x="4332" y="3433"/>
                </a:lnTo>
                <a:cubicBezTo>
                  <a:pt x="4335" y="3440"/>
                  <a:pt x="4337" y="3448"/>
                  <a:pt x="4338" y="3455"/>
                </a:cubicBezTo>
                <a:cubicBezTo>
                  <a:pt x="4340" y="3469"/>
                  <a:pt x="4340" y="3483"/>
                  <a:pt x="4338" y="3497"/>
                </a:cubicBezTo>
                <a:cubicBezTo>
                  <a:pt x="4335" y="3514"/>
                  <a:pt x="4327" y="3531"/>
                  <a:pt x="4317" y="3545"/>
                </a:cubicBezTo>
                <a:cubicBezTo>
                  <a:pt x="4307" y="3559"/>
                  <a:pt x="4294" y="3571"/>
                  <a:pt x="4279" y="3580"/>
                </a:cubicBezTo>
                <a:cubicBezTo>
                  <a:pt x="4267" y="3586"/>
                  <a:pt x="4253" y="3591"/>
                  <a:pt x="4239" y="3594"/>
                </a:cubicBezTo>
                <a:cubicBezTo>
                  <a:pt x="4232" y="3595"/>
                  <a:pt x="4224" y="3595"/>
                  <a:pt x="4217" y="3595"/>
                </a:cubicBezTo>
                <a:lnTo>
                  <a:pt x="2798" y="3595"/>
                </a:lnTo>
                <a:cubicBezTo>
                  <a:pt x="2796" y="3595"/>
                  <a:pt x="2794" y="3595"/>
                  <a:pt x="2793" y="3595"/>
                </a:cubicBezTo>
                <a:lnTo>
                  <a:pt x="1373" y="3595"/>
                </a:lnTo>
                <a:cubicBezTo>
                  <a:pt x="1372" y="3595"/>
                  <a:pt x="1371" y="3595"/>
                  <a:pt x="1370" y="3595"/>
                </a:cubicBezTo>
                <a:cubicBezTo>
                  <a:pt x="1365" y="3595"/>
                  <a:pt x="1359" y="3595"/>
                  <a:pt x="1354" y="3594"/>
                </a:cubicBezTo>
                <a:cubicBezTo>
                  <a:pt x="1295" y="3586"/>
                  <a:pt x="1250" y="3536"/>
                  <a:pt x="1250" y="3475"/>
                </a:cubicBezTo>
                <a:cubicBezTo>
                  <a:pt x="1250" y="3460"/>
                  <a:pt x="1253" y="3445"/>
                  <a:pt x="1258" y="3432"/>
                </a:cubicBezTo>
                <a:lnTo>
                  <a:pt x="1393" y="3041"/>
                </a:lnTo>
                <a:cubicBezTo>
                  <a:pt x="1396" y="3033"/>
                  <a:pt x="1399" y="3026"/>
                  <a:pt x="1403" y="3019"/>
                </a:cubicBezTo>
                <a:cubicBezTo>
                  <a:pt x="1412" y="3003"/>
                  <a:pt x="1424" y="2990"/>
                  <a:pt x="1438" y="2980"/>
                </a:cubicBezTo>
                <a:cubicBezTo>
                  <a:pt x="1452" y="2970"/>
                  <a:pt x="1468" y="2963"/>
                  <a:pt x="1486" y="2960"/>
                </a:cubicBezTo>
                <a:cubicBezTo>
                  <a:pt x="1494" y="2958"/>
                  <a:pt x="1502" y="2957"/>
                  <a:pt x="1510" y="2958"/>
                </a:cubicBezTo>
                <a:lnTo>
                  <a:pt x="2289" y="2958"/>
                </a:lnTo>
                <a:cubicBezTo>
                  <a:pt x="2355" y="2958"/>
                  <a:pt x="2409" y="3011"/>
                  <a:pt x="2409" y="3078"/>
                </a:cubicBezTo>
                <a:cubicBezTo>
                  <a:pt x="2409" y="3144"/>
                  <a:pt x="2355" y="3198"/>
                  <a:pt x="2289" y="3198"/>
                </a:cubicBezTo>
                <a:lnTo>
                  <a:pt x="1593" y="31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ṣḷíḍé">
            <a:extLst>
              <a:ext uri="{FF2B5EF4-FFF2-40B4-BE49-F238E27FC236}">
                <a16:creationId xmlns:a16="http://schemas.microsoft.com/office/drawing/2014/main" xmlns="" id="{B05FE56D-839E-4A53-B948-924A97FE943D}"/>
              </a:ext>
            </a:extLst>
          </p:cNvPr>
          <p:cNvSpPr>
            <a:spLocks/>
          </p:cNvSpPr>
          <p:nvPr/>
        </p:nvSpPr>
        <p:spPr bwMode="auto">
          <a:xfrm>
            <a:off x="9299703" y="3837670"/>
            <a:ext cx="2300137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此部分内容作为文字排版占位显示（建议使用主题字体）</a:t>
            </a:r>
          </a:p>
        </p:txBody>
      </p:sp>
      <p:sp>
        <p:nvSpPr>
          <p:cNvPr id="33" name="íṧľiḓe">
            <a:extLst>
              <a:ext uri="{FF2B5EF4-FFF2-40B4-BE49-F238E27FC236}">
                <a16:creationId xmlns:a16="http://schemas.microsoft.com/office/drawing/2014/main" xmlns="" id="{5A29E510-57AB-4DA8-B3BF-B860BA704820}"/>
              </a:ext>
            </a:extLst>
          </p:cNvPr>
          <p:cNvSpPr txBox="1">
            <a:spLocks/>
          </p:cNvSpPr>
          <p:nvPr/>
        </p:nvSpPr>
        <p:spPr bwMode="auto">
          <a:xfrm>
            <a:off x="9299703" y="3424790"/>
            <a:ext cx="2300137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31" name="îSļïdè">
            <a:extLst>
              <a:ext uri="{FF2B5EF4-FFF2-40B4-BE49-F238E27FC236}">
                <a16:creationId xmlns:a16="http://schemas.microsoft.com/office/drawing/2014/main" xmlns="" id="{62780378-5C9E-4B81-BE53-9B885AEDBCEF}"/>
              </a:ext>
            </a:extLst>
          </p:cNvPr>
          <p:cNvSpPr>
            <a:spLocks/>
          </p:cNvSpPr>
          <p:nvPr/>
        </p:nvSpPr>
        <p:spPr bwMode="auto">
          <a:xfrm>
            <a:off x="8810021" y="3590762"/>
            <a:ext cx="461080" cy="314632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ṥḷiďè">
            <a:extLst>
              <a:ext uri="{FF2B5EF4-FFF2-40B4-BE49-F238E27FC236}">
                <a16:creationId xmlns:a16="http://schemas.microsoft.com/office/drawing/2014/main" xmlns="" id="{074D602E-BB88-4687-8238-7E4F2593236C}"/>
              </a:ext>
            </a:extLst>
          </p:cNvPr>
          <p:cNvSpPr>
            <a:spLocks/>
          </p:cNvSpPr>
          <p:nvPr/>
        </p:nvSpPr>
        <p:spPr bwMode="auto">
          <a:xfrm>
            <a:off x="656460" y="3138813"/>
            <a:ext cx="2300137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此部分内容作为文字排版占位显示（建议使用主题字体）</a:t>
            </a:r>
          </a:p>
        </p:txBody>
      </p:sp>
      <p:sp>
        <p:nvSpPr>
          <p:cNvPr id="29" name="ïś1iďé">
            <a:extLst>
              <a:ext uri="{FF2B5EF4-FFF2-40B4-BE49-F238E27FC236}">
                <a16:creationId xmlns:a16="http://schemas.microsoft.com/office/drawing/2014/main" xmlns="" id="{98EC70BC-81F6-4D85-A765-B756EDA23950}"/>
              </a:ext>
            </a:extLst>
          </p:cNvPr>
          <p:cNvSpPr txBox="1">
            <a:spLocks/>
          </p:cNvSpPr>
          <p:nvPr/>
        </p:nvSpPr>
        <p:spPr bwMode="auto">
          <a:xfrm>
            <a:off x="656460" y="2725933"/>
            <a:ext cx="2300137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7" name="ïŝḻiḋé">
            <a:extLst>
              <a:ext uri="{FF2B5EF4-FFF2-40B4-BE49-F238E27FC236}">
                <a16:creationId xmlns:a16="http://schemas.microsoft.com/office/drawing/2014/main" xmlns="" id="{A734E9F4-E236-48D0-AA10-9ECD935A11B4}"/>
              </a:ext>
            </a:extLst>
          </p:cNvPr>
          <p:cNvSpPr>
            <a:spLocks/>
          </p:cNvSpPr>
          <p:nvPr/>
        </p:nvSpPr>
        <p:spPr bwMode="auto">
          <a:xfrm>
            <a:off x="3030297" y="2818984"/>
            <a:ext cx="461080" cy="4604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îšlíḍe">
            <a:extLst>
              <a:ext uri="{FF2B5EF4-FFF2-40B4-BE49-F238E27FC236}">
                <a16:creationId xmlns:a16="http://schemas.microsoft.com/office/drawing/2014/main" xmlns="" id="{8F07663E-B75A-4B54-845A-2449ECABC152}"/>
              </a:ext>
            </a:extLst>
          </p:cNvPr>
          <p:cNvSpPr>
            <a:spLocks/>
          </p:cNvSpPr>
          <p:nvPr/>
        </p:nvSpPr>
        <p:spPr bwMode="auto">
          <a:xfrm>
            <a:off x="656460" y="4827871"/>
            <a:ext cx="2300137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 algn="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此部分内容作为文字排版占位显示（建议使用主题字体）</a:t>
            </a:r>
          </a:p>
        </p:txBody>
      </p:sp>
      <p:sp>
        <p:nvSpPr>
          <p:cNvPr id="25" name="iṩḷíḑê">
            <a:extLst>
              <a:ext uri="{FF2B5EF4-FFF2-40B4-BE49-F238E27FC236}">
                <a16:creationId xmlns:a16="http://schemas.microsoft.com/office/drawing/2014/main" xmlns="" id="{5F478D53-62E2-4836-B747-B926789803B9}"/>
              </a:ext>
            </a:extLst>
          </p:cNvPr>
          <p:cNvSpPr txBox="1">
            <a:spLocks/>
          </p:cNvSpPr>
          <p:nvPr/>
        </p:nvSpPr>
        <p:spPr bwMode="auto">
          <a:xfrm>
            <a:off x="656460" y="4414991"/>
            <a:ext cx="2300137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23" name="ïṣḷïdé">
            <a:extLst>
              <a:ext uri="{FF2B5EF4-FFF2-40B4-BE49-F238E27FC236}">
                <a16:creationId xmlns:a16="http://schemas.microsoft.com/office/drawing/2014/main" xmlns="" id="{E226B671-60EB-4A5C-996D-C4463255BE05}"/>
              </a:ext>
            </a:extLst>
          </p:cNvPr>
          <p:cNvSpPr>
            <a:spLocks/>
          </p:cNvSpPr>
          <p:nvPr/>
        </p:nvSpPr>
        <p:spPr bwMode="auto">
          <a:xfrm>
            <a:off x="3030297" y="4508087"/>
            <a:ext cx="461080" cy="460384"/>
          </a:xfrm>
          <a:custGeom>
            <a:avLst/>
            <a:gdLst>
              <a:gd name="T0" fmla="*/ 6827 w 6827"/>
              <a:gd name="T1" fmla="*/ 910 h 6827"/>
              <a:gd name="T2" fmla="*/ 5916 w 6827"/>
              <a:gd name="T3" fmla="*/ 0 h 6827"/>
              <a:gd name="T4" fmla="*/ 5006 w 6827"/>
              <a:gd name="T5" fmla="*/ 910 h 6827"/>
              <a:gd name="T6" fmla="*/ 5796 w 6827"/>
              <a:gd name="T7" fmla="*/ 1812 h 6827"/>
              <a:gd name="T8" fmla="*/ 4892 w 6827"/>
              <a:gd name="T9" fmla="*/ 2617 h 6827"/>
              <a:gd name="T10" fmla="*/ 1934 w 6827"/>
              <a:gd name="T11" fmla="*/ 2617 h 6827"/>
              <a:gd name="T12" fmla="*/ 796 w 6827"/>
              <a:gd name="T13" fmla="*/ 3755 h 6827"/>
              <a:gd name="T14" fmla="*/ 796 w 6827"/>
              <a:gd name="T15" fmla="*/ 5014 h 6827"/>
              <a:gd name="T16" fmla="*/ 0 w 6827"/>
              <a:gd name="T17" fmla="*/ 5916 h 6827"/>
              <a:gd name="T18" fmla="*/ 910 w 6827"/>
              <a:gd name="T19" fmla="*/ 6827 h 6827"/>
              <a:gd name="T20" fmla="*/ 1820 w 6827"/>
              <a:gd name="T21" fmla="*/ 5916 h 6827"/>
              <a:gd name="T22" fmla="*/ 1024 w 6827"/>
              <a:gd name="T23" fmla="*/ 5014 h 6827"/>
              <a:gd name="T24" fmla="*/ 1024 w 6827"/>
              <a:gd name="T25" fmla="*/ 3755 h 6827"/>
              <a:gd name="T26" fmla="*/ 1934 w 6827"/>
              <a:gd name="T27" fmla="*/ 2844 h 6827"/>
              <a:gd name="T28" fmla="*/ 3757 w 6827"/>
              <a:gd name="T29" fmla="*/ 2844 h 6827"/>
              <a:gd name="T30" fmla="*/ 3300 w 6827"/>
              <a:gd name="T31" fmla="*/ 3755 h 6827"/>
              <a:gd name="T32" fmla="*/ 3300 w 6827"/>
              <a:gd name="T33" fmla="*/ 5014 h 6827"/>
              <a:gd name="T34" fmla="*/ 2503 w 6827"/>
              <a:gd name="T35" fmla="*/ 5916 h 6827"/>
              <a:gd name="T36" fmla="*/ 3413 w 6827"/>
              <a:gd name="T37" fmla="*/ 6827 h 6827"/>
              <a:gd name="T38" fmla="*/ 4324 w 6827"/>
              <a:gd name="T39" fmla="*/ 5916 h 6827"/>
              <a:gd name="T40" fmla="*/ 3527 w 6827"/>
              <a:gd name="T41" fmla="*/ 5014 h 6827"/>
              <a:gd name="T42" fmla="*/ 3527 w 6827"/>
              <a:gd name="T43" fmla="*/ 3755 h 6827"/>
              <a:gd name="T44" fmla="*/ 4437 w 6827"/>
              <a:gd name="T45" fmla="*/ 2844 h 6827"/>
              <a:gd name="T46" fmla="*/ 4892 w 6827"/>
              <a:gd name="T47" fmla="*/ 2844 h 6827"/>
              <a:gd name="T48" fmla="*/ 6025 w 6827"/>
              <a:gd name="T49" fmla="*/ 1814 h 6827"/>
              <a:gd name="T50" fmla="*/ 6827 w 6827"/>
              <a:gd name="T51" fmla="*/ 910 h 6827"/>
              <a:gd name="T52" fmla="*/ 1593 w 6827"/>
              <a:gd name="T53" fmla="*/ 5916 h 6827"/>
              <a:gd name="T54" fmla="*/ 910 w 6827"/>
              <a:gd name="T55" fmla="*/ 6599 h 6827"/>
              <a:gd name="T56" fmla="*/ 228 w 6827"/>
              <a:gd name="T57" fmla="*/ 5916 h 6827"/>
              <a:gd name="T58" fmla="*/ 910 w 6827"/>
              <a:gd name="T59" fmla="*/ 5234 h 6827"/>
              <a:gd name="T60" fmla="*/ 1593 w 6827"/>
              <a:gd name="T61" fmla="*/ 5916 h 6827"/>
              <a:gd name="T62" fmla="*/ 4096 w 6827"/>
              <a:gd name="T63" fmla="*/ 5916 h 6827"/>
              <a:gd name="T64" fmla="*/ 3413 w 6827"/>
              <a:gd name="T65" fmla="*/ 6599 h 6827"/>
              <a:gd name="T66" fmla="*/ 2731 w 6827"/>
              <a:gd name="T67" fmla="*/ 5916 h 6827"/>
              <a:gd name="T68" fmla="*/ 3413 w 6827"/>
              <a:gd name="T69" fmla="*/ 5234 h 6827"/>
              <a:gd name="T70" fmla="*/ 4096 w 6827"/>
              <a:gd name="T71" fmla="*/ 5916 h 6827"/>
              <a:gd name="T72" fmla="*/ 5916 w 6827"/>
              <a:gd name="T73" fmla="*/ 1593 h 6827"/>
              <a:gd name="T74" fmla="*/ 5234 w 6827"/>
              <a:gd name="T75" fmla="*/ 910 h 6827"/>
              <a:gd name="T76" fmla="*/ 5916 w 6827"/>
              <a:gd name="T77" fmla="*/ 228 h 6827"/>
              <a:gd name="T78" fmla="*/ 6599 w 6827"/>
              <a:gd name="T79" fmla="*/ 910 h 6827"/>
              <a:gd name="T80" fmla="*/ 5916 w 6827"/>
              <a:gd name="T81" fmla="*/ 159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27" h="6827">
                <a:moveTo>
                  <a:pt x="6827" y="910"/>
                </a:moveTo>
                <a:cubicBezTo>
                  <a:pt x="6827" y="410"/>
                  <a:pt x="6417" y="0"/>
                  <a:pt x="5916" y="0"/>
                </a:cubicBezTo>
                <a:cubicBezTo>
                  <a:pt x="5416" y="0"/>
                  <a:pt x="5006" y="410"/>
                  <a:pt x="5006" y="910"/>
                </a:cubicBezTo>
                <a:cubicBezTo>
                  <a:pt x="5006" y="1370"/>
                  <a:pt x="5352" y="1753"/>
                  <a:pt x="5796" y="1812"/>
                </a:cubicBezTo>
                <a:cubicBezTo>
                  <a:pt x="5744" y="2264"/>
                  <a:pt x="5357" y="2617"/>
                  <a:pt x="4892" y="2617"/>
                </a:cubicBezTo>
                <a:lnTo>
                  <a:pt x="1934" y="2617"/>
                </a:lnTo>
                <a:cubicBezTo>
                  <a:pt x="1308" y="2617"/>
                  <a:pt x="796" y="3129"/>
                  <a:pt x="796" y="3755"/>
                </a:cubicBezTo>
                <a:lnTo>
                  <a:pt x="796" y="5014"/>
                </a:lnTo>
                <a:cubicBezTo>
                  <a:pt x="349" y="5070"/>
                  <a:pt x="0" y="5454"/>
                  <a:pt x="0" y="5916"/>
                </a:cubicBezTo>
                <a:cubicBezTo>
                  <a:pt x="0" y="6417"/>
                  <a:pt x="410" y="6827"/>
                  <a:pt x="910" y="6827"/>
                </a:cubicBezTo>
                <a:cubicBezTo>
                  <a:pt x="1411" y="6827"/>
                  <a:pt x="1820" y="6417"/>
                  <a:pt x="1820" y="5916"/>
                </a:cubicBezTo>
                <a:cubicBezTo>
                  <a:pt x="1820" y="5454"/>
                  <a:pt x="1471" y="5070"/>
                  <a:pt x="1024" y="5014"/>
                </a:cubicBezTo>
                <a:lnTo>
                  <a:pt x="1024" y="3755"/>
                </a:lnTo>
                <a:cubicBezTo>
                  <a:pt x="1024" y="3254"/>
                  <a:pt x="1434" y="2844"/>
                  <a:pt x="1934" y="2844"/>
                </a:cubicBezTo>
                <a:lnTo>
                  <a:pt x="3757" y="2844"/>
                </a:lnTo>
                <a:cubicBezTo>
                  <a:pt x="3480" y="3052"/>
                  <a:pt x="3300" y="3384"/>
                  <a:pt x="3300" y="3755"/>
                </a:cubicBezTo>
                <a:lnTo>
                  <a:pt x="3300" y="5014"/>
                </a:lnTo>
                <a:cubicBezTo>
                  <a:pt x="2852" y="5070"/>
                  <a:pt x="2503" y="5454"/>
                  <a:pt x="2503" y="5916"/>
                </a:cubicBezTo>
                <a:cubicBezTo>
                  <a:pt x="2503" y="6417"/>
                  <a:pt x="2913" y="6827"/>
                  <a:pt x="3413" y="6827"/>
                </a:cubicBezTo>
                <a:cubicBezTo>
                  <a:pt x="3914" y="6827"/>
                  <a:pt x="4324" y="6417"/>
                  <a:pt x="4324" y="5916"/>
                </a:cubicBezTo>
                <a:cubicBezTo>
                  <a:pt x="4324" y="5454"/>
                  <a:pt x="3975" y="5070"/>
                  <a:pt x="3527" y="5014"/>
                </a:cubicBezTo>
                <a:lnTo>
                  <a:pt x="3527" y="3755"/>
                </a:lnTo>
                <a:cubicBezTo>
                  <a:pt x="3527" y="3254"/>
                  <a:pt x="3937" y="2844"/>
                  <a:pt x="4437" y="2844"/>
                </a:cubicBezTo>
                <a:lnTo>
                  <a:pt x="4892" y="2844"/>
                </a:lnTo>
                <a:cubicBezTo>
                  <a:pt x="5482" y="2844"/>
                  <a:pt x="5971" y="2390"/>
                  <a:pt x="6025" y="1814"/>
                </a:cubicBezTo>
                <a:cubicBezTo>
                  <a:pt x="6475" y="1760"/>
                  <a:pt x="6827" y="1374"/>
                  <a:pt x="6827" y="910"/>
                </a:cubicBezTo>
                <a:close/>
                <a:moveTo>
                  <a:pt x="1593" y="5916"/>
                </a:moveTo>
                <a:cubicBezTo>
                  <a:pt x="1593" y="6292"/>
                  <a:pt x="1286" y="6599"/>
                  <a:pt x="910" y="6599"/>
                </a:cubicBezTo>
                <a:cubicBezTo>
                  <a:pt x="535" y="6599"/>
                  <a:pt x="228" y="6292"/>
                  <a:pt x="228" y="5916"/>
                </a:cubicBezTo>
                <a:cubicBezTo>
                  <a:pt x="228" y="5541"/>
                  <a:pt x="535" y="5234"/>
                  <a:pt x="910" y="5234"/>
                </a:cubicBezTo>
                <a:cubicBezTo>
                  <a:pt x="1286" y="5234"/>
                  <a:pt x="1593" y="5541"/>
                  <a:pt x="1593" y="5916"/>
                </a:cubicBezTo>
                <a:close/>
                <a:moveTo>
                  <a:pt x="4096" y="5916"/>
                </a:moveTo>
                <a:cubicBezTo>
                  <a:pt x="4096" y="6292"/>
                  <a:pt x="3789" y="6599"/>
                  <a:pt x="3413" y="6599"/>
                </a:cubicBezTo>
                <a:cubicBezTo>
                  <a:pt x="3038" y="6599"/>
                  <a:pt x="2731" y="6292"/>
                  <a:pt x="2731" y="5916"/>
                </a:cubicBezTo>
                <a:cubicBezTo>
                  <a:pt x="2731" y="5541"/>
                  <a:pt x="3038" y="5234"/>
                  <a:pt x="3413" y="5234"/>
                </a:cubicBezTo>
                <a:cubicBezTo>
                  <a:pt x="3789" y="5234"/>
                  <a:pt x="4096" y="5541"/>
                  <a:pt x="4096" y="5916"/>
                </a:cubicBezTo>
                <a:close/>
                <a:moveTo>
                  <a:pt x="5916" y="1593"/>
                </a:moveTo>
                <a:cubicBezTo>
                  <a:pt x="5541" y="1593"/>
                  <a:pt x="5234" y="1286"/>
                  <a:pt x="5234" y="910"/>
                </a:cubicBezTo>
                <a:cubicBezTo>
                  <a:pt x="5234" y="535"/>
                  <a:pt x="5541" y="228"/>
                  <a:pt x="5916" y="228"/>
                </a:cubicBezTo>
                <a:cubicBezTo>
                  <a:pt x="6292" y="228"/>
                  <a:pt x="6599" y="535"/>
                  <a:pt x="6599" y="910"/>
                </a:cubicBezTo>
                <a:cubicBezTo>
                  <a:pt x="6599" y="1286"/>
                  <a:pt x="6292" y="1593"/>
                  <a:pt x="5916" y="159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íšḷíḍe">
            <a:extLst>
              <a:ext uri="{FF2B5EF4-FFF2-40B4-BE49-F238E27FC236}">
                <a16:creationId xmlns:a16="http://schemas.microsoft.com/office/drawing/2014/main" xmlns="" id="{32634959-A92C-4924-97EB-3136FA24C8F9}"/>
              </a:ext>
            </a:extLst>
          </p:cNvPr>
          <p:cNvSpPr txBox="1"/>
          <p:nvPr/>
        </p:nvSpPr>
        <p:spPr>
          <a:xfrm>
            <a:off x="5351929" y="2231240"/>
            <a:ext cx="1488142" cy="405672"/>
          </a:xfrm>
          <a:prstGeom prst="rect">
            <a:avLst/>
          </a:prstGeom>
          <a:noFill/>
          <a:effectLst/>
        </p:spPr>
        <p:txBody>
          <a:bodyPr wrap="none" anchor="ctr" anchorCtr="1">
            <a:normAutofit/>
          </a:bodyPr>
          <a:lstStyle/>
          <a:p>
            <a:pPr algn="ctr"/>
            <a:r>
              <a:rPr lang="id-ID" dirty="0">
                <a:solidFill>
                  <a:schemeClr val="accent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19" name="í$ḻïḋê">
            <a:extLst>
              <a:ext uri="{FF2B5EF4-FFF2-40B4-BE49-F238E27FC236}">
                <a16:creationId xmlns:a16="http://schemas.microsoft.com/office/drawing/2014/main" xmlns="" id="{1E3D0A86-BA2B-4D6D-B988-9D400D729359}"/>
              </a:ext>
            </a:extLst>
          </p:cNvPr>
          <p:cNvSpPr txBox="1"/>
          <p:nvPr/>
        </p:nvSpPr>
        <p:spPr>
          <a:xfrm>
            <a:off x="5351929" y="3173099"/>
            <a:ext cx="1488142" cy="405672"/>
          </a:xfrm>
          <a:prstGeom prst="rect">
            <a:avLst/>
          </a:prstGeom>
          <a:noFill/>
          <a:effectLst/>
        </p:spPr>
        <p:txBody>
          <a:bodyPr wrap="none" anchor="ctr" anchorCtr="1">
            <a:norm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20" name="iṩḻïḍè">
            <a:extLst>
              <a:ext uri="{FF2B5EF4-FFF2-40B4-BE49-F238E27FC236}">
                <a16:creationId xmlns:a16="http://schemas.microsoft.com/office/drawing/2014/main" xmlns="" id="{2F764A9B-047A-48A1-A7A7-FC7D52BE89A5}"/>
              </a:ext>
            </a:extLst>
          </p:cNvPr>
          <p:cNvSpPr txBox="1"/>
          <p:nvPr/>
        </p:nvSpPr>
        <p:spPr>
          <a:xfrm>
            <a:off x="5351929" y="4021216"/>
            <a:ext cx="1488142" cy="405672"/>
          </a:xfrm>
          <a:prstGeom prst="rect">
            <a:avLst/>
          </a:prstGeom>
          <a:noFill/>
          <a:effectLst/>
        </p:spPr>
        <p:txBody>
          <a:bodyPr wrap="none" anchor="ctr" anchorCtr="1">
            <a:normAutofit/>
          </a:bodyPr>
          <a:lstStyle/>
          <a:p>
            <a:pPr algn="ctr"/>
            <a:r>
              <a:rPr lang="id-ID" dirty="0">
                <a:solidFill>
                  <a:schemeClr val="accent3"/>
                </a:solidFill>
                <a:latin typeface="Impact" panose="020B0806030902050204" pitchFamily="34" charset="0"/>
              </a:rPr>
              <a:t>0</a:t>
            </a:r>
            <a:r>
              <a:rPr lang="en-US" dirty="0">
                <a:solidFill>
                  <a:schemeClr val="accent3"/>
                </a:solidFill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21" name="iş1îdè">
            <a:extLst>
              <a:ext uri="{FF2B5EF4-FFF2-40B4-BE49-F238E27FC236}">
                <a16:creationId xmlns:a16="http://schemas.microsoft.com/office/drawing/2014/main" xmlns="" id="{23D43472-2953-4257-892F-1A8029FA9E2D}"/>
              </a:ext>
            </a:extLst>
          </p:cNvPr>
          <p:cNvSpPr txBox="1"/>
          <p:nvPr/>
        </p:nvSpPr>
        <p:spPr>
          <a:xfrm>
            <a:off x="5351929" y="4762523"/>
            <a:ext cx="1488142" cy="405672"/>
          </a:xfrm>
          <a:prstGeom prst="rect">
            <a:avLst/>
          </a:prstGeom>
          <a:noFill/>
          <a:effectLst/>
        </p:spPr>
        <p:txBody>
          <a:bodyPr wrap="none" anchor="ctr" anchorCtr="1">
            <a:normAutofit/>
          </a:bodyPr>
          <a:lstStyle/>
          <a:p>
            <a:pPr algn="ctr"/>
            <a:r>
              <a:rPr lang="id-ID" dirty="0">
                <a:solidFill>
                  <a:schemeClr val="accent4"/>
                </a:solidFill>
                <a:latin typeface="Impact" panose="020B0806030902050204" pitchFamily="34" charset="0"/>
              </a:rPr>
              <a:t>0</a:t>
            </a:r>
            <a:r>
              <a:rPr lang="en-US" dirty="0">
                <a:solidFill>
                  <a:schemeClr val="accent4"/>
                </a:solidFill>
                <a:latin typeface="Impact" panose="020B080603090205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05395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40" name="íṥḻïḑe">
            <a:extLst>
              <a:ext uri="{FF2B5EF4-FFF2-40B4-BE49-F238E27FC236}">
                <a16:creationId xmlns:a16="http://schemas.microsoft.com/office/drawing/2014/main" xmlns="" id="{8FA73AAC-0691-4C7E-92F9-EB66BE015BE2}"/>
              </a:ext>
            </a:extLst>
          </p:cNvPr>
          <p:cNvSpPr/>
          <p:nvPr/>
        </p:nvSpPr>
        <p:spPr bwMode="auto">
          <a:xfrm>
            <a:off x="1408011" y="5447312"/>
            <a:ext cx="854196" cy="1410687"/>
          </a:xfrm>
          <a:custGeom>
            <a:avLst/>
            <a:gdLst>
              <a:gd name="connsiteX0" fmla="*/ 108012 w 1224024"/>
              <a:gd name="connsiteY0" fmla="*/ 1116120 h 1548168"/>
              <a:gd name="connsiteX1" fmla="*/ 108012 w 1224024"/>
              <a:gd name="connsiteY1" fmla="*/ 1296144 h 1548168"/>
              <a:gd name="connsiteX2" fmla="*/ 1116012 w 1224024"/>
              <a:gd name="connsiteY2" fmla="*/ 1296144 h 1548168"/>
              <a:gd name="connsiteX3" fmla="*/ 1116012 w 1224024"/>
              <a:gd name="connsiteY3" fmla="*/ 1116120 h 1548168"/>
              <a:gd name="connsiteX4" fmla="*/ 108012 w 1224024"/>
              <a:gd name="connsiteY4" fmla="*/ 900096 h 1548168"/>
              <a:gd name="connsiteX5" fmla="*/ 108012 w 1224024"/>
              <a:gd name="connsiteY5" fmla="*/ 1080120 h 1548168"/>
              <a:gd name="connsiteX6" fmla="*/ 1116012 w 1224024"/>
              <a:gd name="connsiteY6" fmla="*/ 1080120 h 1548168"/>
              <a:gd name="connsiteX7" fmla="*/ 1116012 w 1224024"/>
              <a:gd name="connsiteY7" fmla="*/ 900096 h 1548168"/>
              <a:gd name="connsiteX8" fmla="*/ 108012 w 1224024"/>
              <a:gd name="connsiteY8" fmla="*/ 684072 h 1548168"/>
              <a:gd name="connsiteX9" fmla="*/ 108012 w 1224024"/>
              <a:gd name="connsiteY9" fmla="*/ 864096 h 1548168"/>
              <a:gd name="connsiteX10" fmla="*/ 1116012 w 1224024"/>
              <a:gd name="connsiteY10" fmla="*/ 864096 h 1548168"/>
              <a:gd name="connsiteX11" fmla="*/ 1116012 w 1224024"/>
              <a:gd name="connsiteY11" fmla="*/ 684072 h 1548168"/>
              <a:gd name="connsiteX12" fmla="*/ 108012 w 1224024"/>
              <a:gd name="connsiteY12" fmla="*/ 468048 h 1548168"/>
              <a:gd name="connsiteX13" fmla="*/ 108012 w 1224024"/>
              <a:gd name="connsiteY13" fmla="*/ 648072 h 1548168"/>
              <a:gd name="connsiteX14" fmla="*/ 1116012 w 1224024"/>
              <a:gd name="connsiteY14" fmla="*/ 648072 h 1548168"/>
              <a:gd name="connsiteX15" fmla="*/ 1116012 w 1224024"/>
              <a:gd name="connsiteY15" fmla="*/ 468048 h 1548168"/>
              <a:gd name="connsiteX16" fmla="*/ 108012 w 1224024"/>
              <a:gd name="connsiteY16" fmla="*/ 252024 h 1548168"/>
              <a:gd name="connsiteX17" fmla="*/ 108012 w 1224024"/>
              <a:gd name="connsiteY17" fmla="*/ 432048 h 1548168"/>
              <a:gd name="connsiteX18" fmla="*/ 1116012 w 1224024"/>
              <a:gd name="connsiteY18" fmla="*/ 432048 h 1548168"/>
              <a:gd name="connsiteX19" fmla="*/ 1116012 w 1224024"/>
              <a:gd name="connsiteY19" fmla="*/ 252024 h 1548168"/>
              <a:gd name="connsiteX20" fmla="*/ 0 w 1224024"/>
              <a:gd name="connsiteY20" fmla="*/ 0 h 1548168"/>
              <a:gd name="connsiteX21" fmla="*/ 108012 w 1224024"/>
              <a:gd name="connsiteY21" fmla="*/ 0 h 1548168"/>
              <a:gd name="connsiteX22" fmla="*/ 108012 w 1224024"/>
              <a:gd name="connsiteY22" fmla="*/ 216024 h 1548168"/>
              <a:gd name="connsiteX23" fmla="*/ 1116012 w 1224024"/>
              <a:gd name="connsiteY23" fmla="*/ 216024 h 1548168"/>
              <a:gd name="connsiteX24" fmla="*/ 1116012 w 1224024"/>
              <a:gd name="connsiteY24" fmla="*/ 0 h 1548168"/>
              <a:gd name="connsiteX25" fmla="*/ 1224024 w 1224024"/>
              <a:gd name="connsiteY25" fmla="*/ 0 h 1548168"/>
              <a:gd name="connsiteX26" fmla="*/ 1224024 w 1224024"/>
              <a:gd name="connsiteY26" fmla="*/ 1548168 h 1548168"/>
              <a:gd name="connsiteX27" fmla="*/ 1116012 w 1224024"/>
              <a:gd name="connsiteY27" fmla="*/ 1548168 h 1548168"/>
              <a:gd name="connsiteX28" fmla="*/ 1116012 w 1224024"/>
              <a:gd name="connsiteY28" fmla="*/ 1332144 h 1548168"/>
              <a:gd name="connsiteX29" fmla="*/ 108012 w 1224024"/>
              <a:gd name="connsiteY29" fmla="*/ 1332144 h 1548168"/>
              <a:gd name="connsiteX30" fmla="*/ 108012 w 1224024"/>
              <a:gd name="connsiteY30" fmla="*/ 1548168 h 1548168"/>
              <a:gd name="connsiteX31" fmla="*/ 0 w 1224024"/>
              <a:gd name="connsiteY31" fmla="*/ 1548168 h 154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24024" h="1548168">
                <a:moveTo>
                  <a:pt x="108012" y="1116120"/>
                </a:moveTo>
                <a:lnTo>
                  <a:pt x="108012" y="1296144"/>
                </a:lnTo>
                <a:lnTo>
                  <a:pt x="1116012" y="1296144"/>
                </a:lnTo>
                <a:lnTo>
                  <a:pt x="1116012" y="1116120"/>
                </a:lnTo>
                <a:close/>
                <a:moveTo>
                  <a:pt x="108012" y="900096"/>
                </a:moveTo>
                <a:lnTo>
                  <a:pt x="108012" y="1080120"/>
                </a:lnTo>
                <a:lnTo>
                  <a:pt x="1116012" y="1080120"/>
                </a:lnTo>
                <a:lnTo>
                  <a:pt x="1116012" y="900096"/>
                </a:lnTo>
                <a:close/>
                <a:moveTo>
                  <a:pt x="108012" y="684072"/>
                </a:moveTo>
                <a:lnTo>
                  <a:pt x="108012" y="864096"/>
                </a:lnTo>
                <a:lnTo>
                  <a:pt x="1116012" y="864096"/>
                </a:lnTo>
                <a:lnTo>
                  <a:pt x="1116012" y="684072"/>
                </a:lnTo>
                <a:close/>
                <a:moveTo>
                  <a:pt x="108012" y="468048"/>
                </a:moveTo>
                <a:lnTo>
                  <a:pt x="108012" y="648072"/>
                </a:lnTo>
                <a:lnTo>
                  <a:pt x="1116012" y="648072"/>
                </a:lnTo>
                <a:lnTo>
                  <a:pt x="1116012" y="468048"/>
                </a:lnTo>
                <a:close/>
                <a:moveTo>
                  <a:pt x="108012" y="252024"/>
                </a:moveTo>
                <a:lnTo>
                  <a:pt x="108012" y="432048"/>
                </a:lnTo>
                <a:lnTo>
                  <a:pt x="1116012" y="432048"/>
                </a:lnTo>
                <a:lnTo>
                  <a:pt x="1116012" y="252024"/>
                </a:lnTo>
                <a:close/>
                <a:moveTo>
                  <a:pt x="0" y="0"/>
                </a:moveTo>
                <a:lnTo>
                  <a:pt x="108012" y="0"/>
                </a:lnTo>
                <a:lnTo>
                  <a:pt x="108012" y="216024"/>
                </a:lnTo>
                <a:lnTo>
                  <a:pt x="1116012" y="216024"/>
                </a:lnTo>
                <a:lnTo>
                  <a:pt x="1116012" y="0"/>
                </a:lnTo>
                <a:lnTo>
                  <a:pt x="1224024" y="0"/>
                </a:lnTo>
                <a:lnTo>
                  <a:pt x="1224024" y="1548168"/>
                </a:lnTo>
                <a:lnTo>
                  <a:pt x="1116012" y="1548168"/>
                </a:lnTo>
                <a:lnTo>
                  <a:pt x="1116012" y="1332144"/>
                </a:lnTo>
                <a:lnTo>
                  <a:pt x="108012" y="1332144"/>
                </a:lnTo>
                <a:lnTo>
                  <a:pt x="108012" y="1548168"/>
                </a:lnTo>
                <a:lnTo>
                  <a:pt x="0" y="1548168"/>
                </a:lnTo>
                <a:close/>
              </a:path>
            </a:pathLst>
          </a:cu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ṣḻiḑé">
            <a:extLst>
              <a:ext uri="{FF2B5EF4-FFF2-40B4-BE49-F238E27FC236}">
                <a16:creationId xmlns:a16="http://schemas.microsoft.com/office/drawing/2014/main" xmlns="" id="{A77944E0-9099-491F-A77C-C4CA4C3AD6B5}"/>
              </a:ext>
            </a:extLst>
          </p:cNvPr>
          <p:cNvSpPr>
            <a:spLocks noChangeAspect="1"/>
          </p:cNvSpPr>
          <p:nvPr/>
        </p:nvSpPr>
        <p:spPr bwMode="auto">
          <a:xfrm>
            <a:off x="954401" y="4409727"/>
            <a:ext cx="1764421" cy="1317103"/>
          </a:xfrm>
          <a:custGeom>
            <a:avLst/>
            <a:gdLst>
              <a:gd name="T0" fmla="*/ 223 w 256"/>
              <a:gd name="T1" fmla="*/ 72 h 192"/>
              <a:gd name="T2" fmla="*/ 224 w 256"/>
              <a:gd name="T3" fmla="*/ 64 h 192"/>
              <a:gd name="T4" fmla="*/ 160 w 256"/>
              <a:gd name="T5" fmla="*/ 0 h 192"/>
              <a:gd name="T6" fmla="*/ 109 w 256"/>
              <a:gd name="T7" fmla="*/ 26 h 192"/>
              <a:gd name="T8" fmla="*/ 96 w 256"/>
              <a:gd name="T9" fmla="*/ 24 h 192"/>
              <a:gd name="T10" fmla="*/ 40 w 256"/>
              <a:gd name="T11" fmla="*/ 80 h 192"/>
              <a:gd name="T12" fmla="*/ 40 w 256"/>
              <a:gd name="T13" fmla="*/ 83 h 192"/>
              <a:gd name="T14" fmla="*/ 0 w 256"/>
              <a:gd name="T15" fmla="*/ 136 h 192"/>
              <a:gd name="T16" fmla="*/ 56 w 256"/>
              <a:gd name="T17" fmla="*/ 192 h 192"/>
              <a:gd name="T18" fmla="*/ 192 w 256"/>
              <a:gd name="T19" fmla="*/ 192 h 192"/>
              <a:gd name="T20" fmla="*/ 256 w 256"/>
              <a:gd name="T21" fmla="*/ 128 h 192"/>
              <a:gd name="T22" fmla="*/ 223 w 256"/>
              <a:gd name="T23" fmla="*/ 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6" h="192">
                <a:moveTo>
                  <a:pt x="223" y="72"/>
                </a:moveTo>
                <a:cubicBezTo>
                  <a:pt x="224" y="70"/>
                  <a:pt x="224" y="67"/>
                  <a:pt x="224" y="64"/>
                </a:cubicBezTo>
                <a:cubicBezTo>
                  <a:pt x="224" y="29"/>
                  <a:pt x="195" y="0"/>
                  <a:pt x="160" y="0"/>
                </a:cubicBezTo>
                <a:cubicBezTo>
                  <a:pt x="139" y="0"/>
                  <a:pt x="121" y="10"/>
                  <a:pt x="109" y="26"/>
                </a:cubicBezTo>
                <a:cubicBezTo>
                  <a:pt x="105" y="25"/>
                  <a:pt x="101" y="24"/>
                  <a:pt x="96" y="24"/>
                </a:cubicBezTo>
                <a:cubicBezTo>
                  <a:pt x="65" y="24"/>
                  <a:pt x="40" y="49"/>
                  <a:pt x="40" y="80"/>
                </a:cubicBezTo>
                <a:cubicBezTo>
                  <a:pt x="40" y="81"/>
                  <a:pt x="40" y="82"/>
                  <a:pt x="40" y="83"/>
                </a:cubicBezTo>
                <a:cubicBezTo>
                  <a:pt x="17" y="89"/>
                  <a:pt x="0" y="111"/>
                  <a:pt x="0" y="136"/>
                </a:cubicBezTo>
                <a:cubicBezTo>
                  <a:pt x="0" y="167"/>
                  <a:pt x="25" y="192"/>
                  <a:pt x="56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227" y="192"/>
                  <a:pt x="256" y="163"/>
                  <a:pt x="256" y="128"/>
                </a:cubicBezTo>
                <a:cubicBezTo>
                  <a:pt x="256" y="104"/>
                  <a:pt x="243" y="83"/>
                  <a:pt x="223" y="72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ṧḻîdé">
            <a:extLst>
              <a:ext uri="{FF2B5EF4-FFF2-40B4-BE49-F238E27FC236}">
                <a16:creationId xmlns:a16="http://schemas.microsoft.com/office/drawing/2014/main" xmlns="" id="{A7A2BC07-4CAE-49F0-9362-7972598552B0}"/>
              </a:ext>
            </a:extLst>
          </p:cNvPr>
          <p:cNvSpPr>
            <a:spLocks/>
          </p:cNvSpPr>
          <p:nvPr/>
        </p:nvSpPr>
        <p:spPr bwMode="auto">
          <a:xfrm>
            <a:off x="1568848" y="4885561"/>
            <a:ext cx="535528" cy="365434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S1îḑê">
            <a:extLst>
              <a:ext uri="{FF2B5EF4-FFF2-40B4-BE49-F238E27FC236}">
                <a16:creationId xmlns:a16="http://schemas.microsoft.com/office/drawing/2014/main" xmlns="" id="{80737F47-6808-4F63-A656-C855691F1500}"/>
              </a:ext>
            </a:extLst>
          </p:cNvPr>
          <p:cNvSpPr>
            <a:spLocks/>
          </p:cNvSpPr>
          <p:nvPr/>
        </p:nvSpPr>
        <p:spPr bwMode="auto">
          <a:xfrm>
            <a:off x="737154" y="3669390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39" name="îṥliḓé">
            <a:extLst>
              <a:ext uri="{FF2B5EF4-FFF2-40B4-BE49-F238E27FC236}">
                <a16:creationId xmlns:a16="http://schemas.microsoft.com/office/drawing/2014/main" xmlns="" id="{755BE5D8-CBDA-471A-B50F-4369098EDB2F}"/>
              </a:ext>
            </a:extLst>
          </p:cNvPr>
          <p:cNvSpPr txBox="1">
            <a:spLocks/>
          </p:cNvSpPr>
          <p:nvPr/>
        </p:nvSpPr>
        <p:spPr bwMode="auto">
          <a:xfrm>
            <a:off x="737154" y="3318251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33" name="îṩlîḍe">
            <a:extLst>
              <a:ext uri="{FF2B5EF4-FFF2-40B4-BE49-F238E27FC236}">
                <a16:creationId xmlns:a16="http://schemas.microsoft.com/office/drawing/2014/main" xmlns="" id="{29E933E1-F0D8-46F4-9DF6-213EB9B0B9D1}"/>
              </a:ext>
            </a:extLst>
          </p:cNvPr>
          <p:cNvSpPr/>
          <p:nvPr/>
        </p:nvSpPr>
        <p:spPr bwMode="auto">
          <a:xfrm>
            <a:off x="3566301" y="4545536"/>
            <a:ext cx="854196" cy="2312464"/>
          </a:xfrm>
          <a:custGeom>
            <a:avLst/>
            <a:gdLst>
              <a:gd name="connsiteX0" fmla="*/ 108012 w 1224024"/>
              <a:gd name="connsiteY0" fmla="*/ 1116120 h 1548168"/>
              <a:gd name="connsiteX1" fmla="*/ 108012 w 1224024"/>
              <a:gd name="connsiteY1" fmla="*/ 1296144 h 1548168"/>
              <a:gd name="connsiteX2" fmla="*/ 1116012 w 1224024"/>
              <a:gd name="connsiteY2" fmla="*/ 1296144 h 1548168"/>
              <a:gd name="connsiteX3" fmla="*/ 1116012 w 1224024"/>
              <a:gd name="connsiteY3" fmla="*/ 1116120 h 1548168"/>
              <a:gd name="connsiteX4" fmla="*/ 108012 w 1224024"/>
              <a:gd name="connsiteY4" fmla="*/ 900096 h 1548168"/>
              <a:gd name="connsiteX5" fmla="*/ 108012 w 1224024"/>
              <a:gd name="connsiteY5" fmla="*/ 1080120 h 1548168"/>
              <a:gd name="connsiteX6" fmla="*/ 1116012 w 1224024"/>
              <a:gd name="connsiteY6" fmla="*/ 1080120 h 1548168"/>
              <a:gd name="connsiteX7" fmla="*/ 1116012 w 1224024"/>
              <a:gd name="connsiteY7" fmla="*/ 900096 h 1548168"/>
              <a:gd name="connsiteX8" fmla="*/ 108012 w 1224024"/>
              <a:gd name="connsiteY8" fmla="*/ 684072 h 1548168"/>
              <a:gd name="connsiteX9" fmla="*/ 108012 w 1224024"/>
              <a:gd name="connsiteY9" fmla="*/ 864096 h 1548168"/>
              <a:gd name="connsiteX10" fmla="*/ 1116012 w 1224024"/>
              <a:gd name="connsiteY10" fmla="*/ 864096 h 1548168"/>
              <a:gd name="connsiteX11" fmla="*/ 1116012 w 1224024"/>
              <a:gd name="connsiteY11" fmla="*/ 684072 h 1548168"/>
              <a:gd name="connsiteX12" fmla="*/ 108012 w 1224024"/>
              <a:gd name="connsiteY12" fmla="*/ 468048 h 1548168"/>
              <a:gd name="connsiteX13" fmla="*/ 108012 w 1224024"/>
              <a:gd name="connsiteY13" fmla="*/ 648072 h 1548168"/>
              <a:gd name="connsiteX14" fmla="*/ 1116012 w 1224024"/>
              <a:gd name="connsiteY14" fmla="*/ 648072 h 1548168"/>
              <a:gd name="connsiteX15" fmla="*/ 1116012 w 1224024"/>
              <a:gd name="connsiteY15" fmla="*/ 468048 h 1548168"/>
              <a:gd name="connsiteX16" fmla="*/ 108012 w 1224024"/>
              <a:gd name="connsiteY16" fmla="*/ 252024 h 1548168"/>
              <a:gd name="connsiteX17" fmla="*/ 108012 w 1224024"/>
              <a:gd name="connsiteY17" fmla="*/ 432048 h 1548168"/>
              <a:gd name="connsiteX18" fmla="*/ 1116012 w 1224024"/>
              <a:gd name="connsiteY18" fmla="*/ 432048 h 1548168"/>
              <a:gd name="connsiteX19" fmla="*/ 1116012 w 1224024"/>
              <a:gd name="connsiteY19" fmla="*/ 252024 h 1548168"/>
              <a:gd name="connsiteX20" fmla="*/ 0 w 1224024"/>
              <a:gd name="connsiteY20" fmla="*/ 0 h 1548168"/>
              <a:gd name="connsiteX21" fmla="*/ 108012 w 1224024"/>
              <a:gd name="connsiteY21" fmla="*/ 0 h 1548168"/>
              <a:gd name="connsiteX22" fmla="*/ 108012 w 1224024"/>
              <a:gd name="connsiteY22" fmla="*/ 216024 h 1548168"/>
              <a:gd name="connsiteX23" fmla="*/ 1116012 w 1224024"/>
              <a:gd name="connsiteY23" fmla="*/ 216024 h 1548168"/>
              <a:gd name="connsiteX24" fmla="*/ 1116012 w 1224024"/>
              <a:gd name="connsiteY24" fmla="*/ 0 h 1548168"/>
              <a:gd name="connsiteX25" fmla="*/ 1224024 w 1224024"/>
              <a:gd name="connsiteY25" fmla="*/ 0 h 1548168"/>
              <a:gd name="connsiteX26" fmla="*/ 1224024 w 1224024"/>
              <a:gd name="connsiteY26" fmla="*/ 1548168 h 1548168"/>
              <a:gd name="connsiteX27" fmla="*/ 1116012 w 1224024"/>
              <a:gd name="connsiteY27" fmla="*/ 1548168 h 1548168"/>
              <a:gd name="connsiteX28" fmla="*/ 1116012 w 1224024"/>
              <a:gd name="connsiteY28" fmla="*/ 1332144 h 1548168"/>
              <a:gd name="connsiteX29" fmla="*/ 108012 w 1224024"/>
              <a:gd name="connsiteY29" fmla="*/ 1332144 h 1548168"/>
              <a:gd name="connsiteX30" fmla="*/ 108012 w 1224024"/>
              <a:gd name="connsiteY30" fmla="*/ 1548168 h 1548168"/>
              <a:gd name="connsiteX31" fmla="*/ 0 w 1224024"/>
              <a:gd name="connsiteY31" fmla="*/ 1548168 h 154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24024" h="1548168">
                <a:moveTo>
                  <a:pt x="108012" y="1116120"/>
                </a:moveTo>
                <a:lnTo>
                  <a:pt x="108012" y="1296144"/>
                </a:lnTo>
                <a:lnTo>
                  <a:pt x="1116012" y="1296144"/>
                </a:lnTo>
                <a:lnTo>
                  <a:pt x="1116012" y="1116120"/>
                </a:lnTo>
                <a:close/>
                <a:moveTo>
                  <a:pt x="108012" y="900096"/>
                </a:moveTo>
                <a:lnTo>
                  <a:pt x="108012" y="1080120"/>
                </a:lnTo>
                <a:lnTo>
                  <a:pt x="1116012" y="1080120"/>
                </a:lnTo>
                <a:lnTo>
                  <a:pt x="1116012" y="900096"/>
                </a:lnTo>
                <a:close/>
                <a:moveTo>
                  <a:pt x="108012" y="684072"/>
                </a:moveTo>
                <a:lnTo>
                  <a:pt x="108012" y="864096"/>
                </a:lnTo>
                <a:lnTo>
                  <a:pt x="1116012" y="864096"/>
                </a:lnTo>
                <a:lnTo>
                  <a:pt x="1116012" y="684072"/>
                </a:lnTo>
                <a:close/>
                <a:moveTo>
                  <a:pt x="108012" y="468048"/>
                </a:moveTo>
                <a:lnTo>
                  <a:pt x="108012" y="648072"/>
                </a:lnTo>
                <a:lnTo>
                  <a:pt x="1116012" y="648072"/>
                </a:lnTo>
                <a:lnTo>
                  <a:pt x="1116012" y="468048"/>
                </a:lnTo>
                <a:close/>
                <a:moveTo>
                  <a:pt x="108012" y="252024"/>
                </a:moveTo>
                <a:lnTo>
                  <a:pt x="108012" y="432048"/>
                </a:lnTo>
                <a:lnTo>
                  <a:pt x="1116012" y="432048"/>
                </a:lnTo>
                <a:lnTo>
                  <a:pt x="1116012" y="252024"/>
                </a:lnTo>
                <a:close/>
                <a:moveTo>
                  <a:pt x="0" y="0"/>
                </a:moveTo>
                <a:lnTo>
                  <a:pt x="108012" y="0"/>
                </a:lnTo>
                <a:lnTo>
                  <a:pt x="108012" y="216024"/>
                </a:lnTo>
                <a:lnTo>
                  <a:pt x="1116012" y="216024"/>
                </a:lnTo>
                <a:lnTo>
                  <a:pt x="1116012" y="0"/>
                </a:lnTo>
                <a:lnTo>
                  <a:pt x="1224024" y="0"/>
                </a:lnTo>
                <a:lnTo>
                  <a:pt x="1224024" y="1548168"/>
                </a:lnTo>
                <a:lnTo>
                  <a:pt x="1116012" y="1548168"/>
                </a:lnTo>
                <a:lnTo>
                  <a:pt x="1116012" y="1332144"/>
                </a:lnTo>
                <a:lnTo>
                  <a:pt x="108012" y="1332144"/>
                </a:lnTo>
                <a:lnTo>
                  <a:pt x="108012" y="1548168"/>
                </a:lnTo>
                <a:lnTo>
                  <a:pt x="0" y="1548168"/>
                </a:lnTo>
                <a:close/>
              </a:path>
            </a:pathLst>
          </a:cu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ṡlíďé">
            <a:extLst>
              <a:ext uri="{FF2B5EF4-FFF2-40B4-BE49-F238E27FC236}">
                <a16:creationId xmlns:a16="http://schemas.microsoft.com/office/drawing/2014/main" xmlns="" id="{C177F78A-87C1-40FA-9B2B-339A8D1D626D}"/>
              </a:ext>
            </a:extLst>
          </p:cNvPr>
          <p:cNvSpPr>
            <a:spLocks noChangeAspect="1"/>
          </p:cNvSpPr>
          <p:nvPr/>
        </p:nvSpPr>
        <p:spPr bwMode="auto">
          <a:xfrm>
            <a:off x="3112691" y="3507951"/>
            <a:ext cx="1764421" cy="1317103"/>
          </a:xfrm>
          <a:custGeom>
            <a:avLst/>
            <a:gdLst>
              <a:gd name="T0" fmla="*/ 223 w 256"/>
              <a:gd name="T1" fmla="*/ 72 h 192"/>
              <a:gd name="T2" fmla="*/ 224 w 256"/>
              <a:gd name="T3" fmla="*/ 64 h 192"/>
              <a:gd name="T4" fmla="*/ 160 w 256"/>
              <a:gd name="T5" fmla="*/ 0 h 192"/>
              <a:gd name="T6" fmla="*/ 109 w 256"/>
              <a:gd name="T7" fmla="*/ 26 h 192"/>
              <a:gd name="T8" fmla="*/ 96 w 256"/>
              <a:gd name="T9" fmla="*/ 24 h 192"/>
              <a:gd name="T10" fmla="*/ 40 w 256"/>
              <a:gd name="T11" fmla="*/ 80 h 192"/>
              <a:gd name="T12" fmla="*/ 40 w 256"/>
              <a:gd name="T13" fmla="*/ 83 h 192"/>
              <a:gd name="T14" fmla="*/ 0 w 256"/>
              <a:gd name="T15" fmla="*/ 136 h 192"/>
              <a:gd name="T16" fmla="*/ 56 w 256"/>
              <a:gd name="T17" fmla="*/ 192 h 192"/>
              <a:gd name="T18" fmla="*/ 192 w 256"/>
              <a:gd name="T19" fmla="*/ 192 h 192"/>
              <a:gd name="T20" fmla="*/ 256 w 256"/>
              <a:gd name="T21" fmla="*/ 128 h 192"/>
              <a:gd name="T22" fmla="*/ 223 w 256"/>
              <a:gd name="T23" fmla="*/ 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6" h="192">
                <a:moveTo>
                  <a:pt x="223" y="72"/>
                </a:moveTo>
                <a:cubicBezTo>
                  <a:pt x="224" y="70"/>
                  <a:pt x="224" y="67"/>
                  <a:pt x="224" y="64"/>
                </a:cubicBezTo>
                <a:cubicBezTo>
                  <a:pt x="224" y="29"/>
                  <a:pt x="195" y="0"/>
                  <a:pt x="160" y="0"/>
                </a:cubicBezTo>
                <a:cubicBezTo>
                  <a:pt x="139" y="0"/>
                  <a:pt x="121" y="10"/>
                  <a:pt x="109" y="26"/>
                </a:cubicBezTo>
                <a:cubicBezTo>
                  <a:pt x="105" y="25"/>
                  <a:pt x="101" y="24"/>
                  <a:pt x="96" y="24"/>
                </a:cubicBezTo>
                <a:cubicBezTo>
                  <a:pt x="65" y="24"/>
                  <a:pt x="40" y="49"/>
                  <a:pt x="40" y="80"/>
                </a:cubicBezTo>
                <a:cubicBezTo>
                  <a:pt x="40" y="81"/>
                  <a:pt x="40" y="82"/>
                  <a:pt x="40" y="83"/>
                </a:cubicBezTo>
                <a:cubicBezTo>
                  <a:pt x="17" y="89"/>
                  <a:pt x="0" y="111"/>
                  <a:pt x="0" y="136"/>
                </a:cubicBezTo>
                <a:cubicBezTo>
                  <a:pt x="0" y="167"/>
                  <a:pt x="25" y="192"/>
                  <a:pt x="56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227" y="192"/>
                  <a:pt x="256" y="163"/>
                  <a:pt x="256" y="128"/>
                </a:cubicBezTo>
                <a:cubicBezTo>
                  <a:pt x="256" y="104"/>
                  <a:pt x="243" y="83"/>
                  <a:pt x="223" y="72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šḻïďê">
            <a:extLst>
              <a:ext uri="{FF2B5EF4-FFF2-40B4-BE49-F238E27FC236}">
                <a16:creationId xmlns:a16="http://schemas.microsoft.com/office/drawing/2014/main" xmlns="" id="{6B362C4F-24C6-49B5-BCE4-7142E9AC88B1}"/>
              </a:ext>
            </a:extLst>
          </p:cNvPr>
          <p:cNvSpPr>
            <a:spLocks/>
          </p:cNvSpPr>
          <p:nvPr/>
        </p:nvSpPr>
        <p:spPr bwMode="auto">
          <a:xfrm>
            <a:off x="3727138" y="3973274"/>
            <a:ext cx="535528" cy="386456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Sľïdé">
            <a:extLst>
              <a:ext uri="{FF2B5EF4-FFF2-40B4-BE49-F238E27FC236}">
                <a16:creationId xmlns:a16="http://schemas.microsoft.com/office/drawing/2014/main" xmlns="" id="{C1F96694-21E7-4814-9C62-F55FB2D34D33}"/>
              </a:ext>
            </a:extLst>
          </p:cNvPr>
          <p:cNvSpPr>
            <a:spLocks/>
          </p:cNvSpPr>
          <p:nvPr/>
        </p:nvSpPr>
        <p:spPr bwMode="auto">
          <a:xfrm>
            <a:off x="2895444" y="2840746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32" name="íṧḻiḋe">
            <a:extLst>
              <a:ext uri="{FF2B5EF4-FFF2-40B4-BE49-F238E27FC236}">
                <a16:creationId xmlns:a16="http://schemas.microsoft.com/office/drawing/2014/main" xmlns="" id="{27C81A8F-58A1-4EA9-AF96-10CC99C40B84}"/>
              </a:ext>
            </a:extLst>
          </p:cNvPr>
          <p:cNvSpPr txBox="1">
            <a:spLocks/>
          </p:cNvSpPr>
          <p:nvPr/>
        </p:nvSpPr>
        <p:spPr bwMode="auto">
          <a:xfrm>
            <a:off x="2895444" y="2489607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28" name="ïṡḷíḑe">
            <a:extLst>
              <a:ext uri="{FF2B5EF4-FFF2-40B4-BE49-F238E27FC236}">
                <a16:creationId xmlns:a16="http://schemas.microsoft.com/office/drawing/2014/main" xmlns="" id="{DEEC81C3-26DE-4D5C-9A62-EDD7FF953DAB}"/>
              </a:ext>
            </a:extLst>
          </p:cNvPr>
          <p:cNvSpPr/>
          <p:nvPr/>
        </p:nvSpPr>
        <p:spPr bwMode="auto">
          <a:xfrm>
            <a:off x="5723089" y="3322910"/>
            <a:ext cx="854196" cy="3535090"/>
          </a:xfrm>
          <a:custGeom>
            <a:avLst/>
            <a:gdLst>
              <a:gd name="connsiteX0" fmla="*/ 108012 w 1224024"/>
              <a:gd name="connsiteY0" fmla="*/ 1116120 h 1548168"/>
              <a:gd name="connsiteX1" fmla="*/ 108012 w 1224024"/>
              <a:gd name="connsiteY1" fmla="*/ 1296144 h 1548168"/>
              <a:gd name="connsiteX2" fmla="*/ 1116012 w 1224024"/>
              <a:gd name="connsiteY2" fmla="*/ 1296144 h 1548168"/>
              <a:gd name="connsiteX3" fmla="*/ 1116012 w 1224024"/>
              <a:gd name="connsiteY3" fmla="*/ 1116120 h 1548168"/>
              <a:gd name="connsiteX4" fmla="*/ 108012 w 1224024"/>
              <a:gd name="connsiteY4" fmla="*/ 900096 h 1548168"/>
              <a:gd name="connsiteX5" fmla="*/ 108012 w 1224024"/>
              <a:gd name="connsiteY5" fmla="*/ 1080120 h 1548168"/>
              <a:gd name="connsiteX6" fmla="*/ 1116012 w 1224024"/>
              <a:gd name="connsiteY6" fmla="*/ 1080120 h 1548168"/>
              <a:gd name="connsiteX7" fmla="*/ 1116012 w 1224024"/>
              <a:gd name="connsiteY7" fmla="*/ 900096 h 1548168"/>
              <a:gd name="connsiteX8" fmla="*/ 108012 w 1224024"/>
              <a:gd name="connsiteY8" fmla="*/ 684072 h 1548168"/>
              <a:gd name="connsiteX9" fmla="*/ 108012 w 1224024"/>
              <a:gd name="connsiteY9" fmla="*/ 864096 h 1548168"/>
              <a:gd name="connsiteX10" fmla="*/ 1116012 w 1224024"/>
              <a:gd name="connsiteY10" fmla="*/ 864096 h 1548168"/>
              <a:gd name="connsiteX11" fmla="*/ 1116012 w 1224024"/>
              <a:gd name="connsiteY11" fmla="*/ 684072 h 1548168"/>
              <a:gd name="connsiteX12" fmla="*/ 108012 w 1224024"/>
              <a:gd name="connsiteY12" fmla="*/ 468048 h 1548168"/>
              <a:gd name="connsiteX13" fmla="*/ 108012 w 1224024"/>
              <a:gd name="connsiteY13" fmla="*/ 648072 h 1548168"/>
              <a:gd name="connsiteX14" fmla="*/ 1116012 w 1224024"/>
              <a:gd name="connsiteY14" fmla="*/ 648072 h 1548168"/>
              <a:gd name="connsiteX15" fmla="*/ 1116012 w 1224024"/>
              <a:gd name="connsiteY15" fmla="*/ 468048 h 1548168"/>
              <a:gd name="connsiteX16" fmla="*/ 108012 w 1224024"/>
              <a:gd name="connsiteY16" fmla="*/ 252024 h 1548168"/>
              <a:gd name="connsiteX17" fmla="*/ 108012 w 1224024"/>
              <a:gd name="connsiteY17" fmla="*/ 432048 h 1548168"/>
              <a:gd name="connsiteX18" fmla="*/ 1116012 w 1224024"/>
              <a:gd name="connsiteY18" fmla="*/ 432048 h 1548168"/>
              <a:gd name="connsiteX19" fmla="*/ 1116012 w 1224024"/>
              <a:gd name="connsiteY19" fmla="*/ 252024 h 1548168"/>
              <a:gd name="connsiteX20" fmla="*/ 0 w 1224024"/>
              <a:gd name="connsiteY20" fmla="*/ 0 h 1548168"/>
              <a:gd name="connsiteX21" fmla="*/ 108012 w 1224024"/>
              <a:gd name="connsiteY21" fmla="*/ 0 h 1548168"/>
              <a:gd name="connsiteX22" fmla="*/ 108012 w 1224024"/>
              <a:gd name="connsiteY22" fmla="*/ 216024 h 1548168"/>
              <a:gd name="connsiteX23" fmla="*/ 1116012 w 1224024"/>
              <a:gd name="connsiteY23" fmla="*/ 216024 h 1548168"/>
              <a:gd name="connsiteX24" fmla="*/ 1116012 w 1224024"/>
              <a:gd name="connsiteY24" fmla="*/ 0 h 1548168"/>
              <a:gd name="connsiteX25" fmla="*/ 1224024 w 1224024"/>
              <a:gd name="connsiteY25" fmla="*/ 0 h 1548168"/>
              <a:gd name="connsiteX26" fmla="*/ 1224024 w 1224024"/>
              <a:gd name="connsiteY26" fmla="*/ 1548168 h 1548168"/>
              <a:gd name="connsiteX27" fmla="*/ 1116012 w 1224024"/>
              <a:gd name="connsiteY27" fmla="*/ 1548168 h 1548168"/>
              <a:gd name="connsiteX28" fmla="*/ 1116012 w 1224024"/>
              <a:gd name="connsiteY28" fmla="*/ 1332144 h 1548168"/>
              <a:gd name="connsiteX29" fmla="*/ 108012 w 1224024"/>
              <a:gd name="connsiteY29" fmla="*/ 1332144 h 1548168"/>
              <a:gd name="connsiteX30" fmla="*/ 108012 w 1224024"/>
              <a:gd name="connsiteY30" fmla="*/ 1548168 h 1548168"/>
              <a:gd name="connsiteX31" fmla="*/ 0 w 1224024"/>
              <a:gd name="connsiteY31" fmla="*/ 1548168 h 154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24024" h="1548168">
                <a:moveTo>
                  <a:pt x="108012" y="1116120"/>
                </a:moveTo>
                <a:lnTo>
                  <a:pt x="108012" y="1296144"/>
                </a:lnTo>
                <a:lnTo>
                  <a:pt x="1116012" y="1296144"/>
                </a:lnTo>
                <a:lnTo>
                  <a:pt x="1116012" y="1116120"/>
                </a:lnTo>
                <a:close/>
                <a:moveTo>
                  <a:pt x="108012" y="900096"/>
                </a:moveTo>
                <a:lnTo>
                  <a:pt x="108012" y="1080120"/>
                </a:lnTo>
                <a:lnTo>
                  <a:pt x="1116012" y="1080120"/>
                </a:lnTo>
                <a:lnTo>
                  <a:pt x="1116012" y="900096"/>
                </a:lnTo>
                <a:close/>
                <a:moveTo>
                  <a:pt x="108012" y="684072"/>
                </a:moveTo>
                <a:lnTo>
                  <a:pt x="108012" y="864096"/>
                </a:lnTo>
                <a:lnTo>
                  <a:pt x="1116012" y="864096"/>
                </a:lnTo>
                <a:lnTo>
                  <a:pt x="1116012" y="684072"/>
                </a:lnTo>
                <a:close/>
                <a:moveTo>
                  <a:pt x="108012" y="468048"/>
                </a:moveTo>
                <a:lnTo>
                  <a:pt x="108012" y="648072"/>
                </a:lnTo>
                <a:lnTo>
                  <a:pt x="1116012" y="648072"/>
                </a:lnTo>
                <a:lnTo>
                  <a:pt x="1116012" y="468048"/>
                </a:lnTo>
                <a:close/>
                <a:moveTo>
                  <a:pt x="108012" y="252024"/>
                </a:moveTo>
                <a:lnTo>
                  <a:pt x="108012" y="432048"/>
                </a:lnTo>
                <a:lnTo>
                  <a:pt x="1116012" y="432048"/>
                </a:lnTo>
                <a:lnTo>
                  <a:pt x="1116012" y="252024"/>
                </a:lnTo>
                <a:close/>
                <a:moveTo>
                  <a:pt x="0" y="0"/>
                </a:moveTo>
                <a:lnTo>
                  <a:pt x="108012" y="0"/>
                </a:lnTo>
                <a:lnTo>
                  <a:pt x="108012" y="216024"/>
                </a:lnTo>
                <a:lnTo>
                  <a:pt x="1116012" y="216024"/>
                </a:lnTo>
                <a:lnTo>
                  <a:pt x="1116012" y="0"/>
                </a:lnTo>
                <a:lnTo>
                  <a:pt x="1224024" y="0"/>
                </a:lnTo>
                <a:lnTo>
                  <a:pt x="1224024" y="1548168"/>
                </a:lnTo>
                <a:lnTo>
                  <a:pt x="1116012" y="1548168"/>
                </a:lnTo>
                <a:lnTo>
                  <a:pt x="1116012" y="1332144"/>
                </a:lnTo>
                <a:lnTo>
                  <a:pt x="108012" y="1332144"/>
                </a:lnTo>
                <a:lnTo>
                  <a:pt x="108012" y="1548168"/>
                </a:lnTo>
                <a:lnTo>
                  <a:pt x="0" y="1548168"/>
                </a:lnTo>
                <a:close/>
              </a:path>
            </a:pathLst>
          </a:custGeom>
          <a:solidFill>
            <a:schemeClr val="accent1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$ľïḍé">
            <a:extLst>
              <a:ext uri="{FF2B5EF4-FFF2-40B4-BE49-F238E27FC236}">
                <a16:creationId xmlns:a16="http://schemas.microsoft.com/office/drawing/2014/main" xmlns="" id="{E131FF42-1E13-4CED-94E8-305BC4D689BB}"/>
              </a:ext>
            </a:extLst>
          </p:cNvPr>
          <p:cNvSpPr>
            <a:spLocks noChangeAspect="1"/>
          </p:cNvSpPr>
          <p:nvPr/>
        </p:nvSpPr>
        <p:spPr bwMode="auto">
          <a:xfrm>
            <a:off x="5269479" y="2285325"/>
            <a:ext cx="1764421" cy="1317103"/>
          </a:xfrm>
          <a:custGeom>
            <a:avLst/>
            <a:gdLst>
              <a:gd name="T0" fmla="*/ 223 w 256"/>
              <a:gd name="T1" fmla="*/ 72 h 192"/>
              <a:gd name="T2" fmla="*/ 224 w 256"/>
              <a:gd name="T3" fmla="*/ 64 h 192"/>
              <a:gd name="T4" fmla="*/ 160 w 256"/>
              <a:gd name="T5" fmla="*/ 0 h 192"/>
              <a:gd name="T6" fmla="*/ 109 w 256"/>
              <a:gd name="T7" fmla="*/ 26 h 192"/>
              <a:gd name="T8" fmla="*/ 96 w 256"/>
              <a:gd name="T9" fmla="*/ 24 h 192"/>
              <a:gd name="T10" fmla="*/ 40 w 256"/>
              <a:gd name="T11" fmla="*/ 80 h 192"/>
              <a:gd name="T12" fmla="*/ 40 w 256"/>
              <a:gd name="T13" fmla="*/ 83 h 192"/>
              <a:gd name="T14" fmla="*/ 0 w 256"/>
              <a:gd name="T15" fmla="*/ 136 h 192"/>
              <a:gd name="T16" fmla="*/ 56 w 256"/>
              <a:gd name="T17" fmla="*/ 192 h 192"/>
              <a:gd name="T18" fmla="*/ 192 w 256"/>
              <a:gd name="T19" fmla="*/ 192 h 192"/>
              <a:gd name="T20" fmla="*/ 256 w 256"/>
              <a:gd name="T21" fmla="*/ 128 h 192"/>
              <a:gd name="T22" fmla="*/ 223 w 256"/>
              <a:gd name="T23" fmla="*/ 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6" h="192">
                <a:moveTo>
                  <a:pt x="223" y="72"/>
                </a:moveTo>
                <a:cubicBezTo>
                  <a:pt x="224" y="70"/>
                  <a:pt x="224" y="67"/>
                  <a:pt x="224" y="64"/>
                </a:cubicBezTo>
                <a:cubicBezTo>
                  <a:pt x="224" y="29"/>
                  <a:pt x="195" y="0"/>
                  <a:pt x="160" y="0"/>
                </a:cubicBezTo>
                <a:cubicBezTo>
                  <a:pt x="139" y="0"/>
                  <a:pt x="121" y="10"/>
                  <a:pt x="109" y="26"/>
                </a:cubicBezTo>
                <a:cubicBezTo>
                  <a:pt x="105" y="25"/>
                  <a:pt x="101" y="24"/>
                  <a:pt x="96" y="24"/>
                </a:cubicBezTo>
                <a:cubicBezTo>
                  <a:pt x="65" y="24"/>
                  <a:pt x="40" y="49"/>
                  <a:pt x="40" y="80"/>
                </a:cubicBezTo>
                <a:cubicBezTo>
                  <a:pt x="40" y="81"/>
                  <a:pt x="40" y="82"/>
                  <a:pt x="40" y="83"/>
                </a:cubicBezTo>
                <a:cubicBezTo>
                  <a:pt x="17" y="89"/>
                  <a:pt x="0" y="111"/>
                  <a:pt x="0" y="136"/>
                </a:cubicBezTo>
                <a:cubicBezTo>
                  <a:pt x="0" y="167"/>
                  <a:pt x="25" y="192"/>
                  <a:pt x="56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227" y="192"/>
                  <a:pt x="256" y="163"/>
                  <a:pt x="256" y="128"/>
                </a:cubicBezTo>
                <a:cubicBezTo>
                  <a:pt x="256" y="104"/>
                  <a:pt x="243" y="83"/>
                  <a:pt x="223" y="72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íSlîḋê">
            <a:extLst>
              <a:ext uri="{FF2B5EF4-FFF2-40B4-BE49-F238E27FC236}">
                <a16:creationId xmlns:a16="http://schemas.microsoft.com/office/drawing/2014/main" xmlns="" id="{18E0E634-86FA-436C-AD30-4A91134D3C0D}"/>
              </a:ext>
            </a:extLst>
          </p:cNvPr>
          <p:cNvSpPr>
            <a:spLocks/>
          </p:cNvSpPr>
          <p:nvPr/>
        </p:nvSpPr>
        <p:spPr bwMode="auto">
          <a:xfrm>
            <a:off x="5883926" y="2676464"/>
            <a:ext cx="535528" cy="53482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ŝļíďê">
            <a:extLst>
              <a:ext uri="{FF2B5EF4-FFF2-40B4-BE49-F238E27FC236}">
                <a16:creationId xmlns:a16="http://schemas.microsoft.com/office/drawing/2014/main" xmlns="" id="{F72E142F-0141-4B42-8033-222D7B63E544}"/>
              </a:ext>
            </a:extLst>
          </p:cNvPr>
          <p:cNvSpPr>
            <a:spLocks/>
          </p:cNvSpPr>
          <p:nvPr/>
        </p:nvSpPr>
        <p:spPr bwMode="auto">
          <a:xfrm>
            <a:off x="5053734" y="1532356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27" name="iṣľîḋé">
            <a:extLst>
              <a:ext uri="{FF2B5EF4-FFF2-40B4-BE49-F238E27FC236}">
                <a16:creationId xmlns:a16="http://schemas.microsoft.com/office/drawing/2014/main" xmlns="" id="{0743E55B-A890-4703-B8EF-4A5C4DA3873A}"/>
              </a:ext>
            </a:extLst>
          </p:cNvPr>
          <p:cNvSpPr txBox="1">
            <a:spLocks/>
          </p:cNvSpPr>
          <p:nvPr/>
        </p:nvSpPr>
        <p:spPr bwMode="auto">
          <a:xfrm>
            <a:off x="5053734" y="1181217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23" name="i$1íḍè">
            <a:extLst>
              <a:ext uri="{FF2B5EF4-FFF2-40B4-BE49-F238E27FC236}">
                <a16:creationId xmlns:a16="http://schemas.microsoft.com/office/drawing/2014/main" xmlns="" id="{ABD7D279-2413-4902-95F6-90B44A919F65}"/>
              </a:ext>
            </a:extLst>
          </p:cNvPr>
          <p:cNvSpPr/>
          <p:nvPr/>
        </p:nvSpPr>
        <p:spPr bwMode="auto">
          <a:xfrm>
            <a:off x="10041172" y="5447312"/>
            <a:ext cx="854196" cy="1410687"/>
          </a:xfrm>
          <a:custGeom>
            <a:avLst/>
            <a:gdLst>
              <a:gd name="connsiteX0" fmla="*/ 108012 w 1224024"/>
              <a:gd name="connsiteY0" fmla="*/ 1116120 h 1548168"/>
              <a:gd name="connsiteX1" fmla="*/ 108012 w 1224024"/>
              <a:gd name="connsiteY1" fmla="*/ 1296144 h 1548168"/>
              <a:gd name="connsiteX2" fmla="*/ 1116012 w 1224024"/>
              <a:gd name="connsiteY2" fmla="*/ 1296144 h 1548168"/>
              <a:gd name="connsiteX3" fmla="*/ 1116012 w 1224024"/>
              <a:gd name="connsiteY3" fmla="*/ 1116120 h 1548168"/>
              <a:gd name="connsiteX4" fmla="*/ 108012 w 1224024"/>
              <a:gd name="connsiteY4" fmla="*/ 900096 h 1548168"/>
              <a:gd name="connsiteX5" fmla="*/ 108012 w 1224024"/>
              <a:gd name="connsiteY5" fmla="*/ 1080120 h 1548168"/>
              <a:gd name="connsiteX6" fmla="*/ 1116012 w 1224024"/>
              <a:gd name="connsiteY6" fmla="*/ 1080120 h 1548168"/>
              <a:gd name="connsiteX7" fmla="*/ 1116012 w 1224024"/>
              <a:gd name="connsiteY7" fmla="*/ 900096 h 1548168"/>
              <a:gd name="connsiteX8" fmla="*/ 108012 w 1224024"/>
              <a:gd name="connsiteY8" fmla="*/ 684072 h 1548168"/>
              <a:gd name="connsiteX9" fmla="*/ 108012 w 1224024"/>
              <a:gd name="connsiteY9" fmla="*/ 864096 h 1548168"/>
              <a:gd name="connsiteX10" fmla="*/ 1116012 w 1224024"/>
              <a:gd name="connsiteY10" fmla="*/ 864096 h 1548168"/>
              <a:gd name="connsiteX11" fmla="*/ 1116012 w 1224024"/>
              <a:gd name="connsiteY11" fmla="*/ 684072 h 1548168"/>
              <a:gd name="connsiteX12" fmla="*/ 108012 w 1224024"/>
              <a:gd name="connsiteY12" fmla="*/ 468048 h 1548168"/>
              <a:gd name="connsiteX13" fmla="*/ 108012 w 1224024"/>
              <a:gd name="connsiteY13" fmla="*/ 648072 h 1548168"/>
              <a:gd name="connsiteX14" fmla="*/ 1116012 w 1224024"/>
              <a:gd name="connsiteY14" fmla="*/ 648072 h 1548168"/>
              <a:gd name="connsiteX15" fmla="*/ 1116012 w 1224024"/>
              <a:gd name="connsiteY15" fmla="*/ 468048 h 1548168"/>
              <a:gd name="connsiteX16" fmla="*/ 108012 w 1224024"/>
              <a:gd name="connsiteY16" fmla="*/ 252024 h 1548168"/>
              <a:gd name="connsiteX17" fmla="*/ 108012 w 1224024"/>
              <a:gd name="connsiteY17" fmla="*/ 432048 h 1548168"/>
              <a:gd name="connsiteX18" fmla="*/ 1116012 w 1224024"/>
              <a:gd name="connsiteY18" fmla="*/ 432048 h 1548168"/>
              <a:gd name="connsiteX19" fmla="*/ 1116012 w 1224024"/>
              <a:gd name="connsiteY19" fmla="*/ 252024 h 1548168"/>
              <a:gd name="connsiteX20" fmla="*/ 0 w 1224024"/>
              <a:gd name="connsiteY20" fmla="*/ 0 h 1548168"/>
              <a:gd name="connsiteX21" fmla="*/ 108012 w 1224024"/>
              <a:gd name="connsiteY21" fmla="*/ 0 h 1548168"/>
              <a:gd name="connsiteX22" fmla="*/ 108012 w 1224024"/>
              <a:gd name="connsiteY22" fmla="*/ 216024 h 1548168"/>
              <a:gd name="connsiteX23" fmla="*/ 1116012 w 1224024"/>
              <a:gd name="connsiteY23" fmla="*/ 216024 h 1548168"/>
              <a:gd name="connsiteX24" fmla="*/ 1116012 w 1224024"/>
              <a:gd name="connsiteY24" fmla="*/ 0 h 1548168"/>
              <a:gd name="connsiteX25" fmla="*/ 1224024 w 1224024"/>
              <a:gd name="connsiteY25" fmla="*/ 0 h 1548168"/>
              <a:gd name="connsiteX26" fmla="*/ 1224024 w 1224024"/>
              <a:gd name="connsiteY26" fmla="*/ 1548168 h 1548168"/>
              <a:gd name="connsiteX27" fmla="*/ 1116012 w 1224024"/>
              <a:gd name="connsiteY27" fmla="*/ 1548168 h 1548168"/>
              <a:gd name="connsiteX28" fmla="*/ 1116012 w 1224024"/>
              <a:gd name="connsiteY28" fmla="*/ 1332144 h 1548168"/>
              <a:gd name="connsiteX29" fmla="*/ 108012 w 1224024"/>
              <a:gd name="connsiteY29" fmla="*/ 1332144 h 1548168"/>
              <a:gd name="connsiteX30" fmla="*/ 108012 w 1224024"/>
              <a:gd name="connsiteY30" fmla="*/ 1548168 h 1548168"/>
              <a:gd name="connsiteX31" fmla="*/ 0 w 1224024"/>
              <a:gd name="connsiteY31" fmla="*/ 1548168 h 154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24024" h="1548168">
                <a:moveTo>
                  <a:pt x="108012" y="1116120"/>
                </a:moveTo>
                <a:lnTo>
                  <a:pt x="108012" y="1296144"/>
                </a:lnTo>
                <a:lnTo>
                  <a:pt x="1116012" y="1296144"/>
                </a:lnTo>
                <a:lnTo>
                  <a:pt x="1116012" y="1116120"/>
                </a:lnTo>
                <a:close/>
                <a:moveTo>
                  <a:pt x="108012" y="900096"/>
                </a:moveTo>
                <a:lnTo>
                  <a:pt x="108012" y="1080120"/>
                </a:lnTo>
                <a:lnTo>
                  <a:pt x="1116012" y="1080120"/>
                </a:lnTo>
                <a:lnTo>
                  <a:pt x="1116012" y="900096"/>
                </a:lnTo>
                <a:close/>
                <a:moveTo>
                  <a:pt x="108012" y="684072"/>
                </a:moveTo>
                <a:lnTo>
                  <a:pt x="108012" y="864096"/>
                </a:lnTo>
                <a:lnTo>
                  <a:pt x="1116012" y="864096"/>
                </a:lnTo>
                <a:lnTo>
                  <a:pt x="1116012" y="684072"/>
                </a:lnTo>
                <a:close/>
                <a:moveTo>
                  <a:pt x="108012" y="468048"/>
                </a:moveTo>
                <a:lnTo>
                  <a:pt x="108012" y="648072"/>
                </a:lnTo>
                <a:lnTo>
                  <a:pt x="1116012" y="648072"/>
                </a:lnTo>
                <a:lnTo>
                  <a:pt x="1116012" y="468048"/>
                </a:lnTo>
                <a:close/>
                <a:moveTo>
                  <a:pt x="108012" y="252024"/>
                </a:moveTo>
                <a:lnTo>
                  <a:pt x="108012" y="432048"/>
                </a:lnTo>
                <a:lnTo>
                  <a:pt x="1116012" y="432048"/>
                </a:lnTo>
                <a:lnTo>
                  <a:pt x="1116012" y="252024"/>
                </a:lnTo>
                <a:close/>
                <a:moveTo>
                  <a:pt x="0" y="0"/>
                </a:moveTo>
                <a:lnTo>
                  <a:pt x="108012" y="0"/>
                </a:lnTo>
                <a:lnTo>
                  <a:pt x="108012" y="216024"/>
                </a:lnTo>
                <a:lnTo>
                  <a:pt x="1116012" y="216024"/>
                </a:lnTo>
                <a:lnTo>
                  <a:pt x="1116012" y="0"/>
                </a:lnTo>
                <a:lnTo>
                  <a:pt x="1224024" y="0"/>
                </a:lnTo>
                <a:lnTo>
                  <a:pt x="1224024" y="1548168"/>
                </a:lnTo>
                <a:lnTo>
                  <a:pt x="1116012" y="1548168"/>
                </a:lnTo>
                <a:lnTo>
                  <a:pt x="1116012" y="1332144"/>
                </a:lnTo>
                <a:lnTo>
                  <a:pt x="108012" y="1332144"/>
                </a:lnTo>
                <a:lnTo>
                  <a:pt x="108012" y="1548168"/>
                </a:lnTo>
                <a:lnTo>
                  <a:pt x="0" y="1548168"/>
                </a:lnTo>
                <a:close/>
              </a:path>
            </a:pathLst>
          </a:cu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ïSlïḑé">
            <a:extLst>
              <a:ext uri="{FF2B5EF4-FFF2-40B4-BE49-F238E27FC236}">
                <a16:creationId xmlns:a16="http://schemas.microsoft.com/office/drawing/2014/main" xmlns="" id="{AE618FBD-AFFF-438E-8A54-4F47FCB735CB}"/>
              </a:ext>
            </a:extLst>
          </p:cNvPr>
          <p:cNvSpPr>
            <a:spLocks noChangeAspect="1"/>
          </p:cNvSpPr>
          <p:nvPr/>
        </p:nvSpPr>
        <p:spPr bwMode="auto">
          <a:xfrm>
            <a:off x="9587562" y="4409727"/>
            <a:ext cx="1764421" cy="1317103"/>
          </a:xfrm>
          <a:custGeom>
            <a:avLst/>
            <a:gdLst>
              <a:gd name="T0" fmla="*/ 223 w 256"/>
              <a:gd name="T1" fmla="*/ 72 h 192"/>
              <a:gd name="T2" fmla="*/ 224 w 256"/>
              <a:gd name="T3" fmla="*/ 64 h 192"/>
              <a:gd name="T4" fmla="*/ 160 w 256"/>
              <a:gd name="T5" fmla="*/ 0 h 192"/>
              <a:gd name="T6" fmla="*/ 109 w 256"/>
              <a:gd name="T7" fmla="*/ 26 h 192"/>
              <a:gd name="T8" fmla="*/ 96 w 256"/>
              <a:gd name="T9" fmla="*/ 24 h 192"/>
              <a:gd name="T10" fmla="*/ 40 w 256"/>
              <a:gd name="T11" fmla="*/ 80 h 192"/>
              <a:gd name="T12" fmla="*/ 40 w 256"/>
              <a:gd name="T13" fmla="*/ 83 h 192"/>
              <a:gd name="T14" fmla="*/ 0 w 256"/>
              <a:gd name="T15" fmla="*/ 136 h 192"/>
              <a:gd name="T16" fmla="*/ 56 w 256"/>
              <a:gd name="T17" fmla="*/ 192 h 192"/>
              <a:gd name="T18" fmla="*/ 192 w 256"/>
              <a:gd name="T19" fmla="*/ 192 h 192"/>
              <a:gd name="T20" fmla="*/ 256 w 256"/>
              <a:gd name="T21" fmla="*/ 128 h 192"/>
              <a:gd name="T22" fmla="*/ 223 w 256"/>
              <a:gd name="T23" fmla="*/ 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6" h="192">
                <a:moveTo>
                  <a:pt x="223" y="72"/>
                </a:moveTo>
                <a:cubicBezTo>
                  <a:pt x="224" y="70"/>
                  <a:pt x="224" y="67"/>
                  <a:pt x="224" y="64"/>
                </a:cubicBezTo>
                <a:cubicBezTo>
                  <a:pt x="224" y="29"/>
                  <a:pt x="195" y="0"/>
                  <a:pt x="160" y="0"/>
                </a:cubicBezTo>
                <a:cubicBezTo>
                  <a:pt x="139" y="0"/>
                  <a:pt x="121" y="10"/>
                  <a:pt x="109" y="26"/>
                </a:cubicBezTo>
                <a:cubicBezTo>
                  <a:pt x="105" y="25"/>
                  <a:pt x="101" y="24"/>
                  <a:pt x="96" y="24"/>
                </a:cubicBezTo>
                <a:cubicBezTo>
                  <a:pt x="65" y="24"/>
                  <a:pt x="40" y="49"/>
                  <a:pt x="40" y="80"/>
                </a:cubicBezTo>
                <a:cubicBezTo>
                  <a:pt x="40" y="81"/>
                  <a:pt x="40" y="82"/>
                  <a:pt x="40" y="83"/>
                </a:cubicBezTo>
                <a:cubicBezTo>
                  <a:pt x="17" y="89"/>
                  <a:pt x="0" y="111"/>
                  <a:pt x="0" y="136"/>
                </a:cubicBezTo>
                <a:cubicBezTo>
                  <a:pt x="0" y="167"/>
                  <a:pt x="25" y="192"/>
                  <a:pt x="56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227" y="192"/>
                  <a:pt x="256" y="163"/>
                  <a:pt x="256" y="128"/>
                </a:cubicBezTo>
                <a:cubicBezTo>
                  <a:pt x="256" y="104"/>
                  <a:pt x="243" y="83"/>
                  <a:pt x="223" y="72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ṡḷïḍe">
            <a:extLst>
              <a:ext uri="{FF2B5EF4-FFF2-40B4-BE49-F238E27FC236}">
                <a16:creationId xmlns:a16="http://schemas.microsoft.com/office/drawing/2014/main" xmlns="" id="{65E5A710-3F5C-445D-8692-34B12FF83EE4}"/>
              </a:ext>
            </a:extLst>
          </p:cNvPr>
          <p:cNvSpPr>
            <a:spLocks/>
          </p:cNvSpPr>
          <p:nvPr/>
        </p:nvSpPr>
        <p:spPr bwMode="auto">
          <a:xfrm>
            <a:off x="10202009" y="4880119"/>
            <a:ext cx="535528" cy="376317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šļidé">
            <a:extLst>
              <a:ext uri="{FF2B5EF4-FFF2-40B4-BE49-F238E27FC236}">
                <a16:creationId xmlns:a16="http://schemas.microsoft.com/office/drawing/2014/main" xmlns="" id="{AC9BB589-BBDB-4017-9B4D-9FE0035DB7E6}"/>
              </a:ext>
            </a:extLst>
          </p:cNvPr>
          <p:cNvSpPr>
            <a:spLocks/>
          </p:cNvSpPr>
          <p:nvPr/>
        </p:nvSpPr>
        <p:spPr bwMode="auto">
          <a:xfrm>
            <a:off x="9370315" y="3669390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22" name="íṩľïḋê">
            <a:extLst>
              <a:ext uri="{FF2B5EF4-FFF2-40B4-BE49-F238E27FC236}">
                <a16:creationId xmlns:a16="http://schemas.microsoft.com/office/drawing/2014/main" xmlns="" id="{022D74F6-34AD-4843-8EF1-66C4E336513E}"/>
              </a:ext>
            </a:extLst>
          </p:cNvPr>
          <p:cNvSpPr txBox="1">
            <a:spLocks/>
          </p:cNvSpPr>
          <p:nvPr/>
        </p:nvSpPr>
        <p:spPr bwMode="auto">
          <a:xfrm>
            <a:off x="9370315" y="3318251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16" name="îṣ1ïďe">
            <a:extLst>
              <a:ext uri="{FF2B5EF4-FFF2-40B4-BE49-F238E27FC236}">
                <a16:creationId xmlns:a16="http://schemas.microsoft.com/office/drawing/2014/main" xmlns="" id="{749551FA-D88C-4646-8DA1-627535F0B46E}"/>
              </a:ext>
            </a:extLst>
          </p:cNvPr>
          <p:cNvSpPr/>
          <p:nvPr/>
        </p:nvSpPr>
        <p:spPr bwMode="auto">
          <a:xfrm>
            <a:off x="7882881" y="4545536"/>
            <a:ext cx="854196" cy="2312464"/>
          </a:xfrm>
          <a:custGeom>
            <a:avLst/>
            <a:gdLst>
              <a:gd name="connsiteX0" fmla="*/ 108012 w 1224024"/>
              <a:gd name="connsiteY0" fmla="*/ 1116120 h 1548168"/>
              <a:gd name="connsiteX1" fmla="*/ 108012 w 1224024"/>
              <a:gd name="connsiteY1" fmla="*/ 1296144 h 1548168"/>
              <a:gd name="connsiteX2" fmla="*/ 1116012 w 1224024"/>
              <a:gd name="connsiteY2" fmla="*/ 1296144 h 1548168"/>
              <a:gd name="connsiteX3" fmla="*/ 1116012 w 1224024"/>
              <a:gd name="connsiteY3" fmla="*/ 1116120 h 1548168"/>
              <a:gd name="connsiteX4" fmla="*/ 108012 w 1224024"/>
              <a:gd name="connsiteY4" fmla="*/ 900096 h 1548168"/>
              <a:gd name="connsiteX5" fmla="*/ 108012 w 1224024"/>
              <a:gd name="connsiteY5" fmla="*/ 1080120 h 1548168"/>
              <a:gd name="connsiteX6" fmla="*/ 1116012 w 1224024"/>
              <a:gd name="connsiteY6" fmla="*/ 1080120 h 1548168"/>
              <a:gd name="connsiteX7" fmla="*/ 1116012 w 1224024"/>
              <a:gd name="connsiteY7" fmla="*/ 900096 h 1548168"/>
              <a:gd name="connsiteX8" fmla="*/ 108012 w 1224024"/>
              <a:gd name="connsiteY8" fmla="*/ 684072 h 1548168"/>
              <a:gd name="connsiteX9" fmla="*/ 108012 w 1224024"/>
              <a:gd name="connsiteY9" fmla="*/ 864096 h 1548168"/>
              <a:gd name="connsiteX10" fmla="*/ 1116012 w 1224024"/>
              <a:gd name="connsiteY10" fmla="*/ 864096 h 1548168"/>
              <a:gd name="connsiteX11" fmla="*/ 1116012 w 1224024"/>
              <a:gd name="connsiteY11" fmla="*/ 684072 h 1548168"/>
              <a:gd name="connsiteX12" fmla="*/ 108012 w 1224024"/>
              <a:gd name="connsiteY12" fmla="*/ 468048 h 1548168"/>
              <a:gd name="connsiteX13" fmla="*/ 108012 w 1224024"/>
              <a:gd name="connsiteY13" fmla="*/ 648072 h 1548168"/>
              <a:gd name="connsiteX14" fmla="*/ 1116012 w 1224024"/>
              <a:gd name="connsiteY14" fmla="*/ 648072 h 1548168"/>
              <a:gd name="connsiteX15" fmla="*/ 1116012 w 1224024"/>
              <a:gd name="connsiteY15" fmla="*/ 468048 h 1548168"/>
              <a:gd name="connsiteX16" fmla="*/ 108012 w 1224024"/>
              <a:gd name="connsiteY16" fmla="*/ 252024 h 1548168"/>
              <a:gd name="connsiteX17" fmla="*/ 108012 w 1224024"/>
              <a:gd name="connsiteY17" fmla="*/ 432048 h 1548168"/>
              <a:gd name="connsiteX18" fmla="*/ 1116012 w 1224024"/>
              <a:gd name="connsiteY18" fmla="*/ 432048 h 1548168"/>
              <a:gd name="connsiteX19" fmla="*/ 1116012 w 1224024"/>
              <a:gd name="connsiteY19" fmla="*/ 252024 h 1548168"/>
              <a:gd name="connsiteX20" fmla="*/ 0 w 1224024"/>
              <a:gd name="connsiteY20" fmla="*/ 0 h 1548168"/>
              <a:gd name="connsiteX21" fmla="*/ 108012 w 1224024"/>
              <a:gd name="connsiteY21" fmla="*/ 0 h 1548168"/>
              <a:gd name="connsiteX22" fmla="*/ 108012 w 1224024"/>
              <a:gd name="connsiteY22" fmla="*/ 216024 h 1548168"/>
              <a:gd name="connsiteX23" fmla="*/ 1116012 w 1224024"/>
              <a:gd name="connsiteY23" fmla="*/ 216024 h 1548168"/>
              <a:gd name="connsiteX24" fmla="*/ 1116012 w 1224024"/>
              <a:gd name="connsiteY24" fmla="*/ 0 h 1548168"/>
              <a:gd name="connsiteX25" fmla="*/ 1224024 w 1224024"/>
              <a:gd name="connsiteY25" fmla="*/ 0 h 1548168"/>
              <a:gd name="connsiteX26" fmla="*/ 1224024 w 1224024"/>
              <a:gd name="connsiteY26" fmla="*/ 1548168 h 1548168"/>
              <a:gd name="connsiteX27" fmla="*/ 1116012 w 1224024"/>
              <a:gd name="connsiteY27" fmla="*/ 1548168 h 1548168"/>
              <a:gd name="connsiteX28" fmla="*/ 1116012 w 1224024"/>
              <a:gd name="connsiteY28" fmla="*/ 1332144 h 1548168"/>
              <a:gd name="connsiteX29" fmla="*/ 108012 w 1224024"/>
              <a:gd name="connsiteY29" fmla="*/ 1332144 h 1548168"/>
              <a:gd name="connsiteX30" fmla="*/ 108012 w 1224024"/>
              <a:gd name="connsiteY30" fmla="*/ 1548168 h 1548168"/>
              <a:gd name="connsiteX31" fmla="*/ 0 w 1224024"/>
              <a:gd name="connsiteY31" fmla="*/ 1548168 h 154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224024" h="1548168">
                <a:moveTo>
                  <a:pt x="108012" y="1116120"/>
                </a:moveTo>
                <a:lnTo>
                  <a:pt x="108012" y="1296144"/>
                </a:lnTo>
                <a:lnTo>
                  <a:pt x="1116012" y="1296144"/>
                </a:lnTo>
                <a:lnTo>
                  <a:pt x="1116012" y="1116120"/>
                </a:lnTo>
                <a:close/>
                <a:moveTo>
                  <a:pt x="108012" y="900096"/>
                </a:moveTo>
                <a:lnTo>
                  <a:pt x="108012" y="1080120"/>
                </a:lnTo>
                <a:lnTo>
                  <a:pt x="1116012" y="1080120"/>
                </a:lnTo>
                <a:lnTo>
                  <a:pt x="1116012" y="900096"/>
                </a:lnTo>
                <a:close/>
                <a:moveTo>
                  <a:pt x="108012" y="684072"/>
                </a:moveTo>
                <a:lnTo>
                  <a:pt x="108012" y="864096"/>
                </a:lnTo>
                <a:lnTo>
                  <a:pt x="1116012" y="864096"/>
                </a:lnTo>
                <a:lnTo>
                  <a:pt x="1116012" y="684072"/>
                </a:lnTo>
                <a:close/>
                <a:moveTo>
                  <a:pt x="108012" y="468048"/>
                </a:moveTo>
                <a:lnTo>
                  <a:pt x="108012" y="648072"/>
                </a:lnTo>
                <a:lnTo>
                  <a:pt x="1116012" y="648072"/>
                </a:lnTo>
                <a:lnTo>
                  <a:pt x="1116012" y="468048"/>
                </a:lnTo>
                <a:close/>
                <a:moveTo>
                  <a:pt x="108012" y="252024"/>
                </a:moveTo>
                <a:lnTo>
                  <a:pt x="108012" y="432048"/>
                </a:lnTo>
                <a:lnTo>
                  <a:pt x="1116012" y="432048"/>
                </a:lnTo>
                <a:lnTo>
                  <a:pt x="1116012" y="252024"/>
                </a:lnTo>
                <a:close/>
                <a:moveTo>
                  <a:pt x="0" y="0"/>
                </a:moveTo>
                <a:lnTo>
                  <a:pt x="108012" y="0"/>
                </a:lnTo>
                <a:lnTo>
                  <a:pt x="108012" y="216024"/>
                </a:lnTo>
                <a:lnTo>
                  <a:pt x="1116012" y="216024"/>
                </a:lnTo>
                <a:lnTo>
                  <a:pt x="1116012" y="0"/>
                </a:lnTo>
                <a:lnTo>
                  <a:pt x="1224024" y="0"/>
                </a:lnTo>
                <a:lnTo>
                  <a:pt x="1224024" y="1548168"/>
                </a:lnTo>
                <a:lnTo>
                  <a:pt x="1116012" y="1548168"/>
                </a:lnTo>
                <a:lnTo>
                  <a:pt x="1116012" y="1332144"/>
                </a:lnTo>
                <a:lnTo>
                  <a:pt x="108012" y="1332144"/>
                </a:lnTo>
                <a:lnTo>
                  <a:pt x="108012" y="1548168"/>
                </a:lnTo>
                <a:lnTo>
                  <a:pt x="0" y="1548168"/>
                </a:lnTo>
                <a:close/>
              </a:path>
            </a:pathLst>
          </a:custGeom>
          <a:solidFill>
            <a:schemeClr val="accent3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$ļîḓe">
            <a:extLst>
              <a:ext uri="{FF2B5EF4-FFF2-40B4-BE49-F238E27FC236}">
                <a16:creationId xmlns:a16="http://schemas.microsoft.com/office/drawing/2014/main" xmlns="" id="{5B21C0E2-9C0B-4436-B8DE-51C320B7C235}"/>
              </a:ext>
            </a:extLst>
          </p:cNvPr>
          <p:cNvSpPr>
            <a:spLocks noChangeAspect="1"/>
          </p:cNvSpPr>
          <p:nvPr/>
        </p:nvSpPr>
        <p:spPr bwMode="auto">
          <a:xfrm>
            <a:off x="7429271" y="3507951"/>
            <a:ext cx="1764421" cy="1317103"/>
          </a:xfrm>
          <a:custGeom>
            <a:avLst/>
            <a:gdLst>
              <a:gd name="T0" fmla="*/ 223 w 256"/>
              <a:gd name="T1" fmla="*/ 72 h 192"/>
              <a:gd name="T2" fmla="*/ 224 w 256"/>
              <a:gd name="T3" fmla="*/ 64 h 192"/>
              <a:gd name="T4" fmla="*/ 160 w 256"/>
              <a:gd name="T5" fmla="*/ 0 h 192"/>
              <a:gd name="T6" fmla="*/ 109 w 256"/>
              <a:gd name="T7" fmla="*/ 26 h 192"/>
              <a:gd name="T8" fmla="*/ 96 w 256"/>
              <a:gd name="T9" fmla="*/ 24 h 192"/>
              <a:gd name="T10" fmla="*/ 40 w 256"/>
              <a:gd name="T11" fmla="*/ 80 h 192"/>
              <a:gd name="T12" fmla="*/ 40 w 256"/>
              <a:gd name="T13" fmla="*/ 83 h 192"/>
              <a:gd name="T14" fmla="*/ 0 w 256"/>
              <a:gd name="T15" fmla="*/ 136 h 192"/>
              <a:gd name="T16" fmla="*/ 56 w 256"/>
              <a:gd name="T17" fmla="*/ 192 h 192"/>
              <a:gd name="T18" fmla="*/ 192 w 256"/>
              <a:gd name="T19" fmla="*/ 192 h 192"/>
              <a:gd name="T20" fmla="*/ 256 w 256"/>
              <a:gd name="T21" fmla="*/ 128 h 192"/>
              <a:gd name="T22" fmla="*/ 223 w 256"/>
              <a:gd name="T23" fmla="*/ 7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6" h="192">
                <a:moveTo>
                  <a:pt x="223" y="72"/>
                </a:moveTo>
                <a:cubicBezTo>
                  <a:pt x="224" y="70"/>
                  <a:pt x="224" y="67"/>
                  <a:pt x="224" y="64"/>
                </a:cubicBezTo>
                <a:cubicBezTo>
                  <a:pt x="224" y="29"/>
                  <a:pt x="195" y="0"/>
                  <a:pt x="160" y="0"/>
                </a:cubicBezTo>
                <a:cubicBezTo>
                  <a:pt x="139" y="0"/>
                  <a:pt x="121" y="10"/>
                  <a:pt x="109" y="26"/>
                </a:cubicBezTo>
                <a:cubicBezTo>
                  <a:pt x="105" y="25"/>
                  <a:pt x="101" y="24"/>
                  <a:pt x="96" y="24"/>
                </a:cubicBezTo>
                <a:cubicBezTo>
                  <a:pt x="65" y="24"/>
                  <a:pt x="40" y="49"/>
                  <a:pt x="40" y="80"/>
                </a:cubicBezTo>
                <a:cubicBezTo>
                  <a:pt x="40" y="81"/>
                  <a:pt x="40" y="82"/>
                  <a:pt x="40" y="83"/>
                </a:cubicBezTo>
                <a:cubicBezTo>
                  <a:pt x="17" y="89"/>
                  <a:pt x="0" y="111"/>
                  <a:pt x="0" y="136"/>
                </a:cubicBezTo>
                <a:cubicBezTo>
                  <a:pt x="0" y="167"/>
                  <a:pt x="25" y="192"/>
                  <a:pt x="56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227" y="192"/>
                  <a:pt x="256" y="163"/>
                  <a:pt x="256" y="128"/>
                </a:cubicBezTo>
                <a:cubicBezTo>
                  <a:pt x="256" y="104"/>
                  <a:pt x="243" y="83"/>
                  <a:pt x="223" y="72"/>
                </a:cubicBez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îs1ïďè">
            <a:extLst>
              <a:ext uri="{FF2B5EF4-FFF2-40B4-BE49-F238E27FC236}">
                <a16:creationId xmlns:a16="http://schemas.microsoft.com/office/drawing/2014/main" xmlns="" id="{728D98CE-C3E8-4F3E-B9F6-C2E71788BA63}"/>
              </a:ext>
            </a:extLst>
          </p:cNvPr>
          <p:cNvSpPr>
            <a:spLocks/>
          </p:cNvSpPr>
          <p:nvPr/>
        </p:nvSpPr>
        <p:spPr bwMode="auto">
          <a:xfrm>
            <a:off x="8043718" y="3899143"/>
            <a:ext cx="535528" cy="534719"/>
          </a:xfrm>
          <a:custGeom>
            <a:avLst/>
            <a:gdLst>
              <a:gd name="T0" fmla="*/ 6827 w 6827"/>
              <a:gd name="T1" fmla="*/ 910 h 6827"/>
              <a:gd name="T2" fmla="*/ 5916 w 6827"/>
              <a:gd name="T3" fmla="*/ 0 h 6827"/>
              <a:gd name="T4" fmla="*/ 5006 w 6827"/>
              <a:gd name="T5" fmla="*/ 910 h 6827"/>
              <a:gd name="T6" fmla="*/ 5796 w 6827"/>
              <a:gd name="T7" fmla="*/ 1812 h 6827"/>
              <a:gd name="T8" fmla="*/ 4892 w 6827"/>
              <a:gd name="T9" fmla="*/ 2617 h 6827"/>
              <a:gd name="T10" fmla="*/ 1934 w 6827"/>
              <a:gd name="T11" fmla="*/ 2617 h 6827"/>
              <a:gd name="T12" fmla="*/ 796 w 6827"/>
              <a:gd name="T13" fmla="*/ 3755 h 6827"/>
              <a:gd name="T14" fmla="*/ 796 w 6827"/>
              <a:gd name="T15" fmla="*/ 5014 h 6827"/>
              <a:gd name="T16" fmla="*/ 0 w 6827"/>
              <a:gd name="T17" fmla="*/ 5916 h 6827"/>
              <a:gd name="T18" fmla="*/ 910 w 6827"/>
              <a:gd name="T19" fmla="*/ 6827 h 6827"/>
              <a:gd name="T20" fmla="*/ 1820 w 6827"/>
              <a:gd name="T21" fmla="*/ 5916 h 6827"/>
              <a:gd name="T22" fmla="*/ 1024 w 6827"/>
              <a:gd name="T23" fmla="*/ 5014 h 6827"/>
              <a:gd name="T24" fmla="*/ 1024 w 6827"/>
              <a:gd name="T25" fmla="*/ 3755 h 6827"/>
              <a:gd name="T26" fmla="*/ 1934 w 6827"/>
              <a:gd name="T27" fmla="*/ 2844 h 6827"/>
              <a:gd name="T28" fmla="*/ 3757 w 6827"/>
              <a:gd name="T29" fmla="*/ 2844 h 6827"/>
              <a:gd name="T30" fmla="*/ 3300 w 6827"/>
              <a:gd name="T31" fmla="*/ 3755 h 6827"/>
              <a:gd name="T32" fmla="*/ 3300 w 6827"/>
              <a:gd name="T33" fmla="*/ 5014 h 6827"/>
              <a:gd name="T34" fmla="*/ 2503 w 6827"/>
              <a:gd name="T35" fmla="*/ 5916 h 6827"/>
              <a:gd name="T36" fmla="*/ 3413 w 6827"/>
              <a:gd name="T37" fmla="*/ 6827 h 6827"/>
              <a:gd name="T38" fmla="*/ 4324 w 6827"/>
              <a:gd name="T39" fmla="*/ 5916 h 6827"/>
              <a:gd name="T40" fmla="*/ 3527 w 6827"/>
              <a:gd name="T41" fmla="*/ 5014 h 6827"/>
              <a:gd name="T42" fmla="*/ 3527 w 6827"/>
              <a:gd name="T43" fmla="*/ 3755 h 6827"/>
              <a:gd name="T44" fmla="*/ 4437 w 6827"/>
              <a:gd name="T45" fmla="*/ 2844 h 6827"/>
              <a:gd name="T46" fmla="*/ 4892 w 6827"/>
              <a:gd name="T47" fmla="*/ 2844 h 6827"/>
              <a:gd name="T48" fmla="*/ 6025 w 6827"/>
              <a:gd name="T49" fmla="*/ 1814 h 6827"/>
              <a:gd name="T50" fmla="*/ 6827 w 6827"/>
              <a:gd name="T51" fmla="*/ 910 h 6827"/>
              <a:gd name="T52" fmla="*/ 1593 w 6827"/>
              <a:gd name="T53" fmla="*/ 5916 h 6827"/>
              <a:gd name="T54" fmla="*/ 910 w 6827"/>
              <a:gd name="T55" fmla="*/ 6599 h 6827"/>
              <a:gd name="T56" fmla="*/ 228 w 6827"/>
              <a:gd name="T57" fmla="*/ 5916 h 6827"/>
              <a:gd name="T58" fmla="*/ 910 w 6827"/>
              <a:gd name="T59" fmla="*/ 5234 h 6827"/>
              <a:gd name="T60" fmla="*/ 1593 w 6827"/>
              <a:gd name="T61" fmla="*/ 5916 h 6827"/>
              <a:gd name="T62" fmla="*/ 4096 w 6827"/>
              <a:gd name="T63" fmla="*/ 5916 h 6827"/>
              <a:gd name="T64" fmla="*/ 3413 w 6827"/>
              <a:gd name="T65" fmla="*/ 6599 h 6827"/>
              <a:gd name="T66" fmla="*/ 2731 w 6827"/>
              <a:gd name="T67" fmla="*/ 5916 h 6827"/>
              <a:gd name="T68" fmla="*/ 3413 w 6827"/>
              <a:gd name="T69" fmla="*/ 5234 h 6827"/>
              <a:gd name="T70" fmla="*/ 4096 w 6827"/>
              <a:gd name="T71" fmla="*/ 5916 h 6827"/>
              <a:gd name="T72" fmla="*/ 5916 w 6827"/>
              <a:gd name="T73" fmla="*/ 1593 h 6827"/>
              <a:gd name="T74" fmla="*/ 5234 w 6827"/>
              <a:gd name="T75" fmla="*/ 910 h 6827"/>
              <a:gd name="T76" fmla="*/ 5916 w 6827"/>
              <a:gd name="T77" fmla="*/ 228 h 6827"/>
              <a:gd name="T78" fmla="*/ 6599 w 6827"/>
              <a:gd name="T79" fmla="*/ 910 h 6827"/>
              <a:gd name="T80" fmla="*/ 5916 w 6827"/>
              <a:gd name="T81" fmla="*/ 159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27" h="6827">
                <a:moveTo>
                  <a:pt x="6827" y="910"/>
                </a:moveTo>
                <a:cubicBezTo>
                  <a:pt x="6827" y="410"/>
                  <a:pt x="6417" y="0"/>
                  <a:pt x="5916" y="0"/>
                </a:cubicBezTo>
                <a:cubicBezTo>
                  <a:pt x="5416" y="0"/>
                  <a:pt x="5006" y="410"/>
                  <a:pt x="5006" y="910"/>
                </a:cubicBezTo>
                <a:cubicBezTo>
                  <a:pt x="5006" y="1370"/>
                  <a:pt x="5352" y="1753"/>
                  <a:pt x="5796" y="1812"/>
                </a:cubicBezTo>
                <a:cubicBezTo>
                  <a:pt x="5744" y="2264"/>
                  <a:pt x="5357" y="2617"/>
                  <a:pt x="4892" y="2617"/>
                </a:cubicBezTo>
                <a:lnTo>
                  <a:pt x="1934" y="2617"/>
                </a:lnTo>
                <a:cubicBezTo>
                  <a:pt x="1308" y="2617"/>
                  <a:pt x="796" y="3129"/>
                  <a:pt x="796" y="3755"/>
                </a:cubicBezTo>
                <a:lnTo>
                  <a:pt x="796" y="5014"/>
                </a:lnTo>
                <a:cubicBezTo>
                  <a:pt x="349" y="5070"/>
                  <a:pt x="0" y="5454"/>
                  <a:pt x="0" y="5916"/>
                </a:cubicBezTo>
                <a:cubicBezTo>
                  <a:pt x="0" y="6417"/>
                  <a:pt x="410" y="6827"/>
                  <a:pt x="910" y="6827"/>
                </a:cubicBezTo>
                <a:cubicBezTo>
                  <a:pt x="1411" y="6827"/>
                  <a:pt x="1820" y="6417"/>
                  <a:pt x="1820" y="5916"/>
                </a:cubicBezTo>
                <a:cubicBezTo>
                  <a:pt x="1820" y="5454"/>
                  <a:pt x="1471" y="5070"/>
                  <a:pt x="1024" y="5014"/>
                </a:cubicBezTo>
                <a:lnTo>
                  <a:pt x="1024" y="3755"/>
                </a:lnTo>
                <a:cubicBezTo>
                  <a:pt x="1024" y="3254"/>
                  <a:pt x="1434" y="2844"/>
                  <a:pt x="1934" y="2844"/>
                </a:cubicBezTo>
                <a:lnTo>
                  <a:pt x="3757" y="2844"/>
                </a:lnTo>
                <a:cubicBezTo>
                  <a:pt x="3480" y="3052"/>
                  <a:pt x="3300" y="3384"/>
                  <a:pt x="3300" y="3755"/>
                </a:cubicBezTo>
                <a:lnTo>
                  <a:pt x="3300" y="5014"/>
                </a:lnTo>
                <a:cubicBezTo>
                  <a:pt x="2852" y="5070"/>
                  <a:pt x="2503" y="5454"/>
                  <a:pt x="2503" y="5916"/>
                </a:cubicBezTo>
                <a:cubicBezTo>
                  <a:pt x="2503" y="6417"/>
                  <a:pt x="2913" y="6827"/>
                  <a:pt x="3413" y="6827"/>
                </a:cubicBezTo>
                <a:cubicBezTo>
                  <a:pt x="3914" y="6827"/>
                  <a:pt x="4324" y="6417"/>
                  <a:pt x="4324" y="5916"/>
                </a:cubicBezTo>
                <a:cubicBezTo>
                  <a:pt x="4324" y="5454"/>
                  <a:pt x="3975" y="5070"/>
                  <a:pt x="3527" y="5014"/>
                </a:cubicBezTo>
                <a:lnTo>
                  <a:pt x="3527" y="3755"/>
                </a:lnTo>
                <a:cubicBezTo>
                  <a:pt x="3527" y="3254"/>
                  <a:pt x="3937" y="2844"/>
                  <a:pt x="4437" y="2844"/>
                </a:cubicBezTo>
                <a:lnTo>
                  <a:pt x="4892" y="2844"/>
                </a:lnTo>
                <a:cubicBezTo>
                  <a:pt x="5482" y="2844"/>
                  <a:pt x="5971" y="2390"/>
                  <a:pt x="6025" y="1814"/>
                </a:cubicBezTo>
                <a:cubicBezTo>
                  <a:pt x="6475" y="1760"/>
                  <a:pt x="6827" y="1374"/>
                  <a:pt x="6827" y="910"/>
                </a:cubicBezTo>
                <a:close/>
                <a:moveTo>
                  <a:pt x="1593" y="5916"/>
                </a:moveTo>
                <a:cubicBezTo>
                  <a:pt x="1593" y="6292"/>
                  <a:pt x="1286" y="6599"/>
                  <a:pt x="910" y="6599"/>
                </a:cubicBezTo>
                <a:cubicBezTo>
                  <a:pt x="535" y="6599"/>
                  <a:pt x="228" y="6292"/>
                  <a:pt x="228" y="5916"/>
                </a:cubicBezTo>
                <a:cubicBezTo>
                  <a:pt x="228" y="5541"/>
                  <a:pt x="535" y="5234"/>
                  <a:pt x="910" y="5234"/>
                </a:cubicBezTo>
                <a:cubicBezTo>
                  <a:pt x="1286" y="5234"/>
                  <a:pt x="1593" y="5541"/>
                  <a:pt x="1593" y="5916"/>
                </a:cubicBezTo>
                <a:close/>
                <a:moveTo>
                  <a:pt x="4096" y="5916"/>
                </a:moveTo>
                <a:cubicBezTo>
                  <a:pt x="4096" y="6292"/>
                  <a:pt x="3789" y="6599"/>
                  <a:pt x="3413" y="6599"/>
                </a:cubicBezTo>
                <a:cubicBezTo>
                  <a:pt x="3038" y="6599"/>
                  <a:pt x="2731" y="6292"/>
                  <a:pt x="2731" y="5916"/>
                </a:cubicBezTo>
                <a:cubicBezTo>
                  <a:pt x="2731" y="5541"/>
                  <a:pt x="3038" y="5234"/>
                  <a:pt x="3413" y="5234"/>
                </a:cubicBezTo>
                <a:cubicBezTo>
                  <a:pt x="3789" y="5234"/>
                  <a:pt x="4096" y="5541"/>
                  <a:pt x="4096" y="5916"/>
                </a:cubicBezTo>
                <a:close/>
                <a:moveTo>
                  <a:pt x="5916" y="1593"/>
                </a:moveTo>
                <a:cubicBezTo>
                  <a:pt x="5541" y="1593"/>
                  <a:pt x="5234" y="1286"/>
                  <a:pt x="5234" y="910"/>
                </a:cubicBezTo>
                <a:cubicBezTo>
                  <a:pt x="5234" y="535"/>
                  <a:pt x="5541" y="228"/>
                  <a:pt x="5916" y="228"/>
                </a:cubicBezTo>
                <a:cubicBezTo>
                  <a:pt x="6292" y="228"/>
                  <a:pt x="6599" y="535"/>
                  <a:pt x="6599" y="910"/>
                </a:cubicBezTo>
                <a:cubicBezTo>
                  <a:pt x="6599" y="1286"/>
                  <a:pt x="6292" y="1593"/>
                  <a:pt x="5916" y="159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iślíḋè">
            <a:extLst>
              <a:ext uri="{FF2B5EF4-FFF2-40B4-BE49-F238E27FC236}">
                <a16:creationId xmlns:a16="http://schemas.microsoft.com/office/drawing/2014/main" xmlns="" id="{B7D4A8F6-68EA-4986-8240-CAE4901A59E7}"/>
              </a:ext>
            </a:extLst>
          </p:cNvPr>
          <p:cNvSpPr>
            <a:spLocks/>
          </p:cNvSpPr>
          <p:nvPr/>
        </p:nvSpPr>
        <p:spPr bwMode="auto">
          <a:xfrm>
            <a:off x="7212024" y="2840746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 dirty="0"/>
              <a:t>此部分内容作为文字排版占位显示</a:t>
            </a:r>
            <a:r>
              <a:rPr lang="en-US" altLang="zh-CN" sz="1000" dirty="0"/>
              <a:t/>
            </a:r>
            <a:br>
              <a:rPr lang="en-US" altLang="zh-CN" sz="1000" dirty="0"/>
            </a:br>
            <a:r>
              <a:rPr lang="zh-CN" altLang="en-US" sz="1000" dirty="0"/>
              <a:t> （建议使用主题字体）</a:t>
            </a:r>
          </a:p>
        </p:txBody>
      </p:sp>
      <p:sp>
        <p:nvSpPr>
          <p:cNvPr id="15" name="ïş1îďê">
            <a:extLst>
              <a:ext uri="{FF2B5EF4-FFF2-40B4-BE49-F238E27FC236}">
                <a16:creationId xmlns:a16="http://schemas.microsoft.com/office/drawing/2014/main" xmlns="" id="{28842271-5875-4B65-96DE-ADA49856A3DC}"/>
              </a:ext>
            </a:extLst>
          </p:cNvPr>
          <p:cNvSpPr txBox="1">
            <a:spLocks/>
          </p:cNvSpPr>
          <p:nvPr/>
        </p:nvSpPr>
        <p:spPr bwMode="auto">
          <a:xfrm>
            <a:off x="7212024" y="2489607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chemeClr val="accent3"/>
                </a:solidFill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75010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31" name="ïṧľiḑe"/>
          <p:cNvSpPr/>
          <p:nvPr/>
        </p:nvSpPr>
        <p:spPr>
          <a:xfrm>
            <a:off x="772366" y="1268760"/>
            <a:ext cx="5539658" cy="5539658"/>
          </a:xfrm>
          <a:prstGeom prst="blockArc">
            <a:avLst>
              <a:gd name="adj1" fmla="val 12600000"/>
              <a:gd name="adj2" fmla="val 19800000"/>
              <a:gd name="adj3" fmla="val 5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i$ľíḑé"/>
          <p:cNvSpPr/>
          <p:nvPr/>
        </p:nvSpPr>
        <p:spPr>
          <a:xfrm>
            <a:off x="1275971" y="1772365"/>
            <a:ext cx="4532447" cy="4532447"/>
          </a:xfrm>
          <a:prstGeom prst="blockArc">
            <a:avLst>
              <a:gd name="adj1" fmla="val 12600000"/>
              <a:gd name="adj2" fmla="val 19800000"/>
              <a:gd name="adj3" fmla="val 6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îsliďé"/>
          <p:cNvSpPr/>
          <p:nvPr/>
        </p:nvSpPr>
        <p:spPr>
          <a:xfrm>
            <a:off x="1779577" y="2275971"/>
            <a:ext cx="3525237" cy="3525237"/>
          </a:xfrm>
          <a:prstGeom prst="blockArc">
            <a:avLst>
              <a:gd name="adj1" fmla="val 12600000"/>
              <a:gd name="adj2" fmla="val 19800000"/>
              <a:gd name="adj3" fmla="val 7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iSļïḓé"/>
          <p:cNvSpPr/>
          <p:nvPr/>
        </p:nvSpPr>
        <p:spPr>
          <a:xfrm>
            <a:off x="2283182" y="2779576"/>
            <a:ext cx="2518026" cy="2518026"/>
          </a:xfrm>
          <a:prstGeom prst="blockArc">
            <a:avLst>
              <a:gd name="adj1" fmla="val 12600000"/>
              <a:gd name="adj2" fmla="val 19800000"/>
              <a:gd name="adj3" fmla="val 8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ïṣľiḓé"/>
          <p:cNvSpPr/>
          <p:nvPr/>
        </p:nvSpPr>
        <p:spPr>
          <a:xfrm>
            <a:off x="2786787" y="3283181"/>
            <a:ext cx="1510816" cy="1510816"/>
          </a:xfrm>
          <a:prstGeom prst="blockArc">
            <a:avLst>
              <a:gd name="adj1" fmla="val 12600000"/>
              <a:gd name="adj2" fmla="val 19800000"/>
              <a:gd name="adj3" fmla="val 12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îS1îḓê"/>
          <p:cNvSpPr/>
          <p:nvPr/>
        </p:nvSpPr>
        <p:spPr>
          <a:xfrm>
            <a:off x="3302353" y="3798747"/>
            <a:ext cx="479684" cy="479684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ïśḻiḓé"/>
          <p:cNvSpPr/>
          <p:nvPr/>
        </p:nvSpPr>
        <p:spPr>
          <a:xfrm>
            <a:off x="772366" y="1268760"/>
            <a:ext cx="5539658" cy="5539658"/>
          </a:xfrm>
          <a:prstGeom prst="blockArc">
            <a:avLst>
              <a:gd name="adj1" fmla="val 12600000"/>
              <a:gd name="adj2" fmla="val 17712000"/>
              <a:gd name="adj3" fmla="val 5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ïŝľidè"/>
          <p:cNvSpPr/>
          <p:nvPr/>
        </p:nvSpPr>
        <p:spPr>
          <a:xfrm>
            <a:off x="1275971" y="1772365"/>
            <a:ext cx="4532447" cy="4532447"/>
          </a:xfrm>
          <a:prstGeom prst="blockArc">
            <a:avLst>
              <a:gd name="adj1" fmla="val 12600000"/>
              <a:gd name="adj2" fmla="val 18360000"/>
              <a:gd name="adj3" fmla="val 6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ïş1ïdè"/>
          <p:cNvSpPr/>
          <p:nvPr/>
        </p:nvSpPr>
        <p:spPr>
          <a:xfrm>
            <a:off x="1779577" y="2275971"/>
            <a:ext cx="3525237" cy="3525237"/>
          </a:xfrm>
          <a:prstGeom prst="blockArc">
            <a:avLst>
              <a:gd name="adj1" fmla="val 12600000"/>
              <a:gd name="adj2" fmla="val 16632000"/>
              <a:gd name="adj3" fmla="val 7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0" name="îš1ïḋe"/>
          <p:cNvSpPr/>
          <p:nvPr/>
        </p:nvSpPr>
        <p:spPr>
          <a:xfrm>
            <a:off x="2283182" y="2779576"/>
            <a:ext cx="2518026" cy="2518026"/>
          </a:xfrm>
          <a:prstGeom prst="blockArc">
            <a:avLst>
              <a:gd name="adj1" fmla="val 12600000"/>
              <a:gd name="adj2" fmla="val 17856000"/>
              <a:gd name="adj3" fmla="val 8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îsľïďè"/>
          <p:cNvSpPr/>
          <p:nvPr/>
        </p:nvSpPr>
        <p:spPr>
          <a:xfrm>
            <a:off x="2786787" y="3283181"/>
            <a:ext cx="1510816" cy="1510816"/>
          </a:xfrm>
          <a:prstGeom prst="blockArc">
            <a:avLst>
              <a:gd name="adj1" fmla="val 12600000"/>
              <a:gd name="adj2" fmla="val 15480000"/>
              <a:gd name="adj3" fmla="val 12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îSľíḋé">
            <a:extLst/>
          </p:cNvPr>
          <p:cNvSpPr>
            <a:spLocks/>
          </p:cNvSpPr>
          <p:nvPr/>
        </p:nvSpPr>
        <p:spPr bwMode="auto">
          <a:xfrm>
            <a:off x="1795798" y="4943689"/>
            <a:ext cx="3492795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1000"/>
              <a:t>此部分内容作为文字排版占位显示（建议使用主题字体）</a:t>
            </a:r>
            <a:br>
              <a:rPr lang="zh-CN" altLang="en-US" sz="1000"/>
            </a:br>
            <a:r>
              <a:rPr lang="zh-CN" altLang="en-US" sz="1000"/>
              <a:t>如需更改请在（设置形状格式）菜单下（文本选项）中调整</a:t>
            </a:r>
            <a:endParaRPr lang="zh-CN" altLang="en-US" sz="1000" dirty="0"/>
          </a:p>
        </p:txBody>
      </p:sp>
      <p:sp>
        <p:nvSpPr>
          <p:cNvPr id="30" name="îSliďe">
            <a:extLst/>
          </p:cNvPr>
          <p:cNvSpPr txBox="1">
            <a:spLocks/>
          </p:cNvSpPr>
          <p:nvPr/>
        </p:nvSpPr>
        <p:spPr bwMode="auto">
          <a:xfrm>
            <a:off x="1795798" y="4592550"/>
            <a:ext cx="3492795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8" name="iṧļiḋê"/>
          <p:cNvSpPr>
            <a:spLocks noChangeAspect="1"/>
          </p:cNvSpPr>
          <p:nvPr/>
        </p:nvSpPr>
        <p:spPr bwMode="auto">
          <a:xfrm>
            <a:off x="3465125" y="3905674"/>
            <a:ext cx="154137" cy="304842"/>
          </a:xfrm>
          <a:custGeom>
            <a:avLst/>
            <a:gdLst>
              <a:gd name="connsiteX0" fmla="*/ 206635 w 307383"/>
              <a:gd name="connsiteY0" fmla="*/ 541382 h 607921"/>
              <a:gd name="connsiteX1" fmla="*/ 196382 w 307383"/>
              <a:gd name="connsiteY1" fmla="*/ 545396 h 607921"/>
              <a:gd name="connsiteX2" fmla="*/ 206635 w 307383"/>
              <a:gd name="connsiteY2" fmla="*/ 549409 h 607921"/>
              <a:gd name="connsiteX3" fmla="*/ 234832 w 307383"/>
              <a:gd name="connsiteY3" fmla="*/ 549409 h 607921"/>
              <a:gd name="connsiteX4" fmla="*/ 245005 w 307383"/>
              <a:gd name="connsiteY4" fmla="*/ 545396 h 607921"/>
              <a:gd name="connsiteX5" fmla="*/ 234832 w 307383"/>
              <a:gd name="connsiteY5" fmla="*/ 541382 h 607921"/>
              <a:gd name="connsiteX6" fmla="*/ 139688 w 307383"/>
              <a:gd name="connsiteY6" fmla="*/ 541382 h 607921"/>
              <a:gd name="connsiteX7" fmla="*/ 129423 w 307383"/>
              <a:gd name="connsiteY7" fmla="*/ 545396 h 607921"/>
              <a:gd name="connsiteX8" fmla="*/ 139688 w 307383"/>
              <a:gd name="connsiteY8" fmla="*/ 549409 h 607921"/>
              <a:gd name="connsiteX9" fmla="*/ 167915 w 307383"/>
              <a:gd name="connsiteY9" fmla="*/ 549409 h 607921"/>
              <a:gd name="connsiteX10" fmla="*/ 178100 w 307383"/>
              <a:gd name="connsiteY10" fmla="*/ 545396 h 607921"/>
              <a:gd name="connsiteX11" fmla="*/ 167915 w 307383"/>
              <a:gd name="connsiteY11" fmla="*/ 541382 h 607921"/>
              <a:gd name="connsiteX12" fmla="*/ 72501 w 307383"/>
              <a:gd name="connsiteY12" fmla="*/ 541382 h 607921"/>
              <a:gd name="connsiteX13" fmla="*/ 62316 w 307383"/>
              <a:gd name="connsiteY13" fmla="*/ 545396 h 607921"/>
              <a:gd name="connsiteX14" fmla="*/ 72501 w 307383"/>
              <a:gd name="connsiteY14" fmla="*/ 549409 h 607921"/>
              <a:gd name="connsiteX15" fmla="*/ 100808 w 307383"/>
              <a:gd name="connsiteY15" fmla="*/ 549409 h 607921"/>
              <a:gd name="connsiteX16" fmla="*/ 110993 w 307383"/>
              <a:gd name="connsiteY16" fmla="*/ 545396 h 607921"/>
              <a:gd name="connsiteX17" fmla="*/ 100808 w 307383"/>
              <a:gd name="connsiteY17" fmla="*/ 541382 h 607921"/>
              <a:gd name="connsiteX18" fmla="*/ 192537 w 307383"/>
              <a:gd name="connsiteY18" fmla="*/ 533757 h 607921"/>
              <a:gd name="connsiteX19" fmla="*/ 248850 w 307383"/>
              <a:gd name="connsiteY19" fmla="*/ 533757 h 607921"/>
              <a:gd name="connsiteX20" fmla="*/ 252695 w 307383"/>
              <a:gd name="connsiteY20" fmla="*/ 537530 h 607921"/>
              <a:gd name="connsiteX21" fmla="*/ 252695 w 307383"/>
              <a:gd name="connsiteY21" fmla="*/ 553262 h 607921"/>
              <a:gd name="connsiteX22" fmla="*/ 248850 w 307383"/>
              <a:gd name="connsiteY22" fmla="*/ 557114 h 607921"/>
              <a:gd name="connsiteX23" fmla="*/ 192537 w 307383"/>
              <a:gd name="connsiteY23" fmla="*/ 557114 h 607921"/>
              <a:gd name="connsiteX24" fmla="*/ 188692 w 307383"/>
              <a:gd name="connsiteY24" fmla="*/ 553262 h 607921"/>
              <a:gd name="connsiteX25" fmla="*/ 188692 w 307383"/>
              <a:gd name="connsiteY25" fmla="*/ 537530 h 607921"/>
              <a:gd name="connsiteX26" fmla="*/ 192537 w 307383"/>
              <a:gd name="connsiteY26" fmla="*/ 533757 h 607921"/>
              <a:gd name="connsiteX27" fmla="*/ 125574 w 307383"/>
              <a:gd name="connsiteY27" fmla="*/ 533757 h 607921"/>
              <a:gd name="connsiteX28" fmla="*/ 181949 w 307383"/>
              <a:gd name="connsiteY28" fmla="*/ 533757 h 607921"/>
              <a:gd name="connsiteX29" fmla="*/ 185798 w 307383"/>
              <a:gd name="connsiteY29" fmla="*/ 537530 h 607921"/>
              <a:gd name="connsiteX30" fmla="*/ 185798 w 307383"/>
              <a:gd name="connsiteY30" fmla="*/ 553262 h 607921"/>
              <a:gd name="connsiteX31" fmla="*/ 181949 w 307383"/>
              <a:gd name="connsiteY31" fmla="*/ 557114 h 607921"/>
              <a:gd name="connsiteX32" fmla="*/ 125574 w 307383"/>
              <a:gd name="connsiteY32" fmla="*/ 557114 h 607921"/>
              <a:gd name="connsiteX33" fmla="*/ 121725 w 307383"/>
              <a:gd name="connsiteY33" fmla="*/ 553262 h 607921"/>
              <a:gd name="connsiteX34" fmla="*/ 121725 w 307383"/>
              <a:gd name="connsiteY34" fmla="*/ 537530 h 607921"/>
              <a:gd name="connsiteX35" fmla="*/ 125574 w 307383"/>
              <a:gd name="connsiteY35" fmla="*/ 533757 h 607921"/>
              <a:gd name="connsiteX36" fmla="*/ 58467 w 307383"/>
              <a:gd name="connsiteY36" fmla="*/ 533757 h 607921"/>
              <a:gd name="connsiteX37" fmla="*/ 114842 w 307383"/>
              <a:gd name="connsiteY37" fmla="*/ 533757 h 607921"/>
              <a:gd name="connsiteX38" fmla="*/ 118691 w 307383"/>
              <a:gd name="connsiteY38" fmla="*/ 537530 h 607921"/>
              <a:gd name="connsiteX39" fmla="*/ 118691 w 307383"/>
              <a:gd name="connsiteY39" fmla="*/ 553262 h 607921"/>
              <a:gd name="connsiteX40" fmla="*/ 114842 w 307383"/>
              <a:gd name="connsiteY40" fmla="*/ 557114 h 607921"/>
              <a:gd name="connsiteX41" fmla="*/ 58467 w 307383"/>
              <a:gd name="connsiteY41" fmla="*/ 557114 h 607921"/>
              <a:gd name="connsiteX42" fmla="*/ 54618 w 307383"/>
              <a:gd name="connsiteY42" fmla="*/ 553262 h 607921"/>
              <a:gd name="connsiteX43" fmla="*/ 54618 w 307383"/>
              <a:gd name="connsiteY43" fmla="*/ 537530 h 607921"/>
              <a:gd name="connsiteX44" fmla="*/ 58467 w 307383"/>
              <a:gd name="connsiteY44" fmla="*/ 533757 h 607921"/>
              <a:gd name="connsiteX45" fmla="*/ 50052 w 307383"/>
              <a:gd name="connsiteY45" fmla="*/ 113663 h 607921"/>
              <a:gd name="connsiteX46" fmla="*/ 39793 w 307383"/>
              <a:gd name="connsiteY46" fmla="*/ 123907 h 607921"/>
              <a:gd name="connsiteX47" fmla="*/ 39793 w 307383"/>
              <a:gd name="connsiteY47" fmla="*/ 487895 h 607921"/>
              <a:gd name="connsiteX48" fmla="*/ 50052 w 307383"/>
              <a:gd name="connsiteY48" fmla="*/ 498139 h 607921"/>
              <a:gd name="connsiteX49" fmla="*/ 257331 w 307383"/>
              <a:gd name="connsiteY49" fmla="*/ 498139 h 607921"/>
              <a:gd name="connsiteX50" fmla="*/ 267510 w 307383"/>
              <a:gd name="connsiteY50" fmla="*/ 487895 h 607921"/>
              <a:gd name="connsiteX51" fmla="*/ 267510 w 307383"/>
              <a:gd name="connsiteY51" fmla="*/ 123907 h 607921"/>
              <a:gd name="connsiteX52" fmla="*/ 257331 w 307383"/>
              <a:gd name="connsiteY52" fmla="*/ 113663 h 607921"/>
              <a:gd name="connsiteX53" fmla="*/ 35945 w 307383"/>
              <a:gd name="connsiteY53" fmla="*/ 106060 h 607921"/>
              <a:gd name="connsiteX54" fmla="*/ 271358 w 307383"/>
              <a:gd name="connsiteY54" fmla="*/ 106060 h 607921"/>
              <a:gd name="connsiteX55" fmla="*/ 275205 w 307383"/>
              <a:gd name="connsiteY55" fmla="*/ 109902 h 607921"/>
              <a:gd name="connsiteX56" fmla="*/ 275205 w 307383"/>
              <a:gd name="connsiteY56" fmla="*/ 501901 h 607921"/>
              <a:gd name="connsiteX57" fmla="*/ 271358 w 307383"/>
              <a:gd name="connsiteY57" fmla="*/ 505742 h 607921"/>
              <a:gd name="connsiteX58" fmla="*/ 35945 w 307383"/>
              <a:gd name="connsiteY58" fmla="*/ 505742 h 607921"/>
              <a:gd name="connsiteX59" fmla="*/ 32178 w 307383"/>
              <a:gd name="connsiteY59" fmla="*/ 501901 h 607921"/>
              <a:gd name="connsiteX60" fmla="*/ 32178 w 307383"/>
              <a:gd name="connsiteY60" fmla="*/ 109902 h 607921"/>
              <a:gd name="connsiteX61" fmla="*/ 35945 w 307383"/>
              <a:gd name="connsiteY61" fmla="*/ 106060 h 607921"/>
              <a:gd name="connsiteX62" fmla="*/ 144075 w 307383"/>
              <a:gd name="connsiteY62" fmla="*/ 34577 h 607921"/>
              <a:gd name="connsiteX63" fmla="*/ 163318 w 307383"/>
              <a:gd name="connsiteY63" fmla="*/ 34577 h 607921"/>
              <a:gd name="connsiteX64" fmla="*/ 168369 w 307383"/>
              <a:gd name="connsiteY64" fmla="*/ 39693 h 607921"/>
              <a:gd name="connsiteX65" fmla="*/ 163318 w 307383"/>
              <a:gd name="connsiteY65" fmla="*/ 44809 h 607921"/>
              <a:gd name="connsiteX66" fmla="*/ 144075 w 307383"/>
              <a:gd name="connsiteY66" fmla="*/ 44809 h 607921"/>
              <a:gd name="connsiteX67" fmla="*/ 138943 w 307383"/>
              <a:gd name="connsiteY67" fmla="*/ 39693 h 607921"/>
              <a:gd name="connsiteX68" fmla="*/ 144075 w 307383"/>
              <a:gd name="connsiteY68" fmla="*/ 34577 h 607921"/>
              <a:gd name="connsiteX69" fmla="*/ 248885 w 307383"/>
              <a:gd name="connsiteY69" fmla="*/ 28367 h 607921"/>
              <a:gd name="connsiteX70" fmla="*/ 260317 w 307383"/>
              <a:gd name="connsiteY70" fmla="*/ 39728 h 607921"/>
              <a:gd name="connsiteX71" fmla="*/ 248885 w 307383"/>
              <a:gd name="connsiteY71" fmla="*/ 51089 h 607921"/>
              <a:gd name="connsiteX72" fmla="*/ 237453 w 307383"/>
              <a:gd name="connsiteY72" fmla="*/ 39728 h 607921"/>
              <a:gd name="connsiteX73" fmla="*/ 248885 w 307383"/>
              <a:gd name="connsiteY73" fmla="*/ 28367 h 607921"/>
              <a:gd name="connsiteX74" fmla="*/ 25568 w 307383"/>
              <a:gd name="connsiteY74" fmla="*/ 15288 h 607921"/>
              <a:gd name="connsiteX75" fmla="*/ 15309 w 307383"/>
              <a:gd name="connsiteY75" fmla="*/ 25533 h 607921"/>
              <a:gd name="connsiteX76" fmla="*/ 15309 w 307383"/>
              <a:gd name="connsiteY76" fmla="*/ 582388 h 607921"/>
              <a:gd name="connsiteX77" fmla="*/ 25568 w 307383"/>
              <a:gd name="connsiteY77" fmla="*/ 592633 h 607921"/>
              <a:gd name="connsiteX78" fmla="*/ 281895 w 307383"/>
              <a:gd name="connsiteY78" fmla="*/ 592633 h 607921"/>
              <a:gd name="connsiteX79" fmla="*/ 292074 w 307383"/>
              <a:gd name="connsiteY79" fmla="*/ 582388 h 607921"/>
              <a:gd name="connsiteX80" fmla="*/ 292074 w 307383"/>
              <a:gd name="connsiteY80" fmla="*/ 25533 h 607921"/>
              <a:gd name="connsiteX81" fmla="*/ 281895 w 307383"/>
              <a:gd name="connsiteY81" fmla="*/ 15288 h 607921"/>
              <a:gd name="connsiteX82" fmla="*/ 7614 w 307383"/>
              <a:gd name="connsiteY82" fmla="*/ 0 h 607921"/>
              <a:gd name="connsiteX83" fmla="*/ 299769 w 307383"/>
              <a:gd name="connsiteY83" fmla="*/ 0 h 607921"/>
              <a:gd name="connsiteX84" fmla="*/ 307383 w 307383"/>
              <a:gd name="connsiteY84" fmla="*/ 7684 h 607921"/>
              <a:gd name="connsiteX85" fmla="*/ 307383 w 307383"/>
              <a:gd name="connsiteY85" fmla="*/ 600317 h 607921"/>
              <a:gd name="connsiteX86" fmla="*/ 299769 w 307383"/>
              <a:gd name="connsiteY86" fmla="*/ 607921 h 607921"/>
              <a:gd name="connsiteX87" fmla="*/ 7614 w 307383"/>
              <a:gd name="connsiteY87" fmla="*/ 607921 h 607921"/>
              <a:gd name="connsiteX88" fmla="*/ 0 w 307383"/>
              <a:gd name="connsiteY88" fmla="*/ 600317 h 607921"/>
              <a:gd name="connsiteX89" fmla="*/ 0 w 307383"/>
              <a:gd name="connsiteY89" fmla="*/ 7684 h 607921"/>
              <a:gd name="connsiteX90" fmla="*/ 7614 w 307383"/>
              <a:gd name="connsiteY90" fmla="*/ 0 h 607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07383" h="607921">
                <a:moveTo>
                  <a:pt x="206635" y="541382"/>
                </a:moveTo>
                <a:cubicBezTo>
                  <a:pt x="200948" y="541382"/>
                  <a:pt x="196382" y="543228"/>
                  <a:pt x="196382" y="545396"/>
                </a:cubicBezTo>
                <a:cubicBezTo>
                  <a:pt x="196382" y="547643"/>
                  <a:pt x="200948" y="549409"/>
                  <a:pt x="206635" y="549409"/>
                </a:cubicBezTo>
                <a:lnTo>
                  <a:pt x="234832" y="549409"/>
                </a:lnTo>
                <a:cubicBezTo>
                  <a:pt x="240439" y="549409"/>
                  <a:pt x="245005" y="547643"/>
                  <a:pt x="245005" y="545396"/>
                </a:cubicBezTo>
                <a:cubicBezTo>
                  <a:pt x="245005" y="543228"/>
                  <a:pt x="240439" y="541382"/>
                  <a:pt x="234832" y="541382"/>
                </a:cubicBezTo>
                <a:close/>
                <a:moveTo>
                  <a:pt x="139688" y="541382"/>
                </a:moveTo>
                <a:cubicBezTo>
                  <a:pt x="133994" y="541382"/>
                  <a:pt x="129423" y="543228"/>
                  <a:pt x="129423" y="545396"/>
                </a:cubicBezTo>
                <a:cubicBezTo>
                  <a:pt x="129423" y="547643"/>
                  <a:pt x="133994" y="549409"/>
                  <a:pt x="139688" y="549409"/>
                </a:cubicBezTo>
                <a:lnTo>
                  <a:pt x="167915" y="549409"/>
                </a:lnTo>
                <a:cubicBezTo>
                  <a:pt x="173529" y="549409"/>
                  <a:pt x="178100" y="547643"/>
                  <a:pt x="178100" y="545396"/>
                </a:cubicBezTo>
                <a:cubicBezTo>
                  <a:pt x="178100" y="543228"/>
                  <a:pt x="173529" y="541382"/>
                  <a:pt x="167915" y="541382"/>
                </a:cubicBezTo>
                <a:close/>
                <a:moveTo>
                  <a:pt x="72501" y="541382"/>
                </a:moveTo>
                <a:cubicBezTo>
                  <a:pt x="66887" y="541382"/>
                  <a:pt x="62316" y="543228"/>
                  <a:pt x="62316" y="545396"/>
                </a:cubicBezTo>
                <a:cubicBezTo>
                  <a:pt x="62316" y="547643"/>
                  <a:pt x="66887" y="549409"/>
                  <a:pt x="72501" y="549409"/>
                </a:cubicBezTo>
                <a:lnTo>
                  <a:pt x="100808" y="549409"/>
                </a:lnTo>
                <a:cubicBezTo>
                  <a:pt x="106422" y="549409"/>
                  <a:pt x="110993" y="547643"/>
                  <a:pt x="110993" y="545396"/>
                </a:cubicBezTo>
                <a:cubicBezTo>
                  <a:pt x="110993" y="543228"/>
                  <a:pt x="106422" y="541382"/>
                  <a:pt x="100808" y="541382"/>
                </a:cubicBezTo>
                <a:close/>
                <a:moveTo>
                  <a:pt x="192537" y="533757"/>
                </a:moveTo>
                <a:lnTo>
                  <a:pt x="248850" y="533757"/>
                </a:lnTo>
                <a:cubicBezTo>
                  <a:pt x="251013" y="533757"/>
                  <a:pt x="252695" y="535443"/>
                  <a:pt x="252695" y="537530"/>
                </a:cubicBezTo>
                <a:lnTo>
                  <a:pt x="252695" y="553262"/>
                </a:lnTo>
                <a:cubicBezTo>
                  <a:pt x="252695" y="555429"/>
                  <a:pt x="251013" y="557114"/>
                  <a:pt x="248850" y="557114"/>
                </a:cubicBezTo>
                <a:lnTo>
                  <a:pt x="192537" y="557114"/>
                </a:lnTo>
                <a:cubicBezTo>
                  <a:pt x="190454" y="557114"/>
                  <a:pt x="188692" y="555429"/>
                  <a:pt x="188692" y="553262"/>
                </a:cubicBezTo>
                <a:lnTo>
                  <a:pt x="188692" y="537530"/>
                </a:lnTo>
                <a:cubicBezTo>
                  <a:pt x="188692" y="535443"/>
                  <a:pt x="190454" y="533757"/>
                  <a:pt x="192537" y="533757"/>
                </a:cubicBezTo>
                <a:close/>
                <a:moveTo>
                  <a:pt x="125574" y="533757"/>
                </a:moveTo>
                <a:lnTo>
                  <a:pt x="181949" y="533757"/>
                </a:lnTo>
                <a:cubicBezTo>
                  <a:pt x="184114" y="533757"/>
                  <a:pt x="185798" y="535443"/>
                  <a:pt x="185798" y="537530"/>
                </a:cubicBezTo>
                <a:lnTo>
                  <a:pt x="185798" y="553262"/>
                </a:lnTo>
                <a:cubicBezTo>
                  <a:pt x="185798" y="555429"/>
                  <a:pt x="184114" y="557114"/>
                  <a:pt x="181949" y="557114"/>
                </a:cubicBezTo>
                <a:lnTo>
                  <a:pt x="125574" y="557114"/>
                </a:lnTo>
                <a:cubicBezTo>
                  <a:pt x="123489" y="557114"/>
                  <a:pt x="121725" y="555429"/>
                  <a:pt x="121725" y="553262"/>
                </a:cubicBezTo>
                <a:lnTo>
                  <a:pt x="121725" y="537530"/>
                </a:lnTo>
                <a:cubicBezTo>
                  <a:pt x="121725" y="535443"/>
                  <a:pt x="123489" y="533757"/>
                  <a:pt x="125574" y="533757"/>
                </a:cubicBezTo>
                <a:close/>
                <a:moveTo>
                  <a:pt x="58467" y="533757"/>
                </a:moveTo>
                <a:lnTo>
                  <a:pt x="114842" y="533757"/>
                </a:lnTo>
                <a:cubicBezTo>
                  <a:pt x="116927" y="533757"/>
                  <a:pt x="118691" y="535443"/>
                  <a:pt x="118691" y="537530"/>
                </a:cubicBezTo>
                <a:lnTo>
                  <a:pt x="118691" y="553262"/>
                </a:lnTo>
                <a:cubicBezTo>
                  <a:pt x="118691" y="555429"/>
                  <a:pt x="116927" y="557114"/>
                  <a:pt x="114842" y="557114"/>
                </a:cubicBezTo>
                <a:lnTo>
                  <a:pt x="58467" y="557114"/>
                </a:lnTo>
                <a:cubicBezTo>
                  <a:pt x="56382" y="557114"/>
                  <a:pt x="54618" y="555429"/>
                  <a:pt x="54618" y="553262"/>
                </a:cubicBezTo>
                <a:lnTo>
                  <a:pt x="54618" y="537530"/>
                </a:lnTo>
                <a:cubicBezTo>
                  <a:pt x="54618" y="535443"/>
                  <a:pt x="56382" y="533757"/>
                  <a:pt x="58467" y="533757"/>
                </a:cubicBezTo>
                <a:close/>
                <a:moveTo>
                  <a:pt x="50052" y="113663"/>
                </a:moveTo>
                <a:cubicBezTo>
                  <a:pt x="44361" y="113663"/>
                  <a:pt x="39793" y="118225"/>
                  <a:pt x="39793" y="123907"/>
                </a:cubicBezTo>
                <a:lnTo>
                  <a:pt x="39793" y="487895"/>
                </a:lnTo>
                <a:cubicBezTo>
                  <a:pt x="39793" y="493577"/>
                  <a:pt x="44361" y="498139"/>
                  <a:pt x="50052" y="498139"/>
                </a:cubicBezTo>
                <a:lnTo>
                  <a:pt x="257331" y="498139"/>
                </a:lnTo>
                <a:cubicBezTo>
                  <a:pt x="262941" y="498139"/>
                  <a:pt x="267510" y="493577"/>
                  <a:pt x="267510" y="487895"/>
                </a:cubicBezTo>
                <a:lnTo>
                  <a:pt x="267510" y="123907"/>
                </a:lnTo>
                <a:cubicBezTo>
                  <a:pt x="267510" y="118225"/>
                  <a:pt x="262941" y="113663"/>
                  <a:pt x="257331" y="113663"/>
                </a:cubicBezTo>
                <a:close/>
                <a:moveTo>
                  <a:pt x="35945" y="106060"/>
                </a:moveTo>
                <a:lnTo>
                  <a:pt x="271358" y="106060"/>
                </a:lnTo>
                <a:cubicBezTo>
                  <a:pt x="273442" y="106060"/>
                  <a:pt x="275205" y="107741"/>
                  <a:pt x="275205" y="109902"/>
                </a:cubicBezTo>
                <a:lnTo>
                  <a:pt x="275205" y="501901"/>
                </a:lnTo>
                <a:cubicBezTo>
                  <a:pt x="275205" y="504062"/>
                  <a:pt x="273442" y="505742"/>
                  <a:pt x="271358" y="505742"/>
                </a:cubicBezTo>
                <a:lnTo>
                  <a:pt x="35945" y="505742"/>
                </a:lnTo>
                <a:cubicBezTo>
                  <a:pt x="33861" y="505742"/>
                  <a:pt x="32178" y="504062"/>
                  <a:pt x="32178" y="501901"/>
                </a:cubicBezTo>
                <a:lnTo>
                  <a:pt x="32178" y="109902"/>
                </a:lnTo>
                <a:cubicBezTo>
                  <a:pt x="32178" y="107741"/>
                  <a:pt x="33861" y="106060"/>
                  <a:pt x="35945" y="106060"/>
                </a:cubicBezTo>
                <a:close/>
                <a:moveTo>
                  <a:pt x="144075" y="34577"/>
                </a:moveTo>
                <a:lnTo>
                  <a:pt x="163318" y="34577"/>
                </a:lnTo>
                <a:cubicBezTo>
                  <a:pt x="166124" y="34577"/>
                  <a:pt x="168369" y="36895"/>
                  <a:pt x="168369" y="39693"/>
                </a:cubicBezTo>
                <a:cubicBezTo>
                  <a:pt x="168369" y="42491"/>
                  <a:pt x="166124" y="44809"/>
                  <a:pt x="163318" y="44809"/>
                </a:cubicBezTo>
                <a:lnTo>
                  <a:pt x="144075" y="44809"/>
                </a:lnTo>
                <a:cubicBezTo>
                  <a:pt x="141188" y="44809"/>
                  <a:pt x="138943" y="42491"/>
                  <a:pt x="138943" y="39693"/>
                </a:cubicBezTo>
                <a:cubicBezTo>
                  <a:pt x="138943" y="36895"/>
                  <a:pt x="141188" y="34577"/>
                  <a:pt x="144075" y="34577"/>
                </a:cubicBezTo>
                <a:close/>
                <a:moveTo>
                  <a:pt x="248885" y="28367"/>
                </a:moveTo>
                <a:cubicBezTo>
                  <a:pt x="255199" y="28367"/>
                  <a:pt x="260317" y="33453"/>
                  <a:pt x="260317" y="39728"/>
                </a:cubicBezTo>
                <a:cubicBezTo>
                  <a:pt x="260317" y="46003"/>
                  <a:pt x="255199" y="51089"/>
                  <a:pt x="248885" y="51089"/>
                </a:cubicBezTo>
                <a:cubicBezTo>
                  <a:pt x="242571" y="51089"/>
                  <a:pt x="237453" y="46003"/>
                  <a:pt x="237453" y="39728"/>
                </a:cubicBezTo>
                <a:cubicBezTo>
                  <a:pt x="237453" y="33453"/>
                  <a:pt x="242571" y="28367"/>
                  <a:pt x="248885" y="28367"/>
                </a:cubicBezTo>
                <a:close/>
                <a:moveTo>
                  <a:pt x="25568" y="15288"/>
                </a:moveTo>
                <a:cubicBezTo>
                  <a:pt x="19878" y="15288"/>
                  <a:pt x="15309" y="19850"/>
                  <a:pt x="15309" y="25533"/>
                </a:cubicBezTo>
                <a:lnTo>
                  <a:pt x="15309" y="582388"/>
                </a:lnTo>
                <a:cubicBezTo>
                  <a:pt x="15309" y="588071"/>
                  <a:pt x="19878" y="592633"/>
                  <a:pt x="25568" y="592633"/>
                </a:cubicBezTo>
                <a:lnTo>
                  <a:pt x="281895" y="592633"/>
                </a:lnTo>
                <a:cubicBezTo>
                  <a:pt x="287505" y="592633"/>
                  <a:pt x="292074" y="588071"/>
                  <a:pt x="292074" y="582388"/>
                </a:cubicBezTo>
                <a:lnTo>
                  <a:pt x="292074" y="25533"/>
                </a:lnTo>
                <a:cubicBezTo>
                  <a:pt x="292074" y="19850"/>
                  <a:pt x="287505" y="15288"/>
                  <a:pt x="281895" y="15288"/>
                </a:cubicBezTo>
                <a:close/>
                <a:moveTo>
                  <a:pt x="7614" y="0"/>
                </a:moveTo>
                <a:lnTo>
                  <a:pt x="299769" y="0"/>
                </a:lnTo>
                <a:cubicBezTo>
                  <a:pt x="303936" y="0"/>
                  <a:pt x="307383" y="3442"/>
                  <a:pt x="307383" y="7684"/>
                </a:cubicBezTo>
                <a:lnTo>
                  <a:pt x="307383" y="600317"/>
                </a:lnTo>
                <a:cubicBezTo>
                  <a:pt x="307383" y="604479"/>
                  <a:pt x="303936" y="607921"/>
                  <a:pt x="299769" y="607921"/>
                </a:cubicBezTo>
                <a:lnTo>
                  <a:pt x="7614" y="607921"/>
                </a:lnTo>
                <a:cubicBezTo>
                  <a:pt x="3447" y="607921"/>
                  <a:pt x="0" y="604479"/>
                  <a:pt x="0" y="600317"/>
                </a:cubicBezTo>
                <a:lnTo>
                  <a:pt x="0" y="7684"/>
                </a:lnTo>
                <a:cubicBezTo>
                  <a:pt x="0" y="3442"/>
                  <a:pt x="3447" y="0"/>
                  <a:pt x="761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íŝ1ïďê"/>
          <p:cNvSpPr/>
          <p:nvPr/>
        </p:nvSpPr>
        <p:spPr>
          <a:xfrm>
            <a:off x="6456765" y="1934291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27" name="ïṧ1ïḑé"/>
          <p:cNvSpPr/>
          <p:nvPr/>
        </p:nvSpPr>
        <p:spPr>
          <a:xfrm>
            <a:off x="6456765" y="1311393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1"/>
                </a:solidFill>
                <a:effectLst/>
                <a:latin typeface="Impact" panose="020B0806030902050204" pitchFamily="34" charset="0"/>
              </a:rPr>
              <a:t>71%</a:t>
            </a:r>
            <a:endParaRPr lang="en-US" altLang="zh-CN" sz="3600" dirty="0">
              <a:solidFill>
                <a:schemeClr val="accent1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28" name="iSḷiḑê"/>
          <p:cNvSpPr/>
          <p:nvPr/>
        </p:nvSpPr>
        <p:spPr>
          <a:xfrm>
            <a:off x="7478718" y="1550135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1"/>
              </a:solidFill>
              <a:effectLst/>
            </a:endParaRPr>
          </a:p>
        </p:txBody>
      </p:sp>
      <p:sp>
        <p:nvSpPr>
          <p:cNvPr id="23" name="iṡḷídê"/>
          <p:cNvSpPr/>
          <p:nvPr/>
        </p:nvSpPr>
        <p:spPr>
          <a:xfrm>
            <a:off x="9072017" y="2838596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24" name="iṥ1ïďé"/>
          <p:cNvSpPr/>
          <p:nvPr/>
        </p:nvSpPr>
        <p:spPr>
          <a:xfrm>
            <a:off x="9072017" y="2215698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2"/>
                </a:solidFill>
                <a:effectLst/>
                <a:latin typeface="Impact" panose="020B0806030902050204" pitchFamily="34" charset="0"/>
              </a:rPr>
              <a:t>80%</a:t>
            </a:r>
            <a:endParaRPr lang="en-US" altLang="zh-CN" sz="3600" dirty="0">
              <a:solidFill>
                <a:schemeClr val="accent2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25" name="îṣḷîḍe"/>
          <p:cNvSpPr/>
          <p:nvPr/>
        </p:nvSpPr>
        <p:spPr>
          <a:xfrm>
            <a:off x="10093970" y="2454440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2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2"/>
              </a:solidFill>
              <a:effectLst/>
            </a:endParaRPr>
          </a:p>
        </p:txBody>
      </p:sp>
      <p:sp>
        <p:nvSpPr>
          <p:cNvPr id="20" name="íṣ1íḑè"/>
          <p:cNvSpPr/>
          <p:nvPr/>
        </p:nvSpPr>
        <p:spPr>
          <a:xfrm>
            <a:off x="6483986" y="3742901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21" name="îšľîďê"/>
          <p:cNvSpPr/>
          <p:nvPr/>
        </p:nvSpPr>
        <p:spPr>
          <a:xfrm>
            <a:off x="6483986" y="3120003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3"/>
                </a:solidFill>
                <a:effectLst/>
                <a:latin typeface="Impact" panose="020B0806030902050204" pitchFamily="34" charset="0"/>
              </a:rPr>
              <a:t>56%</a:t>
            </a:r>
            <a:endParaRPr lang="en-US" altLang="zh-CN" sz="3600" dirty="0">
              <a:solidFill>
                <a:schemeClr val="accent3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22" name="iSlîďê"/>
          <p:cNvSpPr/>
          <p:nvPr/>
        </p:nvSpPr>
        <p:spPr>
          <a:xfrm>
            <a:off x="7505939" y="3358745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3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3"/>
              </a:solidFill>
              <a:effectLst/>
            </a:endParaRPr>
          </a:p>
        </p:txBody>
      </p:sp>
      <p:sp>
        <p:nvSpPr>
          <p:cNvPr id="17" name="iSļiďè"/>
          <p:cNvSpPr/>
          <p:nvPr/>
        </p:nvSpPr>
        <p:spPr>
          <a:xfrm>
            <a:off x="9072017" y="4647206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18" name="ïšḻíḍê"/>
          <p:cNvSpPr/>
          <p:nvPr/>
        </p:nvSpPr>
        <p:spPr>
          <a:xfrm>
            <a:off x="9072017" y="4024308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4"/>
                </a:solidFill>
                <a:effectLst/>
                <a:latin typeface="Impact" panose="020B0806030902050204" pitchFamily="34" charset="0"/>
              </a:rPr>
              <a:t>73%</a:t>
            </a:r>
            <a:endParaRPr lang="en-US" altLang="zh-CN" sz="3600" dirty="0">
              <a:solidFill>
                <a:schemeClr val="accent4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19" name="ïṥḷîḑê"/>
          <p:cNvSpPr/>
          <p:nvPr/>
        </p:nvSpPr>
        <p:spPr>
          <a:xfrm>
            <a:off x="10093970" y="4263050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4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4"/>
              </a:solidFill>
              <a:effectLst/>
            </a:endParaRPr>
          </a:p>
        </p:txBody>
      </p:sp>
      <p:sp>
        <p:nvSpPr>
          <p:cNvPr id="14" name="ïŝḷiḓe"/>
          <p:cNvSpPr/>
          <p:nvPr/>
        </p:nvSpPr>
        <p:spPr>
          <a:xfrm>
            <a:off x="6456765" y="5551513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effectLst/>
              </a:rPr>
              <a:t>此部分内容作为文字排版占位显示</a:t>
            </a:r>
            <a:br>
              <a:rPr lang="zh-CN" altLang="en-US" sz="1100">
                <a:effectLst/>
              </a:rPr>
            </a:br>
            <a:r>
              <a:rPr lang="zh-CN" altLang="en-US" sz="1100">
                <a:effectLst/>
              </a:rPr>
              <a:t>（建议使用主题字体）</a:t>
            </a:r>
            <a:endParaRPr lang="zh-CN" altLang="en-US" sz="1100" dirty="0">
              <a:effectLst/>
            </a:endParaRPr>
          </a:p>
        </p:txBody>
      </p:sp>
      <p:sp>
        <p:nvSpPr>
          <p:cNvPr id="15" name="íśļiḓê"/>
          <p:cNvSpPr/>
          <p:nvPr/>
        </p:nvSpPr>
        <p:spPr>
          <a:xfrm>
            <a:off x="6456765" y="4928615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>
                <a:solidFill>
                  <a:schemeClr val="accent5"/>
                </a:solidFill>
                <a:effectLst/>
                <a:latin typeface="Impact" panose="020B0806030902050204" pitchFamily="34" charset="0"/>
              </a:rPr>
              <a:t>40%</a:t>
            </a:r>
          </a:p>
        </p:txBody>
      </p:sp>
      <p:sp>
        <p:nvSpPr>
          <p:cNvPr id="16" name="íşḷïḍè"/>
          <p:cNvSpPr/>
          <p:nvPr/>
        </p:nvSpPr>
        <p:spPr>
          <a:xfrm>
            <a:off x="7478718" y="5167357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400" b="1">
                <a:solidFill>
                  <a:schemeClr val="accent5"/>
                </a:solidFill>
                <a:effectLst/>
              </a:rPr>
              <a:t>标题文本预设</a:t>
            </a:r>
            <a:endParaRPr lang="zh-CN" altLang="en-US" sz="1400" b="1" dirty="0">
              <a:solidFill>
                <a:schemeClr val="accent5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1127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2029161" y="1145988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</a:rPr>
              <a:t>论文总结与展望</a:t>
            </a:r>
            <a:endParaRPr lang="zh-CN" altLang="en-US" sz="3200" b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2029160" y="1948693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794085" y="1203377"/>
            <a:ext cx="890337" cy="113810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87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50" name="ïṣḷiḍé"/>
          <p:cNvSpPr>
            <a:spLocks/>
          </p:cNvSpPr>
          <p:nvPr/>
        </p:nvSpPr>
        <p:spPr bwMode="auto">
          <a:xfrm>
            <a:off x="767408" y="3920256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10</a:t>
            </a:r>
            <a:endParaRPr lang="en-US" sz="60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51" name="ïs1ïdè"/>
          <p:cNvSpPr>
            <a:spLocks/>
          </p:cNvSpPr>
          <p:nvPr/>
        </p:nvSpPr>
        <p:spPr bwMode="auto">
          <a:xfrm>
            <a:off x="1554411" y="4099644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íSlíḍê">
            <a:extLst/>
          </p:cNvPr>
          <p:cNvSpPr>
            <a:spLocks/>
          </p:cNvSpPr>
          <p:nvPr/>
        </p:nvSpPr>
        <p:spPr bwMode="auto">
          <a:xfrm>
            <a:off x="767408" y="5319873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49" name="ïs1íḑê">
            <a:extLst/>
          </p:cNvPr>
          <p:cNvSpPr txBox="1">
            <a:spLocks/>
          </p:cNvSpPr>
          <p:nvPr/>
        </p:nvSpPr>
        <p:spPr bwMode="auto">
          <a:xfrm>
            <a:off x="767408" y="4968734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44" name="íṥḻîdê"/>
          <p:cNvSpPr>
            <a:spLocks/>
          </p:cNvSpPr>
          <p:nvPr/>
        </p:nvSpPr>
        <p:spPr bwMode="auto">
          <a:xfrm>
            <a:off x="3623725" y="3920256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40</a:t>
            </a:r>
            <a:endParaRPr lang="en-US" sz="60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45" name="îšḷîḋê"/>
          <p:cNvSpPr>
            <a:spLocks/>
          </p:cNvSpPr>
          <p:nvPr/>
        </p:nvSpPr>
        <p:spPr bwMode="auto">
          <a:xfrm>
            <a:off x="4410728" y="4099644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is1íḋé">
            <a:extLst/>
          </p:cNvPr>
          <p:cNvSpPr>
            <a:spLocks/>
          </p:cNvSpPr>
          <p:nvPr/>
        </p:nvSpPr>
        <p:spPr bwMode="auto">
          <a:xfrm>
            <a:off x="3623725" y="5319873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43" name="ïṥḷíḑê">
            <a:extLst/>
          </p:cNvPr>
          <p:cNvSpPr txBox="1">
            <a:spLocks/>
          </p:cNvSpPr>
          <p:nvPr/>
        </p:nvSpPr>
        <p:spPr bwMode="auto">
          <a:xfrm>
            <a:off x="3623725" y="4968734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38" name="îṡḷïḓè"/>
          <p:cNvSpPr>
            <a:spLocks/>
          </p:cNvSpPr>
          <p:nvPr/>
        </p:nvSpPr>
        <p:spPr bwMode="auto">
          <a:xfrm>
            <a:off x="6480042" y="3920256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accent1"/>
                </a:solidFill>
                <a:latin typeface="Impact" panose="020B0806030902050204" pitchFamily="34" charset="0"/>
              </a:rPr>
              <a:t>66</a:t>
            </a:r>
            <a:endParaRPr lang="en-US" sz="60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39" name="îṣ1ïḓê"/>
          <p:cNvSpPr>
            <a:spLocks/>
          </p:cNvSpPr>
          <p:nvPr/>
        </p:nvSpPr>
        <p:spPr bwMode="auto">
          <a:xfrm>
            <a:off x="7267045" y="4099644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accent1"/>
                </a:solidFill>
              </a:rPr>
              <a:t>%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36" name="îśḻíḋe">
            <a:extLst/>
          </p:cNvPr>
          <p:cNvSpPr>
            <a:spLocks/>
          </p:cNvSpPr>
          <p:nvPr/>
        </p:nvSpPr>
        <p:spPr bwMode="auto">
          <a:xfrm>
            <a:off x="6480042" y="5319873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37" name="îşḷíḋe">
            <a:extLst/>
          </p:cNvPr>
          <p:cNvSpPr txBox="1">
            <a:spLocks/>
          </p:cNvSpPr>
          <p:nvPr/>
        </p:nvSpPr>
        <p:spPr bwMode="auto">
          <a:xfrm>
            <a:off x="6480042" y="4968734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32" name="ïṥḻîḍe"/>
          <p:cNvSpPr>
            <a:spLocks/>
          </p:cNvSpPr>
          <p:nvPr/>
        </p:nvSpPr>
        <p:spPr bwMode="auto">
          <a:xfrm>
            <a:off x="9336360" y="3920256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rPr>
              <a:t>80</a:t>
            </a:r>
            <a:endParaRPr lang="en-US" sz="6000" dirty="0">
              <a:solidFill>
                <a:schemeClr val="tx1">
                  <a:lumMod val="50000"/>
                  <a:lumOff val="5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33" name="isḻidê"/>
          <p:cNvSpPr>
            <a:spLocks/>
          </p:cNvSpPr>
          <p:nvPr/>
        </p:nvSpPr>
        <p:spPr bwMode="auto">
          <a:xfrm>
            <a:off x="10123363" y="4099644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14="http://schemas.microsoft.com/office/powerpoint/2010/main" xmlns:lc="http://schemas.openxmlformats.org/drawingml/2006/lockedCanvas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14="http://schemas.microsoft.com/office/powerpoint/2010/main" xmlns:lc="http://schemas.openxmlformats.org/drawingml/2006/lockedCanvas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>
                <a:solidFill>
                  <a:schemeClr val="tx1">
                    <a:lumMod val="50000"/>
                    <a:lumOff val="50000"/>
                  </a:schemeClr>
                </a:solidFill>
              </a:rPr>
              <a:t>%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iŝ1íďé">
            <a:extLst/>
          </p:cNvPr>
          <p:cNvSpPr>
            <a:spLocks/>
          </p:cNvSpPr>
          <p:nvPr/>
        </p:nvSpPr>
        <p:spPr bwMode="auto">
          <a:xfrm>
            <a:off x="9336360" y="5319873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31" name="ïṡľiḓê">
            <a:extLst/>
          </p:cNvPr>
          <p:cNvSpPr txBox="1">
            <a:spLocks/>
          </p:cNvSpPr>
          <p:nvPr/>
        </p:nvSpPr>
        <p:spPr bwMode="auto">
          <a:xfrm>
            <a:off x="9336360" y="4968734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2207568" y="4345706"/>
            <a:ext cx="1152128" cy="0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5087888" y="4345706"/>
            <a:ext cx="1152128" cy="0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7992210" y="4345706"/>
            <a:ext cx="1152128" cy="0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îṥlîḑé">
            <a:extLst/>
          </p:cNvPr>
          <p:cNvSpPr/>
          <p:nvPr/>
        </p:nvSpPr>
        <p:spPr>
          <a:xfrm flipV="1">
            <a:off x="7824192" y="3363503"/>
            <a:ext cx="3520247" cy="14404"/>
          </a:xfrm>
          <a:prstGeom prst="trapezoid">
            <a:avLst>
              <a:gd name="adj" fmla="val 814192"/>
            </a:avLst>
          </a:prstGeom>
          <a:solidFill>
            <a:srgbClr val="8080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7" name="i$1îde">
            <a:extLst/>
          </p:cNvPr>
          <p:cNvSpPr/>
          <p:nvPr/>
        </p:nvSpPr>
        <p:spPr>
          <a:xfrm>
            <a:off x="7824192" y="3304056"/>
            <a:ext cx="3520247" cy="5950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íSlïḓé">
            <a:extLst/>
          </p:cNvPr>
          <p:cNvSpPr/>
          <p:nvPr/>
        </p:nvSpPr>
        <p:spPr>
          <a:xfrm>
            <a:off x="8124041" y="1431437"/>
            <a:ext cx="2920548" cy="1850991"/>
          </a:xfrm>
          <a:custGeom>
            <a:avLst/>
            <a:gdLst>
              <a:gd name="connsiteX0" fmla="*/ 224028 w 7415784"/>
              <a:gd name="connsiteY0" fmla="*/ 269748 h 4700016"/>
              <a:gd name="connsiteX1" fmla="*/ 224028 w 7415784"/>
              <a:gd name="connsiteY1" fmla="*/ 4430268 h 4700016"/>
              <a:gd name="connsiteX2" fmla="*/ 7191756 w 7415784"/>
              <a:gd name="connsiteY2" fmla="*/ 4430268 h 4700016"/>
              <a:gd name="connsiteX3" fmla="*/ 7191756 w 7415784"/>
              <a:gd name="connsiteY3" fmla="*/ 269748 h 4700016"/>
              <a:gd name="connsiteX4" fmla="*/ 266867 w 7415784"/>
              <a:gd name="connsiteY4" fmla="*/ 0 h 4700016"/>
              <a:gd name="connsiteX5" fmla="*/ 7148917 w 7415784"/>
              <a:gd name="connsiteY5" fmla="*/ 0 h 4700016"/>
              <a:gd name="connsiteX6" fmla="*/ 7415784 w 7415784"/>
              <a:gd name="connsiteY6" fmla="*/ 266867 h 4700016"/>
              <a:gd name="connsiteX7" fmla="*/ 7415784 w 7415784"/>
              <a:gd name="connsiteY7" fmla="*/ 4433149 h 4700016"/>
              <a:gd name="connsiteX8" fmla="*/ 7148917 w 7415784"/>
              <a:gd name="connsiteY8" fmla="*/ 4700016 h 4700016"/>
              <a:gd name="connsiteX9" fmla="*/ 266867 w 7415784"/>
              <a:gd name="connsiteY9" fmla="*/ 4700016 h 4700016"/>
              <a:gd name="connsiteX10" fmla="*/ 0 w 7415784"/>
              <a:gd name="connsiteY10" fmla="*/ 4433149 h 4700016"/>
              <a:gd name="connsiteX11" fmla="*/ 0 w 7415784"/>
              <a:gd name="connsiteY11" fmla="*/ 266867 h 4700016"/>
              <a:gd name="connsiteX12" fmla="*/ 266867 w 7415784"/>
              <a:gd name="connsiteY12" fmla="*/ 0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15784" h="4700016">
                <a:moveTo>
                  <a:pt x="224028" y="269748"/>
                </a:moveTo>
                <a:lnTo>
                  <a:pt x="224028" y="4430268"/>
                </a:lnTo>
                <a:lnTo>
                  <a:pt x="7191756" y="4430268"/>
                </a:lnTo>
                <a:lnTo>
                  <a:pt x="7191756" y="269748"/>
                </a:lnTo>
                <a:close/>
                <a:moveTo>
                  <a:pt x="266867" y="0"/>
                </a:moveTo>
                <a:lnTo>
                  <a:pt x="7148917" y="0"/>
                </a:lnTo>
                <a:cubicBezTo>
                  <a:pt x="7296304" y="0"/>
                  <a:pt x="7415784" y="119480"/>
                  <a:pt x="7415784" y="266867"/>
                </a:cubicBezTo>
                <a:lnTo>
                  <a:pt x="7415784" y="4433149"/>
                </a:lnTo>
                <a:cubicBezTo>
                  <a:pt x="7415784" y="4580536"/>
                  <a:pt x="7296304" y="4700016"/>
                  <a:pt x="7148917" y="4700016"/>
                </a:cubicBezTo>
                <a:lnTo>
                  <a:pt x="266867" y="4700016"/>
                </a:lnTo>
                <a:cubicBezTo>
                  <a:pt x="119480" y="4700016"/>
                  <a:pt x="0" y="4580536"/>
                  <a:pt x="0" y="4433149"/>
                </a:cubicBezTo>
                <a:lnTo>
                  <a:pt x="0" y="266867"/>
                </a:lnTo>
                <a:cubicBezTo>
                  <a:pt x="0" y="119480"/>
                  <a:pt x="119480" y="0"/>
                  <a:pt x="266867" y="0"/>
                </a:cubicBez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iṣliḋé">
            <a:extLst/>
          </p:cNvPr>
          <p:cNvSpPr/>
          <p:nvPr/>
        </p:nvSpPr>
        <p:spPr>
          <a:xfrm>
            <a:off x="8130926" y="1439531"/>
            <a:ext cx="2906778" cy="1834804"/>
          </a:xfrm>
          <a:custGeom>
            <a:avLst/>
            <a:gdLst>
              <a:gd name="connsiteX0" fmla="*/ 252028 w 7380820"/>
              <a:gd name="connsiteY0" fmla="*/ 295230 h 4658912"/>
              <a:gd name="connsiteX1" fmla="*/ 252028 w 7380820"/>
              <a:gd name="connsiteY1" fmla="*/ 4363682 h 4658912"/>
              <a:gd name="connsiteX2" fmla="*/ 7128792 w 7380820"/>
              <a:gd name="connsiteY2" fmla="*/ 4363682 h 4658912"/>
              <a:gd name="connsiteX3" fmla="*/ 7128792 w 7380820"/>
              <a:gd name="connsiteY3" fmla="*/ 295230 h 4658912"/>
              <a:gd name="connsiteX4" fmla="*/ 264533 w 7380820"/>
              <a:gd name="connsiteY4" fmla="*/ 0 h 4658912"/>
              <a:gd name="connsiteX5" fmla="*/ 7116287 w 7380820"/>
              <a:gd name="connsiteY5" fmla="*/ 0 h 4658912"/>
              <a:gd name="connsiteX6" fmla="*/ 7380820 w 7380820"/>
              <a:gd name="connsiteY6" fmla="*/ 264533 h 4658912"/>
              <a:gd name="connsiteX7" fmla="*/ 7380820 w 7380820"/>
              <a:gd name="connsiteY7" fmla="*/ 4394379 h 4658912"/>
              <a:gd name="connsiteX8" fmla="*/ 7116287 w 7380820"/>
              <a:gd name="connsiteY8" fmla="*/ 4658912 h 4658912"/>
              <a:gd name="connsiteX9" fmla="*/ 264533 w 7380820"/>
              <a:gd name="connsiteY9" fmla="*/ 4658912 h 4658912"/>
              <a:gd name="connsiteX10" fmla="*/ 0 w 7380820"/>
              <a:gd name="connsiteY10" fmla="*/ 4394379 h 4658912"/>
              <a:gd name="connsiteX11" fmla="*/ 0 w 7380820"/>
              <a:gd name="connsiteY11" fmla="*/ 264533 h 4658912"/>
              <a:gd name="connsiteX12" fmla="*/ 264533 w 7380820"/>
              <a:gd name="connsiteY12" fmla="*/ 0 h 46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80820" h="4658912">
                <a:moveTo>
                  <a:pt x="252028" y="295230"/>
                </a:moveTo>
                <a:lnTo>
                  <a:pt x="252028" y="4363682"/>
                </a:lnTo>
                <a:lnTo>
                  <a:pt x="7128792" y="4363682"/>
                </a:lnTo>
                <a:lnTo>
                  <a:pt x="7128792" y="295230"/>
                </a:lnTo>
                <a:close/>
                <a:moveTo>
                  <a:pt x="264533" y="0"/>
                </a:moveTo>
                <a:lnTo>
                  <a:pt x="7116287" y="0"/>
                </a:lnTo>
                <a:cubicBezTo>
                  <a:pt x="7262385" y="0"/>
                  <a:pt x="7380820" y="118435"/>
                  <a:pt x="7380820" y="264533"/>
                </a:cubicBezTo>
                <a:lnTo>
                  <a:pt x="7380820" y="4394379"/>
                </a:lnTo>
                <a:cubicBezTo>
                  <a:pt x="7380820" y="4540477"/>
                  <a:pt x="7262385" y="4658912"/>
                  <a:pt x="7116287" y="4658912"/>
                </a:cubicBezTo>
                <a:lnTo>
                  <a:pt x="264533" y="4658912"/>
                </a:lnTo>
                <a:cubicBezTo>
                  <a:pt x="118435" y="4658912"/>
                  <a:pt x="0" y="4540477"/>
                  <a:pt x="0" y="4394379"/>
                </a:cubicBezTo>
                <a:lnTo>
                  <a:pt x="0" y="264533"/>
                </a:lnTo>
                <a:cubicBezTo>
                  <a:pt x="0" y="118435"/>
                  <a:pt x="118435" y="0"/>
                  <a:pt x="26453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i$1iḑê" hidden="1">
            <a:extLst/>
          </p:cNvPr>
          <p:cNvSpPr/>
          <p:nvPr/>
        </p:nvSpPr>
        <p:spPr>
          <a:xfrm>
            <a:off x="10047962" y="1431437"/>
            <a:ext cx="996627" cy="1850991"/>
          </a:xfrm>
          <a:custGeom>
            <a:avLst/>
            <a:gdLst>
              <a:gd name="connsiteX0" fmla="*/ 0 w 2530610"/>
              <a:gd name="connsiteY0" fmla="*/ 0 h 4700016"/>
              <a:gd name="connsiteX1" fmla="*/ 2263743 w 2530610"/>
              <a:gd name="connsiteY1" fmla="*/ 0 h 4700016"/>
              <a:gd name="connsiteX2" fmla="*/ 2530610 w 2530610"/>
              <a:gd name="connsiteY2" fmla="*/ 266867 h 4700016"/>
              <a:gd name="connsiteX3" fmla="*/ 2530610 w 2530610"/>
              <a:gd name="connsiteY3" fmla="*/ 4433149 h 4700016"/>
              <a:gd name="connsiteX4" fmla="*/ 2263743 w 2530610"/>
              <a:gd name="connsiteY4" fmla="*/ 4700016 h 4700016"/>
              <a:gd name="connsiteX5" fmla="*/ 1961175 w 2530610"/>
              <a:gd name="connsiteY5" fmla="*/ 4700016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0610" h="4700016">
                <a:moveTo>
                  <a:pt x="0" y="0"/>
                </a:moveTo>
                <a:lnTo>
                  <a:pt x="2263743" y="0"/>
                </a:lnTo>
                <a:cubicBezTo>
                  <a:pt x="2411130" y="0"/>
                  <a:pt x="2530610" y="119480"/>
                  <a:pt x="2530610" y="266867"/>
                </a:cubicBezTo>
                <a:lnTo>
                  <a:pt x="2530610" y="4433149"/>
                </a:lnTo>
                <a:cubicBezTo>
                  <a:pt x="2530610" y="4580536"/>
                  <a:pt x="2411130" y="4700016"/>
                  <a:pt x="2263743" y="4700016"/>
                </a:cubicBezTo>
                <a:lnTo>
                  <a:pt x="1961175" y="4700016"/>
                </a:lnTo>
                <a:close/>
              </a:path>
            </a:pathLst>
          </a:custGeom>
          <a:gradFill>
            <a:gsLst>
              <a:gs pos="0">
                <a:srgbClr val="FFFFFF">
                  <a:alpha val="3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ïṣḻiďê">
            <a:extLst/>
          </p:cNvPr>
          <p:cNvSpPr/>
          <p:nvPr/>
        </p:nvSpPr>
        <p:spPr>
          <a:xfrm>
            <a:off x="9555956" y="1471420"/>
            <a:ext cx="56718" cy="56717"/>
          </a:xfrm>
          <a:prstGeom prst="ellipse">
            <a:avLst/>
          </a:prstGeom>
          <a:gradFill flip="none" rotWithShape="1">
            <a:gsLst>
              <a:gs pos="17000">
                <a:schemeClr val="tx1"/>
              </a:gs>
              <a:gs pos="34000">
                <a:srgbClr val="000000">
                  <a:lumMod val="84000"/>
                  <a:lumOff val="16000"/>
                </a:srgbClr>
              </a:gs>
              <a:gs pos="100000">
                <a:schemeClr val="bg1">
                  <a:lumMod val="50000"/>
                  <a:lumOff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ïṩľídê"/>
          <p:cNvSpPr/>
          <p:nvPr/>
        </p:nvSpPr>
        <p:spPr>
          <a:xfrm>
            <a:off x="8222374" y="1539884"/>
            <a:ext cx="2713215" cy="1622088"/>
          </a:xfrm>
          <a:prstGeom prst="rect">
            <a:avLst/>
          </a:prstGeom>
          <a:blipFill>
            <a:blip r:embed="rId3"/>
            <a:srcRect/>
            <a:stretch>
              <a:fillRect l="1419" t="-3393" r="-1419" b="-4815"/>
            </a:stretch>
          </a:blipFill>
          <a:ln w="6350" cap="flat" cmpd="sng" algn="ctr">
            <a:solidFill>
              <a:schemeClr val="bg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îṩļïďê">
            <a:extLst/>
          </p:cNvPr>
          <p:cNvSpPr txBox="1"/>
          <p:nvPr/>
        </p:nvSpPr>
        <p:spPr>
          <a:xfrm>
            <a:off x="767408" y="1580986"/>
            <a:ext cx="3501296" cy="1169551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2800" b="1"/>
              <a:t>更能够让枯燥的段落赋予变化！</a:t>
            </a:r>
            <a:endParaRPr lang="zh-CN" altLang="en-US" sz="2800" b="1" dirty="0"/>
          </a:p>
        </p:txBody>
      </p:sp>
      <p:sp>
        <p:nvSpPr>
          <p:cNvPr id="16" name="íşļïde">
            <a:extLst/>
          </p:cNvPr>
          <p:cNvSpPr txBox="1"/>
          <p:nvPr/>
        </p:nvSpPr>
        <p:spPr>
          <a:xfrm>
            <a:off x="767408" y="1303987"/>
            <a:ext cx="3501296" cy="276999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 sz="1100"/>
              <a:t>或许大小不同的文字错落的排版</a:t>
            </a:r>
            <a:endParaRPr lang="zh-CN" altLang="en-US" sz="1100" dirty="0"/>
          </a:p>
        </p:txBody>
      </p:sp>
      <p:sp>
        <p:nvSpPr>
          <p:cNvPr id="17" name="îṡlïḍè">
            <a:extLst/>
          </p:cNvPr>
          <p:cNvSpPr txBox="1"/>
          <p:nvPr/>
        </p:nvSpPr>
        <p:spPr>
          <a:xfrm>
            <a:off x="767408" y="2750537"/>
            <a:ext cx="3501296" cy="830997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normAutofit/>
          </a:bodyPr>
          <a:lstStyle/>
          <a:p>
            <a:r>
              <a:rPr lang="zh-CN" altLang="en-US"/>
              <a:t>主次分明的布局排版帮助</a:t>
            </a:r>
            <a:r>
              <a:rPr lang="en-US" altLang="zh-CN"/>
              <a:t>PPT</a:t>
            </a:r>
            <a:r>
              <a:rPr lang="zh-CN" altLang="en-US"/>
              <a:t>更好的传递和表达信息。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519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i$lídê"/>
          <p:cNvSpPr/>
          <p:nvPr/>
        </p:nvSpPr>
        <p:spPr>
          <a:xfrm>
            <a:off x="719138" y="1484314"/>
            <a:ext cx="10753725" cy="868247"/>
          </a:xfrm>
          <a:prstGeom prst="rightArrow">
            <a:avLst>
              <a:gd name="adj1" fmla="val 100000"/>
              <a:gd name="adj2" fmla="val 71429"/>
            </a:avLst>
          </a:prstGeom>
          <a:gradFill flip="none" rotWithShape="1">
            <a:gsLst>
              <a:gs pos="0">
                <a:schemeClr val="accent1"/>
              </a:gs>
              <a:gs pos="50000">
                <a:schemeClr val="accent2">
                  <a:alpha val="85000"/>
                </a:schemeClr>
              </a:gs>
              <a:gs pos="100000">
                <a:schemeClr val="accent3">
                  <a:alpha val="78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txBody>
          <a:bodyPr wrap="none" tIns="180000" rtlCol="0" anchor="t">
            <a:no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标题文本预设</a:t>
            </a:r>
            <a:endParaRPr lang="en-US" sz="2400" b="1" dirty="0">
              <a:solidFill>
                <a:schemeClr val="bg1"/>
              </a:solidFill>
            </a:endParaRPr>
          </a:p>
        </p:txBody>
      </p:sp>
      <p:cxnSp>
        <p:nvCxnSpPr>
          <p:cNvPr id="7" name="直接箭头连接符 6"/>
          <p:cNvCxnSpPr>
            <a:cxnSpLocks/>
            <a:stCxn id="9" idx="6"/>
            <a:endCxn id="18" idx="2"/>
          </p:cNvCxnSpPr>
          <p:nvPr/>
        </p:nvCxnSpPr>
        <p:spPr>
          <a:xfrm>
            <a:off x="2216755" y="2327598"/>
            <a:ext cx="7766137" cy="0"/>
          </a:xfrm>
          <a:prstGeom prst="straightConnector1">
            <a:avLst/>
          </a:prstGeom>
          <a:ln w="57150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ïṥḻidè"/>
          <p:cNvSpPr/>
          <p:nvPr/>
        </p:nvSpPr>
        <p:spPr>
          <a:xfrm>
            <a:off x="726782" y="2589840"/>
            <a:ext cx="2455459" cy="66953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zh-CN" altLang="en-US" sz="1600" b="1"/>
              <a:t>标题文本预设</a:t>
            </a:r>
            <a:endParaRPr lang="en-US" altLang="zh-CN" sz="1600" b="1" dirty="0"/>
          </a:p>
        </p:txBody>
      </p:sp>
      <p:sp>
        <p:nvSpPr>
          <p:cNvPr id="9" name="îṣļîḑe"/>
          <p:cNvSpPr/>
          <p:nvPr/>
        </p:nvSpPr>
        <p:spPr>
          <a:xfrm>
            <a:off x="1692270" y="2065355"/>
            <a:ext cx="524486" cy="524486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/>
              <a:t>1</a:t>
            </a:r>
            <a:endParaRPr lang="zh-CN" altLang="en-US" sz="2800"/>
          </a:p>
        </p:txBody>
      </p:sp>
      <p:sp>
        <p:nvSpPr>
          <p:cNvPr id="10" name="ïṡḻiḓê"/>
          <p:cNvSpPr/>
          <p:nvPr/>
        </p:nvSpPr>
        <p:spPr>
          <a:xfrm>
            <a:off x="726782" y="3394915"/>
            <a:ext cx="2455459" cy="252431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/>
              <a:t>如需更改请在（设置形状格式）菜单下（文本选项）中调整</a:t>
            </a:r>
            <a:endParaRPr lang="en-US" altLang="zh-CN" sz="1000" dirty="0"/>
          </a:p>
        </p:txBody>
      </p:sp>
      <p:sp>
        <p:nvSpPr>
          <p:cNvPr id="11" name="íṧļîďê"/>
          <p:cNvSpPr/>
          <p:nvPr/>
        </p:nvSpPr>
        <p:spPr>
          <a:xfrm>
            <a:off x="3490323" y="2589840"/>
            <a:ext cx="2455459" cy="66953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zh-CN" altLang="en-US" sz="1600" b="1"/>
              <a:t>标题文本预设</a:t>
            </a:r>
            <a:endParaRPr lang="en-US" altLang="zh-CN" sz="1600" b="1"/>
          </a:p>
        </p:txBody>
      </p:sp>
      <p:sp>
        <p:nvSpPr>
          <p:cNvPr id="12" name="íṣḻîḍè"/>
          <p:cNvSpPr/>
          <p:nvPr/>
        </p:nvSpPr>
        <p:spPr>
          <a:xfrm>
            <a:off x="4455810" y="2065355"/>
            <a:ext cx="524486" cy="52448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/>
              <a:t>2</a:t>
            </a:r>
            <a:endParaRPr lang="zh-CN" altLang="en-US" sz="2800"/>
          </a:p>
        </p:txBody>
      </p:sp>
      <p:sp>
        <p:nvSpPr>
          <p:cNvPr id="13" name="îṣľiḓê"/>
          <p:cNvSpPr/>
          <p:nvPr/>
        </p:nvSpPr>
        <p:spPr>
          <a:xfrm>
            <a:off x="3490323" y="3394915"/>
            <a:ext cx="2455459" cy="252431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/>
              <a:t>如需更改请在（设置形状格式）菜单下（文本选项）中调整</a:t>
            </a:r>
            <a:endParaRPr lang="en-US" altLang="zh-CN" sz="1000"/>
          </a:p>
        </p:txBody>
      </p:sp>
      <p:sp>
        <p:nvSpPr>
          <p:cNvPr id="14" name="ïş1íḍé"/>
          <p:cNvSpPr/>
          <p:nvPr/>
        </p:nvSpPr>
        <p:spPr>
          <a:xfrm>
            <a:off x="6253864" y="2589840"/>
            <a:ext cx="2455459" cy="66953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zh-CN" altLang="en-US" sz="1600" b="1"/>
              <a:t>标题文本预设</a:t>
            </a:r>
            <a:endParaRPr lang="en-US" altLang="zh-CN" sz="1600" b="1"/>
          </a:p>
        </p:txBody>
      </p:sp>
      <p:sp>
        <p:nvSpPr>
          <p:cNvPr id="15" name="îšļiḍe"/>
          <p:cNvSpPr/>
          <p:nvPr/>
        </p:nvSpPr>
        <p:spPr>
          <a:xfrm>
            <a:off x="7219351" y="2065355"/>
            <a:ext cx="524486" cy="524486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/>
              <a:t>3</a:t>
            </a:r>
            <a:endParaRPr lang="zh-CN" altLang="en-US" sz="2800"/>
          </a:p>
        </p:txBody>
      </p:sp>
      <p:sp>
        <p:nvSpPr>
          <p:cNvPr id="16" name="îšľídè"/>
          <p:cNvSpPr/>
          <p:nvPr/>
        </p:nvSpPr>
        <p:spPr>
          <a:xfrm>
            <a:off x="6253864" y="3394915"/>
            <a:ext cx="2455459" cy="252431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/>
              <a:t>如需更改请在（设置形状格式）菜单下（文本选项）中调整</a:t>
            </a:r>
            <a:endParaRPr lang="en-US" altLang="zh-CN" sz="1000"/>
          </a:p>
        </p:txBody>
      </p:sp>
      <p:sp>
        <p:nvSpPr>
          <p:cNvPr id="17" name="isļïḓè"/>
          <p:cNvSpPr/>
          <p:nvPr/>
        </p:nvSpPr>
        <p:spPr>
          <a:xfrm>
            <a:off x="9017405" y="2589840"/>
            <a:ext cx="2455459" cy="66953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28594" algn="l"/>
              </a:tabLst>
              <a:defRPr/>
            </a:pPr>
            <a:r>
              <a:rPr lang="zh-CN" altLang="en-US" sz="1600" b="1"/>
              <a:t>标题文本预设</a:t>
            </a:r>
            <a:endParaRPr lang="en-US" altLang="zh-CN" sz="1600" b="1"/>
          </a:p>
        </p:txBody>
      </p:sp>
      <p:sp>
        <p:nvSpPr>
          <p:cNvPr id="18" name="íSliďe"/>
          <p:cNvSpPr/>
          <p:nvPr/>
        </p:nvSpPr>
        <p:spPr>
          <a:xfrm>
            <a:off x="9982892" y="2065355"/>
            <a:ext cx="524486" cy="52448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/>
              <a:t>4</a:t>
            </a:r>
            <a:endParaRPr lang="zh-CN" altLang="en-US" sz="2800"/>
          </a:p>
        </p:txBody>
      </p:sp>
      <p:sp>
        <p:nvSpPr>
          <p:cNvPr id="19" name="îšḷiḍê"/>
          <p:cNvSpPr/>
          <p:nvPr/>
        </p:nvSpPr>
        <p:spPr>
          <a:xfrm>
            <a:off x="9017405" y="3394915"/>
            <a:ext cx="2455459" cy="252431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1000"/>
              <a:t>如需更改请在（设置形状格式）菜单下（文本选项）中调整</a:t>
            </a:r>
            <a:endParaRPr lang="en-US" altLang="zh-CN" sz="1000"/>
          </a:p>
        </p:txBody>
      </p:sp>
      <p:cxnSp>
        <p:nvCxnSpPr>
          <p:cNvPr id="20" name="直接连接符 19"/>
          <p:cNvCxnSpPr/>
          <p:nvPr/>
        </p:nvCxnSpPr>
        <p:spPr>
          <a:xfrm>
            <a:off x="3320822" y="3394915"/>
            <a:ext cx="0" cy="235511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099823" y="3394915"/>
            <a:ext cx="0" cy="235511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878824" y="3394915"/>
            <a:ext cx="0" cy="235511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356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567019" y="2877734"/>
            <a:ext cx="5057963" cy="1801221"/>
          </a:xfrm>
        </p:spPr>
        <p:txBody>
          <a:bodyPr/>
          <a:lstStyle/>
          <a:p>
            <a:r>
              <a:rPr lang="en-US" altLang="zh-CN" sz="4400" dirty="0">
                <a:solidFill>
                  <a:schemeClr val="accent1">
                    <a:lumMod val="50000"/>
                  </a:schemeClr>
                </a:solidFill>
              </a:rPr>
              <a:t>Thanks.</a:t>
            </a:r>
            <a: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en-US" altLang="zh-CN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altLang="zh-CN" b="0" dirty="0">
                <a:solidFill>
                  <a:schemeClr val="accent1">
                    <a:lumMod val="50000"/>
                  </a:schemeClr>
                </a:solidFill>
              </a:rPr>
              <a:t>And Your Slogan Here.</a:t>
            </a:r>
            <a:endParaRPr lang="zh-CN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4032249" y="5063856"/>
            <a:ext cx="4127502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4032249" y="5379490"/>
            <a:ext cx="4127502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标题 3"/>
          <p:cNvSpPr txBox="1">
            <a:spLocks/>
          </p:cNvSpPr>
          <p:nvPr/>
        </p:nvSpPr>
        <p:spPr>
          <a:xfrm>
            <a:off x="4382691" y="73136"/>
            <a:ext cx="3426619" cy="28878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96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2018</a:t>
            </a:r>
            <a:endParaRPr lang="zh-CN" altLang="en-US" sz="96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5214938" y="1866328"/>
            <a:ext cx="490537" cy="328781"/>
          </a:xfrm>
          <a:prstGeom prst="ellipse">
            <a:avLst/>
          </a:prstGeom>
          <a:solidFill>
            <a:srgbClr val="41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504323" y="1733814"/>
            <a:ext cx="490537" cy="328781"/>
          </a:xfrm>
          <a:prstGeom prst="ellipse">
            <a:avLst/>
          </a:prstGeom>
          <a:solidFill>
            <a:srgbClr val="41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801082" y="1667083"/>
            <a:ext cx="490537" cy="328781"/>
          </a:xfrm>
          <a:prstGeom prst="ellipse">
            <a:avLst/>
          </a:prstGeom>
          <a:solidFill>
            <a:srgbClr val="41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217508" y="1736616"/>
            <a:ext cx="490537" cy="328781"/>
          </a:xfrm>
          <a:prstGeom prst="ellipse">
            <a:avLst/>
          </a:prstGeom>
          <a:solidFill>
            <a:srgbClr val="41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877364" y="2050702"/>
            <a:ext cx="470360" cy="228583"/>
          </a:xfrm>
          <a:prstGeom prst="ellipse">
            <a:avLst/>
          </a:prstGeom>
          <a:solidFill>
            <a:srgbClr val="4150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7516019" y="2202878"/>
            <a:ext cx="287338" cy="915988"/>
          </a:xfrm>
          <a:custGeom>
            <a:avLst/>
            <a:gdLst>
              <a:gd name="T0" fmla="*/ 141 w 151"/>
              <a:gd name="T1" fmla="*/ 483 h 483"/>
              <a:gd name="T2" fmla="*/ 131 w 151"/>
              <a:gd name="T3" fmla="*/ 473 h 483"/>
              <a:gd name="T4" fmla="*/ 3 w 151"/>
              <a:gd name="T5" fmla="*/ 17 h 483"/>
              <a:gd name="T6" fmla="*/ 7 w 151"/>
              <a:gd name="T7" fmla="*/ 3 h 483"/>
              <a:gd name="T8" fmla="*/ 21 w 151"/>
              <a:gd name="T9" fmla="*/ 7 h 483"/>
              <a:gd name="T10" fmla="*/ 151 w 151"/>
              <a:gd name="T11" fmla="*/ 473 h 483"/>
              <a:gd name="T12" fmla="*/ 141 w 151"/>
              <a:gd name="T13" fmla="*/ 483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1" h="483">
                <a:moveTo>
                  <a:pt x="141" y="483"/>
                </a:moveTo>
                <a:cubicBezTo>
                  <a:pt x="135" y="483"/>
                  <a:pt x="131" y="479"/>
                  <a:pt x="131" y="473"/>
                </a:cubicBezTo>
                <a:cubicBezTo>
                  <a:pt x="131" y="312"/>
                  <a:pt x="87" y="154"/>
                  <a:pt x="3" y="17"/>
                </a:cubicBezTo>
                <a:cubicBezTo>
                  <a:pt x="0" y="12"/>
                  <a:pt x="2" y="6"/>
                  <a:pt x="7" y="3"/>
                </a:cubicBezTo>
                <a:cubicBezTo>
                  <a:pt x="12" y="0"/>
                  <a:pt x="18" y="2"/>
                  <a:pt x="21" y="7"/>
                </a:cubicBezTo>
                <a:cubicBezTo>
                  <a:pt x="106" y="147"/>
                  <a:pt x="151" y="308"/>
                  <a:pt x="151" y="473"/>
                </a:cubicBezTo>
                <a:cubicBezTo>
                  <a:pt x="151" y="479"/>
                  <a:pt x="146" y="483"/>
                  <a:pt x="141" y="483"/>
                </a:cubicBezTo>
                <a:close/>
              </a:path>
            </a:pathLst>
          </a:custGeom>
          <a:solidFill>
            <a:srgbClr val="8181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6"/>
          <p:cNvSpPr>
            <a:spLocks/>
          </p:cNvSpPr>
          <p:nvPr/>
        </p:nvSpPr>
        <p:spPr bwMode="auto">
          <a:xfrm>
            <a:off x="4390231" y="2206053"/>
            <a:ext cx="282575" cy="912813"/>
          </a:xfrm>
          <a:custGeom>
            <a:avLst/>
            <a:gdLst>
              <a:gd name="T0" fmla="*/ 10 w 149"/>
              <a:gd name="T1" fmla="*/ 481 h 481"/>
              <a:gd name="T2" fmla="*/ 0 w 149"/>
              <a:gd name="T3" fmla="*/ 471 h 481"/>
              <a:gd name="T4" fmla="*/ 129 w 149"/>
              <a:gd name="T5" fmla="*/ 7 h 481"/>
              <a:gd name="T6" fmla="*/ 143 w 149"/>
              <a:gd name="T7" fmla="*/ 3 h 481"/>
              <a:gd name="T8" fmla="*/ 147 w 149"/>
              <a:gd name="T9" fmla="*/ 17 h 481"/>
              <a:gd name="T10" fmla="*/ 20 w 149"/>
              <a:gd name="T11" fmla="*/ 471 h 481"/>
              <a:gd name="T12" fmla="*/ 10 w 149"/>
              <a:gd name="T13" fmla="*/ 481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481">
                <a:moveTo>
                  <a:pt x="10" y="481"/>
                </a:moveTo>
                <a:cubicBezTo>
                  <a:pt x="5" y="481"/>
                  <a:pt x="0" y="477"/>
                  <a:pt x="0" y="471"/>
                </a:cubicBezTo>
                <a:cubicBezTo>
                  <a:pt x="0" y="307"/>
                  <a:pt x="45" y="146"/>
                  <a:pt x="129" y="7"/>
                </a:cubicBezTo>
                <a:cubicBezTo>
                  <a:pt x="132" y="2"/>
                  <a:pt x="138" y="0"/>
                  <a:pt x="143" y="3"/>
                </a:cubicBezTo>
                <a:cubicBezTo>
                  <a:pt x="148" y="6"/>
                  <a:pt x="149" y="12"/>
                  <a:pt x="147" y="17"/>
                </a:cubicBezTo>
                <a:cubicBezTo>
                  <a:pt x="64" y="154"/>
                  <a:pt x="20" y="311"/>
                  <a:pt x="20" y="471"/>
                </a:cubicBezTo>
                <a:cubicBezTo>
                  <a:pt x="20" y="477"/>
                  <a:pt x="16" y="481"/>
                  <a:pt x="10" y="481"/>
                </a:cubicBezTo>
                <a:close/>
              </a:path>
            </a:pathLst>
          </a:custGeom>
          <a:solidFill>
            <a:srgbClr val="8181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7"/>
          <p:cNvSpPr>
            <a:spLocks/>
          </p:cNvSpPr>
          <p:nvPr/>
        </p:nvSpPr>
        <p:spPr bwMode="auto">
          <a:xfrm>
            <a:off x="7503319" y="1798066"/>
            <a:ext cx="530225" cy="1320800"/>
          </a:xfrm>
          <a:custGeom>
            <a:avLst/>
            <a:gdLst>
              <a:gd name="T0" fmla="*/ 270 w 280"/>
              <a:gd name="T1" fmla="*/ 696 h 696"/>
              <a:gd name="T2" fmla="*/ 259 w 280"/>
              <a:gd name="T3" fmla="*/ 686 h 696"/>
              <a:gd name="T4" fmla="*/ 4 w 280"/>
              <a:gd name="T5" fmla="*/ 18 h 696"/>
              <a:gd name="T6" fmla="*/ 5 w 280"/>
              <a:gd name="T7" fmla="*/ 4 h 696"/>
              <a:gd name="T8" fmla="*/ 19 w 280"/>
              <a:gd name="T9" fmla="*/ 5 h 696"/>
              <a:gd name="T10" fmla="*/ 280 w 280"/>
              <a:gd name="T11" fmla="*/ 686 h 696"/>
              <a:gd name="T12" fmla="*/ 270 w 280"/>
              <a:gd name="T13" fmla="*/ 696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0" h="696">
                <a:moveTo>
                  <a:pt x="270" y="696"/>
                </a:moveTo>
                <a:cubicBezTo>
                  <a:pt x="264" y="696"/>
                  <a:pt x="259" y="692"/>
                  <a:pt x="259" y="686"/>
                </a:cubicBezTo>
                <a:cubicBezTo>
                  <a:pt x="259" y="439"/>
                  <a:pt x="169" y="202"/>
                  <a:pt x="4" y="18"/>
                </a:cubicBezTo>
                <a:cubicBezTo>
                  <a:pt x="0" y="14"/>
                  <a:pt x="1" y="8"/>
                  <a:pt x="5" y="4"/>
                </a:cubicBezTo>
                <a:cubicBezTo>
                  <a:pt x="9" y="0"/>
                  <a:pt x="16" y="0"/>
                  <a:pt x="19" y="5"/>
                </a:cubicBezTo>
                <a:cubicBezTo>
                  <a:pt x="187" y="192"/>
                  <a:pt x="280" y="434"/>
                  <a:pt x="280" y="686"/>
                </a:cubicBezTo>
                <a:cubicBezTo>
                  <a:pt x="280" y="692"/>
                  <a:pt x="275" y="696"/>
                  <a:pt x="270" y="696"/>
                </a:cubicBezTo>
                <a:close/>
              </a:path>
            </a:pathLst>
          </a:custGeom>
          <a:solidFill>
            <a:srgbClr val="8181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8"/>
          <p:cNvSpPr>
            <a:spLocks/>
          </p:cNvSpPr>
          <p:nvPr/>
        </p:nvSpPr>
        <p:spPr bwMode="auto">
          <a:xfrm>
            <a:off x="4158456" y="1866328"/>
            <a:ext cx="471488" cy="1252538"/>
          </a:xfrm>
          <a:custGeom>
            <a:avLst/>
            <a:gdLst>
              <a:gd name="T0" fmla="*/ 10 w 249"/>
              <a:gd name="T1" fmla="*/ 660 h 660"/>
              <a:gd name="T2" fmla="*/ 0 w 249"/>
              <a:gd name="T3" fmla="*/ 650 h 660"/>
              <a:gd name="T4" fmla="*/ 230 w 249"/>
              <a:gd name="T5" fmla="*/ 5 h 660"/>
              <a:gd name="T6" fmla="*/ 244 w 249"/>
              <a:gd name="T7" fmla="*/ 3 h 660"/>
              <a:gd name="T8" fmla="*/ 245 w 249"/>
              <a:gd name="T9" fmla="*/ 18 h 660"/>
              <a:gd name="T10" fmla="*/ 21 w 249"/>
              <a:gd name="T11" fmla="*/ 650 h 660"/>
              <a:gd name="T12" fmla="*/ 10 w 249"/>
              <a:gd name="T13" fmla="*/ 66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9" h="660">
                <a:moveTo>
                  <a:pt x="10" y="660"/>
                </a:moveTo>
                <a:cubicBezTo>
                  <a:pt x="5" y="660"/>
                  <a:pt x="0" y="656"/>
                  <a:pt x="0" y="650"/>
                </a:cubicBezTo>
                <a:cubicBezTo>
                  <a:pt x="0" y="416"/>
                  <a:pt x="82" y="186"/>
                  <a:pt x="230" y="5"/>
                </a:cubicBezTo>
                <a:cubicBezTo>
                  <a:pt x="233" y="1"/>
                  <a:pt x="240" y="0"/>
                  <a:pt x="244" y="3"/>
                </a:cubicBezTo>
                <a:cubicBezTo>
                  <a:pt x="248" y="7"/>
                  <a:pt x="249" y="13"/>
                  <a:pt x="245" y="18"/>
                </a:cubicBezTo>
                <a:cubicBezTo>
                  <a:pt x="100" y="196"/>
                  <a:pt x="21" y="420"/>
                  <a:pt x="21" y="650"/>
                </a:cubicBezTo>
                <a:cubicBezTo>
                  <a:pt x="21" y="656"/>
                  <a:pt x="16" y="660"/>
                  <a:pt x="10" y="660"/>
                </a:cubicBezTo>
                <a:close/>
              </a:path>
            </a:pathLst>
          </a:custGeom>
          <a:solidFill>
            <a:srgbClr val="8181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0"/>
          <p:cNvSpPr>
            <a:spLocks/>
          </p:cNvSpPr>
          <p:nvPr/>
        </p:nvSpPr>
        <p:spPr bwMode="auto">
          <a:xfrm>
            <a:off x="4590256" y="1517078"/>
            <a:ext cx="2093913" cy="747713"/>
          </a:xfrm>
          <a:custGeom>
            <a:avLst/>
            <a:gdLst>
              <a:gd name="T0" fmla="*/ 1104 w 1104"/>
              <a:gd name="T1" fmla="*/ 150 h 394"/>
              <a:gd name="T2" fmla="*/ 745 w 1104"/>
              <a:gd name="T3" fmla="*/ 0 h 394"/>
              <a:gd name="T4" fmla="*/ 0 w 1104"/>
              <a:gd name="T5" fmla="*/ 325 h 394"/>
              <a:gd name="T6" fmla="*/ 207 w 1104"/>
              <a:gd name="T7" fmla="*/ 394 h 394"/>
              <a:gd name="T8" fmla="*/ 1104 w 1104"/>
              <a:gd name="T9" fmla="*/ 15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4" h="394">
                <a:moveTo>
                  <a:pt x="1104" y="150"/>
                </a:moveTo>
                <a:cubicBezTo>
                  <a:pt x="745" y="0"/>
                  <a:pt x="745" y="0"/>
                  <a:pt x="745" y="0"/>
                </a:cubicBezTo>
                <a:cubicBezTo>
                  <a:pt x="0" y="325"/>
                  <a:pt x="0" y="325"/>
                  <a:pt x="0" y="325"/>
                </a:cubicBezTo>
                <a:cubicBezTo>
                  <a:pt x="207" y="394"/>
                  <a:pt x="207" y="394"/>
                  <a:pt x="207" y="394"/>
                </a:cubicBezTo>
                <a:cubicBezTo>
                  <a:pt x="306" y="320"/>
                  <a:pt x="591" y="150"/>
                  <a:pt x="1104" y="150"/>
                </a:cubicBezTo>
                <a:close/>
              </a:path>
            </a:pathLst>
          </a:custGeom>
          <a:solidFill>
            <a:srgbClr val="4150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1"/>
          <p:cNvSpPr>
            <a:spLocks/>
          </p:cNvSpPr>
          <p:nvPr/>
        </p:nvSpPr>
        <p:spPr bwMode="auto">
          <a:xfrm>
            <a:off x="4983956" y="1802828"/>
            <a:ext cx="2509838" cy="792163"/>
          </a:xfrm>
          <a:custGeom>
            <a:avLst/>
            <a:gdLst>
              <a:gd name="T0" fmla="*/ 1324 w 1324"/>
              <a:gd name="T1" fmla="*/ 178 h 418"/>
              <a:gd name="T2" fmla="*/ 897 w 1324"/>
              <a:gd name="T3" fmla="*/ 0 h 418"/>
              <a:gd name="T4" fmla="*/ 0 w 1324"/>
              <a:gd name="T5" fmla="*/ 244 h 418"/>
              <a:gd name="T6" fmla="*/ 524 w 1324"/>
              <a:gd name="T7" fmla="*/ 418 h 418"/>
              <a:gd name="T8" fmla="*/ 1324 w 1324"/>
              <a:gd name="T9" fmla="*/ 17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4" h="418">
                <a:moveTo>
                  <a:pt x="1324" y="178"/>
                </a:moveTo>
                <a:cubicBezTo>
                  <a:pt x="897" y="0"/>
                  <a:pt x="897" y="0"/>
                  <a:pt x="897" y="0"/>
                </a:cubicBezTo>
                <a:cubicBezTo>
                  <a:pt x="384" y="0"/>
                  <a:pt x="99" y="170"/>
                  <a:pt x="0" y="244"/>
                </a:cubicBezTo>
                <a:cubicBezTo>
                  <a:pt x="524" y="418"/>
                  <a:pt x="524" y="418"/>
                  <a:pt x="524" y="418"/>
                </a:cubicBezTo>
                <a:lnTo>
                  <a:pt x="1324" y="178"/>
                </a:lnTo>
                <a:close/>
              </a:path>
            </a:pathLst>
          </a:custGeom>
          <a:solidFill>
            <a:srgbClr val="313C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2"/>
          <p:cNvSpPr>
            <a:spLocks/>
          </p:cNvSpPr>
          <p:nvPr/>
        </p:nvSpPr>
        <p:spPr bwMode="auto">
          <a:xfrm>
            <a:off x="5155406" y="1901253"/>
            <a:ext cx="1741488" cy="1127125"/>
          </a:xfrm>
          <a:custGeom>
            <a:avLst/>
            <a:gdLst>
              <a:gd name="T0" fmla="*/ 0 w 918"/>
              <a:gd name="T1" fmla="*/ 221 h 594"/>
              <a:gd name="T2" fmla="*/ 0 w 918"/>
              <a:gd name="T3" fmla="*/ 594 h 594"/>
              <a:gd name="T4" fmla="*/ 911 w 918"/>
              <a:gd name="T5" fmla="*/ 584 h 594"/>
              <a:gd name="T6" fmla="*/ 911 w 918"/>
              <a:gd name="T7" fmla="*/ 218 h 594"/>
              <a:gd name="T8" fmla="*/ 0 w 918"/>
              <a:gd name="T9" fmla="*/ 221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8" h="594">
                <a:moveTo>
                  <a:pt x="0" y="221"/>
                </a:moveTo>
                <a:cubicBezTo>
                  <a:pt x="0" y="594"/>
                  <a:pt x="0" y="594"/>
                  <a:pt x="0" y="594"/>
                </a:cubicBezTo>
                <a:cubicBezTo>
                  <a:pt x="0" y="594"/>
                  <a:pt x="346" y="499"/>
                  <a:pt x="911" y="584"/>
                </a:cubicBezTo>
                <a:cubicBezTo>
                  <a:pt x="918" y="563"/>
                  <a:pt x="911" y="218"/>
                  <a:pt x="911" y="218"/>
                </a:cubicBezTo>
                <a:cubicBezTo>
                  <a:pt x="911" y="218"/>
                  <a:pt x="523" y="0"/>
                  <a:pt x="0" y="221"/>
                </a:cubicBezTo>
                <a:close/>
              </a:path>
            </a:pathLst>
          </a:custGeom>
          <a:solidFill>
            <a:srgbClr val="1D26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3"/>
          <p:cNvSpPr>
            <a:spLocks/>
          </p:cNvSpPr>
          <p:nvPr/>
        </p:nvSpPr>
        <p:spPr bwMode="auto">
          <a:xfrm>
            <a:off x="7046119" y="1901253"/>
            <a:ext cx="368300" cy="800100"/>
          </a:xfrm>
          <a:custGeom>
            <a:avLst/>
            <a:gdLst>
              <a:gd name="T0" fmla="*/ 141 w 194"/>
              <a:gd name="T1" fmla="*/ 38 h 422"/>
              <a:gd name="T2" fmla="*/ 0 w 194"/>
              <a:gd name="T3" fmla="*/ 28 h 422"/>
              <a:gd name="T4" fmla="*/ 20 w 194"/>
              <a:gd name="T5" fmla="*/ 36 h 422"/>
              <a:gd name="T6" fmla="*/ 132 w 194"/>
              <a:gd name="T7" fmla="*/ 49 h 422"/>
              <a:gd name="T8" fmla="*/ 163 w 194"/>
              <a:gd name="T9" fmla="*/ 236 h 422"/>
              <a:gd name="T10" fmla="*/ 123 w 194"/>
              <a:gd name="T11" fmla="*/ 420 h 422"/>
              <a:gd name="T12" fmla="*/ 136 w 194"/>
              <a:gd name="T13" fmla="*/ 422 h 422"/>
              <a:gd name="T14" fmla="*/ 176 w 194"/>
              <a:gd name="T15" fmla="*/ 238 h 422"/>
              <a:gd name="T16" fmla="*/ 141 w 194"/>
              <a:gd name="T17" fmla="*/ 38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4" h="422">
                <a:moveTo>
                  <a:pt x="141" y="38"/>
                </a:moveTo>
                <a:cubicBezTo>
                  <a:pt x="93" y="0"/>
                  <a:pt x="22" y="20"/>
                  <a:pt x="0" y="28"/>
                </a:cubicBezTo>
                <a:cubicBezTo>
                  <a:pt x="20" y="36"/>
                  <a:pt x="20" y="36"/>
                  <a:pt x="20" y="36"/>
                </a:cubicBezTo>
                <a:cubicBezTo>
                  <a:pt x="48" y="29"/>
                  <a:pt x="98" y="22"/>
                  <a:pt x="132" y="49"/>
                </a:cubicBezTo>
                <a:cubicBezTo>
                  <a:pt x="169" y="79"/>
                  <a:pt x="180" y="142"/>
                  <a:pt x="163" y="236"/>
                </a:cubicBezTo>
                <a:cubicBezTo>
                  <a:pt x="123" y="420"/>
                  <a:pt x="123" y="420"/>
                  <a:pt x="123" y="420"/>
                </a:cubicBezTo>
                <a:cubicBezTo>
                  <a:pt x="136" y="422"/>
                  <a:pt x="136" y="422"/>
                  <a:pt x="136" y="422"/>
                </a:cubicBezTo>
                <a:cubicBezTo>
                  <a:pt x="176" y="238"/>
                  <a:pt x="176" y="238"/>
                  <a:pt x="176" y="238"/>
                </a:cubicBezTo>
                <a:cubicBezTo>
                  <a:pt x="194" y="139"/>
                  <a:pt x="182" y="72"/>
                  <a:pt x="141" y="38"/>
                </a:cubicBezTo>
                <a:close/>
              </a:path>
            </a:pathLst>
          </a:custGeom>
          <a:solidFill>
            <a:srgbClr val="1E13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Oval 14"/>
          <p:cNvSpPr>
            <a:spLocks noChangeArrowheads="1"/>
          </p:cNvSpPr>
          <p:nvPr/>
        </p:nvSpPr>
        <p:spPr bwMode="auto">
          <a:xfrm>
            <a:off x="7219156" y="2583878"/>
            <a:ext cx="157163" cy="157163"/>
          </a:xfrm>
          <a:prstGeom prst="ellipse">
            <a:avLst/>
          </a:prstGeom>
          <a:solidFill>
            <a:srgbClr val="FCD1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5"/>
          <p:cNvSpPr>
            <a:spLocks/>
          </p:cNvSpPr>
          <p:nvPr/>
        </p:nvSpPr>
        <p:spPr bwMode="auto">
          <a:xfrm>
            <a:off x="7092156" y="2660078"/>
            <a:ext cx="311150" cy="428625"/>
          </a:xfrm>
          <a:custGeom>
            <a:avLst/>
            <a:gdLst>
              <a:gd name="T0" fmla="*/ 104 w 164"/>
              <a:gd name="T1" fmla="*/ 0 h 226"/>
              <a:gd name="T2" fmla="*/ 4 w 164"/>
              <a:gd name="T3" fmla="*/ 171 h 226"/>
              <a:gd name="T4" fmla="*/ 147 w 164"/>
              <a:gd name="T5" fmla="*/ 201 h 226"/>
              <a:gd name="T6" fmla="*/ 104 w 164"/>
              <a:gd name="T7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4" h="226">
                <a:moveTo>
                  <a:pt x="104" y="0"/>
                </a:moveTo>
                <a:cubicBezTo>
                  <a:pt x="104" y="0"/>
                  <a:pt x="46" y="10"/>
                  <a:pt x="4" y="171"/>
                </a:cubicBezTo>
                <a:cubicBezTo>
                  <a:pt x="0" y="178"/>
                  <a:pt x="75" y="226"/>
                  <a:pt x="147" y="201"/>
                </a:cubicBezTo>
                <a:cubicBezTo>
                  <a:pt x="157" y="201"/>
                  <a:pt x="164" y="33"/>
                  <a:pt x="104" y="0"/>
                </a:cubicBezTo>
                <a:close/>
              </a:path>
            </a:pathLst>
          </a:custGeom>
          <a:solidFill>
            <a:srgbClr val="FCD1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16687" y="3567448"/>
            <a:ext cx="52886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9394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2029161" y="1145988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</a:rPr>
              <a:t>选题背景和研究意义</a:t>
            </a:r>
            <a:endParaRPr lang="zh-CN" altLang="en-US" sz="3200" b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2029160" y="1948693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794085" y="1203377"/>
            <a:ext cx="890337" cy="113810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49" name="îṡ1îďé"/>
          <p:cNvSpPr>
            <a:spLocks/>
          </p:cNvSpPr>
          <p:nvPr/>
        </p:nvSpPr>
        <p:spPr bwMode="auto">
          <a:xfrm>
            <a:off x="3166014" y="2119273"/>
            <a:ext cx="1314482" cy="2004167"/>
          </a:xfrm>
          <a:custGeom>
            <a:avLst/>
            <a:gdLst>
              <a:gd name="T0" fmla="*/ 1004 w 8508"/>
              <a:gd name="T1" fmla="*/ 12737 h 12977"/>
              <a:gd name="T2" fmla="*/ 820 w 8508"/>
              <a:gd name="T3" fmla="*/ 12369 h 12977"/>
              <a:gd name="T4" fmla="*/ 653 w 8508"/>
              <a:gd name="T5" fmla="*/ 11991 h 12977"/>
              <a:gd name="T6" fmla="*/ 505 w 8508"/>
              <a:gd name="T7" fmla="*/ 11604 h 12977"/>
              <a:gd name="T8" fmla="*/ 373 w 8508"/>
              <a:gd name="T9" fmla="*/ 11208 h 12977"/>
              <a:gd name="T10" fmla="*/ 262 w 8508"/>
              <a:gd name="T11" fmla="*/ 10804 h 12977"/>
              <a:gd name="T12" fmla="*/ 169 w 8508"/>
              <a:gd name="T13" fmla="*/ 10393 h 12977"/>
              <a:gd name="T14" fmla="*/ 96 w 8508"/>
              <a:gd name="T15" fmla="*/ 9975 h 12977"/>
              <a:gd name="T16" fmla="*/ 43 w 8508"/>
              <a:gd name="T17" fmla="*/ 9549 h 12977"/>
              <a:gd name="T18" fmla="*/ 11 w 8508"/>
              <a:gd name="T19" fmla="*/ 9118 h 12977"/>
              <a:gd name="T20" fmla="*/ 0 w 8508"/>
              <a:gd name="T21" fmla="*/ 8681 h 12977"/>
              <a:gd name="T22" fmla="*/ 98 w 8508"/>
              <a:gd name="T23" fmla="*/ 7374 h 12977"/>
              <a:gd name="T24" fmla="*/ 381 w 8508"/>
              <a:gd name="T25" fmla="*/ 6128 h 12977"/>
              <a:gd name="T26" fmla="*/ 837 w 8508"/>
              <a:gd name="T27" fmla="*/ 4958 h 12977"/>
              <a:gd name="T28" fmla="*/ 1449 w 8508"/>
              <a:gd name="T29" fmla="*/ 3877 h 12977"/>
              <a:gd name="T30" fmla="*/ 2205 w 8508"/>
              <a:gd name="T31" fmla="*/ 2899 h 12977"/>
              <a:gd name="T32" fmla="*/ 3090 w 8508"/>
              <a:gd name="T33" fmla="*/ 2039 h 12977"/>
              <a:gd name="T34" fmla="*/ 4089 w 8508"/>
              <a:gd name="T35" fmla="*/ 1311 h 12977"/>
              <a:gd name="T36" fmla="*/ 5190 w 8508"/>
              <a:gd name="T37" fmla="*/ 729 h 12977"/>
              <a:gd name="T38" fmla="*/ 6377 w 8508"/>
              <a:gd name="T39" fmla="*/ 308 h 12977"/>
              <a:gd name="T40" fmla="*/ 7636 w 8508"/>
              <a:gd name="T41" fmla="*/ 61 h 12977"/>
              <a:gd name="T42" fmla="*/ 8508 w 8508"/>
              <a:gd name="T43" fmla="*/ 4795 h 12977"/>
              <a:gd name="T44" fmla="*/ 7939 w 8508"/>
              <a:gd name="T45" fmla="*/ 4863 h 12977"/>
              <a:gd name="T46" fmla="*/ 7398 w 8508"/>
              <a:gd name="T47" fmla="*/ 5008 h 12977"/>
              <a:gd name="T48" fmla="*/ 6890 w 8508"/>
              <a:gd name="T49" fmla="*/ 5227 h 12977"/>
              <a:gd name="T50" fmla="*/ 6424 w 8508"/>
              <a:gd name="T51" fmla="*/ 5514 h 12977"/>
              <a:gd name="T52" fmla="*/ 6004 w 8508"/>
              <a:gd name="T53" fmla="*/ 5860 h 12977"/>
              <a:gd name="T54" fmla="*/ 5636 w 8508"/>
              <a:gd name="T55" fmla="*/ 6262 h 12977"/>
              <a:gd name="T56" fmla="*/ 5326 w 8508"/>
              <a:gd name="T57" fmla="*/ 6712 h 12977"/>
              <a:gd name="T58" fmla="*/ 5082 w 8508"/>
              <a:gd name="T59" fmla="*/ 7205 h 12977"/>
              <a:gd name="T60" fmla="*/ 4909 w 8508"/>
              <a:gd name="T61" fmla="*/ 7734 h 12977"/>
              <a:gd name="T62" fmla="*/ 4812 w 8508"/>
              <a:gd name="T63" fmla="*/ 8293 h 12977"/>
              <a:gd name="T64" fmla="*/ 4792 w 8508"/>
              <a:gd name="T65" fmla="*/ 8745 h 12977"/>
              <a:gd name="T66" fmla="*/ 4801 w 8508"/>
              <a:gd name="T67" fmla="*/ 8937 h 12977"/>
              <a:gd name="T68" fmla="*/ 4817 w 8508"/>
              <a:gd name="T69" fmla="*/ 9127 h 12977"/>
              <a:gd name="T70" fmla="*/ 4843 w 8508"/>
              <a:gd name="T71" fmla="*/ 9314 h 12977"/>
              <a:gd name="T72" fmla="*/ 4878 w 8508"/>
              <a:gd name="T73" fmla="*/ 9497 h 12977"/>
              <a:gd name="T74" fmla="*/ 4922 w 8508"/>
              <a:gd name="T75" fmla="*/ 9678 h 12977"/>
              <a:gd name="T76" fmla="*/ 4973 w 8508"/>
              <a:gd name="T77" fmla="*/ 9855 h 12977"/>
              <a:gd name="T78" fmla="*/ 5032 w 8508"/>
              <a:gd name="T79" fmla="*/ 10029 h 12977"/>
              <a:gd name="T80" fmla="*/ 5101 w 8508"/>
              <a:gd name="T81" fmla="*/ 10199 h 12977"/>
              <a:gd name="T82" fmla="*/ 5176 w 8508"/>
              <a:gd name="T83" fmla="*/ 10365 h 12977"/>
              <a:gd name="T84" fmla="*/ 5258 w 8508"/>
              <a:gd name="T85" fmla="*/ 10527 h 12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508" h="12977">
                <a:moveTo>
                  <a:pt x="1135" y="12977"/>
                </a:moveTo>
                <a:lnTo>
                  <a:pt x="1069" y="12857"/>
                </a:lnTo>
                <a:lnTo>
                  <a:pt x="1004" y="12737"/>
                </a:lnTo>
                <a:lnTo>
                  <a:pt x="941" y="12615"/>
                </a:lnTo>
                <a:lnTo>
                  <a:pt x="879" y="12493"/>
                </a:lnTo>
                <a:lnTo>
                  <a:pt x="820" y="12369"/>
                </a:lnTo>
                <a:lnTo>
                  <a:pt x="763" y="12244"/>
                </a:lnTo>
                <a:lnTo>
                  <a:pt x="706" y="12118"/>
                </a:lnTo>
                <a:lnTo>
                  <a:pt x="653" y="11991"/>
                </a:lnTo>
                <a:lnTo>
                  <a:pt x="601" y="11863"/>
                </a:lnTo>
                <a:lnTo>
                  <a:pt x="552" y="11734"/>
                </a:lnTo>
                <a:lnTo>
                  <a:pt x="505" y="11604"/>
                </a:lnTo>
                <a:lnTo>
                  <a:pt x="459" y="11473"/>
                </a:lnTo>
                <a:lnTo>
                  <a:pt x="416" y="11341"/>
                </a:lnTo>
                <a:lnTo>
                  <a:pt x="373" y="11208"/>
                </a:lnTo>
                <a:lnTo>
                  <a:pt x="334" y="11074"/>
                </a:lnTo>
                <a:lnTo>
                  <a:pt x="297" y="10940"/>
                </a:lnTo>
                <a:lnTo>
                  <a:pt x="262" y="10804"/>
                </a:lnTo>
                <a:lnTo>
                  <a:pt x="229" y="10668"/>
                </a:lnTo>
                <a:lnTo>
                  <a:pt x="198" y="10530"/>
                </a:lnTo>
                <a:lnTo>
                  <a:pt x="169" y="10393"/>
                </a:lnTo>
                <a:lnTo>
                  <a:pt x="142" y="10254"/>
                </a:lnTo>
                <a:lnTo>
                  <a:pt x="118" y="10115"/>
                </a:lnTo>
                <a:lnTo>
                  <a:pt x="96" y="9975"/>
                </a:lnTo>
                <a:lnTo>
                  <a:pt x="76" y="9834"/>
                </a:lnTo>
                <a:lnTo>
                  <a:pt x="59" y="9691"/>
                </a:lnTo>
                <a:lnTo>
                  <a:pt x="43" y="9549"/>
                </a:lnTo>
                <a:lnTo>
                  <a:pt x="30" y="9406"/>
                </a:lnTo>
                <a:lnTo>
                  <a:pt x="20" y="9263"/>
                </a:lnTo>
                <a:lnTo>
                  <a:pt x="11" y="9118"/>
                </a:lnTo>
                <a:lnTo>
                  <a:pt x="4" y="8973"/>
                </a:lnTo>
                <a:lnTo>
                  <a:pt x="1" y="8827"/>
                </a:lnTo>
                <a:lnTo>
                  <a:pt x="0" y="8681"/>
                </a:lnTo>
                <a:lnTo>
                  <a:pt x="11" y="8239"/>
                </a:lnTo>
                <a:lnTo>
                  <a:pt x="43" y="7804"/>
                </a:lnTo>
                <a:lnTo>
                  <a:pt x="98" y="7374"/>
                </a:lnTo>
                <a:lnTo>
                  <a:pt x="173" y="6952"/>
                </a:lnTo>
                <a:lnTo>
                  <a:pt x="267" y="6536"/>
                </a:lnTo>
                <a:lnTo>
                  <a:pt x="381" y="6128"/>
                </a:lnTo>
                <a:lnTo>
                  <a:pt x="514" y="5730"/>
                </a:lnTo>
                <a:lnTo>
                  <a:pt x="666" y="5339"/>
                </a:lnTo>
                <a:lnTo>
                  <a:pt x="837" y="4958"/>
                </a:lnTo>
                <a:lnTo>
                  <a:pt x="1023" y="4587"/>
                </a:lnTo>
                <a:lnTo>
                  <a:pt x="1229" y="4226"/>
                </a:lnTo>
                <a:lnTo>
                  <a:pt x="1449" y="3877"/>
                </a:lnTo>
                <a:lnTo>
                  <a:pt x="1685" y="3538"/>
                </a:lnTo>
                <a:lnTo>
                  <a:pt x="1938" y="3213"/>
                </a:lnTo>
                <a:lnTo>
                  <a:pt x="2205" y="2899"/>
                </a:lnTo>
                <a:lnTo>
                  <a:pt x="2486" y="2598"/>
                </a:lnTo>
                <a:lnTo>
                  <a:pt x="2781" y="2312"/>
                </a:lnTo>
                <a:lnTo>
                  <a:pt x="3090" y="2039"/>
                </a:lnTo>
                <a:lnTo>
                  <a:pt x="3411" y="1781"/>
                </a:lnTo>
                <a:lnTo>
                  <a:pt x="3744" y="1538"/>
                </a:lnTo>
                <a:lnTo>
                  <a:pt x="4089" y="1311"/>
                </a:lnTo>
                <a:lnTo>
                  <a:pt x="4446" y="1101"/>
                </a:lnTo>
                <a:lnTo>
                  <a:pt x="4813" y="906"/>
                </a:lnTo>
                <a:lnTo>
                  <a:pt x="5190" y="729"/>
                </a:lnTo>
                <a:lnTo>
                  <a:pt x="5577" y="570"/>
                </a:lnTo>
                <a:lnTo>
                  <a:pt x="5972" y="430"/>
                </a:lnTo>
                <a:lnTo>
                  <a:pt x="6377" y="308"/>
                </a:lnTo>
                <a:lnTo>
                  <a:pt x="6789" y="205"/>
                </a:lnTo>
                <a:lnTo>
                  <a:pt x="7209" y="123"/>
                </a:lnTo>
                <a:lnTo>
                  <a:pt x="7636" y="61"/>
                </a:lnTo>
                <a:lnTo>
                  <a:pt x="8069" y="20"/>
                </a:lnTo>
                <a:lnTo>
                  <a:pt x="8508" y="0"/>
                </a:lnTo>
                <a:lnTo>
                  <a:pt x="8508" y="4795"/>
                </a:lnTo>
                <a:lnTo>
                  <a:pt x="8316" y="4808"/>
                </a:lnTo>
                <a:lnTo>
                  <a:pt x="8126" y="4831"/>
                </a:lnTo>
                <a:lnTo>
                  <a:pt x="7939" y="4863"/>
                </a:lnTo>
                <a:lnTo>
                  <a:pt x="7755" y="4903"/>
                </a:lnTo>
                <a:lnTo>
                  <a:pt x="7575" y="4952"/>
                </a:lnTo>
                <a:lnTo>
                  <a:pt x="7398" y="5008"/>
                </a:lnTo>
                <a:lnTo>
                  <a:pt x="7225" y="5073"/>
                </a:lnTo>
                <a:lnTo>
                  <a:pt x="7055" y="5147"/>
                </a:lnTo>
                <a:lnTo>
                  <a:pt x="6890" y="5227"/>
                </a:lnTo>
                <a:lnTo>
                  <a:pt x="6731" y="5315"/>
                </a:lnTo>
                <a:lnTo>
                  <a:pt x="6574" y="5411"/>
                </a:lnTo>
                <a:lnTo>
                  <a:pt x="6424" y="5514"/>
                </a:lnTo>
                <a:lnTo>
                  <a:pt x="6278" y="5622"/>
                </a:lnTo>
                <a:lnTo>
                  <a:pt x="6138" y="5738"/>
                </a:lnTo>
                <a:lnTo>
                  <a:pt x="6004" y="5860"/>
                </a:lnTo>
                <a:lnTo>
                  <a:pt x="5876" y="5988"/>
                </a:lnTo>
                <a:lnTo>
                  <a:pt x="5753" y="6122"/>
                </a:lnTo>
                <a:lnTo>
                  <a:pt x="5636" y="6262"/>
                </a:lnTo>
                <a:lnTo>
                  <a:pt x="5526" y="6407"/>
                </a:lnTo>
                <a:lnTo>
                  <a:pt x="5423" y="6557"/>
                </a:lnTo>
                <a:lnTo>
                  <a:pt x="5326" y="6712"/>
                </a:lnTo>
                <a:lnTo>
                  <a:pt x="5237" y="6872"/>
                </a:lnTo>
                <a:lnTo>
                  <a:pt x="5156" y="7037"/>
                </a:lnTo>
                <a:lnTo>
                  <a:pt x="5082" y="7205"/>
                </a:lnTo>
                <a:lnTo>
                  <a:pt x="5016" y="7377"/>
                </a:lnTo>
                <a:lnTo>
                  <a:pt x="4959" y="7554"/>
                </a:lnTo>
                <a:lnTo>
                  <a:pt x="4909" y="7734"/>
                </a:lnTo>
                <a:lnTo>
                  <a:pt x="4867" y="7918"/>
                </a:lnTo>
                <a:lnTo>
                  <a:pt x="4835" y="8105"/>
                </a:lnTo>
                <a:lnTo>
                  <a:pt x="4812" y="8293"/>
                </a:lnTo>
                <a:lnTo>
                  <a:pt x="4797" y="8487"/>
                </a:lnTo>
                <a:lnTo>
                  <a:pt x="4792" y="8681"/>
                </a:lnTo>
                <a:lnTo>
                  <a:pt x="4792" y="8745"/>
                </a:lnTo>
                <a:lnTo>
                  <a:pt x="4795" y="8810"/>
                </a:lnTo>
                <a:lnTo>
                  <a:pt x="4797" y="8874"/>
                </a:lnTo>
                <a:lnTo>
                  <a:pt x="4801" y="8937"/>
                </a:lnTo>
                <a:lnTo>
                  <a:pt x="4805" y="9001"/>
                </a:lnTo>
                <a:lnTo>
                  <a:pt x="4811" y="9064"/>
                </a:lnTo>
                <a:lnTo>
                  <a:pt x="4817" y="9127"/>
                </a:lnTo>
                <a:lnTo>
                  <a:pt x="4825" y="9190"/>
                </a:lnTo>
                <a:lnTo>
                  <a:pt x="4834" y="9252"/>
                </a:lnTo>
                <a:lnTo>
                  <a:pt x="4843" y="9314"/>
                </a:lnTo>
                <a:lnTo>
                  <a:pt x="4854" y="9376"/>
                </a:lnTo>
                <a:lnTo>
                  <a:pt x="4866" y="9436"/>
                </a:lnTo>
                <a:lnTo>
                  <a:pt x="4878" y="9497"/>
                </a:lnTo>
                <a:lnTo>
                  <a:pt x="4892" y="9558"/>
                </a:lnTo>
                <a:lnTo>
                  <a:pt x="4906" y="9619"/>
                </a:lnTo>
                <a:lnTo>
                  <a:pt x="4922" y="9678"/>
                </a:lnTo>
                <a:lnTo>
                  <a:pt x="4938" y="9738"/>
                </a:lnTo>
                <a:lnTo>
                  <a:pt x="4955" y="9797"/>
                </a:lnTo>
                <a:lnTo>
                  <a:pt x="4973" y="9855"/>
                </a:lnTo>
                <a:lnTo>
                  <a:pt x="4992" y="9914"/>
                </a:lnTo>
                <a:lnTo>
                  <a:pt x="5012" y="9971"/>
                </a:lnTo>
                <a:lnTo>
                  <a:pt x="5032" y="10029"/>
                </a:lnTo>
                <a:lnTo>
                  <a:pt x="5054" y="10086"/>
                </a:lnTo>
                <a:lnTo>
                  <a:pt x="5077" y="10143"/>
                </a:lnTo>
                <a:lnTo>
                  <a:pt x="5101" y="10199"/>
                </a:lnTo>
                <a:lnTo>
                  <a:pt x="5125" y="10255"/>
                </a:lnTo>
                <a:lnTo>
                  <a:pt x="5150" y="10310"/>
                </a:lnTo>
                <a:lnTo>
                  <a:pt x="5176" y="10365"/>
                </a:lnTo>
                <a:lnTo>
                  <a:pt x="5202" y="10420"/>
                </a:lnTo>
                <a:lnTo>
                  <a:pt x="5230" y="10474"/>
                </a:lnTo>
                <a:lnTo>
                  <a:pt x="5258" y="10527"/>
                </a:lnTo>
                <a:lnTo>
                  <a:pt x="5287" y="10579"/>
                </a:lnTo>
                <a:lnTo>
                  <a:pt x="1135" y="12977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îsľîdè"/>
          <p:cNvSpPr>
            <a:spLocks/>
          </p:cNvSpPr>
          <p:nvPr/>
        </p:nvSpPr>
        <p:spPr bwMode="auto">
          <a:xfrm>
            <a:off x="3328849" y="3735718"/>
            <a:ext cx="2274853" cy="1003010"/>
          </a:xfrm>
          <a:custGeom>
            <a:avLst/>
            <a:gdLst>
              <a:gd name="T0" fmla="*/ 252217063 w 14736"/>
              <a:gd name="T1" fmla="*/ 49939682 h 6488"/>
              <a:gd name="T2" fmla="*/ 243445731 w 14736"/>
              <a:gd name="T3" fmla="*/ 61101664 h 6488"/>
              <a:gd name="T4" fmla="*/ 233696106 w 14736"/>
              <a:gd name="T5" fmla="*/ 71387467 h 6488"/>
              <a:gd name="T6" fmla="*/ 223037716 w 14736"/>
              <a:gd name="T7" fmla="*/ 80727066 h 6488"/>
              <a:gd name="T8" fmla="*/ 211523302 w 14736"/>
              <a:gd name="T9" fmla="*/ 89032829 h 6488"/>
              <a:gd name="T10" fmla="*/ 199257555 w 14736"/>
              <a:gd name="T11" fmla="*/ 96287150 h 6488"/>
              <a:gd name="T12" fmla="*/ 186275371 w 14736"/>
              <a:gd name="T13" fmla="*/ 102349980 h 6488"/>
              <a:gd name="T14" fmla="*/ 172646807 w 14736"/>
              <a:gd name="T15" fmla="*/ 107203844 h 6488"/>
              <a:gd name="T16" fmla="*/ 158494001 w 14736"/>
              <a:gd name="T17" fmla="*/ 110760980 h 6488"/>
              <a:gd name="T18" fmla="*/ 143834402 w 14736"/>
              <a:gd name="T19" fmla="*/ 112951229 h 6488"/>
              <a:gd name="T20" fmla="*/ 128738199 w 14736"/>
              <a:gd name="T21" fmla="*/ 113687224 h 6488"/>
              <a:gd name="T22" fmla="*/ 113641865 w 14736"/>
              <a:gd name="T23" fmla="*/ 112951229 h 6488"/>
              <a:gd name="T24" fmla="*/ 98982266 w 14736"/>
              <a:gd name="T25" fmla="*/ 110760980 h 6488"/>
              <a:gd name="T26" fmla="*/ 84829460 w 14736"/>
              <a:gd name="T27" fmla="*/ 107203844 h 6488"/>
              <a:gd name="T28" fmla="*/ 71200896 w 14736"/>
              <a:gd name="T29" fmla="*/ 102349980 h 6488"/>
              <a:gd name="T30" fmla="*/ 58218712 w 14736"/>
              <a:gd name="T31" fmla="*/ 96287150 h 6488"/>
              <a:gd name="T32" fmla="*/ 45952964 w 14736"/>
              <a:gd name="T33" fmla="*/ 89032829 h 6488"/>
              <a:gd name="T34" fmla="*/ 34438551 w 14736"/>
              <a:gd name="T35" fmla="*/ 80727066 h 6488"/>
              <a:gd name="T36" fmla="*/ 23780161 w 14736"/>
              <a:gd name="T37" fmla="*/ 71387467 h 6488"/>
              <a:gd name="T38" fmla="*/ 14030535 w 14736"/>
              <a:gd name="T39" fmla="*/ 61101664 h 6488"/>
              <a:gd name="T40" fmla="*/ 5259204 w 14736"/>
              <a:gd name="T41" fmla="*/ 49939682 h 6488"/>
              <a:gd name="T42" fmla="*/ 72616190 w 14736"/>
              <a:gd name="T43" fmla="*/ 0 h 6488"/>
              <a:gd name="T44" fmla="*/ 76267904 w 14736"/>
              <a:gd name="T45" fmla="*/ 4853732 h 6488"/>
              <a:gd name="T46" fmla="*/ 80339038 w 14736"/>
              <a:gd name="T47" fmla="*/ 9392151 h 6488"/>
              <a:gd name="T48" fmla="*/ 84794564 w 14736"/>
              <a:gd name="T49" fmla="*/ 13527493 h 6488"/>
              <a:gd name="T50" fmla="*/ 89599451 w 14736"/>
              <a:gd name="T51" fmla="*/ 17259890 h 6488"/>
              <a:gd name="T52" fmla="*/ 94736384 w 14736"/>
              <a:gd name="T53" fmla="*/ 20571606 h 6488"/>
              <a:gd name="T54" fmla="*/ 100187916 w 14736"/>
              <a:gd name="T55" fmla="*/ 23410351 h 6488"/>
              <a:gd name="T56" fmla="*/ 105883987 w 14736"/>
              <a:gd name="T57" fmla="*/ 25758389 h 6488"/>
              <a:gd name="T58" fmla="*/ 111859628 w 14736"/>
              <a:gd name="T59" fmla="*/ 27580772 h 6488"/>
              <a:gd name="T60" fmla="*/ 118027464 w 14736"/>
              <a:gd name="T61" fmla="*/ 28859895 h 6488"/>
              <a:gd name="T62" fmla="*/ 124387496 w 14736"/>
              <a:gd name="T63" fmla="*/ 29560812 h 6488"/>
              <a:gd name="T64" fmla="*/ 130922143 w 14736"/>
              <a:gd name="T65" fmla="*/ 29665917 h 6488"/>
              <a:gd name="T66" fmla="*/ 137352100 w 14736"/>
              <a:gd name="T67" fmla="*/ 29175341 h 6488"/>
              <a:gd name="T68" fmla="*/ 143589862 w 14736"/>
              <a:gd name="T69" fmla="*/ 28071348 h 6488"/>
              <a:gd name="T70" fmla="*/ 149617847 w 14736"/>
              <a:gd name="T71" fmla="*/ 26424227 h 6488"/>
              <a:gd name="T72" fmla="*/ 155418741 w 14736"/>
              <a:gd name="T73" fmla="*/ 24233846 h 6488"/>
              <a:gd name="T74" fmla="*/ 160957646 w 14736"/>
              <a:gd name="T75" fmla="*/ 21570495 h 6488"/>
              <a:gd name="T76" fmla="*/ 166181953 w 14736"/>
              <a:gd name="T77" fmla="*/ 18416304 h 6488"/>
              <a:gd name="T78" fmla="*/ 171126691 w 14736"/>
              <a:gd name="T79" fmla="*/ 14824222 h 6488"/>
              <a:gd name="T80" fmla="*/ 175687038 w 14736"/>
              <a:gd name="T81" fmla="*/ 10811457 h 6488"/>
              <a:gd name="T82" fmla="*/ 179897891 w 14736"/>
              <a:gd name="T83" fmla="*/ 6395749 h 6488"/>
              <a:gd name="T84" fmla="*/ 183689456 w 14736"/>
              <a:gd name="T85" fmla="*/ 1647121 h 648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4736" h="6488">
                <a:moveTo>
                  <a:pt x="14736" y="2398"/>
                </a:moveTo>
                <a:lnTo>
                  <a:pt x="14589" y="2626"/>
                </a:lnTo>
                <a:lnTo>
                  <a:pt x="14435" y="2850"/>
                </a:lnTo>
                <a:lnTo>
                  <a:pt x="14273" y="3067"/>
                </a:lnTo>
                <a:lnTo>
                  <a:pt x="14106" y="3280"/>
                </a:lnTo>
                <a:lnTo>
                  <a:pt x="13933" y="3487"/>
                </a:lnTo>
                <a:lnTo>
                  <a:pt x="13753" y="3688"/>
                </a:lnTo>
                <a:lnTo>
                  <a:pt x="13567" y="3884"/>
                </a:lnTo>
                <a:lnTo>
                  <a:pt x="13375" y="4074"/>
                </a:lnTo>
                <a:lnTo>
                  <a:pt x="13177" y="4258"/>
                </a:lnTo>
                <a:lnTo>
                  <a:pt x="12973" y="4436"/>
                </a:lnTo>
                <a:lnTo>
                  <a:pt x="12765" y="4607"/>
                </a:lnTo>
                <a:lnTo>
                  <a:pt x="12550" y="4772"/>
                </a:lnTo>
                <a:lnTo>
                  <a:pt x="12331" y="4930"/>
                </a:lnTo>
                <a:lnTo>
                  <a:pt x="12106" y="5081"/>
                </a:lnTo>
                <a:lnTo>
                  <a:pt x="11876" y="5227"/>
                </a:lnTo>
                <a:lnTo>
                  <a:pt x="11643" y="5365"/>
                </a:lnTo>
                <a:lnTo>
                  <a:pt x="11404" y="5495"/>
                </a:lnTo>
                <a:lnTo>
                  <a:pt x="11160" y="5618"/>
                </a:lnTo>
                <a:lnTo>
                  <a:pt x="10912" y="5734"/>
                </a:lnTo>
                <a:lnTo>
                  <a:pt x="10661" y="5841"/>
                </a:lnTo>
                <a:lnTo>
                  <a:pt x="10405" y="5942"/>
                </a:lnTo>
                <a:lnTo>
                  <a:pt x="10145" y="6034"/>
                </a:lnTo>
                <a:lnTo>
                  <a:pt x="9881" y="6118"/>
                </a:lnTo>
                <a:lnTo>
                  <a:pt x="9614" y="6194"/>
                </a:lnTo>
                <a:lnTo>
                  <a:pt x="9344" y="6262"/>
                </a:lnTo>
                <a:lnTo>
                  <a:pt x="9071" y="6321"/>
                </a:lnTo>
                <a:lnTo>
                  <a:pt x="8794" y="6372"/>
                </a:lnTo>
                <a:lnTo>
                  <a:pt x="8514" y="6413"/>
                </a:lnTo>
                <a:lnTo>
                  <a:pt x="8232" y="6446"/>
                </a:lnTo>
                <a:lnTo>
                  <a:pt x="7946" y="6470"/>
                </a:lnTo>
                <a:lnTo>
                  <a:pt x="7658" y="6484"/>
                </a:lnTo>
                <a:lnTo>
                  <a:pt x="7368" y="6488"/>
                </a:lnTo>
                <a:lnTo>
                  <a:pt x="7078" y="6484"/>
                </a:lnTo>
                <a:lnTo>
                  <a:pt x="6790" y="6470"/>
                </a:lnTo>
                <a:lnTo>
                  <a:pt x="6504" y="6446"/>
                </a:lnTo>
                <a:lnTo>
                  <a:pt x="6222" y="6413"/>
                </a:lnTo>
                <a:lnTo>
                  <a:pt x="5942" y="6372"/>
                </a:lnTo>
                <a:lnTo>
                  <a:pt x="5665" y="6321"/>
                </a:lnTo>
                <a:lnTo>
                  <a:pt x="5392" y="6262"/>
                </a:lnTo>
                <a:lnTo>
                  <a:pt x="5122" y="6194"/>
                </a:lnTo>
                <a:lnTo>
                  <a:pt x="4855" y="6118"/>
                </a:lnTo>
                <a:lnTo>
                  <a:pt x="4591" y="6034"/>
                </a:lnTo>
                <a:lnTo>
                  <a:pt x="4331" y="5942"/>
                </a:lnTo>
                <a:lnTo>
                  <a:pt x="4075" y="5841"/>
                </a:lnTo>
                <a:lnTo>
                  <a:pt x="3824" y="5734"/>
                </a:lnTo>
                <a:lnTo>
                  <a:pt x="3576" y="5618"/>
                </a:lnTo>
                <a:lnTo>
                  <a:pt x="3332" y="5495"/>
                </a:lnTo>
                <a:lnTo>
                  <a:pt x="3093" y="5365"/>
                </a:lnTo>
                <a:lnTo>
                  <a:pt x="2860" y="5227"/>
                </a:lnTo>
                <a:lnTo>
                  <a:pt x="2630" y="5081"/>
                </a:lnTo>
                <a:lnTo>
                  <a:pt x="2405" y="4930"/>
                </a:lnTo>
                <a:lnTo>
                  <a:pt x="2186" y="4772"/>
                </a:lnTo>
                <a:lnTo>
                  <a:pt x="1971" y="4607"/>
                </a:lnTo>
                <a:lnTo>
                  <a:pt x="1763" y="4436"/>
                </a:lnTo>
                <a:lnTo>
                  <a:pt x="1559" y="4258"/>
                </a:lnTo>
                <a:lnTo>
                  <a:pt x="1361" y="4074"/>
                </a:lnTo>
                <a:lnTo>
                  <a:pt x="1169" y="3884"/>
                </a:lnTo>
                <a:lnTo>
                  <a:pt x="983" y="3688"/>
                </a:lnTo>
                <a:lnTo>
                  <a:pt x="803" y="3487"/>
                </a:lnTo>
                <a:lnTo>
                  <a:pt x="630" y="3280"/>
                </a:lnTo>
                <a:lnTo>
                  <a:pt x="463" y="3067"/>
                </a:lnTo>
                <a:lnTo>
                  <a:pt x="301" y="2850"/>
                </a:lnTo>
                <a:lnTo>
                  <a:pt x="147" y="2626"/>
                </a:lnTo>
                <a:lnTo>
                  <a:pt x="0" y="2399"/>
                </a:lnTo>
                <a:lnTo>
                  <a:pt x="4156" y="0"/>
                </a:lnTo>
                <a:lnTo>
                  <a:pt x="4223" y="94"/>
                </a:lnTo>
                <a:lnTo>
                  <a:pt x="4292" y="187"/>
                </a:lnTo>
                <a:lnTo>
                  <a:pt x="4365" y="277"/>
                </a:lnTo>
                <a:lnTo>
                  <a:pt x="4440" y="366"/>
                </a:lnTo>
                <a:lnTo>
                  <a:pt x="4518" y="452"/>
                </a:lnTo>
                <a:lnTo>
                  <a:pt x="4598" y="536"/>
                </a:lnTo>
                <a:lnTo>
                  <a:pt x="4681" y="617"/>
                </a:lnTo>
                <a:lnTo>
                  <a:pt x="4766" y="696"/>
                </a:lnTo>
                <a:lnTo>
                  <a:pt x="4853" y="772"/>
                </a:lnTo>
                <a:lnTo>
                  <a:pt x="4942" y="846"/>
                </a:lnTo>
                <a:lnTo>
                  <a:pt x="5035" y="917"/>
                </a:lnTo>
                <a:lnTo>
                  <a:pt x="5128" y="985"/>
                </a:lnTo>
                <a:lnTo>
                  <a:pt x="5225" y="1051"/>
                </a:lnTo>
                <a:lnTo>
                  <a:pt x="5322" y="1114"/>
                </a:lnTo>
                <a:lnTo>
                  <a:pt x="5422" y="1174"/>
                </a:lnTo>
                <a:lnTo>
                  <a:pt x="5524" y="1231"/>
                </a:lnTo>
                <a:lnTo>
                  <a:pt x="5628" y="1285"/>
                </a:lnTo>
                <a:lnTo>
                  <a:pt x="5734" y="1336"/>
                </a:lnTo>
                <a:lnTo>
                  <a:pt x="5841" y="1383"/>
                </a:lnTo>
                <a:lnTo>
                  <a:pt x="5950" y="1428"/>
                </a:lnTo>
                <a:lnTo>
                  <a:pt x="6060" y="1470"/>
                </a:lnTo>
                <a:lnTo>
                  <a:pt x="6173" y="1508"/>
                </a:lnTo>
                <a:lnTo>
                  <a:pt x="6287" y="1543"/>
                </a:lnTo>
                <a:lnTo>
                  <a:pt x="6402" y="1574"/>
                </a:lnTo>
                <a:lnTo>
                  <a:pt x="6518" y="1602"/>
                </a:lnTo>
                <a:lnTo>
                  <a:pt x="6637" y="1627"/>
                </a:lnTo>
                <a:lnTo>
                  <a:pt x="6755" y="1647"/>
                </a:lnTo>
                <a:lnTo>
                  <a:pt x="6875" y="1665"/>
                </a:lnTo>
                <a:lnTo>
                  <a:pt x="6997" y="1678"/>
                </a:lnTo>
                <a:lnTo>
                  <a:pt x="7119" y="1687"/>
                </a:lnTo>
                <a:lnTo>
                  <a:pt x="7243" y="1693"/>
                </a:lnTo>
                <a:lnTo>
                  <a:pt x="7368" y="1695"/>
                </a:lnTo>
                <a:lnTo>
                  <a:pt x="7493" y="1693"/>
                </a:lnTo>
                <a:lnTo>
                  <a:pt x="7617" y="1687"/>
                </a:lnTo>
                <a:lnTo>
                  <a:pt x="7739" y="1678"/>
                </a:lnTo>
                <a:lnTo>
                  <a:pt x="7861" y="1665"/>
                </a:lnTo>
                <a:lnTo>
                  <a:pt x="7981" y="1647"/>
                </a:lnTo>
                <a:lnTo>
                  <a:pt x="8099" y="1627"/>
                </a:lnTo>
                <a:lnTo>
                  <a:pt x="8218" y="1602"/>
                </a:lnTo>
                <a:lnTo>
                  <a:pt x="8334" y="1574"/>
                </a:lnTo>
                <a:lnTo>
                  <a:pt x="8449" y="1543"/>
                </a:lnTo>
                <a:lnTo>
                  <a:pt x="8563" y="1508"/>
                </a:lnTo>
                <a:lnTo>
                  <a:pt x="8676" y="1469"/>
                </a:lnTo>
                <a:lnTo>
                  <a:pt x="8786" y="1428"/>
                </a:lnTo>
                <a:lnTo>
                  <a:pt x="8895" y="1383"/>
                </a:lnTo>
                <a:lnTo>
                  <a:pt x="9002" y="1336"/>
                </a:lnTo>
                <a:lnTo>
                  <a:pt x="9108" y="1285"/>
                </a:lnTo>
                <a:lnTo>
                  <a:pt x="9212" y="1231"/>
                </a:lnTo>
                <a:lnTo>
                  <a:pt x="9314" y="1174"/>
                </a:lnTo>
                <a:lnTo>
                  <a:pt x="9414" y="1114"/>
                </a:lnTo>
                <a:lnTo>
                  <a:pt x="9511" y="1051"/>
                </a:lnTo>
                <a:lnTo>
                  <a:pt x="9608" y="985"/>
                </a:lnTo>
                <a:lnTo>
                  <a:pt x="9701" y="917"/>
                </a:lnTo>
                <a:lnTo>
                  <a:pt x="9794" y="846"/>
                </a:lnTo>
                <a:lnTo>
                  <a:pt x="9883" y="772"/>
                </a:lnTo>
                <a:lnTo>
                  <a:pt x="9970" y="696"/>
                </a:lnTo>
                <a:lnTo>
                  <a:pt x="10055" y="617"/>
                </a:lnTo>
                <a:lnTo>
                  <a:pt x="10138" y="536"/>
                </a:lnTo>
                <a:lnTo>
                  <a:pt x="10218" y="452"/>
                </a:lnTo>
                <a:lnTo>
                  <a:pt x="10296" y="365"/>
                </a:lnTo>
                <a:lnTo>
                  <a:pt x="10371" y="277"/>
                </a:lnTo>
                <a:lnTo>
                  <a:pt x="10444" y="187"/>
                </a:lnTo>
                <a:lnTo>
                  <a:pt x="10513" y="94"/>
                </a:lnTo>
                <a:lnTo>
                  <a:pt x="10580" y="0"/>
                </a:lnTo>
                <a:lnTo>
                  <a:pt x="14736" y="2398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ṩ1iďé"/>
          <p:cNvSpPr>
            <a:spLocks/>
          </p:cNvSpPr>
          <p:nvPr/>
        </p:nvSpPr>
        <p:spPr bwMode="auto">
          <a:xfrm>
            <a:off x="4452898" y="2119273"/>
            <a:ext cx="1314482" cy="2004167"/>
          </a:xfrm>
          <a:custGeom>
            <a:avLst/>
            <a:gdLst>
              <a:gd name="T0" fmla="*/ 15260909 w 8508"/>
              <a:gd name="T1" fmla="*/ 1066786 h 12977"/>
              <a:gd name="T2" fmla="*/ 37294889 w 8508"/>
              <a:gd name="T3" fmla="*/ 5368709 h 12977"/>
              <a:gd name="T4" fmla="*/ 58068659 w 8508"/>
              <a:gd name="T5" fmla="*/ 12748403 h 12977"/>
              <a:gd name="T6" fmla="*/ 77337346 w 8508"/>
              <a:gd name="T7" fmla="*/ 22926312 h 12977"/>
              <a:gd name="T8" fmla="*/ 94821020 w 8508"/>
              <a:gd name="T9" fmla="*/ 35657259 h 12977"/>
              <a:gd name="T10" fmla="*/ 110309471 w 8508"/>
              <a:gd name="T11" fmla="*/ 50696601 h 12977"/>
              <a:gd name="T12" fmla="*/ 123540231 w 8508"/>
              <a:gd name="T13" fmla="*/ 67799427 h 12977"/>
              <a:gd name="T14" fmla="*/ 134250966 w 8508"/>
              <a:gd name="T15" fmla="*/ 86703637 h 12977"/>
              <a:gd name="T16" fmla="*/ 142231464 w 8508"/>
              <a:gd name="T17" fmla="*/ 107164056 h 12977"/>
              <a:gd name="T18" fmla="*/ 147184202 w 8508"/>
              <a:gd name="T19" fmla="*/ 128953626 h 12977"/>
              <a:gd name="T20" fmla="*/ 148899364 w 8508"/>
              <a:gd name="T21" fmla="*/ 151809982 h 12977"/>
              <a:gd name="T22" fmla="*/ 148706880 w 8508"/>
              <a:gd name="T23" fmla="*/ 159452042 h 12977"/>
              <a:gd name="T24" fmla="*/ 148146756 w 8508"/>
              <a:gd name="T25" fmla="*/ 166989234 h 12977"/>
              <a:gd name="T26" fmla="*/ 147219259 w 8508"/>
              <a:gd name="T27" fmla="*/ 174438884 h 12977"/>
              <a:gd name="T28" fmla="*/ 145941718 w 8508"/>
              <a:gd name="T29" fmla="*/ 181748755 h 12977"/>
              <a:gd name="T30" fmla="*/ 144314133 w 8508"/>
              <a:gd name="T31" fmla="*/ 188936171 h 12977"/>
              <a:gd name="T32" fmla="*/ 142371429 w 8508"/>
              <a:gd name="T33" fmla="*/ 196001132 h 12977"/>
              <a:gd name="T34" fmla="*/ 140061351 w 8508"/>
              <a:gd name="T35" fmla="*/ 202926183 h 12977"/>
              <a:gd name="T36" fmla="*/ 137471211 w 8508"/>
              <a:gd name="T37" fmla="*/ 209693999 h 12977"/>
              <a:gd name="T38" fmla="*/ 134548490 w 8508"/>
              <a:gd name="T39" fmla="*/ 216304317 h 12977"/>
              <a:gd name="T40" fmla="*/ 131328245 w 8508"/>
              <a:gd name="T41" fmla="*/ 222739680 h 12977"/>
              <a:gd name="T42" fmla="*/ 56371092 w 8508"/>
              <a:gd name="T43" fmla="*/ 185001480 h 12977"/>
              <a:gd name="T44" fmla="*/ 57858580 w 8508"/>
              <a:gd name="T45" fmla="*/ 182220854 h 12977"/>
              <a:gd name="T46" fmla="*/ 59206236 w 8508"/>
              <a:gd name="T47" fmla="*/ 179335494 h 12977"/>
              <a:gd name="T48" fmla="*/ 60448852 w 8508"/>
              <a:gd name="T49" fmla="*/ 176380046 h 12977"/>
              <a:gd name="T50" fmla="*/ 61533909 w 8508"/>
              <a:gd name="T51" fmla="*/ 173372230 h 12977"/>
              <a:gd name="T52" fmla="*/ 62478868 w 8508"/>
              <a:gd name="T53" fmla="*/ 170294327 h 12977"/>
              <a:gd name="T54" fmla="*/ 63283996 w 8508"/>
              <a:gd name="T55" fmla="*/ 167146601 h 12977"/>
              <a:gd name="T56" fmla="*/ 63949026 w 8508"/>
              <a:gd name="T57" fmla="*/ 163963831 h 12977"/>
              <a:gd name="T58" fmla="*/ 64456497 w 8508"/>
              <a:gd name="T59" fmla="*/ 160711106 h 12977"/>
              <a:gd name="T60" fmla="*/ 64806541 w 8508"/>
              <a:gd name="T61" fmla="*/ 157406013 h 12977"/>
              <a:gd name="T62" fmla="*/ 64981563 w 8508"/>
              <a:gd name="T63" fmla="*/ 154065877 h 12977"/>
              <a:gd name="T64" fmla="*/ 64946638 w 8508"/>
              <a:gd name="T65" fmla="*/ 148417346 h 12977"/>
              <a:gd name="T66" fmla="*/ 63721485 w 8508"/>
              <a:gd name="T67" fmla="*/ 138466892 h 12977"/>
              <a:gd name="T68" fmla="*/ 61113882 w 8508"/>
              <a:gd name="T69" fmla="*/ 129006125 h 12977"/>
              <a:gd name="T70" fmla="*/ 57246069 w 8508"/>
              <a:gd name="T71" fmla="*/ 120174825 h 12977"/>
              <a:gd name="T72" fmla="*/ 52188292 w 8508"/>
              <a:gd name="T73" fmla="*/ 112043077 h 12977"/>
              <a:gd name="T74" fmla="*/ 46062920 w 8508"/>
              <a:gd name="T75" fmla="*/ 104715883 h 12977"/>
              <a:gd name="T76" fmla="*/ 39027514 w 8508"/>
              <a:gd name="T77" fmla="*/ 98315299 h 12977"/>
              <a:gd name="T78" fmla="*/ 31099403 w 8508"/>
              <a:gd name="T79" fmla="*/ 92946590 h 12977"/>
              <a:gd name="T80" fmla="*/ 22453875 w 8508"/>
              <a:gd name="T81" fmla="*/ 88714622 h 12977"/>
              <a:gd name="T82" fmla="*/ 13178373 w 8508"/>
              <a:gd name="T83" fmla="*/ 85741718 h 12977"/>
              <a:gd name="T84" fmla="*/ 3360210 w 8508"/>
              <a:gd name="T85" fmla="*/ 84080378 h 1297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8508" h="12977">
                <a:moveTo>
                  <a:pt x="0" y="0"/>
                </a:moveTo>
                <a:lnTo>
                  <a:pt x="439" y="20"/>
                </a:lnTo>
                <a:lnTo>
                  <a:pt x="872" y="61"/>
                </a:lnTo>
                <a:lnTo>
                  <a:pt x="1299" y="123"/>
                </a:lnTo>
                <a:lnTo>
                  <a:pt x="1719" y="205"/>
                </a:lnTo>
                <a:lnTo>
                  <a:pt x="2131" y="307"/>
                </a:lnTo>
                <a:lnTo>
                  <a:pt x="2536" y="430"/>
                </a:lnTo>
                <a:lnTo>
                  <a:pt x="2931" y="570"/>
                </a:lnTo>
                <a:lnTo>
                  <a:pt x="3318" y="729"/>
                </a:lnTo>
                <a:lnTo>
                  <a:pt x="3695" y="906"/>
                </a:lnTo>
                <a:lnTo>
                  <a:pt x="4062" y="1101"/>
                </a:lnTo>
                <a:lnTo>
                  <a:pt x="4419" y="1311"/>
                </a:lnTo>
                <a:lnTo>
                  <a:pt x="4764" y="1538"/>
                </a:lnTo>
                <a:lnTo>
                  <a:pt x="5097" y="1781"/>
                </a:lnTo>
                <a:lnTo>
                  <a:pt x="5418" y="2039"/>
                </a:lnTo>
                <a:lnTo>
                  <a:pt x="5727" y="2312"/>
                </a:lnTo>
                <a:lnTo>
                  <a:pt x="6022" y="2598"/>
                </a:lnTo>
                <a:lnTo>
                  <a:pt x="6303" y="2899"/>
                </a:lnTo>
                <a:lnTo>
                  <a:pt x="6570" y="3213"/>
                </a:lnTo>
                <a:lnTo>
                  <a:pt x="6823" y="3538"/>
                </a:lnTo>
                <a:lnTo>
                  <a:pt x="7059" y="3877"/>
                </a:lnTo>
                <a:lnTo>
                  <a:pt x="7279" y="4226"/>
                </a:lnTo>
                <a:lnTo>
                  <a:pt x="7485" y="4587"/>
                </a:lnTo>
                <a:lnTo>
                  <a:pt x="7671" y="4958"/>
                </a:lnTo>
                <a:lnTo>
                  <a:pt x="7842" y="5339"/>
                </a:lnTo>
                <a:lnTo>
                  <a:pt x="7994" y="5730"/>
                </a:lnTo>
                <a:lnTo>
                  <a:pt x="8127" y="6128"/>
                </a:lnTo>
                <a:lnTo>
                  <a:pt x="8241" y="6536"/>
                </a:lnTo>
                <a:lnTo>
                  <a:pt x="8335" y="6952"/>
                </a:lnTo>
                <a:lnTo>
                  <a:pt x="8410" y="7374"/>
                </a:lnTo>
                <a:lnTo>
                  <a:pt x="8465" y="7804"/>
                </a:lnTo>
                <a:lnTo>
                  <a:pt x="8497" y="8239"/>
                </a:lnTo>
                <a:lnTo>
                  <a:pt x="8508" y="8681"/>
                </a:lnTo>
                <a:lnTo>
                  <a:pt x="8507" y="8827"/>
                </a:lnTo>
                <a:lnTo>
                  <a:pt x="8504" y="8973"/>
                </a:lnTo>
                <a:lnTo>
                  <a:pt x="8497" y="9118"/>
                </a:lnTo>
                <a:lnTo>
                  <a:pt x="8488" y="9263"/>
                </a:lnTo>
                <a:lnTo>
                  <a:pt x="8478" y="9406"/>
                </a:lnTo>
                <a:lnTo>
                  <a:pt x="8465" y="9549"/>
                </a:lnTo>
                <a:lnTo>
                  <a:pt x="8449" y="9691"/>
                </a:lnTo>
                <a:lnTo>
                  <a:pt x="8432" y="9834"/>
                </a:lnTo>
                <a:lnTo>
                  <a:pt x="8412" y="9975"/>
                </a:lnTo>
                <a:lnTo>
                  <a:pt x="8390" y="10115"/>
                </a:lnTo>
                <a:lnTo>
                  <a:pt x="8366" y="10254"/>
                </a:lnTo>
                <a:lnTo>
                  <a:pt x="8339" y="10393"/>
                </a:lnTo>
                <a:lnTo>
                  <a:pt x="8310" y="10530"/>
                </a:lnTo>
                <a:lnTo>
                  <a:pt x="8279" y="10668"/>
                </a:lnTo>
                <a:lnTo>
                  <a:pt x="8246" y="10804"/>
                </a:lnTo>
                <a:lnTo>
                  <a:pt x="8211" y="10940"/>
                </a:lnTo>
                <a:lnTo>
                  <a:pt x="8174" y="11074"/>
                </a:lnTo>
                <a:lnTo>
                  <a:pt x="8135" y="11208"/>
                </a:lnTo>
                <a:lnTo>
                  <a:pt x="8092" y="11341"/>
                </a:lnTo>
                <a:lnTo>
                  <a:pt x="8049" y="11473"/>
                </a:lnTo>
                <a:lnTo>
                  <a:pt x="8003" y="11604"/>
                </a:lnTo>
                <a:lnTo>
                  <a:pt x="7956" y="11734"/>
                </a:lnTo>
                <a:lnTo>
                  <a:pt x="7907" y="11863"/>
                </a:lnTo>
                <a:lnTo>
                  <a:pt x="7855" y="11991"/>
                </a:lnTo>
                <a:lnTo>
                  <a:pt x="7802" y="12118"/>
                </a:lnTo>
                <a:lnTo>
                  <a:pt x="7745" y="12244"/>
                </a:lnTo>
                <a:lnTo>
                  <a:pt x="7688" y="12369"/>
                </a:lnTo>
                <a:lnTo>
                  <a:pt x="7629" y="12493"/>
                </a:lnTo>
                <a:lnTo>
                  <a:pt x="7567" y="12615"/>
                </a:lnTo>
                <a:lnTo>
                  <a:pt x="7504" y="12737"/>
                </a:lnTo>
                <a:lnTo>
                  <a:pt x="7439" y="12857"/>
                </a:lnTo>
                <a:lnTo>
                  <a:pt x="7373" y="12977"/>
                </a:lnTo>
                <a:lnTo>
                  <a:pt x="3221" y="10579"/>
                </a:lnTo>
                <a:lnTo>
                  <a:pt x="3250" y="10527"/>
                </a:lnTo>
                <a:lnTo>
                  <a:pt x="3278" y="10474"/>
                </a:lnTo>
                <a:lnTo>
                  <a:pt x="3306" y="10420"/>
                </a:lnTo>
                <a:lnTo>
                  <a:pt x="3332" y="10365"/>
                </a:lnTo>
                <a:lnTo>
                  <a:pt x="3358" y="10310"/>
                </a:lnTo>
                <a:lnTo>
                  <a:pt x="3383" y="10255"/>
                </a:lnTo>
                <a:lnTo>
                  <a:pt x="3407" y="10199"/>
                </a:lnTo>
                <a:lnTo>
                  <a:pt x="3431" y="10143"/>
                </a:lnTo>
                <a:lnTo>
                  <a:pt x="3454" y="10086"/>
                </a:lnTo>
                <a:lnTo>
                  <a:pt x="3476" y="10029"/>
                </a:lnTo>
                <a:lnTo>
                  <a:pt x="3496" y="9971"/>
                </a:lnTo>
                <a:lnTo>
                  <a:pt x="3516" y="9914"/>
                </a:lnTo>
                <a:lnTo>
                  <a:pt x="3535" y="9855"/>
                </a:lnTo>
                <a:lnTo>
                  <a:pt x="3553" y="9797"/>
                </a:lnTo>
                <a:lnTo>
                  <a:pt x="3570" y="9738"/>
                </a:lnTo>
                <a:lnTo>
                  <a:pt x="3586" y="9678"/>
                </a:lnTo>
                <a:lnTo>
                  <a:pt x="3602" y="9619"/>
                </a:lnTo>
                <a:lnTo>
                  <a:pt x="3616" y="9558"/>
                </a:lnTo>
                <a:lnTo>
                  <a:pt x="3630" y="9497"/>
                </a:lnTo>
                <a:lnTo>
                  <a:pt x="3642" y="9436"/>
                </a:lnTo>
                <a:lnTo>
                  <a:pt x="3654" y="9376"/>
                </a:lnTo>
                <a:lnTo>
                  <a:pt x="3665" y="9314"/>
                </a:lnTo>
                <a:lnTo>
                  <a:pt x="3674" y="9252"/>
                </a:lnTo>
                <a:lnTo>
                  <a:pt x="3683" y="9190"/>
                </a:lnTo>
                <a:lnTo>
                  <a:pt x="3691" y="9127"/>
                </a:lnTo>
                <a:lnTo>
                  <a:pt x="3697" y="9064"/>
                </a:lnTo>
                <a:lnTo>
                  <a:pt x="3703" y="9001"/>
                </a:lnTo>
                <a:lnTo>
                  <a:pt x="3707" y="8937"/>
                </a:lnTo>
                <a:lnTo>
                  <a:pt x="3711" y="8874"/>
                </a:lnTo>
                <a:lnTo>
                  <a:pt x="3713" y="8810"/>
                </a:lnTo>
                <a:lnTo>
                  <a:pt x="3716" y="8745"/>
                </a:lnTo>
                <a:lnTo>
                  <a:pt x="3716" y="8681"/>
                </a:lnTo>
                <a:lnTo>
                  <a:pt x="3711" y="8487"/>
                </a:lnTo>
                <a:lnTo>
                  <a:pt x="3696" y="8293"/>
                </a:lnTo>
                <a:lnTo>
                  <a:pt x="3673" y="8105"/>
                </a:lnTo>
                <a:lnTo>
                  <a:pt x="3641" y="7918"/>
                </a:lnTo>
                <a:lnTo>
                  <a:pt x="3599" y="7734"/>
                </a:lnTo>
                <a:lnTo>
                  <a:pt x="3549" y="7554"/>
                </a:lnTo>
                <a:lnTo>
                  <a:pt x="3492" y="7377"/>
                </a:lnTo>
                <a:lnTo>
                  <a:pt x="3426" y="7205"/>
                </a:lnTo>
                <a:lnTo>
                  <a:pt x="3352" y="7037"/>
                </a:lnTo>
                <a:lnTo>
                  <a:pt x="3271" y="6872"/>
                </a:lnTo>
                <a:lnTo>
                  <a:pt x="3182" y="6712"/>
                </a:lnTo>
                <a:lnTo>
                  <a:pt x="3085" y="6557"/>
                </a:lnTo>
                <a:lnTo>
                  <a:pt x="2982" y="6407"/>
                </a:lnTo>
                <a:lnTo>
                  <a:pt x="2872" y="6262"/>
                </a:lnTo>
                <a:lnTo>
                  <a:pt x="2755" y="6122"/>
                </a:lnTo>
                <a:lnTo>
                  <a:pt x="2632" y="5988"/>
                </a:lnTo>
                <a:lnTo>
                  <a:pt x="2504" y="5860"/>
                </a:lnTo>
                <a:lnTo>
                  <a:pt x="2370" y="5738"/>
                </a:lnTo>
                <a:lnTo>
                  <a:pt x="2230" y="5622"/>
                </a:lnTo>
                <a:lnTo>
                  <a:pt x="2084" y="5514"/>
                </a:lnTo>
                <a:lnTo>
                  <a:pt x="1934" y="5411"/>
                </a:lnTo>
                <a:lnTo>
                  <a:pt x="1777" y="5315"/>
                </a:lnTo>
                <a:lnTo>
                  <a:pt x="1618" y="5227"/>
                </a:lnTo>
                <a:lnTo>
                  <a:pt x="1453" y="5147"/>
                </a:lnTo>
                <a:lnTo>
                  <a:pt x="1283" y="5073"/>
                </a:lnTo>
                <a:lnTo>
                  <a:pt x="1110" y="5008"/>
                </a:lnTo>
                <a:lnTo>
                  <a:pt x="933" y="4952"/>
                </a:lnTo>
                <a:lnTo>
                  <a:pt x="753" y="4903"/>
                </a:lnTo>
                <a:lnTo>
                  <a:pt x="569" y="4863"/>
                </a:lnTo>
                <a:lnTo>
                  <a:pt x="382" y="4831"/>
                </a:lnTo>
                <a:lnTo>
                  <a:pt x="192" y="4808"/>
                </a:lnTo>
                <a:lnTo>
                  <a:pt x="0" y="47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ṧľïďè"/>
          <p:cNvSpPr/>
          <p:nvPr/>
        </p:nvSpPr>
        <p:spPr>
          <a:xfrm rot="18000000">
            <a:off x="3287875" y="2748261"/>
            <a:ext cx="1217033" cy="689506"/>
          </a:xfrm>
          <a:prstGeom prst="rect">
            <a:avLst/>
          </a:prstGeom>
        </p:spPr>
        <p:txBody>
          <a:bodyPr spcFirstLastPara="1" wrap="none">
            <a:prstTxWarp prst="textArchUp">
              <a:avLst>
                <a:gd name="adj" fmla="val 11671062"/>
              </a:avLst>
            </a:prstTxWarp>
            <a:normAutofit/>
          </a:bodyPr>
          <a:lstStyle/>
          <a:p>
            <a:pPr>
              <a:defRPr/>
            </a:pPr>
            <a:r>
              <a:rPr lang="zh-CN" altLang="en-US" sz="16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53" name="išļïďe"/>
          <p:cNvSpPr/>
          <p:nvPr/>
        </p:nvSpPr>
        <p:spPr>
          <a:xfrm rot="3600000">
            <a:off x="4422022" y="2792904"/>
            <a:ext cx="1204441" cy="689506"/>
          </a:xfrm>
          <a:prstGeom prst="rect">
            <a:avLst/>
          </a:prstGeom>
        </p:spPr>
        <p:txBody>
          <a:bodyPr spcFirstLastPara="1" wrap="none">
            <a:prstTxWarp prst="textArchUp">
              <a:avLst>
                <a:gd name="adj" fmla="val 11671062"/>
              </a:avLst>
            </a:prstTxWarp>
            <a:normAutofit/>
          </a:bodyPr>
          <a:lstStyle/>
          <a:p>
            <a:pPr>
              <a:defRPr/>
            </a:pPr>
            <a:r>
              <a:rPr lang="zh-CN" altLang="en-US" sz="16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54" name="îsḷïďe"/>
          <p:cNvSpPr/>
          <p:nvPr/>
        </p:nvSpPr>
        <p:spPr>
          <a:xfrm>
            <a:off x="3915145" y="3887352"/>
            <a:ext cx="1135310" cy="689505"/>
          </a:xfrm>
          <a:prstGeom prst="rect">
            <a:avLst/>
          </a:prstGeom>
        </p:spPr>
        <p:txBody>
          <a:bodyPr spcFirstLastPara="1" wrap="none">
            <a:prstTxWarp prst="textArchDown">
              <a:avLst>
                <a:gd name="adj" fmla="val 1312104"/>
              </a:avLst>
            </a:prstTxWarp>
            <a:normAutofit/>
          </a:bodyPr>
          <a:lstStyle/>
          <a:p>
            <a:pPr>
              <a:defRPr/>
            </a:pPr>
            <a:r>
              <a:rPr lang="zh-CN" altLang="en-US" sz="16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48" name="îṩľïḍe"/>
          <p:cNvSpPr/>
          <p:nvPr/>
        </p:nvSpPr>
        <p:spPr>
          <a:xfrm>
            <a:off x="3633770" y="2669007"/>
            <a:ext cx="1643240" cy="16432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6" name="i$1ïďe"/>
          <p:cNvSpPr/>
          <p:nvPr/>
        </p:nvSpPr>
        <p:spPr>
          <a:xfrm>
            <a:off x="4124938" y="3175489"/>
            <a:ext cx="683518" cy="507022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ïşḷïďe"/>
          <p:cNvSpPr>
            <a:spLocks/>
          </p:cNvSpPr>
          <p:nvPr/>
        </p:nvSpPr>
        <p:spPr bwMode="auto">
          <a:xfrm>
            <a:off x="6424619" y="2119273"/>
            <a:ext cx="1314482" cy="2004167"/>
          </a:xfrm>
          <a:custGeom>
            <a:avLst/>
            <a:gdLst>
              <a:gd name="T0" fmla="*/ 1004 w 8508"/>
              <a:gd name="T1" fmla="*/ 12737 h 12977"/>
              <a:gd name="T2" fmla="*/ 820 w 8508"/>
              <a:gd name="T3" fmla="*/ 12369 h 12977"/>
              <a:gd name="T4" fmla="*/ 653 w 8508"/>
              <a:gd name="T5" fmla="*/ 11991 h 12977"/>
              <a:gd name="T6" fmla="*/ 505 w 8508"/>
              <a:gd name="T7" fmla="*/ 11604 h 12977"/>
              <a:gd name="T8" fmla="*/ 373 w 8508"/>
              <a:gd name="T9" fmla="*/ 11208 h 12977"/>
              <a:gd name="T10" fmla="*/ 262 w 8508"/>
              <a:gd name="T11" fmla="*/ 10804 h 12977"/>
              <a:gd name="T12" fmla="*/ 169 w 8508"/>
              <a:gd name="T13" fmla="*/ 10393 h 12977"/>
              <a:gd name="T14" fmla="*/ 96 w 8508"/>
              <a:gd name="T15" fmla="*/ 9975 h 12977"/>
              <a:gd name="T16" fmla="*/ 43 w 8508"/>
              <a:gd name="T17" fmla="*/ 9549 h 12977"/>
              <a:gd name="T18" fmla="*/ 11 w 8508"/>
              <a:gd name="T19" fmla="*/ 9118 h 12977"/>
              <a:gd name="T20" fmla="*/ 0 w 8508"/>
              <a:gd name="T21" fmla="*/ 8681 h 12977"/>
              <a:gd name="T22" fmla="*/ 98 w 8508"/>
              <a:gd name="T23" fmla="*/ 7374 h 12977"/>
              <a:gd name="T24" fmla="*/ 381 w 8508"/>
              <a:gd name="T25" fmla="*/ 6128 h 12977"/>
              <a:gd name="T26" fmla="*/ 837 w 8508"/>
              <a:gd name="T27" fmla="*/ 4958 h 12977"/>
              <a:gd name="T28" fmla="*/ 1449 w 8508"/>
              <a:gd name="T29" fmla="*/ 3877 h 12977"/>
              <a:gd name="T30" fmla="*/ 2205 w 8508"/>
              <a:gd name="T31" fmla="*/ 2899 h 12977"/>
              <a:gd name="T32" fmla="*/ 3090 w 8508"/>
              <a:gd name="T33" fmla="*/ 2039 h 12977"/>
              <a:gd name="T34" fmla="*/ 4089 w 8508"/>
              <a:gd name="T35" fmla="*/ 1311 h 12977"/>
              <a:gd name="T36" fmla="*/ 5190 w 8508"/>
              <a:gd name="T37" fmla="*/ 729 h 12977"/>
              <a:gd name="T38" fmla="*/ 6377 w 8508"/>
              <a:gd name="T39" fmla="*/ 308 h 12977"/>
              <a:gd name="T40" fmla="*/ 7636 w 8508"/>
              <a:gd name="T41" fmla="*/ 61 h 12977"/>
              <a:gd name="T42" fmla="*/ 8508 w 8508"/>
              <a:gd name="T43" fmla="*/ 4795 h 12977"/>
              <a:gd name="T44" fmla="*/ 7939 w 8508"/>
              <a:gd name="T45" fmla="*/ 4863 h 12977"/>
              <a:gd name="T46" fmla="*/ 7398 w 8508"/>
              <a:gd name="T47" fmla="*/ 5008 h 12977"/>
              <a:gd name="T48" fmla="*/ 6890 w 8508"/>
              <a:gd name="T49" fmla="*/ 5227 h 12977"/>
              <a:gd name="T50" fmla="*/ 6424 w 8508"/>
              <a:gd name="T51" fmla="*/ 5514 h 12977"/>
              <a:gd name="T52" fmla="*/ 6004 w 8508"/>
              <a:gd name="T53" fmla="*/ 5860 h 12977"/>
              <a:gd name="T54" fmla="*/ 5636 w 8508"/>
              <a:gd name="T55" fmla="*/ 6262 h 12977"/>
              <a:gd name="T56" fmla="*/ 5326 w 8508"/>
              <a:gd name="T57" fmla="*/ 6712 h 12977"/>
              <a:gd name="T58" fmla="*/ 5082 w 8508"/>
              <a:gd name="T59" fmla="*/ 7205 h 12977"/>
              <a:gd name="T60" fmla="*/ 4909 w 8508"/>
              <a:gd name="T61" fmla="*/ 7734 h 12977"/>
              <a:gd name="T62" fmla="*/ 4812 w 8508"/>
              <a:gd name="T63" fmla="*/ 8293 h 12977"/>
              <a:gd name="T64" fmla="*/ 4792 w 8508"/>
              <a:gd name="T65" fmla="*/ 8745 h 12977"/>
              <a:gd name="T66" fmla="*/ 4801 w 8508"/>
              <a:gd name="T67" fmla="*/ 8937 h 12977"/>
              <a:gd name="T68" fmla="*/ 4817 w 8508"/>
              <a:gd name="T69" fmla="*/ 9127 h 12977"/>
              <a:gd name="T70" fmla="*/ 4843 w 8508"/>
              <a:gd name="T71" fmla="*/ 9314 h 12977"/>
              <a:gd name="T72" fmla="*/ 4878 w 8508"/>
              <a:gd name="T73" fmla="*/ 9497 h 12977"/>
              <a:gd name="T74" fmla="*/ 4922 w 8508"/>
              <a:gd name="T75" fmla="*/ 9678 h 12977"/>
              <a:gd name="T76" fmla="*/ 4973 w 8508"/>
              <a:gd name="T77" fmla="*/ 9855 h 12977"/>
              <a:gd name="T78" fmla="*/ 5032 w 8508"/>
              <a:gd name="T79" fmla="*/ 10029 h 12977"/>
              <a:gd name="T80" fmla="*/ 5101 w 8508"/>
              <a:gd name="T81" fmla="*/ 10199 h 12977"/>
              <a:gd name="T82" fmla="*/ 5176 w 8508"/>
              <a:gd name="T83" fmla="*/ 10365 h 12977"/>
              <a:gd name="T84" fmla="*/ 5258 w 8508"/>
              <a:gd name="T85" fmla="*/ 10527 h 12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508" h="12977">
                <a:moveTo>
                  <a:pt x="1135" y="12977"/>
                </a:moveTo>
                <a:lnTo>
                  <a:pt x="1069" y="12857"/>
                </a:lnTo>
                <a:lnTo>
                  <a:pt x="1004" y="12737"/>
                </a:lnTo>
                <a:lnTo>
                  <a:pt x="941" y="12615"/>
                </a:lnTo>
                <a:lnTo>
                  <a:pt x="879" y="12493"/>
                </a:lnTo>
                <a:lnTo>
                  <a:pt x="820" y="12369"/>
                </a:lnTo>
                <a:lnTo>
                  <a:pt x="763" y="12244"/>
                </a:lnTo>
                <a:lnTo>
                  <a:pt x="706" y="12118"/>
                </a:lnTo>
                <a:lnTo>
                  <a:pt x="653" y="11991"/>
                </a:lnTo>
                <a:lnTo>
                  <a:pt x="601" y="11863"/>
                </a:lnTo>
                <a:lnTo>
                  <a:pt x="552" y="11734"/>
                </a:lnTo>
                <a:lnTo>
                  <a:pt x="505" y="11604"/>
                </a:lnTo>
                <a:lnTo>
                  <a:pt x="459" y="11473"/>
                </a:lnTo>
                <a:lnTo>
                  <a:pt x="416" y="11341"/>
                </a:lnTo>
                <a:lnTo>
                  <a:pt x="373" y="11208"/>
                </a:lnTo>
                <a:lnTo>
                  <a:pt x="334" y="11074"/>
                </a:lnTo>
                <a:lnTo>
                  <a:pt x="297" y="10940"/>
                </a:lnTo>
                <a:lnTo>
                  <a:pt x="262" y="10804"/>
                </a:lnTo>
                <a:lnTo>
                  <a:pt x="229" y="10668"/>
                </a:lnTo>
                <a:lnTo>
                  <a:pt x="198" y="10530"/>
                </a:lnTo>
                <a:lnTo>
                  <a:pt x="169" y="10393"/>
                </a:lnTo>
                <a:lnTo>
                  <a:pt x="142" y="10254"/>
                </a:lnTo>
                <a:lnTo>
                  <a:pt x="118" y="10115"/>
                </a:lnTo>
                <a:lnTo>
                  <a:pt x="96" y="9975"/>
                </a:lnTo>
                <a:lnTo>
                  <a:pt x="76" y="9834"/>
                </a:lnTo>
                <a:lnTo>
                  <a:pt x="59" y="9691"/>
                </a:lnTo>
                <a:lnTo>
                  <a:pt x="43" y="9549"/>
                </a:lnTo>
                <a:lnTo>
                  <a:pt x="30" y="9406"/>
                </a:lnTo>
                <a:lnTo>
                  <a:pt x="20" y="9263"/>
                </a:lnTo>
                <a:lnTo>
                  <a:pt x="11" y="9118"/>
                </a:lnTo>
                <a:lnTo>
                  <a:pt x="4" y="8973"/>
                </a:lnTo>
                <a:lnTo>
                  <a:pt x="1" y="8827"/>
                </a:lnTo>
                <a:lnTo>
                  <a:pt x="0" y="8681"/>
                </a:lnTo>
                <a:lnTo>
                  <a:pt x="11" y="8239"/>
                </a:lnTo>
                <a:lnTo>
                  <a:pt x="43" y="7804"/>
                </a:lnTo>
                <a:lnTo>
                  <a:pt x="98" y="7374"/>
                </a:lnTo>
                <a:lnTo>
                  <a:pt x="173" y="6952"/>
                </a:lnTo>
                <a:lnTo>
                  <a:pt x="267" y="6536"/>
                </a:lnTo>
                <a:lnTo>
                  <a:pt x="381" y="6128"/>
                </a:lnTo>
                <a:lnTo>
                  <a:pt x="514" y="5730"/>
                </a:lnTo>
                <a:lnTo>
                  <a:pt x="666" y="5339"/>
                </a:lnTo>
                <a:lnTo>
                  <a:pt x="837" y="4958"/>
                </a:lnTo>
                <a:lnTo>
                  <a:pt x="1023" y="4587"/>
                </a:lnTo>
                <a:lnTo>
                  <a:pt x="1229" y="4226"/>
                </a:lnTo>
                <a:lnTo>
                  <a:pt x="1449" y="3877"/>
                </a:lnTo>
                <a:lnTo>
                  <a:pt x="1685" y="3538"/>
                </a:lnTo>
                <a:lnTo>
                  <a:pt x="1938" y="3213"/>
                </a:lnTo>
                <a:lnTo>
                  <a:pt x="2205" y="2899"/>
                </a:lnTo>
                <a:lnTo>
                  <a:pt x="2486" y="2598"/>
                </a:lnTo>
                <a:lnTo>
                  <a:pt x="2781" y="2312"/>
                </a:lnTo>
                <a:lnTo>
                  <a:pt x="3090" y="2039"/>
                </a:lnTo>
                <a:lnTo>
                  <a:pt x="3411" y="1781"/>
                </a:lnTo>
                <a:lnTo>
                  <a:pt x="3744" y="1538"/>
                </a:lnTo>
                <a:lnTo>
                  <a:pt x="4089" y="1311"/>
                </a:lnTo>
                <a:lnTo>
                  <a:pt x="4446" y="1101"/>
                </a:lnTo>
                <a:lnTo>
                  <a:pt x="4813" y="906"/>
                </a:lnTo>
                <a:lnTo>
                  <a:pt x="5190" y="729"/>
                </a:lnTo>
                <a:lnTo>
                  <a:pt x="5577" y="570"/>
                </a:lnTo>
                <a:lnTo>
                  <a:pt x="5972" y="430"/>
                </a:lnTo>
                <a:lnTo>
                  <a:pt x="6377" y="308"/>
                </a:lnTo>
                <a:lnTo>
                  <a:pt x="6789" y="205"/>
                </a:lnTo>
                <a:lnTo>
                  <a:pt x="7209" y="123"/>
                </a:lnTo>
                <a:lnTo>
                  <a:pt x="7636" y="61"/>
                </a:lnTo>
                <a:lnTo>
                  <a:pt x="8069" y="20"/>
                </a:lnTo>
                <a:lnTo>
                  <a:pt x="8508" y="0"/>
                </a:lnTo>
                <a:lnTo>
                  <a:pt x="8508" y="4795"/>
                </a:lnTo>
                <a:lnTo>
                  <a:pt x="8316" y="4808"/>
                </a:lnTo>
                <a:lnTo>
                  <a:pt x="8126" y="4831"/>
                </a:lnTo>
                <a:lnTo>
                  <a:pt x="7939" y="4863"/>
                </a:lnTo>
                <a:lnTo>
                  <a:pt x="7755" y="4903"/>
                </a:lnTo>
                <a:lnTo>
                  <a:pt x="7575" y="4952"/>
                </a:lnTo>
                <a:lnTo>
                  <a:pt x="7398" y="5008"/>
                </a:lnTo>
                <a:lnTo>
                  <a:pt x="7225" y="5073"/>
                </a:lnTo>
                <a:lnTo>
                  <a:pt x="7055" y="5147"/>
                </a:lnTo>
                <a:lnTo>
                  <a:pt x="6890" y="5227"/>
                </a:lnTo>
                <a:lnTo>
                  <a:pt x="6731" y="5315"/>
                </a:lnTo>
                <a:lnTo>
                  <a:pt x="6574" y="5411"/>
                </a:lnTo>
                <a:lnTo>
                  <a:pt x="6424" y="5514"/>
                </a:lnTo>
                <a:lnTo>
                  <a:pt x="6278" y="5622"/>
                </a:lnTo>
                <a:lnTo>
                  <a:pt x="6138" y="5738"/>
                </a:lnTo>
                <a:lnTo>
                  <a:pt x="6004" y="5860"/>
                </a:lnTo>
                <a:lnTo>
                  <a:pt x="5876" y="5988"/>
                </a:lnTo>
                <a:lnTo>
                  <a:pt x="5753" y="6122"/>
                </a:lnTo>
                <a:lnTo>
                  <a:pt x="5636" y="6262"/>
                </a:lnTo>
                <a:lnTo>
                  <a:pt x="5526" y="6407"/>
                </a:lnTo>
                <a:lnTo>
                  <a:pt x="5423" y="6557"/>
                </a:lnTo>
                <a:lnTo>
                  <a:pt x="5326" y="6712"/>
                </a:lnTo>
                <a:lnTo>
                  <a:pt x="5237" y="6872"/>
                </a:lnTo>
                <a:lnTo>
                  <a:pt x="5156" y="7037"/>
                </a:lnTo>
                <a:lnTo>
                  <a:pt x="5082" y="7205"/>
                </a:lnTo>
                <a:lnTo>
                  <a:pt x="5016" y="7377"/>
                </a:lnTo>
                <a:lnTo>
                  <a:pt x="4959" y="7554"/>
                </a:lnTo>
                <a:lnTo>
                  <a:pt x="4909" y="7734"/>
                </a:lnTo>
                <a:lnTo>
                  <a:pt x="4867" y="7918"/>
                </a:lnTo>
                <a:lnTo>
                  <a:pt x="4835" y="8105"/>
                </a:lnTo>
                <a:lnTo>
                  <a:pt x="4812" y="8293"/>
                </a:lnTo>
                <a:lnTo>
                  <a:pt x="4797" y="8487"/>
                </a:lnTo>
                <a:lnTo>
                  <a:pt x="4792" y="8681"/>
                </a:lnTo>
                <a:lnTo>
                  <a:pt x="4792" y="8745"/>
                </a:lnTo>
                <a:lnTo>
                  <a:pt x="4795" y="8810"/>
                </a:lnTo>
                <a:lnTo>
                  <a:pt x="4797" y="8874"/>
                </a:lnTo>
                <a:lnTo>
                  <a:pt x="4801" y="8937"/>
                </a:lnTo>
                <a:lnTo>
                  <a:pt x="4805" y="9001"/>
                </a:lnTo>
                <a:lnTo>
                  <a:pt x="4811" y="9064"/>
                </a:lnTo>
                <a:lnTo>
                  <a:pt x="4817" y="9127"/>
                </a:lnTo>
                <a:lnTo>
                  <a:pt x="4825" y="9190"/>
                </a:lnTo>
                <a:lnTo>
                  <a:pt x="4834" y="9252"/>
                </a:lnTo>
                <a:lnTo>
                  <a:pt x="4843" y="9314"/>
                </a:lnTo>
                <a:lnTo>
                  <a:pt x="4854" y="9376"/>
                </a:lnTo>
                <a:lnTo>
                  <a:pt x="4866" y="9436"/>
                </a:lnTo>
                <a:lnTo>
                  <a:pt x="4878" y="9497"/>
                </a:lnTo>
                <a:lnTo>
                  <a:pt x="4892" y="9558"/>
                </a:lnTo>
                <a:lnTo>
                  <a:pt x="4906" y="9619"/>
                </a:lnTo>
                <a:lnTo>
                  <a:pt x="4922" y="9678"/>
                </a:lnTo>
                <a:lnTo>
                  <a:pt x="4938" y="9738"/>
                </a:lnTo>
                <a:lnTo>
                  <a:pt x="4955" y="9797"/>
                </a:lnTo>
                <a:lnTo>
                  <a:pt x="4973" y="9855"/>
                </a:lnTo>
                <a:lnTo>
                  <a:pt x="4992" y="9914"/>
                </a:lnTo>
                <a:lnTo>
                  <a:pt x="5012" y="9971"/>
                </a:lnTo>
                <a:lnTo>
                  <a:pt x="5032" y="10029"/>
                </a:lnTo>
                <a:lnTo>
                  <a:pt x="5054" y="10086"/>
                </a:lnTo>
                <a:lnTo>
                  <a:pt x="5077" y="10143"/>
                </a:lnTo>
                <a:lnTo>
                  <a:pt x="5101" y="10199"/>
                </a:lnTo>
                <a:lnTo>
                  <a:pt x="5125" y="10255"/>
                </a:lnTo>
                <a:lnTo>
                  <a:pt x="5150" y="10310"/>
                </a:lnTo>
                <a:lnTo>
                  <a:pt x="5176" y="10365"/>
                </a:lnTo>
                <a:lnTo>
                  <a:pt x="5202" y="10420"/>
                </a:lnTo>
                <a:lnTo>
                  <a:pt x="5230" y="10474"/>
                </a:lnTo>
                <a:lnTo>
                  <a:pt x="5258" y="10527"/>
                </a:lnTo>
                <a:lnTo>
                  <a:pt x="5287" y="10579"/>
                </a:lnTo>
                <a:lnTo>
                  <a:pt x="1135" y="12977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šľïḑe"/>
          <p:cNvSpPr>
            <a:spLocks/>
          </p:cNvSpPr>
          <p:nvPr/>
        </p:nvSpPr>
        <p:spPr bwMode="auto">
          <a:xfrm>
            <a:off x="6587454" y="3735718"/>
            <a:ext cx="2274853" cy="1003010"/>
          </a:xfrm>
          <a:custGeom>
            <a:avLst/>
            <a:gdLst>
              <a:gd name="T0" fmla="*/ 252217063 w 14736"/>
              <a:gd name="T1" fmla="*/ 49939682 h 6488"/>
              <a:gd name="T2" fmla="*/ 243445731 w 14736"/>
              <a:gd name="T3" fmla="*/ 61101664 h 6488"/>
              <a:gd name="T4" fmla="*/ 233696106 w 14736"/>
              <a:gd name="T5" fmla="*/ 71387467 h 6488"/>
              <a:gd name="T6" fmla="*/ 223037716 w 14736"/>
              <a:gd name="T7" fmla="*/ 80727066 h 6488"/>
              <a:gd name="T8" fmla="*/ 211523302 w 14736"/>
              <a:gd name="T9" fmla="*/ 89032829 h 6488"/>
              <a:gd name="T10" fmla="*/ 199257555 w 14736"/>
              <a:gd name="T11" fmla="*/ 96287150 h 6488"/>
              <a:gd name="T12" fmla="*/ 186275371 w 14736"/>
              <a:gd name="T13" fmla="*/ 102349980 h 6488"/>
              <a:gd name="T14" fmla="*/ 172646807 w 14736"/>
              <a:gd name="T15" fmla="*/ 107203844 h 6488"/>
              <a:gd name="T16" fmla="*/ 158494001 w 14736"/>
              <a:gd name="T17" fmla="*/ 110760980 h 6488"/>
              <a:gd name="T18" fmla="*/ 143834402 w 14736"/>
              <a:gd name="T19" fmla="*/ 112951229 h 6488"/>
              <a:gd name="T20" fmla="*/ 128738199 w 14736"/>
              <a:gd name="T21" fmla="*/ 113687224 h 6488"/>
              <a:gd name="T22" fmla="*/ 113641865 w 14736"/>
              <a:gd name="T23" fmla="*/ 112951229 h 6488"/>
              <a:gd name="T24" fmla="*/ 98982266 w 14736"/>
              <a:gd name="T25" fmla="*/ 110760980 h 6488"/>
              <a:gd name="T26" fmla="*/ 84829460 w 14736"/>
              <a:gd name="T27" fmla="*/ 107203844 h 6488"/>
              <a:gd name="T28" fmla="*/ 71200896 w 14736"/>
              <a:gd name="T29" fmla="*/ 102349980 h 6488"/>
              <a:gd name="T30" fmla="*/ 58218712 w 14736"/>
              <a:gd name="T31" fmla="*/ 96287150 h 6488"/>
              <a:gd name="T32" fmla="*/ 45952964 w 14736"/>
              <a:gd name="T33" fmla="*/ 89032829 h 6488"/>
              <a:gd name="T34" fmla="*/ 34438551 w 14736"/>
              <a:gd name="T35" fmla="*/ 80727066 h 6488"/>
              <a:gd name="T36" fmla="*/ 23780161 w 14736"/>
              <a:gd name="T37" fmla="*/ 71387467 h 6488"/>
              <a:gd name="T38" fmla="*/ 14030535 w 14736"/>
              <a:gd name="T39" fmla="*/ 61101664 h 6488"/>
              <a:gd name="T40" fmla="*/ 5259204 w 14736"/>
              <a:gd name="T41" fmla="*/ 49939682 h 6488"/>
              <a:gd name="T42" fmla="*/ 72616190 w 14736"/>
              <a:gd name="T43" fmla="*/ 0 h 6488"/>
              <a:gd name="T44" fmla="*/ 76267904 w 14736"/>
              <a:gd name="T45" fmla="*/ 4853732 h 6488"/>
              <a:gd name="T46" fmla="*/ 80339038 w 14736"/>
              <a:gd name="T47" fmla="*/ 9392151 h 6488"/>
              <a:gd name="T48" fmla="*/ 84794564 w 14736"/>
              <a:gd name="T49" fmla="*/ 13527493 h 6488"/>
              <a:gd name="T50" fmla="*/ 89599451 w 14736"/>
              <a:gd name="T51" fmla="*/ 17259890 h 6488"/>
              <a:gd name="T52" fmla="*/ 94736384 w 14736"/>
              <a:gd name="T53" fmla="*/ 20571606 h 6488"/>
              <a:gd name="T54" fmla="*/ 100187916 w 14736"/>
              <a:gd name="T55" fmla="*/ 23410351 h 6488"/>
              <a:gd name="T56" fmla="*/ 105883987 w 14736"/>
              <a:gd name="T57" fmla="*/ 25758389 h 6488"/>
              <a:gd name="T58" fmla="*/ 111859628 w 14736"/>
              <a:gd name="T59" fmla="*/ 27580772 h 6488"/>
              <a:gd name="T60" fmla="*/ 118027464 w 14736"/>
              <a:gd name="T61" fmla="*/ 28859895 h 6488"/>
              <a:gd name="T62" fmla="*/ 124387496 w 14736"/>
              <a:gd name="T63" fmla="*/ 29560812 h 6488"/>
              <a:gd name="T64" fmla="*/ 130922143 w 14736"/>
              <a:gd name="T65" fmla="*/ 29665917 h 6488"/>
              <a:gd name="T66" fmla="*/ 137352100 w 14736"/>
              <a:gd name="T67" fmla="*/ 29175341 h 6488"/>
              <a:gd name="T68" fmla="*/ 143589862 w 14736"/>
              <a:gd name="T69" fmla="*/ 28071348 h 6488"/>
              <a:gd name="T70" fmla="*/ 149617847 w 14736"/>
              <a:gd name="T71" fmla="*/ 26424227 h 6488"/>
              <a:gd name="T72" fmla="*/ 155418741 w 14736"/>
              <a:gd name="T73" fmla="*/ 24233846 h 6488"/>
              <a:gd name="T74" fmla="*/ 160957646 w 14736"/>
              <a:gd name="T75" fmla="*/ 21570495 h 6488"/>
              <a:gd name="T76" fmla="*/ 166181953 w 14736"/>
              <a:gd name="T77" fmla="*/ 18416304 h 6488"/>
              <a:gd name="T78" fmla="*/ 171126691 w 14736"/>
              <a:gd name="T79" fmla="*/ 14824222 h 6488"/>
              <a:gd name="T80" fmla="*/ 175687038 w 14736"/>
              <a:gd name="T81" fmla="*/ 10811457 h 6488"/>
              <a:gd name="T82" fmla="*/ 179897891 w 14736"/>
              <a:gd name="T83" fmla="*/ 6395749 h 6488"/>
              <a:gd name="T84" fmla="*/ 183689456 w 14736"/>
              <a:gd name="T85" fmla="*/ 1647121 h 648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4736" h="6488">
                <a:moveTo>
                  <a:pt x="14736" y="2398"/>
                </a:moveTo>
                <a:lnTo>
                  <a:pt x="14589" y="2626"/>
                </a:lnTo>
                <a:lnTo>
                  <a:pt x="14435" y="2850"/>
                </a:lnTo>
                <a:lnTo>
                  <a:pt x="14273" y="3067"/>
                </a:lnTo>
                <a:lnTo>
                  <a:pt x="14106" y="3280"/>
                </a:lnTo>
                <a:lnTo>
                  <a:pt x="13933" y="3487"/>
                </a:lnTo>
                <a:lnTo>
                  <a:pt x="13753" y="3688"/>
                </a:lnTo>
                <a:lnTo>
                  <a:pt x="13567" y="3884"/>
                </a:lnTo>
                <a:lnTo>
                  <a:pt x="13375" y="4074"/>
                </a:lnTo>
                <a:lnTo>
                  <a:pt x="13177" y="4258"/>
                </a:lnTo>
                <a:lnTo>
                  <a:pt x="12973" y="4436"/>
                </a:lnTo>
                <a:lnTo>
                  <a:pt x="12765" y="4607"/>
                </a:lnTo>
                <a:lnTo>
                  <a:pt x="12550" y="4772"/>
                </a:lnTo>
                <a:lnTo>
                  <a:pt x="12331" y="4930"/>
                </a:lnTo>
                <a:lnTo>
                  <a:pt x="12106" y="5081"/>
                </a:lnTo>
                <a:lnTo>
                  <a:pt x="11876" y="5227"/>
                </a:lnTo>
                <a:lnTo>
                  <a:pt x="11643" y="5365"/>
                </a:lnTo>
                <a:lnTo>
                  <a:pt x="11404" y="5495"/>
                </a:lnTo>
                <a:lnTo>
                  <a:pt x="11160" y="5618"/>
                </a:lnTo>
                <a:lnTo>
                  <a:pt x="10912" y="5734"/>
                </a:lnTo>
                <a:lnTo>
                  <a:pt x="10661" y="5841"/>
                </a:lnTo>
                <a:lnTo>
                  <a:pt x="10405" y="5942"/>
                </a:lnTo>
                <a:lnTo>
                  <a:pt x="10145" y="6034"/>
                </a:lnTo>
                <a:lnTo>
                  <a:pt x="9881" y="6118"/>
                </a:lnTo>
                <a:lnTo>
                  <a:pt x="9614" y="6194"/>
                </a:lnTo>
                <a:lnTo>
                  <a:pt x="9344" y="6262"/>
                </a:lnTo>
                <a:lnTo>
                  <a:pt x="9071" y="6321"/>
                </a:lnTo>
                <a:lnTo>
                  <a:pt x="8794" y="6372"/>
                </a:lnTo>
                <a:lnTo>
                  <a:pt x="8514" y="6413"/>
                </a:lnTo>
                <a:lnTo>
                  <a:pt x="8232" y="6446"/>
                </a:lnTo>
                <a:lnTo>
                  <a:pt x="7946" y="6470"/>
                </a:lnTo>
                <a:lnTo>
                  <a:pt x="7658" y="6484"/>
                </a:lnTo>
                <a:lnTo>
                  <a:pt x="7368" y="6488"/>
                </a:lnTo>
                <a:lnTo>
                  <a:pt x="7078" y="6484"/>
                </a:lnTo>
                <a:lnTo>
                  <a:pt x="6790" y="6470"/>
                </a:lnTo>
                <a:lnTo>
                  <a:pt x="6504" y="6446"/>
                </a:lnTo>
                <a:lnTo>
                  <a:pt x="6222" y="6413"/>
                </a:lnTo>
                <a:lnTo>
                  <a:pt x="5942" y="6372"/>
                </a:lnTo>
                <a:lnTo>
                  <a:pt x="5665" y="6321"/>
                </a:lnTo>
                <a:lnTo>
                  <a:pt x="5392" y="6262"/>
                </a:lnTo>
                <a:lnTo>
                  <a:pt x="5122" y="6194"/>
                </a:lnTo>
                <a:lnTo>
                  <a:pt x="4855" y="6118"/>
                </a:lnTo>
                <a:lnTo>
                  <a:pt x="4591" y="6034"/>
                </a:lnTo>
                <a:lnTo>
                  <a:pt x="4331" y="5942"/>
                </a:lnTo>
                <a:lnTo>
                  <a:pt x="4075" y="5841"/>
                </a:lnTo>
                <a:lnTo>
                  <a:pt x="3824" y="5734"/>
                </a:lnTo>
                <a:lnTo>
                  <a:pt x="3576" y="5618"/>
                </a:lnTo>
                <a:lnTo>
                  <a:pt x="3332" y="5495"/>
                </a:lnTo>
                <a:lnTo>
                  <a:pt x="3093" y="5365"/>
                </a:lnTo>
                <a:lnTo>
                  <a:pt x="2860" y="5227"/>
                </a:lnTo>
                <a:lnTo>
                  <a:pt x="2630" y="5081"/>
                </a:lnTo>
                <a:lnTo>
                  <a:pt x="2405" y="4930"/>
                </a:lnTo>
                <a:lnTo>
                  <a:pt x="2186" y="4772"/>
                </a:lnTo>
                <a:lnTo>
                  <a:pt x="1971" y="4607"/>
                </a:lnTo>
                <a:lnTo>
                  <a:pt x="1763" y="4436"/>
                </a:lnTo>
                <a:lnTo>
                  <a:pt x="1559" y="4258"/>
                </a:lnTo>
                <a:lnTo>
                  <a:pt x="1361" y="4074"/>
                </a:lnTo>
                <a:lnTo>
                  <a:pt x="1169" y="3884"/>
                </a:lnTo>
                <a:lnTo>
                  <a:pt x="983" y="3688"/>
                </a:lnTo>
                <a:lnTo>
                  <a:pt x="803" y="3487"/>
                </a:lnTo>
                <a:lnTo>
                  <a:pt x="630" y="3280"/>
                </a:lnTo>
                <a:lnTo>
                  <a:pt x="463" y="3067"/>
                </a:lnTo>
                <a:lnTo>
                  <a:pt x="301" y="2850"/>
                </a:lnTo>
                <a:lnTo>
                  <a:pt x="147" y="2626"/>
                </a:lnTo>
                <a:lnTo>
                  <a:pt x="0" y="2399"/>
                </a:lnTo>
                <a:lnTo>
                  <a:pt x="4156" y="0"/>
                </a:lnTo>
                <a:lnTo>
                  <a:pt x="4223" y="94"/>
                </a:lnTo>
                <a:lnTo>
                  <a:pt x="4292" y="187"/>
                </a:lnTo>
                <a:lnTo>
                  <a:pt x="4365" y="277"/>
                </a:lnTo>
                <a:lnTo>
                  <a:pt x="4440" y="366"/>
                </a:lnTo>
                <a:lnTo>
                  <a:pt x="4518" y="452"/>
                </a:lnTo>
                <a:lnTo>
                  <a:pt x="4598" y="536"/>
                </a:lnTo>
                <a:lnTo>
                  <a:pt x="4681" y="617"/>
                </a:lnTo>
                <a:lnTo>
                  <a:pt x="4766" y="696"/>
                </a:lnTo>
                <a:lnTo>
                  <a:pt x="4853" y="772"/>
                </a:lnTo>
                <a:lnTo>
                  <a:pt x="4942" y="846"/>
                </a:lnTo>
                <a:lnTo>
                  <a:pt x="5035" y="917"/>
                </a:lnTo>
                <a:lnTo>
                  <a:pt x="5128" y="985"/>
                </a:lnTo>
                <a:lnTo>
                  <a:pt x="5225" y="1051"/>
                </a:lnTo>
                <a:lnTo>
                  <a:pt x="5322" y="1114"/>
                </a:lnTo>
                <a:lnTo>
                  <a:pt x="5422" y="1174"/>
                </a:lnTo>
                <a:lnTo>
                  <a:pt x="5524" y="1231"/>
                </a:lnTo>
                <a:lnTo>
                  <a:pt x="5628" y="1285"/>
                </a:lnTo>
                <a:lnTo>
                  <a:pt x="5734" y="1336"/>
                </a:lnTo>
                <a:lnTo>
                  <a:pt x="5841" y="1383"/>
                </a:lnTo>
                <a:lnTo>
                  <a:pt x="5950" y="1428"/>
                </a:lnTo>
                <a:lnTo>
                  <a:pt x="6060" y="1470"/>
                </a:lnTo>
                <a:lnTo>
                  <a:pt x="6173" y="1508"/>
                </a:lnTo>
                <a:lnTo>
                  <a:pt x="6287" y="1543"/>
                </a:lnTo>
                <a:lnTo>
                  <a:pt x="6402" y="1574"/>
                </a:lnTo>
                <a:lnTo>
                  <a:pt x="6518" y="1602"/>
                </a:lnTo>
                <a:lnTo>
                  <a:pt x="6637" y="1627"/>
                </a:lnTo>
                <a:lnTo>
                  <a:pt x="6755" y="1647"/>
                </a:lnTo>
                <a:lnTo>
                  <a:pt x="6875" y="1665"/>
                </a:lnTo>
                <a:lnTo>
                  <a:pt x="6997" y="1678"/>
                </a:lnTo>
                <a:lnTo>
                  <a:pt x="7119" y="1687"/>
                </a:lnTo>
                <a:lnTo>
                  <a:pt x="7243" y="1693"/>
                </a:lnTo>
                <a:lnTo>
                  <a:pt x="7368" y="1695"/>
                </a:lnTo>
                <a:lnTo>
                  <a:pt x="7493" y="1693"/>
                </a:lnTo>
                <a:lnTo>
                  <a:pt x="7617" y="1687"/>
                </a:lnTo>
                <a:lnTo>
                  <a:pt x="7739" y="1678"/>
                </a:lnTo>
                <a:lnTo>
                  <a:pt x="7861" y="1665"/>
                </a:lnTo>
                <a:lnTo>
                  <a:pt x="7981" y="1647"/>
                </a:lnTo>
                <a:lnTo>
                  <a:pt x="8099" y="1627"/>
                </a:lnTo>
                <a:lnTo>
                  <a:pt x="8218" y="1602"/>
                </a:lnTo>
                <a:lnTo>
                  <a:pt x="8334" y="1574"/>
                </a:lnTo>
                <a:lnTo>
                  <a:pt x="8449" y="1543"/>
                </a:lnTo>
                <a:lnTo>
                  <a:pt x="8563" y="1508"/>
                </a:lnTo>
                <a:lnTo>
                  <a:pt x="8676" y="1469"/>
                </a:lnTo>
                <a:lnTo>
                  <a:pt x="8786" y="1428"/>
                </a:lnTo>
                <a:lnTo>
                  <a:pt x="8895" y="1383"/>
                </a:lnTo>
                <a:lnTo>
                  <a:pt x="9002" y="1336"/>
                </a:lnTo>
                <a:lnTo>
                  <a:pt x="9108" y="1285"/>
                </a:lnTo>
                <a:lnTo>
                  <a:pt x="9212" y="1231"/>
                </a:lnTo>
                <a:lnTo>
                  <a:pt x="9314" y="1174"/>
                </a:lnTo>
                <a:lnTo>
                  <a:pt x="9414" y="1114"/>
                </a:lnTo>
                <a:lnTo>
                  <a:pt x="9511" y="1051"/>
                </a:lnTo>
                <a:lnTo>
                  <a:pt x="9608" y="985"/>
                </a:lnTo>
                <a:lnTo>
                  <a:pt x="9701" y="917"/>
                </a:lnTo>
                <a:lnTo>
                  <a:pt x="9794" y="846"/>
                </a:lnTo>
                <a:lnTo>
                  <a:pt x="9883" y="772"/>
                </a:lnTo>
                <a:lnTo>
                  <a:pt x="9970" y="696"/>
                </a:lnTo>
                <a:lnTo>
                  <a:pt x="10055" y="617"/>
                </a:lnTo>
                <a:lnTo>
                  <a:pt x="10138" y="536"/>
                </a:lnTo>
                <a:lnTo>
                  <a:pt x="10218" y="452"/>
                </a:lnTo>
                <a:lnTo>
                  <a:pt x="10296" y="365"/>
                </a:lnTo>
                <a:lnTo>
                  <a:pt x="10371" y="277"/>
                </a:lnTo>
                <a:lnTo>
                  <a:pt x="10444" y="187"/>
                </a:lnTo>
                <a:lnTo>
                  <a:pt x="10513" y="94"/>
                </a:lnTo>
                <a:lnTo>
                  <a:pt x="10580" y="0"/>
                </a:lnTo>
                <a:lnTo>
                  <a:pt x="14736" y="2398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ṧ1íďê"/>
          <p:cNvSpPr>
            <a:spLocks/>
          </p:cNvSpPr>
          <p:nvPr/>
        </p:nvSpPr>
        <p:spPr bwMode="auto">
          <a:xfrm>
            <a:off x="7711503" y="2119273"/>
            <a:ext cx="1314482" cy="2004167"/>
          </a:xfrm>
          <a:custGeom>
            <a:avLst/>
            <a:gdLst>
              <a:gd name="T0" fmla="*/ 15260909 w 8508"/>
              <a:gd name="T1" fmla="*/ 1066786 h 12977"/>
              <a:gd name="T2" fmla="*/ 37294889 w 8508"/>
              <a:gd name="T3" fmla="*/ 5368709 h 12977"/>
              <a:gd name="T4" fmla="*/ 58068659 w 8508"/>
              <a:gd name="T5" fmla="*/ 12748403 h 12977"/>
              <a:gd name="T6" fmla="*/ 77337346 w 8508"/>
              <a:gd name="T7" fmla="*/ 22926312 h 12977"/>
              <a:gd name="T8" fmla="*/ 94821020 w 8508"/>
              <a:gd name="T9" fmla="*/ 35657259 h 12977"/>
              <a:gd name="T10" fmla="*/ 110309471 w 8508"/>
              <a:gd name="T11" fmla="*/ 50696601 h 12977"/>
              <a:gd name="T12" fmla="*/ 123540231 w 8508"/>
              <a:gd name="T13" fmla="*/ 67799427 h 12977"/>
              <a:gd name="T14" fmla="*/ 134250966 w 8508"/>
              <a:gd name="T15" fmla="*/ 86703637 h 12977"/>
              <a:gd name="T16" fmla="*/ 142231464 w 8508"/>
              <a:gd name="T17" fmla="*/ 107164056 h 12977"/>
              <a:gd name="T18" fmla="*/ 147184202 w 8508"/>
              <a:gd name="T19" fmla="*/ 128953626 h 12977"/>
              <a:gd name="T20" fmla="*/ 148899364 w 8508"/>
              <a:gd name="T21" fmla="*/ 151809982 h 12977"/>
              <a:gd name="T22" fmla="*/ 148706880 w 8508"/>
              <a:gd name="T23" fmla="*/ 159452042 h 12977"/>
              <a:gd name="T24" fmla="*/ 148146756 w 8508"/>
              <a:gd name="T25" fmla="*/ 166989234 h 12977"/>
              <a:gd name="T26" fmla="*/ 147219259 w 8508"/>
              <a:gd name="T27" fmla="*/ 174438884 h 12977"/>
              <a:gd name="T28" fmla="*/ 145941718 w 8508"/>
              <a:gd name="T29" fmla="*/ 181748755 h 12977"/>
              <a:gd name="T30" fmla="*/ 144314133 w 8508"/>
              <a:gd name="T31" fmla="*/ 188936171 h 12977"/>
              <a:gd name="T32" fmla="*/ 142371429 w 8508"/>
              <a:gd name="T33" fmla="*/ 196001132 h 12977"/>
              <a:gd name="T34" fmla="*/ 140061351 w 8508"/>
              <a:gd name="T35" fmla="*/ 202926183 h 12977"/>
              <a:gd name="T36" fmla="*/ 137471211 w 8508"/>
              <a:gd name="T37" fmla="*/ 209693999 h 12977"/>
              <a:gd name="T38" fmla="*/ 134548490 w 8508"/>
              <a:gd name="T39" fmla="*/ 216304317 h 12977"/>
              <a:gd name="T40" fmla="*/ 131328245 w 8508"/>
              <a:gd name="T41" fmla="*/ 222739680 h 12977"/>
              <a:gd name="T42" fmla="*/ 56371092 w 8508"/>
              <a:gd name="T43" fmla="*/ 185001480 h 12977"/>
              <a:gd name="T44" fmla="*/ 57858580 w 8508"/>
              <a:gd name="T45" fmla="*/ 182220854 h 12977"/>
              <a:gd name="T46" fmla="*/ 59206236 w 8508"/>
              <a:gd name="T47" fmla="*/ 179335494 h 12977"/>
              <a:gd name="T48" fmla="*/ 60448852 w 8508"/>
              <a:gd name="T49" fmla="*/ 176380046 h 12977"/>
              <a:gd name="T50" fmla="*/ 61533909 w 8508"/>
              <a:gd name="T51" fmla="*/ 173372230 h 12977"/>
              <a:gd name="T52" fmla="*/ 62478868 w 8508"/>
              <a:gd name="T53" fmla="*/ 170294327 h 12977"/>
              <a:gd name="T54" fmla="*/ 63283996 w 8508"/>
              <a:gd name="T55" fmla="*/ 167146601 h 12977"/>
              <a:gd name="T56" fmla="*/ 63949026 w 8508"/>
              <a:gd name="T57" fmla="*/ 163963831 h 12977"/>
              <a:gd name="T58" fmla="*/ 64456497 w 8508"/>
              <a:gd name="T59" fmla="*/ 160711106 h 12977"/>
              <a:gd name="T60" fmla="*/ 64806541 w 8508"/>
              <a:gd name="T61" fmla="*/ 157406013 h 12977"/>
              <a:gd name="T62" fmla="*/ 64981563 w 8508"/>
              <a:gd name="T63" fmla="*/ 154065877 h 12977"/>
              <a:gd name="T64" fmla="*/ 64946638 w 8508"/>
              <a:gd name="T65" fmla="*/ 148417346 h 12977"/>
              <a:gd name="T66" fmla="*/ 63721485 w 8508"/>
              <a:gd name="T67" fmla="*/ 138466892 h 12977"/>
              <a:gd name="T68" fmla="*/ 61113882 w 8508"/>
              <a:gd name="T69" fmla="*/ 129006125 h 12977"/>
              <a:gd name="T70" fmla="*/ 57246069 w 8508"/>
              <a:gd name="T71" fmla="*/ 120174825 h 12977"/>
              <a:gd name="T72" fmla="*/ 52188292 w 8508"/>
              <a:gd name="T73" fmla="*/ 112043077 h 12977"/>
              <a:gd name="T74" fmla="*/ 46062920 w 8508"/>
              <a:gd name="T75" fmla="*/ 104715883 h 12977"/>
              <a:gd name="T76" fmla="*/ 39027514 w 8508"/>
              <a:gd name="T77" fmla="*/ 98315299 h 12977"/>
              <a:gd name="T78" fmla="*/ 31099403 w 8508"/>
              <a:gd name="T79" fmla="*/ 92946590 h 12977"/>
              <a:gd name="T80" fmla="*/ 22453875 w 8508"/>
              <a:gd name="T81" fmla="*/ 88714622 h 12977"/>
              <a:gd name="T82" fmla="*/ 13178373 w 8508"/>
              <a:gd name="T83" fmla="*/ 85741718 h 12977"/>
              <a:gd name="T84" fmla="*/ 3360210 w 8508"/>
              <a:gd name="T85" fmla="*/ 84080378 h 1297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8508" h="12977">
                <a:moveTo>
                  <a:pt x="0" y="0"/>
                </a:moveTo>
                <a:lnTo>
                  <a:pt x="439" y="20"/>
                </a:lnTo>
                <a:lnTo>
                  <a:pt x="872" y="61"/>
                </a:lnTo>
                <a:lnTo>
                  <a:pt x="1299" y="123"/>
                </a:lnTo>
                <a:lnTo>
                  <a:pt x="1719" y="205"/>
                </a:lnTo>
                <a:lnTo>
                  <a:pt x="2131" y="307"/>
                </a:lnTo>
                <a:lnTo>
                  <a:pt x="2536" y="430"/>
                </a:lnTo>
                <a:lnTo>
                  <a:pt x="2931" y="570"/>
                </a:lnTo>
                <a:lnTo>
                  <a:pt x="3318" y="729"/>
                </a:lnTo>
                <a:lnTo>
                  <a:pt x="3695" y="906"/>
                </a:lnTo>
                <a:lnTo>
                  <a:pt x="4062" y="1101"/>
                </a:lnTo>
                <a:lnTo>
                  <a:pt x="4419" y="1311"/>
                </a:lnTo>
                <a:lnTo>
                  <a:pt x="4764" y="1538"/>
                </a:lnTo>
                <a:lnTo>
                  <a:pt x="5097" y="1781"/>
                </a:lnTo>
                <a:lnTo>
                  <a:pt x="5418" y="2039"/>
                </a:lnTo>
                <a:lnTo>
                  <a:pt x="5727" y="2312"/>
                </a:lnTo>
                <a:lnTo>
                  <a:pt x="6022" y="2598"/>
                </a:lnTo>
                <a:lnTo>
                  <a:pt x="6303" y="2899"/>
                </a:lnTo>
                <a:lnTo>
                  <a:pt x="6570" y="3213"/>
                </a:lnTo>
                <a:lnTo>
                  <a:pt x="6823" y="3538"/>
                </a:lnTo>
                <a:lnTo>
                  <a:pt x="7059" y="3877"/>
                </a:lnTo>
                <a:lnTo>
                  <a:pt x="7279" y="4226"/>
                </a:lnTo>
                <a:lnTo>
                  <a:pt x="7485" y="4587"/>
                </a:lnTo>
                <a:lnTo>
                  <a:pt x="7671" y="4958"/>
                </a:lnTo>
                <a:lnTo>
                  <a:pt x="7842" y="5339"/>
                </a:lnTo>
                <a:lnTo>
                  <a:pt x="7994" y="5730"/>
                </a:lnTo>
                <a:lnTo>
                  <a:pt x="8127" y="6128"/>
                </a:lnTo>
                <a:lnTo>
                  <a:pt x="8241" y="6536"/>
                </a:lnTo>
                <a:lnTo>
                  <a:pt x="8335" y="6952"/>
                </a:lnTo>
                <a:lnTo>
                  <a:pt x="8410" y="7374"/>
                </a:lnTo>
                <a:lnTo>
                  <a:pt x="8465" y="7804"/>
                </a:lnTo>
                <a:lnTo>
                  <a:pt x="8497" y="8239"/>
                </a:lnTo>
                <a:lnTo>
                  <a:pt x="8508" y="8681"/>
                </a:lnTo>
                <a:lnTo>
                  <a:pt x="8507" y="8827"/>
                </a:lnTo>
                <a:lnTo>
                  <a:pt x="8504" y="8973"/>
                </a:lnTo>
                <a:lnTo>
                  <a:pt x="8497" y="9118"/>
                </a:lnTo>
                <a:lnTo>
                  <a:pt x="8488" y="9263"/>
                </a:lnTo>
                <a:lnTo>
                  <a:pt x="8478" y="9406"/>
                </a:lnTo>
                <a:lnTo>
                  <a:pt x="8465" y="9549"/>
                </a:lnTo>
                <a:lnTo>
                  <a:pt x="8449" y="9691"/>
                </a:lnTo>
                <a:lnTo>
                  <a:pt x="8432" y="9834"/>
                </a:lnTo>
                <a:lnTo>
                  <a:pt x="8412" y="9975"/>
                </a:lnTo>
                <a:lnTo>
                  <a:pt x="8390" y="10115"/>
                </a:lnTo>
                <a:lnTo>
                  <a:pt x="8366" y="10254"/>
                </a:lnTo>
                <a:lnTo>
                  <a:pt x="8339" y="10393"/>
                </a:lnTo>
                <a:lnTo>
                  <a:pt x="8310" y="10530"/>
                </a:lnTo>
                <a:lnTo>
                  <a:pt x="8279" y="10668"/>
                </a:lnTo>
                <a:lnTo>
                  <a:pt x="8246" y="10804"/>
                </a:lnTo>
                <a:lnTo>
                  <a:pt x="8211" y="10940"/>
                </a:lnTo>
                <a:lnTo>
                  <a:pt x="8174" y="11074"/>
                </a:lnTo>
                <a:lnTo>
                  <a:pt x="8135" y="11208"/>
                </a:lnTo>
                <a:lnTo>
                  <a:pt x="8092" y="11341"/>
                </a:lnTo>
                <a:lnTo>
                  <a:pt x="8049" y="11473"/>
                </a:lnTo>
                <a:lnTo>
                  <a:pt x="8003" y="11604"/>
                </a:lnTo>
                <a:lnTo>
                  <a:pt x="7956" y="11734"/>
                </a:lnTo>
                <a:lnTo>
                  <a:pt x="7907" y="11863"/>
                </a:lnTo>
                <a:lnTo>
                  <a:pt x="7855" y="11991"/>
                </a:lnTo>
                <a:lnTo>
                  <a:pt x="7802" y="12118"/>
                </a:lnTo>
                <a:lnTo>
                  <a:pt x="7745" y="12244"/>
                </a:lnTo>
                <a:lnTo>
                  <a:pt x="7688" y="12369"/>
                </a:lnTo>
                <a:lnTo>
                  <a:pt x="7629" y="12493"/>
                </a:lnTo>
                <a:lnTo>
                  <a:pt x="7567" y="12615"/>
                </a:lnTo>
                <a:lnTo>
                  <a:pt x="7504" y="12737"/>
                </a:lnTo>
                <a:lnTo>
                  <a:pt x="7439" y="12857"/>
                </a:lnTo>
                <a:lnTo>
                  <a:pt x="7373" y="12977"/>
                </a:lnTo>
                <a:lnTo>
                  <a:pt x="3221" y="10579"/>
                </a:lnTo>
                <a:lnTo>
                  <a:pt x="3250" y="10527"/>
                </a:lnTo>
                <a:lnTo>
                  <a:pt x="3278" y="10474"/>
                </a:lnTo>
                <a:lnTo>
                  <a:pt x="3306" y="10420"/>
                </a:lnTo>
                <a:lnTo>
                  <a:pt x="3332" y="10365"/>
                </a:lnTo>
                <a:lnTo>
                  <a:pt x="3358" y="10310"/>
                </a:lnTo>
                <a:lnTo>
                  <a:pt x="3383" y="10255"/>
                </a:lnTo>
                <a:lnTo>
                  <a:pt x="3407" y="10199"/>
                </a:lnTo>
                <a:lnTo>
                  <a:pt x="3431" y="10143"/>
                </a:lnTo>
                <a:lnTo>
                  <a:pt x="3454" y="10086"/>
                </a:lnTo>
                <a:lnTo>
                  <a:pt x="3476" y="10029"/>
                </a:lnTo>
                <a:lnTo>
                  <a:pt x="3496" y="9971"/>
                </a:lnTo>
                <a:lnTo>
                  <a:pt x="3516" y="9914"/>
                </a:lnTo>
                <a:lnTo>
                  <a:pt x="3535" y="9855"/>
                </a:lnTo>
                <a:lnTo>
                  <a:pt x="3553" y="9797"/>
                </a:lnTo>
                <a:lnTo>
                  <a:pt x="3570" y="9738"/>
                </a:lnTo>
                <a:lnTo>
                  <a:pt x="3586" y="9678"/>
                </a:lnTo>
                <a:lnTo>
                  <a:pt x="3602" y="9619"/>
                </a:lnTo>
                <a:lnTo>
                  <a:pt x="3616" y="9558"/>
                </a:lnTo>
                <a:lnTo>
                  <a:pt x="3630" y="9497"/>
                </a:lnTo>
                <a:lnTo>
                  <a:pt x="3642" y="9436"/>
                </a:lnTo>
                <a:lnTo>
                  <a:pt x="3654" y="9376"/>
                </a:lnTo>
                <a:lnTo>
                  <a:pt x="3665" y="9314"/>
                </a:lnTo>
                <a:lnTo>
                  <a:pt x="3674" y="9252"/>
                </a:lnTo>
                <a:lnTo>
                  <a:pt x="3683" y="9190"/>
                </a:lnTo>
                <a:lnTo>
                  <a:pt x="3691" y="9127"/>
                </a:lnTo>
                <a:lnTo>
                  <a:pt x="3697" y="9064"/>
                </a:lnTo>
                <a:lnTo>
                  <a:pt x="3703" y="9001"/>
                </a:lnTo>
                <a:lnTo>
                  <a:pt x="3707" y="8937"/>
                </a:lnTo>
                <a:lnTo>
                  <a:pt x="3711" y="8874"/>
                </a:lnTo>
                <a:lnTo>
                  <a:pt x="3713" y="8810"/>
                </a:lnTo>
                <a:lnTo>
                  <a:pt x="3716" y="8745"/>
                </a:lnTo>
                <a:lnTo>
                  <a:pt x="3716" y="8681"/>
                </a:lnTo>
                <a:lnTo>
                  <a:pt x="3711" y="8487"/>
                </a:lnTo>
                <a:lnTo>
                  <a:pt x="3696" y="8293"/>
                </a:lnTo>
                <a:lnTo>
                  <a:pt x="3673" y="8105"/>
                </a:lnTo>
                <a:lnTo>
                  <a:pt x="3641" y="7918"/>
                </a:lnTo>
                <a:lnTo>
                  <a:pt x="3599" y="7734"/>
                </a:lnTo>
                <a:lnTo>
                  <a:pt x="3549" y="7554"/>
                </a:lnTo>
                <a:lnTo>
                  <a:pt x="3492" y="7377"/>
                </a:lnTo>
                <a:lnTo>
                  <a:pt x="3426" y="7205"/>
                </a:lnTo>
                <a:lnTo>
                  <a:pt x="3352" y="7037"/>
                </a:lnTo>
                <a:lnTo>
                  <a:pt x="3271" y="6872"/>
                </a:lnTo>
                <a:lnTo>
                  <a:pt x="3182" y="6712"/>
                </a:lnTo>
                <a:lnTo>
                  <a:pt x="3085" y="6557"/>
                </a:lnTo>
                <a:lnTo>
                  <a:pt x="2982" y="6407"/>
                </a:lnTo>
                <a:lnTo>
                  <a:pt x="2872" y="6262"/>
                </a:lnTo>
                <a:lnTo>
                  <a:pt x="2755" y="6122"/>
                </a:lnTo>
                <a:lnTo>
                  <a:pt x="2632" y="5988"/>
                </a:lnTo>
                <a:lnTo>
                  <a:pt x="2504" y="5860"/>
                </a:lnTo>
                <a:lnTo>
                  <a:pt x="2370" y="5738"/>
                </a:lnTo>
                <a:lnTo>
                  <a:pt x="2230" y="5622"/>
                </a:lnTo>
                <a:lnTo>
                  <a:pt x="2084" y="5514"/>
                </a:lnTo>
                <a:lnTo>
                  <a:pt x="1934" y="5411"/>
                </a:lnTo>
                <a:lnTo>
                  <a:pt x="1777" y="5315"/>
                </a:lnTo>
                <a:lnTo>
                  <a:pt x="1618" y="5227"/>
                </a:lnTo>
                <a:lnTo>
                  <a:pt x="1453" y="5147"/>
                </a:lnTo>
                <a:lnTo>
                  <a:pt x="1283" y="5073"/>
                </a:lnTo>
                <a:lnTo>
                  <a:pt x="1110" y="5008"/>
                </a:lnTo>
                <a:lnTo>
                  <a:pt x="933" y="4952"/>
                </a:lnTo>
                <a:lnTo>
                  <a:pt x="753" y="4903"/>
                </a:lnTo>
                <a:lnTo>
                  <a:pt x="569" y="4863"/>
                </a:lnTo>
                <a:lnTo>
                  <a:pt x="382" y="4831"/>
                </a:lnTo>
                <a:lnTo>
                  <a:pt x="192" y="4808"/>
                </a:lnTo>
                <a:lnTo>
                  <a:pt x="0" y="47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sľiḍé"/>
          <p:cNvSpPr/>
          <p:nvPr/>
        </p:nvSpPr>
        <p:spPr>
          <a:xfrm rot="18000000">
            <a:off x="6546480" y="2748261"/>
            <a:ext cx="1217033" cy="689506"/>
          </a:xfrm>
          <a:prstGeom prst="rect">
            <a:avLst/>
          </a:prstGeom>
        </p:spPr>
        <p:txBody>
          <a:bodyPr spcFirstLastPara="1" wrap="none">
            <a:prstTxWarp prst="textArchUp">
              <a:avLst>
                <a:gd name="adj" fmla="val 11671062"/>
              </a:avLst>
            </a:prstTxWarp>
            <a:normAutofit/>
          </a:bodyPr>
          <a:lstStyle/>
          <a:p>
            <a:pPr>
              <a:defRPr/>
            </a:pPr>
            <a:r>
              <a:rPr lang="zh-CN" altLang="en-US" sz="16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43" name="íSľiḓé"/>
          <p:cNvSpPr/>
          <p:nvPr/>
        </p:nvSpPr>
        <p:spPr>
          <a:xfrm rot="3600000">
            <a:off x="7680627" y="2792904"/>
            <a:ext cx="1204441" cy="689506"/>
          </a:xfrm>
          <a:prstGeom prst="rect">
            <a:avLst/>
          </a:prstGeom>
        </p:spPr>
        <p:txBody>
          <a:bodyPr spcFirstLastPara="1" wrap="none">
            <a:prstTxWarp prst="textArchUp">
              <a:avLst>
                <a:gd name="adj" fmla="val 11671062"/>
              </a:avLst>
            </a:prstTxWarp>
            <a:normAutofit/>
          </a:bodyPr>
          <a:lstStyle/>
          <a:p>
            <a:pPr>
              <a:defRPr/>
            </a:pPr>
            <a:r>
              <a:rPr lang="zh-CN" altLang="en-US" sz="16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44" name="iś1îdê"/>
          <p:cNvSpPr/>
          <p:nvPr/>
        </p:nvSpPr>
        <p:spPr>
          <a:xfrm>
            <a:off x="7173750" y="3887352"/>
            <a:ext cx="1135310" cy="689505"/>
          </a:xfrm>
          <a:prstGeom prst="rect">
            <a:avLst/>
          </a:prstGeom>
        </p:spPr>
        <p:txBody>
          <a:bodyPr spcFirstLastPara="1" wrap="none">
            <a:prstTxWarp prst="textArchDown">
              <a:avLst>
                <a:gd name="adj" fmla="val 1312104"/>
              </a:avLst>
            </a:prstTxWarp>
            <a:normAutofit/>
          </a:bodyPr>
          <a:lstStyle/>
          <a:p>
            <a:pPr>
              <a:defRPr/>
            </a:pPr>
            <a:r>
              <a:rPr lang="zh-CN" altLang="en-US" sz="16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38" name="iṧlîďe"/>
          <p:cNvSpPr/>
          <p:nvPr/>
        </p:nvSpPr>
        <p:spPr>
          <a:xfrm>
            <a:off x="6892375" y="2669007"/>
            <a:ext cx="1643240" cy="16432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îšḷíḓé"/>
          <p:cNvSpPr/>
          <p:nvPr/>
        </p:nvSpPr>
        <p:spPr>
          <a:xfrm>
            <a:off x="7389671" y="3094350"/>
            <a:ext cx="671262" cy="669300"/>
          </a:xfrm>
          <a:custGeom>
            <a:avLst/>
            <a:gdLst>
              <a:gd name="connsiteX0" fmla="*/ 15478 w 330200"/>
              <a:gd name="connsiteY0" fmla="*/ 259385 h 329235"/>
              <a:gd name="connsiteX1" fmla="*/ 314722 w 330200"/>
              <a:gd name="connsiteY1" fmla="*/ 259385 h 329235"/>
              <a:gd name="connsiteX2" fmla="*/ 330200 w 330200"/>
              <a:gd name="connsiteY2" fmla="*/ 274907 h 329235"/>
              <a:gd name="connsiteX3" fmla="*/ 330200 w 330200"/>
              <a:gd name="connsiteY3" fmla="*/ 313713 h 329235"/>
              <a:gd name="connsiteX4" fmla="*/ 314722 w 330200"/>
              <a:gd name="connsiteY4" fmla="*/ 329235 h 329235"/>
              <a:gd name="connsiteX5" fmla="*/ 15478 w 330200"/>
              <a:gd name="connsiteY5" fmla="*/ 329235 h 329235"/>
              <a:gd name="connsiteX6" fmla="*/ 0 w 330200"/>
              <a:gd name="connsiteY6" fmla="*/ 313713 h 329235"/>
              <a:gd name="connsiteX7" fmla="*/ 0 w 330200"/>
              <a:gd name="connsiteY7" fmla="*/ 274907 h 329235"/>
              <a:gd name="connsiteX8" fmla="*/ 15478 w 330200"/>
              <a:gd name="connsiteY8" fmla="*/ 259385 h 329235"/>
              <a:gd name="connsiteX9" fmla="*/ 157348 w 330200"/>
              <a:gd name="connsiteY9" fmla="*/ 2893 h 329235"/>
              <a:gd name="connsiteX10" fmla="*/ 172854 w 330200"/>
              <a:gd name="connsiteY10" fmla="*/ 2893 h 329235"/>
              <a:gd name="connsiteX11" fmla="*/ 322743 w 330200"/>
              <a:gd name="connsiteY11" fmla="*/ 101912 h 329235"/>
              <a:gd name="connsiteX12" fmla="*/ 329204 w 330200"/>
              <a:gd name="connsiteY12" fmla="*/ 118630 h 329235"/>
              <a:gd name="connsiteX13" fmla="*/ 314990 w 330200"/>
              <a:gd name="connsiteY13" fmla="*/ 128917 h 329235"/>
              <a:gd name="connsiteX14" fmla="*/ 299484 w 330200"/>
              <a:gd name="connsiteY14" fmla="*/ 128917 h 329235"/>
              <a:gd name="connsiteX15" fmla="*/ 299484 w 330200"/>
              <a:gd name="connsiteY15" fmla="*/ 229223 h 329235"/>
              <a:gd name="connsiteX16" fmla="*/ 269765 w 330200"/>
              <a:gd name="connsiteY16" fmla="*/ 229223 h 329235"/>
              <a:gd name="connsiteX17" fmla="*/ 269765 w 330200"/>
              <a:gd name="connsiteY17" fmla="*/ 128917 h 329235"/>
              <a:gd name="connsiteX18" fmla="*/ 220663 w 330200"/>
              <a:gd name="connsiteY18" fmla="*/ 128917 h 329235"/>
              <a:gd name="connsiteX19" fmla="*/ 220663 w 330200"/>
              <a:gd name="connsiteY19" fmla="*/ 229223 h 329235"/>
              <a:gd name="connsiteX20" fmla="*/ 189652 w 330200"/>
              <a:gd name="connsiteY20" fmla="*/ 229223 h 329235"/>
              <a:gd name="connsiteX21" fmla="*/ 189652 w 330200"/>
              <a:gd name="connsiteY21" fmla="*/ 128917 h 329235"/>
              <a:gd name="connsiteX22" fmla="*/ 140550 w 330200"/>
              <a:gd name="connsiteY22" fmla="*/ 128917 h 329235"/>
              <a:gd name="connsiteX23" fmla="*/ 140550 w 330200"/>
              <a:gd name="connsiteY23" fmla="*/ 229223 h 329235"/>
              <a:gd name="connsiteX24" fmla="*/ 109538 w 330200"/>
              <a:gd name="connsiteY24" fmla="*/ 229223 h 329235"/>
              <a:gd name="connsiteX25" fmla="*/ 109538 w 330200"/>
              <a:gd name="connsiteY25" fmla="*/ 128917 h 329235"/>
              <a:gd name="connsiteX26" fmla="*/ 60436 w 330200"/>
              <a:gd name="connsiteY26" fmla="*/ 128917 h 329235"/>
              <a:gd name="connsiteX27" fmla="*/ 60436 w 330200"/>
              <a:gd name="connsiteY27" fmla="*/ 229223 h 329235"/>
              <a:gd name="connsiteX28" fmla="*/ 30717 w 330200"/>
              <a:gd name="connsiteY28" fmla="*/ 229223 h 329235"/>
              <a:gd name="connsiteX29" fmla="*/ 30717 w 330200"/>
              <a:gd name="connsiteY29" fmla="*/ 128917 h 329235"/>
              <a:gd name="connsiteX30" fmla="*/ 15211 w 330200"/>
              <a:gd name="connsiteY30" fmla="*/ 128917 h 329235"/>
              <a:gd name="connsiteX31" fmla="*/ 997 w 330200"/>
              <a:gd name="connsiteY31" fmla="*/ 118630 h 329235"/>
              <a:gd name="connsiteX32" fmla="*/ 7458 w 330200"/>
              <a:gd name="connsiteY32" fmla="*/ 101912 h 329235"/>
              <a:gd name="connsiteX33" fmla="*/ 157348 w 330200"/>
              <a:gd name="connsiteY33" fmla="*/ 2893 h 32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0200" h="329235">
                <a:moveTo>
                  <a:pt x="15478" y="259385"/>
                </a:moveTo>
                <a:cubicBezTo>
                  <a:pt x="15478" y="259385"/>
                  <a:pt x="15478" y="259385"/>
                  <a:pt x="314722" y="259385"/>
                </a:cubicBezTo>
                <a:cubicBezTo>
                  <a:pt x="322461" y="259385"/>
                  <a:pt x="330200" y="265853"/>
                  <a:pt x="330200" y="274907"/>
                </a:cubicBezTo>
                <a:cubicBezTo>
                  <a:pt x="330200" y="274907"/>
                  <a:pt x="330200" y="274907"/>
                  <a:pt x="330200" y="313713"/>
                </a:cubicBezTo>
                <a:cubicBezTo>
                  <a:pt x="330200" y="322768"/>
                  <a:pt x="322461" y="329235"/>
                  <a:pt x="314722" y="329235"/>
                </a:cubicBezTo>
                <a:cubicBezTo>
                  <a:pt x="314722" y="329235"/>
                  <a:pt x="314722" y="329235"/>
                  <a:pt x="15478" y="329235"/>
                </a:cubicBezTo>
                <a:cubicBezTo>
                  <a:pt x="7739" y="329235"/>
                  <a:pt x="0" y="322768"/>
                  <a:pt x="0" y="313713"/>
                </a:cubicBezTo>
                <a:cubicBezTo>
                  <a:pt x="0" y="313713"/>
                  <a:pt x="0" y="313713"/>
                  <a:pt x="0" y="274907"/>
                </a:cubicBezTo>
                <a:cubicBezTo>
                  <a:pt x="0" y="265853"/>
                  <a:pt x="7739" y="259385"/>
                  <a:pt x="15478" y="259385"/>
                </a:cubicBezTo>
                <a:close/>
                <a:moveTo>
                  <a:pt x="157348" y="2893"/>
                </a:moveTo>
                <a:cubicBezTo>
                  <a:pt x="161224" y="-965"/>
                  <a:pt x="168977" y="-965"/>
                  <a:pt x="172854" y="2893"/>
                </a:cubicBezTo>
                <a:cubicBezTo>
                  <a:pt x="172854" y="2893"/>
                  <a:pt x="172854" y="2893"/>
                  <a:pt x="322743" y="101912"/>
                </a:cubicBezTo>
                <a:cubicBezTo>
                  <a:pt x="329204" y="105770"/>
                  <a:pt x="331788" y="112200"/>
                  <a:pt x="329204" y="118630"/>
                </a:cubicBezTo>
                <a:cubicBezTo>
                  <a:pt x="327912" y="125060"/>
                  <a:pt x="321451" y="128917"/>
                  <a:pt x="314990" y="128917"/>
                </a:cubicBezTo>
                <a:cubicBezTo>
                  <a:pt x="314990" y="128917"/>
                  <a:pt x="314990" y="128917"/>
                  <a:pt x="299484" y="128917"/>
                </a:cubicBezTo>
                <a:cubicBezTo>
                  <a:pt x="299484" y="128917"/>
                  <a:pt x="299484" y="128917"/>
                  <a:pt x="299484" y="229223"/>
                </a:cubicBezTo>
                <a:cubicBezTo>
                  <a:pt x="299484" y="229223"/>
                  <a:pt x="299484" y="229223"/>
                  <a:pt x="269765" y="229223"/>
                </a:cubicBezTo>
                <a:cubicBezTo>
                  <a:pt x="269765" y="229223"/>
                  <a:pt x="269765" y="229223"/>
                  <a:pt x="269765" y="128917"/>
                </a:cubicBezTo>
                <a:cubicBezTo>
                  <a:pt x="269765" y="128917"/>
                  <a:pt x="269765" y="128917"/>
                  <a:pt x="220663" y="128917"/>
                </a:cubicBezTo>
                <a:cubicBezTo>
                  <a:pt x="220663" y="128917"/>
                  <a:pt x="220663" y="128917"/>
                  <a:pt x="220663" y="229223"/>
                </a:cubicBezTo>
                <a:cubicBezTo>
                  <a:pt x="220663" y="229223"/>
                  <a:pt x="220663" y="229223"/>
                  <a:pt x="189652" y="229223"/>
                </a:cubicBezTo>
                <a:cubicBezTo>
                  <a:pt x="189652" y="229223"/>
                  <a:pt x="189652" y="229223"/>
                  <a:pt x="189652" y="128917"/>
                </a:cubicBezTo>
                <a:cubicBezTo>
                  <a:pt x="189652" y="128917"/>
                  <a:pt x="189652" y="128917"/>
                  <a:pt x="140550" y="128917"/>
                </a:cubicBezTo>
                <a:cubicBezTo>
                  <a:pt x="140550" y="128917"/>
                  <a:pt x="140550" y="128917"/>
                  <a:pt x="140550" y="229223"/>
                </a:cubicBezTo>
                <a:cubicBezTo>
                  <a:pt x="140550" y="229223"/>
                  <a:pt x="140550" y="229223"/>
                  <a:pt x="109538" y="229223"/>
                </a:cubicBezTo>
                <a:cubicBezTo>
                  <a:pt x="109538" y="229223"/>
                  <a:pt x="109538" y="229223"/>
                  <a:pt x="109538" y="128917"/>
                </a:cubicBezTo>
                <a:cubicBezTo>
                  <a:pt x="109538" y="128917"/>
                  <a:pt x="109538" y="128917"/>
                  <a:pt x="60436" y="128917"/>
                </a:cubicBezTo>
                <a:cubicBezTo>
                  <a:pt x="60436" y="128917"/>
                  <a:pt x="60436" y="128917"/>
                  <a:pt x="60436" y="229223"/>
                </a:cubicBezTo>
                <a:cubicBezTo>
                  <a:pt x="60436" y="229223"/>
                  <a:pt x="60436" y="229223"/>
                  <a:pt x="30717" y="229223"/>
                </a:cubicBezTo>
                <a:cubicBezTo>
                  <a:pt x="30717" y="229223"/>
                  <a:pt x="30717" y="229223"/>
                  <a:pt x="30717" y="128917"/>
                </a:cubicBezTo>
                <a:cubicBezTo>
                  <a:pt x="30717" y="128917"/>
                  <a:pt x="30717" y="128917"/>
                  <a:pt x="15211" y="128917"/>
                </a:cubicBezTo>
                <a:cubicBezTo>
                  <a:pt x="8750" y="128917"/>
                  <a:pt x="2290" y="125060"/>
                  <a:pt x="997" y="118630"/>
                </a:cubicBezTo>
                <a:cubicBezTo>
                  <a:pt x="-1587" y="112200"/>
                  <a:pt x="997" y="105770"/>
                  <a:pt x="7458" y="101912"/>
                </a:cubicBezTo>
                <a:cubicBezTo>
                  <a:pt x="7458" y="101912"/>
                  <a:pt x="7458" y="101912"/>
                  <a:pt x="157348" y="2893"/>
                </a:cubicBezTo>
                <a:close/>
              </a:path>
            </a:pathLst>
          </a:custGeom>
          <a:solidFill>
            <a:schemeClr val="tx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iŝliḋê"/>
          <p:cNvSpPr txBox="1"/>
          <p:nvPr/>
        </p:nvSpPr>
        <p:spPr>
          <a:xfrm>
            <a:off x="8646776" y="2044589"/>
            <a:ext cx="2611177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34" name="îšļíḍê"/>
          <p:cNvSpPr/>
          <p:nvPr/>
        </p:nvSpPr>
        <p:spPr>
          <a:xfrm>
            <a:off x="8646776" y="1736812"/>
            <a:ext cx="2611177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31" name="îṧ1îḑè"/>
          <p:cNvSpPr txBox="1"/>
          <p:nvPr/>
        </p:nvSpPr>
        <p:spPr>
          <a:xfrm>
            <a:off x="8646776" y="3368497"/>
            <a:ext cx="2611177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32" name="iṩḷide"/>
          <p:cNvSpPr/>
          <p:nvPr/>
        </p:nvSpPr>
        <p:spPr>
          <a:xfrm>
            <a:off x="8646776" y="3060720"/>
            <a:ext cx="2611177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29" name="îš1íḍè"/>
          <p:cNvSpPr txBox="1"/>
          <p:nvPr/>
        </p:nvSpPr>
        <p:spPr>
          <a:xfrm>
            <a:off x="8646776" y="4692405"/>
            <a:ext cx="2611177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30" name="îšlîde"/>
          <p:cNvSpPr/>
          <p:nvPr/>
        </p:nvSpPr>
        <p:spPr>
          <a:xfrm>
            <a:off x="8646776" y="4384628"/>
            <a:ext cx="2611177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5"/>
                </a:solidFill>
              </a:rPr>
              <a:t>标题文本预设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8948226" y="2749640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948226" y="4088387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îş1iďe"/>
          <p:cNvSpPr txBox="1"/>
          <p:nvPr/>
        </p:nvSpPr>
        <p:spPr>
          <a:xfrm>
            <a:off x="922111" y="2044589"/>
            <a:ext cx="2611177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2" name="íşlíďe"/>
          <p:cNvSpPr/>
          <p:nvPr/>
        </p:nvSpPr>
        <p:spPr>
          <a:xfrm>
            <a:off x="922111" y="1736812"/>
            <a:ext cx="2611177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9" name="ïşlîḍè"/>
          <p:cNvSpPr txBox="1"/>
          <p:nvPr/>
        </p:nvSpPr>
        <p:spPr>
          <a:xfrm>
            <a:off x="922111" y="3368497"/>
            <a:ext cx="2611177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0" name="ïšļiḑè"/>
          <p:cNvSpPr/>
          <p:nvPr/>
        </p:nvSpPr>
        <p:spPr>
          <a:xfrm>
            <a:off x="922111" y="3060720"/>
            <a:ext cx="2611177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17" name="îśľiḑé"/>
          <p:cNvSpPr txBox="1"/>
          <p:nvPr/>
        </p:nvSpPr>
        <p:spPr>
          <a:xfrm>
            <a:off x="922111" y="4692405"/>
            <a:ext cx="2611177" cy="507831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8" name="îSḷidé"/>
          <p:cNvSpPr/>
          <p:nvPr/>
        </p:nvSpPr>
        <p:spPr>
          <a:xfrm>
            <a:off x="922111" y="4384628"/>
            <a:ext cx="2611177" cy="307777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/>
          <a:p>
            <a:r>
              <a:rPr lang="zh-CN" altLang="en-US" sz="1600" b="1">
                <a:solidFill>
                  <a:schemeClr val="accent5"/>
                </a:solidFill>
              </a:rPr>
              <a:t>标题文本预设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819569" y="2749640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19569" y="4088387"/>
            <a:ext cx="2448272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771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îSḻïḑe">
            <a:extLst>
              <a:ext uri="{FF2B5EF4-FFF2-40B4-BE49-F238E27FC236}">
                <a16:creationId xmlns:a16="http://schemas.microsoft.com/office/drawing/2014/main" xmlns="" id="{9720ED3C-0A96-401B-BF2F-2AA38CE88181}"/>
              </a:ext>
            </a:extLst>
          </p:cNvPr>
          <p:cNvSpPr/>
          <p:nvPr/>
        </p:nvSpPr>
        <p:spPr>
          <a:xfrm>
            <a:off x="1127449" y="3356992"/>
            <a:ext cx="3769891" cy="2189130"/>
          </a:xfrm>
          <a:prstGeom prst="rect">
            <a:avLst/>
          </a:prstGeom>
          <a:blipFill>
            <a:blip r:embed="rId3"/>
            <a:srcRect/>
            <a:stretch>
              <a:fillRect l="101" t="-4846" r="-101" b="-656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D1DADD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íṣḻïḑe">
            <a:extLst>
              <a:ext uri="{FF2B5EF4-FFF2-40B4-BE49-F238E27FC236}">
                <a16:creationId xmlns:a16="http://schemas.microsoft.com/office/drawing/2014/main" xmlns="" id="{5933A26D-47F2-4448-A322-05D5E932C014}"/>
              </a:ext>
            </a:extLst>
          </p:cNvPr>
          <p:cNvSpPr/>
          <p:nvPr/>
        </p:nvSpPr>
        <p:spPr>
          <a:xfrm>
            <a:off x="1127447" y="5273642"/>
            <a:ext cx="3769893" cy="272480"/>
          </a:xfrm>
          <a:prstGeom prst="rect">
            <a:avLst/>
          </a:prstGeom>
          <a:solidFill>
            <a:schemeClr val="tx1">
              <a:alpha val="88000"/>
            </a:schemeClr>
          </a:solidFill>
          <a:ln>
            <a:noFill/>
          </a:ln>
        </p:spPr>
        <p:txBody>
          <a:bodyPr wrap="none" lIns="91412" tIns="45700" rIns="91412" bIns="45700" anchor="ctr" anchorCtr="1">
            <a:normAutofit fontScale="92500" lnSpcReduction="20000"/>
          </a:bodyPr>
          <a:lstStyle/>
          <a:p>
            <a:pPr>
              <a:lnSpc>
                <a:spcPct val="110000"/>
              </a:lnSpc>
              <a:buSzPct val="25000"/>
            </a:pPr>
            <a:r>
              <a:rPr lang="zh-CN" altLang="en-US" sz="1400" b="1">
                <a:solidFill>
                  <a:prstClr val="white"/>
                </a:solidFill>
              </a:rPr>
              <a:t>关键词</a:t>
            </a:r>
            <a:endParaRPr lang="zh-CN" altLang="en-US" sz="1400" b="1" dirty="0">
              <a:solidFill>
                <a:prstClr val="white"/>
              </a:solidFill>
            </a:endParaRPr>
          </a:p>
        </p:txBody>
      </p:sp>
      <p:sp>
        <p:nvSpPr>
          <p:cNvPr id="33" name="îŝļîḑe">
            <a:extLst>
              <a:ext uri="{FF2B5EF4-FFF2-40B4-BE49-F238E27FC236}">
                <a16:creationId xmlns:a16="http://schemas.microsoft.com/office/drawing/2014/main" xmlns="" id="{AAE95FF7-B7B2-4BBC-8DC7-D4AC3E095EC9}"/>
              </a:ext>
            </a:extLst>
          </p:cNvPr>
          <p:cNvSpPr txBox="1"/>
          <p:nvPr/>
        </p:nvSpPr>
        <p:spPr>
          <a:xfrm>
            <a:off x="1127448" y="2147012"/>
            <a:ext cx="3769892" cy="430274"/>
          </a:xfrm>
          <a:prstGeom prst="rect">
            <a:avLst/>
          </a:prstGeom>
          <a:noFill/>
        </p:spPr>
        <p:txBody>
          <a:bodyPr wrap="none" anchor="ctr" anchorCtr="0">
            <a:normAutofit/>
          </a:bodyPr>
          <a:lstStyle/>
          <a:p>
            <a:r>
              <a:rPr lang="zh-CN" altLang="en-US" b="1">
                <a:solidFill>
                  <a:schemeClr val="accent1"/>
                </a:solidFill>
              </a:rPr>
              <a:t>标题文本预设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34" name="îṡ1ïďé">
            <a:extLst>
              <a:ext uri="{FF2B5EF4-FFF2-40B4-BE49-F238E27FC236}">
                <a16:creationId xmlns:a16="http://schemas.microsoft.com/office/drawing/2014/main" xmlns="" id="{887ED663-7D91-4BCC-B90F-F5584142917B}"/>
              </a:ext>
            </a:extLst>
          </p:cNvPr>
          <p:cNvSpPr txBox="1"/>
          <p:nvPr/>
        </p:nvSpPr>
        <p:spPr>
          <a:xfrm>
            <a:off x="1127448" y="2519539"/>
            <a:ext cx="3769892" cy="608017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9" name="îṡlîdê">
            <a:extLst>
              <a:ext uri="{FF2B5EF4-FFF2-40B4-BE49-F238E27FC236}">
                <a16:creationId xmlns:a16="http://schemas.microsoft.com/office/drawing/2014/main" xmlns="" id="{B11A0BF9-2053-4728-8AF4-1EED7C5479B3}"/>
              </a:ext>
            </a:extLst>
          </p:cNvPr>
          <p:cNvSpPr/>
          <p:nvPr/>
        </p:nvSpPr>
        <p:spPr>
          <a:xfrm>
            <a:off x="7392144" y="3356992"/>
            <a:ext cx="3769891" cy="2189130"/>
          </a:xfrm>
          <a:prstGeom prst="rect">
            <a:avLst/>
          </a:prstGeom>
          <a:blipFill>
            <a:blip r:embed="rId4"/>
            <a:srcRect/>
            <a:stretch>
              <a:fillRect l="661" t="-4846" r="-661" b="-656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D1DADD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ïṩlïďê">
            <a:extLst>
              <a:ext uri="{FF2B5EF4-FFF2-40B4-BE49-F238E27FC236}">
                <a16:creationId xmlns:a16="http://schemas.microsoft.com/office/drawing/2014/main" xmlns="" id="{F73CF8A2-D877-418B-9115-B95E361D01D7}"/>
              </a:ext>
            </a:extLst>
          </p:cNvPr>
          <p:cNvSpPr/>
          <p:nvPr/>
        </p:nvSpPr>
        <p:spPr>
          <a:xfrm>
            <a:off x="7392142" y="5273642"/>
            <a:ext cx="3769893" cy="272480"/>
          </a:xfrm>
          <a:prstGeom prst="rect">
            <a:avLst/>
          </a:prstGeom>
          <a:solidFill>
            <a:schemeClr val="tx1">
              <a:alpha val="88000"/>
            </a:schemeClr>
          </a:solidFill>
          <a:ln>
            <a:noFill/>
          </a:ln>
        </p:spPr>
        <p:txBody>
          <a:bodyPr wrap="none" lIns="91412" tIns="45700" rIns="91412" bIns="45700" anchor="ctr" anchorCtr="1">
            <a:normAutofit fontScale="92500" lnSpcReduction="20000"/>
          </a:bodyPr>
          <a:lstStyle/>
          <a:p>
            <a:pPr>
              <a:lnSpc>
                <a:spcPct val="110000"/>
              </a:lnSpc>
              <a:buSzPct val="25000"/>
            </a:pPr>
            <a:r>
              <a:rPr lang="zh-CN" altLang="en-US" sz="1400" b="1">
                <a:solidFill>
                  <a:prstClr val="white"/>
                </a:solidFill>
              </a:rPr>
              <a:t>关键词</a:t>
            </a:r>
            <a:endParaRPr lang="zh-CN" altLang="en-US" sz="1400" b="1" dirty="0">
              <a:solidFill>
                <a:prstClr val="white"/>
              </a:solidFill>
            </a:endParaRPr>
          </a:p>
        </p:txBody>
      </p:sp>
      <p:sp>
        <p:nvSpPr>
          <p:cNvPr id="31" name="îş1íḑe">
            <a:extLst>
              <a:ext uri="{FF2B5EF4-FFF2-40B4-BE49-F238E27FC236}">
                <a16:creationId xmlns:a16="http://schemas.microsoft.com/office/drawing/2014/main" xmlns="" id="{1C92D630-A48B-4BFF-B534-CCC079053F7B}"/>
              </a:ext>
            </a:extLst>
          </p:cNvPr>
          <p:cNvSpPr txBox="1"/>
          <p:nvPr/>
        </p:nvSpPr>
        <p:spPr>
          <a:xfrm>
            <a:off x="7392143" y="2147012"/>
            <a:ext cx="3769892" cy="430274"/>
          </a:xfrm>
          <a:prstGeom prst="rect">
            <a:avLst/>
          </a:prstGeom>
          <a:noFill/>
        </p:spPr>
        <p:txBody>
          <a:bodyPr wrap="none" anchor="ctr" anchorCtr="0">
            <a:normAutofit/>
          </a:bodyPr>
          <a:lstStyle/>
          <a:p>
            <a:pPr algn="r"/>
            <a:r>
              <a:rPr lang="zh-CN" altLang="en-US" b="1">
                <a:solidFill>
                  <a:schemeClr val="accent2"/>
                </a:solidFill>
              </a:rPr>
              <a:t>标题文本预设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32" name="iṡļïďê">
            <a:extLst>
              <a:ext uri="{FF2B5EF4-FFF2-40B4-BE49-F238E27FC236}">
                <a16:creationId xmlns:a16="http://schemas.microsoft.com/office/drawing/2014/main" xmlns="" id="{5E985FD2-7D40-44B7-A683-C81B10F9C201}"/>
              </a:ext>
            </a:extLst>
          </p:cNvPr>
          <p:cNvSpPr txBox="1"/>
          <p:nvPr/>
        </p:nvSpPr>
        <p:spPr>
          <a:xfrm>
            <a:off x="7392143" y="2519539"/>
            <a:ext cx="3769892" cy="608017"/>
          </a:xfrm>
          <a:prstGeom prst="rect">
            <a:avLst/>
          </a:prstGeom>
          <a:noFill/>
        </p:spPr>
        <p:txBody>
          <a:bodyPr wrap="square" anchor="ctr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此部分内容作为文字排版占位显示（建议使用主题字体）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如需更改请在（设置形状格式）菜单下（文本选项）中调整</a:t>
            </a:r>
            <a:endParaRPr lang="zh-CN" altLang="en-US" sz="10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28" name="iṩḻïḍê">
            <a:extLst>
              <a:ext uri="{FF2B5EF4-FFF2-40B4-BE49-F238E27FC236}">
                <a16:creationId xmlns:a16="http://schemas.microsoft.com/office/drawing/2014/main" xmlns="" id="{593EC33F-B8ED-4893-A4E2-6C3077F6C508}"/>
              </a:ext>
            </a:extLst>
          </p:cNvPr>
          <p:cNvSpPr/>
          <p:nvPr/>
        </p:nvSpPr>
        <p:spPr>
          <a:xfrm>
            <a:off x="6066346" y="1475369"/>
            <a:ext cx="153405" cy="23716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ṧ1íḍè">
            <a:extLst>
              <a:ext uri="{FF2B5EF4-FFF2-40B4-BE49-F238E27FC236}">
                <a16:creationId xmlns:a16="http://schemas.microsoft.com/office/drawing/2014/main" xmlns="" id="{9877E1B1-F25B-492E-AF04-B549103B709B}"/>
              </a:ext>
            </a:extLst>
          </p:cNvPr>
          <p:cNvSpPr/>
          <p:nvPr/>
        </p:nvSpPr>
        <p:spPr>
          <a:xfrm>
            <a:off x="4669857" y="1647579"/>
            <a:ext cx="1399875" cy="664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4397" y="21600"/>
                </a:lnTo>
                <a:lnTo>
                  <a:pt x="0" y="10800"/>
                </a:lnTo>
                <a:lnTo>
                  <a:pt x="4397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ïṣļïďe">
            <a:extLst>
              <a:ext uri="{FF2B5EF4-FFF2-40B4-BE49-F238E27FC236}">
                <a16:creationId xmlns:a16="http://schemas.microsoft.com/office/drawing/2014/main" xmlns="" id="{E6E95898-F0B9-4E9E-AFE6-EC3E2576463C}"/>
              </a:ext>
            </a:extLst>
          </p:cNvPr>
          <p:cNvSpPr/>
          <p:nvPr/>
        </p:nvSpPr>
        <p:spPr>
          <a:xfrm>
            <a:off x="6219751" y="1647579"/>
            <a:ext cx="1399876" cy="6645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17203" y="21600"/>
                </a:lnTo>
                <a:lnTo>
                  <a:pt x="21600" y="10800"/>
                </a:lnTo>
                <a:lnTo>
                  <a:pt x="17203" y="0"/>
                </a:lnTo>
                <a:lnTo>
                  <a:pt x="0" y="0"/>
                </a:lnTo>
                <a:cubicBezTo>
                  <a:pt x="0" y="0"/>
                  <a:pt x="0" y="21600"/>
                  <a:pt x="0" y="2160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ŝḷîḓé">
            <a:extLst>
              <a:ext uri="{FF2B5EF4-FFF2-40B4-BE49-F238E27FC236}">
                <a16:creationId xmlns:a16="http://schemas.microsoft.com/office/drawing/2014/main" xmlns="" id="{808E716C-D43E-4460-8903-985217D80661}"/>
              </a:ext>
            </a:extLst>
          </p:cNvPr>
          <p:cNvSpPr/>
          <p:nvPr/>
        </p:nvSpPr>
        <p:spPr>
          <a:xfrm>
            <a:off x="6330228" y="1788312"/>
            <a:ext cx="1066267" cy="3381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val="1"/>
            </a:ext>
          </a:extLst>
        </p:spPr>
        <p:txBody>
          <a:bodyPr wrap="square" lIns="25400" tIns="25400" rIns="25400" bIns="25400" anchor="ctr">
            <a:normAutofit/>
          </a:bodyPr>
          <a:lstStyle/>
          <a:p>
            <a:pPr algn="ctr"/>
            <a:r>
              <a:rPr lang="en-US" sz="1500" b="1"/>
              <a:t>Right ??</a:t>
            </a:r>
            <a:endParaRPr sz="1500" b="1" dirty="0"/>
          </a:p>
        </p:txBody>
      </p:sp>
      <p:sp>
        <p:nvSpPr>
          <p:cNvPr id="27" name="i$ḻïḑé">
            <a:extLst>
              <a:ext uri="{FF2B5EF4-FFF2-40B4-BE49-F238E27FC236}">
                <a16:creationId xmlns:a16="http://schemas.microsoft.com/office/drawing/2014/main" xmlns="" id="{21D77B30-52E2-4CDA-BA00-18BCF79FAE63}"/>
              </a:ext>
            </a:extLst>
          </p:cNvPr>
          <p:cNvSpPr/>
          <p:nvPr/>
        </p:nvSpPr>
        <p:spPr>
          <a:xfrm>
            <a:off x="4934524" y="1788312"/>
            <a:ext cx="1066267" cy="3381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val="1"/>
            </a:ext>
          </a:extLst>
        </p:spPr>
        <p:txBody>
          <a:bodyPr wrap="square" lIns="25400" tIns="25400" rIns="25400" bIns="25400" anchor="ctr">
            <a:normAutofit/>
          </a:bodyPr>
          <a:lstStyle/>
          <a:p>
            <a:pPr algn="ctr"/>
            <a:r>
              <a:rPr lang="en-US" sz="1500" b="1"/>
              <a:t>Left ??</a:t>
            </a:r>
            <a:endParaRPr sz="1500" b="1" dirty="0"/>
          </a:p>
        </p:txBody>
      </p:sp>
      <p:sp>
        <p:nvSpPr>
          <p:cNvPr id="14" name="iŝľiḑé">
            <a:extLst>
              <a:ext uri="{FF2B5EF4-FFF2-40B4-BE49-F238E27FC236}">
                <a16:creationId xmlns:a16="http://schemas.microsoft.com/office/drawing/2014/main" xmlns="" id="{6A49DF20-75B8-4E0A-8CAF-8E864E0A7DB6}"/>
              </a:ext>
            </a:extLst>
          </p:cNvPr>
          <p:cNvSpPr/>
          <p:nvPr/>
        </p:nvSpPr>
        <p:spPr>
          <a:xfrm>
            <a:off x="5369794" y="3423610"/>
            <a:ext cx="445967" cy="8945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479" h="17327" extrusionOk="0">
                <a:moveTo>
                  <a:pt x="15894" y="10545"/>
                </a:moveTo>
                <a:cubicBezTo>
                  <a:pt x="15894" y="10545"/>
                  <a:pt x="8222" y="10071"/>
                  <a:pt x="7025" y="7225"/>
                </a:cubicBezTo>
                <a:cubicBezTo>
                  <a:pt x="5423" y="3416"/>
                  <a:pt x="12837" y="2302"/>
                  <a:pt x="12837" y="2302"/>
                </a:cubicBezTo>
                <a:cubicBezTo>
                  <a:pt x="12837" y="2302"/>
                  <a:pt x="12581" y="485"/>
                  <a:pt x="10455" y="0"/>
                </a:cubicBezTo>
                <a:cubicBezTo>
                  <a:pt x="10455" y="0"/>
                  <a:pt x="-38" y="2331"/>
                  <a:pt x="0" y="7440"/>
                </a:cubicBezTo>
                <a:cubicBezTo>
                  <a:pt x="26" y="10896"/>
                  <a:pt x="7075" y="12827"/>
                  <a:pt x="11459" y="15482"/>
                </a:cubicBezTo>
                <a:cubicBezTo>
                  <a:pt x="21562" y="21600"/>
                  <a:pt x="15894" y="10545"/>
                  <a:pt x="15894" y="10545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ïSḻíḑe">
            <a:extLst>
              <a:ext uri="{FF2B5EF4-FFF2-40B4-BE49-F238E27FC236}">
                <a16:creationId xmlns:a16="http://schemas.microsoft.com/office/drawing/2014/main" xmlns="" id="{77C03B55-2CC7-4F51-9248-D1F99D92643E}"/>
              </a:ext>
            </a:extLst>
          </p:cNvPr>
          <p:cNvSpPr/>
          <p:nvPr/>
        </p:nvSpPr>
        <p:spPr>
          <a:xfrm>
            <a:off x="6562591" y="4871137"/>
            <a:ext cx="143762" cy="253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83" h="19397" extrusionOk="0">
                <a:moveTo>
                  <a:pt x="19882" y="2560"/>
                </a:moveTo>
                <a:cubicBezTo>
                  <a:pt x="19882" y="2560"/>
                  <a:pt x="20120" y="17243"/>
                  <a:pt x="12574" y="18690"/>
                </a:cubicBezTo>
                <a:cubicBezTo>
                  <a:pt x="5031" y="20139"/>
                  <a:pt x="3195" y="18912"/>
                  <a:pt x="3195" y="18912"/>
                </a:cubicBezTo>
                <a:cubicBezTo>
                  <a:pt x="3195" y="18912"/>
                  <a:pt x="9292" y="9642"/>
                  <a:pt x="6955" y="9891"/>
                </a:cubicBezTo>
                <a:cubicBezTo>
                  <a:pt x="4616" y="10140"/>
                  <a:pt x="2091" y="15503"/>
                  <a:pt x="306" y="15022"/>
                </a:cubicBezTo>
                <a:cubicBezTo>
                  <a:pt x="-1480" y="14542"/>
                  <a:pt x="4997" y="2740"/>
                  <a:pt x="8428" y="640"/>
                </a:cubicBezTo>
                <a:cubicBezTo>
                  <a:pt x="11862" y="-1461"/>
                  <a:pt x="18854" y="2283"/>
                  <a:pt x="18854" y="2283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ïśļïḑê">
            <a:extLst>
              <a:ext uri="{FF2B5EF4-FFF2-40B4-BE49-F238E27FC236}">
                <a16:creationId xmlns:a16="http://schemas.microsoft.com/office/drawing/2014/main" xmlns="" id="{66959F4C-67F7-4386-87B6-2FE51979CD3D}"/>
              </a:ext>
            </a:extLst>
          </p:cNvPr>
          <p:cNvSpPr/>
          <p:nvPr/>
        </p:nvSpPr>
        <p:spPr>
          <a:xfrm>
            <a:off x="6396812" y="4026072"/>
            <a:ext cx="338088" cy="8874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5211" h="18123" extrusionOk="0">
                <a:moveTo>
                  <a:pt x="725" y="6019"/>
                </a:moveTo>
                <a:cubicBezTo>
                  <a:pt x="725" y="6019"/>
                  <a:pt x="5956" y="5749"/>
                  <a:pt x="8083" y="9009"/>
                </a:cubicBezTo>
                <a:cubicBezTo>
                  <a:pt x="10211" y="12268"/>
                  <a:pt x="9553" y="17682"/>
                  <a:pt x="9553" y="17682"/>
                </a:cubicBezTo>
                <a:cubicBezTo>
                  <a:pt x="9553" y="17682"/>
                  <a:pt x="12588" y="17793"/>
                  <a:pt x="14583" y="18123"/>
                </a:cubicBezTo>
                <a:cubicBezTo>
                  <a:pt x="14583" y="18123"/>
                  <a:pt x="18401" y="6616"/>
                  <a:pt x="7209" y="1386"/>
                </a:cubicBezTo>
                <a:cubicBezTo>
                  <a:pt x="-3199" y="-3477"/>
                  <a:pt x="725" y="6019"/>
                  <a:pt x="725" y="6019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$ľîde">
            <a:extLst>
              <a:ext uri="{FF2B5EF4-FFF2-40B4-BE49-F238E27FC236}">
                <a16:creationId xmlns:a16="http://schemas.microsoft.com/office/drawing/2014/main" xmlns="" id="{0A75512F-AD09-494D-97A2-0B26588B05B3}"/>
              </a:ext>
            </a:extLst>
          </p:cNvPr>
          <p:cNvSpPr/>
          <p:nvPr/>
        </p:nvSpPr>
        <p:spPr>
          <a:xfrm>
            <a:off x="5891390" y="5805155"/>
            <a:ext cx="231452" cy="222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04" h="20702" extrusionOk="0">
                <a:moveTo>
                  <a:pt x="8953" y="4792"/>
                </a:moveTo>
                <a:cubicBezTo>
                  <a:pt x="13531" y="-505"/>
                  <a:pt x="17237" y="-898"/>
                  <a:pt x="19417" y="1144"/>
                </a:cubicBezTo>
                <a:cubicBezTo>
                  <a:pt x="21600" y="3187"/>
                  <a:pt x="21170" y="6663"/>
                  <a:pt x="16854" y="12194"/>
                </a:cubicBezTo>
                <a:cubicBezTo>
                  <a:pt x="13126" y="16968"/>
                  <a:pt x="8648" y="18090"/>
                  <a:pt x="7322" y="19109"/>
                </a:cubicBezTo>
                <a:lnTo>
                  <a:pt x="6835" y="20535"/>
                </a:lnTo>
                <a:lnTo>
                  <a:pt x="374" y="20702"/>
                </a:lnTo>
                <a:cubicBezTo>
                  <a:pt x="374" y="20702"/>
                  <a:pt x="0" y="19109"/>
                  <a:pt x="0" y="16837"/>
                </a:cubicBezTo>
                <a:cubicBezTo>
                  <a:pt x="0" y="16837"/>
                  <a:pt x="6980" y="7075"/>
                  <a:pt x="8953" y="4792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ṡļíḓè">
            <a:extLst>
              <a:ext uri="{FF2B5EF4-FFF2-40B4-BE49-F238E27FC236}">
                <a16:creationId xmlns:a16="http://schemas.microsoft.com/office/drawing/2014/main" xmlns="" id="{7345C2A2-A5E0-4A4A-AF85-54D5F0F08157}"/>
              </a:ext>
            </a:extLst>
          </p:cNvPr>
          <p:cNvSpPr/>
          <p:nvPr/>
        </p:nvSpPr>
        <p:spPr>
          <a:xfrm>
            <a:off x="6174426" y="5817285"/>
            <a:ext cx="234930" cy="225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89" h="20620" extrusionOk="0">
                <a:moveTo>
                  <a:pt x="8772" y="4965"/>
                </a:moveTo>
                <a:cubicBezTo>
                  <a:pt x="13256" y="-245"/>
                  <a:pt x="17325" y="-980"/>
                  <a:pt x="19461" y="1031"/>
                </a:cubicBezTo>
                <a:cubicBezTo>
                  <a:pt x="21600" y="3040"/>
                  <a:pt x="20741" y="6808"/>
                  <a:pt x="16512" y="12247"/>
                </a:cubicBezTo>
                <a:cubicBezTo>
                  <a:pt x="12860" y="16947"/>
                  <a:pt x="8473" y="18050"/>
                  <a:pt x="7174" y="19052"/>
                </a:cubicBezTo>
                <a:lnTo>
                  <a:pt x="6696" y="20457"/>
                </a:lnTo>
                <a:lnTo>
                  <a:pt x="257" y="20620"/>
                </a:lnTo>
                <a:cubicBezTo>
                  <a:pt x="257" y="20620"/>
                  <a:pt x="0" y="18936"/>
                  <a:pt x="0" y="16817"/>
                </a:cubicBezTo>
                <a:cubicBezTo>
                  <a:pt x="0" y="16817"/>
                  <a:pt x="6838" y="7212"/>
                  <a:pt x="8772" y="4965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iślîḍé">
            <a:extLst>
              <a:ext uri="{FF2B5EF4-FFF2-40B4-BE49-F238E27FC236}">
                <a16:creationId xmlns:a16="http://schemas.microsoft.com/office/drawing/2014/main" xmlns="" id="{F481BEF8-40F9-41E8-99D8-97DA62E4D36B}"/>
              </a:ext>
            </a:extLst>
          </p:cNvPr>
          <p:cNvSpPr/>
          <p:nvPr/>
        </p:nvSpPr>
        <p:spPr>
          <a:xfrm>
            <a:off x="5660917" y="3904771"/>
            <a:ext cx="890856" cy="11362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23" h="21424" extrusionOk="0">
                <a:moveTo>
                  <a:pt x="20523" y="18501"/>
                </a:moveTo>
                <a:cubicBezTo>
                  <a:pt x="20523" y="19341"/>
                  <a:pt x="19984" y="19968"/>
                  <a:pt x="19068" y="20422"/>
                </a:cubicBezTo>
                <a:cubicBezTo>
                  <a:pt x="16898" y="21500"/>
                  <a:pt x="12620" y="21600"/>
                  <a:pt x="8451" y="21229"/>
                </a:cubicBezTo>
                <a:cubicBezTo>
                  <a:pt x="4358" y="20865"/>
                  <a:pt x="2431" y="20711"/>
                  <a:pt x="1441" y="20054"/>
                </a:cubicBezTo>
                <a:cubicBezTo>
                  <a:pt x="685" y="19554"/>
                  <a:pt x="471" y="18763"/>
                  <a:pt x="259" y="17366"/>
                </a:cubicBezTo>
                <a:cubicBezTo>
                  <a:pt x="-1077" y="8619"/>
                  <a:pt x="3178" y="0"/>
                  <a:pt x="3178" y="0"/>
                </a:cubicBezTo>
                <a:cubicBezTo>
                  <a:pt x="8489" y="4443"/>
                  <a:pt x="17610" y="853"/>
                  <a:pt x="17610" y="853"/>
                </a:cubicBezTo>
                <a:cubicBezTo>
                  <a:pt x="17610" y="853"/>
                  <a:pt x="20523" y="11058"/>
                  <a:pt x="20523" y="18501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ṣ1ïďê">
            <a:extLst>
              <a:ext uri="{FF2B5EF4-FFF2-40B4-BE49-F238E27FC236}">
                <a16:creationId xmlns:a16="http://schemas.microsoft.com/office/drawing/2014/main" xmlns="" id="{922854D4-9E2C-45EA-AECC-52145429BC00}"/>
              </a:ext>
            </a:extLst>
          </p:cNvPr>
          <p:cNvSpPr/>
          <p:nvPr/>
        </p:nvSpPr>
        <p:spPr>
          <a:xfrm>
            <a:off x="5721568" y="4968177"/>
            <a:ext cx="766230" cy="1044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51"/>
                </a:moveTo>
                <a:cubicBezTo>
                  <a:pt x="21600" y="2386"/>
                  <a:pt x="20068" y="4115"/>
                  <a:pt x="17666" y="5256"/>
                </a:cubicBezTo>
                <a:lnTo>
                  <a:pt x="15172" y="21600"/>
                </a:lnTo>
                <a:lnTo>
                  <a:pt x="12627" y="21600"/>
                </a:lnTo>
                <a:lnTo>
                  <a:pt x="12720" y="6576"/>
                </a:lnTo>
                <a:cubicBezTo>
                  <a:pt x="12098" y="6640"/>
                  <a:pt x="11457" y="6676"/>
                  <a:pt x="10800" y="6676"/>
                </a:cubicBezTo>
                <a:cubicBezTo>
                  <a:pt x="10124" y="6676"/>
                  <a:pt x="9464" y="6638"/>
                  <a:pt x="8823" y="6569"/>
                </a:cubicBezTo>
                <a:lnTo>
                  <a:pt x="7121" y="21125"/>
                </a:lnTo>
                <a:lnTo>
                  <a:pt x="4575" y="21125"/>
                </a:lnTo>
                <a:lnTo>
                  <a:pt x="4575" y="5536"/>
                </a:lnTo>
                <a:cubicBezTo>
                  <a:pt x="1810" y="4410"/>
                  <a:pt x="0" y="2552"/>
                  <a:pt x="0" y="451"/>
                </a:cubicBezTo>
                <a:cubicBezTo>
                  <a:pt x="0" y="300"/>
                  <a:pt x="9" y="149"/>
                  <a:pt x="28" y="0"/>
                </a:cubicBezTo>
                <a:cubicBezTo>
                  <a:pt x="1240" y="721"/>
                  <a:pt x="3598" y="889"/>
                  <a:pt x="8606" y="1289"/>
                </a:cubicBezTo>
                <a:cubicBezTo>
                  <a:pt x="13708" y="1696"/>
                  <a:pt x="18943" y="1586"/>
                  <a:pt x="21598" y="403"/>
                </a:cubicBezTo>
                <a:cubicBezTo>
                  <a:pt x="21600" y="419"/>
                  <a:pt x="21600" y="436"/>
                  <a:pt x="21600" y="451"/>
                </a:cubicBezTo>
                <a:close/>
              </a:path>
            </a:pathLst>
          </a:custGeom>
          <a:solidFill>
            <a:schemeClr val="tx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ṡ1îďé">
            <a:extLst>
              <a:ext uri="{FF2B5EF4-FFF2-40B4-BE49-F238E27FC236}">
                <a16:creationId xmlns:a16="http://schemas.microsoft.com/office/drawing/2014/main" xmlns="" id="{72993065-6DA6-4344-8DCE-6F7DFE83EF0F}"/>
              </a:ext>
            </a:extLst>
          </p:cNvPr>
          <p:cNvSpPr/>
          <p:nvPr/>
        </p:nvSpPr>
        <p:spPr>
          <a:xfrm>
            <a:off x="5774132" y="2970753"/>
            <a:ext cx="848488" cy="10834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443" h="19565" extrusionOk="0">
                <a:moveTo>
                  <a:pt x="20425" y="12368"/>
                </a:moveTo>
                <a:cubicBezTo>
                  <a:pt x="20285" y="11213"/>
                  <a:pt x="19238" y="9872"/>
                  <a:pt x="18057" y="8781"/>
                </a:cubicBezTo>
                <a:cubicBezTo>
                  <a:pt x="18023" y="8648"/>
                  <a:pt x="17989" y="8515"/>
                  <a:pt x="17951" y="8378"/>
                </a:cubicBezTo>
                <a:cubicBezTo>
                  <a:pt x="17495" y="6714"/>
                  <a:pt x="16776" y="2600"/>
                  <a:pt x="15448" y="1949"/>
                </a:cubicBezTo>
                <a:cubicBezTo>
                  <a:pt x="14121" y="1299"/>
                  <a:pt x="4471" y="-997"/>
                  <a:pt x="3654" y="495"/>
                </a:cubicBezTo>
                <a:cubicBezTo>
                  <a:pt x="3654" y="495"/>
                  <a:pt x="-1054" y="13973"/>
                  <a:pt x="218" y="17591"/>
                </a:cubicBezTo>
                <a:cubicBezTo>
                  <a:pt x="892" y="19507"/>
                  <a:pt x="10673" y="20603"/>
                  <a:pt x="15851" y="18148"/>
                </a:cubicBezTo>
                <a:cubicBezTo>
                  <a:pt x="17104" y="17553"/>
                  <a:pt x="19271" y="17269"/>
                  <a:pt x="19432" y="15656"/>
                </a:cubicBezTo>
                <a:cubicBezTo>
                  <a:pt x="19483" y="15142"/>
                  <a:pt x="19467" y="14622"/>
                  <a:pt x="19393" y="14053"/>
                </a:cubicBezTo>
                <a:cubicBezTo>
                  <a:pt x="20060" y="13851"/>
                  <a:pt x="20546" y="13373"/>
                  <a:pt x="20425" y="12368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iśļïdè">
            <a:extLst>
              <a:ext uri="{FF2B5EF4-FFF2-40B4-BE49-F238E27FC236}">
                <a16:creationId xmlns:a16="http://schemas.microsoft.com/office/drawing/2014/main" xmlns="" id="{9107B8F8-098B-496F-93A7-C947B850491B}"/>
              </a:ext>
            </a:extLst>
          </p:cNvPr>
          <p:cNvSpPr/>
          <p:nvPr/>
        </p:nvSpPr>
        <p:spPr>
          <a:xfrm>
            <a:off x="5745828" y="2906059"/>
            <a:ext cx="924300" cy="10014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93" h="19626" extrusionOk="0">
                <a:moveTo>
                  <a:pt x="3278" y="1238"/>
                </a:moveTo>
                <a:cubicBezTo>
                  <a:pt x="959" y="2444"/>
                  <a:pt x="-594" y="5172"/>
                  <a:pt x="217" y="13564"/>
                </a:cubicBezTo>
                <a:cubicBezTo>
                  <a:pt x="720" y="18768"/>
                  <a:pt x="-419" y="19096"/>
                  <a:pt x="5491" y="19516"/>
                </a:cubicBezTo>
                <a:cubicBezTo>
                  <a:pt x="14237" y="20138"/>
                  <a:pt x="14758" y="18081"/>
                  <a:pt x="14557" y="14393"/>
                </a:cubicBezTo>
                <a:cubicBezTo>
                  <a:pt x="14425" y="11969"/>
                  <a:pt x="14274" y="10656"/>
                  <a:pt x="15123" y="10601"/>
                </a:cubicBezTo>
                <a:cubicBezTo>
                  <a:pt x="15973" y="10545"/>
                  <a:pt x="16333" y="12883"/>
                  <a:pt x="16333" y="12883"/>
                </a:cubicBezTo>
                <a:lnTo>
                  <a:pt x="17109" y="12909"/>
                </a:lnTo>
                <a:cubicBezTo>
                  <a:pt x="16827" y="10404"/>
                  <a:pt x="16751" y="8453"/>
                  <a:pt x="16810" y="6945"/>
                </a:cubicBezTo>
                <a:cubicBezTo>
                  <a:pt x="18579" y="7892"/>
                  <a:pt x="20415" y="7181"/>
                  <a:pt x="20582" y="5266"/>
                </a:cubicBezTo>
                <a:cubicBezTo>
                  <a:pt x="21006" y="421"/>
                  <a:pt x="8473" y="-1462"/>
                  <a:pt x="3278" y="1238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iṩļidè">
            <a:extLst>
              <a:ext uri="{FF2B5EF4-FFF2-40B4-BE49-F238E27FC236}">
                <a16:creationId xmlns:a16="http://schemas.microsoft.com/office/drawing/2014/main" xmlns="" id="{5FA5EACD-F993-491D-9DA3-7BC42637D17B}"/>
              </a:ext>
            </a:extLst>
          </p:cNvPr>
          <p:cNvSpPr/>
          <p:nvPr/>
        </p:nvSpPr>
        <p:spPr>
          <a:xfrm>
            <a:off x="5644744" y="3342743"/>
            <a:ext cx="197852" cy="1927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01" h="21213" extrusionOk="0">
                <a:moveTo>
                  <a:pt x="12762" y="11"/>
                </a:moveTo>
                <a:cubicBezTo>
                  <a:pt x="1761" y="-387"/>
                  <a:pt x="823" y="9497"/>
                  <a:pt x="86" y="9155"/>
                </a:cubicBezTo>
                <a:cubicBezTo>
                  <a:pt x="-662" y="8813"/>
                  <a:pt x="3711" y="21213"/>
                  <a:pt x="3711" y="21213"/>
                </a:cubicBezTo>
                <a:cubicBezTo>
                  <a:pt x="3711" y="21213"/>
                  <a:pt x="13541" y="20771"/>
                  <a:pt x="18220" y="18830"/>
                </a:cubicBezTo>
                <a:cubicBezTo>
                  <a:pt x="18251" y="18808"/>
                  <a:pt x="18282" y="18797"/>
                  <a:pt x="18315" y="18787"/>
                </a:cubicBezTo>
                <a:cubicBezTo>
                  <a:pt x="18504" y="18498"/>
                  <a:pt x="18693" y="18191"/>
                  <a:pt x="18830" y="17871"/>
                </a:cubicBezTo>
                <a:cubicBezTo>
                  <a:pt x="19315" y="16756"/>
                  <a:pt x="19146" y="15621"/>
                  <a:pt x="16260" y="15455"/>
                </a:cubicBezTo>
                <a:cubicBezTo>
                  <a:pt x="11392" y="15178"/>
                  <a:pt x="8800" y="12145"/>
                  <a:pt x="11961" y="12046"/>
                </a:cubicBezTo>
                <a:cubicBezTo>
                  <a:pt x="15122" y="11958"/>
                  <a:pt x="17398" y="14252"/>
                  <a:pt x="18124" y="14760"/>
                </a:cubicBezTo>
                <a:cubicBezTo>
                  <a:pt x="18640" y="15124"/>
                  <a:pt x="19579" y="15951"/>
                  <a:pt x="20453" y="15344"/>
                </a:cubicBezTo>
                <a:cubicBezTo>
                  <a:pt x="20569" y="15256"/>
                  <a:pt x="20685" y="15158"/>
                  <a:pt x="20790" y="15025"/>
                </a:cubicBezTo>
                <a:lnTo>
                  <a:pt x="20790" y="14815"/>
                </a:lnTo>
                <a:cubicBezTo>
                  <a:pt x="20938" y="9828"/>
                  <a:pt x="19621" y="264"/>
                  <a:pt x="12762" y="11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ïṣlîḍè">
            <a:extLst>
              <a:ext uri="{FF2B5EF4-FFF2-40B4-BE49-F238E27FC236}">
                <a16:creationId xmlns:a16="http://schemas.microsoft.com/office/drawing/2014/main" xmlns="" id="{08E711DD-7A2A-44C9-B7ED-9443CD054566}"/>
              </a:ext>
            </a:extLst>
          </p:cNvPr>
          <p:cNvSpPr/>
          <p:nvPr/>
        </p:nvSpPr>
        <p:spPr>
          <a:xfrm>
            <a:off x="5774132" y="3892641"/>
            <a:ext cx="704620" cy="1744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4853" extrusionOk="0">
                <a:moveTo>
                  <a:pt x="0" y="6441"/>
                </a:moveTo>
                <a:lnTo>
                  <a:pt x="43" y="0"/>
                </a:lnTo>
                <a:cubicBezTo>
                  <a:pt x="43" y="0"/>
                  <a:pt x="5749" y="9887"/>
                  <a:pt x="21227" y="4862"/>
                </a:cubicBezTo>
                <a:lnTo>
                  <a:pt x="21600" y="11644"/>
                </a:lnTo>
                <a:cubicBezTo>
                  <a:pt x="21600" y="11644"/>
                  <a:pt x="6700" y="21600"/>
                  <a:pt x="0" y="644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217309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2029161" y="1145988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</a:rPr>
              <a:t>研究思路与研究方法</a:t>
            </a:r>
            <a:endParaRPr lang="zh-CN" altLang="en-US" sz="3200" b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2029160" y="1948693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794085" y="1203377"/>
            <a:ext cx="890337" cy="113810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3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3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44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6" name="iśḻiḍê">
            <a:extLst>
              <a:ext uri="{FF2B5EF4-FFF2-40B4-BE49-F238E27FC236}">
                <a16:creationId xmlns:a16="http://schemas.microsoft.com/office/drawing/2014/main" xmlns="" id="{99821550-40EC-4591-9F6E-B1AADBB53409}"/>
              </a:ext>
            </a:extLst>
          </p:cNvPr>
          <p:cNvSpPr/>
          <p:nvPr/>
        </p:nvSpPr>
        <p:spPr>
          <a:xfrm>
            <a:off x="3751584" y="1125538"/>
            <a:ext cx="2305146" cy="5018087"/>
          </a:xfrm>
          <a:prstGeom prst="rect">
            <a:avLst/>
          </a:prstGeom>
          <a:blipFill>
            <a:blip r:embed="rId3"/>
            <a:srcRect/>
            <a:stretch>
              <a:fillRect l="-118007" t="57" r="-118497" b="-5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ṧļîḋé">
            <a:extLst>
              <a:ext uri="{FF2B5EF4-FFF2-40B4-BE49-F238E27FC236}">
                <a16:creationId xmlns:a16="http://schemas.microsoft.com/office/drawing/2014/main" xmlns="" id="{6C890A7A-E93B-4EC2-8573-248347CC0E38}"/>
              </a:ext>
            </a:extLst>
          </p:cNvPr>
          <p:cNvSpPr/>
          <p:nvPr/>
        </p:nvSpPr>
        <p:spPr>
          <a:xfrm>
            <a:off x="6135270" y="1125538"/>
            <a:ext cx="2305146" cy="4103462"/>
          </a:xfrm>
          <a:prstGeom prst="rect">
            <a:avLst/>
          </a:prstGeom>
          <a:blipFill>
            <a:blip r:embed="rId4"/>
            <a:srcRect/>
            <a:stretch>
              <a:fillRect l="-86601" t="85" r="-88569" b="-8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ŝ1íďè">
            <a:extLst>
              <a:ext uri="{FF2B5EF4-FFF2-40B4-BE49-F238E27FC236}">
                <a16:creationId xmlns:a16="http://schemas.microsoft.com/office/drawing/2014/main" xmlns="" id="{3395368D-1B3C-4734-8630-08BFCDDECF6C}"/>
              </a:ext>
            </a:extLst>
          </p:cNvPr>
          <p:cNvSpPr/>
          <p:nvPr/>
        </p:nvSpPr>
        <p:spPr>
          <a:xfrm>
            <a:off x="0" y="1125538"/>
            <a:ext cx="12191999" cy="504056"/>
          </a:xfrm>
          <a:prstGeom prst="rect">
            <a:avLst/>
          </a:prstGeom>
          <a:solidFill>
            <a:schemeClr val="tx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íŝ1íḍé">
            <a:extLst>
              <a:ext uri="{FF2B5EF4-FFF2-40B4-BE49-F238E27FC236}">
                <a16:creationId xmlns:a16="http://schemas.microsoft.com/office/drawing/2014/main" xmlns="" id="{2F9F7A8C-EE86-495D-BA88-A55FEB52146C}"/>
              </a:ext>
            </a:extLst>
          </p:cNvPr>
          <p:cNvSpPr/>
          <p:nvPr/>
        </p:nvSpPr>
        <p:spPr>
          <a:xfrm>
            <a:off x="1921828" y="1340668"/>
            <a:ext cx="577851" cy="577851"/>
          </a:xfrm>
          <a:prstGeom prst="roundRect">
            <a:avLst>
              <a:gd name="adj" fmla="val 15000"/>
            </a:avLst>
          </a:prstGeom>
          <a:solidFill>
            <a:schemeClr val="accent1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şļïḋê">
            <a:extLst>
              <a:ext uri="{FF2B5EF4-FFF2-40B4-BE49-F238E27FC236}">
                <a16:creationId xmlns:a16="http://schemas.microsoft.com/office/drawing/2014/main" xmlns="" id="{C286A43C-8478-493D-8F44-32760EE6E20E}"/>
              </a:ext>
            </a:extLst>
          </p:cNvPr>
          <p:cNvSpPr/>
          <p:nvPr/>
        </p:nvSpPr>
        <p:spPr>
          <a:xfrm>
            <a:off x="2017674" y="1443847"/>
            <a:ext cx="386158" cy="37149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0" name="ïṩḻïḍè">
            <a:extLst>
              <a:ext uri="{FF2B5EF4-FFF2-40B4-BE49-F238E27FC236}">
                <a16:creationId xmlns:a16="http://schemas.microsoft.com/office/drawing/2014/main" xmlns="" id="{0F03BF1F-B063-484E-83FB-A0E99287E08F}"/>
              </a:ext>
            </a:extLst>
          </p:cNvPr>
          <p:cNvSpPr txBox="1"/>
          <p:nvPr/>
        </p:nvSpPr>
        <p:spPr>
          <a:xfrm>
            <a:off x="3751584" y="1125539"/>
            <a:ext cx="2305146" cy="504056"/>
          </a:xfrm>
          <a:prstGeom prst="rect">
            <a:avLst/>
          </a:prstGeom>
          <a:noFill/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1" name="íŝ1iḑé">
            <a:extLst>
              <a:ext uri="{FF2B5EF4-FFF2-40B4-BE49-F238E27FC236}">
                <a16:creationId xmlns:a16="http://schemas.microsoft.com/office/drawing/2014/main" xmlns="" id="{3D272115-83F0-4DAF-BFCE-42C52E53CF4A}"/>
              </a:ext>
            </a:extLst>
          </p:cNvPr>
          <p:cNvSpPr txBox="1"/>
          <p:nvPr/>
        </p:nvSpPr>
        <p:spPr>
          <a:xfrm>
            <a:off x="6135270" y="1125539"/>
            <a:ext cx="2305146" cy="504056"/>
          </a:xfrm>
          <a:prstGeom prst="rect">
            <a:avLst/>
          </a:prstGeom>
          <a:noFill/>
        </p:spPr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2" name="iṥliďé">
            <a:extLst>
              <a:ext uri="{FF2B5EF4-FFF2-40B4-BE49-F238E27FC236}">
                <a16:creationId xmlns:a16="http://schemas.microsoft.com/office/drawing/2014/main" xmlns="" id="{0C43C82D-4E0D-4E76-BBFA-A88D03A5C8DF}"/>
              </a:ext>
            </a:extLst>
          </p:cNvPr>
          <p:cNvSpPr txBox="1"/>
          <p:nvPr/>
        </p:nvSpPr>
        <p:spPr>
          <a:xfrm>
            <a:off x="669924" y="2021698"/>
            <a:ext cx="3081659" cy="419234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3" name="ïşḻiḑè">
            <a:extLst>
              <a:ext uri="{FF2B5EF4-FFF2-40B4-BE49-F238E27FC236}">
                <a16:creationId xmlns:a16="http://schemas.microsoft.com/office/drawing/2014/main" xmlns="" id="{8DCB21EB-3C23-4CB9-AA6F-9FDCB78DA5FC}"/>
              </a:ext>
            </a:extLst>
          </p:cNvPr>
          <p:cNvSpPr txBox="1"/>
          <p:nvPr/>
        </p:nvSpPr>
        <p:spPr>
          <a:xfrm>
            <a:off x="669924" y="2440933"/>
            <a:ext cx="3081659" cy="71806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14" name="ïṣḻíḑè">
            <a:extLst>
              <a:ext uri="{FF2B5EF4-FFF2-40B4-BE49-F238E27FC236}">
                <a16:creationId xmlns:a16="http://schemas.microsoft.com/office/drawing/2014/main" xmlns="" id="{88B45D09-A39A-413A-84FE-4E44406032AB}"/>
              </a:ext>
            </a:extLst>
          </p:cNvPr>
          <p:cNvSpPr txBox="1"/>
          <p:nvPr/>
        </p:nvSpPr>
        <p:spPr>
          <a:xfrm>
            <a:off x="669924" y="3432006"/>
            <a:ext cx="3081659" cy="71806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15" name="íṥļîḓé">
            <a:extLst>
              <a:ext uri="{FF2B5EF4-FFF2-40B4-BE49-F238E27FC236}">
                <a16:creationId xmlns:a16="http://schemas.microsoft.com/office/drawing/2014/main" xmlns="" id="{472D2667-E85C-449C-8467-10CA055F81F0}"/>
              </a:ext>
            </a:extLst>
          </p:cNvPr>
          <p:cNvSpPr txBox="1"/>
          <p:nvPr/>
        </p:nvSpPr>
        <p:spPr>
          <a:xfrm>
            <a:off x="669924" y="4423079"/>
            <a:ext cx="3081659" cy="71806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16" name="îślîde">
            <a:extLst>
              <a:ext uri="{FF2B5EF4-FFF2-40B4-BE49-F238E27FC236}">
                <a16:creationId xmlns:a16="http://schemas.microsoft.com/office/drawing/2014/main" xmlns="" id="{C00CADDF-A23F-4E31-B31B-63099EAC5C90}"/>
              </a:ext>
            </a:extLst>
          </p:cNvPr>
          <p:cNvSpPr txBox="1"/>
          <p:nvPr/>
        </p:nvSpPr>
        <p:spPr>
          <a:xfrm>
            <a:off x="669924" y="5414153"/>
            <a:ext cx="3081659" cy="71806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28" name="iś1îḋê">
            <a:extLst>
              <a:ext uri="{FF2B5EF4-FFF2-40B4-BE49-F238E27FC236}">
                <a16:creationId xmlns:a16="http://schemas.microsoft.com/office/drawing/2014/main" xmlns="" id="{0249808B-50D3-4DB9-AC68-9507FF9BF36A}"/>
              </a:ext>
            </a:extLst>
          </p:cNvPr>
          <p:cNvSpPr/>
          <p:nvPr/>
        </p:nvSpPr>
        <p:spPr>
          <a:xfrm>
            <a:off x="9694228" y="1340668"/>
            <a:ext cx="577851" cy="577851"/>
          </a:xfrm>
          <a:prstGeom prst="roundRect">
            <a:avLst>
              <a:gd name="adj" fmla="val 15000"/>
            </a:avLst>
          </a:prstGeom>
          <a:solidFill>
            <a:schemeClr val="accent3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ś1idè">
            <a:extLst>
              <a:ext uri="{FF2B5EF4-FFF2-40B4-BE49-F238E27FC236}">
                <a16:creationId xmlns:a16="http://schemas.microsoft.com/office/drawing/2014/main" xmlns="" id="{F79705DA-7170-41DA-B6FB-532B3F1899D8}"/>
              </a:ext>
            </a:extLst>
          </p:cNvPr>
          <p:cNvSpPr/>
          <p:nvPr/>
        </p:nvSpPr>
        <p:spPr>
          <a:xfrm>
            <a:off x="9790074" y="1443847"/>
            <a:ext cx="386158" cy="371492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8" name="ïṣḻíďê">
            <a:extLst>
              <a:ext uri="{FF2B5EF4-FFF2-40B4-BE49-F238E27FC236}">
                <a16:creationId xmlns:a16="http://schemas.microsoft.com/office/drawing/2014/main" xmlns="" id="{E1475F76-274F-4006-B1B4-A33BA822EA77}"/>
              </a:ext>
            </a:extLst>
          </p:cNvPr>
          <p:cNvSpPr txBox="1"/>
          <p:nvPr/>
        </p:nvSpPr>
        <p:spPr>
          <a:xfrm>
            <a:off x="8442324" y="2021698"/>
            <a:ext cx="3081659" cy="419234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9" name="îs1îḓe">
            <a:extLst>
              <a:ext uri="{FF2B5EF4-FFF2-40B4-BE49-F238E27FC236}">
                <a16:creationId xmlns:a16="http://schemas.microsoft.com/office/drawing/2014/main" xmlns="" id="{D7DB8289-35B9-4199-A7D8-61FE1D65C926}"/>
              </a:ext>
            </a:extLst>
          </p:cNvPr>
          <p:cNvSpPr txBox="1"/>
          <p:nvPr/>
        </p:nvSpPr>
        <p:spPr>
          <a:xfrm>
            <a:off x="8442324" y="2440933"/>
            <a:ext cx="3081659" cy="71806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20" name="ïṩḷíḑé">
            <a:extLst>
              <a:ext uri="{FF2B5EF4-FFF2-40B4-BE49-F238E27FC236}">
                <a16:creationId xmlns:a16="http://schemas.microsoft.com/office/drawing/2014/main" xmlns="" id="{DC1183D8-00EA-44CC-BBED-A8CDD6EB4D74}"/>
              </a:ext>
            </a:extLst>
          </p:cNvPr>
          <p:cNvSpPr txBox="1"/>
          <p:nvPr/>
        </p:nvSpPr>
        <p:spPr>
          <a:xfrm>
            <a:off x="8442324" y="3432006"/>
            <a:ext cx="3081659" cy="71806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sp>
        <p:nvSpPr>
          <p:cNvPr id="21" name="ísḻïďe">
            <a:extLst>
              <a:ext uri="{FF2B5EF4-FFF2-40B4-BE49-F238E27FC236}">
                <a16:creationId xmlns:a16="http://schemas.microsoft.com/office/drawing/2014/main" xmlns="" id="{59C7812E-3F38-4D38-A20F-C4D7466CC94E}"/>
              </a:ext>
            </a:extLst>
          </p:cNvPr>
          <p:cNvSpPr txBox="1"/>
          <p:nvPr/>
        </p:nvSpPr>
        <p:spPr>
          <a:xfrm>
            <a:off x="8442324" y="4423079"/>
            <a:ext cx="3081659" cy="71806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900" dirty="0"/>
              <a:t>Copy paste fonts. Choose the only option to retain text.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F0004FDE-2824-4254-89F5-438662C4824B}"/>
              </a:ext>
            </a:extLst>
          </p:cNvPr>
          <p:cNvCxnSpPr/>
          <p:nvPr/>
        </p:nvCxnSpPr>
        <p:spPr>
          <a:xfrm>
            <a:off x="669925" y="3186432"/>
            <a:ext cx="308165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5BD352DB-2ADF-4E8C-BD74-CDF238C486FD}"/>
              </a:ext>
            </a:extLst>
          </p:cNvPr>
          <p:cNvCxnSpPr/>
          <p:nvPr/>
        </p:nvCxnSpPr>
        <p:spPr>
          <a:xfrm>
            <a:off x="669925" y="4210560"/>
            <a:ext cx="308165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E372F35B-7858-439B-A65C-F323DA5562CA}"/>
              </a:ext>
            </a:extLst>
          </p:cNvPr>
          <p:cNvCxnSpPr/>
          <p:nvPr/>
        </p:nvCxnSpPr>
        <p:spPr>
          <a:xfrm>
            <a:off x="669925" y="5225544"/>
            <a:ext cx="308165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F652EF05-EA00-46AE-8268-958A2916DDD6}"/>
              </a:ext>
            </a:extLst>
          </p:cNvPr>
          <p:cNvCxnSpPr/>
          <p:nvPr/>
        </p:nvCxnSpPr>
        <p:spPr>
          <a:xfrm>
            <a:off x="8438830" y="3186432"/>
            <a:ext cx="308165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B48DAD02-6F86-452F-BBA6-04B2AD68EEFF}"/>
              </a:ext>
            </a:extLst>
          </p:cNvPr>
          <p:cNvCxnSpPr/>
          <p:nvPr/>
        </p:nvCxnSpPr>
        <p:spPr>
          <a:xfrm>
            <a:off x="8438830" y="4210560"/>
            <a:ext cx="308165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088353AB-FCBB-4FEB-90BE-A989A47E651D}"/>
              </a:ext>
            </a:extLst>
          </p:cNvPr>
          <p:cNvCxnSpPr/>
          <p:nvPr/>
        </p:nvCxnSpPr>
        <p:spPr>
          <a:xfrm>
            <a:off x="8438830" y="5225544"/>
            <a:ext cx="308165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83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38" name="ïsľídê">
            <a:extLst>
              <a:ext uri="{FF2B5EF4-FFF2-40B4-BE49-F238E27FC236}">
                <a16:creationId xmlns:a16="http://schemas.microsoft.com/office/drawing/2014/main" xmlns="" id="{1527207F-8115-4AB7-8234-9BAD520E2E5C}"/>
              </a:ext>
            </a:extLst>
          </p:cNvPr>
          <p:cNvSpPr/>
          <p:nvPr/>
        </p:nvSpPr>
        <p:spPr>
          <a:xfrm>
            <a:off x="740921" y="1800988"/>
            <a:ext cx="2904208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/>
              <a:t>When you copy &amp; paste, choose "keep text only" option.</a:t>
            </a:r>
          </a:p>
        </p:txBody>
      </p:sp>
      <p:sp>
        <p:nvSpPr>
          <p:cNvPr id="139" name="iṣľiḑé">
            <a:extLst>
              <a:ext uri="{FF2B5EF4-FFF2-40B4-BE49-F238E27FC236}">
                <a16:creationId xmlns:a16="http://schemas.microsoft.com/office/drawing/2014/main" xmlns="" id="{5EFA7EBA-AA80-4C09-A23B-1F48981887A8}"/>
              </a:ext>
            </a:extLst>
          </p:cNvPr>
          <p:cNvSpPr txBox="1"/>
          <p:nvPr/>
        </p:nvSpPr>
        <p:spPr bwMode="auto">
          <a:xfrm>
            <a:off x="740921" y="1268760"/>
            <a:ext cx="2904208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7" name="išļíḓê">
            <a:extLst>
              <a:ext uri="{FF2B5EF4-FFF2-40B4-BE49-F238E27FC236}">
                <a16:creationId xmlns:a16="http://schemas.microsoft.com/office/drawing/2014/main" xmlns="" id="{8E58C5BE-78AE-4A96-ACC5-712621BB97F0}"/>
              </a:ext>
            </a:extLst>
          </p:cNvPr>
          <p:cNvSpPr/>
          <p:nvPr/>
        </p:nvSpPr>
        <p:spPr bwMode="auto">
          <a:xfrm>
            <a:off x="3872410" y="1824021"/>
            <a:ext cx="792088" cy="312644"/>
          </a:xfrm>
          <a:prstGeom prst="round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altLang="zh-CN" sz="1050" b="1" dirty="0">
                <a:solidFill>
                  <a:schemeClr val="bg1"/>
                </a:solidFill>
              </a:rPr>
              <a:t>Key words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136" name="ísḷîḋé">
            <a:extLst>
              <a:ext uri="{FF2B5EF4-FFF2-40B4-BE49-F238E27FC236}">
                <a16:creationId xmlns:a16="http://schemas.microsoft.com/office/drawing/2014/main" xmlns="" id="{3D57E71B-DA2E-4EFA-B094-3DA0BEA6DDED}"/>
              </a:ext>
            </a:extLst>
          </p:cNvPr>
          <p:cNvSpPr/>
          <p:nvPr/>
        </p:nvSpPr>
        <p:spPr>
          <a:xfrm>
            <a:off x="740921" y="3396446"/>
            <a:ext cx="2904208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/>
              <a:t>When you copy &amp; paste, choose "keep text only" option.</a:t>
            </a:r>
          </a:p>
        </p:txBody>
      </p:sp>
      <p:sp>
        <p:nvSpPr>
          <p:cNvPr id="137" name="íṣ1ïḋé">
            <a:extLst>
              <a:ext uri="{FF2B5EF4-FFF2-40B4-BE49-F238E27FC236}">
                <a16:creationId xmlns:a16="http://schemas.microsoft.com/office/drawing/2014/main" xmlns="" id="{628ED8BA-8331-4BA2-A3E2-3139C9D5D27C}"/>
              </a:ext>
            </a:extLst>
          </p:cNvPr>
          <p:cNvSpPr txBox="1"/>
          <p:nvPr/>
        </p:nvSpPr>
        <p:spPr bwMode="auto">
          <a:xfrm>
            <a:off x="740921" y="2864218"/>
            <a:ext cx="2904208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9" name="îṣḷîḓé">
            <a:extLst>
              <a:ext uri="{FF2B5EF4-FFF2-40B4-BE49-F238E27FC236}">
                <a16:creationId xmlns:a16="http://schemas.microsoft.com/office/drawing/2014/main" xmlns="" id="{D546FDAC-F4DE-49E0-8DB5-EC9070EF6D93}"/>
              </a:ext>
            </a:extLst>
          </p:cNvPr>
          <p:cNvSpPr/>
          <p:nvPr/>
        </p:nvSpPr>
        <p:spPr bwMode="auto">
          <a:xfrm>
            <a:off x="3872410" y="3419479"/>
            <a:ext cx="792088" cy="312644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1050" b="1" dirty="0">
                <a:solidFill>
                  <a:schemeClr val="bg1"/>
                </a:solidFill>
              </a:rPr>
              <a:t>Key words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134" name="íS1ïḓè">
            <a:extLst>
              <a:ext uri="{FF2B5EF4-FFF2-40B4-BE49-F238E27FC236}">
                <a16:creationId xmlns:a16="http://schemas.microsoft.com/office/drawing/2014/main" xmlns="" id="{65A83372-8771-4ACF-B05F-45E511CD7ABE}"/>
              </a:ext>
            </a:extLst>
          </p:cNvPr>
          <p:cNvSpPr/>
          <p:nvPr/>
        </p:nvSpPr>
        <p:spPr>
          <a:xfrm>
            <a:off x="740921" y="5015251"/>
            <a:ext cx="2904208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/>
              <a:t>When you copy &amp; paste, choose "keep text only" option.</a:t>
            </a:r>
          </a:p>
        </p:txBody>
      </p:sp>
      <p:sp>
        <p:nvSpPr>
          <p:cNvPr id="135" name="ïśḷîḓe">
            <a:extLst>
              <a:ext uri="{FF2B5EF4-FFF2-40B4-BE49-F238E27FC236}">
                <a16:creationId xmlns:a16="http://schemas.microsoft.com/office/drawing/2014/main" xmlns="" id="{5D1118C8-3C44-42A3-B52B-F5772B9E38AF}"/>
              </a:ext>
            </a:extLst>
          </p:cNvPr>
          <p:cNvSpPr txBox="1"/>
          <p:nvPr/>
        </p:nvSpPr>
        <p:spPr bwMode="auto">
          <a:xfrm>
            <a:off x="740921" y="4483023"/>
            <a:ext cx="2904208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1" name="îşļíďé">
            <a:extLst>
              <a:ext uri="{FF2B5EF4-FFF2-40B4-BE49-F238E27FC236}">
                <a16:creationId xmlns:a16="http://schemas.microsoft.com/office/drawing/2014/main" xmlns="" id="{9710D366-1ADC-46BD-B3FF-438DBC28FE56}"/>
              </a:ext>
            </a:extLst>
          </p:cNvPr>
          <p:cNvSpPr/>
          <p:nvPr/>
        </p:nvSpPr>
        <p:spPr bwMode="auto">
          <a:xfrm>
            <a:off x="3872410" y="5038284"/>
            <a:ext cx="792088" cy="312644"/>
          </a:xfrm>
          <a:prstGeom prst="roundRect">
            <a:avLst/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1050" b="1" dirty="0">
                <a:solidFill>
                  <a:schemeClr val="bg1"/>
                </a:solidFill>
              </a:rPr>
              <a:t>Key words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6C45E15C-BB56-411F-BC5B-BE88A39FD414}"/>
              </a:ext>
            </a:extLst>
          </p:cNvPr>
          <p:cNvCxnSpPr/>
          <p:nvPr/>
        </p:nvCxnSpPr>
        <p:spPr>
          <a:xfrm>
            <a:off x="740921" y="2911843"/>
            <a:ext cx="392357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634E38D-13A7-475F-A2ED-8DC2A8782629}"/>
              </a:ext>
            </a:extLst>
          </p:cNvPr>
          <p:cNvCxnSpPr/>
          <p:nvPr/>
        </p:nvCxnSpPr>
        <p:spPr>
          <a:xfrm>
            <a:off x="740921" y="4550143"/>
            <a:ext cx="3923577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îsḻïďé">
            <a:extLst>
              <a:ext uri="{FF2B5EF4-FFF2-40B4-BE49-F238E27FC236}">
                <a16:creationId xmlns:a16="http://schemas.microsoft.com/office/drawing/2014/main" xmlns="" id="{96110942-6BF5-44A0-AD40-9CE4D41B7C43}"/>
              </a:ext>
            </a:extLst>
          </p:cNvPr>
          <p:cNvSpPr/>
          <p:nvPr/>
        </p:nvSpPr>
        <p:spPr bwMode="auto">
          <a:xfrm rot="19385170">
            <a:off x="8050722" y="3060741"/>
            <a:ext cx="271083" cy="389082"/>
          </a:xfrm>
          <a:custGeom>
            <a:avLst/>
            <a:gdLst>
              <a:gd name="T0" fmla="*/ 0 w 366"/>
              <a:gd name="T1" fmla="*/ 494 h 527"/>
              <a:gd name="T2" fmla="*/ 34 w 366"/>
              <a:gd name="T3" fmla="*/ 527 h 527"/>
              <a:gd name="T4" fmla="*/ 333 w 366"/>
              <a:gd name="T5" fmla="*/ 527 h 527"/>
              <a:gd name="T6" fmla="*/ 366 w 366"/>
              <a:gd name="T7" fmla="*/ 494 h 527"/>
              <a:gd name="T8" fmla="*/ 366 w 366"/>
              <a:gd name="T9" fmla="*/ 34 h 527"/>
              <a:gd name="T10" fmla="*/ 333 w 366"/>
              <a:gd name="T11" fmla="*/ 0 h 527"/>
              <a:gd name="T12" fmla="*/ 34 w 366"/>
              <a:gd name="T13" fmla="*/ 0 h 527"/>
              <a:gd name="T14" fmla="*/ 0 w 366"/>
              <a:gd name="T15" fmla="*/ 34 h 527"/>
              <a:gd name="T16" fmla="*/ 0 w 366"/>
              <a:gd name="T17" fmla="*/ 494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6" h="527">
                <a:moveTo>
                  <a:pt x="0" y="494"/>
                </a:moveTo>
                <a:cubicBezTo>
                  <a:pt x="0" y="512"/>
                  <a:pt x="15" y="527"/>
                  <a:pt x="34" y="527"/>
                </a:cubicBezTo>
                <a:cubicBezTo>
                  <a:pt x="333" y="527"/>
                  <a:pt x="333" y="527"/>
                  <a:pt x="333" y="527"/>
                </a:cubicBezTo>
                <a:cubicBezTo>
                  <a:pt x="351" y="527"/>
                  <a:pt x="366" y="512"/>
                  <a:pt x="366" y="494"/>
                </a:cubicBezTo>
                <a:cubicBezTo>
                  <a:pt x="366" y="34"/>
                  <a:pt x="366" y="34"/>
                  <a:pt x="366" y="34"/>
                </a:cubicBezTo>
                <a:cubicBezTo>
                  <a:pt x="366" y="15"/>
                  <a:pt x="351" y="0"/>
                  <a:pt x="33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lnTo>
                  <a:pt x="0" y="494"/>
                </a:lnTo>
                <a:close/>
              </a:path>
            </a:pathLst>
          </a:custGeom>
          <a:solidFill>
            <a:srgbClr val="2D3539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1" name="ïślïḍe">
            <a:extLst>
              <a:ext uri="{FF2B5EF4-FFF2-40B4-BE49-F238E27FC236}">
                <a16:creationId xmlns:a16="http://schemas.microsoft.com/office/drawing/2014/main" xmlns="" id="{F8AEA700-4A93-4D6B-BED2-D4E73E0C4102}"/>
              </a:ext>
            </a:extLst>
          </p:cNvPr>
          <p:cNvSpPr/>
          <p:nvPr/>
        </p:nvSpPr>
        <p:spPr bwMode="auto">
          <a:xfrm rot="19385170">
            <a:off x="8067432" y="3080206"/>
            <a:ext cx="231125" cy="34117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2" name="iṣlidé">
            <a:extLst>
              <a:ext uri="{FF2B5EF4-FFF2-40B4-BE49-F238E27FC236}">
                <a16:creationId xmlns:a16="http://schemas.microsoft.com/office/drawing/2014/main" xmlns="" id="{CD663A0C-D42E-494D-A843-130546210ED0}"/>
              </a:ext>
            </a:extLst>
          </p:cNvPr>
          <p:cNvSpPr/>
          <p:nvPr/>
        </p:nvSpPr>
        <p:spPr bwMode="auto">
          <a:xfrm rot="19385170">
            <a:off x="8110949" y="3184936"/>
            <a:ext cx="209737" cy="215512"/>
          </a:xfrm>
          <a:custGeom>
            <a:avLst/>
            <a:gdLst>
              <a:gd name="T0" fmla="*/ 278 w 283"/>
              <a:gd name="T1" fmla="*/ 292 h 292"/>
              <a:gd name="T2" fmla="*/ 5 w 283"/>
              <a:gd name="T3" fmla="*/ 292 h 292"/>
              <a:gd name="T4" fmla="*/ 0 w 283"/>
              <a:gd name="T5" fmla="*/ 287 h 292"/>
              <a:gd name="T6" fmla="*/ 5 w 283"/>
              <a:gd name="T7" fmla="*/ 283 h 292"/>
              <a:gd name="T8" fmla="*/ 274 w 283"/>
              <a:gd name="T9" fmla="*/ 283 h 292"/>
              <a:gd name="T10" fmla="*/ 274 w 283"/>
              <a:gd name="T11" fmla="*/ 5 h 292"/>
              <a:gd name="T12" fmla="*/ 278 w 283"/>
              <a:gd name="T13" fmla="*/ 0 h 292"/>
              <a:gd name="T14" fmla="*/ 283 w 283"/>
              <a:gd name="T15" fmla="*/ 5 h 292"/>
              <a:gd name="T16" fmla="*/ 283 w 283"/>
              <a:gd name="T17" fmla="*/ 287 h 292"/>
              <a:gd name="T18" fmla="*/ 278 w 283"/>
              <a:gd name="T19" fmla="*/ 29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292">
                <a:moveTo>
                  <a:pt x="278" y="292"/>
                </a:moveTo>
                <a:cubicBezTo>
                  <a:pt x="5" y="292"/>
                  <a:pt x="5" y="292"/>
                  <a:pt x="5" y="292"/>
                </a:cubicBezTo>
                <a:cubicBezTo>
                  <a:pt x="2" y="292"/>
                  <a:pt x="0" y="290"/>
                  <a:pt x="0" y="287"/>
                </a:cubicBezTo>
                <a:cubicBezTo>
                  <a:pt x="0" y="285"/>
                  <a:pt x="2" y="283"/>
                  <a:pt x="5" y="283"/>
                </a:cubicBezTo>
                <a:cubicBezTo>
                  <a:pt x="274" y="283"/>
                  <a:pt x="274" y="283"/>
                  <a:pt x="274" y="283"/>
                </a:cubicBezTo>
                <a:cubicBezTo>
                  <a:pt x="274" y="5"/>
                  <a:pt x="274" y="5"/>
                  <a:pt x="274" y="5"/>
                </a:cubicBezTo>
                <a:cubicBezTo>
                  <a:pt x="274" y="2"/>
                  <a:pt x="276" y="0"/>
                  <a:pt x="278" y="0"/>
                </a:cubicBezTo>
                <a:cubicBezTo>
                  <a:pt x="281" y="0"/>
                  <a:pt x="283" y="2"/>
                  <a:pt x="283" y="5"/>
                </a:cubicBezTo>
                <a:cubicBezTo>
                  <a:pt x="283" y="287"/>
                  <a:pt x="283" y="287"/>
                  <a:pt x="283" y="287"/>
                </a:cubicBezTo>
                <a:cubicBezTo>
                  <a:pt x="283" y="290"/>
                  <a:pt x="281" y="292"/>
                  <a:pt x="278" y="292"/>
                </a:cubicBezTo>
                <a:close/>
              </a:path>
            </a:pathLst>
          </a:custGeom>
          <a:solidFill>
            <a:srgbClr val="BCBCBC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3" name="ïṥľíďê">
            <a:extLst>
              <a:ext uri="{FF2B5EF4-FFF2-40B4-BE49-F238E27FC236}">
                <a16:creationId xmlns:a16="http://schemas.microsoft.com/office/drawing/2014/main" xmlns="" id="{486A57B4-3162-466F-B254-B94319AE0598}"/>
              </a:ext>
            </a:extLst>
          </p:cNvPr>
          <p:cNvSpPr/>
          <p:nvPr/>
        </p:nvSpPr>
        <p:spPr bwMode="auto">
          <a:xfrm rot="19385170">
            <a:off x="8008209" y="3147677"/>
            <a:ext cx="179893" cy="8786"/>
          </a:xfrm>
          <a:custGeom>
            <a:avLst/>
            <a:gdLst>
              <a:gd name="T0" fmla="*/ 243 w 243"/>
              <a:gd name="T1" fmla="*/ 6 h 12"/>
              <a:gd name="T2" fmla="*/ 237 w 243"/>
              <a:gd name="T3" fmla="*/ 12 h 12"/>
              <a:gd name="T4" fmla="*/ 6 w 243"/>
              <a:gd name="T5" fmla="*/ 12 h 12"/>
              <a:gd name="T6" fmla="*/ 0 w 243"/>
              <a:gd name="T7" fmla="*/ 6 h 12"/>
              <a:gd name="T8" fmla="*/ 0 w 243"/>
              <a:gd name="T9" fmla="*/ 6 h 12"/>
              <a:gd name="T10" fmla="*/ 6 w 243"/>
              <a:gd name="T11" fmla="*/ 0 h 12"/>
              <a:gd name="T12" fmla="*/ 237 w 243"/>
              <a:gd name="T13" fmla="*/ 0 h 12"/>
              <a:gd name="T14" fmla="*/ 243 w 243"/>
              <a:gd name="T15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3" h="12">
                <a:moveTo>
                  <a:pt x="243" y="6"/>
                </a:moveTo>
                <a:cubicBezTo>
                  <a:pt x="243" y="10"/>
                  <a:pt x="240" y="12"/>
                  <a:pt x="237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10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237" y="0"/>
                  <a:pt x="237" y="0"/>
                  <a:pt x="237" y="0"/>
                </a:cubicBezTo>
                <a:cubicBezTo>
                  <a:pt x="240" y="0"/>
                  <a:pt x="243" y="3"/>
                  <a:pt x="243" y="6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4" name="îšḷidè">
            <a:extLst>
              <a:ext uri="{FF2B5EF4-FFF2-40B4-BE49-F238E27FC236}">
                <a16:creationId xmlns:a16="http://schemas.microsoft.com/office/drawing/2014/main" xmlns="" id="{306F195E-81A9-487C-93DE-E0644D7304D4}"/>
              </a:ext>
            </a:extLst>
          </p:cNvPr>
          <p:cNvSpPr/>
          <p:nvPr/>
        </p:nvSpPr>
        <p:spPr bwMode="auto">
          <a:xfrm rot="19385170">
            <a:off x="8024417" y="3183971"/>
            <a:ext cx="99977" cy="8786"/>
          </a:xfrm>
          <a:custGeom>
            <a:avLst/>
            <a:gdLst>
              <a:gd name="T0" fmla="*/ 129 w 135"/>
              <a:gd name="T1" fmla="*/ 0 h 12"/>
              <a:gd name="T2" fmla="*/ 6 w 135"/>
              <a:gd name="T3" fmla="*/ 0 h 12"/>
              <a:gd name="T4" fmla="*/ 0 w 135"/>
              <a:gd name="T5" fmla="*/ 6 h 12"/>
              <a:gd name="T6" fmla="*/ 6 w 135"/>
              <a:gd name="T7" fmla="*/ 12 h 12"/>
              <a:gd name="T8" fmla="*/ 129 w 135"/>
              <a:gd name="T9" fmla="*/ 12 h 12"/>
              <a:gd name="T10" fmla="*/ 135 w 135"/>
              <a:gd name="T11" fmla="*/ 6 h 12"/>
              <a:gd name="T12" fmla="*/ 129 w 135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" h="12">
                <a:moveTo>
                  <a:pt x="129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"/>
                  <a:pt x="3" y="12"/>
                  <a:pt x="6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32" y="12"/>
                  <a:pt x="135" y="9"/>
                  <a:pt x="135" y="6"/>
                </a:cubicBezTo>
                <a:cubicBezTo>
                  <a:pt x="135" y="3"/>
                  <a:pt x="132" y="0"/>
                  <a:pt x="129" y="0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5" name="ï$ḷidé">
            <a:extLst>
              <a:ext uri="{FF2B5EF4-FFF2-40B4-BE49-F238E27FC236}">
                <a16:creationId xmlns:a16="http://schemas.microsoft.com/office/drawing/2014/main" xmlns="" id="{6649AAD3-8408-4484-B352-26B07819BC30}"/>
              </a:ext>
            </a:extLst>
          </p:cNvPr>
          <p:cNvSpPr/>
          <p:nvPr/>
        </p:nvSpPr>
        <p:spPr bwMode="auto">
          <a:xfrm rot="19385170">
            <a:off x="8116316" y="3135424"/>
            <a:ext cx="47419" cy="8123"/>
          </a:xfrm>
          <a:custGeom>
            <a:avLst/>
            <a:gdLst>
              <a:gd name="T0" fmla="*/ 59 w 64"/>
              <a:gd name="T1" fmla="*/ 0 h 11"/>
              <a:gd name="T2" fmla="*/ 6 w 64"/>
              <a:gd name="T3" fmla="*/ 0 h 11"/>
              <a:gd name="T4" fmla="*/ 0 w 64"/>
              <a:gd name="T5" fmla="*/ 5 h 11"/>
              <a:gd name="T6" fmla="*/ 6 w 64"/>
              <a:gd name="T7" fmla="*/ 11 h 11"/>
              <a:gd name="T8" fmla="*/ 59 w 64"/>
              <a:gd name="T9" fmla="*/ 11 h 11"/>
              <a:gd name="T10" fmla="*/ 64 w 64"/>
              <a:gd name="T11" fmla="*/ 5 h 11"/>
              <a:gd name="T12" fmla="*/ 59 w 64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11">
                <a:moveTo>
                  <a:pt x="59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8"/>
                  <a:pt x="3" y="11"/>
                  <a:pt x="6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62" y="11"/>
                  <a:pt x="64" y="8"/>
                  <a:pt x="64" y="5"/>
                </a:cubicBezTo>
                <a:cubicBezTo>
                  <a:pt x="64" y="2"/>
                  <a:pt x="62" y="0"/>
                  <a:pt x="59" y="0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6" name="îṡ1îdè">
            <a:extLst>
              <a:ext uri="{FF2B5EF4-FFF2-40B4-BE49-F238E27FC236}">
                <a16:creationId xmlns:a16="http://schemas.microsoft.com/office/drawing/2014/main" xmlns="" id="{CB192A88-64AC-4D82-B382-07711DF86275}"/>
              </a:ext>
            </a:extLst>
          </p:cNvPr>
          <p:cNvSpPr/>
          <p:nvPr/>
        </p:nvSpPr>
        <p:spPr bwMode="auto">
          <a:xfrm rot="19385170">
            <a:off x="8025932" y="3171270"/>
            <a:ext cx="179893" cy="8786"/>
          </a:xfrm>
          <a:custGeom>
            <a:avLst/>
            <a:gdLst>
              <a:gd name="T0" fmla="*/ 243 w 243"/>
              <a:gd name="T1" fmla="*/ 6 h 12"/>
              <a:gd name="T2" fmla="*/ 237 w 243"/>
              <a:gd name="T3" fmla="*/ 12 h 12"/>
              <a:gd name="T4" fmla="*/ 6 w 243"/>
              <a:gd name="T5" fmla="*/ 12 h 12"/>
              <a:gd name="T6" fmla="*/ 0 w 243"/>
              <a:gd name="T7" fmla="*/ 6 h 12"/>
              <a:gd name="T8" fmla="*/ 0 w 243"/>
              <a:gd name="T9" fmla="*/ 6 h 12"/>
              <a:gd name="T10" fmla="*/ 6 w 243"/>
              <a:gd name="T11" fmla="*/ 0 h 12"/>
              <a:gd name="T12" fmla="*/ 237 w 243"/>
              <a:gd name="T13" fmla="*/ 0 h 12"/>
              <a:gd name="T14" fmla="*/ 243 w 243"/>
              <a:gd name="T15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3" h="12">
                <a:moveTo>
                  <a:pt x="243" y="6"/>
                </a:moveTo>
                <a:cubicBezTo>
                  <a:pt x="243" y="10"/>
                  <a:pt x="241" y="12"/>
                  <a:pt x="237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10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37" y="0"/>
                  <a:pt x="237" y="0"/>
                  <a:pt x="237" y="0"/>
                </a:cubicBezTo>
                <a:cubicBezTo>
                  <a:pt x="241" y="0"/>
                  <a:pt x="243" y="3"/>
                  <a:pt x="243" y="6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7" name="išḻïḑe">
            <a:extLst>
              <a:ext uri="{FF2B5EF4-FFF2-40B4-BE49-F238E27FC236}">
                <a16:creationId xmlns:a16="http://schemas.microsoft.com/office/drawing/2014/main" xmlns="" id="{6790BE80-66B8-4E6C-B58F-D17AA17AE11C}"/>
              </a:ext>
            </a:extLst>
          </p:cNvPr>
          <p:cNvSpPr/>
          <p:nvPr/>
        </p:nvSpPr>
        <p:spPr bwMode="auto">
          <a:xfrm rot="19385170">
            <a:off x="8091520" y="3192740"/>
            <a:ext cx="47419" cy="7460"/>
          </a:xfrm>
          <a:custGeom>
            <a:avLst/>
            <a:gdLst>
              <a:gd name="T0" fmla="*/ 64 w 64"/>
              <a:gd name="T1" fmla="*/ 5 h 10"/>
              <a:gd name="T2" fmla="*/ 58 w 64"/>
              <a:gd name="T3" fmla="*/ 10 h 10"/>
              <a:gd name="T4" fmla="*/ 6 w 64"/>
              <a:gd name="T5" fmla="*/ 10 h 10"/>
              <a:gd name="T6" fmla="*/ 0 w 64"/>
              <a:gd name="T7" fmla="*/ 5 h 10"/>
              <a:gd name="T8" fmla="*/ 0 w 64"/>
              <a:gd name="T9" fmla="*/ 5 h 10"/>
              <a:gd name="T10" fmla="*/ 6 w 64"/>
              <a:gd name="T11" fmla="*/ 0 h 10"/>
              <a:gd name="T12" fmla="*/ 58 w 64"/>
              <a:gd name="T13" fmla="*/ 0 h 10"/>
              <a:gd name="T14" fmla="*/ 64 w 64"/>
              <a:gd name="T15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" h="10">
                <a:moveTo>
                  <a:pt x="64" y="5"/>
                </a:moveTo>
                <a:cubicBezTo>
                  <a:pt x="64" y="8"/>
                  <a:pt x="61" y="10"/>
                  <a:pt x="58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3" y="10"/>
                  <a:pt x="0" y="8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6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1" y="0"/>
                  <a:pt x="64" y="2"/>
                  <a:pt x="64" y="5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8" name="ïṥḻïḑè">
            <a:extLst>
              <a:ext uri="{FF2B5EF4-FFF2-40B4-BE49-F238E27FC236}">
                <a16:creationId xmlns:a16="http://schemas.microsoft.com/office/drawing/2014/main" xmlns="" id="{83415479-AE93-48B6-9D8F-A0D8E3A96539}"/>
              </a:ext>
            </a:extLst>
          </p:cNvPr>
          <p:cNvSpPr/>
          <p:nvPr/>
        </p:nvSpPr>
        <p:spPr bwMode="auto">
          <a:xfrm rot="19385170">
            <a:off x="8049051" y="3224955"/>
            <a:ext cx="46590" cy="7460"/>
          </a:xfrm>
          <a:custGeom>
            <a:avLst/>
            <a:gdLst>
              <a:gd name="T0" fmla="*/ 58 w 63"/>
              <a:gd name="T1" fmla="*/ 0 h 10"/>
              <a:gd name="T2" fmla="*/ 5 w 63"/>
              <a:gd name="T3" fmla="*/ 0 h 10"/>
              <a:gd name="T4" fmla="*/ 0 w 63"/>
              <a:gd name="T5" fmla="*/ 5 h 10"/>
              <a:gd name="T6" fmla="*/ 5 w 63"/>
              <a:gd name="T7" fmla="*/ 10 h 10"/>
              <a:gd name="T8" fmla="*/ 58 w 63"/>
              <a:gd name="T9" fmla="*/ 10 h 10"/>
              <a:gd name="T10" fmla="*/ 63 w 63"/>
              <a:gd name="T11" fmla="*/ 5 h 10"/>
              <a:gd name="T12" fmla="*/ 58 w 63"/>
              <a:gd name="T1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10">
                <a:moveTo>
                  <a:pt x="58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8"/>
                  <a:pt x="2" y="10"/>
                  <a:pt x="5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61" y="10"/>
                  <a:pt x="63" y="8"/>
                  <a:pt x="63" y="5"/>
                </a:cubicBezTo>
                <a:cubicBezTo>
                  <a:pt x="63" y="2"/>
                  <a:pt x="61" y="0"/>
                  <a:pt x="58" y="0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9" name="i$lïdê">
            <a:extLst>
              <a:ext uri="{FF2B5EF4-FFF2-40B4-BE49-F238E27FC236}">
                <a16:creationId xmlns:a16="http://schemas.microsoft.com/office/drawing/2014/main" xmlns="" id="{8AA99D87-9871-4BE9-9056-8D816058A397}"/>
              </a:ext>
            </a:extLst>
          </p:cNvPr>
          <p:cNvSpPr/>
          <p:nvPr/>
        </p:nvSpPr>
        <p:spPr bwMode="auto">
          <a:xfrm rot="19385170">
            <a:off x="8047341" y="3202255"/>
            <a:ext cx="179893" cy="8786"/>
          </a:xfrm>
          <a:custGeom>
            <a:avLst/>
            <a:gdLst>
              <a:gd name="T0" fmla="*/ 243 w 243"/>
              <a:gd name="T1" fmla="*/ 6 h 12"/>
              <a:gd name="T2" fmla="*/ 237 w 243"/>
              <a:gd name="T3" fmla="*/ 12 h 12"/>
              <a:gd name="T4" fmla="*/ 6 w 243"/>
              <a:gd name="T5" fmla="*/ 12 h 12"/>
              <a:gd name="T6" fmla="*/ 0 w 243"/>
              <a:gd name="T7" fmla="*/ 6 h 12"/>
              <a:gd name="T8" fmla="*/ 0 w 243"/>
              <a:gd name="T9" fmla="*/ 6 h 12"/>
              <a:gd name="T10" fmla="*/ 6 w 243"/>
              <a:gd name="T11" fmla="*/ 0 h 12"/>
              <a:gd name="T12" fmla="*/ 237 w 243"/>
              <a:gd name="T13" fmla="*/ 0 h 12"/>
              <a:gd name="T14" fmla="*/ 243 w 243"/>
              <a:gd name="T15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3" h="12">
                <a:moveTo>
                  <a:pt x="243" y="6"/>
                </a:moveTo>
                <a:cubicBezTo>
                  <a:pt x="243" y="9"/>
                  <a:pt x="241" y="12"/>
                  <a:pt x="237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37" y="0"/>
                  <a:pt x="237" y="0"/>
                  <a:pt x="237" y="0"/>
                </a:cubicBezTo>
                <a:cubicBezTo>
                  <a:pt x="241" y="0"/>
                  <a:pt x="243" y="3"/>
                  <a:pt x="243" y="6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0" name="îšlïďe">
            <a:extLst>
              <a:ext uri="{FF2B5EF4-FFF2-40B4-BE49-F238E27FC236}">
                <a16:creationId xmlns:a16="http://schemas.microsoft.com/office/drawing/2014/main" xmlns="" id="{31D9D5FA-9C5D-4453-B1B8-8C005DE718C3}"/>
              </a:ext>
            </a:extLst>
          </p:cNvPr>
          <p:cNvSpPr/>
          <p:nvPr/>
        </p:nvSpPr>
        <p:spPr bwMode="auto">
          <a:xfrm rot="19385170">
            <a:off x="8063351" y="3238615"/>
            <a:ext cx="99977" cy="8123"/>
          </a:xfrm>
          <a:custGeom>
            <a:avLst/>
            <a:gdLst>
              <a:gd name="T0" fmla="*/ 130 w 135"/>
              <a:gd name="T1" fmla="*/ 0 h 11"/>
              <a:gd name="T2" fmla="*/ 6 w 135"/>
              <a:gd name="T3" fmla="*/ 0 h 11"/>
              <a:gd name="T4" fmla="*/ 0 w 135"/>
              <a:gd name="T5" fmla="*/ 6 h 11"/>
              <a:gd name="T6" fmla="*/ 6 w 135"/>
              <a:gd name="T7" fmla="*/ 11 h 11"/>
              <a:gd name="T8" fmla="*/ 130 w 135"/>
              <a:gd name="T9" fmla="*/ 11 h 11"/>
              <a:gd name="T10" fmla="*/ 135 w 135"/>
              <a:gd name="T11" fmla="*/ 6 h 11"/>
              <a:gd name="T12" fmla="*/ 130 w 135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" h="11">
                <a:moveTo>
                  <a:pt x="130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9"/>
                  <a:pt x="3" y="11"/>
                  <a:pt x="6" y="11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33" y="11"/>
                  <a:pt x="135" y="9"/>
                  <a:pt x="135" y="6"/>
                </a:cubicBezTo>
                <a:cubicBezTo>
                  <a:pt x="135" y="2"/>
                  <a:pt x="133" y="0"/>
                  <a:pt x="130" y="0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1" name="íšļîḑé">
            <a:extLst>
              <a:ext uri="{FF2B5EF4-FFF2-40B4-BE49-F238E27FC236}">
                <a16:creationId xmlns:a16="http://schemas.microsoft.com/office/drawing/2014/main" xmlns="" id="{CD9FA501-EA75-4862-85E5-F4375E094B12}"/>
              </a:ext>
            </a:extLst>
          </p:cNvPr>
          <p:cNvSpPr/>
          <p:nvPr/>
        </p:nvSpPr>
        <p:spPr bwMode="auto">
          <a:xfrm rot="19385170">
            <a:off x="8155796" y="3189222"/>
            <a:ext cx="46590" cy="8123"/>
          </a:xfrm>
          <a:custGeom>
            <a:avLst/>
            <a:gdLst>
              <a:gd name="T0" fmla="*/ 58 w 63"/>
              <a:gd name="T1" fmla="*/ 0 h 11"/>
              <a:gd name="T2" fmla="*/ 5 w 63"/>
              <a:gd name="T3" fmla="*/ 0 h 11"/>
              <a:gd name="T4" fmla="*/ 0 w 63"/>
              <a:gd name="T5" fmla="*/ 6 h 11"/>
              <a:gd name="T6" fmla="*/ 5 w 63"/>
              <a:gd name="T7" fmla="*/ 11 h 11"/>
              <a:gd name="T8" fmla="*/ 58 w 63"/>
              <a:gd name="T9" fmla="*/ 11 h 11"/>
              <a:gd name="T10" fmla="*/ 63 w 63"/>
              <a:gd name="T11" fmla="*/ 6 h 11"/>
              <a:gd name="T12" fmla="*/ 58 w 63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11">
                <a:moveTo>
                  <a:pt x="58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58" y="11"/>
                  <a:pt x="58" y="11"/>
                  <a:pt x="58" y="11"/>
                </a:cubicBezTo>
                <a:cubicBezTo>
                  <a:pt x="61" y="11"/>
                  <a:pt x="63" y="9"/>
                  <a:pt x="63" y="6"/>
                </a:cubicBezTo>
                <a:cubicBezTo>
                  <a:pt x="63" y="3"/>
                  <a:pt x="61" y="0"/>
                  <a:pt x="58" y="0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2" name="íṡļiḋe">
            <a:extLst>
              <a:ext uri="{FF2B5EF4-FFF2-40B4-BE49-F238E27FC236}">
                <a16:creationId xmlns:a16="http://schemas.microsoft.com/office/drawing/2014/main" xmlns="" id="{3570501F-DE89-401A-9729-E51CAA7053AF}"/>
              </a:ext>
            </a:extLst>
          </p:cNvPr>
          <p:cNvSpPr/>
          <p:nvPr/>
        </p:nvSpPr>
        <p:spPr bwMode="auto">
          <a:xfrm rot="19385170">
            <a:off x="8065627" y="3225383"/>
            <a:ext cx="180059" cy="8952"/>
          </a:xfrm>
          <a:custGeom>
            <a:avLst/>
            <a:gdLst>
              <a:gd name="T0" fmla="*/ 243 w 243"/>
              <a:gd name="T1" fmla="*/ 6 h 12"/>
              <a:gd name="T2" fmla="*/ 237 w 243"/>
              <a:gd name="T3" fmla="*/ 12 h 12"/>
              <a:gd name="T4" fmla="*/ 6 w 243"/>
              <a:gd name="T5" fmla="*/ 12 h 12"/>
              <a:gd name="T6" fmla="*/ 0 w 243"/>
              <a:gd name="T7" fmla="*/ 6 h 12"/>
              <a:gd name="T8" fmla="*/ 0 w 243"/>
              <a:gd name="T9" fmla="*/ 6 h 12"/>
              <a:gd name="T10" fmla="*/ 6 w 243"/>
              <a:gd name="T11" fmla="*/ 0 h 12"/>
              <a:gd name="T12" fmla="*/ 237 w 243"/>
              <a:gd name="T13" fmla="*/ 0 h 12"/>
              <a:gd name="T14" fmla="*/ 243 w 243"/>
              <a:gd name="T15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3" h="12">
                <a:moveTo>
                  <a:pt x="243" y="6"/>
                </a:moveTo>
                <a:cubicBezTo>
                  <a:pt x="243" y="9"/>
                  <a:pt x="240" y="12"/>
                  <a:pt x="237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237" y="0"/>
                  <a:pt x="237" y="0"/>
                  <a:pt x="237" y="0"/>
                </a:cubicBezTo>
                <a:cubicBezTo>
                  <a:pt x="240" y="0"/>
                  <a:pt x="243" y="3"/>
                  <a:pt x="243" y="6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3" name="ïşlîdè">
            <a:extLst>
              <a:ext uri="{FF2B5EF4-FFF2-40B4-BE49-F238E27FC236}">
                <a16:creationId xmlns:a16="http://schemas.microsoft.com/office/drawing/2014/main" xmlns="" id="{872B933C-97FD-4BDA-9400-82648BC69062}"/>
              </a:ext>
            </a:extLst>
          </p:cNvPr>
          <p:cNvSpPr/>
          <p:nvPr/>
        </p:nvSpPr>
        <p:spPr bwMode="auto">
          <a:xfrm rot="19385170">
            <a:off x="8131199" y="3246472"/>
            <a:ext cx="46590" cy="8123"/>
          </a:xfrm>
          <a:custGeom>
            <a:avLst/>
            <a:gdLst>
              <a:gd name="T0" fmla="*/ 63 w 63"/>
              <a:gd name="T1" fmla="*/ 6 h 11"/>
              <a:gd name="T2" fmla="*/ 58 w 63"/>
              <a:gd name="T3" fmla="*/ 11 h 11"/>
              <a:gd name="T4" fmla="*/ 5 w 63"/>
              <a:gd name="T5" fmla="*/ 11 h 11"/>
              <a:gd name="T6" fmla="*/ 0 w 63"/>
              <a:gd name="T7" fmla="*/ 6 h 11"/>
              <a:gd name="T8" fmla="*/ 0 w 63"/>
              <a:gd name="T9" fmla="*/ 6 h 11"/>
              <a:gd name="T10" fmla="*/ 5 w 63"/>
              <a:gd name="T11" fmla="*/ 0 h 11"/>
              <a:gd name="T12" fmla="*/ 58 w 63"/>
              <a:gd name="T13" fmla="*/ 0 h 11"/>
              <a:gd name="T14" fmla="*/ 63 w 63"/>
              <a:gd name="T15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11">
                <a:moveTo>
                  <a:pt x="63" y="6"/>
                </a:moveTo>
                <a:cubicBezTo>
                  <a:pt x="63" y="9"/>
                  <a:pt x="61" y="11"/>
                  <a:pt x="58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2" y="11"/>
                  <a:pt x="0" y="9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1" y="0"/>
                  <a:pt x="63" y="3"/>
                  <a:pt x="63" y="6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4" name="íSļíďê">
            <a:extLst>
              <a:ext uri="{FF2B5EF4-FFF2-40B4-BE49-F238E27FC236}">
                <a16:creationId xmlns:a16="http://schemas.microsoft.com/office/drawing/2014/main" xmlns="" id="{28A787F0-D491-471D-95EA-AFB9DBF637A6}"/>
              </a:ext>
            </a:extLst>
          </p:cNvPr>
          <p:cNvSpPr/>
          <p:nvPr/>
        </p:nvSpPr>
        <p:spPr bwMode="auto">
          <a:xfrm rot="19385170">
            <a:off x="8087901" y="3278687"/>
            <a:ext cx="47419" cy="8123"/>
          </a:xfrm>
          <a:custGeom>
            <a:avLst/>
            <a:gdLst>
              <a:gd name="T0" fmla="*/ 58 w 64"/>
              <a:gd name="T1" fmla="*/ 0 h 11"/>
              <a:gd name="T2" fmla="*/ 5 w 64"/>
              <a:gd name="T3" fmla="*/ 0 h 11"/>
              <a:gd name="T4" fmla="*/ 0 w 64"/>
              <a:gd name="T5" fmla="*/ 6 h 11"/>
              <a:gd name="T6" fmla="*/ 5 w 64"/>
              <a:gd name="T7" fmla="*/ 11 h 11"/>
              <a:gd name="T8" fmla="*/ 58 w 64"/>
              <a:gd name="T9" fmla="*/ 11 h 11"/>
              <a:gd name="T10" fmla="*/ 64 w 64"/>
              <a:gd name="T11" fmla="*/ 6 h 11"/>
              <a:gd name="T12" fmla="*/ 58 w 64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11">
                <a:moveTo>
                  <a:pt x="58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58" y="11"/>
                  <a:pt x="58" y="11"/>
                  <a:pt x="58" y="11"/>
                </a:cubicBezTo>
                <a:cubicBezTo>
                  <a:pt x="61" y="11"/>
                  <a:pt x="64" y="9"/>
                  <a:pt x="64" y="6"/>
                </a:cubicBezTo>
                <a:cubicBezTo>
                  <a:pt x="64" y="3"/>
                  <a:pt x="61" y="0"/>
                  <a:pt x="58" y="0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5" name="íṣliḓe">
            <a:extLst>
              <a:ext uri="{FF2B5EF4-FFF2-40B4-BE49-F238E27FC236}">
                <a16:creationId xmlns:a16="http://schemas.microsoft.com/office/drawing/2014/main" xmlns="" id="{D9E39730-012B-4721-9A5A-53FDD239B578}"/>
              </a:ext>
            </a:extLst>
          </p:cNvPr>
          <p:cNvSpPr/>
          <p:nvPr/>
        </p:nvSpPr>
        <p:spPr bwMode="auto">
          <a:xfrm rot="19385170">
            <a:off x="8138464" y="3324911"/>
            <a:ext cx="180059" cy="8786"/>
          </a:xfrm>
          <a:custGeom>
            <a:avLst/>
            <a:gdLst>
              <a:gd name="T0" fmla="*/ 243 w 243"/>
              <a:gd name="T1" fmla="*/ 6 h 12"/>
              <a:gd name="T2" fmla="*/ 237 w 243"/>
              <a:gd name="T3" fmla="*/ 12 h 12"/>
              <a:gd name="T4" fmla="*/ 6 w 243"/>
              <a:gd name="T5" fmla="*/ 12 h 12"/>
              <a:gd name="T6" fmla="*/ 0 w 243"/>
              <a:gd name="T7" fmla="*/ 6 h 12"/>
              <a:gd name="T8" fmla="*/ 0 w 243"/>
              <a:gd name="T9" fmla="*/ 6 h 12"/>
              <a:gd name="T10" fmla="*/ 6 w 243"/>
              <a:gd name="T11" fmla="*/ 0 h 12"/>
              <a:gd name="T12" fmla="*/ 237 w 243"/>
              <a:gd name="T13" fmla="*/ 0 h 12"/>
              <a:gd name="T14" fmla="*/ 243 w 243"/>
              <a:gd name="T15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3" h="12">
                <a:moveTo>
                  <a:pt x="243" y="6"/>
                </a:moveTo>
                <a:cubicBezTo>
                  <a:pt x="243" y="9"/>
                  <a:pt x="240" y="12"/>
                  <a:pt x="237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2" y="12"/>
                  <a:pt x="0" y="9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237" y="0"/>
                  <a:pt x="237" y="0"/>
                  <a:pt x="237" y="0"/>
                </a:cubicBezTo>
                <a:cubicBezTo>
                  <a:pt x="240" y="0"/>
                  <a:pt x="243" y="2"/>
                  <a:pt x="243" y="6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6" name="isḻïḍé">
            <a:extLst>
              <a:ext uri="{FF2B5EF4-FFF2-40B4-BE49-F238E27FC236}">
                <a16:creationId xmlns:a16="http://schemas.microsoft.com/office/drawing/2014/main" xmlns="" id="{1E5F532B-7209-4971-A6D0-9E6D1BE335C5}"/>
              </a:ext>
            </a:extLst>
          </p:cNvPr>
          <p:cNvSpPr/>
          <p:nvPr/>
        </p:nvSpPr>
        <p:spPr bwMode="auto">
          <a:xfrm rot="19385170">
            <a:off x="8154623" y="3361221"/>
            <a:ext cx="99977" cy="8123"/>
          </a:xfrm>
          <a:custGeom>
            <a:avLst/>
            <a:gdLst>
              <a:gd name="T0" fmla="*/ 129 w 135"/>
              <a:gd name="T1" fmla="*/ 0 h 11"/>
              <a:gd name="T2" fmla="*/ 6 w 135"/>
              <a:gd name="T3" fmla="*/ 0 h 11"/>
              <a:gd name="T4" fmla="*/ 0 w 135"/>
              <a:gd name="T5" fmla="*/ 5 h 11"/>
              <a:gd name="T6" fmla="*/ 6 w 135"/>
              <a:gd name="T7" fmla="*/ 11 h 11"/>
              <a:gd name="T8" fmla="*/ 129 w 135"/>
              <a:gd name="T9" fmla="*/ 11 h 11"/>
              <a:gd name="T10" fmla="*/ 135 w 135"/>
              <a:gd name="T11" fmla="*/ 5 h 11"/>
              <a:gd name="T12" fmla="*/ 129 w 135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5" h="11">
                <a:moveTo>
                  <a:pt x="129" y="0"/>
                </a:move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9"/>
                  <a:pt x="2" y="11"/>
                  <a:pt x="6" y="11"/>
                </a:cubicBezTo>
                <a:cubicBezTo>
                  <a:pt x="129" y="11"/>
                  <a:pt x="129" y="11"/>
                  <a:pt x="129" y="11"/>
                </a:cubicBezTo>
                <a:cubicBezTo>
                  <a:pt x="132" y="11"/>
                  <a:pt x="135" y="9"/>
                  <a:pt x="135" y="5"/>
                </a:cubicBezTo>
                <a:cubicBezTo>
                  <a:pt x="135" y="2"/>
                  <a:pt x="132" y="0"/>
                  <a:pt x="129" y="0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7" name="îś1iḍe">
            <a:extLst>
              <a:ext uri="{FF2B5EF4-FFF2-40B4-BE49-F238E27FC236}">
                <a16:creationId xmlns:a16="http://schemas.microsoft.com/office/drawing/2014/main" xmlns="" id="{1CCFB14E-D35F-48B0-A4F5-816866CB0053}"/>
              </a:ext>
            </a:extLst>
          </p:cNvPr>
          <p:cNvSpPr/>
          <p:nvPr/>
        </p:nvSpPr>
        <p:spPr bwMode="auto">
          <a:xfrm rot="19385170">
            <a:off x="8246322" y="3312077"/>
            <a:ext cx="47419" cy="8123"/>
          </a:xfrm>
          <a:custGeom>
            <a:avLst/>
            <a:gdLst>
              <a:gd name="T0" fmla="*/ 59 w 64"/>
              <a:gd name="T1" fmla="*/ 0 h 11"/>
              <a:gd name="T2" fmla="*/ 6 w 64"/>
              <a:gd name="T3" fmla="*/ 0 h 11"/>
              <a:gd name="T4" fmla="*/ 0 w 64"/>
              <a:gd name="T5" fmla="*/ 6 h 11"/>
              <a:gd name="T6" fmla="*/ 6 w 64"/>
              <a:gd name="T7" fmla="*/ 11 h 11"/>
              <a:gd name="T8" fmla="*/ 59 w 64"/>
              <a:gd name="T9" fmla="*/ 11 h 11"/>
              <a:gd name="T10" fmla="*/ 64 w 64"/>
              <a:gd name="T11" fmla="*/ 6 h 11"/>
              <a:gd name="T12" fmla="*/ 59 w 64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11">
                <a:moveTo>
                  <a:pt x="59" y="0"/>
                </a:move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"/>
                  <a:pt x="3" y="11"/>
                  <a:pt x="6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62" y="11"/>
                  <a:pt x="64" y="9"/>
                  <a:pt x="64" y="6"/>
                </a:cubicBezTo>
                <a:cubicBezTo>
                  <a:pt x="64" y="3"/>
                  <a:pt x="62" y="0"/>
                  <a:pt x="59" y="0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8" name="ïs1ide">
            <a:extLst>
              <a:ext uri="{FF2B5EF4-FFF2-40B4-BE49-F238E27FC236}">
                <a16:creationId xmlns:a16="http://schemas.microsoft.com/office/drawing/2014/main" xmlns="" id="{F3E3CE9E-88BC-412E-8F03-6178CD1F9793}"/>
              </a:ext>
            </a:extLst>
          </p:cNvPr>
          <p:cNvSpPr/>
          <p:nvPr/>
        </p:nvSpPr>
        <p:spPr bwMode="auto">
          <a:xfrm rot="19385170">
            <a:off x="8156237" y="3348487"/>
            <a:ext cx="180059" cy="8952"/>
          </a:xfrm>
          <a:custGeom>
            <a:avLst/>
            <a:gdLst>
              <a:gd name="T0" fmla="*/ 243 w 243"/>
              <a:gd name="T1" fmla="*/ 6 h 12"/>
              <a:gd name="T2" fmla="*/ 237 w 243"/>
              <a:gd name="T3" fmla="*/ 12 h 12"/>
              <a:gd name="T4" fmla="*/ 6 w 243"/>
              <a:gd name="T5" fmla="*/ 12 h 12"/>
              <a:gd name="T6" fmla="*/ 0 w 243"/>
              <a:gd name="T7" fmla="*/ 6 h 12"/>
              <a:gd name="T8" fmla="*/ 0 w 243"/>
              <a:gd name="T9" fmla="*/ 6 h 12"/>
              <a:gd name="T10" fmla="*/ 6 w 243"/>
              <a:gd name="T11" fmla="*/ 0 h 12"/>
              <a:gd name="T12" fmla="*/ 237 w 243"/>
              <a:gd name="T13" fmla="*/ 0 h 12"/>
              <a:gd name="T14" fmla="*/ 243 w 243"/>
              <a:gd name="T15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3" h="12">
                <a:moveTo>
                  <a:pt x="243" y="6"/>
                </a:moveTo>
                <a:cubicBezTo>
                  <a:pt x="243" y="9"/>
                  <a:pt x="241" y="12"/>
                  <a:pt x="237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2"/>
                  <a:pt x="0" y="9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37" y="0"/>
                  <a:pt x="237" y="0"/>
                  <a:pt x="237" y="0"/>
                </a:cubicBezTo>
                <a:cubicBezTo>
                  <a:pt x="241" y="0"/>
                  <a:pt x="243" y="2"/>
                  <a:pt x="243" y="6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9" name="îSḷïḍê">
            <a:extLst>
              <a:ext uri="{FF2B5EF4-FFF2-40B4-BE49-F238E27FC236}">
                <a16:creationId xmlns:a16="http://schemas.microsoft.com/office/drawing/2014/main" xmlns="" id="{48722EB6-135E-45EF-9291-A19FC50A7E79}"/>
              </a:ext>
            </a:extLst>
          </p:cNvPr>
          <p:cNvSpPr/>
          <p:nvPr/>
        </p:nvSpPr>
        <p:spPr bwMode="auto">
          <a:xfrm rot="19385170">
            <a:off x="8221726" y="3369327"/>
            <a:ext cx="47419" cy="8123"/>
          </a:xfrm>
          <a:custGeom>
            <a:avLst/>
            <a:gdLst>
              <a:gd name="T0" fmla="*/ 64 w 64"/>
              <a:gd name="T1" fmla="*/ 6 h 11"/>
              <a:gd name="T2" fmla="*/ 58 w 64"/>
              <a:gd name="T3" fmla="*/ 11 h 11"/>
              <a:gd name="T4" fmla="*/ 6 w 64"/>
              <a:gd name="T5" fmla="*/ 11 h 11"/>
              <a:gd name="T6" fmla="*/ 0 w 64"/>
              <a:gd name="T7" fmla="*/ 6 h 11"/>
              <a:gd name="T8" fmla="*/ 0 w 64"/>
              <a:gd name="T9" fmla="*/ 6 h 11"/>
              <a:gd name="T10" fmla="*/ 6 w 64"/>
              <a:gd name="T11" fmla="*/ 0 h 11"/>
              <a:gd name="T12" fmla="*/ 58 w 64"/>
              <a:gd name="T13" fmla="*/ 0 h 11"/>
              <a:gd name="T14" fmla="*/ 64 w 64"/>
              <a:gd name="T15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" h="11">
                <a:moveTo>
                  <a:pt x="64" y="6"/>
                </a:moveTo>
                <a:cubicBezTo>
                  <a:pt x="64" y="9"/>
                  <a:pt x="61" y="11"/>
                  <a:pt x="58" y="11"/>
                </a:cubicBezTo>
                <a:cubicBezTo>
                  <a:pt x="6" y="11"/>
                  <a:pt x="6" y="11"/>
                  <a:pt x="6" y="11"/>
                </a:cubicBezTo>
                <a:cubicBezTo>
                  <a:pt x="3" y="11"/>
                  <a:pt x="0" y="9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1" y="0"/>
                  <a:pt x="64" y="3"/>
                  <a:pt x="64" y="6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0" name="íşḻîḍê">
            <a:extLst>
              <a:ext uri="{FF2B5EF4-FFF2-40B4-BE49-F238E27FC236}">
                <a16:creationId xmlns:a16="http://schemas.microsoft.com/office/drawing/2014/main" xmlns="" id="{F05229ED-8C1E-4535-B172-1A268F4B9AAE}"/>
              </a:ext>
            </a:extLst>
          </p:cNvPr>
          <p:cNvSpPr/>
          <p:nvPr/>
        </p:nvSpPr>
        <p:spPr bwMode="auto">
          <a:xfrm rot="19385170">
            <a:off x="8179107" y="3401592"/>
            <a:ext cx="46756" cy="8123"/>
          </a:xfrm>
          <a:custGeom>
            <a:avLst/>
            <a:gdLst>
              <a:gd name="T0" fmla="*/ 58 w 63"/>
              <a:gd name="T1" fmla="*/ 0 h 11"/>
              <a:gd name="T2" fmla="*/ 5 w 63"/>
              <a:gd name="T3" fmla="*/ 0 h 11"/>
              <a:gd name="T4" fmla="*/ 0 w 63"/>
              <a:gd name="T5" fmla="*/ 6 h 11"/>
              <a:gd name="T6" fmla="*/ 5 w 63"/>
              <a:gd name="T7" fmla="*/ 11 h 11"/>
              <a:gd name="T8" fmla="*/ 58 w 63"/>
              <a:gd name="T9" fmla="*/ 11 h 11"/>
              <a:gd name="T10" fmla="*/ 63 w 63"/>
              <a:gd name="T11" fmla="*/ 6 h 11"/>
              <a:gd name="T12" fmla="*/ 58 w 63"/>
              <a:gd name="T1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11">
                <a:moveTo>
                  <a:pt x="58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9"/>
                  <a:pt x="2" y="11"/>
                  <a:pt x="5" y="11"/>
                </a:cubicBezTo>
                <a:cubicBezTo>
                  <a:pt x="58" y="11"/>
                  <a:pt x="58" y="11"/>
                  <a:pt x="58" y="11"/>
                </a:cubicBezTo>
                <a:cubicBezTo>
                  <a:pt x="61" y="11"/>
                  <a:pt x="63" y="9"/>
                  <a:pt x="63" y="6"/>
                </a:cubicBezTo>
                <a:cubicBezTo>
                  <a:pt x="63" y="3"/>
                  <a:pt x="61" y="0"/>
                  <a:pt x="58" y="0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1" name="íśļíďe">
            <a:extLst>
              <a:ext uri="{FF2B5EF4-FFF2-40B4-BE49-F238E27FC236}">
                <a16:creationId xmlns:a16="http://schemas.microsoft.com/office/drawing/2014/main" xmlns="" id="{358504AF-25EE-4EC9-9E01-9598A0C2CEC5}"/>
              </a:ext>
            </a:extLst>
          </p:cNvPr>
          <p:cNvSpPr/>
          <p:nvPr/>
        </p:nvSpPr>
        <p:spPr bwMode="auto">
          <a:xfrm rot="19385170">
            <a:off x="8109486" y="3247218"/>
            <a:ext cx="174753" cy="76092"/>
          </a:xfrm>
          <a:custGeom>
            <a:avLst/>
            <a:gdLst>
              <a:gd name="T0" fmla="*/ 5 w 236"/>
              <a:gd name="T1" fmla="*/ 103 h 103"/>
              <a:gd name="T2" fmla="*/ 2 w 236"/>
              <a:gd name="T3" fmla="*/ 102 h 103"/>
              <a:gd name="T4" fmla="*/ 2 w 236"/>
              <a:gd name="T5" fmla="*/ 95 h 103"/>
              <a:gd name="T6" fmla="*/ 63 w 236"/>
              <a:gd name="T7" fmla="*/ 29 h 103"/>
              <a:gd name="T8" fmla="*/ 69 w 236"/>
              <a:gd name="T9" fmla="*/ 28 h 103"/>
              <a:gd name="T10" fmla="*/ 145 w 236"/>
              <a:gd name="T11" fmla="*/ 80 h 103"/>
              <a:gd name="T12" fmla="*/ 228 w 236"/>
              <a:gd name="T13" fmla="*/ 1 h 103"/>
              <a:gd name="T14" fmla="*/ 235 w 236"/>
              <a:gd name="T15" fmla="*/ 2 h 103"/>
              <a:gd name="T16" fmla="*/ 235 w 236"/>
              <a:gd name="T17" fmla="*/ 8 h 103"/>
              <a:gd name="T18" fmla="*/ 148 w 236"/>
              <a:gd name="T19" fmla="*/ 90 h 103"/>
              <a:gd name="T20" fmla="*/ 143 w 236"/>
              <a:gd name="T21" fmla="*/ 90 h 103"/>
              <a:gd name="T22" fmla="*/ 67 w 236"/>
              <a:gd name="T23" fmla="*/ 38 h 103"/>
              <a:gd name="T24" fmla="*/ 8 w 236"/>
              <a:gd name="T25" fmla="*/ 101 h 103"/>
              <a:gd name="T26" fmla="*/ 5 w 236"/>
              <a:gd name="T27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6" h="103">
                <a:moveTo>
                  <a:pt x="5" y="103"/>
                </a:moveTo>
                <a:cubicBezTo>
                  <a:pt x="4" y="103"/>
                  <a:pt x="3" y="102"/>
                  <a:pt x="2" y="102"/>
                </a:cubicBezTo>
                <a:cubicBezTo>
                  <a:pt x="0" y="100"/>
                  <a:pt x="0" y="97"/>
                  <a:pt x="2" y="95"/>
                </a:cubicBezTo>
                <a:cubicBezTo>
                  <a:pt x="63" y="29"/>
                  <a:pt x="63" y="29"/>
                  <a:pt x="63" y="29"/>
                </a:cubicBezTo>
                <a:cubicBezTo>
                  <a:pt x="65" y="27"/>
                  <a:pt x="68" y="27"/>
                  <a:pt x="69" y="28"/>
                </a:cubicBezTo>
                <a:cubicBezTo>
                  <a:pt x="145" y="80"/>
                  <a:pt x="145" y="80"/>
                  <a:pt x="145" y="80"/>
                </a:cubicBezTo>
                <a:cubicBezTo>
                  <a:pt x="228" y="1"/>
                  <a:pt x="228" y="1"/>
                  <a:pt x="228" y="1"/>
                </a:cubicBezTo>
                <a:cubicBezTo>
                  <a:pt x="230" y="0"/>
                  <a:pt x="233" y="0"/>
                  <a:pt x="235" y="2"/>
                </a:cubicBezTo>
                <a:cubicBezTo>
                  <a:pt x="236" y="3"/>
                  <a:pt x="236" y="6"/>
                  <a:pt x="235" y="8"/>
                </a:cubicBezTo>
                <a:cubicBezTo>
                  <a:pt x="148" y="90"/>
                  <a:pt x="148" y="90"/>
                  <a:pt x="148" y="90"/>
                </a:cubicBezTo>
                <a:cubicBezTo>
                  <a:pt x="147" y="91"/>
                  <a:pt x="145" y="91"/>
                  <a:pt x="143" y="90"/>
                </a:cubicBezTo>
                <a:cubicBezTo>
                  <a:pt x="67" y="38"/>
                  <a:pt x="67" y="38"/>
                  <a:pt x="67" y="38"/>
                </a:cubicBezTo>
                <a:cubicBezTo>
                  <a:pt x="8" y="101"/>
                  <a:pt x="8" y="101"/>
                  <a:pt x="8" y="101"/>
                </a:cubicBezTo>
                <a:cubicBezTo>
                  <a:pt x="7" y="102"/>
                  <a:pt x="6" y="103"/>
                  <a:pt x="5" y="103"/>
                </a:cubicBezTo>
                <a:close/>
              </a:path>
            </a:pathLst>
          </a:custGeom>
          <a:solidFill>
            <a:srgbClr val="FF7352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2" name="i$ļîďé">
            <a:extLst>
              <a:ext uri="{FF2B5EF4-FFF2-40B4-BE49-F238E27FC236}">
                <a16:creationId xmlns:a16="http://schemas.microsoft.com/office/drawing/2014/main" xmlns="" id="{815F7E6D-4384-49C9-89AA-16DDA583ED58}"/>
              </a:ext>
            </a:extLst>
          </p:cNvPr>
          <p:cNvSpPr/>
          <p:nvPr/>
        </p:nvSpPr>
        <p:spPr bwMode="auto">
          <a:xfrm rot="19385170">
            <a:off x="8148359" y="3287070"/>
            <a:ext cx="21554" cy="20722"/>
          </a:xfrm>
          <a:prstGeom prst="ellipse">
            <a:avLst/>
          </a:prstGeom>
          <a:solidFill>
            <a:srgbClr val="FF7352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3" name="íṡļîḑê">
            <a:extLst>
              <a:ext uri="{FF2B5EF4-FFF2-40B4-BE49-F238E27FC236}">
                <a16:creationId xmlns:a16="http://schemas.microsoft.com/office/drawing/2014/main" xmlns="" id="{D0393064-44B2-4FF8-95A6-20FF6BB25EFB}"/>
              </a:ext>
            </a:extLst>
          </p:cNvPr>
          <p:cNvSpPr/>
          <p:nvPr/>
        </p:nvSpPr>
        <p:spPr bwMode="auto">
          <a:xfrm rot="19385170">
            <a:off x="8217605" y="3279403"/>
            <a:ext cx="21554" cy="20557"/>
          </a:xfrm>
          <a:prstGeom prst="ellipse">
            <a:avLst/>
          </a:prstGeom>
          <a:solidFill>
            <a:srgbClr val="FF7352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2" name="ïSļiḍé">
            <a:extLst>
              <a:ext uri="{FF2B5EF4-FFF2-40B4-BE49-F238E27FC236}">
                <a16:creationId xmlns:a16="http://schemas.microsoft.com/office/drawing/2014/main" xmlns="" id="{43AE56E3-931B-4576-BD4A-BBE32E70073A}"/>
              </a:ext>
            </a:extLst>
          </p:cNvPr>
          <p:cNvSpPr/>
          <p:nvPr/>
        </p:nvSpPr>
        <p:spPr bwMode="auto">
          <a:xfrm rot="291304">
            <a:off x="6930008" y="4551857"/>
            <a:ext cx="96103" cy="98817"/>
          </a:xfrm>
          <a:custGeom>
            <a:avLst/>
            <a:gdLst>
              <a:gd name="T0" fmla="*/ 11 w 65"/>
              <a:gd name="T1" fmla="*/ 0 h 67"/>
              <a:gd name="T2" fmla="*/ 2 w 65"/>
              <a:gd name="T3" fmla="*/ 8 h 67"/>
              <a:gd name="T4" fmla="*/ 2 w 65"/>
              <a:gd name="T5" fmla="*/ 18 h 67"/>
              <a:gd name="T6" fmla="*/ 52 w 65"/>
              <a:gd name="T7" fmla="*/ 67 h 67"/>
              <a:gd name="T8" fmla="*/ 65 w 65"/>
              <a:gd name="T9" fmla="*/ 54 h 67"/>
              <a:gd name="T10" fmla="*/ 11 w 65"/>
              <a:gd name="T1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" h="67">
                <a:moveTo>
                  <a:pt x="11" y="0"/>
                </a:moveTo>
                <a:cubicBezTo>
                  <a:pt x="2" y="8"/>
                  <a:pt x="2" y="8"/>
                  <a:pt x="2" y="8"/>
                </a:cubicBezTo>
                <a:cubicBezTo>
                  <a:pt x="0" y="11"/>
                  <a:pt x="0" y="15"/>
                  <a:pt x="2" y="18"/>
                </a:cubicBezTo>
                <a:cubicBezTo>
                  <a:pt x="52" y="67"/>
                  <a:pt x="52" y="67"/>
                  <a:pt x="52" y="67"/>
                </a:cubicBezTo>
                <a:cubicBezTo>
                  <a:pt x="65" y="54"/>
                  <a:pt x="65" y="54"/>
                  <a:pt x="65" y="54"/>
                </a:cubicBezTo>
                <a:lnTo>
                  <a:pt x="11" y="0"/>
                </a:lnTo>
                <a:close/>
              </a:path>
            </a:pathLst>
          </a:custGeom>
          <a:solidFill>
            <a:srgbClr val="FF7352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3" name="íśḷïḋé">
            <a:extLst>
              <a:ext uri="{FF2B5EF4-FFF2-40B4-BE49-F238E27FC236}">
                <a16:creationId xmlns:a16="http://schemas.microsoft.com/office/drawing/2014/main" xmlns="" id="{F9EEC291-EC0C-4F01-ADCF-6F0D374F69C3}"/>
              </a:ext>
            </a:extLst>
          </p:cNvPr>
          <p:cNvSpPr/>
          <p:nvPr/>
        </p:nvSpPr>
        <p:spPr bwMode="auto">
          <a:xfrm rot="291304">
            <a:off x="6964092" y="4645693"/>
            <a:ext cx="342837" cy="343134"/>
          </a:xfrm>
          <a:custGeom>
            <a:avLst/>
            <a:gdLst>
              <a:gd name="T0" fmla="*/ 17 w 232"/>
              <a:gd name="T1" fmla="*/ 13 h 232"/>
              <a:gd name="T2" fmla="*/ 2 w 232"/>
              <a:gd name="T3" fmla="*/ 28 h 232"/>
              <a:gd name="T4" fmla="*/ 2 w 232"/>
              <a:gd name="T5" fmla="*/ 37 h 232"/>
              <a:gd name="T6" fmla="*/ 194 w 232"/>
              <a:gd name="T7" fmla="*/ 229 h 232"/>
              <a:gd name="T8" fmla="*/ 204 w 232"/>
              <a:gd name="T9" fmla="*/ 229 h 232"/>
              <a:gd name="T10" fmla="*/ 232 w 232"/>
              <a:gd name="T11" fmla="*/ 201 h 232"/>
              <a:gd name="T12" fmla="*/ 38 w 232"/>
              <a:gd name="T13" fmla="*/ 8 h 232"/>
              <a:gd name="T14" fmla="*/ 30 w 232"/>
              <a:gd name="T15" fmla="*/ 0 h 232"/>
              <a:gd name="T16" fmla="*/ 17 w 232"/>
              <a:gd name="T17" fmla="*/ 1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2" h="232">
                <a:moveTo>
                  <a:pt x="17" y="13"/>
                </a:moveTo>
                <a:cubicBezTo>
                  <a:pt x="2" y="28"/>
                  <a:pt x="2" y="28"/>
                  <a:pt x="2" y="28"/>
                </a:cubicBezTo>
                <a:cubicBezTo>
                  <a:pt x="0" y="31"/>
                  <a:pt x="0" y="35"/>
                  <a:pt x="2" y="37"/>
                </a:cubicBezTo>
                <a:cubicBezTo>
                  <a:pt x="194" y="229"/>
                  <a:pt x="194" y="229"/>
                  <a:pt x="194" y="229"/>
                </a:cubicBezTo>
                <a:cubicBezTo>
                  <a:pt x="197" y="232"/>
                  <a:pt x="201" y="232"/>
                  <a:pt x="204" y="229"/>
                </a:cubicBezTo>
                <a:cubicBezTo>
                  <a:pt x="232" y="201"/>
                  <a:pt x="232" y="201"/>
                  <a:pt x="232" y="201"/>
                </a:cubicBezTo>
                <a:cubicBezTo>
                  <a:pt x="38" y="8"/>
                  <a:pt x="38" y="8"/>
                  <a:pt x="38" y="8"/>
                </a:cubicBezTo>
                <a:cubicBezTo>
                  <a:pt x="30" y="0"/>
                  <a:pt x="30" y="0"/>
                  <a:pt x="30" y="0"/>
                </a:cubicBezTo>
                <a:lnTo>
                  <a:pt x="17" y="13"/>
                </a:lnTo>
                <a:close/>
              </a:path>
            </a:pathLst>
          </a:custGeom>
          <a:solidFill>
            <a:srgbClr val="000529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4" name="îşḻiḑe">
            <a:extLst>
              <a:ext uri="{FF2B5EF4-FFF2-40B4-BE49-F238E27FC236}">
                <a16:creationId xmlns:a16="http://schemas.microsoft.com/office/drawing/2014/main" xmlns="" id="{55C3D2F3-076C-4BC8-9FFD-BFA1B72FCBC6}"/>
              </a:ext>
            </a:extLst>
          </p:cNvPr>
          <p:cNvSpPr/>
          <p:nvPr/>
        </p:nvSpPr>
        <p:spPr bwMode="auto">
          <a:xfrm rot="291304">
            <a:off x="6947926" y="4534133"/>
            <a:ext cx="101897" cy="99158"/>
          </a:xfrm>
          <a:custGeom>
            <a:avLst/>
            <a:gdLst>
              <a:gd name="T0" fmla="*/ 69 w 69"/>
              <a:gd name="T1" fmla="*/ 52 h 67"/>
              <a:gd name="T2" fmla="*/ 20 w 69"/>
              <a:gd name="T3" fmla="*/ 2 h 67"/>
              <a:gd name="T4" fmla="*/ 10 w 69"/>
              <a:gd name="T5" fmla="*/ 2 h 67"/>
              <a:gd name="T6" fmla="*/ 0 w 69"/>
              <a:gd name="T7" fmla="*/ 13 h 67"/>
              <a:gd name="T8" fmla="*/ 54 w 69"/>
              <a:gd name="T9" fmla="*/ 67 h 67"/>
              <a:gd name="T10" fmla="*/ 69 w 69"/>
              <a:gd name="T11" fmla="*/ 5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67">
                <a:moveTo>
                  <a:pt x="69" y="52"/>
                </a:moveTo>
                <a:cubicBezTo>
                  <a:pt x="20" y="2"/>
                  <a:pt x="20" y="2"/>
                  <a:pt x="20" y="2"/>
                </a:cubicBezTo>
                <a:cubicBezTo>
                  <a:pt x="17" y="0"/>
                  <a:pt x="13" y="0"/>
                  <a:pt x="10" y="2"/>
                </a:cubicBezTo>
                <a:cubicBezTo>
                  <a:pt x="0" y="13"/>
                  <a:pt x="0" y="13"/>
                  <a:pt x="0" y="13"/>
                </a:cubicBezTo>
                <a:cubicBezTo>
                  <a:pt x="54" y="67"/>
                  <a:pt x="54" y="67"/>
                  <a:pt x="54" y="67"/>
                </a:cubicBezTo>
                <a:lnTo>
                  <a:pt x="69" y="52"/>
                </a:lnTo>
                <a:close/>
              </a:path>
            </a:pathLst>
          </a:custGeom>
          <a:solidFill>
            <a:srgbClr val="FF9973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5" name="îṩlïdê">
            <a:extLst>
              <a:ext uri="{FF2B5EF4-FFF2-40B4-BE49-F238E27FC236}">
                <a16:creationId xmlns:a16="http://schemas.microsoft.com/office/drawing/2014/main" xmlns="" id="{0589E048-BE18-46B2-B4C1-98DF6DCA79E5}"/>
              </a:ext>
            </a:extLst>
          </p:cNvPr>
          <p:cNvSpPr/>
          <p:nvPr/>
        </p:nvSpPr>
        <p:spPr bwMode="auto">
          <a:xfrm rot="291304">
            <a:off x="7012239" y="4601015"/>
            <a:ext cx="345904" cy="345860"/>
          </a:xfrm>
          <a:custGeom>
            <a:avLst/>
            <a:gdLst>
              <a:gd name="T0" fmla="*/ 30 w 234"/>
              <a:gd name="T1" fmla="*/ 3 h 234"/>
              <a:gd name="T2" fmla="*/ 15 w 234"/>
              <a:gd name="T3" fmla="*/ 18 h 234"/>
              <a:gd name="T4" fmla="*/ 0 w 234"/>
              <a:gd name="T5" fmla="*/ 33 h 234"/>
              <a:gd name="T6" fmla="*/ 8 w 234"/>
              <a:gd name="T7" fmla="*/ 41 h 234"/>
              <a:gd name="T8" fmla="*/ 202 w 234"/>
              <a:gd name="T9" fmla="*/ 234 h 234"/>
              <a:gd name="T10" fmla="*/ 232 w 234"/>
              <a:gd name="T11" fmla="*/ 204 h 234"/>
              <a:gd name="T12" fmla="*/ 232 w 234"/>
              <a:gd name="T13" fmla="*/ 195 h 234"/>
              <a:gd name="T14" fmla="*/ 40 w 234"/>
              <a:gd name="T15" fmla="*/ 3 h 234"/>
              <a:gd name="T16" fmla="*/ 30 w 234"/>
              <a:gd name="T17" fmla="*/ 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4" h="234">
                <a:moveTo>
                  <a:pt x="30" y="3"/>
                </a:moveTo>
                <a:cubicBezTo>
                  <a:pt x="15" y="18"/>
                  <a:pt x="15" y="18"/>
                  <a:pt x="15" y="18"/>
                </a:cubicBezTo>
                <a:cubicBezTo>
                  <a:pt x="0" y="33"/>
                  <a:pt x="0" y="33"/>
                  <a:pt x="0" y="33"/>
                </a:cubicBezTo>
                <a:cubicBezTo>
                  <a:pt x="8" y="41"/>
                  <a:pt x="8" y="41"/>
                  <a:pt x="8" y="41"/>
                </a:cubicBezTo>
                <a:cubicBezTo>
                  <a:pt x="202" y="234"/>
                  <a:pt x="202" y="234"/>
                  <a:pt x="202" y="234"/>
                </a:cubicBezTo>
                <a:cubicBezTo>
                  <a:pt x="232" y="204"/>
                  <a:pt x="232" y="204"/>
                  <a:pt x="232" y="204"/>
                </a:cubicBezTo>
                <a:cubicBezTo>
                  <a:pt x="234" y="202"/>
                  <a:pt x="234" y="197"/>
                  <a:pt x="232" y="195"/>
                </a:cubicBezTo>
                <a:cubicBezTo>
                  <a:pt x="40" y="3"/>
                  <a:pt x="40" y="3"/>
                  <a:pt x="40" y="3"/>
                </a:cubicBezTo>
                <a:cubicBezTo>
                  <a:pt x="37" y="0"/>
                  <a:pt x="33" y="0"/>
                  <a:pt x="30" y="3"/>
                </a:cubicBezTo>
                <a:close/>
              </a:path>
            </a:pathLst>
          </a:custGeom>
          <a:solidFill>
            <a:srgbClr val="333754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6" name="îs1iḍe">
            <a:extLst>
              <a:ext uri="{FF2B5EF4-FFF2-40B4-BE49-F238E27FC236}">
                <a16:creationId xmlns:a16="http://schemas.microsoft.com/office/drawing/2014/main" xmlns="" id="{51F7D43B-AEF0-4535-A956-93A88A190B0B}"/>
              </a:ext>
            </a:extLst>
          </p:cNvPr>
          <p:cNvSpPr/>
          <p:nvPr/>
        </p:nvSpPr>
        <p:spPr bwMode="auto">
          <a:xfrm rot="291304">
            <a:off x="6572258" y="4147695"/>
            <a:ext cx="505736" cy="505671"/>
          </a:xfrm>
          <a:custGeom>
            <a:avLst/>
            <a:gdLst>
              <a:gd name="T0" fmla="*/ 281 w 342"/>
              <a:gd name="T1" fmla="*/ 61 h 342"/>
              <a:gd name="T2" fmla="*/ 281 w 342"/>
              <a:gd name="T3" fmla="*/ 282 h 342"/>
              <a:gd name="T4" fmla="*/ 61 w 342"/>
              <a:gd name="T5" fmla="*/ 282 h 342"/>
              <a:gd name="T6" fmla="*/ 61 w 342"/>
              <a:gd name="T7" fmla="*/ 61 h 342"/>
              <a:gd name="T8" fmla="*/ 281 w 342"/>
              <a:gd name="T9" fmla="*/ 61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2" h="342">
                <a:moveTo>
                  <a:pt x="281" y="61"/>
                </a:moveTo>
                <a:cubicBezTo>
                  <a:pt x="342" y="122"/>
                  <a:pt x="342" y="221"/>
                  <a:pt x="281" y="282"/>
                </a:cubicBezTo>
                <a:cubicBezTo>
                  <a:pt x="220" y="342"/>
                  <a:pt x="122" y="342"/>
                  <a:pt x="61" y="282"/>
                </a:cubicBezTo>
                <a:cubicBezTo>
                  <a:pt x="0" y="221"/>
                  <a:pt x="0" y="122"/>
                  <a:pt x="61" y="61"/>
                </a:cubicBezTo>
                <a:cubicBezTo>
                  <a:pt x="122" y="0"/>
                  <a:pt x="220" y="0"/>
                  <a:pt x="281" y="61"/>
                </a:cubicBezTo>
                <a:close/>
              </a:path>
            </a:pathLst>
          </a:custGeom>
          <a:solidFill>
            <a:srgbClr val="000529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7" name="íşľiďè">
            <a:extLst>
              <a:ext uri="{FF2B5EF4-FFF2-40B4-BE49-F238E27FC236}">
                <a16:creationId xmlns:a16="http://schemas.microsoft.com/office/drawing/2014/main" xmlns="" id="{99C43E19-F438-40DB-BC39-2171F504FCC7}"/>
              </a:ext>
            </a:extLst>
          </p:cNvPr>
          <p:cNvSpPr/>
          <p:nvPr/>
        </p:nvSpPr>
        <p:spPr bwMode="auto">
          <a:xfrm rot="291304">
            <a:off x="6628431" y="4205279"/>
            <a:ext cx="393274" cy="391861"/>
          </a:xfrm>
          <a:custGeom>
            <a:avLst/>
            <a:gdLst>
              <a:gd name="T0" fmla="*/ 218 w 266"/>
              <a:gd name="T1" fmla="*/ 47 h 265"/>
              <a:gd name="T2" fmla="*/ 218 w 266"/>
              <a:gd name="T3" fmla="*/ 218 h 265"/>
              <a:gd name="T4" fmla="*/ 48 w 266"/>
              <a:gd name="T5" fmla="*/ 218 h 265"/>
              <a:gd name="T6" fmla="*/ 48 w 266"/>
              <a:gd name="T7" fmla="*/ 47 h 265"/>
              <a:gd name="T8" fmla="*/ 218 w 266"/>
              <a:gd name="T9" fmla="*/ 47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" h="265">
                <a:moveTo>
                  <a:pt x="218" y="47"/>
                </a:moveTo>
                <a:cubicBezTo>
                  <a:pt x="266" y="94"/>
                  <a:pt x="266" y="171"/>
                  <a:pt x="218" y="218"/>
                </a:cubicBezTo>
                <a:cubicBezTo>
                  <a:pt x="171" y="265"/>
                  <a:pt x="95" y="265"/>
                  <a:pt x="48" y="218"/>
                </a:cubicBezTo>
                <a:cubicBezTo>
                  <a:pt x="0" y="171"/>
                  <a:pt x="0" y="94"/>
                  <a:pt x="48" y="47"/>
                </a:cubicBezTo>
                <a:cubicBezTo>
                  <a:pt x="95" y="0"/>
                  <a:pt x="171" y="0"/>
                  <a:pt x="218" y="47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8" name="íṡḻïďé">
            <a:extLst>
              <a:ext uri="{FF2B5EF4-FFF2-40B4-BE49-F238E27FC236}">
                <a16:creationId xmlns:a16="http://schemas.microsoft.com/office/drawing/2014/main" xmlns="" id="{DE6F8463-C165-4CA0-86DE-A40384DFCDA4}"/>
              </a:ext>
            </a:extLst>
          </p:cNvPr>
          <p:cNvSpPr/>
          <p:nvPr/>
        </p:nvSpPr>
        <p:spPr bwMode="auto">
          <a:xfrm rot="291304">
            <a:off x="6664611" y="4276463"/>
            <a:ext cx="79745" cy="221827"/>
          </a:xfrm>
          <a:custGeom>
            <a:avLst/>
            <a:gdLst>
              <a:gd name="T0" fmla="*/ 51 w 54"/>
              <a:gd name="T1" fmla="*/ 147 h 150"/>
              <a:gd name="T2" fmla="*/ 40 w 54"/>
              <a:gd name="T3" fmla="*/ 147 h 150"/>
              <a:gd name="T4" fmla="*/ 40 w 54"/>
              <a:gd name="T5" fmla="*/ 3 h 150"/>
              <a:gd name="T6" fmla="*/ 51 w 54"/>
              <a:gd name="T7" fmla="*/ 3 h 150"/>
              <a:gd name="T8" fmla="*/ 51 w 54"/>
              <a:gd name="T9" fmla="*/ 14 h 150"/>
              <a:gd name="T10" fmla="*/ 51 w 54"/>
              <a:gd name="T11" fmla="*/ 136 h 150"/>
              <a:gd name="T12" fmla="*/ 51 w 54"/>
              <a:gd name="T13" fmla="*/ 147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150">
                <a:moveTo>
                  <a:pt x="51" y="147"/>
                </a:moveTo>
                <a:cubicBezTo>
                  <a:pt x="48" y="150"/>
                  <a:pt x="43" y="150"/>
                  <a:pt x="40" y="147"/>
                </a:cubicBezTo>
                <a:cubicBezTo>
                  <a:pt x="0" y="107"/>
                  <a:pt x="0" y="43"/>
                  <a:pt x="40" y="3"/>
                </a:cubicBezTo>
                <a:cubicBezTo>
                  <a:pt x="43" y="0"/>
                  <a:pt x="48" y="0"/>
                  <a:pt x="51" y="3"/>
                </a:cubicBezTo>
                <a:cubicBezTo>
                  <a:pt x="54" y="6"/>
                  <a:pt x="54" y="11"/>
                  <a:pt x="51" y="14"/>
                </a:cubicBezTo>
                <a:cubicBezTo>
                  <a:pt x="17" y="47"/>
                  <a:pt x="17" y="102"/>
                  <a:pt x="51" y="136"/>
                </a:cubicBezTo>
                <a:cubicBezTo>
                  <a:pt x="54" y="139"/>
                  <a:pt x="54" y="144"/>
                  <a:pt x="51" y="1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9" name="ísḻïďe">
            <a:extLst>
              <a:ext uri="{FF2B5EF4-FFF2-40B4-BE49-F238E27FC236}">
                <a16:creationId xmlns:a16="http://schemas.microsoft.com/office/drawing/2014/main" xmlns="" id="{385211C5-10C5-4AFC-895F-5E2D81819188}"/>
              </a:ext>
            </a:extLst>
          </p:cNvPr>
          <p:cNvSpPr/>
          <p:nvPr/>
        </p:nvSpPr>
        <p:spPr bwMode="auto">
          <a:xfrm rot="291304">
            <a:off x="6756448" y="4512744"/>
            <a:ext cx="88606" cy="35438"/>
          </a:xfrm>
          <a:custGeom>
            <a:avLst/>
            <a:gdLst>
              <a:gd name="T0" fmla="*/ 58 w 60"/>
              <a:gd name="T1" fmla="*/ 20 h 24"/>
              <a:gd name="T2" fmla="*/ 53 w 60"/>
              <a:gd name="T3" fmla="*/ 22 h 24"/>
              <a:gd name="T4" fmla="*/ 6 w 60"/>
              <a:gd name="T5" fmla="*/ 16 h 24"/>
              <a:gd name="T6" fmla="*/ 2 w 60"/>
              <a:gd name="T7" fmla="*/ 6 h 24"/>
              <a:gd name="T8" fmla="*/ 12 w 60"/>
              <a:gd name="T9" fmla="*/ 1 h 24"/>
              <a:gd name="T10" fmla="*/ 51 w 60"/>
              <a:gd name="T11" fmla="*/ 6 h 24"/>
              <a:gd name="T12" fmla="*/ 60 w 60"/>
              <a:gd name="T13" fmla="*/ 13 h 24"/>
              <a:gd name="T14" fmla="*/ 58 w 60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" h="24">
                <a:moveTo>
                  <a:pt x="58" y="20"/>
                </a:moveTo>
                <a:cubicBezTo>
                  <a:pt x="57" y="21"/>
                  <a:pt x="55" y="22"/>
                  <a:pt x="53" y="22"/>
                </a:cubicBezTo>
                <a:cubicBezTo>
                  <a:pt x="37" y="24"/>
                  <a:pt x="21" y="22"/>
                  <a:pt x="6" y="16"/>
                </a:cubicBezTo>
                <a:cubicBezTo>
                  <a:pt x="2" y="15"/>
                  <a:pt x="0" y="10"/>
                  <a:pt x="2" y="6"/>
                </a:cubicBezTo>
                <a:cubicBezTo>
                  <a:pt x="3" y="2"/>
                  <a:pt x="8" y="0"/>
                  <a:pt x="12" y="1"/>
                </a:cubicBezTo>
                <a:cubicBezTo>
                  <a:pt x="24" y="6"/>
                  <a:pt x="38" y="8"/>
                  <a:pt x="51" y="6"/>
                </a:cubicBezTo>
                <a:cubicBezTo>
                  <a:pt x="56" y="6"/>
                  <a:pt x="60" y="9"/>
                  <a:pt x="60" y="13"/>
                </a:cubicBezTo>
                <a:cubicBezTo>
                  <a:pt x="60" y="16"/>
                  <a:pt x="59" y="18"/>
                  <a:pt x="58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4" name="ïṡḷíde">
            <a:extLst>
              <a:ext uri="{FF2B5EF4-FFF2-40B4-BE49-F238E27FC236}">
                <a16:creationId xmlns:a16="http://schemas.microsoft.com/office/drawing/2014/main" xmlns="" id="{B289AB57-9EAE-4BEE-80E6-2E9674069555}"/>
              </a:ext>
            </a:extLst>
          </p:cNvPr>
          <p:cNvSpPr/>
          <p:nvPr/>
        </p:nvSpPr>
        <p:spPr bwMode="auto">
          <a:xfrm rot="5400000">
            <a:off x="10104922" y="4545973"/>
            <a:ext cx="96065" cy="98855"/>
          </a:xfrm>
          <a:custGeom>
            <a:avLst/>
            <a:gdLst>
              <a:gd name="T0" fmla="*/ 11 w 65"/>
              <a:gd name="T1" fmla="*/ 0 h 67"/>
              <a:gd name="T2" fmla="*/ 2 w 65"/>
              <a:gd name="T3" fmla="*/ 8 h 67"/>
              <a:gd name="T4" fmla="*/ 2 w 65"/>
              <a:gd name="T5" fmla="*/ 18 h 67"/>
              <a:gd name="T6" fmla="*/ 52 w 65"/>
              <a:gd name="T7" fmla="*/ 67 h 67"/>
              <a:gd name="T8" fmla="*/ 65 w 65"/>
              <a:gd name="T9" fmla="*/ 54 h 67"/>
              <a:gd name="T10" fmla="*/ 11 w 65"/>
              <a:gd name="T1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" h="67">
                <a:moveTo>
                  <a:pt x="11" y="0"/>
                </a:moveTo>
                <a:cubicBezTo>
                  <a:pt x="2" y="8"/>
                  <a:pt x="2" y="8"/>
                  <a:pt x="2" y="8"/>
                </a:cubicBezTo>
                <a:cubicBezTo>
                  <a:pt x="0" y="11"/>
                  <a:pt x="0" y="15"/>
                  <a:pt x="2" y="18"/>
                </a:cubicBezTo>
                <a:cubicBezTo>
                  <a:pt x="52" y="67"/>
                  <a:pt x="52" y="67"/>
                  <a:pt x="52" y="67"/>
                </a:cubicBezTo>
                <a:cubicBezTo>
                  <a:pt x="65" y="54"/>
                  <a:pt x="65" y="54"/>
                  <a:pt x="65" y="54"/>
                </a:cubicBezTo>
                <a:lnTo>
                  <a:pt x="11" y="0"/>
                </a:lnTo>
                <a:close/>
              </a:path>
            </a:pathLst>
          </a:custGeom>
          <a:solidFill>
            <a:srgbClr val="FF7352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5" name="îšḻïḍè">
            <a:extLst>
              <a:ext uri="{FF2B5EF4-FFF2-40B4-BE49-F238E27FC236}">
                <a16:creationId xmlns:a16="http://schemas.microsoft.com/office/drawing/2014/main" xmlns="" id="{40727F56-7EB3-4B83-B838-F99176E5A966}"/>
              </a:ext>
            </a:extLst>
          </p:cNvPr>
          <p:cNvSpPr/>
          <p:nvPr/>
        </p:nvSpPr>
        <p:spPr bwMode="auto">
          <a:xfrm rot="5400000">
            <a:off x="9779632" y="4598865"/>
            <a:ext cx="342702" cy="343267"/>
          </a:xfrm>
          <a:custGeom>
            <a:avLst/>
            <a:gdLst>
              <a:gd name="T0" fmla="*/ 17 w 232"/>
              <a:gd name="T1" fmla="*/ 13 h 232"/>
              <a:gd name="T2" fmla="*/ 2 w 232"/>
              <a:gd name="T3" fmla="*/ 28 h 232"/>
              <a:gd name="T4" fmla="*/ 2 w 232"/>
              <a:gd name="T5" fmla="*/ 37 h 232"/>
              <a:gd name="T6" fmla="*/ 194 w 232"/>
              <a:gd name="T7" fmla="*/ 229 h 232"/>
              <a:gd name="T8" fmla="*/ 204 w 232"/>
              <a:gd name="T9" fmla="*/ 229 h 232"/>
              <a:gd name="T10" fmla="*/ 232 w 232"/>
              <a:gd name="T11" fmla="*/ 201 h 232"/>
              <a:gd name="T12" fmla="*/ 38 w 232"/>
              <a:gd name="T13" fmla="*/ 8 h 232"/>
              <a:gd name="T14" fmla="*/ 30 w 232"/>
              <a:gd name="T15" fmla="*/ 0 h 232"/>
              <a:gd name="T16" fmla="*/ 17 w 232"/>
              <a:gd name="T17" fmla="*/ 1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2" h="232">
                <a:moveTo>
                  <a:pt x="17" y="13"/>
                </a:moveTo>
                <a:cubicBezTo>
                  <a:pt x="2" y="28"/>
                  <a:pt x="2" y="28"/>
                  <a:pt x="2" y="28"/>
                </a:cubicBezTo>
                <a:cubicBezTo>
                  <a:pt x="0" y="31"/>
                  <a:pt x="0" y="35"/>
                  <a:pt x="2" y="37"/>
                </a:cubicBezTo>
                <a:cubicBezTo>
                  <a:pt x="194" y="229"/>
                  <a:pt x="194" y="229"/>
                  <a:pt x="194" y="229"/>
                </a:cubicBezTo>
                <a:cubicBezTo>
                  <a:pt x="197" y="232"/>
                  <a:pt x="201" y="232"/>
                  <a:pt x="204" y="229"/>
                </a:cubicBezTo>
                <a:cubicBezTo>
                  <a:pt x="232" y="201"/>
                  <a:pt x="232" y="201"/>
                  <a:pt x="232" y="201"/>
                </a:cubicBezTo>
                <a:cubicBezTo>
                  <a:pt x="38" y="8"/>
                  <a:pt x="38" y="8"/>
                  <a:pt x="38" y="8"/>
                </a:cubicBezTo>
                <a:cubicBezTo>
                  <a:pt x="30" y="0"/>
                  <a:pt x="30" y="0"/>
                  <a:pt x="30" y="0"/>
                </a:cubicBezTo>
                <a:lnTo>
                  <a:pt x="17" y="13"/>
                </a:lnTo>
                <a:close/>
              </a:path>
            </a:pathLst>
          </a:custGeom>
          <a:solidFill>
            <a:srgbClr val="000529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6" name="îṡḻîḑè">
            <a:extLst>
              <a:ext uri="{FF2B5EF4-FFF2-40B4-BE49-F238E27FC236}">
                <a16:creationId xmlns:a16="http://schemas.microsoft.com/office/drawing/2014/main" xmlns="" id="{31A90C85-DEF1-4639-926E-875DE4494958}"/>
              </a:ext>
            </a:extLst>
          </p:cNvPr>
          <p:cNvSpPr/>
          <p:nvPr/>
        </p:nvSpPr>
        <p:spPr bwMode="auto">
          <a:xfrm rot="5400000">
            <a:off x="10121286" y="4565049"/>
            <a:ext cx="101857" cy="99196"/>
          </a:xfrm>
          <a:custGeom>
            <a:avLst/>
            <a:gdLst>
              <a:gd name="T0" fmla="*/ 69 w 69"/>
              <a:gd name="T1" fmla="*/ 52 h 67"/>
              <a:gd name="T2" fmla="*/ 20 w 69"/>
              <a:gd name="T3" fmla="*/ 2 h 67"/>
              <a:gd name="T4" fmla="*/ 10 w 69"/>
              <a:gd name="T5" fmla="*/ 2 h 67"/>
              <a:gd name="T6" fmla="*/ 0 w 69"/>
              <a:gd name="T7" fmla="*/ 13 h 67"/>
              <a:gd name="T8" fmla="*/ 54 w 69"/>
              <a:gd name="T9" fmla="*/ 67 h 67"/>
              <a:gd name="T10" fmla="*/ 69 w 69"/>
              <a:gd name="T11" fmla="*/ 5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9" h="67">
                <a:moveTo>
                  <a:pt x="69" y="52"/>
                </a:moveTo>
                <a:cubicBezTo>
                  <a:pt x="20" y="2"/>
                  <a:pt x="20" y="2"/>
                  <a:pt x="20" y="2"/>
                </a:cubicBezTo>
                <a:cubicBezTo>
                  <a:pt x="17" y="0"/>
                  <a:pt x="13" y="0"/>
                  <a:pt x="10" y="2"/>
                </a:cubicBezTo>
                <a:cubicBezTo>
                  <a:pt x="0" y="13"/>
                  <a:pt x="0" y="13"/>
                  <a:pt x="0" y="13"/>
                </a:cubicBezTo>
                <a:cubicBezTo>
                  <a:pt x="54" y="67"/>
                  <a:pt x="54" y="67"/>
                  <a:pt x="54" y="67"/>
                </a:cubicBezTo>
                <a:lnTo>
                  <a:pt x="69" y="52"/>
                </a:lnTo>
                <a:close/>
              </a:path>
            </a:pathLst>
          </a:custGeom>
          <a:solidFill>
            <a:srgbClr val="FF9973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7" name="iṥḻîḓè">
            <a:extLst>
              <a:ext uri="{FF2B5EF4-FFF2-40B4-BE49-F238E27FC236}">
                <a16:creationId xmlns:a16="http://schemas.microsoft.com/office/drawing/2014/main" xmlns="" id="{39C4AEB4-F327-499C-9587-146AC2CCC187}"/>
              </a:ext>
            </a:extLst>
          </p:cNvPr>
          <p:cNvSpPr/>
          <p:nvPr/>
        </p:nvSpPr>
        <p:spPr bwMode="auto">
          <a:xfrm rot="5400000">
            <a:off x="9825481" y="4643320"/>
            <a:ext cx="345768" cy="345994"/>
          </a:xfrm>
          <a:custGeom>
            <a:avLst/>
            <a:gdLst>
              <a:gd name="T0" fmla="*/ 30 w 234"/>
              <a:gd name="T1" fmla="*/ 3 h 234"/>
              <a:gd name="T2" fmla="*/ 15 w 234"/>
              <a:gd name="T3" fmla="*/ 18 h 234"/>
              <a:gd name="T4" fmla="*/ 0 w 234"/>
              <a:gd name="T5" fmla="*/ 33 h 234"/>
              <a:gd name="T6" fmla="*/ 8 w 234"/>
              <a:gd name="T7" fmla="*/ 41 h 234"/>
              <a:gd name="T8" fmla="*/ 202 w 234"/>
              <a:gd name="T9" fmla="*/ 234 h 234"/>
              <a:gd name="T10" fmla="*/ 232 w 234"/>
              <a:gd name="T11" fmla="*/ 204 h 234"/>
              <a:gd name="T12" fmla="*/ 232 w 234"/>
              <a:gd name="T13" fmla="*/ 195 h 234"/>
              <a:gd name="T14" fmla="*/ 40 w 234"/>
              <a:gd name="T15" fmla="*/ 3 h 234"/>
              <a:gd name="T16" fmla="*/ 30 w 234"/>
              <a:gd name="T17" fmla="*/ 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4" h="234">
                <a:moveTo>
                  <a:pt x="30" y="3"/>
                </a:moveTo>
                <a:cubicBezTo>
                  <a:pt x="15" y="18"/>
                  <a:pt x="15" y="18"/>
                  <a:pt x="15" y="18"/>
                </a:cubicBezTo>
                <a:cubicBezTo>
                  <a:pt x="0" y="33"/>
                  <a:pt x="0" y="33"/>
                  <a:pt x="0" y="33"/>
                </a:cubicBezTo>
                <a:cubicBezTo>
                  <a:pt x="8" y="41"/>
                  <a:pt x="8" y="41"/>
                  <a:pt x="8" y="41"/>
                </a:cubicBezTo>
                <a:cubicBezTo>
                  <a:pt x="202" y="234"/>
                  <a:pt x="202" y="234"/>
                  <a:pt x="202" y="234"/>
                </a:cubicBezTo>
                <a:cubicBezTo>
                  <a:pt x="232" y="204"/>
                  <a:pt x="232" y="204"/>
                  <a:pt x="232" y="204"/>
                </a:cubicBezTo>
                <a:cubicBezTo>
                  <a:pt x="234" y="202"/>
                  <a:pt x="234" y="197"/>
                  <a:pt x="232" y="195"/>
                </a:cubicBezTo>
                <a:cubicBezTo>
                  <a:pt x="40" y="3"/>
                  <a:pt x="40" y="3"/>
                  <a:pt x="40" y="3"/>
                </a:cubicBezTo>
                <a:cubicBezTo>
                  <a:pt x="37" y="0"/>
                  <a:pt x="33" y="0"/>
                  <a:pt x="30" y="3"/>
                </a:cubicBezTo>
                <a:close/>
              </a:path>
            </a:pathLst>
          </a:custGeom>
          <a:solidFill>
            <a:srgbClr val="333754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8" name="íŝľîḍê">
            <a:extLst>
              <a:ext uri="{FF2B5EF4-FFF2-40B4-BE49-F238E27FC236}">
                <a16:creationId xmlns:a16="http://schemas.microsoft.com/office/drawing/2014/main" xmlns="" id="{954B63B2-7E8F-4D8A-AA90-11B016518211}"/>
              </a:ext>
            </a:extLst>
          </p:cNvPr>
          <p:cNvSpPr/>
          <p:nvPr/>
        </p:nvSpPr>
        <p:spPr bwMode="auto">
          <a:xfrm rot="5400000">
            <a:off x="10087330" y="4173160"/>
            <a:ext cx="505536" cy="505867"/>
          </a:xfrm>
          <a:custGeom>
            <a:avLst/>
            <a:gdLst>
              <a:gd name="T0" fmla="*/ 281 w 342"/>
              <a:gd name="T1" fmla="*/ 61 h 342"/>
              <a:gd name="T2" fmla="*/ 281 w 342"/>
              <a:gd name="T3" fmla="*/ 282 h 342"/>
              <a:gd name="T4" fmla="*/ 61 w 342"/>
              <a:gd name="T5" fmla="*/ 282 h 342"/>
              <a:gd name="T6" fmla="*/ 61 w 342"/>
              <a:gd name="T7" fmla="*/ 61 h 342"/>
              <a:gd name="T8" fmla="*/ 281 w 342"/>
              <a:gd name="T9" fmla="*/ 61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2" h="342">
                <a:moveTo>
                  <a:pt x="281" y="61"/>
                </a:moveTo>
                <a:cubicBezTo>
                  <a:pt x="342" y="122"/>
                  <a:pt x="342" y="221"/>
                  <a:pt x="281" y="282"/>
                </a:cubicBezTo>
                <a:cubicBezTo>
                  <a:pt x="220" y="342"/>
                  <a:pt x="122" y="342"/>
                  <a:pt x="61" y="282"/>
                </a:cubicBezTo>
                <a:cubicBezTo>
                  <a:pt x="0" y="221"/>
                  <a:pt x="0" y="122"/>
                  <a:pt x="61" y="61"/>
                </a:cubicBezTo>
                <a:cubicBezTo>
                  <a:pt x="122" y="0"/>
                  <a:pt x="220" y="0"/>
                  <a:pt x="281" y="61"/>
                </a:cubicBezTo>
                <a:close/>
              </a:path>
            </a:pathLst>
          </a:custGeom>
          <a:solidFill>
            <a:srgbClr val="000529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9" name="ïṣliḋe">
            <a:extLst>
              <a:ext uri="{FF2B5EF4-FFF2-40B4-BE49-F238E27FC236}">
                <a16:creationId xmlns:a16="http://schemas.microsoft.com/office/drawing/2014/main" xmlns="" id="{CB3A5B66-EE11-4783-BC6D-E90C56F691B1}"/>
              </a:ext>
            </a:extLst>
          </p:cNvPr>
          <p:cNvSpPr/>
          <p:nvPr/>
        </p:nvSpPr>
        <p:spPr bwMode="auto">
          <a:xfrm rot="5400000">
            <a:off x="10142857" y="4230087"/>
            <a:ext cx="393119" cy="392013"/>
          </a:xfrm>
          <a:custGeom>
            <a:avLst/>
            <a:gdLst>
              <a:gd name="T0" fmla="*/ 218 w 266"/>
              <a:gd name="T1" fmla="*/ 47 h 265"/>
              <a:gd name="T2" fmla="*/ 218 w 266"/>
              <a:gd name="T3" fmla="*/ 218 h 265"/>
              <a:gd name="T4" fmla="*/ 48 w 266"/>
              <a:gd name="T5" fmla="*/ 218 h 265"/>
              <a:gd name="T6" fmla="*/ 48 w 266"/>
              <a:gd name="T7" fmla="*/ 47 h 265"/>
              <a:gd name="T8" fmla="*/ 218 w 266"/>
              <a:gd name="T9" fmla="*/ 47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" h="265">
                <a:moveTo>
                  <a:pt x="218" y="47"/>
                </a:moveTo>
                <a:cubicBezTo>
                  <a:pt x="266" y="94"/>
                  <a:pt x="266" y="171"/>
                  <a:pt x="218" y="218"/>
                </a:cubicBezTo>
                <a:cubicBezTo>
                  <a:pt x="171" y="265"/>
                  <a:pt x="95" y="265"/>
                  <a:pt x="48" y="218"/>
                </a:cubicBezTo>
                <a:cubicBezTo>
                  <a:pt x="0" y="171"/>
                  <a:pt x="0" y="94"/>
                  <a:pt x="48" y="47"/>
                </a:cubicBezTo>
                <a:cubicBezTo>
                  <a:pt x="95" y="0"/>
                  <a:pt x="171" y="0"/>
                  <a:pt x="218" y="47"/>
                </a:cubicBezTo>
                <a:close/>
              </a:path>
            </a:pathLst>
          </a:custGeom>
          <a:solidFill>
            <a:srgbClr val="8FD4B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0" name="íşḻíḑe">
            <a:extLst>
              <a:ext uri="{FF2B5EF4-FFF2-40B4-BE49-F238E27FC236}">
                <a16:creationId xmlns:a16="http://schemas.microsoft.com/office/drawing/2014/main" xmlns="" id="{FDC7B61B-9D6D-4F26-9A20-1C2F06B7A473}"/>
              </a:ext>
            </a:extLst>
          </p:cNvPr>
          <p:cNvSpPr/>
          <p:nvPr/>
        </p:nvSpPr>
        <p:spPr bwMode="auto">
          <a:xfrm rot="5400000">
            <a:off x="10303139" y="4193863"/>
            <a:ext cx="79714" cy="221913"/>
          </a:xfrm>
          <a:custGeom>
            <a:avLst/>
            <a:gdLst>
              <a:gd name="T0" fmla="*/ 51 w 54"/>
              <a:gd name="T1" fmla="*/ 147 h 150"/>
              <a:gd name="T2" fmla="*/ 40 w 54"/>
              <a:gd name="T3" fmla="*/ 147 h 150"/>
              <a:gd name="T4" fmla="*/ 40 w 54"/>
              <a:gd name="T5" fmla="*/ 3 h 150"/>
              <a:gd name="T6" fmla="*/ 51 w 54"/>
              <a:gd name="T7" fmla="*/ 3 h 150"/>
              <a:gd name="T8" fmla="*/ 51 w 54"/>
              <a:gd name="T9" fmla="*/ 14 h 150"/>
              <a:gd name="T10" fmla="*/ 51 w 54"/>
              <a:gd name="T11" fmla="*/ 136 h 150"/>
              <a:gd name="T12" fmla="*/ 51 w 54"/>
              <a:gd name="T13" fmla="*/ 147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150">
                <a:moveTo>
                  <a:pt x="51" y="147"/>
                </a:moveTo>
                <a:cubicBezTo>
                  <a:pt x="48" y="150"/>
                  <a:pt x="43" y="150"/>
                  <a:pt x="40" y="147"/>
                </a:cubicBezTo>
                <a:cubicBezTo>
                  <a:pt x="0" y="107"/>
                  <a:pt x="0" y="43"/>
                  <a:pt x="40" y="3"/>
                </a:cubicBezTo>
                <a:cubicBezTo>
                  <a:pt x="43" y="0"/>
                  <a:pt x="48" y="0"/>
                  <a:pt x="51" y="3"/>
                </a:cubicBezTo>
                <a:cubicBezTo>
                  <a:pt x="54" y="6"/>
                  <a:pt x="54" y="11"/>
                  <a:pt x="51" y="14"/>
                </a:cubicBezTo>
                <a:cubicBezTo>
                  <a:pt x="17" y="47"/>
                  <a:pt x="17" y="102"/>
                  <a:pt x="51" y="136"/>
                </a:cubicBezTo>
                <a:cubicBezTo>
                  <a:pt x="54" y="139"/>
                  <a:pt x="54" y="144"/>
                  <a:pt x="51" y="1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1" name="íṥḻîḋé">
            <a:extLst>
              <a:ext uri="{FF2B5EF4-FFF2-40B4-BE49-F238E27FC236}">
                <a16:creationId xmlns:a16="http://schemas.microsoft.com/office/drawing/2014/main" xmlns="" id="{A8265F19-C019-430F-86E4-9CC412725CA5}"/>
              </a:ext>
            </a:extLst>
          </p:cNvPr>
          <p:cNvSpPr/>
          <p:nvPr/>
        </p:nvSpPr>
        <p:spPr bwMode="auto">
          <a:xfrm rot="5400000">
            <a:off x="10164233" y="4395082"/>
            <a:ext cx="88571" cy="35452"/>
          </a:xfrm>
          <a:custGeom>
            <a:avLst/>
            <a:gdLst>
              <a:gd name="T0" fmla="*/ 58 w 60"/>
              <a:gd name="T1" fmla="*/ 20 h 24"/>
              <a:gd name="T2" fmla="*/ 53 w 60"/>
              <a:gd name="T3" fmla="*/ 22 h 24"/>
              <a:gd name="T4" fmla="*/ 6 w 60"/>
              <a:gd name="T5" fmla="*/ 16 h 24"/>
              <a:gd name="T6" fmla="*/ 2 w 60"/>
              <a:gd name="T7" fmla="*/ 6 h 24"/>
              <a:gd name="T8" fmla="*/ 12 w 60"/>
              <a:gd name="T9" fmla="*/ 1 h 24"/>
              <a:gd name="T10" fmla="*/ 51 w 60"/>
              <a:gd name="T11" fmla="*/ 6 h 24"/>
              <a:gd name="T12" fmla="*/ 60 w 60"/>
              <a:gd name="T13" fmla="*/ 13 h 24"/>
              <a:gd name="T14" fmla="*/ 58 w 60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" h="24">
                <a:moveTo>
                  <a:pt x="58" y="20"/>
                </a:moveTo>
                <a:cubicBezTo>
                  <a:pt x="57" y="21"/>
                  <a:pt x="55" y="22"/>
                  <a:pt x="53" y="22"/>
                </a:cubicBezTo>
                <a:cubicBezTo>
                  <a:pt x="37" y="24"/>
                  <a:pt x="21" y="22"/>
                  <a:pt x="6" y="16"/>
                </a:cubicBezTo>
                <a:cubicBezTo>
                  <a:pt x="2" y="15"/>
                  <a:pt x="0" y="10"/>
                  <a:pt x="2" y="6"/>
                </a:cubicBezTo>
                <a:cubicBezTo>
                  <a:pt x="3" y="2"/>
                  <a:pt x="8" y="0"/>
                  <a:pt x="12" y="1"/>
                </a:cubicBezTo>
                <a:cubicBezTo>
                  <a:pt x="24" y="6"/>
                  <a:pt x="38" y="8"/>
                  <a:pt x="51" y="6"/>
                </a:cubicBezTo>
                <a:cubicBezTo>
                  <a:pt x="56" y="6"/>
                  <a:pt x="60" y="9"/>
                  <a:pt x="60" y="13"/>
                </a:cubicBezTo>
                <a:cubicBezTo>
                  <a:pt x="60" y="16"/>
                  <a:pt x="59" y="18"/>
                  <a:pt x="58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9" name="îṧļîďè">
            <a:extLst>
              <a:ext uri="{FF2B5EF4-FFF2-40B4-BE49-F238E27FC236}">
                <a16:creationId xmlns:a16="http://schemas.microsoft.com/office/drawing/2014/main" xmlns="" id="{7A1F9BE0-60BD-44FC-981A-3336E8970293}"/>
              </a:ext>
            </a:extLst>
          </p:cNvPr>
          <p:cNvSpPr/>
          <p:nvPr/>
        </p:nvSpPr>
        <p:spPr bwMode="auto">
          <a:xfrm>
            <a:off x="8421001" y="4145113"/>
            <a:ext cx="312824" cy="238225"/>
          </a:xfrm>
          <a:custGeom>
            <a:avLst/>
            <a:gdLst>
              <a:gd name="T0" fmla="*/ 0 w 988"/>
              <a:gd name="T1" fmla="*/ 0 h 753"/>
              <a:gd name="T2" fmla="*/ 0 w 988"/>
              <a:gd name="T3" fmla="*/ 437 h 753"/>
              <a:gd name="T4" fmla="*/ 482 w 988"/>
              <a:gd name="T5" fmla="*/ 752 h 753"/>
              <a:gd name="T6" fmla="*/ 987 w 988"/>
              <a:gd name="T7" fmla="*/ 437 h 753"/>
              <a:gd name="T8" fmla="*/ 987 w 988"/>
              <a:gd name="T9" fmla="*/ 0 h 753"/>
              <a:gd name="T10" fmla="*/ 0 w 988"/>
              <a:gd name="T11" fmla="*/ 0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8" h="753">
                <a:moveTo>
                  <a:pt x="0" y="0"/>
                </a:moveTo>
                <a:lnTo>
                  <a:pt x="0" y="437"/>
                </a:lnTo>
                <a:lnTo>
                  <a:pt x="482" y="752"/>
                </a:lnTo>
                <a:lnTo>
                  <a:pt x="987" y="437"/>
                </a:lnTo>
                <a:lnTo>
                  <a:pt x="987" y="0"/>
                </a:lnTo>
                <a:lnTo>
                  <a:pt x="0" y="0"/>
                </a:lnTo>
              </a:path>
            </a:pathLst>
          </a:custGeom>
          <a:solidFill>
            <a:srgbClr val="FDD8A5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0" name="isļídè">
            <a:extLst>
              <a:ext uri="{FF2B5EF4-FFF2-40B4-BE49-F238E27FC236}">
                <a16:creationId xmlns:a16="http://schemas.microsoft.com/office/drawing/2014/main" xmlns="" id="{8C72442F-9613-42F5-9369-9F15B06219E2}"/>
              </a:ext>
            </a:extLst>
          </p:cNvPr>
          <p:cNvSpPr/>
          <p:nvPr/>
        </p:nvSpPr>
        <p:spPr bwMode="auto">
          <a:xfrm>
            <a:off x="8421001" y="4145113"/>
            <a:ext cx="312824" cy="238225"/>
          </a:xfrm>
          <a:custGeom>
            <a:avLst/>
            <a:gdLst>
              <a:gd name="T0" fmla="*/ 0 w 988"/>
              <a:gd name="T1" fmla="*/ 0 h 753"/>
              <a:gd name="T2" fmla="*/ 0 w 988"/>
              <a:gd name="T3" fmla="*/ 437 h 753"/>
              <a:gd name="T4" fmla="*/ 482 w 988"/>
              <a:gd name="T5" fmla="*/ 752 h 753"/>
              <a:gd name="T6" fmla="*/ 987 w 988"/>
              <a:gd name="T7" fmla="*/ 437 h 753"/>
              <a:gd name="T8" fmla="*/ 987 w 988"/>
              <a:gd name="T9" fmla="*/ 0 h 753"/>
              <a:gd name="T10" fmla="*/ 0 w 988"/>
              <a:gd name="T11" fmla="*/ 0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8" h="753">
                <a:moveTo>
                  <a:pt x="0" y="0"/>
                </a:moveTo>
                <a:lnTo>
                  <a:pt x="0" y="437"/>
                </a:lnTo>
                <a:lnTo>
                  <a:pt x="482" y="752"/>
                </a:lnTo>
                <a:lnTo>
                  <a:pt x="987" y="437"/>
                </a:lnTo>
                <a:lnTo>
                  <a:pt x="987" y="0"/>
                </a:lnTo>
                <a:lnTo>
                  <a:pt x="0" y="0"/>
                </a:lnTo>
              </a:path>
            </a:pathLst>
          </a:custGeom>
          <a:solidFill>
            <a:srgbClr val="FDD8A5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1" name="îşľiďê">
            <a:extLst>
              <a:ext uri="{FF2B5EF4-FFF2-40B4-BE49-F238E27FC236}">
                <a16:creationId xmlns:a16="http://schemas.microsoft.com/office/drawing/2014/main" xmlns="" id="{00603FA2-67AB-4B79-A68B-8026036D954E}"/>
              </a:ext>
            </a:extLst>
          </p:cNvPr>
          <p:cNvSpPr/>
          <p:nvPr/>
        </p:nvSpPr>
        <p:spPr bwMode="auto">
          <a:xfrm>
            <a:off x="8421001" y="4145113"/>
            <a:ext cx="312824" cy="191981"/>
          </a:xfrm>
          <a:custGeom>
            <a:avLst/>
            <a:gdLst>
              <a:gd name="T0" fmla="*/ 0 w 988"/>
              <a:gd name="T1" fmla="*/ 0 h 610"/>
              <a:gd name="T2" fmla="*/ 0 w 988"/>
              <a:gd name="T3" fmla="*/ 437 h 610"/>
              <a:gd name="T4" fmla="*/ 267 w 988"/>
              <a:gd name="T5" fmla="*/ 609 h 610"/>
              <a:gd name="T6" fmla="*/ 987 w 988"/>
              <a:gd name="T7" fmla="*/ 163 h 610"/>
              <a:gd name="T8" fmla="*/ 987 w 988"/>
              <a:gd name="T9" fmla="*/ 0 h 610"/>
              <a:gd name="T10" fmla="*/ 0 w 988"/>
              <a:gd name="T11" fmla="*/ 0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8" h="610">
                <a:moveTo>
                  <a:pt x="0" y="0"/>
                </a:moveTo>
                <a:lnTo>
                  <a:pt x="0" y="437"/>
                </a:lnTo>
                <a:lnTo>
                  <a:pt x="267" y="609"/>
                </a:lnTo>
                <a:lnTo>
                  <a:pt x="987" y="163"/>
                </a:lnTo>
                <a:lnTo>
                  <a:pt x="987" y="0"/>
                </a:lnTo>
                <a:lnTo>
                  <a:pt x="0" y="0"/>
                </a:lnTo>
              </a:path>
            </a:pathLst>
          </a:custGeom>
          <a:solidFill>
            <a:srgbClr val="F6BF84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2" name="iṥ1ïḋé">
            <a:extLst>
              <a:ext uri="{FF2B5EF4-FFF2-40B4-BE49-F238E27FC236}">
                <a16:creationId xmlns:a16="http://schemas.microsoft.com/office/drawing/2014/main" xmlns="" id="{AC97869B-4C21-4193-A9B7-A7DBF64117C6}"/>
              </a:ext>
            </a:extLst>
          </p:cNvPr>
          <p:cNvSpPr/>
          <p:nvPr/>
        </p:nvSpPr>
        <p:spPr bwMode="auto">
          <a:xfrm>
            <a:off x="8262484" y="3518722"/>
            <a:ext cx="628454" cy="745503"/>
          </a:xfrm>
          <a:custGeom>
            <a:avLst/>
            <a:gdLst>
              <a:gd name="T0" fmla="*/ 1867 w 1979"/>
              <a:gd name="T1" fmla="*/ 1003 h 2349"/>
              <a:gd name="T2" fmla="*/ 1867 w 1979"/>
              <a:gd name="T3" fmla="*/ 1003 h 2349"/>
              <a:gd name="T4" fmla="*/ 1763 w 1979"/>
              <a:gd name="T5" fmla="*/ 1010 h 2349"/>
              <a:gd name="T6" fmla="*/ 991 w 1979"/>
              <a:gd name="T7" fmla="*/ 0 h 2349"/>
              <a:gd name="T8" fmla="*/ 214 w 1979"/>
              <a:gd name="T9" fmla="*/ 1010 h 2349"/>
              <a:gd name="T10" fmla="*/ 115 w 1979"/>
              <a:gd name="T11" fmla="*/ 1003 h 2349"/>
              <a:gd name="T12" fmla="*/ 282 w 1979"/>
              <a:gd name="T13" fmla="*/ 1552 h 2349"/>
              <a:gd name="T14" fmla="*/ 541 w 1979"/>
              <a:gd name="T15" fmla="*/ 2089 h 2349"/>
              <a:gd name="T16" fmla="*/ 991 w 1979"/>
              <a:gd name="T17" fmla="*/ 2348 h 2349"/>
              <a:gd name="T18" fmla="*/ 1449 w 1979"/>
              <a:gd name="T19" fmla="*/ 2058 h 2349"/>
              <a:gd name="T20" fmla="*/ 1700 w 1979"/>
              <a:gd name="T21" fmla="*/ 1552 h 2349"/>
              <a:gd name="T22" fmla="*/ 1867 w 1979"/>
              <a:gd name="T23" fmla="*/ 1003 h 2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79" h="2349">
                <a:moveTo>
                  <a:pt x="1867" y="1003"/>
                </a:moveTo>
                <a:lnTo>
                  <a:pt x="1867" y="1003"/>
                </a:lnTo>
                <a:cubicBezTo>
                  <a:pt x="1867" y="1003"/>
                  <a:pt x="1799" y="923"/>
                  <a:pt x="1763" y="1010"/>
                </a:cubicBezTo>
                <a:cubicBezTo>
                  <a:pt x="1763" y="1010"/>
                  <a:pt x="1978" y="0"/>
                  <a:pt x="991" y="0"/>
                </a:cubicBezTo>
                <a:cubicBezTo>
                  <a:pt x="0" y="0"/>
                  <a:pt x="214" y="1010"/>
                  <a:pt x="214" y="1010"/>
                </a:cubicBezTo>
                <a:cubicBezTo>
                  <a:pt x="183" y="923"/>
                  <a:pt x="115" y="1003"/>
                  <a:pt x="115" y="1003"/>
                </a:cubicBezTo>
                <a:cubicBezTo>
                  <a:pt x="60" y="1508"/>
                  <a:pt x="282" y="1552"/>
                  <a:pt x="282" y="1552"/>
                </a:cubicBezTo>
                <a:cubicBezTo>
                  <a:pt x="282" y="1552"/>
                  <a:pt x="282" y="1831"/>
                  <a:pt x="541" y="2089"/>
                </a:cubicBezTo>
                <a:cubicBezTo>
                  <a:pt x="800" y="2348"/>
                  <a:pt x="991" y="2348"/>
                  <a:pt x="991" y="2348"/>
                </a:cubicBezTo>
                <a:cubicBezTo>
                  <a:pt x="991" y="2348"/>
                  <a:pt x="1194" y="2316"/>
                  <a:pt x="1449" y="2058"/>
                </a:cubicBezTo>
                <a:cubicBezTo>
                  <a:pt x="1707" y="1799"/>
                  <a:pt x="1700" y="1552"/>
                  <a:pt x="1700" y="1552"/>
                </a:cubicBezTo>
                <a:cubicBezTo>
                  <a:pt x="1700" y="1552"/>
                  <a:pt x="1922" y="1508"/>
                  <a:pt x="1867" y="1003"/>
                </a:cubicBezTo>
              </a:path>
            </a:pathLst>
          </a:custGeom>
          <a:solidFill>
            <a:srgbClr val="FDD8A5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3" name="íš1ïḍe">
            <a:extLst>
              <a:ext uri="{FF2B5EF4-FFF2-40B4-BE49-F238E27FC236}">
                <a16:creationId xmlns:a16="http://schemas.microsoft.com/office/drawing/2014/main" xmlns="" id="{09C4E997-FB08-4B21-BB45-2F04E35FF1DD}"/>
              </a:ext>
            </a:extLst>
          </p:cNvPr>
          <p:cNvSpPr/>
          <p:nvPr/>
        </p:nvSpPr>
        <p:spPr bwMode="auto">
          <a:xfrm>
            <a:off x="8279318" y="3427636"/>
            <a:ext cx="587773" cy="463838"/>
          </a:xfrm>
          <a:custGeom>
            <a:avLst/>
            <a:gdLst>
              <a:gd name="T0" fmla="*/ 180 w 1853"/>
              <a:gd name="T1" fmla="*/ 1461 h 1462"/>
              <a:gd name="T2" fmla="*/ 180 w 1853"/>
              <a:gd name="T3" fmla="*/ 1461 h 1462"/>
              <a:gd name="T4" fmla="*/ 247 w 1853"/>
              <a:gd name="T5" fmla="*/ 1158 h 1462"/>
              <a:gd name="T6" fmla="*/ 347 w 1853"/>
              <a:gd name="T7" fmla="*/ 856 h 1462"/>
              <a:gd name="T8" fmla="*/ 446 w 1853"/>
              <a:gd name="T9" fmla="*/ 732 h 1462"/>
              <a:gd name="T10" fmla="*/ 1000 w 1853"/>
              <a:gd name="T11" fmla="*/ 887 h 1462"/>
              <a:gd name="T12" fmla="*/ 1461 w 1853"/>
              <a:gd name="T13" fmla="*/ 955 h 1462"/>
              <a:gd name="T14" fmla="*/ 1358 w 1853"/>
              <a:gd name="T15" fmla="*/ 832 h 1462"/>
              <a:gd name="T16" fmla="*/ 1561 w 1853"/>
              <a:gd name="T17" fmla="*/ 832 h 1462"/>
              <a:gd name="T18" fmla="*/ 1628 w 1853"/>
              <a:gd name="T19" fmla="*/ 1071 h 1462"/>
              <a:gd name="T20" fmla="*/ 1708 w 1853"/>
              <a:gd name="T21" fmla="*/ 1461 h 1462"/>
              <a:gd name="T22" fmla="*/ 1796 w 1853"/>
              <a:gd name="T23" fmla="*/ 1373 h 1462"/>
              <a:gd name="T24" fmla="*/ 1852 w 1853"/>
              <a:gd name="T25" fmla="*/ 1182 h 1462"/>
              <a:gd name="T26" fmla="*/ 1852 w 1853"/>
              <a:gd name="T27" fmla="*/ 565 h 1462"/>
              <a:gd name="T28" fmla="*/ 944 w 1853"/>
              <a:gd name="T29" fmla="*/ 0 h 1462"/>
              <a:gd name="T30" fmla="*/ 44 w 1853"/>
              <a:gd name="T31" fmla="*/ 621 h 1462"/>
              <a:gd name="T32" fmla="*/ 44 w 1853"/>
              <a:gd name="T33" fmla="*/ 1202 h 1462"/>
              <a:gd name="T34" fmla="*/ 180 w 1853"/>
              <a:gd name="T35" fmla="*/ 1461 h 1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53" h="1462">
                <a:moveTo>
                  <a:pt x="180" y="1461"/>
                </a:moveTo>
                <a:lnTo>
                  <a:pt x="180" y="1461"/>
                </a:lnTo>
                <a:cubicBezTo>
                  <a:pt x="247" y="1158"/>
                  <a:pt x="247" y="1158"/>
                  <a:pt x="247" y="1158"/>
                </a:cubicBezTo>
                <a:cubicBezTo>
                  <a:pt x="247" y="1158"/>
                  <a:pt x="315" y="912"/>
                  <a:pt x="347" y="856"/>
                </a:cubicBezTo>
                <a:cubicBezTo>
                  <a:pt x="383" y="800"/>
                  <a:pt x="446" y="732"/>
                  <a:pt x="446" y="732"/>
                </a:cubicBezTo>
                <a:cubicBezTo>
                  <a:pt x="446" y="732"/>
                  <a:pt x="629" y="812"/>
                  <a:pt x="1000" y="887"/>
                </a:cubicBezTo>
                <a:cubicBezTo>
                  <a:pt x="1370" y="967"/>
                  <a:pt x="1461" y="955"/>
                  <a:pt x="1461" y="955"/>
                </a:cubicBezTo>
                <a:cubicBezTo>
                  <a:pt x="1358" y="832"/>
                  <a:pt x="1358" y="832"/>
                  <a:pt x="1358" y="832"/>
                </a:cubicBezTo>
                <a:cubicBezTo>
                  <a:pt x="1561" y="832"/>
                  <a:pt x="1561" y="832"/>
                  <a:pt x="1561" y="832"/>
                </a:cubicBezTo>
                <a:cubicBezTo>
                  <a:pt x="1561" y="832"/>
                  <a:pt x="1573" y="1011"/>
                  <a:pt x="1628" y="1071"/>
                </a:cubicBezTo>
                <a:cubicBezTo>
                  <a:pt x="1684" y="1126"/>
                  <a:pt x="1708" y="1461"/>
                  <a:pt x="1708" y="1461"/>
                </a:cubicBezTo>
                <a:cubicBezTo>
                  <a:pt x="1796" y="1373"/>
                  <a:pt x="1796" y="1373"/>
                  <a:pt x="1796" y="1373"/>
                </a:cubicBezTo>
                <a:cubicBezTo>
                  <a:pt x="1852" y="1182"/>
                  <a:pt x="1852" y="1182"/>
                  <a:pt x="1852" y="1182"/>
                </a:cubicBezTo>
                <a:cubicBezTo>
                  <a:pt x="1852" y="565"/>
                  <a:pt x="1852" y="565"/>
                  <a:pt x="1852" y="565"/>
                </a:cubicBezTo>
                <a:cubicBezTo>
                  <a:pt x="1852" y="565"/>
                  <a:pt x="1616" y="0"/>
                  <a:pt x="944" y="0"/>
                </a:cubicBezTo>
                <a:cubicBezTo>
                  <a:pt x="271" y="0"/>
                  <a:pt x="44" y="621"/>
                  <a:pt x="44" y="621"/>
                </a:cubicBezTo>
                <a:cubicBezTo>
                  <a:pt x="44" y="621"/>
                  <a:pt x="0" y="1146"/>
                  <a:pt x="44" y="1202"/>
                </a:cubicBezTo>
                <a:cubicBezTo>
                  <a:pt x="88" y="1258"/>
                  <a:pt x="180" y="1461"/>
                  <a:pt x="180" y="1461"/>
                </a:cubicBezTo>
              </a:path>
            </a:pathLst>
          </a:custGeom>
          <a:solidFill>
            <a:srgbClr val="4A4847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4" name="íŝľïďé">
            <a:extLst>
              <a:ext uri="{FF2B5EF4-FFF2-40B4-BE49-F238E27FC236}">
                <a16:creationId xmlns:a16="http://schemas.microsoft.com/office/drawing/2014/main" xmlns="" id="{603FBE54-2438-4ECA-B078-F37CE6ED4B1F}"/>
              </a:ext>
            </a:extLst>
          </p:cNvPr>
          <p:cNvSpPr/>
          <p:nvPr/>
        </p:nvSpPr>
        <p:spPr bwMode="auto">
          <a:xfrm>
            <a:off x="7057479" y="4805135"/>
            <a:ext cx="520439" cy="266252"/>
          </a:xfrm>
          <a:custGeom>
            <a:avLst/>
            <a:gdLst>
              <a:gd name="T0" fmla="*/ 637 w 1641"/>
              <a:gd name="T1" fmla="*/ 8 h 841"/>
              <a:gd name="T2" fmla="*/ 637 w 1641"/>
              <a:gd name="T3" fmla="*/ 8 h 841"/>
              <a:gd name="T4" fmla="*/ 1039 w 1641"/>
              <a:gd name="T5" fmla="*/ 123 h 841"/>
              <a:gd name="T6" fmla="*/ 1394 w 1641"/>
              <a:gd name="T7" fmla="*/ 267 h 841"/>
              <a:gd name="T8" fmla="*/ 1493 w 1641"/>
              <a:gd name="T9" fmla="*/ 394 h 841"/>
              <a:gd name="T10" fmla="*/ 1640 w 1641"/>
              <a:gd name="T11" fmla="*/ 513 h 841"/>
              <a:gd name="T12" fmla="*/ 1298 w 1641"/>
              <a:gd name="T13" fmla="*/ 840 h 841"/>
              <a:gd name="T14" fmla="*/ 1139 w 1641"/>
              <a:gd name="T15" fmla="*/ 752 h 841"/>
              <a:gd name="T16" fmla="*/ 482 w 1641"/>
              <a:gd name="T17" fmla="*/ 597 h 841"/>
              <a:gd name="T18" fmla="*/ 4 w 1641"/>
              <a:gd name="T19" fmla="*/ 59 h 841"/>
              <a:gd name="T20" fmla="*/ 20 w 1641"/>
              <a:gd name="T21" fmla="*/ 8 h 841"/>
              <a:gd name="T22" fmla="*/ 195 w 1641"/>
              <a:gd name="T23" fmla="*/ 95 h 841"/>
              <a:gd name="T24" fmla="*/ 462 w 1641"/>
              <a:gd name="T25" fmla="*/ 362 h 841"/>
              <a:gd name="T26" fmla="*/ 203 w 1641"/>
              <a:gd name="T27" fmla="*/ 59 h 841"/>
              <a:gd name="T28" fmla="*/ 203 w 1641"/>
              <a:gd name="T29" fmla="*/ 8 h 841"/>
              <a:gd name="T30" fmla="*/ 382 w 1641"/>
              <a:gd name="T31" fmla="*/ 87 h 841"/>
              <a:gd name="T32" fmla="*/ 848 w 1641"/>
              <a:gd name="T33" fmla="*/ 390 h 841"/>
              <a:gd name="T34" fmla="*/ 940 w 1641"/>
              <a:gd name="T35" fmla="*/ 263 h 841"/>
              <a:gd name="T36" fmla="*/ 741 w 1641"/>
              <a:gd name="T37" fmla="*/ 211 h 841"/>
              <a:gd name="T38" fmla="*/ 637 w 1641"/>
              <a:gd name="T39" fmla="*/ 8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1" h="841">
                <a:moveTo>
                  <a:pt x="637" y="8"/>
                </a:moveTo>
                <a:lnTo>
                  <a:pt x="637" y="8"/>
                </a:lnTo>
                <a:cubicBezTo>
                  <a:pt x="637" y="8"/>
                  <a:pt x="959" y="111"/>
                  <a:pt x="1039" y="123"/>
                </a:cubicBezTo>
                <a:cubicBezTo>
                  <a:pt x="1118" y="135"/>
                  <a:pt x="1298" y="159"/>
                  <a:pt x="1394" y="267"/>
                </a:cubicBezTo>
                <a:cubicBezTo>
                  <a:pt x="1489" y="374"/>
                  <a:pt x="1457" y="366"/>
                  <a:pt x="1493" y="394"/>
                </a:cubicBezTo>
                <a:cubicBezTo>
                  <a:pt x="1525" y="422"/>
                  <a:pt x="1640" y="513"/>
                  <a:pt x="1640" y="513"/>
                </a:cubicBezTo>
                <a:cubicBezTo>
                  <a:pt x="1298" y="840"/>
                  <a:pt x="1298" y="840"/>
                  <a:pt x="1298" y="840"/>
                </a:cubicBezTo>
                <a:cubicBezTo>
                  <a:pt x="1298" y="840"/>
                  <a:pt x="1179" y="764"/>
                  <a:pt x="1139" y="752"/>
                </a:cubicBezTo>
                <a:cubicBezTo>
                  <a:pt x="1103" y="740"/>
                  <a:pt x="526" y="625"/>
                  <a:pt x="482" y="597"/>
                </a:cubicBezTo>
                <a:cubicBezTo>
                  <a:pt x="434" y="569"/>
                  <a:pt x="8" y="75"/>
                  <a:pt x="4" y="59"/>
                </a:cubicBezTo>
                <a:cubicBezTo>
                  <a:pt x="0" y="43"/>
                  <a:pt x="0" y="16"/>
                  <a:pt x="20" y="8"/>
                </a:cubicBezTo>
                <a:cubicBezTo>
                  <a:pt x="40" y="3"/>
                  <a:pt x="115" y="0"/>
                  <a:pt x="195" y="95"/>
                </a:cubicBezTo>
                <a:cubicBezTo>
                  <a:pt x="275" y="187"/>
                  <a:pt x="462" y="362"/>
                  <a:pt x="462" y="362"/>
                </a:cubicBezTo>
                <a:cubicBezTo>
                  <a:pt x="203" y="59"/>
                  <a:pt x="203" y="59"/>
                  <a:pt x="203" y="59"/>
                </a:cubicBezTo>
                <a:cubicBezTo>
                  <a:pt x="203" y="59"/>
                  <a:pt x="195" y="8"/>
                  <a:pt x="203" y="8"/>
                </a:cubicBezTo>
                <a:cubicBezTo>
                  <a:pt x="215" y="8"/>
                  <a:pt x="295" y="0"/>
                  <a:pt x="382" y="87"/>
                </a:cubicBezTo>
                <a:cubicBezTo>
                  <a:pt x="474" y="179"/>
                  <a:pt x="657" y="406"/>
                  <a:pt x="848" y="390"/>
                </a:cubicBezTo>
                <a:cubicBezTo>
                  <a:pt x="1043" y="370"/>
                  <a:pt x="940" y="263"/>
                  <a:pt x="940" y="263"/>
                </a:cubicBezTo>
                <a:cubicBezTo>
                  <a:pt x="940" y="263"/>
                  <a:pt x="780" y="211"/>
                  <a:pt x="741" y="211"/>
                </a:cubicBezTo>
                <a:cubicBezTo>
                  <a:pt x="701" y="211"/>
                  <a:pt x="589" y="115"/>
                  <a:pt x="637" y="8"/>
                </a:cubicBezTo>
              </a:path>
            </a:pathLst>
          </a:custGeom>
          <a:solidFill>
            <a:srgbClr val="FDD8A5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5" name="í$ḷïde">
            <a:extLst>
              <a:ext uri="{FF2B5EF4-FFF2-40B4-BE49-F238E27FC236}">
                <a16:creationId xmlns:a16="http://schemas.microsoft.com/office/drawing/2014/main" xmlns="" id="{B8A38D3C-C55E-4090-8BA5-2B484771C616}"/>
              </a:ext>
            </a:extLst>
          </p:cNvPr>
          <p:cNvSpPr/>
          <p:nvPr/>
        </p:nvSpPr>
        <p:spPr bwMode="auto">
          <a:xfrm>
            <a:off x="7234232" y="3916698"/>
            <a:ext cx="155711" cy="259244"/>
          </a:xfrm>
          <a:custGeom>
            <a:avLst/>
            <a:gdLst>
              <a:gd name="T0" fmla="*/ 494 w 495"/>
              <a:gd name="T1" fmla="*/ 584 h 820"/>
              <a:gd name="T2" fmla="*/ 494 w 495"/>
              <a:gd name="T3" fmla="*/ 584 h 820"/>
              <a:gd name="T4" fmla="*/ 199 w 495"/>
              <a:gd name="T5" fmla="*/ 477 h 820"/>
              <a:gd name="T6" fmla="*/ 196 w 495"/>
              <a:gd name="T7" fmla="*/ 445 h 820"/>
              <a:gd name="T8" fmla="*/ 327 w 495"/>
              <a:gd name="T9" fmla="*/ 203 h 820"/>
              <a:gd name="T10" fmla="*/ 339 w 495"/>
              <a:gd name="T11" fmla="*/ 119 h 820"/>
              <a:gd name="T12" fmla="*/ 223 w 495"/>
              <a:gd name="T13" fmla="*/ 154 h 820"/>
              <a:gd name="T14" fmla="*/ 223 w 495"/>
              <a:gd name="T15" fmla="*/ 154 h 820"/>
              <a:gd name="T16" fmla="*/ 215 w 495"/>
              <a:gd name="T17" fmla="*/ 166 h 820"/>
              <a:gd name="T18" fmla="*/ 211 w 495"/>
              <a:gd name="T19" fmla="*/ 175 h 820"/>
              <a:gd name="T20" fmla="*/ 152 w 495"/>
              <a:gd name="T21" fmla="*/ 258 h 820"/>
              <a:gd name="T22" fmla="*/ 164 w 495"/>
              <a:gd name="T23" fmla="*/ 75 h 820"/>
              <a:gd name="T24" fmla="*/ 84 w 495"/>
              <a:gd name="T25" fmla="*/ 51 h 820"/>
              <a:gd name="T26" fmla="*/ 0 w 495"/>
              <a:gd name="T27" fmla="*/ 378 h 820"/>
              <a:gd name="T28" fmla="*/ 303 w 495"/>
              <a:gd name="T29" fmla="*/ 776 h 820"/>
              <a:gd name="T30" fmla="*/ 494 w 495"/>
              <a:gd name="T31" fmla="*/ 584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5" h="820">
                <a:moveTo>
                  <a:pt x="494" y="584"/>
                </a:moveTo>
                <a:lnTo>
                  <a:pt x="494" y="584"/>
                </a:lnTo>
                <a:cubicBezTo>
                  <a:pt x="494" y="584"/>
                  <a:pt x="220" y="540"/>
                  <a:pt x="199" y="477"/>
                </a:cubicBezTo>
                <a:cubicBezTo>
                  <a:pt x="196" y="469"/>
                  <a:pt x="196" y="457"/>
                  <a:pt x="196" y="445"/>
                </a:cubicBezTo>
                <a:cubicBezTo>
                  <a:pt x="196" y="445"/>
                  <a:pt x="311" y="226"/>
                  <a:pt x="327" y="203"/>
                </a:cubicBezTo>
                <a:cubicBezTo>
                  <a:pt x="346" y="170"/>
                  <a:pt x="363" y="135"/>
                  <a:pt x="339" y="119"/>
                </a:cubicBezTo>
                <a:cubicBezTo>
                  <a:pt x="339" y="119"/>
                  <a:pt x="287" y="59"/>
                  <a:pt x="223" y="154"/>
                </a:cubicBezTo>
                <a:lnTo>
                  <a:pt x="223" y="154"/>
                </a:lnTo>
                <a:cubicBezTo>
                  <a:pt x="220" y="159"/>
                  <a:pt x="220" y="163"/>
                  <a:pt x="215" y="166"/>
                </a:cubicBezTo>
                <a:cubicBezTo>
                  <a:pt x="215" y="170"/>
                  <a:pt x="211" y="170"/>
                  <a:pt x="211" y="175"/>
                </a:cubicBezTo>
                <a:cubicBezTo>
                  <a:pt x="187" y="210"/>
                  <a:pt x="168" y="238"/>
                  <a:pt x="152" y="258"/>
                </a:cubicBezTo>
                <a:cubicBezTo>
                  <a:pt x="159" y="238"/>
                  <a:pt x="192" y="99"/>
                  <a:pt x="164" y="75"/>
                </a:cubicBezTo>
                <a:cubicBezTo>
                  <a:pt x="164" y="75"/>
                  <a:pt x="112" y="0"/>
                  <a:pt x="84" y="51"/>
                </a:cubicBezTo>
                <a:cubicBezTo>
                  <a:pt x="56" y="107"/>
                  <a:pt x="0" y="378"/>
                  <a:pt x="0" y="378"/>
                </a:cubicBezTo>
                <a:cubicBezTo>
                  <a:pt x="0" y="378"/>
                  <a:pt x="132" y="819"/>
                  <a:pt x="303" y="776"/>
                </a:cubicBezTo>
                <a:cubicBezTo>
                  <a:pt x="474" y="736"/>
                  <a:pt x="494" y="584"/>
                  <a:pt x="494" y="584"/>
                </a:cubicBezTo>
              </a:path>
            </a:pathLst>
          </a:custGeom>
          <a:solidFill>
            <a:srgbClr val="F6BF84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6" name="íšḷîḓé">
            <a:extLst>
              <a:ext uri="{FF2B5EF4-FFF2-40B4-BE49-F238E27FC236}">
                <a16:creationId xmlns:a16="http://schemas.microsoft.com/office/drawing/2014/main" xmlns="" id="{E201E4BC-56D1-484A-AD27-C457A45E4C3D}"/>
              </a:ext>
            </a:extLst>
          </p:cNvPr>
          <p:cNvSpPr/>
          <p:nvPr/>
        </p:nvSpPr>
        <p:spPr bwMode="auto">
          <a:xfrm>
            <a:off x="7154272" y="3897078"/>
            <a:ext cx="328255" cy="479252"/>
          </a:xfrm>
          <a:custGeom>
            <a:avLst/>
            <a:gdLst>
              <a:gd name="T0" fmla="*/ 67 w 1036"/>
              <a:gd name="T1" fmla="*/ 307 h 1514"/>
              <a:gd name="T2" fmla="*/ 67 w 1036"/>
              <a:gd name="T3" fmla="*/ 307 h 1514"/>
              <a:gd name="T4" fmla="*/ 0 w 1036"/>
              <a:gd name="T5" fmla="*/ 64 h 1514"/>
              <a:gd name="T6" fmla="*/ 123 w 1036"/>
              <a:gd name="T7" fmla="*/ 96 h 1514"/>
              <a:gd name="T8" fmla="*/ 414 w 1036"/>
              <a:gd name="T9" fmla="*/ 650 h 1514"/>
              <a:gd name="T10" fmla="*/ 724 w 1036"/>
              <a:gd name="T11" fmla="*/ 586 h 1514"/>
              <a:gd name="T12" fmla="*/ 991 w 1036"/>
              <a:gd name="T13" fmla="*/ 283 h 1514"/>
              <a:gd name="T14" fmla="*/ 995 w 1036"/>
              <a:gd name="T15" fmla="*/ 399 h 1514"/>
              <a:gd name="T16" fmla="*/ 856 w 1036"/>
              <a:gd name="T17" fmla="*/ 960 h 1514"/>
              <a:gd name="T18" fmla="*/ 939 w 1036"/>
              <a:gd name="T19" fmla="*/ 1055 h 1514"/>
              <a:gd name="T20" fmla="*/ 820 w 1036"/>
              <a:gd name="T21" fmla="*/ 1513 h 1514"/>
              <a:gd name="T22" fmla="*/ 390 w 1036"/>
              <a:gd name="T23" fmla="*/ 1282 h 1514"/>
              <a:gd name="T24" fmla="*/ 67 w 1036"/>
              <a:gd name="T25" fmla="*/ 307 h 1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6" h="1514">
                <a:moveTo>
                  <a:pt x="67" y="307"/>
                </a:moveTo>
                <a:lnTo>
                  <a:pt x="67" y="307"/>
                </a:lnTo>
                <a:cubicBezTo>
                  <a:pt x="0" y="64"/>
                  <a:pt x="0" y="64"/>
                  <a:pt x="0" y="64"/>
                </a:cubicBezTo>
                <a:cubicBezTo>
                  <a:pt x="0" y="64"/>
                  <a:pt x="72" y="0"/>
                  <a:pt x="123" y="96"/>
                </a:cubicBezTo>
                <a:cubicBezTo>
                  <a:pt x="171" y="187"/>
                  <a:pt x="358" y="622"/>
                  <a:pt x="414" y="650"/>
                </a:cubicBezTo>
                <a:cubicBezTo>
                  <a:pt x="470" y="673"/>
                  <a:pt x="664" y="693"/>
                  <a:pt x="724" y="586"/>
                </a:cubicBezTo>
                <a:cubicBezTo>
                  <a:pt x="780" y="475"/>
                  <a:pt x="844" y="231"/>
                  <a:pt x="991" y="283"/>
                </a:cubicBezTo>
                <a:cubicBezTo>
                  <a:pt x="991" y="283"/>
                  <a:pt x="1035" y="311"/>
                  <a:pt x="995" y="399"/>
                </a:cubicBezTo>
                <a:cubicBezTo>
                  <a:pt x="951" y="486"/>
                  <a:pt x="820" y="892"/>
                  <a:pt x="856" y="960"/>
                </a:cubicBezTo>
                <a:cubicBezTo>
                  <a:pt x="891" y="1024"/>
                  <a:pt x="939" y="1055"/>
                  <a:pt x="939" y="1055"/>
                </a:cubicBezTo>
                <a:cubicBezTo>
                  <a:pt x="820" y="1513"/>
                  <a:pt x="820" y="1513"/>
                  <a:pt x="820" y="1513"/>
                </a:cubicBezTo>
                <a:cubicBezTo>
                  <a:pt x="820" y="1513"/>
                  <a:pt x="473" y="1457"/>
                  <a:pt x="390" y="1282"/>
                </a:cubicBezTo>
                <a:cubicBezTo>
                  <a:pt x="306" y="1103"/>
                  <a:pt x="67" y="307"/>
                  <a:pt x="67" y="307"/>
                </a:cubicBezTo>
              </a:path>
            </a:pathLst>
          </a:custGeom>
          <a:solidFill>
            <a:srgbClr val="FDD8A5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7" name="îśļiḍé">
            <a:extLst>
              <a:ext uri="{FF2B5EF4-FFF2-40B4-BE49-F238E27FC236}">
                <a16:creationId xmlns:a16="http://schemas.microsoft.com/office/drawing/2014/main" xmlns="" id="{46AC786A-C180-488B-AF51-C694989EE4B6}"/>
              </a:ext>
            </a:extLst>
          </p:cNvPr>
          <p:cNvSpPr/>
          <p:nvPr/>
        </p:nvSpPr>
        <p:spPr bwMode="auto">
          <a:xfrm>
            <a:off x="9763480" y="3916698"/>
            <a:ext cx="155711" cy="259244"/>
          </a:xfrm>
          <a:custGeom>
            <a:avLst/>
            <a:gdLst>
              <a:gd name="T0" fmla="*/ 0 w 494"/>
              <a:gd name="T1" fmla="*/ 584 h 820"/>
              <a:gd name="T2" fmla="*/ 0 w 494"/>
              <a:gd name="T3" fmla="*/ 584 h 820"/>
              <a:gd name="T4" fmla="*/ 299 w 494"/>
              <a:gd name="T5" fmla="*/ 477 h 820"/>
              <a:gd name="T6" fmla="*/ 299 w 494"/>
              <a:gd name="T7" fmla="*/ 445 h 820"/>
              <a:gd name="T8" fmla="*/ 171 w 494"/>
              <a:gd name="T9" fmla="*/ 203 h 820"/>
              <a:gd name="T10" fmla="*/ 159 w 494"/>
              <a:gd name="T11" fmla="*/ 119 h 820"/>
              <a:gd name="T12" fmla="*/ 271 w 494"/>
              <a:gd name="T13" fmla="*/ 154 h 820"/>
              <a:gd name="T14" fmla="*/ 271 w 494"/>
              <a:gd name="T15" fmla="*/ 154 h 820"/>
              <a:gd name="T16" fmla="*/ 278 w 494"/>
              <a:gd name="T17" fmla="*/ 166 h 820"/>
              <a:gd name="T18" fmla="*/ 287 w 494"/>
              <a:gd name="T19" fmla="*/ 175 h 820"/>
              <a:gd name="T20" fmla="*/ 342 w 494"/>
              <a:gd name="T21" fmla="*/ 258 h 820"/>
              <a:gd name="T22" fmla="*/ 330 w 494"/>
              <a:gd name="T23" fmla="*/ 75 h 820"/>
              <a:gd name="T24" fmla="*/ 414 w 494"/>
              <a:gd name="T25" fmla="*/ 51 h 820"/>
              <a:gd name="T26" fmla="*/ 493 w 494"/>
              <a:gd name="T27" fmla="*/ 378 h 820"/>
              <a:gd name="T28" fmla="*/ 195 w 494"/>
              <a:gd name="T29" fmla="*/ 776 h 820"/>
              <a:gd name="T30" fmla="*/ 0 w 494"/>
              <a:gd name="T31" fmla="*/ 584 h 8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94" h="820">
                <a:moveTo>
                  <a:pt x="0" y="584"/>
                </a:moveTo>
                <a:lnTo>
                  <a:pt x="0" y="584"/>
                </a:lnTo>
                <a:cubicBezTo>
                  <a:pt x="0" y="584"/>
                  <a:pt x="274" y="540"/>
                  <a:pt x="299" y="477"/>
                </a:cubicBezTo>
                <a:cubicBezTo>
                  <a:pt x="299" y="469"/>
                  <a:pt x="302" y="457"/>
                  <a:pt x="299" y="445"/>
                </a:cubicBezTo>
                <a:cubicBezTo>
                  <a:pt x="299" y="445"/>
                  <a:pt x="183" y="226"/>
                  <a:pt x="171" y="203"/>
                </a:cubicBezTo>
                <a:cubicBezTo>
                  <a:pt x="147" y="170"/>
                  <a:pt x="131" y="135"/>
                  <a:pt x="159" y="119"/>
                </a:cubicBezTo>
                <a:cubicBezTo>
                  <a:pt x="159" y="119"/>
                  <a:pt x="207" y="59"/>
                  <a:pt x="271" y="154"/>
                </a:cubicBezTo>
                <a:lnTo>
                  <a:pt x="271" y="154"/>
                </a:lnTo>
                <a:cubicBezTo>
                  <a:pt x="274" y="159"/>
                  <a:pt x="278" y="163"/>
                  <a:pt x="278" y="166"/>
                </a:cubicBezTo>
                <a:cubicBezTo>
                  <a:pt x="283" y="170"/>
                  <a:pt x="283" y="170"/>
                  <a:pt x="287" y="175"/>
                </a:cubicBezTo>
                <a:cubicBezTo>
                  <a:pt x="306" y="210"/>
                  <a:pt x="326" y="238"/>
                  <a:pt x="342" y="258"/>
                </a:cubicBezTo>
                <a:cubicBezTo>
                  <a:pt x="339" y="238"/>
                  <a:pt x="306" y="99"/>
                  <a:pt x="330" y="75"/>
                </a:cubicBezTo>
                <a:cubicBezTo>
                  <a:pt x="330" y="75"/>
                  <a:pt x="386" y="0"/>
                  <a:pt x="414" y="51"/>
                </a:cubicBezTo>
                <a:cubicBezTo>
                  <a:pt x="438" y="107"/>
                  <a:pt x="493" y="378"/>
                  <a:pt x="493" y="378"/>
                </a:cubicBezTo>
                <a:cubicBezTo>
                  <a:pt x="493" y="378"/>
                  <a:pt x="366" y="819"/>
                  <a:pt x="195" y="776"/>
                </a:cubicBezTo>
                <a:cubicBezTo>
                  <a:pt x="20" y="736"/>
                  <a:pt x="0" y="584"/>
                  <a:pt x="0" y="584"/>
                </a:cubicBezTo>
              </a:path>
            </a:pathLst>
          </a:custGeom>
          <a:solidFill>
            <a:srgbClr val="F6BF84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8" name="îṧļïḋê">
            <a:extLst>
              <a:ext uri="{FF2B5EF4-FFF2-40B4-BE49-F238E27FC236}">
                <a16:creationId xmlns:a16="http://schemas.microsoft.com/office/drawing/2014/main" xmlns="" id="{DC116D81-BCD6-4657-BB4B-5256767C3EE8}"/>
              </a:ext>
            </a:extLst>
          </p:cNvPr>
          <p:cNvSpPr/>
          <p:nvPr/>
        </p:nvSpPr>
        <p:spPr bwMode="auto">
          <a:xfrm>
            <a:off x="9672298" y="3897078"/>
            <a:ext cx="328255" cy="479252"/>
          </a:xfrm>
          <a:custGeom>
            <a:avLst/>
            <a:gdLst>
              <a:gd name="T0" fmla="*/ 963 w 1036"/>
              <a:gd name="T1" fmla="*/ 307 h 1514"/>
              <a:gd name="T2" fmla="*/ 963 w 1036"/>
              <a:gd name="T3" fmla="*/ 307 h 1514"/>
              <a:gd name="T4" fmla="*/ 1035 w 1036"/>
              <a:gd name="T5" fmla="*/ 64 h 1514"/>
              <a:gd name="T6" fmla="*/ 912 w 1036"/>
              <a:gd name="T7" fmla="*/ 96 h 1514"/>
              <a:gd name="T8" fmla="*/ 617 w 1036"/>
              <a:gd name="T9" fmla="*/ 650 h 1514"/>
              <a:gd name="T10" fmla="*/ 311 w 1036"/>
              <a:gd name="T11" fmla="*/ 586 h 1514"/>
              <a:gd name="T12" fmla="*/ 40 w 1036"/>
              <a:gd name="T13" fmla="*/ 283 h 1514"/>
              <a:gd name="T14" fmla="*/ 40 w 1036"/>
              <a:gd name="T15" fmla="*/ 399 h 1514"/>
              <a:gd name="T16" fmla="*/ 179 w 1036"/>
              <a:gd name="T17" fmla="*/ 960 h 1514"/>
              <a:gd name="T18" fmla="*/ 95 w 1036"/>
              <a:gd name="T19" fmla="*/ 1055 h 1514"/>
              <a:gd name="T20" fmla="*/ 212 w 1036"/>
              <a:gd name="T21" fmla="*/ 1513 h 1514"/>
              <a:gd name="T22" fmla="*/ 641 w 1036"/>
              <a:gd name="T23" fmla="*/ 1282 h 1514"/>
              <a:gd name="T24" fmla="*/ 963 w 1036"/>
              <a:gd name="T25" fmla="*/ 307 h 1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6" h="1514">
                <a:moveTo>
                  <a:pt x="963" y="307"/>
                </a:moveTo>
                <a:lnTo>
                  <a:pt x="963" y="307"/>
                </a:lnTo>
                <a:cubicBezTo>
                  <a:pt x="1035" y="64"/>
                  <a:pt x="1035" y="64"/>
                  <a:pt x="1035" y="64"/>
                </a:cubicBezTo>
                <a:cubicBezTo>
                  <a:pt x="1035" y="64"/>
                  <a:pt x="963" y="0"/>
                  <a:pt x="912" y="96"/>
                </a:cubicBezTo>
                <a:cubicBezTo>
                  <a:pt x="860" y="187"/>
                  <a:pt x="673" y="622"/>
                  <a:pt x="617" y="650"/>
                </a:cubicBezTo>
                <a:cubicBezTo>
                  <a:pt x="561" y="673"/>
                  <a:pt x="371" y="693"/>
                  <a:pt x="311" y="586"/>
                </a:cubicBezTo>
                <a:cubicBezTo>
                  <a:pt x="251" y="475"/>
                  <a:pt x="191" y="231"/>
                  <a:pt x="40" y="283"/>
                </a:cubicBezTo>
                <a:cubicBezTo>
                  <a:pt x="40" y="283"/>
                  <a:pt x="0" y="311"/>
                  <a:pt x="40" y="399"/>
                </a:cubicBezTo>
                <a:cubicBezTo>
                  <a:pt x="80" y="486"/>
                  <a:pt x="215" y="892"/>
                  <a:pt x="179" y="960"/>
                </a:cubicBezTo>
                <a:cubicBezTo>
                  <a:pt x="144" y="1024"/>
                  <a:pt x="95" y="1055"/>
                  <a:pt x="95" y="1055"/>
                </a:cubicBezTo>
                <a:cubicBezTo>
                  <a:pt x="212" y="1513"/>
                  <a:pt x="212" y="1513"/>
                  <a:pt x="212" y="1513"/>
                </a:cubicBezTo>
                <a:cubicBezTo>
                  <a:pt x="212" y="1513"/>
                  <a:pt x="558" y="1457"/>
                  <a:pt x="641" y="1282"/>
                </a:cubicBezTo>
                <a:cubicBezTo>
                  <a:pt x="729" y="1103"/>
                  <a:pt x="963" y="307"/>
                  <a:pt x="963" y="307"/>
                </a:cubicBezTo>
              </a:path>
            </a:pathLst>
          </a:custGeom>
          <a:solidFill>
            <a:srgbClr val="FDD8A5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9" name="ísḷíďè">
            <a:extLst>
              <a:ext uri="{FF2B5EF4-FFF2-40B4-BE49-F238E27FC236}">
                <a16:creationId xmlns:a16="http://schemas.microsoft.com/office/drawing/2014/main" xmlns="" id="{781EB274-F5EF-4565-B3F5-C9AE41274B1E}"/>
              </a:ext>
            </a:extLst>
          </p:cNvPr>
          <p:cNvSpPr/>
          <p:nvPr/>
        </p:nvSpPr>
        <p:spPr bwMode="auto">
          <a:xfrm>
            <a:off x="9669493" y="4230593"/>
            <a:ext cx="186572" cy="131724"/>
          </a:xfrm>
          <a:custGeom>
            <a:avLst/>
            <a:gdLst>
              <a:gd name="T0" fmla="*/ 0 w 591"/>
              <a:gd name="T1" fmla="*/ 91 h 419"/>
              <a:gd name="T2" fmla="*/ 103 w 591"/>
              <a:gd name="T3" fmla="*/ 0 h 419"/>
              <a:gd name="T4" fmla="*/ 590 w 591"/>
              <a:gd name="T5" fmla="*/ 310 h 419"/>
              <a:gd name="T6" fmla="*/ 462 w 591"/>
              <a:gd name="T7" fmla="*/ 418 h 419"/>
              <a:gd name="T8" fmla="*/ 0 w 591"/>
              <a:gd name="T9" fmla="*/ 91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1" h="419">
                <a:moveTo>
                  <a:pt x="0" y="91"/>
                </a:moveTo>
                <a:lnTo>
                  <a:pt x="103" y="0"/>
                </a:lnTo>
                <a:lnTo>
                  <a:pt x="590" y="310"/>
                </a:lnTo>
                <a:lnTo>
                  <a:pt x="462" y="418"/>
                </a:lnTo>
                <a:lnTo>
                  <a:pt x="0" y="91"/>
                </a:lnTo>
              </a:path>
            </a:pathLst>
          </a:custGeom>
          <a:solidFill>
            <a:srgbClr val="FCF6FA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0" name="ïṧḻïḓé">
            <a:extLst>
              <a:ext uri="{FF2B5EF4-FFF2-40B4-BE49-F238E27FC236}">
                <a16:creationId xmlns:a16="http://schemas.microsoft.com/office/drawing/2014/main" xmlns="" id="{244524CB-33E9-471E-8E79-6BA9A06DF99B}"/>
              </a:ext>
            </a:extLst>
          </p:cNvPr>
          <p:cNvSpPr/>
          <p:nvPr/>
        </p:nvSpPr>
        <p:spPr bwMode="auto">
          <a:xfrm>
            <a:off x="7298761" y="4230593"/>
            <a:ext cx="185169" cy="131724"/>
          </a:xfrm>
          <a:custGeom>
            <a:avLst/>
            <a:gdLst>
              <a:gd name="T0" fmla="*/ 585 w 586"/>
              <a:gd name="T1" fmla="*/ 91 h 419"/>
              <a:gd name="T2" fmla="*/ 482 w 586"/>
              <a:gd name="T3" fmla="*/ 0 h 419"/>
              <a:gd name="T4" fmla="*/ 0 w 586"/>
              <a:gd name="T5" fmla="*/ 310 h 419"/>
              <a:gd name="T6" fmla="*/ 128 w 586"/>
              <a:gd name="T7" fmla="*/ 418 h 419"/>
              <a:gd name="T8" fmla="*/ 585 w 586"/>
              <a:gd name="T9" fmla="*/ 91 h 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6" h="419">
                <a:moveTo>
                  <a:pt x="585" y="91"/>
                </a:moveTo>
                <a:lnTo>
                  <a:pt x="482" y="0"/>
                </a:lnTo>
                <a:lnTo>
                  <a:pt x="0" y="310"/>
                </a:lnTo>
                <a:lnTo>
                  <a:pt x="128" y="418"/>
                </a:lnTo>
                <a:lnTo>
                  <a:pt x="585" y="91"/>
                </a:lnTo>
              </a:path>
            </a:pathLst>
          </a:custGeom>
          <a:solidFill>
            <a:srgbClr val="FCF6FA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1" name="ïsļïḍè">
            <a:extLst>
              <a:ext uri="{FF2B5EF4-FFF2-40B4-BE49-F238E27FC236}">
                <a16:creationId xmlns:a16="http://schemas.microsoft.com/office/drawing/2014/main" xmlns="" id="{9EDE6235-664F-421A-8323-ECB7BBD1AE4D}"/>
              </a:ext>
            </a:extLst>
          </p:cNvPr>
          <p:cNvSpPr/>
          <p:nvPr/>
        </p:nvSpPr>
        <p:spPr bwMode="auto">
          <a:xfrm>
            <a:off x="7304372" y="4241804"/>
            <a:ext cx="1123642" cy="498871"/>
          </a:xfrm>
          <a:custGeom>
            <a:avLst/>
            <a:gdLst>
              <a:gd name="T0" fmla="*/ 3534 w 3535"/>
              <a:gd name="T1" fmla="*/ 1366 h 1574"/>
              <a:gd name="T2" fmla="*/ 3534 w 3535"/>
              <a:gd name="T3" fmla="*/ 1366 h 1574"/>
              <a:gd name="T4" fmla="*/ 2802 w 3535"/>
              <a:gd name="T5" fmla="*/ 462 h 1574"/>
              <a:gd name="T6" fmla="*/ 1480 w 3535"/>
              <a:gd name="T7" fmla="*/ 721 h 1574"/>
              <a:gd name="T8" fmla="*/ 561 w 3535"/>
              <a:gd name="T9" fmla="*/ 0 h 1574"/>
              <a:gd name="T10" fmla="*/ 0 w 3535"/>
              <a:gd name="T11" fmla="*/ 358 h 1574"/>
              <a:gd name="T12" fmla="*/ 1504 w 3535"/>
              <a:gd name="T13" fmla="*/ 1565 h 1574"/>
              <a:gd name="T14" fmla="*/ 1516 w 3535"/>
              <a:gd name="T15" fmla="*/ 1565 h 1574"/>
              <a:gd name="T16" fmla="*/ 3534 w 3535"/>
              <a:gd name="T17" fmla="*/ 1366 h 1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35" h="1574">
                <a:moveTo>
                  <a:pt x="3534" y="1366"/>
                </a:moveTo>
                <a:lnTo>
                  <a:pt x="3534" y="1366"/>
                </a:lnTo>
                <a:cubicBezTo>
                  <a:pt x="2802" y="462"/>
                  <a:pt x="2802" y="462"/>
                  <a:pt x="2802" y="462"/>
                </a:cubicBezTo>
                <a:cubicBezTo>
                  <a:pt x="1480" y="721"/>
                  <a:pt x="1480" y="721"/>
                  <a:pt x="1480" y="721"/>
                </a:cubicBezTo>
                <a:cubicBezTo>
                  <a:pt x="561" y="0"/>
                  <a:pt x="561" y="0"/>
                  <a:pt x="561" y="0"/>
                </a:cubicBezTo>
                <a:cubicBezTo>
                  <a:pt x="0" y="358"/>
                  <a:pt x="0" y="358"/>
                  <a:pt x="0" y="358"/>
                </a:cubicBezTo>
                <a:cubicBezTo>
                  <a:pt x="0" y="358"/>
                  <a:pt x="1277" y="1573"/>
                  <a:pt x="1504" y="1565"/>
                </a:cubicBezTo>
                <a:cubicBezTo>
                  <a:pt x="1508" y="1565"/>
                  <a:pt x="1512" y="1565"/>
                  <a:pt x="1516" y="1565"/>
                </a:cubicBezTo>
                <a:lnTo>
                  <a:pt x="3534" y="1366"/>
                </a:lnTo>
              </a:path>
            </a:pathLst>
          </a:custGeom>
          <a:solidFill>
            <a:srgbClr val="BE384B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2" name="ïṧlíḍe">
            <a:extLst>
              <a:ext uri="{FF2B5EF4-FFF2-40B4-BE49-F238E27FC236}">
                <a16:creationId xmlns:a16="http://schemas.microsoft.com/office/drawing/2014/main" xmlns="" id="{FCBB3D63-8B88-4949-8209-73CE0A16B7FB}"/>
              </a:ext>
            </a:extLst>
          </p:cNvPr>
          <p:cNvSpPr/>
          <p:nvPr/>
        </p:nvSpPr>
        <p:spPr bwMode="auto">
          <a:xfrm>
            <a:off x="8726811" y="4241804"/>
            <a:ext cx="1125046" cy="498871"/>
          </a:xfrm>
          <a:custGeom>
            <a:avLst/>
            <a:gdLst>
              <a:gd name="T0" fmla="*/ 0 w 3539"/>
              <a:gd name="T1" fmla="*/ 1366 h 1574"/>
              <a:gd name="T2" fmla="*/ 0 w 3539"/>
              <a:gd name="T3" fmla="*/ 1366 h 1574"/>
              <a:gd name="T4" fmla="*/ 736 w 3539"/>
              <a:gd name="T5" fmla="*/ 462 h 1574"/>
              <a:gd name="T6" fmla="*/ 2058 w 3539"/>
              <a:gd name="T7" fmla="*/ 721 h 1574"/>
              <a:gd name="T8" fmla="*/ 2977 w 3539"/>
              <a:gd name="T9" fmla="*/ 0 h 1574"/>
              <a:gd name="T10" fmla="*/ 3538 w 3539"/>
              <a:gd name="T11" fmla="*/ 358 h 1574"/>
              <a:gd name="T12" fmla="*/ 2030 w 3539"/>
              <a:gd name="T13" fmla="*/ 1565 h 1574"/>
              <a:gd name="T14" fmla="*/ 2018 w 3539"/>
              <a:gd name="T15" fmla="*/ 1565 h 1574"/>
              <a:gd name="T16" fmla="*/ 0 w 3539"/>
              <a:gd name="T17" fmla="*/ 1366 h 1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39" h="1574">
                <a:moveTo>
                  <a:pt x="0" y="1366"/>
                </a:moveTo>
                <a:lnTo>
                  <a:pt x="0" y="1366"/>
                </a:lnTo>
                <a:cubicBezTo>
                  <a:pt x="736" y="462"/>
                  <a:pt x="736" y="462"/>
                  <a:pt x="736" y="462"/>
                </a:cubicBezTo>
                <a:cubicBezTo>
                  <a:pt x="2058" y="721"/>
                  <a:pt x="2058" y="721"/>
                  <a:pt x="2058" y="721"/>
                </a:cubicBezTo>
                <a:cubicBezTo>
                  <a:pt x="2977" y="0"/>
                  <a:pt x="2977" y="0"/>
                  <a:pt x="2977" y="0"/>
                </a:cubicBezTo>
                <a:cubicBezTo>
                  <a:pt x="3538" y="358"/>
                  <a:pt x="3538" y="358"/>
                  <a:pt x="3538" y="358"/>
                </a:cubicBezTo>
                <a:cubicBezTo>
                  <a:pt x="3538" y="358"/>
                  <a:pt x="2261" y="1573"/>
                  <a:pt x="2030" y="1565"/>
                </a:cubicBezTo>
                <a:cubicBezTo>
                  <a:pt x="2026" y="1565"/>
                  <a:pt x="2022" y="1565"/>
                  <a:pt x="2018" y="1565"/>
                </a:cubicBezTo>
                <a:lnTo>
                  <a:pt x="0" y="1366"/>
                </a:lnTo>
              </a:path>
            </a:pathLst>
          </a:custGeom>
          <a:solidFill>
            <a:srgbClr val="BE384B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3" name="îṡlïḋe">
            <a:extLst>
              <a:ext uri="{FF2B5EF4-FFF2-40B4-BE49-F238E27FC236}">
                <a16:creationId xmlns:a16="http://schemas.microsoft.com/office/drawing/2014/main" xmlns="" id="{238951A7-1CF5-459B-8188-8335E22D2F95}"/>
              </a:ext>
            </a:extLst>
          </p:cNvPr>
          <p:cNvSpPr/>
          <p:nvPr/>
        </p:nvSpPr>
        <p:spPr bwMode="auto">
          <a:xfrm>
            <a:off x="7050465" y="4805135"/>
            <a:ext cx="520439" cy="266252"/>
          </a:xfrm>
          <a:custGeom>
            <a:avLst/>
            <a:gdLst>
              <a:gd name="T0" fmla="*/ 637 w 1642"/>
              <a:gd name="T1" fmla="*/ 8 h 841"/>
              <a:gd name="T2" fmla="*/ 637 w 1642"/>
              <a:gd name="T3" fmla="*/ 8 h 841"/>
              <a:gd name="T4" fmla="*/ 1039 w 1642"/>
              <a:gd name="T5" fmla="*/ 123 h 841"/>
              <a:gd name="T6" fmla="*/ 1393 w 1642"/>
              <a:gd name="T7" fmla="*/ 267 h 841"/>
              <a:gd name="T8" fmla="*/ 1493 w 1642"/>
              <a:gd name="T9" fmla="*/ 394 h 841"/>
              <a:gd name="T10" fmla="*/ 1641 w 1642"/>
              <a:gd name="T11" fmla="*/ 513 h 841"/>
              <a:gd name="T12" fmla="*/ 1298 w 1642"/>
              <a:gd name="T13" fmla="*/ 840 h 841"/>
              <a:gd name="T14" fmla="*/ 1138 w 1642"/>
              <a:gd name="T15" fmla="*/ 752 h 841"/>
              <a:gd name="T16" fmla="*/ 482 w 1642"/>
              <a:gd name="T17" fmla="*/ 597 h 841"/>
              <a:gd name="T18" fmla="*/ 4 w 1642"/>
              <a:gd name="T19" fmla="*/ 59 h 841"/>
              <a:gd name="T20" fmla="*/ 20 w 1642"/>
              <a:gd name="T21" fmla="*/ 8 h 841"/>
              <a:gd name="T22" fmla="*/ 195 w 1642"/>
              <a:gd name="T23" fmla="*/ 95 h 841"/>
              <a:gd name="T24" fmla="*/ 462 w 1642"/>
              <a:gd name="T25" fmla="*/ 362 h 841"/>
              <a:gd name="T26" fmla="*/ 207 w 1642"/>
              <a:gd name="T27" fmla="*/ 59 h 841"/>
              <a:gd name="T28" fmla="*/ 207 w 1642"/>
              <a:gd name="T29" fmla="*/ 8 h 841"/>
              <a:gd name="T30" fmla="*/ 386 w 1642"/>
              <a:gd name="T31" fmla="*/ 87 h 841"/>
              <a:gd name="T32" fmla="*/ 852 w 1642"/>
              <a:gd name="T33" fmla="*/ 390 h 841"/>
              <a:gd name="T34" fmla="*/ 940 w 1642"/>
              <a:gd name="T35" fmla="*/ 263 h 841"/>
              <a:gd name="T36" fmla="*/ 741 w 1642"/>
              <a:gd name="T37" fmla="*/ 211 h 841"/>
              <a:gd name="T38" fmla="*/ 637 w 1642"/>
              <a:gd name="T39" fmla="*/ 8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2" h="841">
                <a:moveTo>
                  <a:pt x="637" y="8"/>
                </a:moveTo>
                <a:lnTo>
                  <a:pt x="637" y="8"/>
                </a:lnTo>
                <a:cubicBezTo>
                  <a:pt x="637" y="8"/>
                  <a:pt x="960" y="111"/>
                  <a:pt x="1039" y="123"/>
                </a:cubicBezTo>
                <a:cubicBezTo>
                  <a:pt x="1119" y="135"/>
                  <a:pt x="1298" y="159"/>
                  <a:pt x="1393" y="267"/>
                </a:cubicBezTo>
                <a:cubicBezTo>
                  <a:pt x="1489" y="374"/>
                  <a:pt x="1457" y="366"/>
                  <a:pt x="1493" y="394"/>
                </a:cubicBezTo>
                <a:cubicBezTo>
                  <a:pt x="1529" y="422"/>
                  <a:pt x="1641" y="513"/>
                  <a:pt x="1641" y="513"/>
                </a:cubicBezTo>
                <a:cubicBezTo>
                  <a:pt x="1298" y="840"/>
                  <a:pt x="1298" y="840"/>
                  <a:pt x="1298" y="840"/>
                </a:cubicBezTo>
                <a:cubicBezTo>
                  <a:pt x="1298" y="840"/>
                  <a:pt x="1178" y="764"/>
                  <a:pt x="1138" y="752"/>
                </a:cubicBezTo>
                <a:cubicBezTo>
                  <a:pt x="1103" y="740"/>
                  <a:pt x="526" y="625"/>
                  <a:pt x="482" y="597"/>
                </a:cubicBezTo>
                <a:cubicBezTo>
                  <a:pt x="434" y="569"/>
                  <a:pt x="12" y="75"/>
                  <a:pt x="4" y="59"/>
                </a:cubicBezTo>
                <a:cubicBezTo>
                  <a:pt x="0" y="43"/>
                  <a:pt x="4" y="16"/>
                  <a:pt x="20" y="8"/>
                </a:cubicBezTo>
                <a:cubicBezTo>
                  <a:pt x="40" y="3"/>
                  <a:pt x="116" y="0"/>
                  <a:pt x="195" y="95"/>
                </a:cubicBezTo>
                <a:cubicBezTo>
                  <a:pt x="275" y="187"/>
                  <a:pt x="462" y="362"/>
                  <a:pt x="462" y="362"/>
                </a:cubicBezTo>
                <a:cubicBezTo>
                  <a:pt x="207" y="59"/>
                  <a:pt x="207" y="59"/>
                  <a:pt x="207" y="59"/>
                </a:cubicBezTo>
                <a:cubicBezTo>
                  <a:pt x="207" y="59"/>
                  <a:pt x="195" y="8"/>
                  <a:pt x="207" y="8"/>
                </a:cubicBezTo>
                <a:cubicBezTo>
                  <a:pt x="215" y="8"/>
                  <a:pt x="295" y="0"/>
                  <a:pt x="386" y="87"/>
                </a:cubicBezTo>
                <a:cubicBezTo>
                  <a:pt x="474" y="179"/>
                  <a:pt x="657" y="406"/>
                  <a:pt x="852" y="390"/>
                </a:cubicBezTo>
                <a:cubicBezTo>
                  <a:pt x="1043" y="370"/>
                  <a:pt x="940" y="263"/>
                  <a:pt x="940" y="263"/>
                </a:cubicBezTo>
                <a:cubicBezTo>
                  <a:pt x="940" y="263"/>
                  <a:pt x="780" y="211"/>
                  <a:pt x="741" y="211"/>
                </a:cubicBezTo>
                <a:cubicBezTo>
                  <a:pt x="701" y="211"/>
                  <a:pt x="589" y="115"/>
                  <a:pt x="637" y="8"/>
                </a:cubicBezTo>
              </a:path>
            </a:pathLst>
          </a:custGeom>
          <a:solidFill>
            <a:srgbClr val="FDD8A5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4" name="iṩḻïḓê">
            <a:extLst>
              <a:ext uri="{FF2B5EF4-FFF2-40B4-BE49-F238E27FC236}">
                <a16:creationId xmlns:a16="http://schemas.microsoft.com/office/drawing/2014/main" xmlns="" id="{42322E7C-A324-4BBF-9931-1B05105DB92E}"/>
              </a:ext>
            </a:extLst>
          </p:cNvPr>
          <p:cNvSpPr/>
          <p:nvPr/>
        </p:nvSpPr>
        <p:spPr bwMode="auto">
          <a:xfrm>
            <a:off x="9582518" y="4805135"/>
            <a:ext cx="521841" cy="266252"/>
          </a:xfrm>
          <a:custGeom>
            <a:avLst/>
            <a:gdLst>
              <a:gd name="T0" fmla="*/ 1003 w 1645"/>
              <a:gd name="T1" fmla="*/ 8 h 841"/>
              <a:gd name="T2" fmla="*/ 1003 w 1645"/>
              <a:gd name="T3" fmla="*/ 8 h 841"/>
              <a:gd name="T4" fmla="*/ 601 w 1645"/>
              <a:gd name="T5" fmla="*/ 123 h 841"/>
              <a:gd name="T6" fmla="*/ 251 w 1645"/>
              <a:gd name="T7" fmla="*/ 267 h 841"/>
              <a:gd name="T8" fmla="*/ 151 w 1645"/>
              <a:gd name="T9" fmla="*/ 394 h 841"/>
              <a:gd name="T10" fmla="*/ 0 w 1645"/>
              <a:gd name="T11" fmla="*/ 513 h 841"/>
              <a:gd name="T12" fmla="*/ 342 w 1645"/>
              <a:gd name="T13" fmla="*/ 840 h 841"/>
              <a:gd name="T14" fmla="*/ 501 w 1645"/>
              <a:gd name="T15" fmla="*/ 752 h 841"/>
              <a:gd name="T16" fmla="*/ 1162 w 1645"/>
              <a:gd name="T17" fmla="*/ 597 h 841"/>
              <a:gd name="T18" fmla="*/ 1636 w 1645"/>
              <a:gd name="T19" fmla="*/ 59 h 841"/>
              <a:gd name="T20" fmla="*/ 1619 w 1645"/>
              <a:gd name="T21" fmla="*/ 8 h 841"/>
              <a:gd name="T22" fmla="*/ 1449 w 1645"/>
              <a:gd name="T23" fmla="*/ 95 h 841"/>
              <a:gd name="T24" fmla="*/ 1178 w 1645"/>
              <a:gd name="T25" fmla="*/ 362 h 841"/>
              <a:gd name="T26" fmla="*/ 1437 w 1645"/>
              <a:gd name="T27" fmla="*/ 59 h 841"/>
              <a:gd name="T28" fmla="*/ 1437 w 1645"/>
              <a:gd name="T29" fmla="*/ 8 h 841"/>
              <a:gd name="T30" fmla="*/ 1257 w 1645"/>
              <a:gd name="T31" fmla="*/ 87 h 841"/>
              <a:gd name="T32" fmla="*/ 791 w 1645"/>
              <a:gd name="T33" fmla="*/ 390 h 841"/>
              <a:gd name="T34" fmla="*/ 700 w 1645"/>
              <a:gd name="T35" fmla="*/ 263 h 841"/>
              <a:gd name="T36" fmla="*/ 903 w 1645"/>
              <a:gd name="T37" fmla="*/ 211 h 841"/>
              <a:gd name="T38" fmla="*/ 1003 w 1645"/>
              <a:gd name="T39" fmla="*/ 8 h 8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5" h="841">
                <a:moveTo>
                  <a:pt x="1003" y="8"/>
                </a:moveTo>
                <a:lnTo>
                  <a:pt x="1003" y="8"/>
                </a:lnTo>
                <a:cubicBezTo>
                  <a:pt x="1003" y="8"/>
                  <a:pt x="681" y="111"/>
                  <a:pt x="601" y="123"/>
                </a:cubicBezTo>
                <a:cubicBezTo>
                  <a:pt x="521" y="135"/>
                  <a:pt x="346" y="159"/>
                  <a:pt x="251" y="267"/>
                </a:cubicBezTo>
                <a:cubicBezTo>
                  <a:pt x="151" y="374"/>
                  <a:pt x="183" y="366"/>
                  <a:pt x="151" y="394"/>
                </a:cubicBezTo>
                <a:cubicBezTo>
                  <a:pt x="115" y="422"/>
                  <a:pt x="0" y="513"/>
                  <a:pt x="0" y="513"/>
                </a:cubicBezTo>
                <a:cubicBezTo>
                  <a:pt x="342" y="840"/>
                  <a:pt x="342" y="840"/>
                  <a:pt x="342" y="840"/>
                </a:cubicBezTo>
                <a:cubicBezTo>
                  <a:pt x="342" y="840"/>
                  <a:pt x="461" y="764"/>
                  <a:pt x="501" y="752"/>
                </a:cubicBezTo>
                <a:cubicBezTo>
                  <a:pt x="541" y="740"/>
                  <a:pt x="1114" y="625"/>
                  <a:pt x="1162" y="597"/>
                </a:cubicBezTo>
                <a:cubicBezTo>
                  <a:pt x="1205" y="569"/>
                  <a:pt x="1632" y="75"/>
                  <a:pt x="1636" y="59"/>
                </a:cubicBezTo>
                <a:cubicBezTo>
                  <a:pt x="1644" y="43"/>
                  <a:pt x="1640" y="16"/>
                  <a:pt x="1619" y="8"/>
                </a:cubicBezTo>
                <a:cubicBezTo>
                  <a:pt x="1604" y="3"/>
                  <a:pt x="1528" y="0"/>
                  <a:pt x="1449" y="95"/>
                </a:cubicBezTo>
                <a:cubicBezTo>
                  <a:pt x="1365" y="187"/>
                  <a:pt x="1178" y="362"/>
                  <a:pt x="1178" y="362"/>
                </a:cubicBezTo>
                <a:cubicBezTo>
                  <a:pt x="1437" y="59"/>
                  <a:pt x="1437" y="59"/>
                  <a:pt x="1437" y="59"/>
                </a:cubicBezTo>
                <a:cubicBezTo>
                  <a:pt x="1437" y="59"/>
                  <a:pt x="1449" y="8"/>
                  <a:pt x="1437" y="8"/>
                </a:cubicBezTo>
                <a:cubicBezTo>
                  <a:pt x="1425" y="8"/>
                  <a:pt x="1349" y="0"/>
                  <a:pt x="1257" y="87"/>
                </a:cubicBezTo>
                <a:cubicBezTo>
                  <a:pt x="1166" y="179"/>
                  <a:pt x="983" y="406"/>
                  <a:pt x="791" y="390"/>
                </a:cubicBezTo>
                <a:cubicBezTo>
                  <a:pt x="601" y="370"/>
                  <a:pt x="700" y="263"/>
                  <a:pt x="700" y="263"/>
                </a:cubicBezTo>
                <a:cubicBezTo>
                  <a:pt x="700" y="263"/>
                  <a:pt x="859" y="211"/>
                  <a:pt x="903" y="211"/>
                </a:cubicBezTo>
                <a:cubicBezTo>
                  <a:pt x="943" y="211"/>
                  <a:pt x="1055" y="115"/>
                  <a:pt x="1003" y="8"/>
                </a:cubicBezTo>
              </a:path>
            </a:pathLst>
          </a:custGeom>
          <a:solidFill>
            <a:srgbClr val="FDD8A5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5" name="ísḻíḓê">
            <a:extLst>
              <a:ext uri="{FF2B5EF4-FFF2-40B4-BE49-F238E27FC236}">
                <a16:creationId xmlns:a16="http://schemas.microsoft.com/office/drawing/2014/main" xmlns="" id="{7D096E01-6C9E-4E89-87F5-6A6693BB41AA}"/>
              </a:ext>
            </a:extLst>
          </p:cNvPr>
          <p:cNvSpPr/>
          <p:nvPr/>
        </p:nvSpPr>
        <p:spPr bwMode="auto">
          <a:xfrm>
            <a:off x="9508169" y="4911636"/>
            <a:ext cx="209017" cy="227015"/>
          </a:xfrm>
          <a:custGeom>
            <a:avLst/>
            <a:gdLst>
              <a:gd name="T0" fmla="*/ 0 w 661"/>
              <a:gd name="T1" fmla="*/ 156 h 718"/>
              <a:gd name="T2" fmla="*/ 274 w 661"/>
              <a:gd name="T3" fmla="*/ 0 h 718"/>
              <a:gd name="T4" fmla="*/ 660 w 661"/>
              <a:gd name="T5" fmla="*/ 565 h 718"/>
              <a:gd name="T6" fmla="*/ 402 w 661"/>
              <a:gd name="T7" fmla="*/ 717 h 718"/>
              <a:gd name="T8" fmla="*/ 0 w 661"/>
              <a:gd name="T9" fmla="*/ 156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1" h="718">
                <a:moveTo>
                  <a:pt x="0" y="156"/>
                </a:moveTo>
                <a:lnTo>
                  <a:pt x="274" y="0"/>
                </a:lnTo>
                <a:lnTo>
                  <a:pt x="660" y="565"/>
                </a:lnTo>
                <a:lnTo>
                  <a:pt x="402" y="717"/>
                </a:lnTo>
                <a:lnTo>
                  <a:pt x="0" y="156"/>
                </a:lnTo>
              </a:path>
            </a:pathLst>
          </a:custGeom>
          <a:solidFill>
            <a:srgbClr val="FCF6FA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6" name="îšļïdè">
            <a:extLst>
              <a:ext uri="{FF2B5EF4-FFF2-40B4-BE49-F238E27FC236}">
                <a16:creationId xmlns:a16="http://schemas.microsoft.com/office/drawing/2014/main" xmlns="" id="{04AD268D-6783-48B6-8272-28187409C6EF}"/>
              </a:ext>
            </a:extLst>
          </p:cNvPr>
          <p:cNvSpPr/>
          <p:nvPr/>
        </p:nvSpPr>
        <p:spPr bwMode="auto">
          <a:xfrm>
            <a:off x="8578112" y="4283844"/>
            <a:ext cx="1095586" cy="1357881"/>
          </a:xfrm>
          <a:custGeom>
            <a:avLst/>
            <a:gdLst>
              <a:gd name="T0" fmla="*/ 493 w 3448"/>
              <a:gd name="T1" fmla="*/ 0 h 4277"/>
              <a:gd name="T2" fmla="*/ 493 w 3448"/>
              <a:gd name="T3" fmla="*/ 0 h 4277"/>
              <a:gd name="T4" fmla="*/ 1696 w 3448"/>
              <a:gd name="T5" fmla="*/ 518 h 4277"/>
              <a:gd name="T6" fmla="*/ 2448 w 3448"/>
              <a:gd name="T7" fmla="*/ 2290 h 4277"/>
              <a:gd name="T8" fmla="*/ 2997 w 3448"/>
              <a:gd name="T9" fmla="*/ 1975 h 4277"/>
              <a:gd name="T10" fmla="*/ 3447 w 3448"/>
              <a:gd name="T11" fmla="*/ 2683 h 4277"/>
              <a:gd name="T12" fmla="*/ 2372 w 3448"/>
              <a:gd name="T13" fmla="*/ 3257 h 4277"/>
              <a:gd name="T14" fmla="*/ 2182 w 3448"/>
              <a:gd name="T15" fmla="*/ 3146 h 4277"/>
              <a:gd name="T16" fmla="*/ 1389 w 3448"/>
              <a:gd name="T17" fmla="*/ 2182 h 4277"/>
              <a:gd name="T18" fmla="*/ 1389 w 3448"/>
              <a:gd name="T19" fmla="*/ 4276 h 4277"/>
              <a:gd name="T20" fmla="*/ 0 w 3448"/>
              <a:gd name="T21" fmla="*/ 4276 h 4277"/>
              <a:gd name="T22" fmla="*/ 0 w 3448"/>
              <a:gd name="T23" fmla="*/ 1975 h 4277"/>
              <a:gd name="T24" fmla="*/ 493 w 3448"/>
              <a:gd name="T25" fmla="*/ 0 h 4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48" h="4277">
                <a:moveTo>
                  <a:pt x="493" y="0"/>
                </a:moveTo>
                <a:lnTo>
                  <a:pt x="493" y="0"/>
                </a:lnTo>
                <a:cubicBezTo>
                  <a:pt x="1696" y="518"/>
                  <a:pt x="1696" y="518"/>
                  <a:pt x="1696" y="518"/>
                </a:cubicBezTo>
                <a:cubicBezTo>
                  <a:pt x="2448" y="2290"/>
                  <a:pt x="2448" y="2290"/>
                  <a:pt x="2448" y="2290"/>
                </a:cubicBezTo>
                <a:cubicBezTo>
                  <a:pt x="2997" y="1975"/>
                  <a:pt x="2997" y="1975"/>
                  <a:pt x="2997" y="1975"/>
                </a:cubicBezTo>
                <a:cubicBezTo>
                  <a:pt x="3447" y="2683"/>
                  <a:pt x="3447" y="2683"/>
                  <a:pt x="3447" y="2683"/>
                </a:cubicBezTo>
                <a:cubicBezTo>
                  <a:pt x="3447" y="2683"/>
                  <a:pt x="2424" y="3257"/>
                  <a:pt x="2372" y="3257"/>
                </a:cubicBezTo>
                <a:cubicBezTo>
                  <a:pt x="2325" y="3257"/>
                  <a:pt x="2325" y="3281"/>
                  <a:pt x="2182" y="3146"/>
                </a:cubicBezTo>
                <a:cubicBezTo>
                  <a:pt x="2034" y="3006"/>
                  <a:pt x="1389" y="2182"/>
                  <a:pt x="1389" y="2182"/>
                </a:cubicBezTo>
                <a:cubicBezTo>
                  <a:pt x="1389" y="4276"/>
                  <a:pt x="1389" y="4276"/>
                  <a:pt x="1389" y="4276"/>
                </a:cubicBezTo>
                <a:cubicBezTo>
                  <a:pt x="0" y="4276"/>
                  <a:pt x="0" y="4276"/>
                  <a:pt x="0" y="4276"/>
                </a:cubicBezTo>
                <a:cubicBezTo>
                  <a:pt x="0" y="1975"/>
                  <a:pt x="0" y="1975"/>
                  <a:pt x="0" y="1975"/>
                </a:cubicBezTo>
                <a:cubicBezTo>
                  <a:pt x="493" y="0"/>
                  <a:pt x="493" y="0"/>
                  <a:pt x="493" y="0"/>
                </a:cubicBezTo>
              </a:path>
            </a:pathLst>
          </a:custGeom>
          <a:solidFill>
            <a:srgbClr val="BE384B">
              <a:lumMod val="75000"/>
            </a:srgbClr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7" name="iŝľidè">
            <a:extLst>
              <a:ext uri="{FF2B5EF4-FFF2-40B4-BE49-F238E27FC236}">
                <a16:creationId xmlns:a16="http://schemas.microsoft.com/office/drawing/2014/main" xmlns="" id="{A3692331-7DF3-4D66-A74A-E9EE8FC759C2}"/>
              </a:ext>
            </a:extLst>
          </p:cNvPr>
          <p:cNvSpPr/>
          <p:nvPr/>
        </p:nvSpPr>
        <p:spPr bwMode="auto">
          <a:xfrm>
            <a:off x="7439039" y="4911636"/>
            <a:ext cx="210420" cy="227015"/>
          </a:xfrm>
          <a:custGeom>
            <a:avLst/>
            <a:gdLst>
              <a:gd name="T0" fmla="*/ 665 w 666"/>
              <a:gd name="T1" fmla="*/ 156 h 718"/>
              <a:gd name="T2" fmla="*/ 391 w 666"/>
              <a:gd name="T3" fmla="*/ 0 h 718"/>
              <a:gd name="T4" fmla="*/ 0 w 666"/>
              <a:gd name="T5" fmla="*/ 565 h 718"/>
              <a:gd name="T6" fmla="*/ 259 w 666"/>
              <a:gd name="T7" fmla="*/ 717 h 718"/>
              <a:gd name="T8" fmla="*/ 665 w 666"/>
              <a:gd name="T9" fmla="*/ 156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6" h="718">
                <a:moveTo>
                  <a:pt x="665" y="156"/>
                </a:moveTo>
                <a:lnTo>
                  <a:pt x="391" y="0"/>
                </a:lnTo>
                <a:lnTo>
                  <a:pt x="0" y="565"/>
                </a:lnTo>
                <a:lnTo>
                  <a:pt x="259" y="717"/>
                </a:lnTo>
                <a:lnTo>
                  <a:pt x="665" y="156"/>
                </a:lnTo>
              </a:path>
            </a:pathLst>
          </a:custGeom>
          <a:solidFill>
            <a:srgbClr val="FCF6FA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8" name="ïšḷîḓé">
            <a:extLst>
              <a:ext uri="{FF2B5EF4-FFF2-40B4-BE49-F238E27FC236}">
                <a16:creationId xmlns:a16="http://schemas.microsoft.com/office/drawing/2014/main" xmlns="" id="{6BFFE787-29F2-4F58-8279-19B8895E0D61}"/>
              </a:ext>
            </a:extLst>
          </p:cNvPr>
          <p:cNvSpPr/>
          <p:nvPr/>
        </p:nvSpPr>
        <p:spPr bwMode="auto">
          <a:xfrm>
            <a:off x="7483929" y="4283844"/>
            <a:ext cx="1092782" cy="1357881"/>
          </a:xfrm>
          <a:custGeom>
            <a:avLst/>
            <a:gdLst>
              <a:gd name="T0" fmla="*/ 2945 w 3440"/>
              <a:gd name="T1" fmla="*/ 0 h 4277"/>
              <a:gd name="T2" fmla="*/ 2945 w 3440"/>
              <a:gd name="T3" fmla="*/ 0 h 4277"/>
              <a:gd name="T4" fmla="*/ 1703 w 3440"/>
              <a:gd name="T5" fmla="*/ 538 h 4277"/>
              <a:gd name="T6" fmla="*/ 1003 w 3440"/>
              <a:gd name="T7" fmla="*/ 2290 h 4277"/>
              <a:gd name="T8" fmla="*/ 454 w 3440"/>
              <a:gd name="T9" fmla="*/ 1975 h 4277"/>
              <a:gd name="T10" fmla="*/ 0 w 3440"/>
              <a:gd name="T11" fmla="*/ 2683 h 4277"/>
              <a:gd name="T12" fmla="*/ 1074 w 3440"/>
              <a:gd name="T13" fmla="*/ 3257 h 4277"/>
              <a:gd name="T14" fmla="*/ 1269 w 3440"/>
              <a:gd name="T15" fmla="*/ 3146 h 4277"/>
              <a:gd name="T16" fmla="*/ 2062 w 3440"/>
              <a:gd name="T17" fmla="*/ 2182 h 4277"/>
              <a:gd name="T18" fmla="*/ 2062 w 3440"/>
              <a:gd name="T19" fmla="*/ 4276 h 4277"/>
              <a:gd name="T20" fmla="*/ 3439 w 3440"/>
              <a:gd name="T21" fmla="*/ 4276 h 4277"/>
              <a:gd name="T22" fmla="*/ 3439 w 3440"/>
              <a:gd name="T23" fmla="*/ 1975 h 4277"/>
              <a:gd name="T24" fmla="*/ 2945 w 3440"/>
              <a:gd name="T25" fmla="*/ 0 h 4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40" h="4277">
                <a:moveTo>
                  <a:pt x="2945" y="0"/>
                </a:moveTo>
                <a:lnTo>
                  <a:pt x="2945" y="0"/>
                </a:lnTo>
                <a:cubicBezTo>
                  <a:pt x="1703" y="538"/>
                  <a:pt x="1703" y="538"/>
                  <a:pt x="1703" y="538"/>
                </a:cubicBezTo>
                <a:cubicBezTo>
                  <a:pt x="1003" y="2290"/>
                  <a:pt x="1003" y="2290"/>
                  <a:pt x="1003" y="2290"/>
                </a:cubicBezTo>
                <a:cubicBezTo>
                  <a:pt x="454" y="1975"/>
                  <a:pt x="454" y="1975"/>
                  <a:pt x="454" y="1975"/>
                </a:cubicBezTo>
                <a:cubicBezTo>
                  <a:pt x="0" y="2683"/>
                  <a:pt x="0" y="2683"/>
                  <a:pt x="0" y="2683"/>
                </a:cubicBezTo>
                <a:cubicBezTo>
                  <a:pt x="0" y="2683"/>
                  <a:pt x="1027" y="3257"/>
                  <a:pt x="1074" y="3257"/>
                </a:cubicBezTo>
                <a:cubicBezTo>
                  <a:pt x="1122" y="3257"/>
                  <a:pt x="1122" y="3281"/>
                  <a:pt x="1269" y="3146"/>
                </a:cubicBezTo>
                <a:cubicBezTo>
                  <a:pt x="1413" y="3006"/>
                  <a:pt x="2062" y="2182"/>
                  <a:pt x="2062" y="2182"/>
                </a:cubicBezTo>
                <a:cubicBezTo>
                  <a:pt x="2062" y="4276"/>
                  <a:pt x="2062" y="4276"/>
                  <a:pt x="2062" y="4276"/>
                </a:cubicBezTo>
                <a:cubicBezTo>
                  <a:pt x="3439" y="4276"/>
                  <a:pt x="3439" y="4276"/>
                  <a:pt x="3439" y="4276"/>
                </a:cubicBezTo>
                <a:cubicBezTo>
                  <a:pt x="3439" y="1975"/>
                  <a:pt x="3439" y="1975"/>
                  <a:pt x="3439" y="1975"/>
                </a:cubicBezTo>
                <a:cubicBezTo>
                  <a:pt x="2945" y="0"/>
                  <a:pt x="2945" y="0"/>
                  <a:pt x="2945" y="0"/>
                </a:cubicBezTo>
              </a:path>
            </a:pathLst>
          </a:custGeom>
          <a:solidFill>
            <a:srgbClr val="BE384B">
              <a:lumMod val="50000"/>
            </a:srgbClr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9" name="iSľîḓe">
            <a:extLst>
              <a:ext uri="{FF2B5EF4-FFF2-40B4-BE49-F238E27FC236}">
                <a16:creationId xmlns:a16="http://schemas.microsoft.com/office/drawing/2014/main" xmlns="" id="{AB01979D-F58C-4BF1-9C7F-1383D4B23C90}"/>
              </a:ext>
            </a:extLst>
          </p:cNvPr>
          <p:cNvSpPr/>
          <p:nvPr/>
        </p:nvSpPr>
        <p:spPr bwMode="auto">
          <a:xfrm>
            <a:off x="8420999" y="4274035"/>
            <a:ext cx="155711" cy="636201"/>
          </a:xfrm>
          <a:custGeom>
            <a:avLst/>
            <a:gdLst>
              <a:gd name="T0" fmla="*/ 0 w 495"/>
              <a:gd name="T1" fmla="*/ 0 h 2007"/>
              <a:gd name="T2" fmla="*/ 478 w 495"/>
              <a:gd name="T3" fmla="*/ 314 h 2007"/>
              <a:gd name="T4" fmla="*/ 494 w 495"/>
              <a:gd name="T5" fmla="*/ 2006 h 2007"/>
              <a:gd name="T6" fmla="*/ 0 w 495"/>
              <a:gd name="T7" fmla="*/ 31 h 2007"/>
              <a:gd name="T8" fmla="*/ 0 w 495"/>
              <a:gd name="T9" fmla="*/ 0 h 2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5" h="2007">
                <a:moveTo>
                  <a:pt x="0" y="0"/>
                </a:moveTo>
                <a:lnTo>
                  <a:pt x="478" y="314"/>
                </a:lnTo>
                <a:lnTo>
                  <a:pt x="494" y="2006"/>
                </a:lnTo>
                <a:lnTo>
                  <a:pt x="0" y="31"/>
                </a:lnTo>
                <a:lnTo>
                  <a:pt x="0" y="0"/>
                </a:lnTo>
              </a:path>
            </a:pathLst>
          </a:custGeom>
          <a:solidFill>
            <a:srgbClr val="E8E7E8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0" name="îsľîḍè">
            <a:extLst>
              <a:ext uri="{FF2B5EF4-FFF2-40B4-BE49-F238E27FC236}">
                <a16:creationId xmlns:a16="http://schemas.microsoft.com/office/drawing/2014/main" xmlns="" id="{09658CCF-9BE4-4646-9968-7027350D55E5}"/>
              </a:ext>
            </a:extLst>
          </p:cNvPr>
          <p:cNvSpPr/>
          <p:nvPr/>
        </p:nvSpPr>
        <p:spPr bwMode="auto">
          <a:xfrm>
            <a:off x="8420999" y="4274035"/>
            <a:ext cx="155711" cy="636201"/>
          </a:xfrm>
          <a:custGeom>
            <a:avLst/>
            <a:gdLst>
              <a:gd name="T0" fmla="*/ 0 w 495"/>
              <a:gd name="T1" fmla="*/ 0 h 2007"/>
              <a:gd name="T2" fmla="*/ 478 w 495"/>
              <a:gd name="T3" fmla="*/ 314 h 2007"/>
              <a:gd name="T4" fmla="*/ 494 w 495"/>
              <a:gd name="T5" fmla="*/ 2006 h 2007"/>
              <a:gd name="T6" fmla="*/ 0 w 495"/>
              <a:gd name="T7" fmla="*/ 31 h 2007"/>
              <a:gd name="T8" fmla="*/ 0 w 495"/>
              <a:gd name="T9" fmla="*/ 0 h 2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5" h="2007">
                <a:moveTo>
                  <a:pt x="0" y="0"/>
                </a:moveTo>
                <a:lnTo>
                  <a:pt x="478" y="314"/>
                </a:lnTo>
                <a:lnTo>
                  <a:pt x="494" y="2006"/>
                </a:lnTo>
                <a:lnTo>
                  <a:pt x="0" y="31"/>
                </a:lnTo>
                <a:lnTo>
                  <a:pt x="0" y="0"/>
                </a:lnTo>
              </a:path>
            </a:pathLst>
          </a:custGeom>
          <a:solidFill>
            <a:srgbClr val="E8E7E8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1" name="íṩḻíḓé">
            <a:extLst>
              <a:ext uri="{FF2B5EF4-FFF2-40B4-BE49-F238E27FC236}">
                <a16:creationId xmlns:a16="http://schemas.microsoft.com/office/drawing/2014/main" xmlns="" id="{1071B8A9-3BF7-4086-8CD2-47150BA09020}"/>
              </a:ext>
            </a:extLst>
          </p:cNvPr>
          <p:cNvSpPr/>
          <p:nvPr/>
        </p:nvSpPr>
        <p:spPr bwMode="auto">
          <a:xfrm>
            <a:off x="8569697" y="4278239"/>
            <a:ext cx="164127" cy="631996"/>
          </a:xfrm>
          <a:custGeom>
            <a:avLst/>
            <a:gdLst>
              <a:gd name="T0" fmla="*/ 521 w 522"/>
              <a:gd name="T1" fmla="*/ 0 h 1995"/>
              <a:gd name="T2" fmla="*/ 0 w 522"/>
              <a:gd name="T3" fmla="*/ 294 h 1995"/>
              <a:gd name="T4" fmla="*/ 28 w 522"/>
              <a:gd name="T5" fmla="*/ 1994 h 1995"/>
              <a:gd name="T6" fmla="*/ 521 w 522"/>
              <a:gd name="T7" fmla="*/ 19 h 1995"/>
              <a:gd name="T8" fmla="*/ 521 w 522"/>
              <a:gd name="T9" fmla="*/ 0 h 1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2" h="1995">
                <a:moveTo>
                  <a:pt x="521" y="0"/>
                </a:moveTo>
                <a:lnTo>
                  <a:pt x="0" y="294"/>
                </a:lnTo>
                <a:lnTo>
                  <a:pt x="28" y="1994"/>
                </a:lnTo>
                <a:lnTo>
                  <a:pt x="521" y="19"/>
                </a:lnTo>
                <a:lnTo>
                  <a:pt x="521" y="0"/>
                </a:lnTo>
              </a:path>
            </a:pathLst>
          </a:custGeom>
          <a:solidFill>
            <a:srgbClr val="F3F3F3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2" name="îṧlïḓé">
            <a:extLst>
              <a:ext uri="{FF2B5EF4-FFF2-40B4-BE49-F238E27FC236}">
                <a16:creationId xmlns:a16="http://schemas.microsoft.com/office/drawing/2014/main" xmlns="" id="{7C8748D5-EF3E-4355-B77B-2CD3277852DB}"/>
              </a:ext>
            </a:extLst>
          </p:cNvPr>
          <p:cNvSpPr/>
          <p:nvPr/>
        </p:nvSpPr>
        <p:spPr bwMode="auto">
          <a:xfrm>
            <a:off x="8569697" y="4278239"/>
            <a:ext cx="164127" cy="631996"/>
          </a:xfrm>
          <a:custGeom>
            <a:avLst/>
            <a:gdLst>
              <a:gd name="T0" fmla="*/ 521 w 522"/>
              <a:gd name="T1" fmla="*/ 0 h 1995"/>
              <a:gd name="T2" fmla="*/ 0 w 522"/>
              <a:gd name="T3" fmla="*/ 294 h 1995"/>
              <a:gd name="T4" fmla="*/ 28 w 522"/>
              <a:gd name="T5" fmla="*/ 1994 h 1995"/>
              <a:gd name="T6" fmla="*/ 521 w 522"/>
              <a:gd name="T7" fmla="*/ 19 h 1995"/>
              <a:gd name="T8" fmla="*/ 521 w 522"/>
              <a:gd name="T9" fmla="*/ 0 h 1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2" h="1995">
                <a:moveTo>
                  <a:pt x="521" y="0"/>
                </a:moveTo>
                <a:lnTo>
                  <a:pt x="0" y="294"/>
                </a:lnTo>
                <a:lnTo>
                  <a:pt x="28" y="1994"/>
                </a:lnTo>
                <a:lnTo>
                  <a:pt x="521" y="19"/>
                </a:lnTo>
                <a:lnTo>
                  <a:pt x="521" y="0"/>
                </a:lnTo>
              </a:path>
            </a:pathLst>
          </a:custGeom>
          <a:solidFill>
            <a:srgbClr val="F3F3F3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3" name="ïšlîdê">
            <a:extLst>
              <a:ext uri="{FF2B5EF4-FFF2-40B4-BE49-F238E27FC236}">
                <a16:creationId xmlns:a16="http://schemas.microsoft.com/office/drawing/2014/main" xmlns="" id="{AE5A9772-0385-4665-8332-DD03CB6497DB}"/>
              </a:ext>
            </a:extLst>
          </p:cNvPr>
          <p:cNvSpPr/>
          <p:nvPr/>
        </p:nvSpPr>
        <p:spPr bwMode="auto">
          <a:xfrm>
            <a:off x="8569697" y="4372127"/>
            <a:ext cx="0" cy="0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solidFill>
            <a:srgbClr val="E3D0B8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4" name="išľíḋê">
            <a:extLst>
              <a:ext uri="{FF2B5EF4-FFF2-40B4-BE49-F238E27FC236}">
                <a16:creationId xmlns:a16="http://schemas.microsoft.com/office/drawing/2014/main" xmlns="" id="{4D16E0D9-37C2-4775-975E-3C51CA043065}"/>
              </a:ext>
            </a:extLst>
          </p:cNvPr>
          <p:cNvSpPr/>
          <p:nvPr/>
        </p:nvSpPr>
        <p:spPr bwMode="auto">
          <a:xfrm>
            <a:off x="8569697" y="4372127"/>
            <a:ext cx="0" cy="0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solidFill>
            <a:srgbClr val="E3D0B8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5" name="íš1ídê">
            <a:extLst>
              <a:ext uri="{FF2B5EF4-FFF2-40B4-BE49-F238E27FC236}">
                <a16:creationId xmlns:a16="http://schemas.microsoft.com/office/drawing/2014/main" xmlns="" id="{96AC3CCA-BCBE-46D0-AC35-BE61ADAAB738}"/>
              </a:ext>
            </a:extLst>
          </p:cNvPr>
          <p:cNvSpPr/>
          <p:nvPr/>
        </p:nvSpPr>
        <p:spPr bwMode="auto">
          <a:xfrm>
            <a:off x="8457473" y="4430983"/>
            <a:ext cx="119238" cy="479252"/>
          </a:xfrm>
          <a:custGeom>
            <a:avLst/>
            <a:gdLst>
              <a:gd name="T0" fmla="*/ 0 w 380"/>
              <a:gd name="T1" fmla="*/ 0 h 1513"/>
              <a:gd name="T2" fmla="*/ 0 w 380"/>
              <a:gd name="T3" fmla="*/ 0 h 1513"/>
              <a:gd name="T4" fmla="*/ 379 w 380"/>
              <a:gd name="T5" fmla="*/ 1512 h 1513"/>
              <a:gd name="T6" fmla="*/ 0 w 380"/>
              <a:gd name="T7" fmla="*/ 0 h 1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0" h="1513">
                <a:moveTo>
                  <a:pt x="0" y="0"/>
                </a:moveTo>
                <a:lnTo>
                  <a:pt x="0" y="0"/>
                </a:lnTo>
                <a:lnTo>
                  <a:pt x="379" y="1512"/>
                </a:lnTo>
                <a:lnTo>
                  <a:pt x="0" y="0"/>
                </a:lnTo>
              </a:path>
            </a:pathLst>
          </a:custGeom>
          <a:solidFill>
            <a:srgbClr val="7B8398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6" name="ïṩliḓé">
            <a:extLst>
              <a:ext uri="{FF2B5EF4-FFF2-40B4-BE49-F238E27FC236}">
                <a16:creationId xmlns:a16="http://schemas.microsoft.com/office/drawing/2014/main" xmlns="" id="{6C850AE4-14AB-42E0-BB85-57C73DB0F26B}"/>
              </a:ext>
            </a:extLst>
          </p:cNvPr>
          <p:cNvSpPr/>
          <p:nvPr/>
        </p:nvSpPr>
        <p:spPr bwMode="auto">
          <a:xfrm>
            <a:off x="8457473" y="4430983"/>
            <a:ext cx="119238" cy="479252"/>
          </a:xfrm>
          <a:custGeom>
            <a:avLst/>
            <a:gdLst>
              <a:gd name="T0" fmla="*/ 0 w 380"/>
              <a:gd name="T1" fmla="*/ 0 h 1513"/>
              <a:gd name="T2" fmla="*/ 0 w 380"/>
              <a:gd name="T3" fmla="*/ 0 h 1513"/>
              <a:gd name="T4" fmla="*/ 379 w 380"/>
              <a:gd name="T5" fmla="*/ 1512 h 1513"/>
              <a:gd name="T6" fmla="*/ 0 w 380"/>
              <a:gd name="T7" fmla="*/ 0 h 1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0" h="1513">
                <a:moveTo>
                  <a:pt x="0" y="0"/>
                </a:moveTo>
                <a:lnTo>
                  <a:pt x="0" y="0"/>
                </a:lnTo>
                <a:lnTo>
                  <a:pt x="379" y="1512"/>
                </a:lnTo>
                <a:lnTo>
                  <a:pt x="0" y="0"/>
                </a:lnTo>
              </a:path>
            </a:pathLst>
          </a:custGeom>
          <a:solidFill>
            <a:srgbClr val="7B8398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7" name="íṥ1idê">
            <a:extLst>
              <a:ext uri="{FF2B5EF4-FFF2-40B4-BE49-F238E27FC236}">
                <a16:creationId xmlns:a16="http://schemas.microsoft.com/office/drawing/2014/main" xmlns="" id="{4994B363-3D39-42E3-8B99-2423BE6A39CE}"/>
              </a:ext>
            </a:extLst>
          </p:cNvPr>
          <p:cNvSpPr/>
          <p:nvPr/>
        </p:nvSpPr>
        <p:spPr bwMode="auto">
          <a:xfrm>
            <a:off x="8457473" y="4372127"/>
            <a:ext cx="119238" cy="539509"/>
          </a:xfrm>
          <a:custGeom>
            <a:avLst/>
            <a:gdLst>
              <a:gd name="T0" fmla="*/ 351 w 380"/>
              <a:gd name="T1" fmla="*/ 0 h 1701"/>
              <a:gd name="T2" fmla="*/ 0 w 380"/>
              <a:gd name="T3" fmla="*/ 188 h 1701"/>
              <a:gd name="T4" fmla="*/ 379 w 380"/>
              <a:gd name="T5" fmla="*/ 1700 h 1701"/>
              <a:gd name="T6" fmla="*/ 351 w 380"/>
              <a:gd name="T7" fmla="*/ 0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0" h="1701">
                <a:moveTo>
                  <a:pt x="351" y="0"/>
                </a:moveTo>
                <a:lnTo>
                  <a:pt x="0" y="188"/>
                </a:lnTo>
                <a:lnTo>
                  <a:pt x="379" y="1700"/>
                </a:lnTo>
                <a:lnTo>
                  <a:pt x="351" y="0"/>
                </a:lnTo>
              </a:path>
            </a:pathLst>
          </a:custGeom>
          <a:solidFill>
            <a:srgbClr val="D7D7D8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8" name="íślïďê">
            <a:extLst>
              <a:ext uri="{FF2B5EF4-FFF2-40B4-BE49-F238E27FC236}">
                <a16:creationId xmlns:a16="http://schemas.microsoft.com/office/drawing/2014/main" xmlns="" id="{F8270A05-56BC-4989-963B-C89BDC3DB06E}"/>
              </a:ext>
            </a:extLst>
          </p:cNvPr>
          <p:cNvSpPr/>
          <p:nvPr/>
        </p:nvSpPr>
        <p:spPr bwMode="auto">
          <a:xfrm>
            <a:off x="8457473" y="4372127"/>
            <a:ext cx="119238" cy="539509"/>
          </a:xfrm>
          <a:custGeom>
            <a:avLst/>
            <a:gdLst>
              <a:gd name="T0" fmla="*/ 351 w 380"/>
              <a:gd name="T1" fmla="*/ 0 h 1701"/>
              <a:gd name="T2" fmla="*/ 0 w 380"/>
              <a:gd name="T3" fmla="*/ 188 h 1701"/>
              <a:gd name="T4" fmla="*/ 379 w 380"/>
              <a:gd name="T5" fmla="*/ 1700 h 1701"/>
              <a:gd name="T6" fmla="*/ 351 w 380"/>
              <a:gd name="T7" fmla="*/ 0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0" h="1701">
                <a:moveTo>
                  <a:pt x="351" y="0"/>
                </a:moveTo>
                <a:lnTo>
                  <a:pt x="0" y="188"/>
                </a:lnTo>
                <a:lnTo>
                  <a:pt x="379" y="1700"/>
                </a:lnTo>
                <a:lnTo>
                  <a:pt x="351" y="0"/>
                </a:lnTo>
              </a:path>
            </a:pathLst>
          </a:custGeom>
          <a:solidFill>
            <a:srgbClr val="D7D7D8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9" name="ï$1îḍé">
            <a:extLst>
              <a:ext uri="{FF2B5EF4-FFF2-40B4-BE49-F238E27FC236}">
                <a16:creationId xmlns:a16="http://schemas.microsoft.com/office/drawing/2014/main" xmlns="" id="{27CD6C67-3777-4C52-B84F-138F723CA9A1}"/>
              </a:ext>
            </a:extLst>
          </p:cNvPr>
          <p:cNvSpPr/>
          <p:nvPr/>
        </p:nvSpPr>
        <p:spPr bwMode="auto">
          <a:xfrm>
            <a:off x="8578113" y="4421173"/>
            <a:ext cx="122044" cy="489062"/>
          </a:xfrm>
          <a:custGeom>
            <a:avLst/>
            <a:gdLst>
              <a:gd name="T0" fmla="*/ 386 w 387"/>
              <a:gd name="T1" fmla="*/ 0 h 1545"/>
              <a:gd name="T2" fmla="*/ 0 w 387"/>
              <a:gd name="T3" fmla="*/ 1544 h 1545"/>
              <a:gd name="T4" fmla="*/ 386 w 387"/>
              <a:gd name="T5" fmla="*/ 0 h 1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7" h="1545">
                <a:moveTo>
                  <a:pt x="386" y="0"/>
                </a:moveTo>
                <a:lnTo>
                  <a:pt x="0" y="1544"/>
                </a:lnTo>
                <a:lnTo>
                  <a:pt x="386" y="0"/>
                </a:lnTo>
              </a:path>
            </a:pathLst>
          </a:custGeom>
          <a:solidFill>
            <a:srgbClr val="8796AF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0" name="ïsliďê">
            <a:extLst>
              <a:ext uri="{FF2B5EF4-FFF2-40B4-BE49-F238E27FC236}">
                <a16:creationId xmlns:a16="http://schemas.microsoft.com/office/drawing/2014/main" xmlns="" id="{8A5970FE-6ADE-4A75-9DEF-F195517C246B}"/>
              </a:ext>
            </a:extLst>
          </p:cNvPr>
          <p:cNvSpPr/>
          <p:nvPr/>
        </p:nvSpPr>
        <p:spPr bwMode="auto">
          <a:xfrm>
            <a:off x="8578113" y="4421173"/>
            <a:ext cx="122044" cy="489062"/>
          </a:xfrm>
          <a:custGeom>
            <a:avLst/>
            <a:gdLst>
              <a:gd name="T0" fmla="*/ 386 w 387"/>
              <a:gd name="T1" fmla="*/ 0 h 1545"/>
              <a:gd name="T2" fmla="*/ 0 w 387"/>
              <a:gd name="T3" fmla="*/ 1544 h 1545"/>
              <a:gd name="T4" fmla="*/ 386 w 387"/>
              <a:gd name="T5" fmla="*/ 0 h 1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7" h="1545">
                <a:moveTo>
                  <a:pt x="386" y="0"/>
                </a:moveTo>
                <a:lnTo>
                  <a:pt x="0" y="1544"/>
                </a:lnTo>
                <a:lnTo>
                  <a:pt x="386" y="0"/>
                </a:lnTo>
              </a:path>
            </a:pathLst>
          </a:custGeom>
          <a:solidFill>
            <a:srgbClr val="8796AF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1" name="í$ḷíďè">
            <a:extLst>
              <a:ext uri="{FF2B5EF4-FFF2-40B4-BE49-F238E27FC236}">
                <a16:creationId xmlns:a16="http://schemas.microsoft.com/office/drawing/2014/main" xmlns="" id="{33D75C08-B621-4068-8028-3F88ED90FB21}"/>
              </a:ext>
            </a:extLst>
          </p:cNvPr>
          <p:cNvSpPr/>
          <p:nvPr/>
        </p:nvSpPr>
        <p:spPr bwMode="auto">
          <a:xfrm>
            <a:off x="8569697" y="4372127"/>
            <a:ext cx="130461" cy="539509"/>
          </a:xfrm>
          <a:custGeom>
            <a:avLst/>
            <a:gdLst>
              <a:gd name="T0" fmla="*/ 0 w 415"/>
              <a:gd name="T1" fmla="*/ 0 h 1701"/>
              <a:gd name="T2" fmla="*/ 0 w 415"/>
              <a:gd name="T3" fmla="*/ 0 h 1701"/>
              <a:gd name="T4" fmla="*/ 28 w 415"/>
              <a:gd name="T5" fmla="*/ 1700 h 1701"/>
              <a:gd name="T6" fmla="*/ 414 w 415"/>
              <a:gd name="T7" fmla="*/ 156 h 1701"/>
              <a:gd name="T8" fmla="*/ 0 w 415"/>
              <a:gd name="T9" fmla="*/ 0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1701">
                <a:moveTo>
                  <a:pt x="0" y="0"/>
                </a:moveTo>
                <a:lnTo>
                  <a:pt x="0" y="0"/>
                </a:lnTo>
                <a:lnTo>
                  <a:pt x="28" y="1700"/>
                </a:lnTo>
                <a:lnTo>
                  <a:pt x="414" y="156"/>
                </a:lnTo>
                <a:lnTo>
                  <a:pt x="0" y="0"/>
                </a:lnTo>
              </a:path>
            </a:pathLst>
          </a:custGeom>
          <a:solidFill>
            <a:srgbClr val="DDDCDD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2" name="íš1îdè">
            <a:extLst>
              <a:ext uri="{FF2B5EF4-FFF2-40B4-BE49-F238E27FC236}">
                <a16:creationId xmlns:a16="http://schemas.microsoft.com/office/drawing/2014/main" xmlns="" id="{05E3F0D7-AEC6-4DB7-A1BC-858D7868B27A}"/>
              </a:ext>
            </a:extLst>
          </p:cNvPr>
          <p:cNvSpPr/>
          <p:nvPr/>
        </p:nvSpPr>
        <p:spPr bwMode="auto">
          <a:xfrm>
            <a:off x="8569697" y="4372127"/>
            <a:ext cx="130461" cy="539509"/>
          </a:xfrm>
          <a:custGeom>
            <a:avLst/>
            <a:gdLst>
              <a:gd name="T0" fmla="*/ 0 w 415"/>
              <a:gd name="T1" fmla="*/ 0 h 1701"/>
              <a:gd name="T2" fmla="*/ 0 w 415"/>
              <a:gd name="T3" fmla="*/ 0 h 1701"/>
              <a:gd name="T4" fmla="*/ 28 w 415"/>
              <a:gd name="T5" fmla="*/ 1700 h 1701"/>
              <a:gd name="T6" fmla="*/ 414 w 415"/>
              <a:gd name="T7" fmla="*/ 156 h 1701"/>
              <a:gd name="T8" fmla="*/ 0 w 415"/>
              <a:gd name="T9" fmla="*/ 0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5" h="1701">
                <a:moveTo>
                  <a:pt x="0" y="0"/>
                </a:moveTo>
                <a:lnTo>
                  <a:pt x="0" y="0"/>
                </a:lnTo>
                <a:lnTo>
                  <a:pt x="28" y="1700"/>
                </a:lnTo>
                <a:lnTo>
                  <a:pt x="414" y="156"/>
                </a:lnTo>
                <a:lnTo>
                  <a:pt x="0" y="0"/>
                </a:lnTo>
              </a:path>
            </a:pathLst>
          </a:custGeom>
          <a:solidFill>
            <a:srgbClr val="DDDCDD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3" name="ïşḻídê">
            <a:extLst>
              <a:ext uri="{FF2B5EF4-FFF2-40B4-BE49-F238E27FC236}">
                <a16:creationId xmlns:a16="http://schemas.microsoft.com/office/drawing/2014/main" xmlns="" id="{690DF2DE-FABA-4162-9FED-C13D0CB57610}"/>
              </a:ext>
            </a:extLst>
          </p:cNvPr>
          <p:cNvSpPr/>
          <p:nvPr/>
        </p:nvSpPr>
        <p:spPr bwMode="auto">
          <a:xfrm>
            <a:off x="8513584" y="4372127"/>
            <a:ext cx="63126" cy="539509"/>
          </a:xfrm>
          <a:custGeom>
            <a:avLst/>
            <a:gdLst>
              <a:gd name="T0" fmla="*/ 203 w 204"/>
              <a:gd name="T1" fmla="*/ 1700 h 1701"/>
              <a:gd name="T2" fmla="*/ 175 w 204"/>
              <a:gd name="T3" fmla="*/ 339 h 1701"/>
              <a:gd name="T4" fmla="*/ 175 w 204"/>
              <a:gd name="T5" fmla="*/ 0 h 1701"/>
              <a:gd name="T6" fmla="*/ 0 w 204"/>
              <a:gd name="T7" fmla="*/ 96 h 1701"/>
              <a:gd name="T8" fmla="*/ 107 w 204"/>
              <a:gd name="T9" fmla="*/ 247 h 1701"/>
              <a:gd name="T10" fmla="*/ 24 w 204"/>
              <a:gd name="T11" fmla="*/ 1031 h 1701"/>
              <a:gd name="T12" fmla="*/ 203 w 204"/>
              <a:gd name="T13" fmla="*/ 1700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4" h="1701">
                <a:moveTo>
                  <a:pt x="203" y="1700"/>
                </a:moveTo>
                <a:lnTo>
                  <a:pt x="175" y="339"/>
                </a:lnTo>
                <a:lnTo>
                  <a:pt x="175" y="0"/>
                </a:lnTo>
                <a:lnTo>
                  <a:pt x="0" y="96"/>
                </a:lnTo>
                <a:lnTo>
                  <a:pt x="107" y="247"/>
                </a:lnTo>
                <a:lnTo>
                  <a:pt x="24" y="1031"/>
                </a:lnTo>
                <a:lnTo>
                  <a:pt x="203" y="1700"/>
                </a:lnTo>
              </a:path>
            </a:pathLst>
          </a:custGeom>
          <a:solidFill>
            <a:srgbClr val="BE384B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4" name="îṥ1íḍê">
            <a:extLst>
              <a:ext uri="{FF2B5EF4-FFF2-40B4-BE49-F238E27FC236}">
                <a16:creationId xmlns:a16="http://schemas.microsoft.com/office/drawing/2014/main" xmlns="" id="{01D320CE-1775-4DDA-8902-064138383759}"/>
              </a:ext>
            </a:extLst>
          </p:cNvPr>
          <p:cNvSpPr/>
          <p:nvPr/>
        </p:nvSpPr>
        <p:spPr bwMode="auto">
          <a:xfrm>
            <a:off x="8569697" y="4372127"/>
            <a:ext cx="60320" cy="539509"/>
          </a:xfrm>
          <a:custGeom>
            <a:avLst/>
            <a:gdLst>
              <a:gd name="T0" fmla="*/ 28 w 196"/>
              <a:gd name="T1" fmla="*/ 1700 h 1701"/>
              <a:gd name="T2" fmla="*/ 0 w 196"/>
              <a:gd name="T3" fmla="*/ 339 h 1701"/>
              <a:gd name="T4" fmla="*/ 0 w 196"/>
              <a:gd name="T5" fmla="*/ 0 h 1701"/>
              <a:gd name="T6" fmla="*/ 180 w 196"/>
              <a:gd name="T7" fmla="*/ 96 h 1701"/>
              <a:gd name="T8" fmla="*/ 68 w 196"/>
              <a:gd name="T9" fmla="*/ 247 h 1701"/>
              <a:gd name="T10" fmla="*/ 195 w 196"/>
              <a:gd name="T11" fmla="*/ 1059 h 1701"/>
              <a:gd name="T12" fmla="*/ 28 w 196"/>
              <a:gd name="T13" fmla="*/ 1700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6" h="1701">
                <a:moveTo>
                  <a:pt x="28" y="1700"/>
                </a:moveTo>
                <a:lnTo>
                  <a:pt x="0" y="339"/>
                </a:lnTo>
                <a:lnTo>
                  <a:pt x="0" y="0"/>
                </a:lnTo>
                <a:lnTo>
                  <a:pt x="180" y="96"/>
                </a:lnTo>
                <a:lnTo>
                  <a:pt x="68" y="247"/>
                </a:lnTo>
                <a:lnTo>
                  <a:pt x="195" y="1059"/>
                </a:lnTo>
                <a:lnTo>
                  <a:pt x="28" y="1700"/>
                </a:lnTo>
              </a:path>
            </a:pathLst>
          </a:custGeom>
          <a:solidFill>
            <a:srgbClr val="D66E49">
              <a:lumMod val="60000"/>
              <a:lumOff val="40000"/>
            </a:srgbClr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5" name="ïṡḻïdé">
            <a:extLst>
              <a:ext uri="{FF2B5EF4-FFF2-40B4-BE49-F238E27FC236}">
                <a16:creationId xmlns:a16="http://schemas.microsoft.com/office/drawing/2014/main" xmlns="" id="{5F9D3DBC-787C-4603-83EC-D75D60A0935D}"/>
              </a:ext>
            </a:extLst>
          </p:cNvPr>
          <p:cNvSpPr/>
          <p:nvPr/>
        </p:nvSpPr>
        <p:spPr bwMode="auto">
          <a:xfrm>
            <a:off x="8520599" y="4372127"/>
            <a:ext cx="56112" cy="539509"/>
          </a:xfrm>
          <a:custGeom>
            <a:avLst/>
            <a:gdLst>
              <a:gd name="T0" fmla="*/ 179 w 180"/>
              <a:gd name="T1" fmla="*/ 1680 h 1701"/>
              <a:gd name="T2" fmla="*/ 179 w 180"/>
              <a:gd name="T3" fmla="*/ 1700 h 1701"/>
              <a:gd name="T4" fmla="*/ 0 w 180"/>
              <a:gd name="T5" fmla="*/ 1031 h 1701"/>
              <a:gd name="T6" fmla="*/ 151 w 180"/>
              <a:gd name="T7" fmla="*/ 0 h 1701"/>
              <a:gd name="T8" fmla="*/ 179 w 180"/>
              <a:gd name="T9" fmla="*/ 1680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0" h="1701">
                <a:moveTo>
                  <a:pt x="179" y="1680"/>
                </a:moveTo>
                <a:lnTo>
                  <a:pt x="179" y="1700"/>
                </a:lnTo>
                <a:lnTo>
                  <a:pt x="0" y="1031"/>
                </a:lnTo>
                <a:lnTo>
                  <a:pt x="151" y="0"/>
                </a:lnTo>
                <a:lnTo>
                  <a:pt x="179" y="1680"/>
                </a:lnTo>
              </a:path>
            </a:pathLst>
          </a:custGeom>
          <a:solidFill>
            <a:srgbClr val="D66E49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6" name="í$ḷiďê">
            <a:extLst>
              <a:ext uri="{FF2B5EF4-FFF2-40B4-BE49-F238E27FC236}">
                <a16:creationId xmlns:a16="http://schemas.microsoft.com/office/drawing/2014/main" xmlns="" id="{ED3DEEE3-B130-498C-9857-2F2AC90F784F}"/>
              </a:ext>
            </a:extLst>
          </p:cNvPr>
          <p:cNvSpPr/>
          <p:nvPr/>
        </p:nvSpPr>
        <p:spPr bwMode="auto">
          <a:xfrm>
            <a:off x="8265288" y="4274035"/>
            <a:ext cx="311422" cy="636201"/>
          </a:xfrm>
          <a:custGeom>
            <a:avLst/>
            <a:gdLst>
              <a:gd name="T0" fmla="*/ 489 w 984"/>
              <a:gd name="T1" fmla="*/ 0 h 2007"/>
              <a:gd name="T2" fmla="*/ 0 w 984"/>
              <a:gd name="T3" fmla="*/ 227 h 2007"/>
              <a:gd name="T4" fmla="*/ 294 w 984"/>
              <a:gd name="T5" fmla="*/ 537 h 2007"/>
              <a:gd name="T6" fmla="*/ 159 w 984"/>
              <a:gd name="T7" fmla="*/ 804 h 2007"/>
              <a:gd name="T8" fmla="*/ 983 w 984"/>
              <a:gd name="T9" fmla="*/ 2006 h 2007"/>
              <a:gd name="T10" fmla="*/ 489 w 984"/>
              <a:gd name="T11" fmla="*/ 0 h 2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4" h="2007">
                <a:moveTo>
                  <a:pt x="489" y="0"/>
                </a:moveTo>
                <a:lnTo>
                  <a:pt x="0" y="227"/>
                </a:lnTo>
                <a:lnTo>
                  <a:pt x="294" y="537"/>
                </a:lnTo>
                <a:lnTo>
                  <a:pt x="159" y="804"/>
                </a:lnTo>
                <a:lnTo>
                  <a:pt x="983" y="2006"/>
                </a:lnTo>
                <a:lnTo>
                  <a:pt x="489" y="0"/>
                </a:lnTo>
              </a:path>
            </a:pathLst>
          </a:custGeom>
          <a:solidFill>
            <a:srgbClr val="4F646B">
              <a:lumMod val="75000"/>
            </a:srgbClr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7" name="işľïḑê">
            <a:extLst>
              <a:ext uri="{FF2B5EF4-FFF2-40B4-BE49-F238E27FC236}">
                <a16:creationId xmlns:a16="http://schemas.microsoft.com/office/drawing/2014/main" xmlns="" id="{591E9802-F2C9-4D60-9021-F91DB66C13AB}"/>
              </a:ext>
            </a:extLst>
          </p:cNvPr>
          <p:cNvSpPr/>
          <p:nvPr/>
        </p:nvSpPr>
        <p:spPr bwMode="auto">
          <a:xfrm>
            <a:off x="8575308" y="4278239"/>
            <a:ext cx="312824" cy="631996"/>
          </a:xfrm>
          <a:custGeom>
            <a:avLst/>
            <a:gdLst>
              <a:gd name="T0" fmla="*/ 501 w 989"/>
              <a:gd name="T1" fmla="*/ 0 h 1995"/>
              <a:gd name="T2" fmla="*/ 988 w 989"/>
              <a:gd name="T3" fmla="*/ 207 h 1995"/>
              <a:gd name="T4" fmla="*/ 684 w 989"/>
              <a:gd name="T5" fmla="*/ 525 h 1995"/>
              <a:gd name="T6" fmla="*/ 824 w 989"/>
              <a:gd name="T7" fmla="*/ 792 h 1995"/>
              <a:gd name="T8" fmla="*/ 0 w 989"/>
              <a:gd name="T9" fmla="*/ 1994 h 1995"/>
              <a:gd name="T10" fmla="*/ 501 w 989"/>
              <a:gd name="T11" fmla="*/ 0 h 1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89" h="1995">
                <a:moveTo>
                  <a:pt x="501" y="0"/>
                </a:moveTo>
                <a:lnTo>
                  <a:pt x="988" y="207"/>
                </a:lnTo>
                <a:lnTo>
                  <a:pt x="684" y="525"/>
                </a:lnTo>
                <a:lnTo>
                  <a:pt x="824" y="792"/>
                </a:lnTo>
                <a:lnTo>
                  <a:pt x="0" y="1994"/>
                </a:lnTo>
                <a:lnTo>
                  <a:pt x="501" y="0"/>
                </a:lnTo>
              </a:path>
            </a:pathLst>
          </a:custGeom>
          <a:solidFill>
            <a:srgbClr val="BE384B">
              <a:lumMod val="50000"/>
            </a:srgbClr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8" name="îś1îḓé">
            <a:extLst>
              <a:ext uri="{FF2B5EF4-FFF2-40B4-BE49-F238E27FC236}">
                <a16:creationId xmlns:a16="http://schemas.microsoft.com/office/drawing/2014/main" xmlns="" id="{EEC07991-5CD0-4FDA-A1AB-A5D49C1F4F74}"/>
              </a:ext>
            </a:extLst>
          </p:cNvPr>
          <p:cNvSpPr/>
          <p:nvPr/>
        </p:nvSpPr>
        <p:spPr bwMode="auto">
          <a:xfrm>
            <a:off x="8218997" y="5301204"/>
            <a:ext cx="193586" cy="46244"/>
          </a:xfrm>
          <a:custGeom>
            <a:avLst/>
            <a:gdLst>
              <a:gd name="T0" fmla="*/ 613 w 614"/>
              <a:gd name="T1" fmla="*/ 147 h 148"/>
              <a:gd name="T2" fmla="*/ 0 w 614"/>
              <a:gd name="T3" fmla="*/ 147 h 148"/>
              <a:gd name="T4" fmla="*/ 0 w 614"/>
              <a:gd name="T5" fmla="*/ 0 h 148"/>
              <a:gd name="T6" fmla="*/ 613 w 614"/>
              <a:gd name="T7" fmla="*/ 0 h 148"/>
              <a:gd name="T8" fmla="*/ 613 w 614"/>
              <a:gd name="T9" fmla="*/ 14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148">
                <a:moveTo>
                  <a:pt x="613" y="147"/>
                </a:moveTo>
                <a:lnTo>
                  <a:pt x="0" y="147"/>
                </a:lnTo>
                <a:lnTo>
                  <a:pt x="0" y="0"/>
                </a:lnTo>
                <a:lnTo>
                  <a:pt x="613" y="0"/>
                </a:lnTo>
                <a:lnTo>
                  <a:pt x="613" y="147"/>
                </a:lnTo>
              </a:path>
            </a:pathLst>
          </a:custGeom>
          <a:solidFill>
            <a:srgbClr val="6A868F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9" name="îṥ1íḓè">
            <a:extLst>
              <a:ext uri="{FF2B5EF4-FFF2-40B4-BE49-F238E27FC236}">
                <a16:creationId xmlns:a16="http://schemas.microsoft.com/office/drawing/2014/main" xmlns="" id="{4B327C94-C762-4A6A-B373-6BC261463288}"/>
              </a:ext>
            </a:extLst>
          </p:cNvPr>
          <p:cNvSpPr/>
          <p:nvPr/>
        </p:nvSpPr>
        <p:spPr bwMode="auto">
          <a:xfrm>
            <a:off x="8742241" y="5301204"/>
            <a:ext cx="193586" cy="46244"/>
          </a:xfrm>
          <a:custGeom>
            <a:avLst/>
            <a:gdLst>
              <a:gd name="T0" fmla="*/ 613 w 614"/>
              <a:gd name="T1" fmla="*/ 147 h 148"/>
              <a:gd name="T2" fmla="*/ 0 w 614"/>
              <a:gd name="T3" fmla="*/ 147 h 148"/>
              <a:gd name="T4" fmla="*/ 0 w 614"/>
              <a:gd name="T5" fmla="*/ 0 h 148"/>
              <a:gd name="T6" fmla="*/ 613 w 614"/>
              <a:gd name="T7" fmla="*/ 0 h 148"/>
              <a:gd name="T8" fmla="*/ 613 w 614"/>
              <a:gd name="T9" fmla="*/ 14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4" h="148">
                <a:moveTo>
                  <a:pt x="613" y="147"/>
                </a:moveTo>
                <a:lnTo>
                  <a:pt x="0" y="147"/>
                </a:lnTo>
                <a:lnTo>
                  <a:pt x="0" y="0"/>
                </a:lnTo>
                <a:lnTo>
                  <a:pt x="613" y="0"/>
                </a:lnTo>
                <a:lnTo>
                  <a:pt x="613" y="147"/>
                </a:lnTo>
              </a:path>
            </a:pathLst>
          </a:custGeom>
          <a:solidFill>
            <a:srgbClr val="6A868F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0" name="ïşḷïḑè">
            <a:extLst>
              <a:ext uri="{FF2B5EF4-FFF2-40B4-BE49-F238E27FC236}">
                <a16:creationId xmlns:a16="http://schemas.microsoft.com/office/drawing/2014/main" xmlns="" id="{79FBF90D-75E5-490E-9CCA-B2275E0E4E02}"/>
              </a:ext>
            </a:extLst>
          </p:cNvPr>
          <p:cNvSpPr/>
          <p:nvPr/>
        </p:nvSpPr>
        <p:spPr bwMode="auto">
          <a:xfrm>
            <a:off x="7746252" y="5383882"/>
            <a:ext cx="1047891" cy="651615"/>
          </a:xfrm>
          <a:custGeom>
            <a:avLst/>
            <a:gdLst>
              <a:gd name="T0" fmla="*/ 1027 w 3297"/>
              <a:gd name="T1" fmla="*/ 0 h 2055"/>
              <a:gd name="T2" fmla="*/ 1027 w 3297"/>
              <a:gd name="T3" fmla="*/ 0 h 2055"/>
              <a:gd name="T4" fmla="*/ 1779 w 3297"/>
              <a:gd name="T5" fmla="*/ 330 h 2055"/>
              <a:gd name="T6" fmla="*/ 2086 w 3297"/>
              <a:gd name="T7" fmla="*/ 203 h 2055"/>
              <a:gd name="T8" fmla="*/ 2512 w 3297"/>
              <a:gd name="T9" fmla="*/ 629 h 2055"/>
              <a:gd name="T10" fmla="*/ 2512 w 3297"/>
              <a:gd name="T11" fmla="*/ 669 h 2055"/>
              <a:gd name="T12" fmla="*/ 2603 w 3297"/>
              <a:gd name="T13" fmla="*/ 664 h 2055"/>
              <a:gd name="T14" fmla="*/ 3296 w 3297"/>
              <a:gd name="T15" fmla="*/ 1357 h 2055"/>
              <a:gd name="T16" fmla="*/ 2603 w 3297"/>
              <a:gd name="T17" fmla="*/ 2054 h 2055"/>
              <a:gd name="T18" fmla="*/ 1027 w 3297"/>
              <a:gd name="T19" fmla="*/ 2054 h 2055"/>
              <a:gd name="T20" fmla="*/ 0 w 3297"/>
              <a:gd name="T21" fmla="*/ 1027 h 2055"/>
              <a:gd name="T22" fmla="*/ 1027 w 3297"/>
              <a:gd name="T23" fmla="*/ 0 h 2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97" h="2055">
                <a:moveTo>
                  <a:pt x="1027" y="0"/>
                </a:moveTo>
                <a:lnTo>
                  <a:pt x="1027" y="0"/>
                </a:lnTo>
                <a:cubicBezTo>
                  <a:pt x="1321" y="0"/>
                  <a:pt x="1592" y="127"/>
                  <a:pt x="1779" y="330"/>
                </a:cubicBezTo>
                <a:cubicBezTo>
                  <a:pt x="1855" y="250"/>
                  <a:pt x="1966" y="203"/>
                  <a:pt x="2086" y="203"/>
                </a:cubicBezTo>
                <a:cubicBezTo>
                  <a:pt x="2320" y="203"/>
                  <a:pt x="2512" y="394"/>
                  <a:pt x="2512" y="629"/>
                </a:cubicBezTo>
                <a:cubicBezTo>
                  <a:pt x="2512" y="645"/>
                  <a:pt x="2512" y="657"/>
                  <a:pt x="2512" y="669"/>
                </a:cubicBezTo>
                <a:cubicBezTo>
                  <a:pt x="2540" y="664"/>
                  <a:pt x="2571" y="664"/>
                  <a:pt x="2603" y="664"/>
                </a:cubicBezTo>
                <a:cubicBezTo>
                  <a:pt x="2985" y="664"/>
                  <a:pt x="3296" y="975"/>
                  <a:pt x="3296" y="1357"/>
                </a:cubicBezTo>
                <a:cubicBezTo>
                  <a:pt x="3296" y="1743"/>
                  <a:pt x="2985" y="2054"/>
                  <a:pt x="2603" y="2054"/>
                </a:cubicBezTo>
                <a:cubicBezTo>
                  <a:pt x="1027" y="2054"/>
                  <a:pt x="1027" y="2054"/>
                  <a:pt x="1027" y="2054"/>
                </a:cubicBezTo>
                <a:cubicBezTo>
                  <a:pt x="458" y="2054"/>
                  <a:pt x="0" y="1592"/>
                  <a:pt x="0" y="1027"/>
                </a:cubicBezTo>
                <a:cubicBezTo>
                  <a:pt x="0" y="462"/>
                  <a:pt x="458" y="0"/>
                  <a:pt x="1027" y="0"/>
                </a:cubicBezTo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1" name="íṥḻíḋê">
            <a:extLst>
              <a:ext uri="{FF2B5EF4-FFF2-40B4-BE49-F238E27FC236}">
                <a16:creationId xmlns:a16="http://schemas.microsoft.com/office/drawing/2014/main" xmlns="" id="{0C1C0981-C0EC-49DD-8FEF-D7466B76946A}"/>
              </a:ext>
            </a:extLst>
          </p:cNvPr>
          <p:cNvSpPr/>
          <p:nvPr/>
        </p:nvSpPr>
        <p:spPr bwMode="auto">
          <a:xfrm>
            <a:off x="7548400" y="5390888"/>
            <a:ext cx="1047891" cy="650214"/>
          </a:xfrm>
          <a:custGeom>
            <a:avLst/>
            <a:gdLst>
              <a:gd name="T0" fmla="*/ 1027 w 3297"/>
              <a:gd name="T1" fmla="*/ 0 h 2051"/>
              <a:gd name="T2" fmla="*/ 1027 w 3297"/>
              <a:gd name="T3" fmla="*/ 0 h 2051"/>
              <a:gd name="T4" fmla="*/ 1779 w 3297"/>
              <a:gd name="T5" fmla="*/ 331 h 2051"/>
              <a:gd name="T6" fmla="*/ 2086 w 3297"/>
              <a:gd name="T7" fmla="*/ 199 h 2051"/>
              <a:gd name="T8" fmla="*/ 2512 w 3297"/>
              <a:gd name="T9" fmla="*/ 625 h 2051"/>
              <a:gd name="T10" fmla="*/ 2512 w 3297"/>
              <a:gd name="T11" fmla="*/ 669 h 2051"/>
              <a:gd name="T12" fmla="*/ 2603 w 3297"/>
              <a:gd name="T13" fmla="*/ 661 h 2051"/>
              <a:gd name="T14" fmla="*/ 3296 w 3297"/>
              <a:gd name="T15" fmla="*/ 1353 h 2051"/>
              <a:gd name="T16" fmla="*/ 2603 w 3297"/>
              <a:gd name="T17" fmla="*/ 2050 h 2051"/>
              <a:gd name="T18" fmla="*/ 1027 w 3297"/>
              <a:gd name="T19" fmla="*/ 2050 h 2051"/>
              <a:gd name="T20" fmla="*/ 0 w 3297"/>
              <a:gd name="T21" fmla="*/ 1023 h 2051"/>
              <a:gd name="T22" fmla="*/ 1027 w 3297"/>
              <a:gd name="T23" fmla="*/ 0 h 2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97" h="2051">
                <a:moveTo>
                  <a:pt x="1027" y="0"/>
                </a:moveTo>
                <a:lnTo>
                  <a:pt x="1027" y="0"/>
                </a:lnTo>
                <a:cubicBezTo>
                  <a:pt x="1321" y="0"/>
                  <a:pt x="1592" y="128"/>
                  <a:pt x="1779" y="331"/>
                </a:cubicBezTo>
                <a:cubicBezTo>
                  <a:pt x="1855" y="251"/>
                  <a:pt x="1966" y="199"/>
                  <a:pt x="2086" y="199"/>
                </a:cubicBezTo>
                <a:cubicBezTo>
                  <a:pt x="2320" y="199"/>
                  <a:pt x="2512" y="390"/>
                  <a:pt x="2512" y="625"/>
                </a:cubicBezTo>
                <a:cubicBezTo>
                  <a:pt x="2512" y="641"/>
                  <a:pt x="2512" y="653"/>
                  <a:pt x="2512" y="669"/>
                </a:cubicBezTo>
                <a:cubicBezTo>
                  <a:pt x="2540" y="665"/>
                  <a:pt x="2571" y="661"/>
                  <a:pt x="2603" y="661"/>
                </a:cubicBezTo>
                <a:cubicBezTo>
                  <a:pt x="2985" y="661"/>
                  <a:pt x="3296" y="972"/>
                  <a:pt x="3296" y="1353"/>
                </a:cubicBezTo>
                <a:cubicBezTo>
                  <a:pt x="3296" y="1739"/>
                  <a:pt x="2985" y="2050"/>
                  <a:pt x="2603" y="2050"/>
                </a:cubicBezTo>
                <a:cubicBezTo>
                  <a:pt x="1027" y="2050"/>
                  <a:pt x="1027" y="2050"/>
                  <a:pt x="1027" y="2050"/>
                </a:cubicBezTo>
                <a:cubicBezTo>
                  <a:pt x="458" y="2050"/>
                  <a:pt x="0" y="1592"/>
                  <a:pt x="0" y="1023"/>
                </a:cubicBezTo>
                <a:cubicBezTo>
                  <a:pt x="0" y="458"/>
                  <a:pt x="458" y="0"/>
                  <a:pt x="1027" y="0"/>
                </a:cubicBezTo>
              </a:path>
            </a:pathLst>
          </a:custGeom>
          <a:solidFill>
            <a:srgbClr val="FFFFFF">
              <a:lumMod val="95000"/>
            </a:srgbClr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2" name="ïṥ1ide">
            <a:extLst>
              <a:ext uri="{FF2B5EF4-FFF2-40B4-BE49-F238E27FC236}">
                <a16:creationId xmlns:a16="http://schemas.microsoft.com/office/drawing/2014/main" xmlns="" id="{1CB4EE87-5734-4314-88D1-E26C56F174EC}"/>
              </a:ext>
            </a:extLst>
          </p:cNvPr>
          <p:cNvSpPr/>
          <p:nvPr/>
        </p:nvSpPr>
        <p:spPr bwMode="auto">
          <a:xfrm>
            <a:off x="8324205" y="3829819"/>
            <a:ext cx="523244" cy="201791"/>
          </a:xfrm>
          <a:custGeom>
            <a:avLst/>
            <a:gdLst>
              <a:gd name="T0" fmla="*/ 1521 w 1649"/>
              <a:gd name="T1" fmla="*/ 31 h 641"/>
              <a:gd name="T2" fmla="*/ 1521 w 1649"/>
              <a:gd name="T3" fmla="*/ 31 h 641"/>
              <a:gd name="T4" fmla="*/ 1170 w 1649"/>
              <a:gd name="T5" fmla="*/ 24 h 641"/>
              <a:gd name="T6" fmla="*/ 868 w 1649"/>
              <a:gd name="T7" fmla="*/ 71 h 641"/>
              <a:gd name="T8" fmla="*/ 824 w 1649"/>
              <a:gd name="T9" fmla="*/ 71 h 641"/>
              <a:gd name="T10" fmla="*/ 780 w 1649"/>
              <a:gd name="T11" fmla="*/ 71 h 641"/>
              <a:gd name="T12" fmla="*/ 478 w 1649"/>
              <a:gd name="T13" fmla="*/ 24 h 641"/>
              <a:gd name="T14" fmla="*/ 127 w 1649"/>
              <a:gd name="T15" fmla="*/ 31 h 641"/>
              <a:gd name="T16" fmla="*/ 0 w 1649"/>
              <a:gd name="T17" fmla="*/ 47 h 641"/>
              <a:gd name="T18" fmla="*/ 0 w 1649"/>
              <a:gd name="T19" fmla="*/ 171 h 641"/>
              <a:gd name="T20" fmla="*/ 40 w 1649"/>
              <a:gd name="T21" fmla="*/ 211 h 641"/>
              <a:gd name="T22" fmla="*/ 123 w 1649"/>
              <a:gd name="T23" fmla="*/ 469 h 641"/>
              <a:gd name="T24" fmla="*/ 494 w 1649"/>
              <a:gd name="T25" fmla="*/ 597 h 641"/>
              <a:gd name="T26" fmla="*/ 780 w 1649"/>
              <a:gd name="T27" fmla="*/ 235 h 641"/>
              <a:gd name="T28" fmla="*/ 824 w 1649"/>
              <a:gd name="T29" fmla="*/ 214 h 641"/>
              <a:gd name="T30" fmla="*/ 868 w 1649"/>
              <a:gd name="T31" fmla="*/ 235 h 641"/>
              <a:gd name="T32" fmla="*/ 1154 w 1649"/>
              <a:gd name="T33" fmla="*/ 597 h 641"/>
              <a:gd name="T34" fmla="*/ 1524 w 1649"/>
              <a:gd name="T35" fmla="*/ 469 h 641"/>
              <a:gd name="T36" fmla="*/ 1608 w 1649"/>
              <a:gd name="T37" fmla="*/ 211 h 641"/>
              <a:gd name="T38" fmla="*/ 1648 w 1649"/>
              <a:gd name="T39" fmla="*/ 171 h 641"/>
              <a:gd name="T40" fmla="*/ 1648 w 1649"/>
              <a:gd name="T41" fmla="*/ 47 h 641"/>
              <a:gd name="T42" fmla="*/ 1521 w 1649"/>
              <a:gd name="T43" fmla="*/ 31 h 641"/>
              <a:gd name="T44" fmla="*/ 577 w 1649"/>
              <a:gd name="T45" fmla="*/ 537 h 641"/>
              <a:gd name="T46" fmla="*/ 577 w 1649"/>
              <a:gd name="T47" fmla="*/ 537 h 641"/>
              <a:gd name="T48" fmla="*/ 366 w 1649"/>
              <a:gd name="T49" fmla="*/ 569 h 641"/>
              <a:gd name="T50" fmla="*/ 115 w 1649"/>
              <a:gd name="T51" fmla="*/ 374 h 641"/>
              <a:gd name="T52" fmla="*/ 111 w 1649"/>
              <a:gd name="T53" fmla="*/ 139 h 641"/>
              <a:gd name="T54" fmla="*/ 386 w 1649"/>
              <a:gd name="T55" fmla="*/ 64 h 641"/>
              <a:gd name="T56" fmla="*/ 700 w 1649"/>
              <a:gd name="T57" fmla="*/ 167 h 641"/>
              <a:gd name="T58" fmla="*/ 577 w 1649"/>
              <a:gd name="T59" fmla="*/ 537 h 641"/>
              <a:gd name="T60" fmla="*/ 1533 w 1649"/>
              <a:gd name="T61" fmla="*/ 374 h 641"/>
              <a:gd name="T62" fmla="*/ 1533 w 1649"/>
              <a:gd name="T63" fmla="*/ 374 h 641"/>
              <a:gd name="T64" fmla="*/ 1282 w 1649"/>
              <a:gd name="T65" fmla="*/ 569 h 641"/>
              <a:gd name="T66" fmla="*/ 1071 w 1649"/>
              <a:gd name="T67" fmla="*/ 537 h 641"/>
              <a:gd name="T68" fmla="*/ 948 w 1649"/>
              <a:gd name="T69" fmla="*/ 167 h 641"/>
              <a:gd name="T70" fmla="*/ 1262 w 1649"/>
              <a:gd name="T71" fmla="*/ 64 h 641"/>
              <a:gd name="T72" fmla="*/ 1536 w 1649"/>
              <a:gd name="T73" fmla="*/ 139 h 641"/>
              <a:gd name="T74" fmla="*/ 1533 w 1649"/>
              <a:gd name="T75" fmla="*/ 374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49" h="641">
                <a:moveTo>
                  <a:pt x="1521" y="31"/>
                </a:moveTo>
                <a:lnTo>
                  <a:pt x="1521" y="31"/>
                </a:lnTo>
                <a:cubicBezTo>
                  <a:pt x="1521" y="31"/>
                  <a:pt x="1313" y="0"/>
                  <a:pt x="1170" y="24"/>
                </a:cubicBezTo>
                <a:cubicBezTo>
                  <a:pt x="1027" y="43"/>
                  <a:pt x="908" y="75"/>
                  <a:pt x="868" y="71"/>
                </a:cubicBezTo>
                <a:cubicBezTo>
                  <a:pt x="832" y="71"/>
                  <a:pt x="824" y="71"/>
                  <a:pt x="824" y="71"/>
                </a:cubicBezTo>
                <a:cubicBezTo>
                  <a:pt x="824" y="71"/>
                  <a:pt x="816" y="71"/>
                  <a:pt x="780" y="71"/>
                </a:cubicBezTo>
                <a:cubicBezTo>
                  <a:pt x="740" y="75"/>
                  <a:pt x="621" y="43"/>
                  <a:pt x="478" y="24"/>
                </a:cubicBezTo>
                <a:cubicBezTo>
                  <a:pt x="334" y="0"/>
                  <a:pt x="127" y="31"/>
                  <a:pt x="127" y="31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171"/>
                  <a:pt x="31" y="199"/>
                  <a:pt x="40" y="211"/>
                </a:cubicBezTo>
                <a:cubicBezTo>
                  <a:pt x="47" y="226"/>
                  <a:pt x="95" y="398"/>
                  <a:pt x="123" y="469"/>
                </a:cubicBezTo>
                <a:cubicBezTo>
                  <a:pt x="151" y="537"/>
                  <a:pt x="251" y="640"/>
                  <a:pt x="494" y="597"/>
                </a:cubicBezTo>
                <a:cubicBezTo>
                  <a:pt x="736" y="553"/>
                  <a:pt x="764" y="254"/>
                  <a:pt x="780" y="235"/>
                </a:cubicBezTo>
                <a:cubicBezTo>
                  <a:pt x="796" y="219"/>
                  <a:pt x="824" y="214"/>
                  <a:pt x="824" y="214"/>
                </a:cubicBezTo>
                <a:cubicBezTo>
                  <a:pt x="824" y="214"/>
                  <a:pt x="852" y="219"/>
                  <a:pt x="868" y="235"/>
                </a:cubicBezTo>
                <a:cubicBezTo>
                  <a:pt x="883" y="254"/>
                  <a:pt x="911" y="553"/>
                  <a:pt x="1154" y="597"/>
                </a:cubicBezTo>
                <a:cubicBezTo>
                  <a:pt x="1397" y="640"/>
                  <a:pt x="1497" y="537"/>
                  <a:pt x="1524" y="469"/>
                </a:cubicBezTo>
                <a:cubicBezTo>
                  <a:pt x="1552" y="398"/>
                  <a:pt x="1600" y="226"/>
                  <a:pt x="1608" y="211"/>
                </a:cubicBezTo>
                <a:cubicBezTo>
                  <a:pt x="1616" y="199"/>
                  <a:pt x="1648" y="171"/>
                  <a:pt x="1648" y="171"/>
                </a:cubicBezTo>
                <a:cubicBezTo>
                  <a:pt x="1648" y="47"/>
                  <a:pt x="1648" y="47"/>
                  <a:pt x="1648" y="47"/>
                </a:cubicBezTo>
                <a:lnTo>
                  <a:pt x="1521" y="31"/>
                </a:lnTo>
                <a:close/>
                <a:moveTo>
                  <a:pt x="577" y="537"/>
                </a:moveTo>
                <a:lnTo>
                  <a:pt x="577" y="537"/>
                </a:lnTo>
                <a:cubicBezTo>
                  <a:pt x="577" y="537"/>
                  <a:pt x="485" y="585"/>
                  <a:pt x="366" y="569"/>
                </a:cubicBezTo>
                <a:cubicBezTo>
                  <a:pt x="251" y="553"/>
                  <a:pt x="179" y="565"/>
                  <a:pt x="115" y="374"/>
                </a:cubicBezTo>
                <a:cubicBezTo>
                  <a:pt x="115" y="374"/>
                  <a:pt x="68" y="226"/>
                  <a:pt x="111" y="139"/>
                </a:cubicBezTo>
                <a:cubicBezTo>
                  <a:pt x="111" y="139"/>
                  <a:pt x="147" y="64"/>
                  <a:pt x="386" y="64"/>
                </a:cubicBezTo>
                <a:cubicBezTo>
                  <a:pt x="629" y="64"/>
                  <a:pt x="677" y="123"/>
                  <a:pt x="700" y="167"/>
                </a:cubicBezTo>
                <a:cubicBezTo>
                  <a:pt x="724" y="211"/>
                  <a:pt x="736" y="429"/>
                  <a:pt x="577" y="537"/>
                </a:cubicBezTo>
                <a:close/>
                <a:moveTo>
                  <a:pt x="1533" y="374"/>
                </a:moveTo>
                <a:lnTo>
                  <a:pt x="1533" y="374"/>
                </a:lnTo>
                <a:cubicBezTo>
                  <a:pt x="1469" y="565"/>
                  <a:pt x="1397" y="553"/>
                  <a:pt x="1282" y="569"/>
                </a:cubicBezTo>
                <a:cubicBezTo>
                  <a:pt x="1162" y="585"/>
                  <a:pt x="1071" y="537"/>
                  <a:pt x="1071" y="537"/>
                </a:cubicBezTo>
                <a:cubicBezTo>
                  <a:pt x="911" y="429"/>
                  <a:pt x="923" y="211"/>
                  <a:pt x="948" y="167"/>
                </a:cubicBezTo>
                <a:cubicBezTo>
                  <a:pt x="971" y="123"/>
                  <a:pt x="1019" y="64"/>
                  <a:pt x="1262" y="64"/>
                </a:cubicBezTo>
                <a:cubicBezTo>
                  <a:pt x="1500" y="64"/>
                  <a:pt x="1536" y="139"/>
                  <a:pt x="1536" y="139"/>
                </a:cubicBezTo>
                <a:cubicBezTo>
                  <a:pt x="1580" y="226"/>
                  <a:pt x="1533" y="374"/>
                  <a:pt x="1533" y="374"/>
                </a:cubicBezTo>
                <a:close/>
              </a:path>
            </a:pathLst>
          </a:custGeom>
          <a:solidFill>
            <a:srgbClr val="313131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2" name="íṥḻiḑe">
            <a:extLst>
              <a:ext uri="{FF2B5EF4-FFF2-40B4-BE49-F238E27FC236}">
                <a16:creationId xmlns:a16="http://schemas.microsoft.com/office/drawing/2014/main" xmlns="" id="{16EA16BC-BB49-4E34-8577-BCB2059A5215}"/>
              </a:ext>
            </a:extLst>
          </p:cNvPr>
          <p:cNvSpPr/>
          <p:nvPr/>
        </p:nvSpPr>
        <p:spPr bwMode="auto">
          <a:xfrm>
            <a:off x="7701106" y="3378601"/>
            <a:ext cx="102404" cy="100896"/>
          </a:xfrm>
          <a:custGeom>
            <a:avLst/>
            <a:gdLst>
              <a:gd name="T0" fmla="*/ 306 w 327"/>
              <a:gd name="T1" fmla="*/ 131 h 323"/>
              <a:gd name="T2" fmla="*/ 306 w 327"/>
              <a:gd name="T3" fmla="*/ 131 h 323"/>
              <a:gd name="T4" fmla="*/ 191 w 327"/>
              <a:gd name="T5" fmla="*/ 307 h 323"/>
              <a:gd name="T6" fmla="*/ 16 w 327"/>
              <a:gd name="T7" fmla="*/ 187 h 323"/>
              <a:gd name="T8" fmla="*/ 135 w 327"/>
              <a:gd name="T9" fmla="*/ 16 h 323"/>
              <a:gd name="T10" fmla="*/ 306 w 327"/>
              <a:gd name="T11" fmla="*/ 131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7" h="323">
                <a:moveTo>
                  <a:pt x="306" y="131"/>
                </a:moveTo>
                <a:lnTo>
                  <a:pt x="306" y="131"/>
                </a:lnTo>
                <a:cubicBezTo>
                  <a:pt x="326" y="211"/>
                  <a:pt x="270" y="291"/>
                  <a:pt x="191" y="307"/>
                </a:cubicBezTo>
                <a:cubicBezTo>
                  <a:pt x="111" y="322"/>
                  <a:pt x="35" y="270"/>
                  <a:pt x="16" y="187"/>
                </a:cubicBezTo>
                <a:cubicBezTo>
                  <a:pt x="0" y="108"/>
                  <a:pt x="52" y="32"/>
                  <a:pt x="135" y="16"/>
                </a:cubicBezTo>
                <a:cubicBezTo>
                  <a:pt x="215" y="0"/>
                  <a:pt x="290" y="52"/>
                  <a:pt x="306" y="131"/>
                </a:cubicBezTo>
              </a:path>
            </a:pathLst>
          </a:custGeom>
          <a:solidFill>
            <a:srgbClr val="BE384B">
              <a:lumMod val="50000"/>
            </a:srgbClr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3" name="ïsļídè">
            <a:extLst>
              <a:ext uri="{FF2B5EF4-FFF2-40B4-BE49-F238E27FC236}">
                <a16:creationId xmlns:a16="http://schemas.microsoft.com/office/drawing/2014/main" xmlns="" id="{2B38D243-C765-417D-99A4-5606EA261268}"/>
              </a:ext>
            </a:extLst>
          </p:cNvPr>
          <p:cNvSpPr/>
          <p:nvPr/>
        </p:nvSpPr>
        <p:spPr bwMode="auto">
          <a:xfrm>
            <a:off x="7434575" y="3621031"/>
            <a:ext cx="23848" cy="21020"/>
          </a:xfrm>
          <a:custGeom>
            <a:avLst/>
            <a:gdLst>
              <a:gd name="T0" fmla="*/ 49 w 78"/>
              <a:gd name="T1" fmla="*/ 60 h 69"/>
              <a:gd name="T2" fmla="*/ 49 w 78"/>
              <a:gd name="T3" fmla="*/ 60 h 69"/>
              <a:gd name="T4" fmla="*/ 40 w 78"/>
              <a:gd name="T5" fmla="*/ 64 h 69"/>
              <a:gd name="T6" fmla="*/ 5 w 78"/>
              <a:gd name="T7" fmla="*/ 40 h 69"/>
              <a:gd name="T8" fmla="*/ 28 w 78"/>
              <a:gd name="T9" fmla="*/ 4 h 69"/>
              <a:gd name="T10" fmla="*/ 37 w 78"/>
              <a:gd name="T11" fmla="*/ 0 h 69"/>
              <a:gd name="T12" fmla="*/ 72 w 78"/>
              <a:gd name="T13" fmla="*/ 24 h 69"/>
              <a:gd name="T14" fmla="*/ 49 w 78"/>
              <a:gd name="T15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8" h="69">
                <a:moveTo>
                  <a:pt x="49" y="60"/>
                </a:moveTo>
                <a:lnTo>
                  <a:pt x="49" y="60"/>
                </a:lnTo>
                <a:cubicBezTo>
                  <a:pt x="40" y="64"/>
                  <a:pt x="40" y="64"/>
                  <a:pt x="40" y="64"/>
                </a:cubicBezTo>
                <a:cubicBezTo>
                  <a:pt x="25" y="68"/>
                  <a:pt x="9" y="56"/>
                  <a:pt x="5" y="40"/>
                </a:cubicBezTo>
                <a:cubicBezTo>
                  <a:pt x="0" y="24"/>
                  <a:pt x="13" y="8"/>
                  <a:pt x="28" y="4"/>
                </a:cubicBezTo>
                <a:cubicBezTo>
                  <a:pt x="37" y="0"/>
                  <a:pt x="37" y="0"/>
                  <a:pt x="37" y="0"/>
                </a:cubicBezTo>
                <a:cubicBezTo>
                  <a:pt x="52" y="0"/>
                  <a:pt x="68" y="8"/>
                  <a:pt x="72" y="24"/>
                </a:cubicBezTo>
                <a:cubicBezTo>
                  <a:pt x="77" y="44"/>
                  <a:pt x="64" y="60"/>
                  <a:pt x="49" y="60"/>
                </a:cubicBezTo>
              </a:path>
            </a:pathLst>
          </a:custGeom>
          <a:solidFill>
            <a:srgbClr val="385572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4" name="îşľíḍê">
            <a:extLst>
              <a:ext uri="{FF2B5EF4-FFF2-40B4-BE49-F238E27FC236}">
                <a16:creationId xmlns:a16="http://schemas.microsoft.com/office/drawing/2014/main" xmlns="" id="{D1B29C20-16BE-452C-852A-D57D76CF06F0}"/>
              </a:ext>
            </a:extLst>
          </p:cNvPr>
          <p:cNvSpPr/>
          <p:nvPr/>
        </p:nvSpPr>
        <p:spPr bwMode="auto">
          <a:xfrm>
            <a:off x="7448602" y="3644853"/>
            <a:ext cx="22445" cy="19619"/>
          </a:xfrm>
          <a:custGeom>
            <a:avLst/>
            <a:gdLst>
              <a:gd name="T0" fmla="*/ 48 w 77"/>
              <a:gd name="T1" fmla="*/ 60 h 68"/>
              <a:gd name="T2" fmla="*/ 48 w 77"/>
              <a:gd name="T3" fmla="*/ 60 h 68"/>
              <a:gd name="T4" fmla="*/ 40 w 77"/>
              <a:gd name="T5" fmla="*/ 63 h 68"/>
              <a:gd name="T6" fmla="*/ 5 w 77"/>
              <a:gd name="T7" fmla="*/ 40 h 68"/>
              <a:gd name="T8" fmla="*/ 5 w 77"/>
              <a:gd name="T9" fmla="*/ 40 h 68"/>
              <a:gd name="T10" fmla="*/ 28 w 77"/>
              <a:gd name="T11" fmla="*/ 4 h 68"/>
              <a:gd name="T12" fmla="*/ 36 w 77"/>
              <a:gd name="T13" fmla="*/ 0 h 68"/>
              <a:gd name="T14" fmla="*/ 72 w 77"/>
              <a:gd name="T15" fmla="*/ 23 h 68"/>
              <a:gd name="T16" fmla="*/ 48 w 77"/>
              <a:gd name="T17" fmla="*/ 6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68">
                <a:moveTo>
                  <a:pt x="48" y="60"/>
                </a:moveTo>
                <a:lnTo>
                  <a:pt x="48" y="60"/>
                </a:lnTo>
                <a:cubicBezTo>
                  <a:pt x="40" y="63"/>
                  <a:pt x="40" y="63"/>
                  <a:pt x="40" y="63"/>
                </a:cubicBezTo>
                <a:cubicBezTo>
                  <a:pt x="24" y="67"/>
                  <a:pt x="8" y="56"/>
                  <a:pt x="5" y="40"/>
                </a:cubicBezTo>
                <a:lnTo>
                  <a:pt x="5" y="40"/>
                </a:lnTo>
                <a:cubicBezTo>
                  <a:pt x="0" y="23"/>
                  <a:pt x="12" y="8"/>
                  <a:pt x="28" y="4"/>
                </a:cubicBezTo>
                <a:cubicBezTo>
                  <a:pt x="36" y="0"/>
                  <a:pt x="36" y="0"/>
                  <a:pt x="36" y="0"/>
                </a:cubicBezTo>
                <a:cubicBezTo>
                  <a:pt x="52" y="0"/>
                  <a:pt x="68" y="8"/>
                  <a:pt x="72" y="23"/>
                </a:cubicBezTo>
                <a:cubicBezTo>
                  <a:pt x="76" y="44"/>
                  <a:pt x="64" y="60"/>
                  <a:pt x="48" y="60"/>
                </a:cubicBezTo>
              </a:path>
            </a:pathLst>
          </a:custGeom>
          <a:solidFill>
            <a:srgbClr val="385572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5" name="iṩľïḑê">
            <a:extLst>
              <a:ext uri="{FF2B5EF4-FFF2-40B4-BE49-F238E27FC236}">
                <a16:creationId xmlns:a16="http://schemas.microsoft.com/office/drawing/2014/main" xmlns="" id="{4CF7708F-978D-4EAF-BE8C-9A0039166B83}"/>
              </a:ext>
            </a:extLst>
          </p:cNvPr>
          <p:cNvSpPr/>
          <p:nvPr/>
        </p:nvSpPr>
        <p:spPr bwMode="auto">
          <a:xfrm>
            <a:off x="7341990" y="3562175"/>
            <a:ext cx="182364" cy="220008"/>
          </a:xfrm>
          <a:custGeom>
            <a:avLst/>
            <a:gdLst>
              <a:gd name="T0" fmla="*/ 514 w 578"/>
              <a:gd name="T1" fmla="*/ 661 h 697"/>
              <a:gd name="T2" fmla="*/ 514 w 578"/>
              <a:gd name="T3" fmla="*/ 661 h 697"/>
              <a:gd name="T4" fmla="*/ 514 w 578"/>
              <a:gd name="T5" fmla="*/ 661 h 697"/>
              <a:gd name="T6" fmla="*/ 354 w 578"/>
              <a:gd name="T7" fmla="*/ 637 h 697"/>
              <a:gd name="T8" fmla="*/ 36 w 578"/>
              <a:gd name="T9" fmla="*/ 195 h 697"/>
              <a:gd name="T10" fmla="*/ 63 w 578"/>
              <a:gd name="T11" fmla="*/ 36 h 697"/>
              <a:gd name="T12" fmla="*/ 63 w 578"/>
              <a:gd name="T13" fmla="*/ 36 h 697"/>
              <a:gd name="T14" fmla="*/ 223 w 578"/>
              <a:gd name="T15" fmla="*/ 60 h 697"/>
              <a:gd name="T16" fmla="*/ 542 w 578"/>
              <a:gd name="T17" fmla="*/ 502 h 697"/>
              <a:gd name="T18" fmla="*/ 514 w 578"/>
              <a:gd name="T19" fmla="*/ 661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8" h="697">
                <a:moveTo>
                  <a:pt x="514" y="661"/>
                </a:moveTo>
                <a:lnTo>
                  <a:pt x="514" y="661"/>
                </a:lnTo>
                <a:lnTo>
                  <a:pt x="514" y="661"/>
                </a:lnTo>
                <a:cubicBezTo>
                  <a:pt x="462" y="696"/>
                  <a:pt x="390" y="685"/>
                  <a:pt x="354" y="637"/>
                </a:cubicBezTo>
                <a:cubicBezTo>
                  <a:pt x="36" y="195"/>
                  <a:pt x="36" y="195"/>
                  <a:pt x="36" y="195"/>
                </a:cubicBezTo>
                <a:cubicBezTo>
                  <a:pt x="0" y="144"/>
                  <a:pt x="12" y="72"/>
                  <a:pt x="63" y="36"/>
                </a:cubicBezTo>
                <a:lnTo>
                  <a:pt x="63" y="36"/>
                </a:lnTo>
                <a:cubicBezTo>
                  <a:pt x="112" y="0"/>
                  <a:pt x="183" y="12"/>
                  <a:pt x="223" y="60"/>
                </a:cubicBezTo>
                <a:cubicBezTo>
                  <a:pt x="542" y="502"/>
                  <a:pt x="542" y="502"/>
                  <a:pt x="542" y="502"/>
                </a:cubicBezTo>
                <a:cubicBezTo>
                  <a:pt x="577" y="553"/>
                  <a:pt x="565" y="625"/>
                  <a:pt x="514" y="661"/>
                </a:cubicBezTo>
              </a:path>
            </a:pathLst>
          </a:custGeom>
          <a:solidFill>
            <a:srgbClr val="BE384B">
              <a:lumMod val="75000"/>
            </a:srgbClr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6" name="iśḻíďe">
            <a:extLst>
              <a:ext uri="{FF2B5EF4-FFF2-40B4-BE49-F238E27FC236}">
                <a16:creationId xmlns:a16="http://schemas.microsoft.com/office/drawing/2014/main" xmlns="" id="{96197D49-369A-4EE9-A032-160417ABAD51}"/>
              </a:ext>
            </a:extLst>
          </p:cNvPr>
          <p:cNvSpPr/>
          <p:nvPr/>
        </p:nvSpPr>
        <p:spPr bwMode="auto">
          <a:xfrm>
            <a:off x="7428964" y="3224455"/>
            <a:ext cx="353505" cy="413392"/>
          </a:xfrm>
          <a:custGeom>
            <a:avLst/>
            <a:gdLst>
              <a:gd name="T0" fmla="*/ 0 w 1115"/>
              <a:gd name="T1" fmla="*/ 490 h 1307"/>
              <a:gd name="T2" fmla="*/ 0 w 1115"/>
              <a:gd name="T3" fmla="*/ 490 h 1307"/>
              <a:gd name="T4" fmla="*/ 71 w 1115"/>
              <a:gd name="T5" fmla="*/ 836 h 1307"/>
              <a:gd name="T6" fmla="*/ 139 w 1115"/>
              <a:gd name="T7" fmla="*/ 1183 h 1307"/>
              <a:gd name="T8" fmla="*/ 1114 w 1115"/>
              <a:gd name="T9" fmla="*/ 1306 h 1307"/>
              <a:gd name="T10" fmla="*/ 983 w 1115"/>
              <a:gd name="T11" fmla="*/ 653 h 1307"/>
              <a:gd name="T12" fmla="*/ 852 w 1115"/>
              <a:gd name="T13" fmla="*/ 0 h 1307"/>
              <a:gd name="T14" fmla="*/ 0 w 1115"/>
              <a:gd name="T15" fmla="*/ 490 h 1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5" h="1307">
                <a:moveTo>
                  <a:pt x="0" y="490"/>
                </a:moveTo>
                <a:lnTo>
                  <a:pt x="0" y="490"/>
                </a:lnTo>
                <a:cubicBezTo>
                  <a:pt x="71" y="836"/>
                  <a:pt x="71" y="836"/>
                  <a:pt x="71" y="836"/>
                </a:cubicBezTo>
                <a:cubicBezTo>
                  <a:pt x="139" y="1183"/>
                  <a:pt x="139" y="1183"/>
                  <a:pt x="139" y="1183"/>
                </a:cubicBezTo>
                <a:cubicBezTo>
                  <a:pt x="139" y="1183"/>
                  <a:pt x="880" y="995"/>
                  <a:pt x="1114" y="1306"/>
                </a:cubicBezTo>
                <a:cubicBezTo>
                  <a:pt x="983" y="653"/>
                  <a:pt x="983" y="653"/>
                  <a:pt x="983" y="653"/>
                </a:cubicBezTo>
                <a:cubicBezTo>
                  <a:pt x="852" y="0"/>
                  <a:pt x="852" y="0"/>
                  <a:pt x="852" y="0"/>
                </a:cubicBezTo>
                <a:cubicBezTo>
                  <a:pt x="756" y="379"/>
                  <a:pt x="0" y="490"/>
                  <a:pt x="0" y="490"/>
                </a:cubicBezTo>
              </a:path>
            </a:pathLst>
          </a:custGeom>
          <a:solidFill>
            <a:srgbClr val="BE384B">
              <a:lumMod val="50000"/>
            </a:srgbClr>
          </a:solidFill>
          <a:ln w="9525" cap="flat">
            <a:noFill/>
            <a:bevel/>
            <a:headEnd/>
            <a:tailEnd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7" name="îṣľiďe">
            <a:extLst>
              <a:ext uri="{FF2B5EF4-FFF2-40B4-BE49-F238E27FC236}">
                <a16:creationId xmlns:a16="http://schemas.microsoft.com/office/drawing/2014/main" xmlns="" id="{0FC08DC3-F9DE-4301-9B1D-31FFA0BEBBE3}"/>
              </a:ext>
            </a:extLst>
          </p:cNvPr>
          <p:cNvSpPr/>
          <p:nvPr/>
        </p:nvSpPr>
        <p:spPr bwMode="auto">
          <a:xfrm>
            <a:off x="7680064" y="3207639"/>
            <a:ext cx="120641" cy="447024"/>
          </a:xfrm>
          <a:custGeom>
            <a:avLst/>
            <a:gdLst>
              <a:gd name="T0" fmla="*/ 330 w 383"/>
              <a:gd name="T1" fmla="*/ 1405 h 1410"/>
              <a:gd name="T2" fmla="*/ 330 w 383"/>
              <a:gd name="T3" fmla="*/ 1405 h 1410"/>
              <a:gd name="T4" fmla="*/ 330 w 383"/>
              <a:gd name="T5" fmla="*/ 1405 h 1410"/>
              <a:gd name="T6" fmla="*/ 263 w 383"/>
              <a:gd name="T7" fmla="*/ 1361 h 1410"/>
              <a:gd name="T8" fmla="*/ 4 w 383"/>
              <a:gd name="T9" fmla="*/ 71 h 1410"/>
              <a:gd name="T10" fmla="*/ 48 w 383"/>
              <a:gd name="T11" fmla="*/ 4 h 1410"/>
              <a:gd name="T12" fmla="*/ 116 w 383"/>
              <a:gd name="T13" fmla="*/ 47 h 1410"/>
              <a:gd name="T14" fmla="*/ 374 w 383"/>
              <a:gd name="T15" fmla="*/ 1337 h 1410"/>
              <a:gd name="T16" fmla="*/ 330 w 383"/>
              <a:gd name="T17" fmla="*/ 1405 h 1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3" h="1410">
                <a:moveTo>
                  <a:pt x="330" y="1405"/>
                </a:moveTo>
                <a:lnTo>
                  <a:pt x="330" y="1405"/>
                </a:lnTo>
                <a:lnTo>
                  <a:pt x="330" y="1405"/>
                </a:lnTo>
                <a:cubicBezTo>
                  <a:pt x="298" y="1409"/>
                  <a:pt x="270" y="1389"/>
                  <a:pt x="263" y="1361"/>
                </a:cubicBezTo>
                <a:cubicBezTo>
                  <a:pt x="4" y="71"/>
                  <a:pt x="4" y="71"/>
                  <a:pt x="4" y="71"/>
                </a:cubicBezTo>
                <a:cubicBezTo>
                  <a:pt x="0" y="39"/>
                  <a:pt x="20" y="11"/>
                  <a:pt x="48" y="4"/>
                </a:cubicBezTo>
                <a:cubicBezTo>
                  <a:pt x="80" y="0"/>
                  <a:pt x="107" y="19"/>
                  <a:pt x="116" y="47"/>
                </a:cubicBezTo>
                <a:cubicBezTo>
                  <a:pt x="374" y="1337"/>
                  <a:pt x="374" y="1337"/>
                  <a:pt x="374" y="1337"/>
                </a:cubicBezTo>
                <a:cubicBezTo>
                  <a:pt x="382" y="1369"/>
                  <a:pt x="362" y="1396"/>
                  <a:pt x="330" y="1405"/>
                </a:cubicBezTo>
              </a:path>
            </a:pathLst>
          </a:custGeom>
          <a:solidFill>
            <a:srgbClr val="6A868F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8" name="íŝľîdè">
            <a:extLst>
              <a:ext uri="{FF2B5EF4-FFF2-40B4-BE49-F238E27FC236}">
                <a16:creationId xmlns:a16="http://schemas.microsoft.com/office/drawing/2014/main" xmlns="" id="{E38E4D47-6E63-4A59-950A-F77DE6480EB1}"/>
              </a:ext>
            </a:extLst>
          </p:cNvPr>
          <p:cNvSpPr/>
          <p:nvPr/>
        </p:nvSpPr>
        <p:spPr bwMode="auto">
          <a:xfrm>
            <a:off x="7256419" y="3380002"/>
            <a:ext cx="216031" cy="245232"/>
          </a:xfrm>
          <a:custGeom>
            <a:avLst/>
            <a:gdLst>
              <a:gd name="T0" fmla="*/ 542 w 682"/>
              <a:gd name="T1" fmla="*/ 0 h 777"/>
              <a:gd name="T2" fmla="*/ 542 w 682"/>
              <a:gd name="T3" fmla="*/ 0 h 777"/>
              <a:gd name="T4" fmla="*/ 124 w 682"/>
              <a:gd name="T5" fmla="*/ 99 h 777"/>
              <a:gd name="T6" fmla="*/ 24 w 682"/>
              <a:gd name="T7" fmla="*/ 310 h 777"/>
              <a:gd name="T8" fmla="*/ 84 w 682"/>
              <a:gd name="T9" fmla="*/ 609 h 777"/>
              <a:gd name="T10" fmla="*/ 259 w 682"/>
              <a:gd name="T11" fmla="*/ 760 h 777"/>
              <a:gd name="T12" fmla="*/ 681 w 682"/>
              <a:gd name="T13" fmla="*/ 693 h 777"/>
              <a:gd name="T14" fmla="*/ 542 w 682"/>
              <a:gd name="T15" fmla="*/ 0 h 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82" h="777">
                <a:moveTo>
                  <a:pt x="542" y="0"/>
                </a:moveTo>
                <a:lnTo>
                  <a:pt x="542" y="0"/>
                </a:lnTo>
                <a:cubicBezTo>
                  <a:pt x="124" y="99"/>
                  <a:pt x="124" y="99"/>
                  <a:pt x="124" y="99"/>
                </a:cubicBezTo>
                <a:cubicBezTo>
                  <a:pt x="48" y="116"/>
                  <a:pt x="0" y="211"/>
                  <a:pt x="24" y="310"/>
                </a:cubicBezTo>
                <a:cubicBezTo>
                  <a:pt x="84" y="609"/>
                  <a:pt x="84" y="609"/>
                  <a:pt x="84" y="609"/>
                </a:cubicBezTo>
                <a:cubicBezTo>
                  <a:pt x="104" y="708"/>
                  <a:pt x="184" y="776"/>
                  <a:pt x="259" y="760"/>
                </a:cubicBezTo>
                <a:cubicBezTo>
                  <a:pt x="681" y="693"/>
                  <a:pt x="681" y="693"/>
                  <a:pt x="681" y="693"/>
                </a:cubicBezTo>
                <a:lnTo>
                  <a:pt x="542" y="0"/>
                </a:lnTo>
              </a:path>
            </a:pathLst>
          </a:custGeom>
          <a:solidFill>
            <a:srgbClr val="BE384B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9" name="ïşľíḓè">
            <a:extLst>
              <a:ext uri="{FF2B5EF4-FFF2-40B4-BE49-F238E27FC236}">
                <a16:creationId xmlns:a16="http://schemas.microsoft.com/office/drawing/2014/main" xmlns="" id="{884A3D98-86E2-4522-80A7-33296BE7E1A8}"/>
              </a:ext>
            </a:extLst>
          </p:cNvPr>
          <p:cNvSpPr/>
          <p:nvPr/>
        </p:nvSpPr>
        <p:spPr bwMode="auto">
          <a:xfrm>
            <a:off x="7260628" y="3458477"/>
            <a:ext cx="65931" cy="25224"/>
          </a:xfrm>
          <a:custGeom>
            <a:avLst/>
            <a:gdLst>
              <a:gd name="T0" fmla="*/ 183 w 212"/>
              <a:gd name="T1" fmla="*/ 4 h 85"/>
              <a:gd name="T2" fmla="*/ 183 w 212"/>
              <a:gd name="T3" fmla="*/ 4 h 85"/>
              <a:gd name="T4" fmla="*/ 0 w 212"/>
              <a:gd name="T5" fmla="*/ 40 h 85"/>
              <a:gd name="T6" fmla="*/ 12 w 212"/>
              <a:gd name="T7" fmla="*/ 84 h 85"/>
              <a:gd name="T8" fmla="*/ 192 w 212"/>
              <a:gd name="T9" fmla="*/ 47 h 85"/>
              <a:gd name="T10" fmla="*/ 208 w 212"/>
              <a:gd name="T11" fmla="*/ 19 h 85"/>
              <a:gd name="T12" fmla="*/ 183 w 212"/>
              <a:gd name="T13" fmla="*/ 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2" h="85">
                <a:moveTo>
                  <a:pt x="183" y="4"/>
                </a:moveTo>
                <a:lnTo>
                  <a:pt x="183" y="4"/>
                </a:lnTo>
                <a:cubicBezTo>
                  <a:pt x="0" y="40"/>
                  <a:pt x="0" y="40"/>
                  <a:pt x="0" y="40"/>
                </a:cubicBezTo>
                <a:cubicBezTo>
                  <a:pt x="12" y="84"/>
                  <a:pt x="12" y="84"/>
                  <a:pt x="12" y="84"/>
                </a:cubicBezTo>
                <a:cubicBezTo>
                  <a:pt x="192" y="47"/>
                  <a:pt x="192" y="47"/>
                  <a:pt x="192" y="47"/>
                </a:cubicBezTo>
                <a:cubicBezTo>
                  <a:pt x="203" y="47"/>
                  <a:pt x="211" y="32"/>
                  <a:pt x="208" y="19"/>
                </a:cubicBezTo>
                <a:cubicBezTo>
                  <a:pt x="208" y="7"/>
                  <a:pt x="195" y="0"/>
                  <a:pt x="183" y="4"/>
                </a:cubicBezTo>
              </a:path>
            </a:pathLst>
          </a:custGeom>
          <a:solidFill>
            <a:srgbClr val="4F646B">
              <a:lumMod val="50000"/>
            </a:srgbClr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0" name="íṡlidé">
            <a:extLst>
              <a:ext uri="{FF2B5EF4-FFF2-40B4-BE49-F238E27FC236}">
                <a16:creationId xmlns:a16="http://schemas.microsoft.com/office/drawing/2014/main" xmlns="" id="{9D19651E-5AB5-4522-A056-8D8BFEEC062A}"/>
              </a:ext>
            </a:extLst>
          </p:cNvPr>
          <p:cNvSpPr/>
          <p:nvPr/>
        </p:nvSpPr>
        <p:spPr bwMode="auto">
          <a:xfrm>
            <a:off x="7266239" y="3482299"/>
            <a:ext cx="65931" cy="25224"/>
          </a:xfrm>
          <a:custGeom>
            <a:avLst/>
            <a:gdLst>
              <a:gd name="T0" fmla="*/ 179 w 212"/>
              <a:gd name="T1" fmla="*/ 4 h 85"/>
              <a:gd name="T2" fmla="*/ 179 w 212"/>
              <a:gd name="T3" fmla="*/ 4 h 85"/>
              <a:gd name="T4" fmla="*/ 0 w 212"/>
              <a:gd name="T5" fmla="*/ 40 h 85"/>
              <a:gd name="T6" fmla="*/ 8 w 212"/>
              <a:gd name="T7" fmla="*/ 84 h 85"/>
              <a:gd name="T8" fmla="*/ 192 w 212"/>
              <a:gd name="T9" fmla="*/ 48 h 85"/>
              <a:gd name="T10" fmla="*/ 207 w 212"/>
              <a:gd name="T11" fmla="*/ 20 h 85"/>
              <a:gd name="T12" fmla="*/ 179 w 212"/>
              <a:gd name="T13" fmla="*/ 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2" h="85">
                <a:moveTo>
                  <a:pt x="179" y="4"/>
                </a:moveTo>
                <a:lnTo>
                  <a:pt x="179" y="4"/>
                </a:lnTo>
                <a:cubicBezTo>
                  <a:pt x="0" y="40"/>
                  <a:pt x="0" y="40"/>
                  <a:pt x="0" y="40"/>
                </a:cubicBezTo>
                <a:cubicBezTo>
                  <a:pt x="8" y="84"/>
                  <a:pt x="8" y="84"/>
                  <a:pt x="8" y="84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204" y="44"/>
                  <a:pt x="211" y="32"/>
                  <a:pt x="207" y="20"/>
                </a:cubicBezTo>
                <a:cubicBezTo>
                  <a:pt x="207" y="9"/>
                  <a:pt x="195" y="0"/>
                  <a:pt x="179" y="4"/>
                </a:cubicBezTo>
              </a:path>
            </a:pathLst>
          </a:custGeom>
          <a:solidFill>
            <a:srgbClr val="4F646B">
              <a:lumMod val="50000"/>
            </a:srgbClr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1" name="îṥḻïďè">
            <a:extLst>
              <a:ext uri="{FF2B5EF4-FFF2-40B4-BE49-F238E27FC236}">
                <a16:creationId xmlns:a16="http://schemas.microsoft.com/office/drawing/2014/main" xmlns="" id="{5C91D7E4-B9C2-431A-82C6-6A40AD4AE0A8}"/>
              </a:ext>
            </a:extLst>
          </p:cNvPr>
          <p:cNvSpPr/>
          <p:nvPr/>
        </p:nvSpPr>
        <p:spPr bwMode="auto">
          <a:xfrm>
            <a:off x="7271850" y="3506122"/>
            <a:ext cx="65931" cy="25224"/>
          </a:xfrm>
          <a:custGeom>
            <a:avLst/>
            <a:gdLst>
              <a:gd name="T0" fmla="*/ 179 w 212"/>
              <a:gd name="T1" fmla="*/ 4 h 84"/>
              <a:gd name="T2" fmla="*/ 179 w 212"/>
              <a:gd name="T3" fmla="*/ 4 h 84"/>
              <a:gd name="T4" fmla="*/ 0 w 212"/>
              <a:gd name="T5" fmla="*/ 40 h 84"/>
              <a:gd name="T6" fmla="*/ 8 w 212"/>
              <a:gd name="T7" fmla="*/ 83 h 84"/>
              <a:gd name="T8" fmla="*/ 191 w 212"/>
              <a:gd name="T9" fmla="*/ 48 h 84"/>
              <a:gd name="T10" fmla="*/ 207 w 212"/>
              <a:gd name="T11" fmla="*/ 20 h 84"/>
              <a:gd name="T12" fmla="*/ 179 w 212"/>
              <a:gd name="T13" fmla="*/ 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2" h="84">
                <a:moveTo>
                  <a:pt x="179" y="4"/>
                </a:moveTo>
                <a:lnTo>
                  <a:pt x="179" y="4"/>
                </a:lnTo>
                <a:cubicBezTo>
                  <a:pt x="0" y="40"/>
                  <a:pt x="0" y="40"/>
                  <a:pt x="0" y="40"/>
                </a:cubicBezTo>
                <a:cubicBezTo>
                  <a:pt x="8" y="83"/>
                  <a:pt x="8" y="83"/>
                  <a:pt x="8" y="83"/>
                </a:cubicBezTo>
                <a:cubicBezTo>
                  <a:pt x="191" y="48"/>
                  <a:pt x="191" y="48"/>
                  <a:pt x="191" y="48"/>
                </a:cubicBezTo>
                <a:cubicBezTo>
                  <a:pt x="203" y="43"/>
                  <a:pt x="211" y="32"/>
                  <a:pt x="207" y="20"/>
                </a:cubicBezTo>
                <a:cubicBezTo>
                  <a:pt x="203" y="8"/>
                  <a:pt x="191" y="0"/>
                  <a:pt x="179" y="4"/>
                </a:cubicBezTo>
              </a:path>
            </a:pathLst>
          </a:custGeom>
          <a:solidFill>
            <a:srgbClr val="4F646B">
              <a:lumMod val="50000"/>
            </a:srgbClr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2" name="iṩlíďé">
            <a:extLst>
              <a:ext uri="{FF2B5EF4-FFF2-40B4-BE49-F238E27FC236}">
                <a16:creationId xmlns:a16="http://schemas.microsoft.com/office/drawing/2014/main" xmlns="" id="{858ACF29-56BB-4202-937F-960BD6E28B34}"/>
              </a:ext>
            </a:extLst>
          </p:cNvPr>
          <p:cNvSpPr/>
          <p:nvPr/>
        </p:nvSpPr>
        <p:spPr bwMode="auto">
          <a:xfrm>
            <a:off x="7276058" y="3529944"/>
            <a:ext cx="65931" cy="25224"/>
          </a:xfrm>
          <a:custGeom>
            <a:avLst/>
            <a:gdLst>
              <a:gd name="T0" fmla="*/ 179 w 212"/>
              <a:gd name="T1" fmla="*/ 0 h 84"/>
              <a:gd name="T2" fmla="*/ 179 w 212"/>
              <a:gd name="T3" fmla="*/ 0 h 84"/>
              <a:gd name="T4" fmla="*/ 0 w 212"/>
              <a:gd name="T5" fmla="*/ 39 h 84"/>
              <a:gd name="T6" fmla="*/ 8 w 212"/>
              <a:gd name="T7" fmla="*/ 83 h 84"/>
              <a:gd name="T8" fmla="*/ 187 w 212"/>
              <a:gd name="T9" fmla="*/ 47 h 84"/>
              <a:gd name="T10" fmla="*/ 207 w 212"/>
              <a:gd name="T11" fmla="*/ 19 h 84"/>
              <a:gd name="T12" fmla="*/ 179 w 212"/>
              <a:gd name="T13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2" h="84">
                <a:moveTo>
                  <a:pt x="179" y="0"/>
                </a:moveTo>
                <a:lnTo>
                  <a:pt x="179" y="0"/>
                </a:lnTo>
                <a:cubicBezTo>
                  <a:pt x="0" y="39"/>
                  <a:pt x="0" y="39"/>
                  <a:pt x="0" y="39"/>
                </a:cubicBezTo>
                <a:cubicBezTo>
                  <a:pt x="8" y="83"/>
                  <a:pt x="8" y="83"/>
                  <a:pt x="8" y="83"/>
                </a:cubicBezTo>
                <a:cubicBezTo>
                  <a:pt x="187" y="47"/>
                  <a:pt x="187" y="47"/>
                  <a:pt x="187" y="47"/>
                </a:cubicBezTo>
                <a:cubicBezTo>
                  <a:pt x="199" y="44"/>
                  <a:pt x="211" y="31"/>
                  <a:pt x="207" y="19"/>
                </a:cubicBezTo>
                <a:cubicBezTo>
                  <a:pt x="203" y="7"/>
                  <a:pt x="191" y="0"/>
                  <a:pt x="179" y="0"/>
                </a:cubicBezTo>
              </a:path>
            </a:pathLst>
          </a:custGeom>
          <a:solidFill>
            <a:srgbClr val="4F646B">
              <a:lumMod val="50000"/>
            </a:srgbClr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3" name="iṥḻídé">
            <a:extLst>
              <a:ext uri="{FF2B5EF4-FFF2-40B4-BE49-F238E27FC236}">
                <a16:creationId xmlns:a16="http://schemas.microsoft.com/office/drawing/2014/main" xmlns="" id="{713741F5-5ADC-4A6B-BDFE-59C079C2DD66}"/>
              </a:ext>
            </a:extLst>
          </p:cNvPr>
          <p:cNvSpPr/>
          <p:nvPr/>
        </p:nvSpPr>
        <p:spPr bwMode="auto">
          <a:xfrm>
            <a:off x="7281670" y="3553767"/>
            <a:ext cx="64528" cy="25224"/>
          </a:xfrm>
          <a:custGeom>
            <a:avLst/>
            <a:gdLst>
              <a:gd name="T0" fmla="*/ 179 w 208"/>
              <a:gd name="T1" fmla="*/ 0 h 85"/>
              <a:gd name="T2" fmla="*/ 179 w 208"/>
              <a:gd name="T3" fmla="*/ 0 h 85"/>
              <a:gd name="T4" fmla="*/ 0 w 208"/>
              <a:gd name="T5" fmla="*/ 36 h 85"/>
              <a:gd name="T6" fmla="*/ 8 w 208"/>
              <a:gd name="T7" fmla="*/ 84 h 85"/>
              <a:gd name="T8" fmla="*/ 187 w 208"/>
              <a:gd name="T9" fmla="*/ 48 h 85"/>
              <a:gd name="T10" fmla="*/ 207 w 208"/>
              <a:gd name="T11" fmla="*/ 20 h 85"/>
              <a:gd name="T12" fmla="*/ 179 w 208"/>
              <a:gd name="T1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" h="85">
                <a:moveTo>
                  <a:pt x="179" y="0"/>
                </a:moveTo>
                <a:lnTo>
                  <a:pt x="179" y="0"/>
                </a:lnTo>
                <a:cubicBezTo>
                  <a:pt x="0" y="36"/>
                  <a:pt x="0" y="36"/>
                  <a:pt x="0" y="36"/>
                </a:cubicBezTo>
                <a:cubicBezTo>
                  <a:pt x="8" y="84"/>
                  <a:pt x="8" y="84"/>
                  <a:pt x="8" y="84"/>
                </a:cubicBezTo>
                <a:cubicBezTo>
                  <a:pt x="187" y="48"/>
                  <a:pt x="187" y="48"/>
                  <a:pt x="187" y="48"/>
                </a:cubicBezTo>
                <a:cubicBezTo>
                  <a:pt x="199" y="44"/>
                  <a:pt x="207" y="32"/>
                  <a:pt x="207" y="20"/>
                </a:cubicBezTo>
                <a:cubicBezTo>
                  <a:pt x="203" y="8"/>
                  <a:pt x="191" y="0"/>
                  <a:pt x="179" y="0"/>
                </a:cubicBezTo>
              </a:path>
            </a:pathLst>
          </a:custGeom>
          <a:solidFill>
            <a:srgbClr val="4F646B">
              <a:lumMod val="50000"/>
            </a:srgbClr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5" name="îṡľïdé">
            <a:extLst>
              <a:ext uri="{FF2B5EF4-FFF2-40B4-BE49-F238E27FC236}">
                <a16:creationId xmlns:a16="http://schemas.microsoft.com/office/drawing/2014/main" xmlns="" id="{5697A7F1-48AF-4916-A55B-C933C603A272}"/>
              </a:ext>
            </a:extLst>
          </p:cNvPr>
          <p:cNvSpPr/>
          <p:nvPr/>
        </p:nvSpPr>
        <p:spPr bwMode="auto">
          <a:xfrm>
            <a:off x="9541812" y="3436039"/>
            <a:ext cx="519035" cy="385363"/>
          </a:xfrm>
          <a:custGeom>
            <a:avLst/>
            <a:gdLst>
              <a:gd name="T0" fmla="*/ 1637 w 1638"/>
              <a:gd name="T1" fmla="*/ 728 h 1215"/>
              <a:gd name="T2" fmla="*/ 255 w 1638"/>
              <a:gd name="T3" fmla="*/ 1214 h 1215"/>
              <a:gd name="T4" fmla="*/ 0 w 1638"/>
              <a:gd name="T5" fmla="*/ 481 h 1215"/>
              <a:gd name="T6" fmla="*/ 1382 w 1638"/>
              <a:gd name="T7" fmla="*/ 0 h 1215"/>
              <a:gd name="T8" fmla="*/ 1637 w 1638"/>
              <a:gd name="T9" fmla="*/ 728 h 1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8" h="1215">
                <a:moveTo>
                  <a:pt x="1637" y="728"/>
                </a:moveTo>
                <a:lnTo>
                  <a:pt x="255" y="1214"/>
                </a:lnTo>
                <a:lnTo>
                  <a:pt x="0" y="481"/>
                </a:lnTo>
                <a:lnTo>
                  <a:pt x="1382" y="0"/>
                </a:lnTo>
                <a:lnTo>
                  <a:pt x="1637" y="728"/>
                </a:lnTo>
              </a:path>
            </a:pathLst>
          </a:custGeom>
          <a:solidFill>
            <a:srgbClr val="4F646B">
              <a:lumMod val="75000"/>
            </a:srgbClr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6" name="îŝľîďé">
            <a:extLst>
              <a:ext uri="{FF2B5EF4-FFF2-40B4-BE49-F238E27FC236}">
                <a16:creationId xmlns:a16="http://schemas.microsoft.com/office/drawing/2014/main" xmlns="" id="{3CAC2C50-C8B6-4A4D-B6E6-2F6CFEAE8DF7}"/>
              </a:ext>
            </a:extLst>
          </p:cNvPr>
          <p:cNvSpPr/>
          <p:nvPr/>
        </p:nvSpPr>
        <p:spPr bwMode="auto">
          <a:xfrm>
            <a:off x="9541812" y="3588783"/>
            <a:ext cx="258114" cy="231218"/>
          </a:xfrm>
          <a:custGeom>
            <a:avLst/>
            <a:gdLst>
              <a:gd name="T0" fmla="*/ 0 w 817"/>
              <a:gd name="T1" fmla="*/ 0 h 734"/>
              <a:gd name="T2" fmla="*/ 816 w 817"/>
              <a:gd name="T3" fmla="*/ 124 h 734"/>
              <a:gd name="T4" fmla="*/ 255 w 817"/>
              <a:gd name="T5" fmla="*/ 733 h 734"/>
              <a:gd name="T6" fmla="*/ 0 w 817"/>
              <a:gd name="T7" fmla="*/ 0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7" h="734">
                <a:moveTo>
                  <a:pt x="0" y="0"/>
                </a:moveTo>
                <a:lnTo>
                  <a:pt x="816" y="124"/>
                </a:lnTo>
                <a:lnTo>
                  <a:pt x="255" y="733"/>
                </a:lnTo>
                <a:lnTo>
                  <a:pt x="0" y="0"/>
                </a:lnTo>
              </a:path>
            </a:pathLst>
          </a:custGeom>
          <a:solidFill>
            <a:srgbClr val="4F646B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7" name="iṡļîḋè">
            <a:extLst>
              <a:ext uri="{FF2B5EF4-FFF2-40B4-BE49-F238E27FC236}">
                <a16:creationId xmlns:a16="http://schemas.microsoft.com/office/drawing/2014/main" xmlns="" id="{16F23DEE-C3D2-48A8-B8C5-44F5CF413C93}"/>
              </a:ext>
            </a:extLst>
          </p:cNvPr>
          <p:cNvSpPr/>
          <p:nvPr/>
        </p:nvSpPr>
        <p:spPr bwMode="auto">
          <a:xfrm>
            <a:off x="9801330" y="3436039"/>
            <a:ext cx="259517" cy="229816"/>
          </a:xfrm>
          <a:custGeom>
            <a:avLst/>
            <a:gdLst>
              <a:gd name="T0" fmla="*/ 566 w 822"/>
              <a:gd name="T1" fmla="*/ 0 h 729"/>
              <a:gd name="T2" fmla="*/ 0 w 822"/>
              <a:gd name="T3" fmla="*/ 605 h 729"/>
              <a:gd name="T4" fmla="*/ 821 w 822"/>
              <a:gd name="T5" fmla="*/ 728 h 729"/>
              <a:gd name="T6" fmla="*/ 566 w 822"/>
              <a:gd name="T7" fmla="*/ 0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2" h="729">
                <a:moveTo>
                  <a:pt x="566" y="0"/>
                </a:moveTo>
                <a:lnTo>
                  <a:pt x="0" y="605"/>
                </a:lnTo>
                <a:lnTo>
                  <a:pt x="821" y="728"/>
                </a:lnTo>
                <a:lnTo>
                  <a:pt x="566" y="0"/>
                </a:lnTo>
              </a:path>
            </a:pathLst>
          </a:custGeom>
          <a:solidFill>
            <a:srgbClr val="4F646B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8" name="iṡḷïḍé">
            <a:extLst>
              <a:ext uri="{FF2B5EF4-FFF2-40B4-BE49-F238E27FC236}">
                <a16:creationId xmlns:a16="http://schemas.microsoft.com/office/drawing/2014/main" xmlns="" id="{6655E79D-4A7F-4C87-BAE1-C2959610CD00}"/>
              </a:ext>
            </a:extLst>
          </p:cNvPr>
          <p:cNvSpPr/>
          <p:nvPr/>
        </p:nvSpPr>
        <p:spPr bwMode="auto">
          <a:xfrm>
            <a:off x="9541812" y="3365973"/>
            <a:ext cx="439075" cy="221409"/>
          </a:xfrm>
          <a:custGeom>
            <a:avLst/>
            <a:gdLst>
              <a:gd name="T0" fmla="*/ 0 w 1383"/>
              <a:gd name="T1" fmla="*/ 700 h 701"/>
              <a:gd name="T2" fmla="*/ 530 w 1383"/>
              <a:gd name="T3" fmla="*/ 0 h 701"/>
              <a:gd name="T4" fmla="*/ 1382 w 1383"/>
              <a:gd name="T5" fmla="*/ 219 h 701"/>
              <a:gd name="T6" fmla="*/ 0 w 1383"/>
              <a:gd name="T7" fmla="*/ 700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3" h="701">
                <a:moveTo>
                  <a:pt x="0" y="700"/>
                </a:moveTo>
                <a:lnTo>
                  <a:pt x="530" y="0"/>
                </a:lnTo>
                <a:lnTo>
                  <a:pt x="1382" y="219"/>
                </a:lnTo>
                <a:lnTo>
                  <a:pt x="0" y="700"/>
                </a:lnTo>
              </a:path>
            </a:pathLst>
          </a:custGeom>
          <a:solidFill>
            <a:srgbClr val="4F646B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9" name="iṩ1ïḍè">
            <a:extLst>
              <a:ext uri="{FF2B5EF4-FFF2-40B4-BE49-F238E27FC236}">
                <a16:creationId xmlns:a16="http://schemas.microsoft.com/office/drawing/2014/main" xmlns="" id="{95B79C80-A013-4C3D-BA3A-A57A131A983F}"/>
              </a:ext>
            </a:extLst>
          </p:cNvPr>
          <p:cNvSpPr/>
          <p:nvPr/>
        </p:nvSpPr>
        <p:spPr bwMode="auto">
          <a:xfrm>
            <a:off x="9529187" y="3399605"/>
            <a:ext cx="451700" cy="227014"/>
          </a:xfrm>
          <a:custGeom>
            <a:avLst/>
            <a:gdLst>
              <a:gd name="T0" fmla="*/ 40 w 1423"/>
              <a:gd name="T1" fmla="*/ 593 h 718"/>
              <a:gd name="T2" fmla="*/ 0 w 1423"/>
              <a:gd name="T3" fmla="*/ 482 h 718"/>
              <a:gd name="T4" fmla="*/ 1382 w 1423"/>
              <a:gd name="T5" fmla="*/ 0 h 718"/>
              <a:gd name="T6" fmla="*/ 1422 w 1423"/>
              <a:gd name="T7" fmla="*/ 112 h 718"/>
              <a:gd name="T8" fmla="*/ 856 w 1423"/>
              <a:gd name="T9" fmla="*/ 717 h 718"/>
              <a:gd name="T10" fmla="*/ 40 w 1423"/>
              <a:gd name="T11" fmla="*/ 593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23" h="718">
                <a:moveTo>
                  <a:pt x="40" y="593"/>
                </a:moveTo>
                <a:lnTo>
                  <a:pt x="0" y="482"/>
                </a:lnTo>
                <a:lnTo>
                  <a:pt x="1382" y="0"/>
                </a:lnTo>
                <a:lnTo>
                  <a:pt x="1422" y="112"/>
                </a:lnTo>
                <a:lnTo>
                  <a:pt x="856" y="717"/>
                </a:lnTo>
                <a:lnTo>
                  <a:pt x="40" y="593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0" name="íşlîḑé">
            <a:extLst>
              <a:ext uri="{FF2B5EF4-FFF2-40B4-BE49-F238E27FC236}">
                <a16:creationId xmlns:a16="http://schemas.microsoft.com/office/drawing/2014/main" xmlns="" id="{2AA8F125-2F73-454E-A315-DBC361EEAF13}"/>
              </a:ext>
            </a:extLst>
          </p:cNvPr>
          <p:cNvSpPr/>
          <p:nvPr/>
        </p:nvSpPr>
        <p:spPr bwMode="auto">
          <a:xfrm>
            <a:off x="9628785" y="3462664"/>
            <a:ext cx="263726" cy="103697"/>
          </a:xfrm>
          <a:custGeom>
            <a:avLst/>
            <a:gdLst>
              <a:gd name="T0" fmla="*/ 812 w 833"/>
              <a:gd name="T1" fmla="*/ 52 h 332"/>
              <a:gd name="T2" fmla="*/ 812 w 833"/>
              <a:gd name="T3" fmla="*/ 52 h 332"/>
              <a:gd name="T4" fmla="*/ 40 w 833"/>
              <a:gd name="T5" fmla="*/ 323 h 332"/>
              <a:gd name="T6" fmla="*/ 4 w 833"/>
              <a:gd name="T7" fmla="*/ 307 h 332"/>
              <a:gd name="T8" fmla="*/ 20 w 833"/>
              <a:gd name="T9" fmla="*/ 275 h 332"/>
              <a:gd name="T10" fmla="*/ 796 w 833"/>
              <a:gd name="T11" fmla="*/ 4 h 332"/>
              <a:gd name="T12" fmla="*/ 828 w 833"/>
              <a:gd name="T13" fmla="*/ 20 h 332"/>
              <a:gd name="T14" fmla="*/ 812 w 833"/>
              <a:gd name="T15" fmla="*/ 5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3" h="332">
                <a:moveTo>
                  <a:pt x="812" y="52"/>
                </a:moveTo>
                <a:lnTo>
                  <a:pt x="812" y="52"/>
                </a:lnTo>
                <a:cubicBezTo>
                  <a:pt x="40" y="323"/>
                  <a:pt x="40" y="323"/>
                  <a:pt x="40" y="323"/>
                </a:cubicBezTo>
                <a:cubicBezTo>
                  <a:pt x="24" y="331"/>
                  <a:pt x="8" y="323"/>
                  <a:pt x="4" y="307"/>
                </a:cubicBezTo>
                <a:cubicBezTo>
                  <a:pt x="0" y="295"/>
                  <a:pt x="8" y="279"/>
                  <a:pt x="20" y="275"/>
                </a:cubicBezTo>
                <a:cubicBezTo>
                  <a:pt x="796" y="4"/>
                  <a:pt x="796" y="4"/>
                  <a:pt x="796" y="4"/>
                </a:cubicBezTo>
                <a:cubicBezTo>
                  <a:pt x="808" y="0"/>
                  <a:pt x="824" y="8"/>
                  <a:pt x="828" y="20"/>
                </a:cubicBezTo>
                <a:cubicBezTo>
                  <a:pt x="832" y="36"/>
                  <a:pt x="828" y="48"/>
                  <a:pt x="812" y="52"/>
                </a:cubicBezTo>
              </a:path>
            </a:pathLst>
          </a:custGeom>
          <a:solidFill>
            <a:srgbClr val="E0E1E0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1" name="iŝľíḍe">
            <a:extLst>
              <a:ext uri="{FF2B5EF4-FFF2-40B4-BE49-F238E27FC236}">
                <a16:creationId xmlns:a16="http://schemas.microsoft.com/office/drawing/2014/main" xmlns="" id="{D4BF8BCD-685B-47A4-B027-24C938365585}"/>
              </a:ext>
            </a:extLst>
          </p:cNvPr>
          <p:cNvSpPr/>
          <p:nvPr/>
        </p:nvSpPr>
        <p:spPr bwMode="auto">
          <a:xfrm>
            <a:off x="9640008" y="3494894"/>
            <a:ext cx="263726" cy="102297"/>
          </a:xfrm>
          <a:custGeom>
            <a:avLst/>
            <a:gdLst>
              <a:gd name="T0" fmla="*/ 812 w 833"/>
              <a:gd name="T1" fmla="*/ 51 h 327"/>
              <a:gd name="T2" fmla="*/ 812 w 833"/>
              <a:gd name="T3" fmla="*/ 51 h 327"/>
              <a:gd name="T4" fmla="*/ 40 w 833"/>
              <a:gd name="T5" fmla="*/ 322 h 327"/>
              <a:gd name="T6" fmla="*/ 4 w 833"/>
              <a:gd name="T7" fmla="*/ 306 h 327"/>
              <a:gd name="T8" fmla="*/ 4 w 833"/>
              <a:gd name="T9" fmla="*/ 306 h 327"/>
              <a:gd name="T10" fmla="*/ 20 w 833"/>
              <a:gd name="T11" fmla="*/ 274 h 327"/>
              <a:gd name="T12" fmla="*/ 796 w 833"/>
              <a:gd name="T13" fmla="*/ 4 h 327"/>
              <a:gd name="T14" fmla="*/ 828 w 833"/>
              <a:gd name="T15" fmla="*/ 20 h 327"/>
              <a:gd name="T16" fmla="*/ 812 w 833"/>
              <a:gd name="T17" fmla="*/ 51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3" h="327">
                <a:moveTo>
                  <a:pt x="812" y="51"/>
                </a:moveTo>
                <a:lnTo>
                  <a:pt x="812" y="51"/>
                </a:lnTo>
                <a:cubicBezTo>
                  <a:pt x="40" y="322"/>
                  <a:pt x="40" y="322"/>
                  <a:pt x="40" y="322"/>
                </a:cubicBezTo>
                <a:cubicBezTo>
                  <a:pt x="24" y="326"/>
                  <a:pt x="8" y="322"/>
                  <a:pt x="4" y="306"/>
                </a:cubicBezTo>
                <a:lnTo>
                  <a:pt x="4" y="306"/>
                </a:lnTo>
                <a:cubicBezTo>
                  <a:pt x="0" y="294"/>
                  <a:pt x="8" y="278"/>
                  <a:pt x="20" y="274"/>
                </a:cubicBezTo>
                <a:cubicBezTo>
                  <a:pt x="796" y="4"/>
                  <a:pt x="796" y="4"/>
                  <a:pt x="796" y="4"/>
                </a:cubicBezTo>
                <a:cubicBezTo>
                  <a:pt x="808" y="0"/>
                  <a:pt x="824" y="4"/>
                  <a:pt x="828" y="20"/>
                </a:cubicBezTo>
                <a:cubicBezTo>
                  <a:pt x="832" y="32"/>
                  <a:pt x="828" y="48"/>
                  <a:pt x="812" y="51"/>
                </a:cubicBezTo>
              </a:path>
            </a:pathLst>
          </a:custGeom>
          <a:solidFill>
            <a:srgbClr val="E0E1E0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9" name="ïṥľîḋè">
            <a:extLst>
              <a:ext uri="{FF2B5EF4-FFF2-40B4-BE49-F238E27FC236}">
                <a16:creationId xmlns:a16="http://schemas.microsoft.com/office/drawing/2014/main" xmlns="" id="{996EC00D-3B66-44F5-B778-59666F11198D}"/>
              </a:ext>
            </a:extLst>
          </p:cNvPr>
          <p:cNvSpPr/>
          <p:nvPr/>
        </p:nvSpPr>
        <p:spPr bwMode="auto">
          <a:xfrm>
            <a:off x="8863798" y="3391111"/>
            <a:ext cx="24540" cy="28620"/>
          </a:xfrm>
          <a:custGeom>
            <a:avLst/>
            <a:gdLst>
              <a:gd name="T0" fmla="*/ 3 w 26"/>
              <a:gd name="T1" fmla="*/ 0 h 29"/>
              <a:gd name="T2" fmla="*/ 3 w 26"/>
              <a:gd name="T3" fmla="*/ 0 h 29"/>
              <a:gd name="T4" fmla="*/ 3 w 26"/>
              <a:gd name="T5" fmla="*/ 25 h 29"/>
              <a:gd name="T6" fmla="*/ 25 w 26"/>
              <a:gd name="T7" fmla="*/ 13 h 29"/>
              <a:gd name="T8" fmla="*/ 3 w 26"/>
              <a:gd name="T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9">
                <a:moveTo>
                  <a:pt x="3" y="0"/>
                </a:moveTo>
                <a:lnTo>
                  <a:pt x="3" y="0"/>
                </a:lnTo>
                <a:cubicBezTo>
                  <a:pt x="3" y="4"/>
                  <a:pt x="0" y="22"/>
                  <a:pt x="3" y="25"/>
                </a:cubicBezTo>
                <a:cubicBezTo>
                  <a:pt x="3" y="28"/>
                  <a:pt x="22" y="13"/>
                  <a:pt x="25" y="13"/>
                </a:cubicBezTo>
                <a:cubicBezTo>
                  <a:pt x="22" y="7"/>
                  <a:pt x="13" y="0"/>
                  <a:pt x="3" y="0"/>
                </a:cubicBezTo>
              </a:path>
            </a:pathLst>
          </a:custGeom>
          <a:solidFill>
            <a:srgbClr val="BE384B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0" name="ïślîdé">
            <a:extLst>
              <a:ext uri="{FF2B5EF4-FFF2-40B4-BE49-F238E27FC236}">
                <a16:creationId xmlns:a16="http://schemas.microsoft.com/office/drawing/2014/main" xmlns="" id="{0911FA55-2C71-467F-B1E6-6731A291890D}"/>
              </a:ext>
            </a:extLst>
          </p:cNvPr>
          <p:cNvSpPr/>
          <p:nvPr/>
        </p:nvSpPr>
        <p:spPr bwMode="auto">
          <a:xfrm>
            <a:off x="8880157" y="3006812"/>
            <a:ext cx="224953" cy="306623"/>
          </a:xfrm>
          <a:custGeom>
            <a:avLst/>
            <a:gdLst>
              <a:gd name="T0" fmla="*/ 12 w 243"/>
              <a:gd name="T1" fmla="*/ 327 h 331"/>
              <a:gd name="T2" fmla="*/ 12 w 243"/>
              <a:gd name="T3" fmla="*/ 327 h 331"/>
              <a:gd name="T4" fmla="*/ 18 w 243"/>
              <a:gd name="T5" fmla="*/ 330 h 331"/>
              <a:gd name="T6" fmla="*/ 242 w 243"/>
              <a:gd name="T7" fmla="*/ 15 h 331"/>
              <a:gd name="T8" fmla="*/ 224 w 243"/>
              <a:gd name="T9" fmla="*/ 0 h 331"/>
              <a:gd name="T10" fmla="*/ 0 w 243"/>
              <a:gd name="T11" fmla="*/ 315 h 331"/>
              <a:gd name="T12" fmla="*/ 9 w 243"/>
              <a:gd name="T13" fmla="*/ 321 h 331"/>
              <a:gd name="T14" fmla="*/ 12 w 243"/>
              <a:gd name="T15" fmla="*/ 327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3" h="331">
                <a:moveTo>
                  <a:pt x="12" y="327"/>
                </a:moveTo>
                <a:lnTo>
                  <a:pt x="12" y="327"/>
                </a:lnTo>
                <a:cubicBezTo>
                  <a:pt x="15" y="327"/>
                  <a:pt x="15" y="330"/>
                  <a:pt x="18" y="330"/>
                </a:cubicBezTo>
                <a:cubicBezTo>
                  <a:pt x="242" y="15"/>
                  <a:pt x="242" y="15"/>
                  <a:pt x="242" y="15"/>
                </a:cubicBezTo>
                <a:cubicBezTo>
                  <a:pt x="224" y="0"/>
                  <a:pt x="224" y="0"/>
                  <a:pt x="224" y="0"/>
                </a:cubicBezTo>
                <a:cubicBezTo>
                  <a:pt x="0" y="315"/>
                  <a:pt x="0" y="315"/>
                  <a:pt x="0" y="315"/>
                </a:cubicBezTo>
                <a:cubicBezTo>
                  <a:pt x="9" y="321"/>
                  <a:pt x="9" y="321"/>
                  <a:pt x="9" y="321"/>
                </a:cubicBezTo>
                <a:lnTo>
                  <a:pt x="12" y="327"/>
                </a:lnTo>
              </a:path>
            </a:pathLst>
          </a:custGeom>
          <a:solidFill>
            <a:srgbClr val="BE384B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1" name="ïṥḻïďé">
            <a:extLst>
              <a:ext uri="{FF2B5EF4-FFF2-40B4-BE49-F238E27FC236}">
                <a16:creationId xmlns:a16="http://schemas.microsoft.com/office/drawing/2014/main" xmlns="" id="{E77459C4-BA12-4819-BC99-C571A8AAC8CA}"/>
              </a:ext>
            </a:extLst>
          </p:cNvPr>
          <p:cNvSpPr/>
          <p:nvPr/>
        </p:nvSpPr>
        <p:spPr bwMode="auto">
          <a:xfrm>
            <a:off x="8916968" y="3035430"/>
            <a:ext cx="229041" cy="306621"/>
          </a:xfrm>
          <a:custGeom>
            <a:avLst/>
            <a:gdLst>
              <a:gd name="T0" fmla="*/ 6 w 246"/>
              <a:gd name="T1" fmla="*/ 318 h 331"/>
              <a:gd name="T2" fmla="*/ 6 w 246"/>
              <a:gd name="T3" fmla="*/ 318 h 331"/>
              <a:gd name="T4" fmla="*/ 18 w 246"/>
              <a:gd name="T5" fmla="*/ 327 h 331"/>
              <a:gd name="T6" fmla="*/ 21 w 246"/>
              <a:gd name="T7" fmla="*/ 330 h 331"/>
              <a:gd name="T8" fmla="*/ 245 w 246"/>
              <a:gd name="T9" fmla="*/ 12 h 331"/>
              <a:gd name="T10" fmla="*/ 224 w 246"/>
              <a:gd name="T11" fmla="*/ 0 h 331"/>
              <a:gd name="T12" fmla="*/ 0 w 246"/>
              <a:gd name="T13" fmla="*/ 315 h 331"/>
              <a:gd name="T14" fmla="*/ 3 w 246"/>
              <a:gd name="T15" fmla="*/ 315 h 331"/>
              <a:gd name="T16" fmla="*/ 6 w 246"/>
              <a:gd name="T17" fmla="*/ 318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6" h="331">
                <a:moveTo>
                  <a:pt x="6" y="318"/>
                </a:moveTo>
                <a:lnTo>
                  <a:pt x="6" y="318"/>
                </a:lnTo>
                <a:cubicBezTo>
                  <a:pt x="18" y="327"/>
                  <a:pt x="18" y="327"/>
                  <a:pt x="18" y="327"/>
                </a:cubicBezTo>
                <a:cubicBezTo>
                  <a:pt x="18" y="327"/>
                  <a:pt x="18" y="327"/>
                  <a:pt x="21" y="330"/>
                </a:cubicBezTo>
                <a:cubicBezTo>
                  <a:pt x="245" y="12"/>
                  <a:pt x="245" y="12"/>
                  <a:pt x="245" y="12"/>
                </a:cubicBezTo>
                <a:cubicBezTo>
                  <a:pt x="224" y="0"/>
                  <a:pt x="224" y="0"/>
                  <a:pt x="224" y="0"/>
                </a:cubicBezTo>
                <a:cubicBezTo>
                  <a:pt x="0" y="315"/>
                  <a:pt x="0" y="315"/>
                  <a:pt x="0" y="315"/>
                </a:cubicBezTo>
                <a:lnTo>
                  <a:pt x="3" y="315"/>
                </a:lnTo>
                <a:lnTo>
                  <a:pt x="6" y="318"/>
                </a:lnTo>
              </a:path>
            </a:pathLst>
          </a:custGeom>
          <a:solidFill>
            <a:srgbClr val="BE384B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2" name="îṥľiḋê">
            <a:extLst>
              <a:ext uri="{FF2B5EF4-FFF2-40B4-BE49-F238E27FC236}">
                <a16:creationId xmlns:a16="http://schemas.microsoft.com/office/drawing/2014/main" xmlns="" id="{0DF85EFA-6824-4295-AE7F-3E2F5DF26001}"/>
              </a:ext>
            </a:extLst>
          </p:cNvPr>
          <p:cNvSpPr/>
          <p:nvPr/>
        </p:nvSpPr>
        <p:spPr bwMode="auto">
          <a:xfrm>
            <a:off x="9109199" y="2974105"/>
            <a:ext cx="89980" cy="77679"/>
          </a:xfrm>
          <a:custGeom>
            <a:avLst/>
            <a:gdLst>
              <a:gd name="T0" fmla="*/ 88 w 95"/>
              <a:gd name="T1" fmla="*/ 36 h 82"/>
              <a:gd name="T2" fmla="*/ 88 w 95"/>
              <a:gd name="T3" fmla="*/ 36 h 82"/>
              <a:gd name="T4" fmla="*/ 39 w 95"/>
              <a:gd name="T5" fmla="*/ 2 h 82"/>
              <a:gd name="T6" fmla="*/ 30 w 95"/>
              <a:gd name="T7" fmla="*/ 0 h 82"/>
              <a:gd name="T8" fmla="*/ 21 w 95"/>
              <a:gd name="T9" fmla="*/ 0 h 82"/>
              <a:gd name="T10" fmla="*/ 0 w 95"/>
              <a:gd name="T11" fmla="*/ 27 h 82"/>
              <a:gd name="T12" fmla="*/ 78 w 95"/>
              <a:gd name="T13" fmla="*/ 81 h 82"/>
              <a:gd name="T14" fmla="*/ 94 w 95"/>
              <a:gd name="T15" fmla="*/ 54 h 82"/>
              <a:gd name="T16" fmla="*/ 88 w 95"/>
              <a:gd name="T17" fmla="*/ 3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5" h="82">
                <a:moveTo>
                  <a:pt x="88" y="36"/>
                </a:moveTo>
                <a:lnTo>
                  <a:pt x="88" y="36"/>
                </a:lnTo>
                <a:cubicBezTo>
                  <a:pt x="39" y="2"/>
                  <a:pt x="39" y="2"/>
                  <a:pt x="39" y="2"/>
                </a:cubicBezTo>
                <a:cubicBezTo>
                  <a:pt x="36" y="0"/>
                  <a:pt x="33" y="0"/>
                  <a:pt x="30" y="0"/>
                </a:cubicBezTo>
                <a:cubicBezTo>
                  <a:pt x="27" y="0"/>
                  <a:pt x="24" y="0"/>
                  <a:pt x="21" y="0"/>
                </a:cubicBezTo>
                <a:cubicBezTo>
                  <a:pt x="0" y="27"/>
                  <a:pt x="0" y="27"/>
                  <a:pt x="0" y="27"/>
                </a:cubicBezTo>
                <a:cubicBezTo>
                  <a:pt x="78" y="81"/>
                  <a:pt x="78" y="81"/>
                  <a:pt x="78" y="81"/>
                </a:cubicBezTo>
                <a:cubicBezTo>
                  <a:pt x="94" y="54"/>
                  <a:pt x="94" y="54"/>
                  <a:pt x="94" y="54"/>
                </a:cubicBezTo>
                <a:cubicBezTo>
                  <a:pt x="94" y="48"/>
                  <a:pt x="94" y="39"/>
                  <a:pt x="88" y="36"/>
                </a:cubicBezTo>
              </a:path>
            </a:pathLst>
          </a:custGeom>
          <a:solidFill>
            <a:srgbClr val="BE384B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3" name="iṥḷïḍé">
            <a:extLst>
              <a:ext uri="{FF2B5EF4-FFF2-40B4-BE49-F238E27FC236}">
                <a16:creationId xmlns:a16="http://schemas.microsoft.com/office/drawing/2014/main" xmlns="" id="{5BEA03C2-A342-4FC7-8290-9C522D16A35F}"/>
              </a:ext>
            </a:extLst>
          </p:cNvPr>
          <p:cNvSpPr/>
          <p:nvPr/>
        </p:nvSpPr>
        <p:spPr bwMode="auto">
          <a:xfrm>
            <a:off x="8949689" y="3059961"/>
            <a:ext cx="224950" cy="302534"/>
          </a:xfrm>
          <a:custGeom>
            <a:avLst/>
            <a:gdLst>
              <a:gd name="T0" fmla="*/ 0 w 243"/>
              <a:gd name="T1" fmla="*/ 315 h 325"/>
              <a:gd name="T2" fmla="*/ 0 w 243"/>
              <a:gd name="T3" fmla="*/ 315 h 325"/>
              <a:gd name="T4" fmla="*/ 6 w 243"/>
              <a:gd name="T5" fmla="*/ 318 h 325"/>
              <a:gd name="T6" fmla="*/ 9 w 243"/>
              <a:gd name="T7" fmla="*/ 318 h 325"/>
              <a:gd name="T8" fmla="*/ 18 w 243"/>
              <a:gd name="T9" fmla="*/ 324 h 325"/>
              <a:gd name="T10" fmla="*/ 242 w 243"/>
              <a:gd name="T11" fmla="*/ 12 h 325"/>
              <a:gd name="T12" fmla="*/ 227 w 243"/>
              <a:gd name="T13" fmla="*/ 0 h 325"/>
              <a:gd name="T14" fmla="*/ 0 w 243"/>
              <a:gd name="T15" fmla="*/ 315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3" h="325">
                <a:moveTo>
                  <a:pt x="0" y="315"/>
                </a:moveTo>
                <a:lnTo>
                  <a:pt x="0" y="315"/>
                </a:lnTo>
                <a:cubicBezTo>
                  <a:pt x="3" y="315"/>
                  <a:pt x="6" y="315"/>
                  <a:pt x="6" y="318"/>
                </a:cubicBezTo>
                <a:cubicBezTo>
                  <a:pt x="9" y="318"/>
                  <a:pt x="9" y="318"/>
                  <a:pt x="9" y="318"/>
                </a:cubicBezTo>
                <a:cubicBezTo>
                  <a:pt x="18" y="324"/>
                  <a:pt x="18" y="324"/>
                  <a:pt x="18" y="324"/>
                </a:cubicBezTo>
                <a:cubicBezTo>
                  <a:pt x="242" y="12"/>
                  <a:pt x="242" y="12"/>
                  <a:pt x="242" y="12"/>
                </a:cubicBezTo>
                <a:cubicBezTo>
                  <a:pt x="227" y="0"/>
                  <a:pt x="227" y="0"/>
                  <a:pt x="227" y="0"/>
                </a:cubicBezTo>
                <a:lnTo>
                  <a:pt x="0" y="315"/>
                </a:lnTo>
              </a:path>
            </a:pathLst>
          </a:custGeom>
          <a:solidFill>
            <a:srgbClr val="BE384B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4" name="išḻîdê">
            <a:extLst>
              <a:ext uri="{FF2B5EF4-FFF2-40B4-BE49-F238E27FC236}">
                <a16:creationId xmlns:a16="http://schemas.microsoft.com/office/drawing/2014/main" xmlns="" id="{A6077277-5F79-4C6D-A313-B3DCABCFC896}"/>
              </a:ext>
            </a:extLst>
          </p:cNvPr>
          <p:cNvSpPr/>
          <p:nvPr/>
        </p:nvSpPr>
        <p:spPr bwMode="auto">
          <a:xfrm>
            <a:off x="8871978" y="3321611"/>
            <a:ext cx="77712" cy="77676"/>
          </a:xfrm>
          <a:custGeom>
            <a:avLst/>
            <a:gdLst>
              <a:gd name="T0" fmla="*/ 78 w 85"/>
              <a:gd name="T1" fmla="*/ 48 h 83"/>
              <a:gd name="T2" fmla="*/ 78 w 85"/>
              <a:gd name="T3" fmla="*/ 48 h 83"/>
              <a:gd name="T4" fmla="*/ 51 w 85"/>
              <a:gd name="T5" fmla="*/ 27 h 83"/>
              <a:gd name="T6" fmla="*/ 42 w 85"/>
              <a:gd name="T7" fmla="*/ 21 h 83"/>
              <a:gd name="T8" fmla="*/ 15 w 85"/>
              <a:gd name="T9" fmla="*/ 3 h 83"/>
              <a:gd name="T10" fmla="*/ 15 w 85"/>
              <a:gd name="T11" fmla="*/ 0 h 83"/>
              <a:gd name="T12" fmla="*/ 12 w 85"/>
              <a:gd name="T13" fmla="*/ 0 h 83"/>
              <a:gd name="T14" fmla="*/ 6 w 85"/>
              <a:gd name="T15" fmla="*/ 15 h 83"/>
              <a:gd name="T16" fmla="*/ 3 w 85"/>
              <a:gd name="T17" fmla="*/ 21 h 83"/>
              <a:gd name="T18" fmla="*/ 0 w 85"/>
              <a:gd name="T19" fmla="*/ 57 h 83"/>
              <a:gd name="T20" fmla="*/ 33 w 85"/>
              <a:gd name="T21" fmla="*/ 82 h 83"/>
              <a:gd name="T22" fmla="*/ 63 w 85"/>
              <a:gd name="T23" fmla="*/ 63 h 83"/>
              <a:gd name="T24" fmla="*/ 69 w 85"/>
              <a:gd name="T25" fmla="*/ 60 h 83"/>
              <a:gd name="T26" fmla="*/ 84 w 85"/>
              <a:gd name="T27" fmla="*/ 51 h 83"/>
              <a:gd name="T28" fmla="*/ 81 w 85"/>
              <a:gd name="T29" fmla="*/ 48 h 83"/>
              <a:gd name="T30" fmla="*/ 78 w 85"/>
              <a:gd name="T31" fmla="*/ 4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5" h="83">
                <a:moveTo>
                  <a:pt x="78" y="48"/>
                </a:moveTo>
                <a:lnTo>
                  <a:pt x="78" y="48"/>
                </a:lnTo>
                <a:cubicBezTo>
                  <a:pt x="69" y="45"/>
                  <a:pt x="57" y="36"/>
                  <a:pt x="51" y="27"/>
                </a:cubicBezTo>
                <a:cubicBezTo>
                  <a:pt x="42" y="21"/>
                  <a:pt x="42" y="21"/>
                  <a:pt x="42" y="21"/>
                </a:cubicBezTo>
                <a:cubicBezTo>
                  <a:pt x="33" y="18"/>
                  <a:pt x="21" y="9"/>
                  <a:pt x="15" y="3"/>
                </a:cubicBezTo>
                <a:lnTo>
                  <a:pt x="15" y="0"/>
                </a:lnTo>
                <a:cubicBezTo>
                  <a:pt x="12" y="0"/>
                  <a:pt x="12" y="0"/>
                  <a:pt x="12" y="0"/>
                </a:cubicBezTo>
                <a:cubicBezTo>
                  <a:pt x="9" y="0"/>
                  <a:pt x="6" y="6"/>
                  <a:pt x="6" y="15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57"/>
                  <a:pt x="0" y="57"/>
                  <a:pt x="0" y="57"/>
                </a:cubicBezTo>
                <a:cubicBezTo>
                  <a:pt x="9" y="60"/>
                  <a:pt x="24" y="66"/>
                  <a:pt x="33" y="82"/>
                </a:cubicBezTo>
                <a:cubicBezTo>
                  <a:pt x="63" y="63"/>
                  <a:pt x="63" y="63"/>
                  <a:pt x="63" y="63"/>
                </a:cubicBezTo>
                <a:cubicBezTo>
                  <a:pt x="69" y="60"/>
                  <a:pt x="69" y="60"/>
                  <a:pt x="69" y="60"/>
                </a:cubicBezTo>
                <a:cubicBezTo>
                  <a:pt x="78" y="57"/>
                  <a:pt x="81" y="54"/>
                  <a:pt x="84" y="51"/>
                </a:cubicBezTo>
                <a:cubicBezTo>
                  <a:pt x="81" y="48"/>
                  <a:pt x="81" y="48"/>
                  <a:pt x="81" y="48"/>
                </a:cubicBezTo>
                <a:cubicBezTo>
                  <a:pt x="81" y="48"/>
                  <a:pt x="81" y="48"/>
                  <a:pt x="78" y="48"/>
                </a:cubicBezTo>
              </a:path>
            </a:pathLst>
          </a:custGeom>
          <a:solidFill>
            <a:srgbClr val="BE384B"/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6" name="iṡlîde">
            <a:extLst>
              <a:ext uri="{FF2B5EF4-FFF2-40B4-BE49-F238E27FC236}">
                <a16:creationId xmlns:a16="http://schemas.microsoft.com/office/drawing/2014/main" xmlns="" id="{9FFAEAA4-6D17-4918-BCD9-1257DB08B35D}"/>
              </a:ext>
            </a:extLst>
          </p:cNvPr>
          <p:cNvSpPr/>
          <p:nvPr/>
        </p:nvSpPr>
        <p:spPr bwMode="auto">
          <a:xfrm>
            <a:off x="8360679" y="5390888"/>
            <a:ext cx="1049294" cy="650214"/>
          </a:xfrm>
          <a:custGeom>
            <a:avLst/>
            <a:gdLst>
              <a:gd name="T0" fmla="*/ 2273 w 3301"/>
              <a:gd name="T1" fmla="*/ 0 h 2051"/>
              <a:gd name="T2" fmla="*/ 2273 w 3301"/>
              <a:gd name="T3" fmla="*/ 0 h 2051"/>
              <a:gd name="T4" fmla="*/ 1521 w 3301"/>
              <a:gd name="T5" fmla="*/ 330 h 2051"/>
              <a:gd name="T6" fmla="*/ 1214 w 3301"/>
              <a:gd name="T7" fmla="*/ 199 h 2051"/>
              <a:gd name="T8" fmla="*/ 785 w 3301"/>
              <a:gd name="T9" fmla="*/ 625 h 2051"/>
              <a:gd name="T10" fmla="*/ 788 w 3301"/>
              <a:gd name="T11" fmla="*/ 669 h 2051"/>
              <a:gd name="T12" fmla="*/ 697 w 3301"/>
              <a:gd name="T13" fmla="*/ 660 h 2051"/>
              <a:gd name="T14" fmla="*/ 0 w 3301"/>
              <a:gd name="T15" fmla="*/ 1357 h 2051"/>
              <a:gd name="T16" fmla="*/ 697 w 3301"/>
              <a:gd name="T17" fmla="*/ 2050 h 2051"/>
              <a:gd name="T18" fmla="*/ 2273 w 3301"/>
              <a:gd name="T19" fmla="*/ 2050 h 2051"/>
              <a:gd name="T20" fmla="*/ 3300 w 3301"/>
              <a:gd name="T21" fmla="*/ 1023 h 2051"/>
              <a:gd name="T22" fmla="*/ 2273 w 3301"/>
              <a:gd name="T23" fmla="*/ 0 h 2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01" h="2051">
                <a:moveTo>
                  <a:pt x="2273" y="0"/>
                </a:moveTo>
                <a:lnTo>
                  <a:pt x="2273" y="0"/>
                </a:lnTo>
                <a:cubicBezTo>
                  <a:pt x="1975" y="0"/>
                  <a:pt x="1708" y="127"/>
                  <a:pt x="1521" y="330"/>
                </a:cubicBezTo>
                <a:cubicBezTo>
                  <a:pt x="1441" y="251"/>
                  <a:pt x="1334" y="199"/>
                  <a:pt x="1214" y="199"/>
                </a:cubicBezTo>
                <a:cubicBezTo>
                  <a:pt x="975" y="199"/>
                  <a:pt x="785" y="390"/>
                  <a:pt x="785" y="625"/>
                </a:cubicBezTo>
                <a:cubicBezTo>
                  <a:pt x="785" y="641"/>
                  <a:pt x="785" y="653"/>
                  <a:pt x="788" y="669"/>
                </a:cubicBezTo>
                <a:cubicBezTo>
                  <a:pt x="757" y="665"/>
                  <a:pt x="729" y="660"/>
                  <a:pt x="697" y="660"/>
                </a:cubicBezTo>
                <a:cubicBezTo>
                  <a:pt x="311" y="660"/>
                  <a:pt x="0" y="971"/>
                  <a:pt x="0" y="1357"/>
                </a:cubicBezTo>
                <a:cubicBezTo>
                  <a:pt x="0" y="1739"/>
                  <a:pt x="311" y="2050"/>
                  <a:pt x="697" y="2050"/>
                </a:cubicBezTo>
                <a:cubicBezTo>
                  <a:pt x="2273" y="2050"/>
                  <a:pt x="2273" y="2050"/>
                  <a:pt x="2273" y="2050"/>
                </a:cubicBezTo>
                <a:cubicBezTo>
                  <a:pt x="2839" y="2050"/>
                  <a:pt x="3300" y="1592"/>
                  <a:pt x="3300" y="1023"/>
                </a:cubicBezTo>
                <a:cubicBezTo>
                  <a:pt x="3300" y="457"/>
                  <a:pt x="2839" y="0"/>
                  <a:pt x="2273" y="0"/>
                </a:cubicBezTo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  <a:effectLst/>
          <a:extLs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7" name="ïšḻîḓe">
            <a:extLst>
              <a:ext uri="{FF2B5EF4-FFF2-40B4-BE49-F238E27FC236}">
                <a16:creationId xmlns:a16="http://schemas.microsoft.com/office/drawing/2014/main" xmlns="" id="{FC7B1863-E9A7-4E41-A4D2-9CDEA267A904}"/>
              </a:ext>
            </a:extLst>
          </p:cNvPr>
          <p:cNvSpPr/>
          <p:nvPr/>
        </p:nvSpPr>
        <p:spPr bwMode="auto">
          <a:xfrm>
            <a:off x="8531570" y="5394926"/>
            <a:ext cx="1049294" cy="650214"/>
          </a:xfrm>
          <a:custGeom>
            <a:avLst/>
            <a:gdLst>
              <a:gd name="T0" fmla="*/ 2273 w 3301"/>
              <a:gd name="T1" fmla="*/ 0 h 2051"/>
              <a:gd name="T2" fmla="*/ 2273 w 3301"/>
              <a:gd name="T3" fmla="*/ 0 h 2051"/>
              <a:gd name="T4" fmla="*/ 1521 w 3301"/>
              <a:gd name="T5" fmla="*/ 330 h 2051"/>
              <a:gd name="T6" fmla="*/ 1214 w 3301"/>
              <a:gd name="T7" fmla="*/ 199 h 2051"/>
              <a:gd name="T8" fmla="*/ 785 w 3301"/>
              <a:gd name="T9" fmla="*/ 629 h 2051"/>
              <a:gd name="T10" fmla="*/ 788 w 3301"/>
              <a:gd name="T11" fmla="*/ 669 h 2051"/>
              <a:gd name="T12" fmla="*/ 697 w 3301"/>
              <a:gd name="T13" fmla="*/ 661 h 2051"/>
              <a:gd name="T14" fmla="*/ 0 w 3301"/>
              <a:gd name="T15" fmla="*/ 1358 h 2051"/>
              <a:gd name="T16" fmla="*/ 697 w 3301"/>
              <a:gd name="T17" fmla="*/ 2050 h 2051"/>
              <a:gd name="T18" fmla="*/ 2273 w 3301"/>
              <a:gd name="T19" fmla="*/ 2050 h 2051"/>
              <a:gd name="T20" fmla="*/ 3300 w 3301"/>
              <a:gd name="T21" fmla="*/ 1027 h 2051"/>
              <a:gd name="T22" fmla="*/ 2273 w 3301"/>
              <a:gd name="T23" fmla="*/ 0 h 2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01" h="2051">
                <a:moveTo>
                  <a:pt x="2273" y="0"/>
                </a:moveTo>
                <a:lnTo>
                  <a:pt x="2273" y="0"/>
                </a:lnTo>
                <a:cubicBezTo>
                  <a:pt x="1975" y="0"/>
                  <a:pt x="1708" y="128"/>
                  <a:pt x="1521" y="330"/>
                </a:cubicBezTo>
                <a:cubicBezTo>
                  <a:pt x="1441" y="251"/>
                  <a:pt x="1334" y="199"/>
                  <a:pt x="1214" y="199"/>
                </a:cubicBezTo>
                <a:cubicBezTo>
                  <a:pt x="975" y="199"/>
                  <a:pt x="785" y="390"/>
                  <a:pt x="785" y="629"/>
                </a:cubicBezTo>
                <a:cubicBezTo>
                  <a:pt x="785" y="641"/>
                  <a:pt x="785" y="657"/>
                  <a:pt x="788" y="669"/>
                </a:cubicBezTo>
                <a:cubicBezTo>
                  <a:pt x="757" y="665"/>
                  <a:pt x="729" y="661"/>
                  <a:pt x="697" y="661"/>
                </a:cubicBezTo>
                <a:cubicBezTo>
                  <a:pt x="311" y="661"/>
                  <a:pt x="0" y="975"/>
                  <a:pt x="0" y="1358"/>
                </a:cubicBezTo>
                <a:cubicBezTo>
                  <a:pt x="0" y="1739"/>
                  <a:pt x="311" y="2050"/>
                  <a:pt x="697" y="2050"/>
                </a:cubicBezTo>
                <a:cubicBezTo>
                  <a:pt x="2273" y="2050"/>
                  <a:pt x="2273" y="2050"/>
                  <a:pt x="2273" y="2050"/>
                </a:cubicBezTo>
                <a:cubicBezTo>
                  <a:pt x="2839" y="2050"/>
                  <a:pt x="3300" y="1592"/>
                  <a:pt x="3300" y="1027"/>
                </a:cubicBezTo>
                <a:cubicBezTo>
                  <a:pt x="3300" y="458"/>
                  <a:pt x="2839" y="0"/>
                  <a:pt x="2273" y="0"/>
                </a:cubicBezTo>
              </a:path>
            </a:pathLst>
          </a:custGeom>
          <a:solidFill>
            <a:srgbClr val="FFFFFF">
              <a:lumMod val="95000"/>
            </a:srgbClr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8" name="îṡḻïḓê">
            <a:extLst>
              <a:ext uri="{FF2B5EF4-FFF2-40B4-BE49-F238E27FC236}">
                <a16:creationId xmlns:a16="http://schemas.microsoft.com/office/drawing/2014/main" xmlns="" id="{5BD65B82-6D89-41C4-9B70-FC1B187B7CE4}"/>
              </a:ext>
            </a:extLst>
          </p:cNvPr>
          <p:cNvSpPr/>
          <p:nvPr/>
        </p:nvSpPr>
        <p:spPr bwMode="auto">
          <a:xfrm>
            <a:off x="7953838" y="5394926"/>
            <a:ext cx="1049294" cy="650214"/>
          </a:xfrm>
          <a:custGeom>
            <a:avLst/>
            <a:gdLst>
              <a:gd name="T0" fmla="*/ 2273 w 3301"/>
              <a:gd name="T1" fmla="*/ 0 h 2051"/>
              <a:gd name="T2" fmla="*/ 2273 w 3301"/>
              <a:gd name="T3" fmla="*/ 0 h 2051"/>
              <a:gd name="T4" fmla="*/ 1521 w 3301"/>
              <a:gd name="T5" fmla="*/ 330 h 2051"/>
              <a:gd name="T6" fmla="*/ 1214 w 3301"/>
              <a:gd name="T7" fmla="*/ 199 h 2051"/>
              <a:gd name="T8" fmla="*/ 785 w 3301"/>
              <a:gd name="T9" fmla="*/ 629 h 2051"/>
              <a:gd name="T10" fmla="*/ 788 w 3301"/>
              <a:gd name="T11" fmla="*/ 669 h 2051"/>
              <a:gd name="T12" fmla="*/ 697 w 3301"/>
              <a:gd name="T13" fmla="*/ 661 h 2051"/>
              <a:gd name="T14" fmla="*/ 0 w 3301"/>
              <a:gd name="T15" fmla="*/ 1358 h 2051"/>
              <a:gd name="T16" fmla="*/ 697 w 3301"/>
              <a:gd name="T17" fmla="*/ 2050 h 2051"/>
              <a:gd name="T18" fmla="*/ 2273 w 3301"/>
              <a:gd name="T19" fmla="*/ 2050 h 2051"/>
              <a:gd name="T20" fmla="*/ 3300 w 3301"/>
              <a:gd name="T21" fmla="*/ 1027 h 2051"/>
              <a:gd name="T22" fmla="*/ 2273 w 3301"/>
              <a:gd name="T23" fmla="*/ 0 h 2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301" h="2051">
                <a:moveTo>
                  <a:pt x="2273" y="0"/>
                </a:moveTo>
                <a:lnTo>
                  <a:pt x="2273" y="0"/>
                </a:lnTo>
                <a:cubicBezTo>
                  <a:pt x="1975" y="0"/>
                  <a:pt x="1708" y="128"/>
                  <a:pt x="1521" y="330"/>
                </a:cubicBezTo>
                <a:cubicBezTo>
                  <a:pt x="1441" y="251"/>
                  <a:pt x="1334" y="199"/>
                  <a:pt x="1214" y="199"/>
                </a:cubicBezTo>
                <a:cubicBezTo>
                  <a:pt x="975" y="199"/>
                  <a:pt x="785" y="390"/>
                  <a:pt x="785" y="629"/>
                </a:cubicBezTo>
                <a:cubicBezTo>
                  <a:pt x="785" y="641"/>
                  <a:pt x="785" y="657"/>
                  <a:pt x="788" y="669"/>
                </a:cubicBezTo>
                <a:cubicBezTo>
                  <a:pt x="757" y="665"/>
                  <a:pt x="729" y="661"/>
                  <a:pt x="697" y="661"/>
                </a:cubicBezTo>
                <a:cubicBezTo>
                  <a:pt x="311" y="661"/>
                  <a:pt x="0" y="975"/>
                  <a:pt x="0" y="1358"/>
                </a:cubicBezTo>
                <a:cubicBezTo>
                  <a:pt x="0" y="1739"/>
                  <a:pt x="311" y="2050"/>
                  <a:pt x="697" y="2050"/>
                </a:cubicBezTo>
                <a:cubicBezTo>
                  <a:pt x="2273" y="2050"/>
                  <a:pt x="2273" y="2050"/>
                  <a:pt x="2273" y="2050"/>
                </a:cubicBezTo>
                <a:cubicBezTo>
                  <a:pt x="2839" y="2050"/>
                  <a:pt x="3300" y="1592"/>
                  <a:pt x="3300" y="1027"/>
                </a:cubicBezTo>
                <a:cubicBezTo>
                  <a:pt x="3300" y="458"/>
                  <a:pt x="2839" y="0"/>
                  <a:pt x="2273" y="0"/>
                </a:cubicBezTo>
              </a:path>
            </a:pathLst>
          </a:custGeom>
          <a:solidFill>
            <a:srgbClr val="FFFFFF">
              <a:lumMod val="95000"/>
              <a:alpha val="70000"/>
            </a:srgbClr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5" name="ïŝlíḑê">
            <a:extLst>
              <a:ext uri="{FF2B5EF4-FFF2-40B4-BE49-F238E27FC236}">
                <a16:creationId xmlns:a16="http://schemas.microsoft.com/office/drawing/2014/main" xmlns="" id="{F61C86E3-3B68-48E6-82A3-847B065C460E}"/>
              </a:ext>
            </a:extLst>
          </p:cNvPr>
          <p:cNvSpPr txBox="1"/>
          <p:nvPr/>
        </p:nvSpPr>
        <p:spPr>
          <a:xfrm>
            <a:off x="5663952" y="1169563"/>
            <a:ext cx="5823800" cy="156466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145769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íṧľiďê">
            <a:extLst>
              <a:ext uri="{FF2B5EF4-FFF2-40B4-BE49-F238E27FC236}">
                <a16:creationId xmlns:a16="http://schemas.microsoft.com/office/drawing/2014/main" xmlns="" id="{C87B88FA-D925-4211-A2BC-C9C8E21C695F}"/>
              </a:ext>
            </a:extLst>
          </p:cNvPr>
          <p:cNvSpPr/>
          <p:nvPr/>
        </p:nvSpPr>
        <p:spPr>
          <a:xfrm flipH="1">
            <a:off x="831343" y="0"/>
            <a:ext cx="3467392" cy="6858000"/>
          </a:xfrm>
          <a:prstGeom prst="parallelogram">
            <a:avLst>
              <a:gd name="adj" fmla="val 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endParaRPr lang="zh-CN" altLang="en-US" sz="2000" b="1" dirty="0"/>
          </a:p>
        </p:txBody>
      </p:sp>
      <p:sp>
        <p:nvSpPr>
          <p:cNvPr id="28" name="ïṣľídè">
            <a:extLst>
              <a:ext uri="{FF2B5EF4-FFF2-40B4-BE49-F238E27FC236}">
                <a16:creationId xmlns:a16="http://schemas.microsoft.com/office/drawing/2014/main" xmlns="" id="{83C88946-660E-4BB6-BB1B-CBF57F253364}"/>
              </a:ext>
            </a:extLst>
          </p:cNvPr>
          <p:cNvSpPr/>
          <p:nvPr/>
        </p:nvSpPr>
        <p:spPr>
          <a:xfrm>
            <a:off x="671431" y="1857375"/>
            <a:ext cx="3873382" cy="2454896"/>
          </a:xfrm>
          <a:custGeom>
            <a:avLst/>
            <a:gdLst>
              <a:gd name="connsiteX0" fmla="*/ 224028 w 7415784"/>
              <a:gd name="connsiteY0" fmla="*/ 269748 h 4700016"/>
              <a:gd name="connsiteX1" fmla="*/ 224028 w 7415784"/>
              <a:gd name="connsiteY1" fmla="*/ 4430268 h 4700016"/>
              <a:gd name="connsiteX2" fmla="*/ 7191756 w 7415784"/>
              <a:gd name="connsiteY2" fmla="*/ 4430268 h 4700016"/>
              <a:gd name="connsiteX3" fmla="*/ 7191756 w 7415784"/>
              <a:gd name="connsiteY3" fmla="*/ 269748 h 4700016"/>
              <a:gd name="connsiteX4" fmla="*/ 266867 w 7415784"/>
              <a:gd name="connsiteY4" fmla="*/ 0 h 4700016"/>
              <a:gd name="connsiteX5" fmla="*/ 7148917 w 7415784"/>
              <a:gd name="connsiteY5" fmla="*/ 0 h 4700016"/>
              <a:gd name="connsiteX6" fmla="*/ 7415784 w 7415784"/>
              <a:gd name="connsiteY6" fmla="*/ 266867 h 4700016"/>
              <a:gd name="connsiteX7" fmla="*/ 7415784 w 7415784"/>
              <a:gd name="connsiteY7" fmla="*/ 4433149 h 4700016"/>
              <a:gd name="connsiteX8" fmla="*/ 7148917 w 7415784"/>
              <a:gd name="connsiteY8" fmla="*/ 4700016 h 4700016"/>
              <a:gd name="connsiteX9" fmla="*/ 266867 w 7415784"/>
              <a:gd name="connsiteY9" fmla="*/ 4700016 h 4700016"/>
              <a:gd name="connsiteX10" fmla="*/ 0 w 7415784"/>
              <a:gd name="connsiteY10" fmla="*/ 4433149 h 4700016"/>
              <a:gd name="connsiteX11" fmla="*/ 0 w 7415784"/>
              <a:gd name="connsiteY11" fmla="*/ 266867 h 4700016"/>
              <a:gd name="connsiteX12" fmla="*/ 266867 w 7415784"/>
              <a:gd name="connsiteY12" fmla="*/ 0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415784" h="4700016">
                <a:moveTo>
                  <a:pt x="224028" y="269748"/>
                </a:moveTo>
                <a:lnTo>
                  <a:pt x="224028" y="4430268"/>
                </a:lnTo>
                <a:lnTo>
                  <a:pt x="7191756" y="4430268"/>
                </a:lnTo>
                <a:lnTo>
                  <a:pt x="7191756" y="269748"/>
                </a:lnTo>
                <a:close/>
                <a:moveTo>
                  <a:pt x="266867" y="0"/>
                </a:moveTo>
                <a:lnTo>
                  <a:pt x="7148917" y="0"/>
                </a:lnTo>
                <a:cubicBezTo>
                  <a:pt x="7296304" y="0"/>
                  <a:pt x="7415784" y="119480"/>
                  <a:pt x="7415784" y="266867"/>
                </a:cubicBezTo>
                <a:lnTo>
                  <a:pt x="7415784" y="4433149"/>
                </a:lnTo>
                <a:cubicBezTo>
                  <a:pt x="7415784" y="4580536"/>
                  <a:pt x="7296304" y="4700016"/>
                  <a:pt x="7148917" y="4700016"/>
                </a:cubicBezTo>
                <a:lnTo>
                  <a:pt x="266867" y="4700016"/>
                </a:lnTo>
                <a:cubicBezTo>
                  <a:pt x="119480" y="4700016"/>
                  <a:pt x="0" y="4580536"/>
                  <a:pt x="0" y="4433149"/>
                </a:cubicBezTo>
                <a:lnTo>
                  <a:pt x="0" y="266867"/>
                </a:lnTo>
                <a:cubicBezTo>
                  <a:pt x="0" y="119480"/>
                  <a:pt x="119480" y="0"/>
                  <a:pt x="266867" y="0"/>
                </a:cubicBez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29" name="iSḷîḓê">
            <a:extLst>
              <a:ext uri="{FF2B5EF4-FFF2-40B4-BE49-F238E27FC236}">
                <a16:creationId xmlns:a16="http://schemas.microsoft.com/office/drawing/2014/main" xmlns="" id="{A7554BB7-E8A4-4C21-81FE-CBF23C2153FB}"/>
              </a:ext>
            </a:extLst>
          </p:cNvPr>
          <p:cNvSpPr/>
          <p:nvPr/>
        </p:nvSpPr>
        <p:spPr>
          <a:xfrm>
            <a:off x="680562" y="1868109"/>
            <a:ext cx="3855120" cy="2433426"/>
          </a:xfrm>
          <a:custGeom>
            <a:avLst/>
            <a:gdLst>
              <a:gd name="connsiteX0" fmla="*/ 252028 w 7380820"/>
              <a:gd name="connsiteY0" fmla="*/ 295230 h 4658912"/>
              <a:gd name="connsiteX1" fmla="*/ 252028 w 7380820"/>
              <a:gd name="connsiteY1" fmla="*/ 4363682 h 4658912"/>
              <a:gd name="connsiteX2" fmla="*/ 7128792 w 7380820"/>
              <a:gd name="connsiteY2" fmla="*/ 4363682 h 4658912"/>
              <a:gd name="connsiteX3" fmla="*/ 7128792 w 7380820"/>
              <a:gd name="connsiteY3" fmla="*/ 295230 h 4658912"/>
              <a:gd name="connsiteX4" fmla="*/ 264533 w 7380820"/>
              <a:gd name="connsiteY4" fmla="*/ 0 h 4658912"/>
              <a:gd name="connsiteX5" fmla="*/ 7116287 w 7380820"/>
              <a:gd name="connsiteY5" fmla="*/ 0 h 4658912"/>
              <a:gd name="connsiteX6" fmla="*/ 7380820 w 7380820"/>
              <a:gd name="connsiteY6" fmla="*/ 264533 h 4658912"/>
              <a:gd name="connsiteX7" fmla="*/ 7380820 w 7380820"/>
              <a:gd name="connsiteY7" fmla="*/ 4394379 h 4658912"/>
              <a:gd name="connsiteX8" fmla="*/ 7116287 w 7380820"/>
              <a:gd name="connsiteY8" fmla="*/ 4658912 h 4658912"/>
              <a:gd name="connsiteX9" fmla="*/ 264533 w 7380820"/>
              <a:gd name="connsiteY9" fmla="*/ 4658912 h 4658912"/>
              <a:gd name="connsiteX10" fmla="*/ 0 w 7380820"/>
              <a:gd name="connsiteY10" fmla="*/ 4394379 h 4658912"/>
              <a:gd name="connsiteX11" fmla="*/ 0 w 7380820"/>
              <a:gd name="connsiteY11" fmla="*/ 264533 h 4658912"/>
              <a:gd name="connsiteX12" fmla="*/ 264533 w 7380820"/>
              <a:gd name="connsiteY12" fmla="*/ 0 h 4658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80820" h="4658912">
                <a:moveTo>
                  <a:pt x="252028" y="295230"/>
                </a:moveTo>
                <a:lnTo>
                  <a:pt x="252028" y="4363682"/>
                </a:lnTo>
                <a:lnTo>
                  <a:pt x="7128792" y="4363682"/>
                </a:lnTo>
                <a:lnTo>
                  <a:pt x="7128792" y="295230"/>
                </a:lnTo>
                <a:close/>
                <a:moveTo>
                  <a:pt x="264533" y="0"/>
                </a:moveTo>
                <a:lnTo>
                  <a:pt x="7116287" y="0"/>
                </a:lnTo>
                <a:cubicBezTo>
                  <a:pt x="7262385" y="0"/>
                  <a:pt x="7380820" y="118435"/>
                  <a:pt x="7380820" y="264533"/>
                </a:cubicBezTo>
                <a:lnTo>
                  <a:pt x="7380820" y="4394379"/>
                </a:lnTo>
                <a:cubicBezTo>
                  <a:pt x="7380820" y="4540477"/>
                  <a:pt x="7262385" y="4658912"/>
                  <a:pt x="7116287" y="4658912"/>
                </a:cubicBezTo>
                <a:lnTo>
                  <a:pt x="264533" y="4658912"/>
                </a:lnTo>
                <a:cubicBezTo>
                  <a:pt x="118435" y="4658912"/>
                  <a:pt x="0" y="4540477"/>
                  <a:pt x="0" y="4394379"/>
                </a:cubicBezTo>
                <a:lnTo>
                  <a:pt x="0" y="264533"/>
                </a:lnTo>
                <a:cubicBezTo>
                  <a:pt x="0" y="118435"/>
                  <a:pt x="118435" y="0"/>
                  <a:pt x="26453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 dirty="0"/>
          </a:p>
        </p:txBody>
      </p:sp>
      <p:sp>
        <p:nvSpPr>
          <p:cNvPr id="30" name="íṥḻíḓé">
            <a:extLst>
              <a:ext uri="{FF2B5EF4-FFF2-40B4-BE49-F238E27FC236}">
                <a16:creationId xmlns:a16="http://schemas.microsoft.com/office/drawing/2014/main" xmlns="" id="{6ECB7BEB-69C2-48F0-818F-3E703D6BB9FE}"/>
              </a:ext>
            </a:extLst>
          </p:cNvPr>
          <p:cNvSpPr/>
          <p:nvPr/>
        </p:nvSpPr>
        <p:spPr>
          <a:xfrm>
            <a:off x="2570511" y="1910402"/>
            <a:ext cx="75222" cy="75222"/>
          </a:xfrm>
          <a:prstGeom prst="ellipse">
            <a:avLst/>
          </a:prstGeom>
          <a:gradFill flip="none" rotWithShape="1">
            <a:gsLst>
              <a:gs pos="17000">
                <a:schemeClr val="tx1"/>
              </a:gs>
              <a:gs pos="34000">
                <a:srgbClr val="000000">
                  <a:lumMod val="84000"/>
                  <a:lumOff val="16000"/>
                </a:srgbClr>
              </a:gs>
              <a:gs pos="100000">
                <a:schemeClr val="bg1">
                  <a:lumMod val="50000"/>
                  <a:lumOff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33" name="ïśľiḓe">
            <a:extLst>
              <a:ext uri="{FF2B5EF4-FFF2-40B4-BE49-F238E27FC236}">
                <a16:creationId xmlns:a16="http://schemas.microsoft.com/office/drawing/2014/main" xmlns="" id="{8FF987CB-DC65-4C3F-BD50-5D12C485BFC4}"/>
              </a:ext>
            </a:extLst>
          </p:cNvPr>
          <p:cNvSpPr/>
          <p:nvPr/>
        </p:nvSpPr>
        <p:spPr>
          <a:xfrm flipV="1">
            <a:off x="163412" y="4358973"/>
            <a:ext cx="4889420" cy="19104"/>
          </a:xfrm>
          <a:prstGeom prst="trapezoid">
            <a:avLst>
              <a:gd name="adj" fmla="val 814192"/>
            </a:avLst>
          </a:prstGeom>
          <a:solidFill>
            <a:srgbClr val="8080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34" name="îSľíḋe">
            <a:extLst>
              <a:ext uri="{FF2B5EF4-FFF2-40B4-BE49-F238E27FC236}">
                <a16:creationId xmlns:a16="http://schemas.microsoft.com/office/drawing/2014/main" xmlns="" id="{D20C1828-0C5C-494A-AFCA-CB5E9A57F07D}"/>
              </a:ext>
            </a:extLst>
          </p:cNvPr>
          <p:cNvSpPr/>
          <p:nvPr/>
        </p:nvSpPr>
        <p:spPr>
          <a:xfrm>
            <a:off x="163412" y="4280129"/>
            <a:ext cx="4889420" cy="78918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1"/>
          </a:p>
        </p:txBody>
      </p:sp>
      <p:sp>
        <p:nvSpPr>
          <p:cNvPr id="32" name="îŝ1íde">
            <a:extLst>
              <a:ext uri="{FF2B5EF4-FFF2-40B4-BE49-F238E27FC236}">
                <a16:creationId xmlns:a16="http://schemas.microsoft.com/office/drawing/2014/main" xmlns="" id="{3FB2F490-8C47-475B-AC85-BFF1B007113A}"/>
              </a:ext>
            </a:extLst>
          </p:cNvPr>
          <p:cNvSpPr/>
          <p:nvPr/>
        </p:nvSpPr>
        <p:spPr>
          <a:xfrm>
            <a:off x="768538" y="2017600"/>
            <a:ext cx="3656809" cy="2142389"/>
          </a:xfrm>
          <a:prstGeom prst="rect">
            <a:avLst/>
          </a:prstGeom>
          <a:blipFill>
            <a:blip r:embed="rId3"/>
            <a:srcRect/>
            <a:stretch>
              <a:fillRect l="73" t="-4684" r="-73" b="-5738"/>
            </a:stretch>
          </a:blip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íṥļîḑê">
            <a:extLst>
              <a:ext uri="{FF2B5EF4-FFF2-40B4-BE49-F238E27FC236}">
                <a16:creationId xmlns:a16="http://schemas.microsoft.com/office/drawing/2014/main" xmlns="" id="{3646F44B-E617-4F14-92C5-C82754AA9B35}"/>
              </a:ext>
            </a:extLst>
          </p:cNvPr>
          <p:cNvSpPr/>
          <p:nvPr/>
        </p:nvSpPr>
        <p:spPr bwMode="auto">
          <a:xfrm>
            <a:off x="960106" y="4911525"/>
            <a:ext cx="964142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6000" dirty="0">
                <a:solidFill>
                  <a:schemeClr val="bg1"/>
                </a:solidFill>
                <a:latin typeface="Impact" panose="020B0806030902050204" pitchFamily="34" charset="0"/>
              </a:rPr>
              <a:t>66</a:t>
            </a:r>
          </a:p>
        </p:txBody>
      </p:sp>
      <p:sp>
        <p:nvSpPr>
          <p:cNvPr id="24" name="îŝḷîḑè">
            <a:extLst>
              <a:ext uri="{FF2B5EF4-FFF2-40B4-BE49-F238E27FC236}">
                <a16:creationId xmlns:a16="http://schemas.microsoft.com/office/drawing/2014/main" xmlns="" id="{ECA1AF58-2AC5-44A5-A340-FA5F7A41B9DA}"/>
              </a:ext>
            </a:extLst>
          </p:cNvPr>
          <p:cNvSpPr/>
          <p:nvPr/>
        </p:nvSpPr>
        <p:spPr bwMode="auto">
          <a:xfrm>
            <a:off x="1747109" y="5090913"/>
            <a:ext cx="365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l"/>
            <a:r>
              <a:rPr lang="en-US" sz="3200" dirty="0">
                <a:solidFill>
                  <a:schemeClr val="bg1"/>
                </a:solidFill>
              </a:rPr>
              <a:t>%</a:t>
            </a:r>
          </a:p>
        </p:txBody>
      </p:sp>
      <p:sp>
        <p:nvSpPr>
          <p:cNvPr id="25" name="isḻïḍé">
            <a:extLst>
              <a:ext uri="{FF2B5EF4-FFF2-40B4-BE49-F238E27FC236}">
                <a16:creationId xmlns:a16="http://schemas.microsoft.com/office/drawing/2014/main" xmlns="" id="{F2FB5B2E-0819-4DD2-9238-54C97E9CAB8B}"/>
              </a:ext>
            </a:extLst>
          </p:cNvPr>
          <p:cNvSpPr/>
          <p:nvPr/>
        </p:nvSpPr>
        <p:spPr bwMode="auto">
          <a:xfrm>
            <a:off x="2141436" y="5389943"/>
            <a:ext cx="2088232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>
                <a:solidFill>
                  <a:schemeClr val="bg1"/>
                </a:solidFill>
              </a:rPr>
              <a:t>When you copy &amp; paste, choose "keep text only" option.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26" name="íṣḷiḑê">
            <a:extLst>
              <a:ext uri="{FF2B5EF4-FFF2-40B4-BE49-F238E27FC236}">
                <a16:creationId xmlns:a16="http://schemas.microsoft.com/office/drawing/2014/main" xmlns="" id="{0FA31E27-36A8-4A5B-BD36-CE85162CA43D}"/>
              </a:ext>
            </a:extLst>
          </p:cNvPr>
          <p:cNvSpPr txBox="1"/>
          <p:nvPr/>
        </p:nvSpPr>
        <p:spPr bwMode="auto">
          <a:xfrm>
            <a:off x="2141436" y="5038804"/>
            <a:ext cx="2088232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bg1"/>
                </a:solidFill>
              </a:rPr>
              <a:t>Text here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BCDA4185-2091-423E-BA5D-3A2D977D7618}"/>
              </a:ext>
            </a:extLst>
          </p:cNvPr>
          <p:cNvCxnSpPr/>
          <p:nvPr/>
        </p:nvCxnSpPr>
        <p:spPr>
          <a:xfrm>
            <a:off x="2141436" y="5090913"/>
            <a:ext cx="0" cy="777328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41A8F767-1B9F-4C6B-9C6B-582560774976}"/>
              </a:ext>
            </a:extLst>
          </p:cNvPr>
          <p:cNvCxnSpPr>
            <a:cxnSpLocks/>
          </p:cNvCxnSpPr>
          <p:nvPr/>
        </p:nvCxnSpPr>
        <p:spPr>
          <a:xfrm>
            <a:off x="5720095" y="2664000"/>
            <a:ext cx="5800393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155954-52DF-4B31-B458-0124E3DDC766}"/>
              </a:ext>
            </a:extLst>
          </p:cNvPr>
          <p:cNvCxnSpPr>
            <a:cxnSpLocks/>
          </p:cNvCxnSpPr>
          <p:nvPr/>
        </p:nvCxnSpPr>
        <p:spPr>
          <a:xfrm>
            <a:off x="5667508" y="4431760"/>
            <a:ext cx="5852980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išḷïďe">
            <a:extLst>
              <a:ext uri="{FF2B5EF4-FFF2-40B4-BE49-F238E27FC236}">
                <a16:creationId xmlns:a16="http://schemas.microsoft.com/office/drawing/2014/main" xmlns="" id="{A9C9A579-876B-4562-8089-A9C02B9D4B01}"/>
              </a:ext>
            </a:extLst>
          </p:cNvPr>
          <p:cNvSpPr/>
          <p:nvPr/>
        </p:nvSpPr>
        <p:spPr bwMode="auto">
          <a:xfrm>
            <a:off x="4615411" y="3848893"/>
            <a:ext cx="822142" cy="82214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keyword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xmlns="" id="{9A5B0857-3F79-4A8B-BBF0-53E66E946EBC}"/>
              </a:ext>
            </a:extLst>
          </p:cNvPr>
          <p:cNvCxnSpPr>
            <a:cxnSpLocks/>
            <a:stCxn id="11" idx="7"/>
          </p:cNvCxnSpPr>
          <p:nvPr/>
        </p:nvCxnSpPr>
        <p:spPr>
          <a:xfrm flipV="1">
            <a:off x="5317153" y="3467570"/>
            <a:ext cx="350355" cy="501723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xmlns="" id="{38CD6C8C-FC56-48EE-B1E3-47A992A27C4C}"/>
              </a:ext>
            </a:extLst>
          </p:cNvPr>
          <p:cNvCxnSpPr>
            <a:cxnSpLocks/>
            <a:stCxn id="11" idx="5"/>
          </p:cNvCxnSpPr>
          <p:nvPr/>
        </p:nvCxnSpPr>
        <p:spPr>
          <a:xfrm>
            <a:off x="5317153" y="4550633"/>
            <a:ext cx="429117" cy="277497"/>
          </a:xfrm>
          <a:prstGeom prst="straightConnector1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ïşļîďè">
            <a:extLst>
              <a:ext uri="{FF2B5EF4-FFF2-40B4-BE49-F238E27FC236}">
                <a16:creationId xmlns:a16="http://schemas.microsoft.com/office/drawing/2014/main" xmlns="" id="{805D3FB5-F0B3-46CD-97A3-9CF58B6B8EF0}"/>
              </a:ext>
            </a:extLst>
          </p:cNvPr>
          <p:cNvSpPr txBox="1"/>
          <p:nvPr/>
        </p:nvSpPr>
        <p:spPr>
          <a:xfrm>
            <a:off x="5724864" y="1134653"/>
            <a:ext cx="5763144" cy="1415676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Adjust the spacing to adapt to Chinese typesetting, use the reference line in PPT.</a:t>
            </a:r>
            <a:endParaRPr lang="en-US" altLang="zh-CN" sz="1400" b="1" dirty="0"/>
          </a:p>
        </p:txBody>
      </p:sp>
      <p:sp>
        <p:nvSpPr>
          <p:cNvPr id="20" name="ï$ḷîḓe" title="OQ1uhokMhRFaA1e">
            <a:extLst>
              <a:ext uri="{FF2B5EF4-FFF2-40B4-BE49-F238E27FC236}">
                <a16:creationId xmlns:a16="http://schemas.microsoft.com/office/drawing/2014/main" xmlns="" id="{CC885084-9C8B-4776-8483-3562535CDB09}"/>
              </a:ext>
            </a:extLst>
          </p:cNvPr>
          <p:cNvSpPr/>
          <p:nvPr/>
        </p:nvSpPr>
        <p:spPr>
          <a:xfrm>
            <a:off x="5720095" y="3049852"/>
            <a:ext cx="588607" cy="422396"/>
          </a:xfrm>
          <a:custGeom>
            <a:avLst/>
            <a:gdLst>
              <a:gd name="connsiteX0" fmla="*/ 533228 w 606862"/>
              <a:gd name="connsiteY0" fmla="*/ 69781 h 435499"/>
              <a:gd name="connsiteX1" fmla="*/ 528214 w 606862"/>
              <a:gd name="connsiteY1" fmla="*/ 81924 h 435499"/>
              <a:gd name="connsiteX2" fmla="*/ 515122 w 606862"/>
              <a:gd name="connsiteY2" fmla="*/ 82851 h 435499"/>
              <a:gd name="connsiteX3" fmla="*/ 513543 w 606862"/>
              <a:gd name="connsiteY3" fmla="*/ 87671 h 435499"/>
              <a:gd name="connsiteX4" fmla="*/ 523571 w 606862"/>
              <a:gd name="connsiteY4" fmla="*/ 96107 h 435499"/>
              <a:gd name="connsiteX5" fmla="*/ 520414 w 606862"/>
              <a:gd name="connsiteY5" fmla="*/ 108806 h 435499"/>
              <a:gd name="connsiteX6" fmla="*/ 524500 w 606862"/>
              <a:gd name="connsiteY6" fmla="*/ 111773 h 435499"/>
              <a:gd name="connsiteX7" fmla="*/ 535643 w 606862"/>
              <a:gd name="connsiteY7" fmla="*/ 104913 h 435499"/>
              <a:gd name="connsiteX8" fmla="*/ 546785 w 606862"/>
              <a:gd name="connsiteY8" fmla="*/ 111773 h 435499"/>
              <a:gd name="connsiteX9" fmla="*/ 550871 w 606862"/>
              <a:gd name="connsiteY9" fmla="*/ 108806 h 435499"/>
              <a:gd name="connsiteX10" fmla="*/ 547807 w 606862"/>
              <a:gd name="connsiteY10" fmla="*/ 96107 h 435499"/>
              <a:gd name="connsiteX11" fmla="*/ 557835 w 606862"/>
              <a:gd name="connsiteY11" fmla="*/ 87671 h 435499"/>
              <a:gd name="connsiteX12" fmla="*/ 556349 w 606862"/>
              <a:gd name="connsiteY12" fmla="*/ 82851 h 435499"/>
              <a:gd name="connsiteX13" fmla="*/ 543257 w 606862"/>
              <a:gd name="connsiteY13" fmla="*/ 81924 h 435499"/>
              <a:gd name="connsiteX14" fmla="*/ 538242 w 606862"/>
              <a:gd name="connsiteY14" fmla="*/ 69781 h 435499"/>
              <a:gd name="connsiteX15" fmla="*/ 533228 w 606862"/>
              <a:gd name="connsiteY15" fmla="*/ 69781 h 435499"/>
              <a:gd name="connsiteX16" fmla="*/ 474173 w 606862"/>
              <a:gd name="connsiteY16" fmla="*/ 69781 h 435499"/>
              <a:gd name="connsiteX17" fmla="*/ 469159 w 606862"/>
              <a:gd name="connsiteY17" fmla="*/ 81924 h 435499"/>
              <a:gd name="connsiteX18" fmla="*/ 456066 w 606862"/>
              <a:gd name="connsiteY18" fmla="*/ 82851 h 435499"/>
              <a:gd name="connsiteX19" fmla="*/ 454488 w 606862"/>
              <a:gd name="connsiteY19" fmla="*/ 87671 h 435499"/>
              <a:gd name="connsiteX20" fmla="*/ 464516 w 606862"/>
              <a:gd name="connsiteY20" fmla="*/ 96107 h 435499"/>
              <a:gd name="connsiteX21" fmla="*/ 461359 w 606862"/>
              <a:gd name="connsiteY21" fmla="*/ 108806 h 435499"/>
              <a:gd name="connsiteX22" fmla="*/ 465445 w 606862"/>
              <a:gd name="connsiteY22" fmla="*/ 111773 h 435499"/>
              <a:gd name="connsiteX23" fmla="*/ 476587 w 606862"/>
              <a:gd name="connsiteY23" fmla="*/ 104913 h 435499"/>
              <a:gd name="connsiteX24" fmla="*/ 487730 w 606862"/>
              <a:gd name="connsiteY24" fmla="*/ 111773 h 435499"/>
              <a:gd name="connsiteX25" fmla="*/ 491815 w 606862"/>
              <a:gd name="connsiteY25" fmla="*/ 108806 h 435499"/>
              <a:gd name="connsiteX26" fmla="*/ 488751 w 606862"/>
              <a:gd name="connsiteY26" fmla="*/ 96107 h 435499"/>
              <a:gd name="connsiteX27" fmla="*/ 498779 w 606862"/>
              <a:gd name="connsiteY27" fmla="*/ 87671 h 435499"/>
              <a:gd name="connsiteX28" fmla="*/ 497294 w 606862"/>
              <a:gd name="connsiteY28" fmla="*/ 82851 h 435499"/>
              <a:gd name="connsiteX29" fmla="*/ 484201 w 606862"/>
              <a:gd name="connsiteY29" fmla="*/ 81924 h 435499"/>
              <a:gd name="connsiteX30" fmla="*/ 479187 w 606862"/>
              <a:gd name="connsiteY30" fmla="*/ 69781 h 435499"/>
              <a:gd name="connsiteX31" fmla="*/ 474173 w 606862"/>
              <a:gd name="connsiteY31" fmla="*/ 69781 h 435499"/>
              <a:gd name="connsiteX32" fmla="*/ 415117 w 606862"/>
              <a:gd name="connsiteY32" fmla="*/ 69781 h 435499"/>
              <a:gd name="connsiteX33" fmla="*/ 410103 w 606862"/>
              <a:gd name="connsiteY33" fmla="*/ 81924 h 435499"/>
              <a:gd name="connsiteX34" fmla="*/ 397011 w 606862"/>
              <a:gd name="connsiteY34" fmla="*/ 82851 h 435499"/>
              <a:gd name="connsiteX35" fmla="*/ 395432 w 606862"/>
              <a:gd name="connsiteY35" fmla="*/ 87671 h 435499"/>
              <a:gd name="connsiteX36" fmla="*/ 405460 w 606862"/>
              <a:gd name="connsiteY36" fmla="*/ 96107 h 435499"/>
              <a:gd name="connsiteX37" fmla="*/ 402303 w 606862"/>
              <a:gd name="connsiteY37" fmla="*/ 108806 h 435499"/>
              <a:gd name="connsiteX38" fmla="*/ 406389 w 606862"/>
              <a:gd name="connsiteY38" fmla="*/ 111773 h 435499"/>
              <a:gd name="connsiteX39" fmla="*/ 417532 w 606862"/>
              <a:gd name="connsiteY39" fmla="*/ 104913 h 435499"/>
              <a:gd name="connsiteX40" fmla="*/ 428674 w 606862"/>
              <a:gd name="connsiteY40" fmla="*/ 111773 h 435499"/>
              <a:gd name="connsiteX41" fmla="*/ 432760 w 606862"/>
              <a:gd name="connsiteY41" fmla="*/ 108806 h 435499"/>
              <a:gd name="connsiteX42" fmla="*/ 429696 w 606862"/>
              <a:gd name="connsiteY42" fmla="*/ 96107 h 435499"/>
              <a:gd name="connsiteX43" fmla="*/ 439724 w 606862"/>
              <a:gd name="connsiteY43" fmla="*/ 87671 h 435499"/>
              <a:gd name="connsiteX44" fmla="*/ 438238 w 606862"/>
              <a:gd name="connsiteY44" fmla="*/ 82851 h 435499"/>
              <a:gd name="connsiteX45" fmla="*/ 425146 w 606862"/>
              <a:gd name="connsiteY45" fmla="*/ 81924 h 435499"/>
              <a:gd name="connsiteX46" fmla="*/ 420132 w 606862"/>
              <a:gd name="connsiteY46" fmla="*/ 69781 h 435499"/>
              <a:gd name="connsiteX47" fmla="*/ 415117 w 606862"/>
              <a:gd name="connsiteY47" fmla="*/ 69781 h 435499"/>
              <a:gd name="connsiteX48" fmla="*/ 436010 w 606862"/>
              <a:gd name="connsiteY48" fmla="*/ 3780 h 435499"/>
              <a:gd name="connsiteX49" fmla="*/ 517257 w 606862"/>
              <a:gd name="connsiteY49" fmla="*/ 3780 h 435499"/>
              <a:gd name="connsiteX50" fmla="*/ 606862 w 606862"/>
              <a:gd name="connsiteY50" fmla="*/ 93140 h 435499"/>
              <a:gd name="connsiteX51" fmla="*/ 517257 w 606862"/>
              <a:gd name="connsiteY51" fmla="*/ 182594 h 435499"/>
              <a:gd name="connsiteX52" fmla="*/ 456438 w 606862"/>
              <a:gd name="connsiteY52" fmla="*/ 182594 h 435499"/>
              <a:gd name="connsiteX53" fmla="*/ 415210 w 606862"/>
              <a:gd name="connsiteY53" fmla="*/ 223751 h 435499"/>
              <a:gd name="connsiteX54" fmla="*/ 407689 w 606862"/>
              <a:gd name="connsiteY54" fmla="*/ 220692 h 435499"/>
              <a:gd name="connsiteX55" fmla="*/ 407689 w 606862"/>
              <a:gd name="connsiteY55" fmla="*/ 178051 h 435499"/>
              <a:gd name="connsiteX56" fmla="*/ 346405 w 606862"/>
              <a:gd name="connsiteY56" fmla="*/ 93233 h 435499"/>
              <a:gd name="connsiteX57" fmla="*/ 436010 w 606862"/>
              <a:gd name="connsiteY57" fmla="*/ 3780 h 435499"/>
              <a:gd name="connsiteX58" fmla="*/ 140854 w 606862"/>
              <a:gd name="connsiteY58" fmla="*/ 207 h 435499"/>
              <a:gd name="connsiteX59" fmla="*/ 216621 w 606862"/>
              <a:gd name="connsiteY59" fmla="*/ 856 h 435499"/>
              <a:gd name="connsiteX60" fmla="*/ 272145 w 606862"/>
              <a:gd name="connsiteY60" fmla="*/ 33762 h 435499"/>
              <a:gd name="connsiteX61" fmla="*/ 302693 w 606862"/>
              <a:gd name="connsiteY61" fmla="*/ 122934 h 435499"/>
              <a:gd name="connsiteX62" fmla="*/ 310400 w 606862"/>
              <a:gd name="connsiteY62" fmla="*/ 158343 h 435499"/>
              <a:gd name="connsiteX63" fmla="*/ 293130 w 606862"/>
              <a:gd name="connsiteY63" fmla="*/ 188098 h 435499"/>
              <a:gd name="connsiteX64" fmla="*/ 281152 w 606862"/>
              <a:gd name="connsiteY64" fmla="*/ 220819 h 435499"/>
              <a:gd name="connsiteX65" fmla="*/ 281152 w 606862"/>
              <a:gd name="connsiteY65" fmla="*/ 260863 h 435499"/>
              <a:gd name="connsiteX66" fmla="*/ 283287 w 606862"/>
              <a:gd name="connsiteY66" fmla="*/ 264385 h 435499"/>
              <a:gd name="connsiteX67" fmla="*/ 407057 w 606862"/>
              <a:gd name="connsiteY67" fmla="*/ 343732 h 435499"/>
              <a:gd name="connsiteX68" fmla="*/ 422192 w 606862"/>
              <a:gd name="connsiteY68" fmla="*/ 375989 h 435499"/>
              <a:gd name="connsiteX69" fmla="*/ 422192 w 606862"/>
              <a:gd name="connsiteY69" fmla="*/ 435406 h 435499"/>
              <a:gd name="connsiteX70" fmla="*/ 238533 w 606862"/>
              <a:gd name="connsiteY70" fmla="*/ 435406 h 435499"/>
              <a:gd name="connsiteX71" fmla="*/ 220520 w 606862"/>
              <a:gd name="connsiteY71" fmla="*/ 352816 h 435499"/>
              <a:gd name="connsiteX72" fmla="*/ 210957 w 606862"/>
              <a:gd name="connsiteY72" fmla="*/ 299331 h 435499"/>
              <a:gd name="connsiteX73" fmla="*/ 201393 w 606862"/>
              <a:gd name="connsiteY73" fmla="*/ 352816 h 435499"/>
              <a:gd name="connsiteX74" fmla="*/ 183566 w 606862"/>
              <a:gd name="connsiteY74" fmla="*/ 435499 h 435499"/>
              <a:gd name="connsiteX75" fmla="*/ 0 w 606862"/>
              <a:gd name="connsiteY75" fmla="*/ 435499 h 435499"/>
              <a:gd name="connsiteX76" fmla="*/ 0 w 606862"/>
              <a:gd name="connsiteY76" fmla="*/ 376082 h 435499"/>
              <a:gd name="connsiteX77" fmla="*/ 15135 w 606862"/>
              <a:gd name="connsiteY77" fmla="*/ 343824 h 435499"/>
              <a:gd name="connsiteX78" fmla="*/ 138905 w 606862"/>
              <a:gd name="connsiteY78" fmla="*/ 264478 h 435499"/>
              <a:gd name="connsiteX79" fmla="*/ 141040 w 606862"/>
              <a:gd name="connsiteY79" fmla="*/ 261049 h 435499"/>
              <a:gd name="connsiteX80" fmla="*/ 141040 w 606862"/>
              <a:gd name="connsiteY80" fmla="*/ 221005 h 435499"/>
              <a:gd name="connsiteX81" fmla="*/ 128970 w 606862"/>
              <a:gd name="connsiteY81" fmla="*/ 188191 h 435499"/>
              <a:gd name="connsiteX82" fmla="*/ 111792 w 606862"/>
              <a:gd name="connsiteY82" fmla="*/ 158436 h 435499"/>
              <a:gd name="connsiteX83" fmla="*/ 118942 w 606862"/>
              <a:gd name="connsiteY83" fmla="*/ 123120 h 435499"/>
              <a:gd name="connsiteX84" fmla="*/ 149397 w 606862"/>
              <a:gd name="connsiteY84" fmla="*/ 18560 h 435499"/>
              <a:gd name="connsiteX85" fmla="*/ 140854 w 606862"/>
              <a:gd name="connsiteY85" fmla="*/ 207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6862" h="435499">
                <a:moveTo>
                  <a:pt x="533228" y="69781"/>
                </a:moveTo>
                <a:lnTo>
                  <a:pt x="528214" y="81924"/>
                </a:lnTo>
                <a:lnTo>
                  <a:pt x="515122" y="82851"/>
                </a:lnTo>
                <a:cubicBezTo>
                  <a:pt x="512615" y="83036"/>
                  <a:pt x="511686" y="86095"/>
                  <a:pt x="513543" y="87671"/>
                </a:cubicBezTo>
                <a:lnTo>
                  <a:pt x="523571" y="96107"/>
                </a:lnTo>
                <a:lnTo>
                  <a:pt x="520414" y="108806"/>
                </a:lnTo>
                <a:cubicBezTo>
                  <a:pt x="519857" y="111217"/>
                  <a:pt x="522457" y="113163"/>
                  <a:pt x="524500" y="111773"/>
                </a:cubicBezTo>
                <a:lnTo>
                  <a:pt x="535643" y="104913"/>
                </a:lnTo>
                <a:lnTo>
                  <a:pt x="546785" y="111773"/>
                </a:lnTo>
                <a:cubicBezTo>
                  <a:pt x="548921" y="113163"/>
                  <a:pt x="551521" y="111217"/>
                  <a:pt x="550871" y="108806"/>
                </a:cubicBezTo>
                <a:lnTo>
                  <a:pt x="547807" y="96107"/>
                </a:lnTo>
                <a:lnTo>
                  <a:pt x="557835" y="87671"/>
                </a:lnTo>
                <a:cubicBezTo>
                  <a:pt x="559785" y="86095"/>
                  <a:pt x="558856" y="83036"/>
                  <a:pt x="556349" y="82851"/>
                </a:cubicBezTo>
                <a:lnTo>
                  <a:pt x="543257" y="81924"/>
                </a:lnTo>
                <a:lnTo>
                  <a:pt x="538242" y="69781"/>
                </a:lnTo>
                <a:cubicBezTo>
                  <a:pt x="537407" y="67463"/>
                  <a:pt x="534157" y="67463"/>
                  <a:pt x="533228" y="69781"/>
                </a:cubicBezTo>
                <a:close/>
                <a:moveTo>
                  <a:pt x="474173" y="69781"/>
                </a:moveTo>
                <a:lnTo>
                  <a:pt x="469159" y="81924"/>
                </a:lnTo>
                <a:lnTo>
                  <a:pt x="456066" y="82851"/>
                </a:lnTo>
                <a:cubicBezTo>
                  <a:pt x="453559" y="83036"/>
                  <a:pt x="452631" y="86095"/>
                  <a:pt x="454488" y="87671"/>
                </a:cubicBezTo>
                <a:lnTo>
                  <a:pt x="464516" y="96107"/>
                </a:lnTo>
                <a:lnTo>
                  <a:pt x="461359" y="108806"/>
                </a:lnTo>
                <a:cubicBezTo>
                  <a:pt x="460802" y="111217"/>
                  <a:pt x="463402" y="113163"/>
                  <a:pt x="465445" y="111773"/>
                </a:cubicBezTo>
                <a:lnTo>
                  <a:pt x="476587" y="104913"/>
                </a:lnTo>
                <a:lnTo>
                  <a:pt x="487730" y="111773"/>
                </a:lnTo>
                <a:cubicBezTo>
                  <a:pt x="489865" y="113163"/>
                  <a:pt x="492465" y="111217"/>
                  <a:pt x="491815" y="108806"/>
                </a:cubicBezTo>
                <a:lnTo>
                  <a:pt x="488751" y="96107"/>
                </a:lnTo>
                <a:lnTo>
                  <a:pt x="498779" y="87671"/>
                </a:lnTo>
                <a:cubicBezTo>
                  <a:pt x="500729" y="86095"/>
                  <a:pt x="499615" y="83036"/>
                  <a:pt x="497294" y="82851"/>
                </a:cubicBezTo>
                <a:lnTo>
                  <a:pt x="484201" y="81924"/>
                </a:lnTo>
                <a:lnTo>
                  <a:pt x="479187" y="69781"/>
                </a:lnTo>
                <a:cubicBezTo>
                  <a:pt x="478351" y="67463"/>
                  <a:pt x="475101" y="67463"/>
                  <a:pt x="474173" y="69781"/>
                </a:cubicBezTo>
                <a:close/>
                <a:moveTo>
                  <a:pt x="415117" y="69781"/>
                </a:moveTo>
                <a:lnTo>
                  <a:pt x="410103" y="81924"/>
                </a:lnTo>
                <a:lnTo>
                  <a:pt x="397011" y="82851"/>
                </a:lnTo>
                <a:cubicBezTo>
                  <a:pt x="394504" y="83036"/>
                  <a:pt x="393575" y="86095"/>
                  <a:pt x="395432" y="87671"/>
                </a:cubicBezTo>
                <a:lnTo>
                  <a:pt x="405460" y="96107"/>
                </a:lnTo>
                <a:lnTo>
                  <a:pt x="402303" y="108806"/>
                </a:lnTo>
                <a:cubicBezTo>
                  <a:pt x="401746" y="111217"/>
                  <a:pt x="404346" y="113163"/>
                  <a:pt x="406389" y="111773"/>
                </a:cubicBezTo>
                <a:lnTo>
                  <a:pt x="417532" y="104913"/>
                </a:lnTo>
                <a:lnTo>
                  <a:pt x="428674" y="111773"/>
                </a:lnTo>
                <a:cubicBezTo>
                  <a:pt x="430810" y="113163"/>
                  <a:pt x="433410" y="111217"/>
                  <a:pt x="432760" y="108806"/>
                </a:cubicBezTo>
                <a:lnTo>
                  <a:pt x="429696" y="96107"/>
                </a:lnTo>
                <a:lnTo>
                  <a:pt x="439724" y="87671"/>
                </a:lnTo>
                <a:cubicBezTo>
                  <a:pt x="441581" y="86095"/>
                  <a:pt x="440560" y="83036"/>
                  <a:pt x="438238" y="82851"/>
                </a:cubicBezTo>
                <a:lnTo>
                  <a:pt x="425146" y="81924"/>
                </a:lnTo>
                <a:lnTo>
                  <a:pt x="420132" y="69781"/>
                </a:lnTo>
                <a:cubicBezTo>
                  <a:pt x="419296" y="67463"/>
                  <a:pt x="416046" y="67463"/>
                  <a:pt x="415117" y="69781"/>
                </a:cubicBezTo>
                <a:close/>
                <a:moveTo>
                  <a:pt x="436010" y="3780"/>
                </a:moveTo>
                <a:lnTo>
                  <a:pt x="517257" y="3780"/>
                </a:lnTo>
                <a:cubicBezTo>
                  <a:pt x="566749" y="3780"/>
                  <a:pt x="606862" y="43825"/>
                  <a:pt x="606862" y="93140"/>
                </a:cubicBezTo>
                <a:cubicBezTo>
                  <a:pt x="606862" y="142548"/>
                  <a:pt x="566749" y="182594"/>
                  <a:pt x="517257" y="182594"/>
                </a:cubicBezTo>
                <a:lnTo>
                  <a:pt x="456438" y="182594"/>
                </a:lnTo>
                <a:lnTo>
                  <a:pt x="415210" y="223751"/>
                </a:lnTo>
                <a:cubicBezTo>
                  <a:pt x="412517" y="226625"/>
                  <a:pt x="407689" y="224678"/>
                  <a:pt x="407689" y="220692"/>
                </a:cubicBezTo>
                <a:lnTo>
                  <a:pt x="407689" y="178051"/>
                </a:lnTo>
                <a:cubicBezTo>
                  <a:pt x="372126" y="166279"/>
                  <a:pt x="346405" y="132815"/>
                  <a:pt x="346405" y="93233"/>
                </a:cubicBezTo>
                <a:cubicBezTo>
                  <a:pt x="346405" y="43825"/>
                  <a:pt x="386518" y="3780"/>
                  <a:pt x="436010" y="3780"/>
                </a:cubicBezTo>
                <a:close/>
                <a:moveTo>
                  <a:pt x="140854" y="207"/>
                </a:moveTo>
                <a:cubicBezTo>
                  <a:pt x="140854" y="207"/>
                  <a:pt x="191922" y="5954"/>
                  <a:pt x="216621" y="856"/>
                </a:cubicBezTo>
                <a:cubicBezTo>
                  <a:pt x="241412" y="-4335"/>
                  <a:pt x="267874" y="15038"/>
                  <a:pt x="272145" y="33762"/>
                </a:cubicBezTo>
                <a:cubicBezTo>
                  <a:pt x="272145" y="33762"/>
                  <a:pt x="322099" y="33948"/>
                  <a:pt x="302693" y="122934"/>
                </a:cubicBezTo>
                <a:cubicBezTo>
                  <a:pt x="310493" y="122563"/>
                  <a:pt x="318942" y="128032"/>
                  <a:pt x="310400" y="158343"/>
                </a:cubicBezTo>
                <a:cubicBezTo>
                  <a:pt x="303807" y="181331"/>
                  <a:pt x="297772" y="187727"/>
                  <a:pt x="293130" y="188098"/>
                </a:cubicBezTo>
                <a:cubicBezTo>
                  <a:pt x="291551" y="198480"/>
                  <a:pt x="287466" y="209974"/>
                  <a:pt x="281152" y="220819"/>
                </a:cubicBezTo>
                <a:lnTo>
                  <a:pt x="281152" y="260863"/>
                </a:lnTo>
                <a:cubicBezTo>
                  <a:pt x="281152" y="262346"/>
                  <a:pt x="281895" y="263737"/>
                  <a:pt x="283287" y="264385"/>
                </a:cubicBezTo>
                <a:cubicBezTo>
                  <a:pt x="294987" y="270133"/>
                  <a:pt x="353204" y="299424"/>
                  <a:pt x="407057" y="343732"/>
                </a:cubicBezTo>
                <a:cubicBezTo>
                  <a:pt x="416714" y="351611"/>
                  <a:pt x="422192" y="363476"/>
                  <a:pt x="422192" y="375989"/>
                </a:cubicBezTo>
                <a:lnTo>
                  <a:pt x="422192" y="435406"/>
                </a:lnTo>
                <a:lnTo>
                  <a:pt x="238533" y="435406"/>
                </a:lnTo>
                <a:lnTo>
                  <a:pt x="220520" y="352816"/>
                </a:lnTo>
                <a:cubicBezTo>
                  <a:pt x="257104" y="301834"/>
                  <a:pt x="217735" y="299331"/>
                  <a:pt x="210957" y="299331"/>
                </a:cubicBezTo>
                <a:cubicBezTo>
                  <a:pt x="204179" y="299424"/>
                  <a:pt x="164810" y="301834"/>
                  <a:pt x="201393" y="352816"/>
                </a:cubicBezTo>
                <a:lnTo>
                  <a:pt x="183566" y="435499"/>
                </a:lnTo>
                <a:lnTo>
                  <a:pt x="0" y="435499"/>
                </a:lnTo>
                <a:lnTo>
                  <a:pt x="0" y="376082"/>
                </a:lnTo>
                <a:cubicBezTo>
                  <a:pt x="0" y="363754"/>
                  <a:pt x="5478" y="351703"/>
                  <a:pt x="15135" y="343824"/>
                </a:cubicBezTo>
                <a:cubicBezTo>
                  <a:pt x="68988" y="299609"/>
                  <a:pt x="127113" y="270318"/>
                  <a:pt x="138905" y="264478"/>
                </a:cubicBezTo>
                <a:cubicBezTo>
                  <a:pt x="140112" y="263829"/>
                  <a:pt x="141040" y="262532"/>
                  <a:pt x="141040" y="261049"/>
                </a:cubicBezTo>
                <a:lnTo>
                  <a:pt x="141040" y="221005"/>
                </a:lnTo>
                <a:cubicBezTo>
                  <a:pt x="134726" y="210067"/>
                  <a:pt x="130641" y="198573"/>
                  <a:pt x="128970" y="188191"/>
                </a:cubicBezTo>
                <a:cubicBezTo>
                  <a:pt x="124420" y="187820"/>
                  <a:pt x="118385" y="181424"/>
                  <a:pt x="111792" y="158436"/>
                </a:cubicBezTo>
                <a:cubicBezTo>
                  <a:pt x="103528" y="128867"/>
                  <a:pt x="111328" y="123120"/>
                  <a:pt x="118942" y="123120"/>
                </a:cubicBezTo>
                <a:cubicBezTo>
                  <a:pt x="114856" y="105786"/>
                  <a:pt x="104643" y="45813"/>
                  <a:pt x="149397" y="18560"/>
                </a:cubicBezTo>
                <a:cubicBezTo>
                  <a:pt x="149397" y="18560"/>
                  <a:pt x="140112" y="10960"/>
                  <a:pt x="140854" y="207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21" name="í$ļiḋe">
            <a:extLst>
              <a:ext uri="{FF2B5EF4-FFF2-40B4-BE49-F238E27FC236}">
                <a16:creationId xmlns:a16="http://schemas.microsoft.com/office/drawing/2014/main" xmlns="" id="{E9395DB3-F3C2-413A-81A2-47A726BFDDE0}"/>
              </a:ext>
            </a:extLst>
          </p:cNvPr>
          <p:cNvSpPr/>
          <p:nvPr/>
        </p:nvSpPr>
        <p:spPr bwMode="auto">
          <a:xfrm>
            <a:off x="6412906" y="3341179"/>
            <a:ext cx="4891487" cy="101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22" name="iŝlíďè">
            <a:extLst>
              <a:ext uri="{FF2B5EF4-FFF2-40B4-BE49-F238E27FC236}">
                <a16:creationId xmlns:a16="http://schemas.microsoft.com/office/drawing/2014/main" xmlns="" id="{22440A73-E33C-4ACD-A76B-B7C984025CA8}"/>
              </a:ext>
            </a:extLst>
          </p:cNvPr>
          <p:cNvSpPr txBox="1"/>
          <p:nvPr/>
        </p:nvSpPr>
        <p:spPr bwMode="auto">
          <a:xfrm>
            <a:off x="6412906" y="2928298"/>
            <a:ext cx="4891487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7" name="í$1îḑé" title="OQ1uhokMhRFaA1e">
            <a:extLst>
              <a:ext uri="{FF2B5EF4-FFF2-40B4-BE49-F238E27FC236}">
                <a16:creationId xmlns:a16="http://schemas.microsoft.com/office/drawing/2014/main" xmlns="" id="{B256C91C-FC62-4041-84AC-5646B189A8EE}"/>
              </a:ext>
            </a:extLst>
          </p:cNvPr>
          <p:cNvSpPr/>
          <p:nvPr/>
        </p:nvSpPr>
        <p:spPr>
          <a:xfrm>
            <a:off x="5720095" y="4776848"/>
            <a:ext cx="588607" cy="422396"/>
          </a:xfrm>
          <a:custGeom>
            <a:avLst/>
            <a:gdLst>
              <a:gd name="connsiteX0" fmla="*/ 533228 w 606862"/>
              <a:gd name="connsiteY0" fmla="*/ 69781 h 435499"/>
              <a:gd name="connsiteX1" fmla="*/ 528214 w 606862"/>
              <a:gd name="connsiteY1" fmla="*/ 81924 h 435499"/>
              <a:gd name="connsiteX2" fmla="*/ 515122 w 606862"/>
              <a:gd name="connsiteY2" fmla="*/ 82851 h 435499"/>
              <a:gd name="connsiteX3" fmla="*/ 513543 w 606862"/>
              <a:gd name="connsiteY3" fmla="*/ 87671 h 435499"/>
              <a:gd name="connsiteX4" fmla="*/ 523571 w 606862"/>
              <a:gd name="connsiteY4" fmla="*/ 96107 h 435499"/>
              <a:gd name="connsiteX5" fmla="*/ 520414 w 606862"/>
              <a:gd name="connsiteY5" fmla="*/ 108806 h 435499"/>
              <a:gd name="connsiteX6" fmla="*/ 524500 w 606862"/>
              <a:gd name="connsiteY6" fmla="*/ 111773 h 435499"/>
              <a:gd name="connsiteX7" fmla="*/ 535643 w 606862"/>
              <a:gd name="connsiteY7" fmla="*/ 104913 h 435499"/>
              <a:gd name="connsiteX8" fmla="*/ 546785 w 606862"/>
              <a:gd name="connsiteY8" fmla="*/ 111773 h 435499"/>
              <a:gd name="connsiteX9" fmla="*/ 550871 w 606862"/>
              <a:gd name="connsiteY9" fmla="*/ 108806 h 435499"/>
              <a:gd name="connsiteX10" fmla="*/ 547807 w 606862"/>
              <a:gd name="connsiteY10" fmla="*/ 96107 h 435499"/>
              <a:gd name="connsiteX11" fmla="*/ 557835 w 606862"/>
              <a:gd name="connsiteY11" fmla="*/ 87671 h 435499"/>
              <a:gd name="connsiteX12" fmla="*/ 556349 w 606862"/>
              <a:gd name="connsiteY12" fmla="*/ 82851 h 435499"/>
              <a:gd name="connsiteX13" fmla="*/ 543257 w 606862"/>
              <a:gd name="connsiteY13" fmla="*/ 81924 h 435499"/>
              <a:gd name="connsiteX14" fmla="*/ 538242 w 606862"/>
              <a:gd name="connsiteY14" fmla="*/ 69781 h 435499"/>
              <a:gd name="connsiteX15" fmla="*/ 533228 w 606862"/>
              <a:gd name="connsiteY15" fmla="*/ 69781 h 435499"/>
              <a:gd name="connsiteX16" fmla="*/ 474173 w 606862"/>
              <a:gd name="connsiteY16" fmla="*/ 69781 h 435499"/>
              <a:gd name="connsiteX17" fmla="*/ 469159 w 606862"/>
              <a:gd name="connsiteY17" fmla="*/ 81924 h 435499"/>
              <a:gd name="connsiteX18" fmla="*/ 456066 w 606862"/>
              <a:gd name="connsiteY18" fmla="*/ 82851 h 435499"/>
              <a:gd name="connsiteX19" fmla="*/ 454488 w 606862"/>
              <a:gd name="connsiteY19" fmla="*/ 87671 h 435499"/>
              <a:gd name="connsiteX20" fmla="*/ 464516 w 606862"/>
              <a:gd name="connsiteY20" fmla="*/ 96107 h 435499"/>
              <a:gd name="connsiteX21" fmla="*/ 461359 w 606862"/>
              <a:gd name="connsiteY21" fmla="*/ 108806 h 435499"/>
              <a:gd name="connsiteX22" fmla="*/ 465445 w 606862"/>
              <a:gd name="connsiteY22" fmla="*/ 111773 h 435499"/>
              <a:gd name="connsiteX23" fmla="*/ 476587 w 606862"/>
              <a:gd name="connsiteY23" fmla="*/ 104913 h 435499"/>
              <a:gd name="connsiteX24" fmla="*/ 487730 w 606862"/>
              <a:gd name="connsiteY24" fmla="*/ 111773 h 435499"/>
              <a:gd name="connsiteX25" fmla="*/ 491815 w 606862"/>
              <a:gd name="connsiteY25" fmla="*/ 108806 h 435499"/>
              <a:gd name="connsiteX26" fmla="*/ 488751 w 606862"/>
              <a:gd name="connsiteY26" fmla="*/ 96107 h 435499"/>
              <a:gd name="connsiteX27" fmla="*/ 498779 w 606862"/>
              <a:gd name="connsiteY27" fmla="*/ 87671 h 435499"/>
              <a:gd name="connsiteX28" fmla="*/ 497294 w 606862"/>
              <a:gd name="connsiteY28" fmla="*/ 82851 h 435499"/>
              <a:gd name="connsiteX29" fmla="*/ 484201 w 606862"/>
              <a:gd name="connsiteY29" fmla="*/ 81924 h 435499"/>
              <a:gd name="connsiteX30" fmla="*/ 479187 w 606862"/>
              <a:gd name="connsiteY30" fmla="*/ 69781 h 435499"/>
              <a:gd name="connsiteX31" fmla="*/ 474173 w 606862"/>
              <a:gd name="connsiteY31" fmla="*/ 69781 h 435499"/>
              <a:gd name="connsiteX32" fmla="*/ 415117 w 606862"/>
              <a:gd name="connsiteY32" fmla="*/ 69781 h 435499"/>
              <a:gd name="connsiteX33" fmla="*/ 410103 w 606862"/>
              <a:gd name="connsiteY33" fmla="*/ 81924 h 435499"/>
              <a:gd name="connsiteX34" fmla="*/ 397011 w 606862"/>
              <a:gd name="connsiteY34" fmla="*/ 82851 h 435499"/>
              <a:gd name="connsiteX35" fmla="*/ 395432 w 606862"/>
              <a:gd name="connsiteY35" fmla="*/ 87671 h 435499"/>
              <a:gd name="connsiteX36" fmla="*/ 405460 w 606862"/>
              <a:gd name="connsiteY36" fmla="*/ 96107 h 435499"/>
              <a:gd name="connsiteX37" fmla="*/ 402303 w 606862"/>
              <a:gd name="connsiteY37" fmla="*/ 108806 h 435499"/>
              <a:gd name="connsiteX38" fmla="*/ 406389 w 606862"/>
              <a:gd name="connsiteY38" fmla="*/ 111773 h 435499"/>
              <a:gd name="connsiteX39" fmla="*/ 417532 w 606862"/>
              <a:gd name="connsiteY39" fmla="*/ 104913 h 435499"/>
              <a:gd name="connsiteX40" fmla="*/ 428674 w 606862"/>
              <a:gd name="connsiteY40" fmla="*/ 111773 h 435499"/>
              <a:gd name="connsiteX41" fmla="*/ 432760 w 606862"/>
              <a:gd name="connsiteY41" fmla="*/ 108806 h 435499"/>
              <a:gd name="connsiteX42" fmla="*/ 429696 w 606862"/>
              <a:gd name="connsiteY42" fmla="*/ 96107 h 435499"/>
              <a:gd name="connsiteX43" fmla="*/ 439724 w 606862"/>
              <a:gd name="connsiteY43" fmla="*/ 87671 h 435499"/>
              <a:gd name="connsiteX44" fmla="*/ 438238 w 606862"/>
              <a:gd name="connsiteY44" fmla="*/ 82851 h 435499"/>
              <a:gd name="connsiteX45" fmla="*/ 425146 w 606862"/>
              <a:gd name="connsiteY45" fmla="*/ 81924 h 435499"/>
              <a:gd name="connsiteX46" fmla="*/ 420132 w 606862"/>
              <a:gd name="connsiteY46" fmla="*/ 69781 h 435499"/>
              <a:gd name="connsiteX47" fmla="*/ 415117 w 606862"/>
              <a:gd name="connsiteY47" fmla="*/ 69781 h 435499"/>
              <a:gd name="connsiteX48" fmla="*/ 436010 w 606862"/>
              <a:gd name="connsiteY48" fmla="*/ 3780 h 435499"/>
              <a:gd name="connsiteX49" fmla="*/ 517257 w 606862"/>
              <a:gd name="connsiteY49" fmla="*/ 3780 h 435499"/>
              <a:gd name="connsiteX50" fmla="*/ 606862 w 606862"/>
              <a:gd name="connsiteY50" fmla="*/ 93140 h 435499"/>
              <a:gd name="connsiteX51" fmla="*/ 517257 w 606862"/>
              <a:gd name="connsiteY51" fmla="*/ 182594 h 435499"/>
              <a:gd name="connsiteX52" fmla="*/ 456438 w 606862"/>
              <a:gd name="connsiteY52" fmla="*/ 182594 h 435499"/>
              <a:gd name="connsiteX53" fmla="*/ 415210 w 606862"/>
              <a:gd name="connsiteY53" fmla="*/ 223751 h 435499"/>
              <a:gd name="connsiteX54" fmla="*/ 407689 w 606862"/>
              <a:gd name="connsiteY54" fmla="*/ 220692 h 435499"/>
              <a:gd name="connsiteX55" fmla="*/ 407689 w 606862"/>
              <a:gd name="connsiteY55" fmla="*/ 178051 h 435499"/>
              <a:gd name="connsiteX56" fmla="*/ 346405 w 606862"/>
              <a:gd name="connsiteY56" fmla="*/ 93233 h 435499"/>
              <a:gd name="connsiteX57" fmla="*/ 436010 w 606862"/>
              <a:gd name="connsiteY57" fmla="*/ 3780 h 435499"/>
              <a:gd name="connsiteX58" fmla="*/ 140854 w 606862"/>
              <a:gd name="connsiteY58" fmla="*/ 207 h 435499"/>
              <a:gd name="connsiteX59" fmla="*/ 216621 w 606862"/>
              <a:gd name="connsiteY59" fmla="*/ 856 h 435499"/>
              <a:gd name="connsiteX60" fmla="*/ 272145 w 606862"/>
              <a:gd name="connsiteY60" fmla="*/ 33762 h 435499"/>
              <a:gd name="connsiteX61" fmla="*/ 302693 w 606862"/>
              <a:gd name="connsiteY61" fmla="*/ 122934 h 435499"/>
              <a:gd name="connsiteX62" fmla="*/ 310400 w 606862"/>
              <a:gd name="connsiteY62" fmla="*/ 158343 h 435499"/>
              <a:gd name="connsiteX63" fmla="*/ 293130 w 606862"/>
              <a:gd name="connsiteY63" fmla="*/ 188098 h 435499"/>
              <a:gd name="connsiteX64" fmla="*/ 281152 w 606862"/>
              <a:gd name="connsiteY64" fmla="*/ 220819 h 435499"/>
              <a:gd name="connsiteX65" fmla="*/ 281152 w 606862"/>
              <a:gd name="connsiteY65" fmla="*/ 260863 h 435499"/>
              <a:gd name="connsiteX66" fmla="*/ 283287 w 606862"/>
              <a:gd name="connsiteY66" fmla="*/ 264385 h 435499"/>
              <a:gd name="connsiteX67" fmla="*/ 407057 w 606862"/>
              <a:gd name="connsiteY67" fmla="*/ 343732 h 435499"/>
              <a:gd name="connsiteX68" fmla="*/ 422192 w 606862"/>
              <a:gd name="connsiteY68" fmla="*/ 375989 h 435499"/>
              <a:gd name="connsiteX69" fmla="*/ 422192 w 606862"/>
              <a:gd name="connsiteY69" fmla="*/ 435406 h 435499"/>
              <a:gd name="connsiteX70" fmla="*/ 238533 w 606862"/>
              <a:gd name="connsiteY70" fmla="*/ 435406 h 435499"/>
              <a:gd name="connsiteX71" fmla="*/ 220520 w 606862"/>
              <a:gd name="connsiteY71" fmla="*/ 352816 h 435499"/>
              <a:gd name="connsiteX72" fmla="*/ 210957 w 606862"/>
              <a:gd name="connsiteY72" fmla="*/ 299331 h 435499"/>
              <a:gd name="connsiteX73" fmla="*/ 201393 w 606862"/>
              <a:gd name="connsiteY73" fmla="*/ 352816 h 435499"/>
              <a:gd name="connsiteX74" fmla="*/ 183566 w 606862"/>
              <a:gd name="connsiteY74" fmla="*/ 435499 h 435499"/>
              <a:gd name="connsiteX75" fmla="*/ 0 w 606862"/>
              <a:gd name="connsiteY75" fmla="*/ 435499 h 435499"/>
              <a:gd name="connsiteX76" fmla="*/ 0 w 606862"/>
              <a:gd name="connsiteY76" fmla="*/ 376082 h 435499"/>
              <a:gd name="connsiteX77" fmla="*/ 15135 w 606862"/>
              <a:gd name="connsiteY77" fmla="*/ 343824 h 435499"/>
              <a:gd name="connsiteX78" fmla="*/ 138905 w 606862"/>
              <a:gd name="connsiteY78" fmla="*/ 264478 h 435499"/>
              <a:gd name="connsiteX79" fmla="*/ 141040 w 606862"/>
              <a:gd name="connsiteY79" fmla="*/ 261049 h 435499"/>
              <a:gd name="connsiteX80" fmla="*/ 141040 w 606862"/>
              <a:gd name="connsiteY80" fmla="*/ 221005 h 435499"/>
              <a:gd name="connsiteX81" fmla="*/ 128970 w 606862"/>
              <a:gd name="connsiteY81" fmla="*/ 188191 h 435499"/>
              <a:gd name="connsiteX82" fmla="*/ 111792 w 606862"/>
              <a:gd name="connsiteY82" fmla="*/ 158436 h 435499"/>
              <a:gd name="connsiteX83" fmla="*/ 118942 w 606862"/>
              <a:gd name="connsiteY83" fmla="*/ 123120 h 435499"/>
              <a:gd name="connsiteX84" fmla="*/ 149397 w 606862"/>
              <a:gd name="connsiteY84" fmla="*/ 18560 h 435499"/>
              <a:gd name="connsiteX85" fmla="*/ 140854 w 606862"/>
              <a:gd name="connsiteY85" fmla="*/ 207 h 43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06862" h="435499">
                <a:moveTo>
                  <a:pt x="533228" y="69781"/>
                </a:moveTo>
                <a:lnTo>
                  <a:pt x="528214" y="81924"/>
                </a:lnTo>
                <a:lnTo>
                  <a:pt x="515122" y="82851"/>
                </a:lnTo>
                <a:cubicBezTo>
                  <a:pt x="512615" y="83036"/>
                  <a:pt x="511686" y="86095"/>
                  <a:pt x="513543" y="87671"/>
                </a:cubicBezTo>
                <a:lnTo>
                  <a:pt x="523571" y="96107"/>
                </a:lnTo>
                <a:lnTo>
                  <a:pt x="520414" y="108806"/>
                </a:lnTo>
                <a:cubicBezTo>
                  <a:pt x="519857" y="111217"/>
                  <a:pt x="522457" y="113163"/>
                  <a:pt x="524500" y="111773"/>
                </a:cubicBezTo>
                <a:lnTo>
                  <a:pt x="535643" y="104913"/>
                </a:lnTo>
                <a:lnTo>
                  <a:pt x="546785" y="111773"/>
                </a:lnTo>
                <a:cubicBezTo>
                  <a:pt x="548921" y="113163"/>
                  <a:pt x="551521" y="111217"/>
                  <a:pt x="550871" y="108806"/>
                </a:cubicBezTo>
                <a:lnTo>
                  <a:pt x="547807" y="96107"/>
                </a:lnTo>
                <a:lnTo>
                  <a:pt x="557835" y="87671"/>
                </a:lnTo>
                <a:cubicBezTo>
                  <a:pt x="559785" y="86095"/>
                  <a:pt x="558856" y="83036"/>
                  <a:pt x="556349" y="82851"/>
                </a:cubicBezTo>
                <a:lnTo>
                  <a:pt x="543257" y="81924"/>
                </a:lnTo>
                <a:lnTo>
                  <a:pt x="538242" y="69781"/>
                </a:lnTo>
                <a:cubicBezTo>
                  <a:pt x="537407" y="67463"/>
                  <a:pt x="534157" y="67463"/>
                  <a:pt x="533228" y="69781"/>
                </a:cubicBezTo>
                <a:close/>
                <a:moveTo>
                  <a:pt x="474173" y="69781"/>
                </a:moveTo>
                <a:lnTo>
                  <a:pt x="469159" y="81924"/>
                </a:lnTo>
                <a:lnTo>
                  <a:pt x="456066" y="82851"/>
                </a:lnTo>
                <a:cubicBezTo>
                  <a:pt x="453559" y="83036"/>
                  <a:pt x="452631" y="86095"/>
                  <a:pt x="454488" y="87671"/>
                </a:cubicBezTo>
                <a:lnTo>
                  <a:pt x="464516" y="96107"/>
                </a:lnTo>
                <a:lnTo>
                  <a:pt x="461359" y="108806"/>
                </a:lnTo>
                <a:cubicBezTo>
                  <a:pt x="460802" y="111217"/>
                  <a:pt x="463402" y="113163"/>
                  <a:pt x="465445" y="111773"/>
                </a:cubicBezTo>
                <a:lnTo>
                  <a:pt x="476587" y="104913"/>
                </a:lnTo>
                <a:lnTo>
                  <a:pt x="487730" y="111773"/>
                </a:lnTo>
                <a:cubicBezTo>
                  <a:pt x="489865" y="113163"/>
                  <a:pt x="492465" y="111217"/>
                  <a:pt x="491815" y="108806"/>
                </a:cubicBezTo>
                <a:lnTo>
                  <a:pt x="488751" y="96107"/>
                </a:lnTo>
                <a:lnTo>
                  <a:pt x="498779" y="87671"/>
                </a:lnTo>
                <a:cubicBezTo>
                  <a:pt x="500729" y="86095"/>
                  <a:pt x="499615" y="83036"/>
                  <a:pt x="497294" y="82851"/>
                </a:cubicBezTo>
                <a:lnTo>
                  <a:pt x="484201" y="81924"/>
                </a:lnTo>
                <a:lnTo>
                  <a:pt x="479187" y="69781"/>
                </a:lnTo>
                <a:cubicBezTo>
                  <a:pt x="478351" y="67463"/>
                  <a:pt x="475101" y="67463"/>
                  <a:pt x="474173" y="69781"/>
                </a:cubicBezTo>
                <a:close/>
                <a:moveTo>
                  <a:pt x="415117" y="69781"/>
                </a:moveTo>
                <a:lnTo>
                  <a:pt x="410103" y="81924"/>
                </a:lnTo>
                <a:lnTo>
                  <a:pt x="397011" y="82851"/>
                </a:lnTo>
                <a:cubicBezTo>
                  <a:pt x="394504" y="83036"/>
                  <a:pt x="393575" y="86095"/>
                  <a:pt x="395432" y="87671"/>
                </a:cubicBezTo>
                <a:lnTo>
                  <a:pt x="405460" y="96107"/>
                </a:lnTo>
                <a:lnTo>
                  <a:pt x="402303" y="108806"/>
                </a:lnTo>
                <a:cubicBezTo>
                  <a:pt x="401746" y="111217"/>
                  <a:pt x="404346" y="113163"/>
                  <a:pt x="406389" y="111773"/>
                </a:cubicBezTo>
                <a:lnTo>
                  <a:pt x="417532" y="104913"/>
                </a:lnTo>
                <a:lnTo>
                  <a:pt x="428674" y="111773"/>
                </a:lnTo>
                <a:cubicBezTo>
                  <a:pt x="430810" y="113163"/>
                  <a:pt x="433410" y="111217"/>
                  <a:pt x="432760" y="108806"/>
                </a:cubicBezTo>
                <a:lnTo>
                  <a:pt x="429696" y="96107"/>
                </a:lnTo>
                <a:lnTo>
                  <a:pt x="439724" y="87671"/>
                </a:lnTo>
                <a:cubicBezTo>
                  <a:pt x="441581" y="86095"/>
                  <a:pt x="440560" y="83036"/>
                  <a:pt x="438238" y="82851"/>
                </a:cubicBezTo>
                <a:lnTo>
                  <a:pt x="425146" y="81924"/>
                </a:lnTo>
                <a:lnTo>
                  <a:pt x="420132" y="69781"/>
                </a:lnTo>
                <a:cubicBezTo>
                  <a:pt x="419296" y="67463"/>
                  <a:pt x="416046" y="67463"/>
                  <a:pt x="415117" y="69781"/>
                </a:cubicBezTo>
                <a:close/>
                <a:moveTo>
                  <a:pt x="436010" y="3780"/>
                </a:moveTo>
                <a:lnTo>
                  <a:pt x="517257" y="3780"/>
                </a:lnTo>
                <a:cubicBezTo>
                  <a:pt x="566749" y="3780"/>
                  <a:pt x="606862" y="43825"/>
                  <a:pt x="606862" y="93140"/>
                </a:cubicBezTo>
                <a:cubicBezTo>
                  <a:pt x="606862" y="142548"/>
                  <a:pt x="566749" y="182594"/>
                  <a:pt x="517257" y="182594"/>
                </a:cubicBezTo>
                <a:lnTo>
                  <a:pt x="456438" y="182594"/>
                </a:lnTo>
                <a:lnTo>
                  <a:pt x="415210" y="223751"/>
                </a:lnTo>
                <a:cubicBezTo>
                  <a:pt x="412517" y="226625"/>
                  <a:pt x="407689" y="224678"/>
                  <a:pt x="407689" y="220692"/>
                </a:cubicBezTo>
                <a:lnTo>
                  <a:pt x="407689" y="178051"/>
                </a:lnTo>
                <a:cubicBezTo>
                  <a:pt x="372126" y="166279"/>
                  <a:pt x="346405" y="132815"/>
                  <a:pt x="346405" y="93233"/>
                </a:cubicBezTo>
                <a:cubicBezTo>
                  <a:pt x="346405" y="43825"/>
                  <a:pt x="386518" y="3780"/>
                  <a:pt x="436010" y="3780"/>
                </a:cubicBezTo>
                <a:close/>
                <a:moveTo>
                  <a:pt x="140854" y="207"/>
                </a:moveTo>
                <a:cubicBezTo>
                  <a:pt x="140854" y="207"/>
                  <a:pt x="191922" y="5954"/>
                  <a:pt x="216621" y="856"/>
                </a:cubicBezTo>
                <a:cubicBezTo>
                  <a:pt x="241412" y="-4335"/>
                  <a:pt x="267874" y="15038"/>
                  <a:pt x="272145" y="33762"/>
                </a:cubicBezTo>
                <a:cubicBezTo>
                  <a:pt x="272145" y="33762"/>
                  <a:pt x="322099" y="33948"/>
                  <a:pt x="302693" y="122934"/>
                </a:cubicBezTo>
                <a:cubicBezTo>
                  <a:pt x="310493" y="122563"/>
                  <a:pt x="318942" y="128032"/>
                  <a:pt x="310400" y="158343"/>
                </a:cubicBezTo>
                <a:cubicBezTo>
                  <a:pt x="303807" y="181331"/>
                  <a:pt x="297772" y="187727"/>
                  <a:pt x="293130" y="188098"/>
                </a:cubicBezTo>
                <a:cubicBezTo>
                  <a:pt x="291551" y="198480"/>
                  <a:pt x="287466" y="209974"/>
                  <a:pt x="281152" y="220819"/>
                </a:cubicBezTo>
                <a:lnTo>
                  <a:pt x="281152" y="260863"/>
                </a:lnTo>
                <a:cubicBezTo>
                  <a:pt x="281152" y="262346"/>
                  <a:pt x="281895" y="263737"/>
                  <a:pt x="283287" y="264385"/>
                </a:cubicBezTo>
                <a:cubicBezTo>
                  <a:pt x="294987" y="270133"/>
                  <a:pt x="353204" y="299424"/>
                  <a:pt x="407057" y="343732"/>
                </a:cubicBezTo>
                <a:cubicBezTo>
                  <a:pt x="416714" y="351611"/>
                  <a:pt x="422192" y="363476"/>
                  <a:pt x="422192" y="375989"/>
                </a:cubicBezTo>
                <a:lnTo>
                  <a:pt x="422192" y="435406"/>
                </a:lnTo>
                <a:lnTo>
                  <a:pt x="238533" y="435406"/>
                </a:lnTo>
                <a:lnTo>
                  <a:pt x="220520" y="352816"/>
                </a:lnTo>
                <a:cubicBezTo>
                  <a:pt x="257104" y="301834"/>
                  <a:pt x="217735" y="299331"/>
                  <a:pt x="210957" y="299331"/>
                </a:cubicBezTo>
                <a:cubicBezTo>
                  <a:pt x="204179" y="299424"/>
                  <a:pt x="164810" y="301834"/>
                  <a:pt x="201393" y="352816"/>
                </a:cubicBezTo>
                <a:lnTo>
                  <a:pt x="183566" y="435499"/>
                </a:lnTo>
                <a:lnTo>
                  <a:pt x="0" y="435499"/>
                </a:lnTo>
                <a:lnTo>
                  <a:pt x="0" y="376082"/>
                </a:lnTo>
                <a:cubicBezTo>
                  <a:pt x="0" y="363754"/>
                  <a:pt x="5478" y="351703"/>
                  <a:pt x="15135" y="343824"/>
                </a:cubicBezTo>
                <a:cubicBezTo>
                  <a:pt x="68988" y="299609"/>
                  <a:pt x="127113" y="270318"/>
                  <a:pt x="138905" y="264478"/>
                </a:cubicBezTo>
                <a:cubicBezTo>
                  <a:pt x="140112" y="263829"/>
                  <a:pt x="141040" y="262532"/>
                  <a:pt x="141040" y="261049"/>
                </a:cubicBezTo>
                <a:lnTo>
                  <a:pt x="141040" y="221005"/>
                </a:lnTo>
                <a:cubicBezTo>
                  <a:pt x="134726" y="210067"/>
                  <a:pt x="130641" y="198573"/>
                  <a:pt x="128970" y="188191"/>
                </a:cubicBezTo>
                <a:cubicBezTo>
                  <a:pt x="124420" y="187820"/>
                  <a:pt x="118385" y="181424"/>
                  <a:pt x="111792" y="158436"/>
                </a:cubicBezTo>
                <a:cubicBezTo>
                  <a:pt x="103528" y="128867"/>
                  <a:pt x="111328" y="123120"/>
                  <a:pt x="118942" y="123120"/>
                </a:cubicBezTo>
                <a:cubicBezTo>
                  <a:pt x="114856" y="105786"/>
                  <a:pt x="104643" y="45813"/>
                  <a:pt x="149397" y="18560"/>
                </a:cubicBezTo>
                <a:cubicBezTo>
                  <a:pt x="149397" y="18560"/>
                  <a:pt x="140112" y="10960"/>
                  <a:pt x="140854" y="207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18" name="iṧḷîḓé">
            <a:extLst>
              <a:ext uri="{FF2B5EF4-FFF2-40B4-BE49-F238E27FC236}">
                <a16:creationId xmlns:a16="http://schemas.microsoft.com/office/drawing/2014/main" xmlns="" id="{8E53B3C5-CF39-492E-8C83-C93448C1AEA4}"/>
              </a:ext>
            </a:extLst>
          </p:cNvPr>
          <p:cNvSpPr/>
          <p:nvPr/>
        </p:nvSpPr>
        <p:spPr bwMode="auto">
          <a:xfrm>
            <a:off x="6412906" y="5068175"/>
            <a:ext cx="4891487" cy="1017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</a:p>
        </p:txBody>
      </p:sp>
      <p:sp>
        <p:nvSpPr>
          <p:cNvPr id="19" name="ïślîďe">
            <a:extLst>
              <a:ext uri="{FF2B5EF4-FFF2-40B4-BE49-F238E27FC236}">
                <a16:creationId xmlns:a16="http://schemas.microsoft.com/office/drawing/2014/main" xmlns="" id="{C800A657-FB1B-4D40-9704-E52DC32A4299}"/>
              </a:ext>
            </a:extLst>
          </p:cNvPr>
          <p:cNvSpPr txBox="1"/>
          <p:nvPr/>
        </p:nvSpPr>
        <p:spPr bwMode="auto">
          <a:xfrm>
            <a:off x="6412906" y="4655294"/>
            <a:ext cx="4891487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159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b1e461c9-18c9-4b7e-968b-a1d675b226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沃博联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3064A9"/>
      </a:accent1>
      <a:accent2>
        <a:srgbClr val="DF9A0F"/>
      </a:accent2>
      <a:accent3>
        <a:srgbClr val="D93A42"/>
      </a:accent3>
      <a:accent4>
        <a:srgbClr val="34AD79"/>
      </a:accent4>
      <a:accent5>
        <a:srgbClr val="A49443"/>
      </a:accent5>
      <a:accent6>
        <a:srgbClr val="4B5068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064A9"/>
    </a:accent1>
    <a:accent2>
      <a:srgbClr val="DF9A0F"/>
    </a:accent2>
    <a:accent3>
      <a:srgbClr val="D93A42"/>
    </a:accent3>
    <a:accent4>
      <a:srgbClr val="34AD79"/>
    </a:accent4>
    <a:accent5>
      <a:srgbClr val="A49443"/>
    </a:accent5>
    <a:accent6>
      <a:srgbClr val="4B5068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064A9"/>
    </a:accent1>
    <a:accent2>
      <a:srgbClr val="DF9A0F"/>
    </a:accent2>
    <a:accent3>
      <a:srgbClr val="D93A42"/>
    </a:accent3>
    <a:accent4>
      <a:srgbClr val="34AD79"/>
    </a:accent4>
    <a:accent5>
      <a:srgbClr val="A49443"/>
    </a:accent5>
    <a:accent6>
      <a:srgbClr val="4B5068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064A9"/>
    </a:accent1>
    <a:accent2>
      <a:srgbClr val="DF9A0F"/>
    </a:accent2>
    <a:accent3>
      <a:srgbClr val="D93A42"/>
    </a:accent3>
    <a:accent4>
      <a:srgbClr val="34AD79"/>
    </a:accent4>
    <a:accent5>
      <a:srgbClr val="A49443"/>
    </a:accent5>
    <a:accent6>
      <a:srgbClr val="4B5068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064A9"/>
    </a:accent1>
    <a:accent2>
      <a:srgbClr val="DF9A0F"/>
    </a:accent2>
    <a:accent3>
      <a:srgbClr val="D93A42"/>
    </a:accent3>
    <a:accent4>
      <a:srgbClr val="34AD79"/>
    </a:accent4>
    <a:accent5>
      <a:srgbClr val="A49443"/>
    </a:accent5>
    <a:accent6>
      <a:srgbClr val="4B5068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064A9"/>
    </a:accent1>
    <a:accent2>
      <a:srgbClr val="DF9A0F"/>
    </a:accent2>
    <a:accent3>
      <a:srgbClr val="D93A42"/>
    </a:accent3>
    <a:accent4>
      <a:srgbClr val="34AD79"/>
    </a:accent4>
    <a:accent5>
      <a:srgbClr val="A49443"/>
    </a:accent5>
    <a:accent6>
      <a:srgbClr val="4B5068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064A9"/>
    </a:accent1>
    <a:accent2>
      <a:srgbClr val="DF9A0F"/>
    </a:accent2>
    <a:accent3>
      <a:srgbClr val="D93A42"/>
    </a:accent3>
    <a:accent4>
      <a:srgbClr val="34AD79"/>
    </a:accent4>
    <a:accent5>
      <a:srgbClr val="A49443"/>
    </a:accent5>
    <a:accent6>
      <a:srgbClr val="4B5068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3064A9"/>
    </a:accent1>
    <a:accent2>
      <a:srgbClr val="DF9A0F"/>
    </a:accent2>
    <a:accent3>
      <a:srgbClr val="D93A42"/>
    </a:accent3>
    <a:accent4>
      <a:srgbClr val="34AD79"/>
    </a:accent4>
    <a:accent5>
      <a:srgbClr val="A49443"/>
    </a:accent5>
    <a:accent6>
      <a:srgbClr val="4B5068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63</TotalTime>
  <Words>2996</Words>
  <Application>Microsoft Office PowerPoint</Application>
  <PresentationFormat>宽屏</PresentationFormat>
  <Paragraphs>385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17</cp:revision>
  <cp:lastPrinted>2018-03-01T16:00:00Z</cp:lastPrinted>
  <dcterms:created xsi:type="dcterms:W3CDTF">2018-03-01T16:00:00Z</dcterms:created>
  <dcterms:modified xsi:type="dcterms:W3CDTF">2018-05-24T15:03:59Z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