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5"/>
  </p:notesMasterIdLst>
  <p:handoutMasterIdLst>
    <p:handoutMasterId r:id="rId26"/>
  </p:handoutMasterIdLst>
  <p:sldIdLst>
    <p:sldId id="2851" r:id="rId2"/>
    <p:sldId id="2852" r:id="rId3"/>
    <p:sldId id="2853" r:id="rId4"/>
    <p:sldId id="2854" r:id="rId5"/>
    <p:sldId id="2855" r:id="rId6"/>
    <p:sldId id="2856" r:id="rId7"/>
    <p:sldId id="2857" r:id="rId8"/>
    <p:sldId id="2858" r:id="rId9"/>
    <p:sldId id="2859" r:id="rId10"/>
    <p:sldId id="2860" r:id="rId11"/>
    <p:sldId id="2861" r:id="rId12"/>
    <p:sldId id="2862" r:id="rId13"/>
    <p:sldId id="2863" r:id="rId14"/>
    <p:sldId id="2864" r:id="rId15"/>
    <p:sldId id="2865" r:id="rId16"/>
    <p:sldId id="2866" r:id="rId17"/>
    <p:sldId id="2867" r:id="rId18"/>
    <p:sldId id="2868" r:id="rId19"/>
    <p:sldId id="2869" r:id="rId20"/>
    <p:sldId id="2870" r:id="rId21"/>
    <p:sldId id="2871" r:id="rId22"/>
    <p:sldId id="2873" r:id="rId23"/>
    <p:sldId id="2874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8F45"/>
    <a:srgbClr val="53A664"/>
    <a:srgbClr val="B18BD5"/>
    <a:srgbClr val="FFFFFF"/>
    <a:srgbClr val="26A69A"/>
    <a:srgbClr val="FF5252"/>
    <a:srgbClr val="66C6D5"/>
    <a:srgbClr val="0E419A"/>
    <a:srgbClr val="056770"/>
    <a:srgbClr val="77BF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14" autoAdjust="0"/>
    <p:restoredTop sz="98791" autoAdjust="0"/>
  </p:normalViewPr>
  <p:slideViewPr>
    <p:cSldViewPr>
      <p:cViewPr>
        <p:scale>
          <a:sx n="66" d="100"/>
          <a:sy n="66" d="100"/>
        </p:scale>
        <p:origin x="48" y="174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1266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35464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358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437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3811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5121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9702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1538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7273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4808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512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9653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843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806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943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356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340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447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218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0602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0257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830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128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9260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3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858044" cy="72326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2653464"/>
            <a:ext cx="12858750" cy="25362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1892871" y="3093422"/>
            <a:ext cx="929919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dirty="0">
                <a:solidFill>
                  <a:schemeClr val="bg1"/>
                </a:solidFill>
                <a:cs typeface="Arial" panose="020B0604020202020204" pitchFamily="34" charset="0"/>
              </a:rPr>
              <a:t>商务</a:t>
            </a:r>
            <a:r>
              <a:rPr lang="zh-CN" altLang="en-US" sz="60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风工作总结报告</a:t>
            </a:r>
            <a:r>
              <a:rPr lang="en-US" altLang="zh-CN" sz="60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6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401114" y="4162207"/>
            <a:ext cx="6056522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500" dirty="0">
                <a:solidFill>
                  <a:schemeClr val="bg1"/>
                </a:solidFill>
                <a:cs typeface="Arial" panose="020B0604020202020204" pitchFamily="34" charset="0"/>
              </a:rPr>
              <a:t>Work summary PPT template</a:t>
            </a:r>
            <a:endParaRPr lang="zh-CN" altLang="en-US" sz="25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5067300" y="1254558"/>
            <a:ext cx="272415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200" dirty="0" smtClean="0">
                <a:solidFill>
                  <a:srgbClr val="CA8F45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  <a:endParaRPr lang="zh-CN" altLang="en-US" sz="7200" dirty="0">
              <a:solidFill>
                <a:srgbClr val="CA8F45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46997" y="5487272"/>
            <a:ext cx="4390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平行四边形 1"/>
          <p:cNvSpPr/>
          <p:nvPr/>
        </p:nvSpPr>
        <p:spPr>
          <a:xfrm>
            <a:off x="-2386513" y="-61238"/>
            <a:ext cx="4771614" cy="7232649"/>
          </a:xfrm>
          <a:prstGeom prst="parallelogram">
            <a:avLst>
              <a:gd name="adj" fmla="val 75927"/>
            </a:avLst>
          </a:prstGeom>
          <a:solidFill>
            <a:srgbClr val="CA8F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1172791" y="0"/>
            <a:ext cx="2010371" cy="2159803"/>
          </a:xfrm>
          <a:prstGeom prst="parallelogram">
            <a:avLst>
              <a:gd name="adj" fmla="val 50844"/>
            </a:avLst>
          </a:prstGeom>
          <a:solidFill>
            <a:srgbClr val="CA8F45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147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4" grpId="1"/>
      <p:bldP spid="16" grpId="0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410611" y="2968253"/>
            <a:ext cx="1708318" cy="1708316"/>
            <a:chOff x="1336945" y="2133708"/>
            <a:chExt cx="1619916" cy="1619915"/>
          </a:xfrm>
        </p:grpSpPr>
        <p:grpSp>
          <p:nvGrpSpPr>
            <p:cNvPr id="6" name="Group 5"/>
            <p:cNvGrpSpPr/>
            <p:nvPr/>
          </p:nvGrpSpPr>
          <p:grpSpPr>
            <a:xfrm>
              <a:off x="1336945" y="2133708"/>
              <a:ext cx="1619916" cy="1619915"/>
              <a:chOff x="2488916" y="3076243"/>
              <a:chExt cx="1619916" cy="1619915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718094" y="2272332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54%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187015" y="2965780"/>
            <a:ext cx="1708318" cy="1708316"/>
            <a:chOff x="3972681" y="2131362"/>
            <a:chExt cx="1619916" cy="1619915"/>
          </a:xfrm>
        </p:grpSpPr>
        <p:grpSp>
          <p:nvGrpSpPr>
            <p:cNvPr id="12" name="Group 11"/>
            <p:cNvGrpSpPr/>
            <p:nvPr/>
          </p:nvGrpSpPr>
          <p:grpSpPr>
            <a:xfrm>
              <a:off x="3972681" y="2131362"/>
              <a:ext cx="1619916" cy="1619915"/>
              <a:chOff x="2488916" y="3076243"/>
              <a:chExt cx="1619916" cy="161991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353828" y="2269986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953304" y="2974393"/>
            <a:ext cx="1718430" cy="1708316"/>
            <a:chOff x="6594320" y="2139530"/>
            <a:chExt cx="1629505" cy="1619915"/>
          </a:xfrm>
        </p:grpSpPr>
        <p:grpSp>
          <p:nvGrpSpPr>
            <p:cNvPr id="17" name="Group 16"/>
            <p:cNvGrpSpPr/>
            <p:nvPr/>
          </p:nvGrpSpPr>
          <p:grpSpPr>
            <a:xfrm>
              <a:off x="6594320" y="2139530"/>
              <a:ext cx="1629505" cy="1619915"/>
              <a:chOff x="2479326" y="3076243"/>
              <a:chExt cx="1629505" cy="1619915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2479326" y="3076243"/>
                <a:ext cx="1619915" cy="1619915"/>
              </a:xfrm>
              <a:prstGeom prst="rect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6985059" y="2278154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72%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739823" y="2965779"/>
            <a:ext cx="1708318" cy="1708316"/>
            <a:chOff x="9235139" y="2131361"/>
            <a:chExt cx="1619916" cy="1619915"/>
          </a:xfrm>
        </p:grpSpPr>
        <p:grpSp>
          <p:nvGrpSpPr>
            <p:cNvPr id="22" name="Group 21"/>
            <p:cNvGrpSpPr/>
            <p:nvPr/>
          </p:nvGrpSpPr>
          <p:grpSpPr>
            <a:xfrm>
              <a:off x="9235139" y="2131361"/>
              <a:ext cx="1619916" cy="1619915"/>
              <a:chOff x="2488916" y="3076243"/>
              <a:chExt cx="1619916" cy="1619915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9616288" y="2269985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23"/>
          <p:cNvSpPr/>
          <p:nvPr/>
        </p:nvSpPr>
        <p:spPr>
          <a:xfrm>
            <a:off x="1321802" y="5089877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24"/>
          <p:cNvSpPr/>
          <p:nvPr/>
        </p:nvSpPr>
        <p:spPr>
          <a:xfrm>
            <a:off x="4054801" y="2315925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25"/>
          <p:cNvSpPr/>
          <p:nvPr/>
        </p:nvSpPr>
        <p:spPr>
          <a:xfrm>
            <a:off x="6906656" y="5089877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26"/>
          <p:cNvSpPr/>
          <p:nvPr/>
        </p:nvSpPr>
        <p:spPr>
          <a:xfrm>
            <a:off x="9671425" y="2315925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27"/>
          <p:cNvSpPr txBox="1"/>
          <p:nvPr/>
        </p:nvSpPr>
        <p:spPr>
          <a:xfrm>
            <a:off x="1332448" y="48395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8"/>
          <p:cNvSpPr txBox="1"/>
          <p:nvPr/>
        </p:nvSpPr>
        <p:spPr>
          <a:xfrm>
            <a:off x="4065448" y="206558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9"/>
          <p:cNvSpPr txBox="1"/>
          <p:nvPr/>
        </p:nvSpPr>
        <p:spPr>
          <a:xfrm>
            <a:off x="6917303" y="48395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30"/>
          <p:cNvSpPr txBox="1"/>
          <p:nvPr/>
        </p:nvSpPr>
        <p:spPr>
          <a:xfrm>
            <a:off x="9682072" y="206558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36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86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462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684959" y="1600101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3247158" y="5006216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3130692" y="4221373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6933431" y="3040261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  <a:endParaRPr lang="en-GB" altLang="zh-CN" sz="4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2901106" y="2011757"/>
            <a:ext cx="290914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879479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39842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6879479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8939842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5834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8316"/>
            <a:ext cx="177093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63610"/>
            <a:ext cx="1740271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70624"/>
            <a:ext cx="1691106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55917"/>
            <a:ext cx="1746675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55478"/>
            <a:ext cx="1859324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448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73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080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4429024" y="1960141"/>
            <a:ext cx="4101964" cy="4101964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AU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540262" y="2301904"/>
            <a:ext cx="1879488" cy="3418438"/>
            <a:chOff x="2777030" y="1276350"/>
            <a:chExt cx="1871170" cy="34033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030" y="1276350"/>
              <a:ext cx="1871170" cy="3403312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2961703" y="1874759"/>
              <a:ext cx="1501824" cy="2211466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644771" y="2208822"/>
            <a:ext cx="904654" cy="904657"/>
            <a:chOff x="8197836" y="1898395"/>
            <a:chExt cx="1017919" cy="1017922"/>
          </a:xfrm>
        </p:grpSpPr>
        <p:sp>
          <p:nvSpPr>
            <p:cNvPr id="27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3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390335" y="2211918"/>
            <a:ext cx="904654" cy="904657"/>
            <a:chOff x="8197836" y="1898395"/>
            <a:chExt cx="1017919" cy="1017922"/>
          </a:xfrm>
        </p:grpSpPr>
        <p:sp>
          <p:nvSpPr>
            <p:cNvPr id="32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640402" y="4900513"/>
            <a:ext cx="904654" cy="904657"/>
            <a:chOff x="8197836" y="1898395"/>
            <a:chExt cx="1017919" cy="1017922"/>
          </a:xfrm>
        </p:grpSpPr>
        <p:sp>
          <p:nvSpPr>
            <p:cNvPr id="41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5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422891" y="4904695"/>
            <a:ext cx="904654" cy="904657"/>
            <a:chOff x="8197836" y="1898395"/>
            <a:chExt cx="1017919" cy="1017922"/>
          </a:xfrm>
        </p:grpSpPr>
        <p:sp>
          <p:nvSpPr>
            <p:cNvPr id="44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8"/>
          <p:cNvSpPr txBox="1">
            <a:spLocks/>
          </p:cNvSpPr>
          <p:nvPr/>
        </p:nvSpPr>
        <p:spPr>
          <a:xfrm>
            <a:off x="2454434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9"/>
          <p:cNvSpPr txBox="1">
            <a:spLocks/>
          </p:cNvSpPr>
          <p:nvPr/>
        </p:nvSpPr>
        <p:spPr>
          <a:xfrm>
            <a:off x="19496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8"/>
          <p:cNvSpPr txBox="1">
            <a:spLocks/>
          </p:cNvSpPr>
          <p:nvPr/>
        </p:nvSpPr>
        <p:spPr>
          <a:xfrm>
            <a:off x="8756809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9"/>
          <p:cNvSpPr txBox="1">
            <a:spLocks/>
          </p:cNvSpPr>
          <p:nvPr/>
        </p:nvSpPr>
        <p:spPr>
          <a:xfrm>
            <a:off x="87568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8"/>
          <p:cNvSpPr txBox="1">
            <a:spLocks/>
          </p:cNvSpPr>
          <p:nvPr/>
        </p:nvSpPr>
        <p:spPr>
          <a:xfrm>
            <a:off x="2454434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9"/>
          <p:cNvSpPr txBox="1">
            <a:spLocks/>
          </p:cNvSpPr>
          <p:nvPr/>
        </p:nvSpPr>
        <p:spPr>
          <a:xfrm>
            <a:off x="19496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8756809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87568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42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1" grpId="0" build="p"/>
      <p:bldP spid="22" grpId="0" build="p"/>
      <p:bldP spid="23" grpId="0" build="p"/>
      <p:bldP spid="24" grpId="0" build="p"/>
      <p:bldP spid="25" grpId="0" build="p"/>
      <p:bldP spid="30" grpId="0" build="p"/>
      <p:bldP spid="34" grpId="0" build="p"/>
      <p:bldP spid="3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684959" y="1600101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3247158" y="5006216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3130692" y="4221373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6933431" y="3040261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  <a:endParaRPr lang="en-GB" altLang="zh-CN" sz="4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186856" y="2011757"/>
            <a:ext cx="233764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879479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39842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6879479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8939842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1830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6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78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768681" y="1844083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473677" y="1783598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768681" y="3107299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473677" y="3046814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768681" y="4370515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473677" y="4310030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768681" y="5633731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473677" y="5573246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3549055" y="1210003"/>
            <a:ext cx="1769715" cy="3794592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115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 rot="5400000">
            <a:off x="1701273" y="2768745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149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7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17" y="5248562"/>
            <a:ext cx="1728391" cy="37713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84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858044" cy="72326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2653464"/>
            <a:ext cx="12858750" cy="25362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1892871" y="3093422"/>
            <a:ext cx="929919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谢   谢</a:t>
            </a:r>
            <a:endParaRPr lang="zh-CN" altLang="en-US" sz="6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3401114" y="4162207"/>
            <a:ext cx="6056522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500" dirty="0" smtClean="0">
                <a:solidFill>
                  <a:schemeClr val="bg1"/>
                </a:solidFill>
                <a:cs typeface="Arial" panose="020B0604020202020204" pitchFamily="34" charset="0"/>
              </a:rPr>
              <a:t>THANKS</a:t>
            </a:r>
            <a:endParaRPr lang="zh-CN" altLang="en-US" sz="25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5067300" y="1254558"/>
            <a:ext cx="272415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200" dirty="0" smtClean="0">
                <a:solidFill>
                  <a:srgbClr val="CA8F45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LOGO</a:t>
            </a:r>
            <a:endParaRPr lang="zh-CN" altLang="en-US" sz="7200" dirty="0">
              <a:solidFill>
                <a:srgbClr val="CA8F45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46997" y="5487272"/>
            <a:ext cx="4390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人：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3563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/>
      <p:bldP spid="14" grpId="1"/>
      <p:bldP spid="16" grpId="0"/>
      <p:bldP spid="8" grpId="0"/>
      <p:bldP spid="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12951" y="3616325"/>
            <a:ext cx="496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90879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684959" y="1600101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3247158" y="5006216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3130692" y="4221373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6933431" y="3040261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  <a:endParaRPr lang="en-GB" altLang="zh-CN" sz="4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263056" y="2011757"/>
            <a:ext cx="218524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879479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39842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6879479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8939842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6497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7830" y="1336677"/>
            <a:ext cx="8280920" cy="517545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800" y="1616598"/>
            <a:ext cx="5245872" cy="17116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2799" y="4482475"/>
            <a:ext cx="3384327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812799" y="5034806"/>
            <a:ext cx="3384328" cy="129266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162176" y="1918447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39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50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313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/>
          <p:cNvCxnSpPr/>
          <p:nvPr/>
        </p:nvCxnSpPr>
        <p:spPr>
          <a:xfrm>
            <a:off x="4330592" y="5609377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4962062" y="4491890"/>
            <a:ext cx="216388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430334" y="3394026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3807225" y="2196210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627275" y="5153230"/>
            <a:ext cx="1194815" cy="1124575"/>
            <a:chOff x="6139503" y="4871969"/>
            <a:chExt cx="1192668" cy="1122553"/>
          </a:xfrm>
          <a:effectLst/>
        </p:grpSpPr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21"/>
            <p:cNvSpPr txBox="1">
              <a:spLocks noChangeArrowheads="1"/>
            </p:cNvSpPr>
            <p:nvPr/>
          </p:nvSpPr>
          <p:spPr bwMode="auto">
            <a:xfrm>
              <a:off x="6356737" y="5179787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908406" y="4028662"/>
            <a:ext cx="1194815" cy="1124576"/>
            <a:chOff x="6420131" y="3749417"/>
            <a:chExt cx="1192668" cy="1122553"/>
          </a:xfrm>
          <a:effectLst/>
        </p:grpSpPr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6672041" y="4034885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86708" y="2904099"/>
            <a:ext cx="1194815" cy="1124573"/>
            <a:chOff x="5999190" y="2626865"/>
            <a:chExt cx="1192668" cy="1122553"/>
          </a:xfrm>
          <a:effectLst/>
        </p:grpSpPr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23"/>
            <p:cNvSpPr txBox="1">
              <a:spLocks noChangeArrowheads="1"/>
            </p:cNvSpPr>
            <p:nvPr/>
          </p:nvSpPr>
          <p:spPr bwMode="auto">
            <a:xfrm>
              <a:off x="6231728" y="2895663"/>
              <a:ext cx="771727" cy="604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89307" y="1842193"/>
            <a:ext cx="1194815" cy="1124575"/>
            <a:chOff x="5402860" y="1566869"/>
            <a:chExt cx="1192668" cy="1122553"/>
          </a:xfrm>
          <a:effectLst/>
        </p:grpSpPr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24"/>
            <p:cNvSpPr txBox="1">
              <a:spLocks noChangeArrowheads="1"/>
            </p:cNvSpPr>
            <p:nvPr/>
          </p:nvSpPr>
          <p:spPr bwMode="auto">
            <a:xfrm rot="20681241">
              <a:off x="5613324" y="1778750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5030321" y="1802601"/>
            <a:ext cx="901620" cy="901620"/>
            <a:chOff x="5385173" y="1917525"/>
            <a:chExt cx="1440000" cy="1440000"/>
          </a:xfrm>
        </p:grpSpPr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6011260" y="5140260"/>
            <a:ext cx="901619" cy="901620"/>
            <a:chOff x="5385173" y="1917525"/>
            <a:chExt cx="1440000" cy="1440000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475175" y="2007525"/>
              <a:ext cx="1260001" cy="126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>
          <a:xfrm>
            <a:off x="6912184" y="4039223"/>
            <a:ext cx="901620" cy="901620"/>
            <a:chOff x="5385173" y="1917525"/>
            <a:chExt cx="1440000" cy="1440000"/>
          </a:xfrm>
        </p:grpSpPr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826516" y="2873633"/>
            <a:ext cx="901620" cy="901620"/>
            <a:chOff x="5385173" y="1917525"/>
            <a:chExt cx="1440000" cy="1440000"/>
          </a:xfrm>
        </p:grpSpPr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>
            <a:grpSpLocks noChangeAspect="1"/>
          </p:cNvGrpSpPr>
          <p:nvPr/>
        </p:nvGrpSpPr>
        <p:grpSpPr>
          <a:xfrm>
            <a:off x="5232576" y="1999830"/>
            <a:ext cx="488379" cy="488379"/>
            <a:chOff x="-2771775" y="66675"/>
            <a:chExt cx="827087" cy="827088"/>
          </a:xfrm>
          <a:solidFill>
            <a:schemeClr val="bg1"/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42020" y="5422854"/>
            <a:ext cx="433144" cy="331053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129720" y="4293656"/>
            <a:ext cx="448210" cy="385986"/>
            <a:chOff x="2727325" y="-39687"/>
            <a:chExt cx="1463675" cy="1260475"/>
          </a:xfrm>
          <a:solidFill>
            <a:schemeClr val="bg1"/>
          </a:solidFill>
        </p:grpSpPr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Freeform 13"/>
          <p:cNvSpPr>
            <a:spLocks noChangeAspect="1" noEditPoints="1"/>
          </p:cNvSpPr>
          <p:nvPr/>
        </p:nvSpPr>
        <p:spPr bwMode="auto">
          <a:xfrm>
            <a:off x="6079787" y="3099178"/>
            <a:ext cx="424142" cy="413042"/>
          </a:xfrm>
          <a:custGeom>
            <a:avLst/>
            <a:gdLst>
              <a:gd name="T0" fmla="*/ 161 w 226"/>
              <a:gd name="T1" fmla="*/ 0 h 220"/>
              <a:gd name="T2" fmla="*/ 96 w 226"/>
              <a:gd name="T3" fmla="*/ 47 h 220"/>
              <a:gd name="T4" fmla="*/ 95 w 226"/>
              <a:gd name="T5" fmla="*/ 47 h 220"/>
              <a:gd name="T6" fmla="*/ 24 w 226"/>
              <a:gd name="T7" fmla="*/ 119 h 220"/>
              <a:gd name="T8" fmla="*/ 1 w 226"/>
              <a:gd name="T9" fmla="*/ 189 h 220"/>
              <a:gd name="T10" fmla="*/ 24 w 226"/>
              <a:gd name="T11" fmla="*/ 220 h 220"/>
              <a:gd name="T12" fmla="*/ 90 w 226"/>
              <a:gd name="T13" fmla="*/ 203 h 220"/>
              <a:gd name="T14" fmla="*/ 207 w 226"/>
              <a:gd name="T15" fmla="*/ 91 h 220"/>
              <a:gd name="T16" fmla="*/ 110 w 226"/>
              <a:gd name="T17" fmla="*/ 164 h 220"/>
              <a:gd name="T18" fmla="*/ 170 w 226"/>
              <a:gd name="T19" fmla="*/ 81 h 220"/>
              <a:gd name="T20" fmla="*/ 163 w 226"/>
              <a:gd name="T21" fmla="*/ 115 h 220"/>
              <a:gd name="T22" fmla="*/ 110 w 226"/>
              <a:gd name="T23" fmla="*/ 169 h 220"/>
              <a:gd name="T24" fmla="*/ 102 w 226"/>
              <a:gd name="T25" fmla="*/ 139 h 220"/>
              <a:gd name="T26" fmla="*/ 79 w 226"/>
              <a:gd name="T27" fmla="*/ 117 h 220"/>
              <a:gd name="T28" fmla="*/ 159 w 226"/>
              <a:gd name="T29" fmla="*/ 61 h 220"/>
              <a:gd name="T30" fmla="*/ 102 w 226"/>
              <a:gd name="T31" fmla="*/ 139 h 220"/>
              <a:gd name="T32" fmla="*/ 52 w 226"/>
              <a:gd name="T33" fmla="*/ 110 h 220"/>
              <a:gd name="T34" fmla="*/ 137 w 226"/>
              <a:gd name="T35" fmla="*/ 49 h 220"/>
              <a:gd name="T36" fmla="*/ 29 w 226"/>
              <a:gd name="T37" fmla="*/ 205 h 220"/>
              <a:gd name="T38" fmla="*/ 14 w 226"/>
              <a:gd name="T39" fmla="*/ 196 h 220"/>
              <a:gd name="T40" fmla="*/ 22 w 226"/>
              <a:gd name="T41" fmla="*/ 166 h 220"/>
              <a:gd name="T42" fmla="*/ 54 w 226"/>
              <a:gd name="T43" fmla="*/ 199 h 220"/>
              <a:gd name="T44" fmla="*/ 61 w 226"/>
              <a:gd name="T45" fmla="*/ 197 h 220"/>
              <a:gd name="T46" fmla="*/ 24 w 226"/>
              <a:gd name="T47" fmla="*/ 159 h 220"/>
              <a:gd name="T48" fmla="*/ 33 w 226"/>
              <a:gd name="T49" fmla="*/ 129 h 220"/>
              <a:gd name="T50" fmla="*/ 89 w 226"/>
              <a:gd name="T51" fmla="*/ 189 h 220"/>
              <a:gd name="T52" fmla="*/ 61 w 226"/>
              <a:gd name="T53" fmla="*/ 197 h 220"/>
              <a:gd name="T54" fmla="*/ 186 w 226"/>
              <a:gd name="T55" fmla="*/ 93 h 220"/>
              <a:gd name="T56" fmla="*/ 168 w 226"/>
              <a:gd name="T57" fmla="*/ 52 h 220"/>
              <a:gd name="T58" fmla="*/ 139 w 226"/>
              <a:gd name="T59" fmla="*/ 23 h 220"/>
              <a:gd name="T60" fmla="*/ 192 w 226"/>
              <a:gd name="T61" fmla="*/ 27 h 220"/>
              <a:gd name="T62" fmla="*/ 197 w 226"/>
              <a:gd name="T63" fmla="*/ 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20">
                <a:moveTo>
                  <a:pt x="202" y="18"/>
                </a:moveTo>
                <a:cubicBezTo>
                  <a:pt x="191" y="6"/>
                  <a:pt x="176" y="0"/>
                  <a:pt x="161" y="0"/>
                </a:cubicBezTo>
                <a:cubicBezTo>
                  <a:pt x="149" y="0"/>
                  <a:pt x="137" y="5"/>
                  <a:pt x="129" y="13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22"/>
                  <a:pt x="19" y="126"/>
                  <a:pt x="17" y="130"/>
                </a:cubicBezTo>
                <a:cubicBezTo>
                  <a:pt x="1" y="189"/>
                  <a:pt x="1" y="189"/>
                  <a:pt x="1" y="189"/>
                </a:cubicBezTo>
                <a:cubicBezTo>
                  <a:pt x="1" y="189"/>
                  <a:pt x="0" y="194"/>
                  <a:pt x="0" y="196"/>
                </a:cubicBezTo>
                <a:cubicBezTo>
                  <a:pt x="0" y="209"/>
                  <a:pt x="11" y="220"/>
                  <a:pt x="24" y="220"/>
                </a:cubicBezTo>
                <a:cubicBezTo>
                  <a:pt x="27" y="220"/>
                  <a:pt x="32" y="219"/>
                  <a:pt x="32" y="219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5" y="202"/>
                  <a:pt x="99" y="200"/>
                  <a:pt x="102" y="196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26" y="72"/>
                  <a:pt x="224" y="40"/>
                  <a:pt x="202" y="18"/>
                </a:cubicBezTo>
                <a:close/>
                <a:moveTo>
                  <a:pt x="110" y="164"/>
                </a:moveTo>
                <a:cubicBezTo>
                  <a:pt x="110" y="157"/>
                  <a:pt x="108" y="151"/>
                  <a:pt x="105" y="14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4" y="93"/>
                  <a:pt x="172" y="106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67"/>
                  <a:pt x="110" y="165"/>
                  <a:pt x="110" y="164"/>
                </a:cubicBezTo>
                <a:close/>
                <a:moveTo>
                  <a:pt x="102" y="139"/>
                </a:moveTo>
                <a:cubicBezTo>
                  <a:pt x="99" y="135"/>
                  <a:pt x="96" y="131"/>
                  <a:pt x="93" y="127"/>
                </a:cubicBezTo>
                <a:cubicBezTo>
                  <a:pt x="88" y="123"/>
                  <a:pt x="84" y="120"/>
                  <a:pt x="79" y="117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4"/>
                  <a:pt x="154" y="57"/>
                  <a:pt x="159" y="61"/>
                </a:cubicBezTo>
                <a:cubicBezTo>
                  <a:pt x="162" y="65"/>
                  <a:pt x="165" y="69"/>
                  <a:pt x="167" y="74"/>
                </a:cubicBezTo>
                <a:lnTo>
                  <a:pt x="102" y="139"/>
                </a:lnTo>
                <a:close/>
                <a:moveTo>
                  <a:pt x="72" y="114"/>
                </a:moveTo>
                <a:cubicBezTo>
                  <a:pt x="66" y="111"/>
                  <a:pt x="59" y="110"/>
                  <a:pt x="52" y="110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3" y="48"/>
                  <a:pt x="125" y="46"/>
                  <a:pt x="137" y="49"/>
                </a:cubicBezTo>
                <a:lnTo>
                  <a:pt x="72" y="114"/>
                </a:lnTo>
                <a:close/>
                <a:moveTo>
                  <a:pt x="29" y="205"/>
                </a:moveTo>
                <a:cubicBezTo>
                  <a:pt x="28" y="206"/>
                  <a:pt x="26" y="206"/>
                  <a:pt x="24" y="206"/>
                </a:cubicBezTo>
                <a:cubicBezTo>
                  <a:pt x="18" y="206"/>
                  <a:pt x="14" y="202"/>
                  <a:pt x="14" y="196"/>
                </a:cubicBezTo>
                <a:cubicBezTo>
                  <a:pt x="14" y="195"/>
                  <a:pt x="14" y="193"/>
                  <a:pt x="14" y="192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30" y="166"/>
                  <a:pt x="38" y="169"/>
                  <a:pt x="45" y="175"/>
                </a:cubicBezTo>
                <a:cubicBezTo>
                  <a:pt x="51" y="182"/>
                  <a:pt x="55" y="191"/>
                  <a:pt x="54" y="199"/>
                </a:cubicBezTo>
                <a:lnTo>
                  <a:pt x="29" y="205"/>
                </a:lnTo>
                <a:close/>
                <a:moveTo>
                  <a:pt x="61" y="197"/>
                </a:moveTo>
                <a:cubicBezTo>
                  <a:pt x="61" y="188"/>
                  <a:pt x="57" y="178"/>
                  <a:pt x="50" y="170"/>
                </a:cubicBezTo>
                <a:cubicBezTo>
                  <a:pt x="42" y="163"/>
                  <a:pt x="33" y="159"/>
                  <a:pt x="24" y="15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1" y="132"/>
                  <a:pt x="32" y="131"/>
                  <a:pt x="33" y="129"/>
                </a:cubicBezTo>
                <a:cubicBezTo>
                  <a:pt x="47" y="119"/>
                  <a:pt x="68" y="122"/>
                  <a:pt x="83" y="137"/>
                </a:cubicBezTo>
                <a:cubicBezTo>
                  <a:pt x="98" y="153"/>
                  <a:pt x="101" y="175"/>
                  <a:pt x="89" y="189"/>
                </a:cubicBezTo>
                <a:cubicBezTo>
                  <a:pt x="88" y="190"/>
                  <a:pt x="87" y="190"/>
                  <a:pt x="86" y="190"/>
                </a:cubicBezTo>
                <a:lnTo>
                  <a:pt x="61" y="197"/>
                </a:lnTo>
                <a:close/>
                <a:moveTo>
                  <a:pt x="197" y="81"/>
                </a:moveTo>
                <a:cubicBezTo>
                  <a:pt x="186" y="93"/>
                  <a:pt x="186" y="93"/>
                  <a:pt x="186" y="93"/>
                </a:cubicBezTo>
                <a:cubicBezTo>
                  <a:pt x="186" y="91"/>
                  <a:pt x="186" y="90"/>
                  <a:pt x="186" y="88"/>
                </a:cubicBezTo>
                <a:cubicBezTo>
                  <a:pt x="185" y="75"/>
                  <a:pt x="178" y="62"/>
                  <a:pt x="168" y="52"/>
                </a:cubicBezTo>
                <a:cubicBezTo>
                  <a:pt x="157" y="41"/>
                  <a:pt x="142" y="34"/>
                  <a:pt x="127" y="34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5" y="17"/>
                  <a:pt x="153" y="14"/>
                  <a:pt x="161" y="14"/>
                </a:cubicBezTo>
                <a:cubicBezTo>
                  <a:pt x="172" y="14"/>
                  <a:pt x="184" y="19"/>
                  <a:pt x="192" y="27"/>
                </a:cubicBezTo>
                <a:cubicBezTo>
                  <a:pt x="201" y="36"/>
                  <a:pt x="205" y="46"/>
                  <a:pt x="206" y="56"/>
                </a:cubicBezTo>
                <a:cubicBezTo>
                  <a:pt x="207" y="66"/>
                  <a:pt x="204" y="75"/>
                  <a:pt x="19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29621" y="5070355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16974" y="4029336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46002" y="2816461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84450" y="1699230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90222" y="1937276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69251" y="3035584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16992" y="4254369"/>
            <a:ext cx="26441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6722" y="5304510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19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684959" y="1600101"/>
            <a:ext cx="3341438" cy="39489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3247158" y="5006216"/>
            <a:ext cx="22170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3"/>
          <p:cNvSpPr txBox="1">
            <a:spLocks/>
          </p:cNvSpPr>
          <p:nvPr/>
        </p:nvSpPr>
        <p:spPr>
          <a:xfrm>
            <a:off x="3130692" y="4221373"/>
            <a:ext cx="2449974" cy="51937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375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PART</a:t>
            </a:r>
            <a:endParaRPr lang="en-US" sz="3375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6933431" y="3040261"/>
            <a:ext cx="43204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  <a:endParaRPr lang="en-GB" altLang="zh-CN" sz="4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3072556" y="2011757"/>
            <a:ext cx="2566244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13800" cap="all" spc="3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879479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939842" y="3992900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6879479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8939842" y="4303831"/>
            <a:ext cx="183744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587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/>
      <p:bldP spid="11" grpId="0"/>
      <p:bldP spid="11" grpId="1"/>
      <p:bldP spid="12" grpId="0"/>
      <p:bldP spid="12" grpId="1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5" y="658674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824036" y="1168633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40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6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F50"/>
      </a:accent1>
      <a:accent2>
        <a:srgbClr val="CA8F45"/>
      </a:accent2>
      <a:accent3>
        <a:srgbClr val="333F50"/>
      </a:accent3>
      <a:accent4>
        <a:srgbClr val="CA8F45"/>
      </a:accent4>
      <a:accent5>
        <a:srgbClr val="333F50"/>
      </a:accent5>
      <a:accent6>
        <a:srgbClr val="CA8F45"/>
      </a:accent6>
      <a:hlink>
        <a:srgbClr val="333F50"/>
      </a:hlink>
      <a:folHlink>
        <a:srgbClr val="CA8F4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3125</Words>
  <Application>Microsoft Office PowerPoint</Application>
  <PresentationFormat>自定义</PresentationFormat>
  <Paragraphs>286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맑은 고딕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SHANGWU</dc:title>
  <dc:creator/>
  <cp:lastModifiedBy/>
  <cp:revision>1</cp:revision>
  <dcterms:created xsi:type="dcterms:W3CDTF">2016-12-12T17:32:18Z</dcterms:created>
  <dcterms:modified xsi:type="dcterms:W3CDTF">2018-05-24T14:20:12Z</dcterms:modified>
</cp:coreProperties>
</file>