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774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CDB53-95C7-480C-83A0-0E0AC9F6F3B7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06C80-2996-4F0C-87C7-DD47B86F7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594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37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55ACD688-FC2A-4048-83C9-E31F80B39436}" type="slidenum">
              <a:rPr lang="zh-CN" altLang="en-US"/>
              <a:pPr eaLnBrk="1" hangingPunct="1"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67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969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530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916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5645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5106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24252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3778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5984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41300"/>
            <a:ext cx="319088" cy="3603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426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0080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2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920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994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452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341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576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09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76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2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7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0EFA1-661D-40F9-B8B2-260C020F0A35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E1798-7D65-4F8C-99F4-5580A9461FD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990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"/>
          <p:cNvGrpSpPr>
            <a:grpSpLocks/>
          </p:cNvGrpSpPr>
          <p:nvPr/>
        </p:nvGrpSpPr>
        <p:grpSpPr bwMode="auto">
          <a:xfrm>
            <a:off x="3802063" y="1633538"/>
            <a:ext cx="4059237" cy="3927475"/>
            <a:chOff x="4029869" y="2052037"/>
            <a:chExt cx="4059238" cy="3928183"/>
          </a:xfrm>
        </p:grpSpPr>
        <p:sp>
          <p:nvSpPr>
            <p:cNvPr id="65" name="椭圆 64"/>
            <p:cNvSpPr/>
            <p:nvPr/>
          </p:nvSpPr>
          <p:spPr>
            <a:xfrm>
              <a:off x="5355431" y="4768739"/>
              <a:ext cx="2179639" cy="365191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41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658" name="Freeform 5"/>
            <p:cNvSpPr>
              <a:spLocks/>
            </p:cNvSpPr>
            <p:nvPr/>
          </p:nvSpPr>
          <p:spPr bwMode="auto">
            <a:xfrm>
              <a:off x="7199317" y="3047016"/>
              <a:ext cx="8623" cy="8621"/>
            </a:xfrm>
            <a:custGeom>
              <a:avLst/>
              <a:gdLst>
                <a:gd name="T0" fmla="*/ 2147483647 w 1"/>
                <a:gd name="T1" fmla="*/ 0 h 1"/>
                <a:gd name="T2" fmla="*/ 0 w 1"/>
                <a:gd name="T3" fmla="*/ 2147483647 h 1"/>
                <a:gd name="T4" fmla="*/ 2147483647 w 1"/>
                <a:gd name="T5" fmla="*/ 0 h 1"/>
                <a:gd name="T6" fmla="*/ 2147483647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9" name="Freeform 6"/>
            <p:cNvSpPr>
              <a:spLocks/>
            </p:cNvSpPr>
            <p:nvPr/>
          </p:nvSpPr>
          <p:spPr bwMode="auto">
            <a:xfrm>
              <a:off x="6556115" y="2598672"/>
              <a:ext cx="0" cy="8621"/>
            </a:xfrm>
            <a:custGeom>
              <a:avLst/>
              <a:gdLst>
                <a:gd name="T0" fmla="*/ 0 h 1"/>
                <a:gd name="T1" fmla="*/ 2147483647 h 1"/>
                <a:gd name="T2" fmla="*/ 0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0" name="Freeform 7"/>
            <p:cNvSpPr>
              <a:spLocks/>
            </p:cNvSpPr>
            <p:nvPr/>
          </p:nvSpPr>
          <p:spPr bwMode="auto">
            <a:xfrm>
              <a:off x="7190694" y="3055638"/>
              <a:ext cx="8623" cy="0"/>
            </a:xfrm>
            <a:custGeom>
              <a:avLst/>
              <a:gdLst>
                <a:gd name="T0" fmla="*/ 2147483647 w 1"/>
                <a:gd name="T1" fmla="*/ 0 w 1"/>
                <a:gd name="T2" fmla="*/ 2147483647 w 1"/>
                <a:gd name="T3" fmla="*/ 2147483647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1" name="Freeform 8"/>
            <p:cNvSpPr>
              <a:spLocks/>
            </p:cNvSpPr>
            <p:nvPr/>
          </p:nvSpPr>
          <p:spPr bwMode="auto">
            <a:xfrm>
              <a:off x="7216561" y="3047016"/>
              <a:ext cx="18969" cy="0"/>
            </a:xfrm>
            <a:custGeom>
              <a:avLst/>
              <a:gdLst>
                <a:gd name="T0" fmla="*/ 0 w 2"/>
                <a:gd name="T1" fmla="*/ 0 w 2"/>
                <a:gd name="T2" fmla="*/ 2147483647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2" name="Freeform 9"/>
            <p:cNvSpPr>
              <a:spLocks/>
            </p:cNvSpPr>
            <p:nvPr/>
          </p:nvSpPr>
          <p:spPr bwMode="auto">
            <a:xfrm>
              <a:off x="6564737" y="2641782"/>
              <a:ext cx="0" cy="8621"/>
            </a:xfrm>
            <a:custGeom>
              <a:avLst/>
              <a:gdLst>
                <a:gd name="T0" fmla="*/ 2147483647 h 1"/>
                <a:gd name="T1" fmla="*/ 2147483647 h 1"/>
                <a:gd name="T2" fmla="*/ 0 h 1"/>
                <a:gd name="T3" fmla="*/ 2147483647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3" name="Freeform 10"/>
            <p:cNvSpPr>
              <a:spLocks/>
            </p:cNvSpPr>
            <p:nvPr/>
          </p:nvSpPr>
          <p:spPr bwMode="auto">
            <a:xfrm>
              <a:off x="6556115" y="2624538"/>
              <a:ext cx="0" cy="8621"/>
            </a:xfrm>
            <a:custGeom>
              <a:avLst/>
              <a:gdLst>
                <a:gd name="T0" fmla="*/ 0 h 1"/>
                <a:gd name="T1" fmla="*/ 2147483647 h 1"/>
                <a:gd name="T2" fmla="*/ 0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4" name="Freeform 11"/>
            <p:cNvSpPr>
              <a:spLocks/>
            </p:cNvSpPr>
            <p:nvPr/>
          </p:nvSpPr>
          <p:spPr bwMode="auto">
            <a:xfrm>
              <a:off x="7111372" y="2959071"/>
              <a:ext cx="8623" cy="8621"/>
            </a:xfrm>
            <a:custGeom>
              <a:avLst/>
              <a:gdLst>
                <a:gd name="T0" fmla="*/ 2147483647 w 1"/>
                <a:gd name="T1" fmla="*/ 0 h 1"/>
                <a:gd name="T2" fmla="*/ 2147483647 w 1"/>
                <a:gd name="T3" fmla="*/ 0 h 1"/>
                <a:gd name="T4" fmla="*/ 0 w 1"/>
                <a:gd name="T5" fmla="*/ 2147483647 h 1"/>
                <a:gd name="T6" fmla="*/ 2147483647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5" name="Freeform 12"/>
            <p:cNvSpPr>
              <a:spLocks/>
            </p:cNvSpPr>
            <p:nvPr/>
          </p:nvSpPr>
          <p:spPr bwMode="auto">
            <a:xfrm>
              <a:off x="7119994" y="2941827"/>
              <a:ext cx="8623" cy="8621"/>
            </a:xfrm>
            <a:custGeom>
              <a:avLst/>
              <a:gdLst>
                <a:gd name="T0" fmla="*/ 2147483647 w 1"/>
                <a:gd name="T1" fmla="*/ 2147483647 h 1"/>
                <a:gd name="T2" fmla="*/ 2147483647 w 1"/>
                <a:gd name="T3" fmla="*/ 0 h 1"/>
                <a:gd name="T4" fmla="*/ 0 w 1"/>
                <a:gd name="T5" fmla="*/ 2147483647 h 1"/>
                <a:gd name="T6" fmla="*/ 2147483647 w 1"/>
                <a:gd name="T7" fmla="*/ 214748364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6547645" y="2491853"/>
              <a:ext cx="581025" cy="511267"/>
            </a:xfrm>
            <a:custGeom>
              <a:avLst/>
              <a:gdLst>
                <a:gd name="T0" fmla="*/ 1 w 66"/>
                <a:gd name="T1" fmla="*/ 13 h 58"/>
                <a:gd name="T2" fmla="*/ 1 w 66"/>
                <a:gd name="T3" fmla="*/ 16 h 58"/>
                <a:gd name="T4" fmla="*/ 2 w 66"/>
                <a:gd name="T5" fmla="*/ 17 h 58"/>
                <a:gd name="T6" fmla="*/ 3 w 66"/>
                <a:gd name="T7" fmla="*/ 21 h 58"/>
                <a:gd name="T8" fmla="*/ 13 w 66"/>
                <a:gd name="T9" fmla="*/ 34 h 58"/>
                <a:gd name="T10" fmla="*/ 27 w 66"/>
                <a:gd name="T11" fmla="*/ 46 h 58"/>
                <a:gd name="T12" fmla="*/ 39 w 66"/>
                <a:gd name="T13" fmla="*/ 54 h 58"/>
                <a:gd name="T14" fmla="*/ 50 w 66"/>
                <a:gd name="T15" fmla="*/ 57 h 58"/>
                <a:gd name="T16" fmla="*/ 61 w 66"/>
                <a:gd name="T17" fmla="*/ 57 h 58"/>
                <a:gd name="T18" fmla="*/ 64 w 66"/>
                <a:gd name="T19" fmla="*/ 54 h 58"/>
                <a:gd name="T20" fmla="*/ 65 w 66"/>
                <a:gd name="T21" fmla="*/ 52 h 58"/>
                <a:gd name="T22" fmla="*/ 59 w 66"/>
                <a:gd name="T23" fmla="*/ 45 h 58"/>
                <a:gd name="T24" fmla="*/ 66 w 66"/>
                <a:gd name="T25" fmla="*/ 47 h 58"/>
                <a:gd name="T26" fmla="*/ 64 w 66"/>
                <a:gd name="T27" fmla="*/ 39 h 58"/>
                <a:gd name="T28" fmla="*/ 58 w 66"/>
                <a:gd name="T29" fmla="*/ 29 h 58"/>
                <a:gd name="T30" fmla="*/ 47 w 66"/>
                <a:gd name="T31" fmla="*/ 18 h 58"/>
                <a:gd name="T32" fmla="*/ 35 w 66"/>
                <a:gd name="T33" fmla="*/ 9 h 58"/>
                <a:gd name="T34" fmla="*/ 25 w 66"/>
                <a:gd name="T35" fmla="*/ 3 h 58"/>
                <a:gd name="T36" fmla="*/ 14 w 66"/>
                <a:gd name="T37" fmla="*/ 1 h 58"/>
                <a:gd name="T38" fmla="*/ 5 w 66"/>
                <a:gd name="T39" fmla="*/ 2 h 58"/>
                <a:gd name="T40" fmla="*/ 1 w 66"/>
                <a:gd name="T41" fmla="*/ 8 h 58"/>
                <a:gd name="T42" fmla="*/ 0 w 66"/>
                <a:gd name="T43" fmla="*/ 12 h 58"/>
                <a:gd name="T44" fmla="*/ 17 w 66"/>
                <a:gd name="T45" fmla="*/ 16 h 58"/>
                <a:gd name="T46" fmla="*/ 21 w 66"/>
                <a:gd name="T47" fmla="*/ 13 h 58"/>
                <a:gd name="T48" fmla="*/ 26 w 66"/>
                <a:gd name="T49" fmla="*/ 14 h 58"/>
                <a:gd name="T50" fmla="*/ 32 w 66"/>
                <a:gd name="T51" fmla="*/ 16 h 58"/>
                <a:gd name="T52" fmla="*/ 38 w 66"/>
                <a:gd name="T53" fmla="*/ 19 h 58"/>
                <a:gd name="T54" fmla="*/ 45 w 66"/>
                <a:gd name="T55" fmla="*/ 25 h 58"/>
                <a:gd name="T56" fmla="*/ 49 w 66"/>
                <a:gd name="T57" fmla="*/ 32 h 58"/>
                <a:gd name="T58" fmla="*/ 51 w 66"/>
                <a:gd name="T59" fmla="*/ 36 h 58"/>
                <a:gd name="T60" fmla="*/ 51 w 66"/>
                <a:gd name="T61" fmla="*/ 40 h 58"/>
                <a:gd name="T62" fmla="*/ 48 w 66"/>
                <a:gd name="T63" fmla="*/ 43 h 58"/>
                <a:gd name="T64" fmla="*/ 43 w 66"/>
                <a:gd name="T65" fmla="*/ 43 h 58"/>
                <a:gd name="T66" fmla="*/ 37 w 66"/>
                <a:gd name="T67" fmla="*/ 41 h 58"/>
                <a:gd name="T68" fmla="*/ 30 w 66"/>
                <a:gd name="T69" fmla="*/ 37 h 58"/>
                <a:gd name="T70" fmla="*/ 23 w 66"/>
                <a:gd name="T71" fmla="*/ 31 h 58"/>
                <a:gd name="T72" fmla="*/ 18 w 66"/>
                <a:gd name="T73" fmla="*/ 24 h 58"/>
                <a:gd name="T74" fmla="*/ 17 w 66"/>
                <a:gd name="T75" fmla="*/ 19 h 58"/>
                <a:gd name="T76" fmla="*/ 17 w 66"/>
                <a:gd name="T77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6" h="58"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4" y="23"/>
                    <a:pt x="6" y="25"/>
                    <a:pt x="7" y="27"/>
                  </a:cubicBezTo>
                  <a:cubicBezTo>
                    <a:pt x="9" y="29"/>
                    <a:pt x="11" y="32"/>
                    <a:pt x="13" y="34"/>
                  </a:cubicBezTo>
                  <a:cubicBezTo>
                    <a:pt x="15" y="36"/>
                    <a:pt x="17" y="38"/>
                    <a:pt x="19" y="40"/>
                  </a:cubicBezTo>
                  <a:cubicBezTo>
                    <a:pt x="22" y="42"/>
                    <a:pt x="24" y="44"/>
                    <a:pt x="27" y="46"/>
                  </a:cubicBezTo>
                  <a:cubicBezTo>
                    <a:pt x="29" y="48"/>
                    <a:pt x="31" y="49"/>
                    <a:pt x="33" y="50"/>
                  </a:cubicBezTo>
                  <a:cubicBezTo>
                    <a:pt x="35" y="52"/>
                    <a:pt x="37" y="53"/>
                    <a:pt x="39" y="54"/>
                  </a:cubicBezTo>
                  <a:cubicBezTo>
                    <a:pt x="41" y="54"/>
                    <a:pt x="43" y="55"/>
                    <a:pt x="45" y="56"/>
                  </a:cubicBezTo>
                  <a:cubicBezTo>
                    <a:pt x="47" y="56"/>
                    <a:pt x="49" y="57"/>
                    <a:pt x="50" y="57"/>
                  </a:cubicBezTo>
                  <a:cubicBezTo>
                    <a:pt x="53" y="58"/>
                    <a:pt x="55" y="58"/>
                    <a:pt x="56" y="58"/>
                  </a:cubicBezTo>
                  <a:cubicBezTo>
                    <a:pt x="58" y="57"/>
                    <a:pt x="60" y="57"/>
                    <a:pt x="61" y="57"/>
                  </a:cubicBezTo>
                  <a:cubicBezTo>
                    <a:pt x="62" y="56"/>
                    <a:pt x="63" y="55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4"/>
                    <a:pt x="65" y="53"/>
                    <a:pt x="65" y="53"/>
                  </a:cubicBezTo>
                  <a:cubicBezTo>
                    <a:pt x="65" y="53"/>
                    <a:pt x="65" y="53"/>
                    <a:pt x="65" y="52"/>
                  </a:cubicBezTo>
                  <a:cubicBezTo>
                    <a:pt x="66" y="52"/>
                    <a:pt x="66" y="51"/>
                    <a:pt x="66" y="51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0"/>
                    <a:pt x="66" y="48"/>
                    <a:pt x="66" y="47"/>
                  </a:cubicBezTo>
                  <a:cubicBezTo>
                    <a:pt x="66" y="46"/>
                    <a:pt x="66" y="44"/>
                    <a:pt x="66" y="43"/>
                  </a:cubicBezTo>
                  <a:cubicBezTo>
                    <a:pt x="65" y="42"/>
                    <a:pt x="65" y="40"/>
                    <a:pt x="64" y="39"/>
                  </a:cubicBezTo>
                  <a:cubicBezTo>
                    <a:pt x="63" y="37"/>
                    <a:pt x="63" y="36"/>
                    <a:pt x="62" y="34"/>
                  </a:cubicBezTo>
                  <a:cubicBezTo>
                    <a:pt x="61" y="33"/>
                    <a:pt x="59" y="31"/>
                    <a:pt x="58" y="29"/>
                  </a:cubicBezTo>
                  <a:cubicBezTo>
                    <a:pt x="56" y="27"/>
                    <a:pt x="55" y="25"/>
                    <a:pt x="53" y="23"/>
                  </a:cubicBezTo>
                  <a:cubicBezTo>
                    <a:pt x="51" y="21"/>
                    <a:pt x="49" y="19"/>
                    <a:pt x="47" y="18"/>
                  </a:cubicBezTo>
                  <a:cubicBezTo>
                    <a:pt x="45" y="16"/>
                    <a:pt x="43" y="14"/>
                    <a:pt x="41" y="12"/>
                  </a:cubicBezTo>
                  <a:cubicBezTo>
                    <a:pt x="39" y="11"/>
                    <a:pt x="37" y="10"/>
                    <a:pt x="35" y="9"/>
                  </a:cubicBezTo>
                  <a:cubicBezTo>
                    <a:pt x="34" y="8"/>
                    <a:pt x="32" y="7"/>
                    <a:pt x="30" y="6"/>
                  </a:cubicBezTo>
                  <a:cubicBezTo>
                    <a:pt x="28" y="5"/>
                    <a:pt x="26" y="4"/>
                    <a:pt x="25" y="3"/>
                  </a:cubicBezTo>
                  <a:cubicBezTo>
                    <a:pt x="23" y="3"/>
                    <a:pt x="21" y="2"/>
                    <a:pt x="20" y="2"/>
                  </a:cubicBezTo>
                  <a:cubicBezTo>
                    <a:pt x="18" y="1"/>
                    <a:pt x="16" y="1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7" y="1"/>
                    <a:pt x="6" y="1"/>
                    <a:pt x="5" y="2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lose/>
                  <a:moveTo>
                    <a:pt x="17" y="16"/>
                  </a:moveTo>
                  <a:cubicBezTo>
                    <a:pt x="17" y="15"/>
                    <a:pt x="18" y="14"/>
                    <a:pt x="18" y="14"/>
                  </a:cubicBezTo>
                  <a:cubicBezTo>
                    <a:pt x="19" y="14"/>
                    <a:pt x="20" y="13"/>
                    <a:pt x="21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4" y="13"/>
                    <a:pt x="25" y="13"/>
                    <a:pt x="26" y="14"/>
                  </a:cubicBezTo>
                  <a:cubicBezTo>
                    <a:pt x="27" y="14"/>
                    <a:pt x="28" y="14"/>
                    <a:pt x="29" y="14"/>
                  </a:cubicBezTo>
                  <a:cubicBezTo>
                    <a:pt x="30" y="15"/>
                    <a:pt x="31" y="15"/>
                    <a:pt x="32" y="16"/>
                  </a:cubicBezTo>
                  <a:cubicBezTo>
                    <a:pt x="33" y="16"/>
                    <a:pt x="34" y="17"/>
                    <a:pt x="35" y="17"/>
                  </a:cubicBezTo>
                  <a:cubicBezTo>
                    <a:pt x="36" y="18"/>
                    <a:pt x="37" y="19"/>
                    <a:pt x="38" y="19"/>
                  </a:cubicBezTo>
                  <a:cubicBezTo>
                    <a:pt x="39" y="20"/>
                    <a:pt x="40" y="21"/>
                    <a:pt x="42" y="22"/>
                  </a:cubicBezTo>
                  <a:cubicBezTo>
                    <a:pt x="43" y="23"/>
                    <a:pt x="44" y="24"/>
                    <a:pt x="45" y="25"/>
                  </a:cubicBezTo>
                  <a:cubicBezTo>
                    <a:pt x="46" y="26"/>
                    <a:pt x="47" y="27"/>
                    <a:pt x="47" y="28"/>
                  </a:cubicBezTo>
                  <a:cubicBezTo>
                    <a:pt x="48" y="29"/>
                    <a:pt x="49" y="31"/>
                    <a:pt x="49" y="32"/>
                  </a:cubicBezTo>
                  <a:cubicBezTo>
                    <a:pt x="50" y="32"/>
                    <a:pt x="50" y="33"/>
                    <a:pt x="51" y="34"/>
                  </a:cubicBezTo>
                  <a:cubicBezTo>
                    <a:pt x="51" y="35"/>
                    <a:pt x="51" y="36"/>
                    <a:pt x="51" y="36"/>
                  </a:cubicBezTo>
                  <a:cubicBezTo>
                    <a:pt x="52" y="37"/>
                    <a:pt x="52" y="38"/>
                    <a:pt x="52" y="38"/>
                  </a:cubicBezTo>
                  <a:cubicBezTo>
                    <a:pt x="52" y="39"/>
                    <a:pt x="52" y="40"/>
                    <a:pt x="51" y="40"/>
                  </a:cubicBezTo>
                  <a:cubicBezTo>
                    <a:pt x="51" y="41"/>
                    <a:pt x="51" y="42"/>
                    <a:pt x="50" y="42"/>
                  </a:cubicBezTo>
                  <a:cubicBezTo>
                    <a:pt x="50" y="43"/>
                    <a:pt x="49" y="43"/>
                    <a:pt x="48" y="43"/>
                  </a:cubicBezTo>
                  <a:cubicBezTo>
                    <a:pt x="48" y="43"/>
                    <a:pt x="47" y="44"/>
                    <a:pt x="46" y="44"/>
                  </a:cubicBezTo>
                  <a:cubicBezTo>
                    <a:pt x="45" y="44"/>
                    <a:pt x="44" y="43"/>
                    <a:pt x="43" y="43"/>
                  </a:cubicBezTo>
                  <a:cubicBezTo>
                    <a:pt x="42" y="43"/>
                    <a:pt x="41" y="43"/>
                    <a:pt x="40" y="42"/>
                  </a:cubicBezTo>
                  <a:cubicBezTo>
                    <a:pt x="39" y="42"/>
                    <a:pt x="38" y="42"/>
                    <a:pt x="37" y="41"/>
                  </a:cubicBezTo>
                  <a:cubicBezTo>
                    <a:pt x="36" y="41"/>
                    <a:pt x="35" y="40"/>
                    <a:pt x="34" y="40"/>
                  </a:cubicBezTo>
                  <a:cubicBezTo>
                    <a:pt x="33" y="39"/>
                    <a:pt x="32" y="38"/>
                    <a:pt x="30" y="37"/>
                  </a:cubicBezTo>
                  <a:cubicBezTo>
                    <a:pt x="29" y="36"/>
                    <a:pt x="28" y="35"/>
                    <a:pt x="27" y="34"/>
                  </a:cubicBezTo>
                  <a:cubicBezTo>
                    <a:pt x="25" y="33"/>
                    <a:pt x="24" y="32"/>
                    <a:pt x="23" y="31"/>
                  </a:cubicBezTo>
                  <a:cubicBezTo>
                    <a:pt x="22" y="30"/>
                    <a:pt x="21" y="29"/>
                    <a:pt x="20" y="28"/>
                  </a:cubicBezTo>
                  <a:cubicBezTo>
                    <a:pt x="20" y="27"/>
                    <a:pt x="19" y="25"/>
                    <a:pt x="18" y="24"/>
                  </a:cubicBezTo>
                  <a:cubicBezTo>
                    <a:pt x="18" y="23"/>
                    <a:pt x="17" y="23"/>
                    <a:pt x="17" y="22"/>
                  </a:cubicBezTo>
                  <a:cubicBezTo>
                    <a:pt x="17" y="21"/>
                    <a:pt x="17" y="20"/>
                    <a:pt x="17" y="19"/>
                  </a:cubicBezTo>
                  <a:cubicBezTo>
                    <a:pt x="16" y="19"/>
                    <a:pt x="16" y="18"/>
                    <a:pt x="17" y="17"/>
                  </a:cubicBezTo>
                  <a:cubicBezTo>
                    <a:pt x="17" y="17"/>
                    <a:pt x="17" y="16"/>
                    <a:pt x="17" y="16"/>
                  </a:cubicBezTo>
                  <a:close/>
                </a:path>
              </a:pathLst>
            </a:custGeom>
            <a:gradFill>
              <a:gsLst>
                <a:gs pos="100000">
                  <a:schemeClr val="tx2"/>
                </a:gs>
                <a:gs pos="83000">
                  <a:schemeClr val="tx2"/>
                </a:gs>
                <a:gs pos="2339">
                  <a:schemeClr val="bg2"/>
                </a:gs>
                <a:gs pos="16000">
                  <a:schemeClr val="bg2"/>
                </a:gs>
              </a:gsLst>
              <a:lin ang="19200000" scaled="0"/>
            </a:gradFill>
            <a:ln>
              <a:noFill/>
            </a:ln>
            <a:effectLst>
              <a:outerShdw blurRad="76200" dist="14478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667" name="Freeform 14"/>
            <p:cNvSpPr>
              <a:spLocks/>
            </p:cNvSpPr>
            <p:nvPr/>
          </p:nvSpPr>
          <p:spPr bwMode="auto">
            <a:xfrm>
              <a:off x="7111372" y="2967694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8" name="Freeform 15"/>
            <p:cNvSpPr>
              <a:spLocks/>
            </p:cNvSpPr>
            <p:nvPr/>
          </p:nvSpPr>
          <p:spPr bwMode="auto">
            <a:xfrm>
              <a:off x="7119994" y="2950450"/>
              <a:ext cx="0" cy="8621"/>
            </a:xfrm>
            <a:custGeom>
              <a:avLst/>
              <a:gdLst>
                <a:gd name="T0" fmla="*/ 0 h 1"/>
                <a:gd name="T1" fmla="*/ 2147483647 h 1"/>
                <a:gd name="T2" fmla="*/ 0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7136607" y="3047578"/>
              <a:ext cx="573088" cy="571603"/>
            </a:xfrm>
            <a:custGeom>
              <a:avLst/>
              <a:gdLst>
                <a:gd name="T0" fmla="*/ 7 w 65"/>
                <a:gd name="T1" fmla="*/ 29 h 65"/>
                <a:gd name="T2" fmla="*/ 9 w 65"/>
                <a:gd name="T3" fmla="*/ 32 h 65"/>
                <a:gd name="T4" fmla="*/ 20 w 65"/>
                <a:gd name="T5" fmla="*/ 46 h 65"/>
                <a:gd name="T6" fmla="*/ 43 w 65"/>
                <a:gd name="T7" fmla="*/ 62 h 65"/>
                <a:gd name="T8" fmla="*/ 55 w 65"/>
                <a:gd name="T9" fmla="*/ 65 h 65"/>
                <a:gd name="T10" fmla="*/ 57 w 65"/>
                <a:gd name="T11" fmla="*/ 64 h 65"/>
                <a:gd name="T12" fmla="*/ 52 w 65"/>
                <a:gd name="T13" fmla="*/ 56 h 65"/>
                <a:gd name="T14" fmla="*/ 63 w 65"/>
                <a:gd name="T15" fmla="*/ 60 h 65"/>
                <a:gd name="T16" fmla="*/ 63 w 65"/>
                <a:gd name="T17" fmla="*/ 44 h 65"/>
                <a:gd name="T18" fmla="*/ 57 w 65"/>
                <a:gd name="T19" fmla="*/ 32 h 65"/>
                <a:gd name="T20" fmla="*/ 55 w 65"/>
                <a:gd name="T21" fmla="*/ 30 h 65"/>
                <a:gd name="T22" fmla="*/ 45 w 65"/>
                <a:gd name="T23" fmla="*/ 18 h 65"/>
                <a:gd name="T24" fmla="*/ 25 w 65"/>
                <a:gd name="T25" fmla="*/ 4 h 65"/>
                <a:gd name="T26" fmla="*/ 14 w 65"/>
                <a:gd name="T27" fmla="*/ 0 h 65"/>
                <a:gd name="T28" fmla="*/ 12 w 65"/>
                <a:gd name="T29" fmla="*/ 0 h 65"/>
                <a:gd name="T30" fmla="*/ 9 w 65"/>
                <a:gd name="T31" fmla="*/ 0 h 65"/>
                <a:gd name="T32" fmla="*/ 7 w 65"/>
                <a:gd name="T33" fmla="*/ 1 h 65"/>
                <a:gd name="T34" fmla="*/ 6 w 65"/>
                <a:gd name="T35" fmla="*/ 1 h 65"/>
                <a:gd name="T36" fmla="*/ 4 w 65"/>
                <a:gd name="T37" fmla="*/ 2 h 65"/>
                <a:gd name="T38" fmla="*/ 1 w 65"/>
                <a:gd name="T39" fmla="*/ 17 h 65"/>
                <a:gd name="T40" fmla="*/ 16 w 65"/>
                <a:gd name="T41" fmla="*/ 19 h 65"/>
                <a:gd name="T42" fmla="*/ 21 w 65"/>
                <a:gd name="T43" fmla="*/ 14 h 65"/>
                <a:gd name="T44" fmla="*/ 22 w 65"/>
                <a:gd name="T45" fmla="*/ 14 h 65"/>
                <a:gd name="T46" fmla="*/ 23 w 65"/>
                <a:gd name="T47" fmla="*/ 14 h 65"/>
                <a:gd name="T48" fmla="*/ 34 w 65"/>
                <a:gd name="T49" fmla="*/ 19 h 65"/>
                <a:gd name="T50" fmla="*/ 45 w 65"/>
                <a:gd name="T51" fmla="*/ 29 h 65"/>
                <a:gd name="T52" fmla="*/ 46 w 65"/>
                <a:gd name="T53" fmla="*/ 31 h 65"/>
                <a:gd name="T54" fmla="*/ 47 w 65"/>
                <a:gd name="T55" fmla="*/ 32 h 65"/>
                <a:gd name="T56" fmla="*/ 50 w 65"/>
                <a:gd name="T57" fmla="*/ 43 h 65"/>
                <a:gd name="T58" fmla="*/ 46 w 65"/>
                <a:gd name="T59" fmla="*/ 48 h 65"/>
                <a:gd name="T60" fmla="*/ 45 w 65"/>
                <a:gd name="T61" fmla="*/ 49 h 65"/>
                <a:gd name="T62" fmla="*/ 44 w 65"/>
                <a:gd name="T63" fmla="*/ 48 h 65"/>
                <a:gd name="T64" fmla="*/ 32 w 65"/>
                <a:gd name="T65" fmla="*/ 44 h 65"/>
                <a:gd name="T66" fmla="*/ 21 w 65"/>
                <a:gd name="T67" fmla="*/ 32 h 65"/>
                <a:gd name="T68" fmla="*/ 20 w 65"/>
                <a:gd name="T69" fmla="*/ 31 h 65"/>
                <a:gd name="T70" fmla="*/ 19 w 65"/>
                <a:gd name="T71" fmla="*/ 29 h 65"/>
                <a:gd name="T72" fmla="*/ 16 w 65"/>
                <a:gd name="T73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65">
                  <a:moveTo>
                    <a:pt x="6" y="28"/>
                  </a:moveTo>
                  <a:cubicBezTo>
                    <a:pt x="6" y="28"/>
                    <a:pt x="6" y="29"/>
                    <a:pt x="7" y="29"/>
                  </a:cubicBezTo>
                  <a:cubicBezTo>
                    <a:pt x="7" y="30"/>
                    <a:pt x="7" y="30"/>
                    <a:pt x="8" y="31"/>
                  </a:cubicBezTo>
                  <a:cubicBezTo>
                    <a:pt x="8" y="31"/>
                    <a:pt x="8" y="32"/>
                    <a:pt x="9" y="32"/>
                  </a:cubicBezTo>
                  <a:cubicBezTo>
                    <a:pt x="9" y="33"/>
                    <a:pt x="9" y="33"/>
                    <a:pt x="10" y="34"/>
                  </a:cubicBezTo>
                  <a:cubicBezTo>
                    <a:pt x="13" y="38"/>
                    <a:pt x="16" y="42"/>
                    <a:pt x="20" y="46"/>
                  </a:cubicBezTo>
                  <a:cubicBezTo>
                    <a:pt x="23" y="50"/>
                    <a:pt x="27" y="53"/>
                    <a:pt x="31" y="56"/>
                  </a:cubicBezTo>
                  <a:cubicBezTo>
                    <a:pt x="35" y="58"/>
                    <a:pt x="39" y="61"/>
                    <a:pt x="43" y="62"/>
                  </a:cubicBezTo>
                  <a:cubicBezTo>
                    <a:pt x="47" y="64"/>
                    <a:pt x="51" y="65"/>
                    <a:pt x="54" y="65"/>
                  </a:cubicBezTo>
                  <a:cubicBezTo>
                    <a:pt x="54" y="65"/>
                    <a:pt x="54" y="65"/>
                    <a:pt x="55" y="65"/>
                  </a:cubicBezTo>
                  <a:cubicBezTo>
                    <a:pt x="55" y="65"/>
                    <a:pt x="55" y="65"/>
                    <a:pt x="56" y="65"/>
                  </a:cubicBezTo>
                  <a:cubicBezTo>
                    <a:pt x="56" y="65"/>
                    <a:pt x="57" y="65"/>
                    <a:pt x="57" y="64"/>
                  </a:cubicBezTo>
                  <a:cubicBezTo>
                    <a:pt x="57" y="64"/>
                    <a:pt x="58" y="64"/>
                    <a:pt x="58" y="64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4"/>
                    <a:pt x="62" y="62"/>
                    <a:pt x="63" y="60"/>
                  </a:cubicBezTo>
                  <a:cubicBezTo>
                    <a:pt x="65" y="58"/>
                    <a:pt x="65" y="56"/>
                    <a:pt x="65" y="53"/>
                  </a:cubicBezTo>
                  <a:cubicBezTo>
                    <a:pt x="65" y="50"/>
                    <a:pt x="64" y="47"/>
                    <a:pt x="63" y="44"/>
                  </a:cubicBezTo>
                  <a:cubicBezTo>
                    <a:pt x="62" y="41"/>
                    <a:pt x="60" y="37"/>
                    <a:pt x="58" y="34"/>
                  </a:cubicBezTo>
                  <a:cubicBezTo>
                    <a:pt x="57" y="33"/>
                    <a:pt x="57" y="33"/>
                    <a:pt x="57" y="32"/>
                  </a:cubicBezTo>
                  <a:cubicBezTo>
                    <a:pt x="57" y="32"/>
                    <a:pt x="56" y="31"/>
                    <a:pt x="56" y="31"/>
                  </a:cubicBezTo>
                  <a:cubicBezTo>
                    <a:pt x="56" y="30"/>
                    <a:pt x="55" y="30"/>
                    <a:pt x="55" y="30"/>
                  </a:cubicBezTo>
                  <a:cubicBezTo>
                    <a:pt x="55" y="29"/>
                    <a:pt x="54" y="29"/>
                    <a:pt x="54" y="28"/>
                  </a:cubicBezTo>
                  <a:cubicBezTo>
                    <a:pt x="51" y="25"/>
                    <a:pt x="48" y="21"/>
                    <a:pt x="45" y="18"/>
                  </a:cubicBezTo>
                  <a:cubicBezTo>
                    <a:pt x="42" y="15"/>
                    <a:pt x="38" y="12"/>
                    <a:pt x="35" y="10"/>
                  </a:cubicBezTo>
                  <a:cubicBezTo>
                    <a:pt x="32" y="7"/>
                    <a:pt x="28" y="5"/>
                    <a:pt x="25" y="4"/>
                  </a:cubicBezTo>
                  <a:cubicBezTo>
                    <a:pt x="21" y="2"/>
                    <a:pt x="18" y="1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4"/>
                    <a:pt x="1" y="5"/>
                    <a:pt x="1" y="8"/>
                  </a:cubicBezTo>
                  <a:cubicBezTo>
                    <a:pt x="0" y="10"/>
                    <a:pt x="0" y="13"/>
                    <a:pt x="1" y="17"/>
                  </a:cubicBezTo>
                  <a:cubicBezTo>
                    <a:pt x="2" y="20"/>
                    <a:pt x="3" y="24"/>
                    <a:pt x="6" y="28"/>
                  </a:cubicBezTo>
                  <a:close/>
                  <a:moveTo>
                    <a:pt x="16" y="19"/>
                  </a:moveTo>
                  <a:cubicBezTo>
                    <a:pt x="16" y="17"/>
                    <a:pt x="17" y="16"/>
                    <a:pt x="18" y="15"/>
                  </a:cubicBezTo>
                  <a:cubicBezTo>
                    <a:pt x="18" y="15"/>
                    <a:pt x="20" y="14"/>
                    <a:pt x="21" y="14"/>
                  </a:cubicBezTo>
                  <a:cubicBezTo>
                    <a:pt x="21" y="14"/>
                    <a:pt x="21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4"/>
                    <a:pt x="27" y="15"/>
                    <a:pt x="29" y="16"/>
                  </a:cubicBezTo>
                  <a:cubicBezTo>
                    <a:pt x="30" y="17"/>
                    <a:pt x="32" y="18"/>
                    <a:pt x="34" y="19"/>
                  </a:cubicBezTo>
                  <a:cubicBezTo>
                    <a:pt x="36" y="20"/>
                    <a:pt x="38" y="22"/>
                    <a:pt x="40" y="24"/>
                  </a:cubicBezTo>
                  <a:cubicBezTo>
                    <a:pt x="42" y="25"/>
                    <a:pt x="43" y="27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30"/>
                    <a:pt x="46" y="31"/>
                    <a:pt x="46" y="31"/>
                  </a:cubicBezTo>
                  <a:cubicBezTo>
                    <a:pt x="46" y="31"/>
                    <a:pt x="46" y="31"/>
                    <a:pt x="46" y="32"/>
                  </a:cubicBezTo>
                  <a:cubicBezTo>
                    <a:pt x="46" y="32"/>
                    <a:pt x="47" y="32"/>
                    <a:pt x="47" y="32"/>
                  </a:cubicBezTo>
                  <a:cubicBezTo>
                    <a:pt x="48" y="34"/>
                    <a:pt x="49" y="36"/>
                    <a:pt x="50" y="38"/>
                  </a:cubicBezTo>
                  <a:cubicBezTo>
                    <a:pt x="50" y="40"/>
                    <a:pt x="50" y="41"/>
                    <a:pt x="50" y="43"/>
                  </a:cubicBezTo>
                  <a:cubicBezTo>
                    <a:pt x="50" y="44"/>
                    <a:pt x="50" y="46"/>
                    <a:pt x="49" y="47"/>
                  </a:cubicBezTo>
                  <a:cubicBezTo>
                    <a:pt x="49" y="47"/>
                    <a:pt x="48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5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4" y="49"/>
                    <a:pt x="44" y="49"/>
                    <a:pt x="44" y="48"/>
                  </a:cubicBezTo>
                  <a:cubicBezTo>
                    <a:pt x="42" y="48"/>
                    <a:pt x="40" y="48"/>
                    <a:pt x="38" y="47"/>
                  </a:cubicBezTo>
                  <a:cubicBezTo>
                    <a:pt x="37" y="46"/>
                    <a:pt x="34" y="45"/>
                    <a:pt x="32" y="44"/>
                  </a:cubicBezTo>
                  <a:cubicBezTo>
                    <a:pt x="30" y="42"/>
                    <a:pt x="28" y="41"/>
                    <a:pt x="26" y="39"/>
                  </a:cubicBezTo>
                  <a:cubicBezTo>
                    <a:pt x="24" y="37"/>
                    <a:pt x="23" y="35"/>
                    <a:pt x="21" y="32"/>
                  </a:cubicBezTo>
                  <a:cubicBezTo>
                    <a:pt x="21" y="32"/>
                    <a:pt x="21" y="32"/>
                    <a:pt x="20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7"/>
                    <a:pt x="17" y="25"/>
                    <a:pt x="16" y="23"/>
                  </a:cubicBezTo>
                  <a:cubicBezTo>
                    <a:pt x="16" y="22"/>
                    <a:pt x="16" y="20"/>
                    <a:pt x="16" y="19"/>
                  </a:cubicBezTo>
                  <a:close/>
                </a:path>
              </a:pathLst>
            </a:custGeom>
            <a:gradFill>
              <a:gsLst>
                <a:gs pos="100000">
                  <a:schemeClr val="tx2"/>
                </a:gs>
                <a:gs pos="83000">
                  <a:schemeClr val="tx2"/>
                </a:gs>
                <a:gs pos="2339">
                  <a:schemeClr val="bg2"/>
                </a:gs>
                <a:gs pos="16000">
                  <a:schemeClr val="bg2"/>
                </a:gs>
              </a:gsLst>
              <a:lin ang="19200000" scaled="0"/>
            </a:gradFill>
            <a:ln>
              <a:noFill/>
            </a:ln>
            <a:effectLst>
              <a:outerShdw blurRad="76200" dist="7620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670" name="Freeform 17"/>
            <p:cNvSpPr>
              <a:spLocks/>
            </p:cNvSpPr>
            <p:nvPr/>
          </p:nvSpPr>
          <p:spPr bwMode="auto">
            <a:xfrm>
              <a:off x="7199317" y="305563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1" name="Freeform 18"/>
            <p:cNvSpPr>
              <a:spLocks/>
            </p:cNvSpPr>
            <p:nvPr/>
          </p:nvSpPr>
          <p:spPr bwMode="auto">
            <a:xfrm>
              <a:off x="7207938" y="3047016"/>
              <a:ext cx="8623" cy="0"/>
            </a:xfrm>
            <a:custGeom>
              <a:avLst/>
              <a:gdLst>
                <a:gd name="T0" fmla="*/ 0 w 1"/>
                <a:gd name="T1" fmla="*/ 214748364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2" name="Freeform 19"/>
            <p:cNvSpPr>
              <a:spLocks/>
            </p:cNvSpPr>
            <p:nvPr/>
          </p:nvSpPr>
          <p:spPr bwMode="auto">
            <a:xfrm>
              <a:off x="7182073" y="3055638"/>
              <a:ext cx="8623" cy="0"/>
            </a:xfrm>
            <a:custGeom>
              <a:avLst/>
              <a:gdLst>
                <a:gd name="T0" fmla="*/ 0 w 1"/>
                <a:gd name="T1" fmla="*/ 214748364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5807869" y="2156831"/>
              <a:ext cx="696912" cy="530321"/>
            </a:xfrm>
            <a:custGeom>
              <a:avLst/>
              <a:gdLst>
                <a:gd name="T0" fmla="*/ 54 w 79"/>
                <a:gd name="T1" fmla="*/ 59 h 60"/>
                <a:gd name="T2" fmla="*/ 67 w 79"/>
                <a:gd name="T3" fmla="*/ 59 h 60"/>
                <a:gd name="T4" fmla="*/ 68 w 79"/>
                <a:gd name="T5" fmla="*/ 59 h 60"/>
                <a:gd name="T6" fmla="*/ 70 w 79"/>
                <a:gd name="T7" fmla="*/ 59 h 60"/>
                <a:gd name="T8" fmla="*/ 74 w 79"/>
                <a:gd name="T9" fmla="*/ 57 h 60"/>
                <a:gd name="T10" fmla="*/ 75 w 79"/>
                <a:gd name="T11" fmla="*/ 57 h 60"/>
                <a:gd name="T12" fmla="*/ 76 w 79"/>
                <a:gd name="T13" fmla="*/ 56 h 60"/>
                <a:gd name="T14" fmla="*/ 76 w 79"/>
                <a:gd name="T15" fmla="*/ 56 h 60"/>
                <a:gd name="T16" fmla="*/ 78 w 79"/>
                <a:gd name="T17" fmla="*/ 52 h 60"/>
                <a:gd name="T18" fmla="*/ 78 w 79"/>
                <a:gd name="T19" fmla="*/ 51 h 60"/>
                <a:gd name="T20" fmla="*/ 79 w 79"/>
                <a:gd name="T21" fmla="*/ 49 h 60"/>
                <a:gd name="T22" fmla="*/ 79 w 79"/>
                <a:gd name="T23" fmla="*/ 48 h 60"/>
                <a:gd name="T24" fmla="*/ 77 w 79"/>
                <a:gd name="T25" fmla="*/ 41 h 60"/>
                <a:gd name="T26" fmla="*/ 76 w 79"/>
                <a:gd name="T27" fmla="*/ 38 h 60"/>
                <a:gd name="T28" fmla="*/ 68 w 79"/>
                <a:gd name="T29" fmla="*/ 27 h 60"/>
                <a:gd name="T30" fmla="*/ 57 w 79"/>
                <a:gd name="T31" fmla="*/ 17 h 60"/>
                <a:gd name="T32" fmla="*/ 44 w 79"/>
                <a:gd name="T33" fmla="*/ 8 h 60"/>
                <a:gd name="T34" fmla="*/ 29 w 79"/>
                <a:gd name="T35" fmla="*/ 2 h 60"/>
                <a:gd name="T36" fmla="*/ 16 w 79"/>
                <a:gd name="T37" fmla="*/ 0 h 60"/>
                <a:gd name="T38" fmla="*/ 6 w 79"/>
                <a:gd name="T39" fmla="*/ 2 h 60"/>
                <a:gd name="T40" fmla="*/ 0 w 79"/>
                <a:gd name="T41" fmla="*/ 8 h 60"/>
                <a:gd name="T42" fmla="*/ 1 w 79"/>
                <a:gd name="T43" fmla="*/ 18 h 60"/>
                <a:gd name="T44" fmla="*/ 9 w 79"/>
                <a:gd name="T45" fmla="*/ 31 h 60"/>
                <a:gd name="T46" fmla="*/ 22 w 79"/>
                <a:gd name="T47" fmla="*/ 43 h 60"/>
                <a:gd name="T48" fmla="*/ 38 w 79"/>
                <a:gd name="T49" fmla="*/ 53 h 60"/>
                <a:gd name="T50" fmla="*/ 54 w 79"/>
                <a:gd name="T51" fmla="*/ 59 h 60"/>
                <a:gd name="T52" fmla="*/ 25 w 79"/>
                <a:gd name="T53" fmla="*/ 30 h 60"/>
                <a:gd name="T54" fmla="*/ 21 w 79"/>
                <a:gd name="T55" fmla="*/ 23 h 60"/>
                <a:gd name="T56" fmla="*/ 20 w 79"/>
                <a:gd name="T57" fmla="*/ 18 h 60"/>
                <a:gd name="T58" fmla="*/ 22 w 79"/>
                <a:gd name="T59" fmla="*/ 14 h 60"/>
                <a:gd name="T60" fmla="*/ 27 w 79"/>
                <a:gd name="T61" fmla="*/ 13 h 60"/>
                <a:gd name="T62" fmla="*/ 35 w 79"/>
                <a:gd name="T63" fmla="*/ 14 h 60"/>
                <a:gd name="T64" fmla="*/ 43 w 79"/>
                <a:gd name="T65" fmla="*/ 17 h 60"/>
                <a:gd name="T66" fmla="*/ 50 w 79"/>
                <a:gd name="T67" fmla="*/ 22 h 60"/>
                <a:gd name="T68" fmla="*/ 56 w 79"/>
                <a:gd name="T69" fmla="*/ 28 h 60"/>
                <a:gd name="T70" fmla="*/ 60 w 79"/>
                <a:gd name="T71" fmla="*/ 34 h 60"/>
                <a:gd name="T72" fmla="*/ 62 w 79"/>
                <a:gd name="T73" fmla="*/ 39 h 60"/>
                <a:gd name="T74" fmla="*/ 60 w 79"/>
                <a:gd name="T75" fmla="*/ 43 h 60"/>
                <a:gd name="T76" fmla="*/ 55 w 79"/>
                <a:gd name="T77" fmla="*/ 45 h 60"/>
                <a:gd name="T78" fmla="*/ 48 w 79"/>
                <a:gd name="T79" fmla="*/ 44 h 60"/>
                <a:gd name="T80" fmla="*/ 39 w 79"/>
                <a:gd name="T81" fmla="*/ 41 h 60"/>
                <a:gd name="T82" fmla="*/ 31 w 79"/>
                <a:gd name="T83" fmla="*/ 36 h 60"/>
                <a:gd name="T84" fmla="*/ 25 w 79"/>
                <a:gd name="T8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60">
                  <a:moveTo>
                    <a:pt x="54" y="59"/>
                  </a:moveTo>
                  <a:cubicBezTo>
                    <a:pt x="59" y="60"/>
                    <a:pt x="64" y="60"/>
                    <a:pt x="67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9" y="59"/>
                    <a:pt x="70" y="59"/>
                  </a:cubicBezTo>
                  <a:cubicBezTo>
                    <a:pt x="72" y="58"/>
                    <a:pt x="73" y="58"/>
                    <a:pt x="74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6"/>
                    <a:pt x="75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7" y="55"/>
                    <a:pt x="78" y="53"/>
                    <a:pt x="78" y="52"/>
                  </a:cubicBezTo>
                  <a:cubicBezTo>
                    <a:pt x="78" y="52"/>
                    <a:pt x="78" y="51"/>
                    <a:pt x="78" y="51"/>
                  </a:cubicBezTo>
                  <a:cubicBezTo>
                    <a:pt x="78" y="50"/>
                    <a:pt x="79" y="49"/>
                    <a:pt x="79" y="49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6"/>
                    <a:pt x="78" y="43"/>
                    <a:pt x="77" y="41"/>
                  </a:cubicBezTo>
                  <a:cubicBezTo>
                    <a:pt x="77" y="40"/>
                    <a:pt x="76" y="39"/>
                    <a:pt x="76" y="38"/>
                  </a:cubicBezTo>
                  <a:cubicBezTo>
                    <a:pt x="74" y="34"/>
                    <a:pt x="71" y="31"/>
                    <a:pt x="68" y="27"/>
                  </a:cubicBezTo>
                  <a:cubicBezTo>
                    <a:pt x="65" y="23"/>
                    <a:pt x="61" y="20"/>
                    <a:pt x="57" y="17"/>
                  </a:cubicBezTo>
                  <a:cubicBezTo>
                    <a:pt x="53" y="14"/>
                    <a:pt x="48" y="11"/>
                    <a:pt x="44" y="8"/>
                  </a:cubicBezTo>
                  <a:cubicBezTo>
                    <a:pt x="39" y="6"/>
                    <a:pt x="34" y="3"/>
                    <a:pt x="29" y="2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6" y="2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11"/>
                    <a:pt x="0" y="14"/>
                    <a:pt x="1" y="18"/>
                  </a:cubicBezTo>
                  <a:cubicBezTo>
                    <a:pt x="3" y="22"/>
                    <a:pt x="6" y="27"/>
                    <a:pt x="9" y="31"/>
                  </a:cubicBezTo>
                  <a:cubicBezTo>
                    <a:pt x="13" y="35"/>
                    <a:pt x="17" y="39"/>
                    <a:pt x="22" y="43"/>
                  </a:cubicBezTo>
                  <a:cubicBezTo>
                    <a:pt x="27" y="47"/>
                    <a:pt x="32" y="50"/>
                    <a:pt x="38" y="53"/>
                  </a:cubicBezTo>
                  <a:cubicBezTo>
                    <a:pt x="43" y="56"/>
                    <a:pt x="49" y="58"/>
                    <a:pt x="54" y="59"/>
                  </a:cubicBezTo>
                  <a:close/>
                  <a:moveTo>
                    <a:pt x="25" y="30"/>
                  </a:moveTo>
                  <a:cubicBezTo>
                    <a:pt x="23" y="28"/>
                    <a:pt x="21" y="25"/>
                    <a:pt x="21" y="23"/>
                  </a:cubicBezTo>
                  <a:cubicBezTo>
                    <a:pt x="20" y="21"/>
                    <a:pt x="19" y="19"/>
                    <a:pt x="20" y="18"/>
                  </a:cubicBezTo>
                  <a:cubicBezTo>
                    <a:pt x="20" y="16"/>
                    <a:pt x="21" y="15"/>
                    <a:pt x="22" y="14"/>
                  </a:cubicBezTo>
                  <a:cubicBezTo>
                    <a:pt x="24" y="13"/>
                    <a:pt x="25" y="13"/>
                    <a:pt x="27" y="13"/>
                  </a:cubicBezTo>
                  <a:cubicBezTo>
                    <a:pt x="29" y="13"/>
                    <a:pt x="32" y="13"/>
                    <a:pt x="35" y="14"/>
                  </a:cubicBezTo>
                  <a:cubicBezTo>
                    <a:pt x="37" y="15"/>
                    <a:pt x="40" y="16"/>
                    <a:pt x="43" y="17"/>
                  </a:cubicBezTo>
                  <a:cubicBezTo>
                    <a:pt x="45" y="19"/>
                    <a:pt x="48" y="20"/>
                    <a:pt x="50" y="22"/>
                  </a:cubicBezTo>
                  <a:cubicBezTo>
                    <a:pt x="52" y="24"/>
                    <a:pt x="54" y="26"/>
                    <a:pt x="56" y="28"/>
                  </a:cubicBezTo>
                  <a:cubicBezTo>
                    <a:pt x="58" y="30"/>
                    <a:pt x="59" y="32"/>
                    <a:pt x="60" y="34"/>
                  </a:cubicBezTo>
                  <a:cubicBezTo>
                    <a:pt x="61" y="36"/>
                    <a:pt x="62" y="38"/>
                    <a:pt x="62" y="39"/>
                  </a:cubicBezTo>
                  <a:cubicBezTo>
                    <a:pt x="61" y="41"/>
                    <a:pt x="61" y="42"/>
                    <a:pt x="60" y="43"/>
                  </a:cubicBezTo>
                  <a:cubicBezTo>
                    <a:pt x="59" y="44"/>
                    <a:pt x="57" y="45"/>
                    <a:pt x="55" y="45"/>
                  </a:cubicBezTo>
                  <a:cubicBezTo>
                    <a:pt x="53" y="45"/>
                    <a:pt x="51" y="45"/>
                    <a:pt x="48" y="44"/>
                  </a:cubicBezTo>
                  <a:cubicBezTo>
                    <a:pt x="45" y="44"/>
                    <a:pt x="42" y="43"/>
                    <a:pt x="39" y="41"/>
                  </a:cubicBezTo>
                  <a:cubicBezTo>
                    <a:pt x="37" y="40"/>
                    <a:pt x="34" y="38"/>
                    <a:pt x="31" y="36"/>
                  </a:cubicBezTo>
                  <a:cubicBezTo>
                    <a:pt x="29" y="34"/>
                    <a:pt x="27" y="32"/>
                    <a:pt x="25" y="30"/>
                  </a:cubicBezTo>
                  <a:close/>
                </a:path>
              </a:pathLst>
            </a:custGeom>
            <a:gradFill>
              <a:gsLst>
                <a:gs pos="100000">
                  <a:schemeClr val="tx2"/>
                </a:gs>
                <a:gs pos="83000">
                  <a:schemeClr val="tx2"/>
                </a:gs>
                <a:gs pos="2339">
                  <a:schemeClr val="bg2"/>
                </a:gs>
                <a:gs pos="16000">
                  <a:schemeClr val="bg2"/>
                </a:gs>
              </a:gsLst>
              <a:lin ang="19200000" scaled="0"/>
            </a:gradFill>
            <a:ln>
              <a:noFill/>
            </a:ln>
            <a:effectLst>
              <a:outerShdw blurRad="76200" dist="14097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4804569" y="2052037"/>
              <a:ext cx="968375" cy="652580"/>
            </a:xfrm>
            <a:custGeom>
              <a:avLst/>
              <a:gdLst>
                <a:gd name="T0" fmla="*/ 6 w 110"/>
                <a:gd name="T1" fmla="*/ 36 h 74"/>
                <a:gd name="T2" fmla="*/ 19 w 110"/>
                <a:gd name="T3" fmla="*/ 50 h 74"/>
                <a:gd name="T4" fmla="*/ 43 w 110"/>
                <a:gd name="T5" fmla="*/ 65 h 74"/>
                <a:gd name="T6" fmla="*/ 69 w 110"/>
                <a:gd name="T7" fmla="*/ 73 h 74"/>
                <a:gd name="T8" fmla="*/ 87 w 110"/>
                <a:gd name="T9" fmla="*/ 74 h 74"/>
                <a:gd name="T10" fmla="*/ 100 w 110"/>
                <a:gd name="T11" fmla="*/ 71 h 74"/>
                <a:gd name="T12" fmla="*/ 109 w 110"/>
                <a:gd name="T13" fmla="*/ 61 h 74"/>
                <a:gd name="T14" fmla="*/ 109 w 110"/>
                <a:gd name="T15" fmla="*/ 48 h 74"/>
                <a:gd name="T16" fmla="*/ 102 w 110"/>
                <a:gd name="T17" fmla="*/ 36 h 74"/>
                <a:gd name="T18" fmla="*/ 91 w 110"/>
                <a:gd name="T19" fmla="*/ 24 h 74"/>
                <a:gd name="T20" fmla="*/ 72 w 110"/>
                <a:gd name="T21" fmla="*/ 12 h 74"/>
                <a:gd name="T22" fmla="*/ 51 w 110"/>
                <a:gd name="T23" fmla="*/ 3 h 74"/>
                <a:gd name="T24" fmla="*/ 33 w 110"/>
                <a:gd name="T25" fmla="*/ 0 h 74"/>
                <a:gd name="T26" fmla="*/ 17 w 110"/>
                <a:gd name="T27" fmla="*/ 1 h 74"/>
                <a:gd name="T28" fmla="*/ 4 w 110"/>
                <a:gd name="T29" fmla="*/ 9 h 74"/>
                <a:gd name="T30" fmla="*/ 0 w 110"/>
                <a:gd name="T31" fmla="*/ 22 h 74"/>
                <a:gd name="T32" fmla="*/ 29 w 110"/>
                <a:gd name="T33" fmla="*/ 25 h 74"/>
                <a:gd name="T34" fmla="*/ 33 w 110"/>
                <a:gd name="T35" fmla="*/ 19 h 74"/>
                <a:gd name="T36" fmla="*/ 41 w 110"/>
                <a:gd name="T37" fmla="*/ 17 h 74"/>
                <a:gd name="T38" fmla="*/ 50 w 110"/>
                <a:gd name="T39" fmla="*/ 17 h 74"/>
                <a:gd name="T40" fmla="*/ 60 w 110"/>
                <a:gd name="T41" fmla="*/ 20 h 74"/>
                <a:gd name="T42" fmla="*/ 72 w 110"/>
                <a:gd name="T43" fmla="*/ 26 h 74"/>
                <a:gd name="T44" fmla="*/ 80 w 110"/>
                <a:gd name="T45" fmla="*/ 33 h 74"/>
                <a:gd name="T46" fmla="*/ 85 w 110"/>
                <a:gd name="T47" fmla="*/ 39 h 74"/>
                <a:gd name="T48" fmla="*/ 87 w 110"/>
                <a:gd name="T49" fmla="*/ 46 h 74"/>
                <a:gd name="T50" fmla="*/ 85 w 110"/>
                <a:gd name="T51" fmla="*/ 52 h 74"/>
                <a:gd name="T52" fmla="*/ 78 w 110"/>
                <a:gd name="T53" fmla="*/ 56 h 74"/>
                <a:gd name="T54" fmla="*/ 69 w 110"/>
                <a:gd name="T55" fmla="*/ 56 h 74"/>
                <a:gd name="T56" fmla="*/ 57 w 110"/>
                <a:gd name="T57" fmla="*/ 53 h 74"/>
                <a:gd name="T58" fmla="*/ 45 w 110"/>
                <a:gd name="T59" fmla="*/ 47 h 74"/>
                <a:gd name="T60" fmla="*/ 35 w 110"/>
                <a:gd name="T61" fmla="*/ 39 h 74"/>
                <a:gd name="T62" fmla="*/ 30 w 110"/>
                <a:gd name="T63" fmla="*/ 32 h 74"/>
                <a:gd name="T64" fmla="*/ 29 w 110"/>
                <a:gd name="T65" fmla="*/ 2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74">
                  <a:moveTo>
                    <a:pt x="2" y="29"/>
                  </a:moveTo>
                  <a:cubicBezTo>
                    <a:pt x="3" y="31"/>
                    <a:pt x="4" y="33"/>
                    <a:pt x="6" y="36"/>
                  </a:cubicBezTo>
                  <a:cubicBezTo>
                    <a:pt x="7" y="38"/>
                    <a:pt x="9" y="40"/>
                    <a:pt x="12" y="43"/>
                  </a:cubicBezTo>
                  <a:cubicBezTo>
                    <a:pt x="14" y="45"/>
                    <a:pt x="16" y="48"/>
                    <a:pt x="19" y="50"/>
                  </a:cubicBezTo>
                  <a:cubicBezTo>
                    <a:pt x="23" y="53"/>
                    <a:pt x="27" y="56"/>
                    <a:pt x="31" y="58"/>
                  </a:cubicBezTo>
                  <a:cubicBezTo>
                    <a:pt x="35" y="61"/>
                    <a:pt x="39" y="63"/>
                    <a:pt x="43" y="65"/>
                  </a:cubicBezTo>
                  <a:cubicBezTo>
                    <a:pt x="47" y="67"/>
                    <a:pt x="52" y="69"/>
                    <a:pt x="56" y="70"/>
                  </a:cubicBezTo>
                  <a:cubicBezTo>
                    <a:pt x="60" y="71"/>
                    <a:pt x="65" y="72"/>
                    <a:pt x="69" y="73"/>
                  </a:cubicBezTo>
                  <a:cubicBezTo>
                    <a:pt x="72" y="74"/>
                    <a:pt x="75" y="74"/>
                    <a:pt x="78" y="74"/>
                  </a:cubicBezTo>
                  <a:cubicBezTo>
                    <a:pt x="81" y="74"/>
                    <a:pt x="84" y="74"/>
                    <a:pt x="87" y="74"/>
                  </a:cubicBezTo>
                  <a:cubicBezTo>
                    <a:pt x="89" y="74"/>
                    <a:pt x="92" y="74"/>
                    <a:pt x="94" y="73"/>
                  </a:cubicBezTo>
                  <a:cubicBezTo>
                    <a:pt x="96" y="72"/>
                    <a:pt x="99" y="72"/>
                    <a:pt x="100" y="71"/>
                  </a:cubicBezTo>
                  <a:cubicBezTo>
                    <a:pt x="103" y="69"/>
                    <a:pt x="105" y="68"/>
                    <a:pt x="106" y="66"/>
                  </a:cubicBezTo>
                  <a:cubicBezTo>
                    <a:pt x="108" y="65"/>
                    <a:pt x="109" y="63"/>
                    <a:pt x="109" y="61"/>
                  </a:cubicBezTo>
                  <a:cubicBezTo>
                    <a:pt x="110" y="59"/>
                    <a:pt x="110" y="57"/>
                    <a:pt x="110" y="54"/>
                  </a:cubicBezTo>
                  <a:cubicBezTo>
                    <a:pt x="110" y="52"/>
                    <a:pt x="110" y="50"/>
                    <a:pt x="109" y="48"/>
                  </a:cubicBezTo>
                  <a:cubicBezTo>
                    <a:pt x="108" y="46"/>
                    <a:pt x="107" y="44"/>
                    <a:pt x="106" y="42"/>
                  </a:cubicBezTo>
                  <a:cubicBezTo>
                    <a:pt x="105" y="40"/>
                    <a:pt x="104" y="38"/>
                    <a:pt x="102" y="36"/>
                  </a:cubicBezTo>
                  <a:cubicBezTo>
                    <a:pt x="101" y="34"/>
                    <a:pt x="99" y="32"/>
                    <a:pt x="97" y="30"/>
                  </a:cubicBezTo>
                  <a:cubicBezTo>
                    <a:pt x="95" y="28"/>
                    <a:pt x="93" y="26"/>
                    <a:pt x="91" y="24"/>
                  </a:cubicBezTo>
                  <a:cubicBezTo>
                    <a:pt x="88" y="22"/>
                    <a:pt x="85" y="20"/>
                    <a:pt x="82" y="18"/>
                  </a:cubicBezTo>
                  <a:cubicBezTo>
                    <a:pt x="79" y="16"/>
                    <a:pt x="75" y="14"/>
                    <a:pt x="72" y="12"/>
                  </a:cubicBezTo>
                  <a:cubicBezTo>
                    <a:pt x="69" y="10"/>
                    <a:pt x="65" y="8"/>
                    <a:pt x="61" y="7"/>
                  </a:cubicBezTo>
                  <a:cubicBezTo>
                    <a:pt x="58" y="6"/>
                    <a:pt x="54" y="4"/>
                    <a:pt x="51" y="3"/>
                  </a:cubicBezTo>
                  <a:cubicBezTo>
                    <a:pt x="48" y="3"/>
                    <a:pt x="45" y="2"/>
                    <a:pt x="42" y="1"/>
                  </a:cubicBezTo>
                  <a:cubicBezTo>
                    <a:pt x="39" y="1"/>
                    <a:pt x="36" y="0"/>
                    <a:pt x="33" y="0"/>
                  </a:cubicBezTo>
                  <a:cubicBezTo>
                    <a:pt x="31" y="0"/>
                    <a:pt x="28" y="0"/>
                    <a:pt x="25" y="0"/>
                  </a:cubicBezTo>
                  <a:cubicBezTo>
                    <a:pt x="22" y="0"/>
                    <a:pt x="20" y="1"/>
                    <a:pt x="17" y="1"/>
                  </a:cubicBezTo>
                  <a:cubicBezTo>
                    <a:pt x="14" y="2"/>
                    <a:pt x="12" y="3"/>
                    <a:pt x="9" y="4"/>
                  </a:cubicBezTo>
                  <a:cubicBezTo>
                    <a:pt x="7" y="5"/>
                    <a:pt x="5" y="7"/>
                    <a:pt x="4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0" y="17"/>
                    <a:pt x="0" y="19"/>
                    <a:pt x="0" y="22"/>
                  </a:cubicBezTo>
                  <a:cubicBezTo>
                    <a:pt x="0" y="24"/>
                    <a:pt x="1" y="26"/>
                    <a:pt x="2" y="29"/>
                  </a:cubicBezTo>
                  <a:close/>
                  <a:moveTo>
                    <a:pt x="29" y="25"/>
                  </a:moveTo>
                  <a:cubicBezTo>
                    <a:pt x="29" y="24"/>
                    <a:pt x="29" y="23"/>
                    <a:pt x="30" y="22"/>
                  </a:cubicBezTo>
                  <a:cubicBezTo>
                    <a:pt x="31" y="21"/>
                    <a:pt x="32" y="20"/>
                    <a:pt x="33" y="19"/>
                  </a:cubicBezTo>
                  <a:cubicBezTo>
                    <a:pt x="34" y="18"/>
                    <a:pt x="35" y="18"/>
                    <a:pt x="37" y="17"/>
                  </a:cubicBezTo>
                  <a:cubicBezTo>
                    <a:pt x="38" y="17"/>
                    <a:pt x="39" y="17"/>
                    <a:pt x="41" y="17"/>
                  </a:cubicBezTo>
                  <a:cubicBezTo>
                    <a:pt x="42" y="16"/>
                    <a:pt x="44" y="16"/>
                    <a:pt x="45" y="16"/>
                  </a:cubicBezTo>
                  <a:cubicBezTo>
                    <a:pt x="47" y="17"/>
                    <a:pt x="48" y="17"/>
                    <a:pt x="50" y="17"/>
                  </a:cubicBezTo>
                  <a:cubicBezTo>
                    <a:pt x="51" y="17"/>
                    <a:pt x="53" y="18"/>
                    <a:pt x="54" y="18"/>
                  </a:cubicBezTo>
                  <a:cubicBezTo>
                    <a:pt x="56" y="18"/>
                    <a:pt x="58" y="19"/>
                    <a:pt x="60" y="20"/>
                  </a:cubicBezTo>
                  <a:cubicBezTo>
                    <a:pt x="62" y="21"/>
                    <a:pt x="64" y="22"/>
                    <a:pt x="66" y="22"/>
                  </a:cubicBezTo>
                  <a:cubicBezTo>
                    <a:pt x="68" y="23"/>
                    <a:pt x="70" y="25"/>
                    <a:pt x="72" y="26"/>
                  </a:cubicBezTo>
                  <a:cubicBezTo>
                    <a:pt x="74" y="27"/>
                    <a:pt x="75" y="28"/>
                    <a:pt x="77" y="30"/>
                  </a:cubicBezTo>
                  <a:cubicBezTo>
                    <a:pt x="78" y="31"/>
                    <a:pt x="79" y="32"/>
                    <a:pt x="80" y="33"/>
                  </a:cubicBezTo>
                  <a:cubicBezTo>
                    <a:pt x="82" y="34"/>
                    <a:pt x="82" y="35"/>
                    <a:pt x="83" y="36"/>
                  </a:cubicBezTo>
                  <a:cubicBezTo>
                    <a:pt x="84" y="37"/>
                    <a:pt x="85" y="38"/>
                    <a:pt x="85" y="39"/>
                  </a:cubicBezTo>
                  <a:cubicBezTo>
                    <a:pt x="86" y="40"/>
                    <a:pt x="86" y="41"/>
                    <a:pt x="87" y="42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87" y="47"/>
                    <a:pt x="87" y="48"/>
                    <a:pt x="86" y="49"/>
                  </a:cubicBezTo>
                  <a:cubicBezTo>
                    <a:pt x="86" y="50"/>
                    <a:pt x="85" y="51"/>
                    <a:pt x="85" y="52"/>
                  </a:cubicBezTo>
                  <a:cubicBezTo>
                    <a:pt x="84" y="53"/>
                    <a:pt x="83" y="54"/>
                    <a:pt x="81" y="54"/>
                  </a:cubicBezTo>
                  <a:cubicBezTo>
                    <a:pt x="80" y="55"/>
                    <a:pt x="79" y="55"/>
                    <a:pt x="78" y="56"/>
                  </a:cubicBezTo>
                  <a:cubicBezTo>
                    <a:pt x="76" y="56"/>
                    <a:pt x="75" y="56"/>
                    <a:pt x="73" y="56"/>
                  </a:cubicBezTo>
                  <a:cubicBezTo>
                    <a:pt x="72" y="56"/>
                    <a:pt x="70" y="56"/>
                    <a:pt x="69" y="56"/>
                  </a:cubicBezTo>
                  <a:cubicBezTo>
                    <a:pt x="67" y="56"/>
                    <a:pt x="66" y="56"/>
                    <a:pt x="64" y="55"/>
                  </a:cubicBezTo>
                  <a:cubicBezTo>
                    <a:pt x="62" y="55"/>
                    <a:pt x="60" y="54"/>
                    <a:pt x="57" y="53"/>
                  </a:cubicBezTo>
                  <a:cubicBezTo>
                    <a:pt x="55" y="53"/>
                    <a:pt x="53" y="52"/>
                    <a:pt x="51" y="51"/>
                  </a:cubicBezTo>
                  <a:cubicBezTo>
                    <a:pt x="49" y="50"/>
                    <a:pt x="47" y="49"/>
                    <a:pt x="45" y="47"/>
                  </a:cubicBezTo>
                  <a:cubicBezTo>
                    <a:pt x="43" y="46"/>
                    <a:pt x="41" y="45"/>
                    <a:pt x="39" y="43"/>
                  </a:cubicBezTo>
                  <a:cubicBezTo>
                    <a:pt x="37" y="42"/>
                    <a:pt x="36" y="41"/>
                    <a:pt x="35" y="39"/>
                  </a:cubicBezTo>
                  <a:cubicBezTo>
                    <a:pt x="34" y="38"/>
                    <a:pt x="33" y="37"/>
                    <a:pt x="32" y="36"/>
                  </a:cubicBezTo>
                  <a:cubicBezTo>
                    <a:pt x="31" y="35"/>
                    <a:pt x="30" y="33"/>
                    <a:pt x="30" y="32"/>
                  </a:cubicBezTo>
                  <a:cubicBezTo>
                    <a:pt x="29" y="31"/>
                    <a:pt x="29" y="30"/>
                    <a:pt x="29" y="29"/>
                  </a:cubicBezTo>
                  <a:cubicBezTo>
                    <a:pt x="28" y="27"/>
                    <a:pt x="28" y="26"/>
                    <a:pt x="29" y="25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83000">
                  <a:schemeClr val="accent3"/>
                </a:gs>
                <a:gs pos="2339">
                  <a:schemeClr val="accent4"/>
                </a:gs>
                <a:gs pos="16000">
                  <a:schemeClr val="accent4"/>
                </a:gs>
              </a:gsLst>
              <a:lin ang="19200000" scaled="0"/>
            </a:gradFill>
            <a:ln>
              <a:noFill/>
            </a:ln>
            <a:effectLst>
              <a:outerShdw blurRad="76200" dist="16637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4029869" y="2553777"/>
              <a:ext cx="1381125" cy="943145"/>
            </a:xfrm>
            <a:custGeom>
              <a:avLst/>
              <a:gdLst>
                <a:gd name="T0" fmla="*/ 82 w 157"/>
                <a:gd name="T1" fmla="*/ 106 h 107"/>
                <a:gd name="T2" fmla="*/ 90 w 157"/>
                <a:gd name="T3" fmla="*/ 106 h 107"/>
                <a:gd name="T4" fmla="*/ 120 w 157"/>
                <a:gd name="T5" fmla="*/ 104 h 107"/>
                <a:gd name="T6" fmla="*/ 153 w 157"/>
                <a:gd name="T7" fmla="*/ 82 h 107"/>
                <a:gd name="T8" fmla="*/ 157 w 157"/>
                <a:gd name="T9" fmla="*/ 64 h 107"/>
                <a:gd name="T10" fmla="*/ 156 w 157"/>
                <a:gd name="T11" fmla="*/ 60 h 107"/>
                <a:gd name="T12" fmla="*/ 148 w 157"/>
                <a:gd name="T13" fmla="*/ 41 h 107"/>
                <a:gd name="T14" fmla="*/ 116 w 157"/>
                <a:gd name="T15" fmla="*/ 14 h 107"/>
                <a:gd name="T16" fmla="*/ 90 w 157"/>
                <a:gd name="T17" fmla="*/ 4 h 107"/>
                <a:gd name="T18" fmla="*/ 84 w 157"/>
                <a:gd name="T19" fmla="*/ 3 h 107"/>
                <a:gd name="T20" fmla="*/ 56 w 157"/>
                <a:gd name="T21" fmla="*/ 0 h 107"/>
                <a:gd name="T22" fmla="*/ 13 w 157"/>
                <a:gd name="T23" fmla="*/ 14 h 107"/>
                <a:gd name="T24" fmla="*/ 1 w 157"/>
                <a:gd name="T25" fmla="*/ 33 h 107"/>
                <a:gd name="T26" fmla="*/ 0 w 157"/>
                <a:gd name="T27" fmla="*/ 37 h 107"/>
                <a:gd name="T28" fmla="*/ 5 w 157"/>
                <a:gd name="T29" fmla="*/ 61 h 107"/>
                <a:gd name="T30" fmla="*/ 48 w 157"/>
                <a:gd name="T31" fmla="*/ 96 h 107"/>
                <a:gd name="T32" fmla="*/ 43 w 157"/>
                <a:gd name="T33" fmla="*/ 45 h 107"/>
                <a:gd name="T34" fmla="*/ 43 w 157"/>
                <a:gd name="T35" fmla="*/ 42 h 107"/>
                <a:gd name="T36" fmla="*/ 43 w 157"/>
                <a:gd name="T37" fmla="*/ 40 h 107"/>
                <a:gd name="T38" fmla="*/ 58 w 157"/>
                <a:gd name="T39" fmla="*/ 25 h 107"/>
                <a:gd name="T40" fmla="*/ 83 w 157"/>
                <a:gd name="T41" fmla="*/ 23 h 107"/>
                <a:gd name="T42" fmla="*/ 87 w 157"/>
                <a:gd name="T43" fmla="*/ 24 h 107"/>
                <a:gd name="T44" fmla="*/ 90 w 157"/>
                <a:gd name="T45" fmla="*/ 25 h 107"/>
                <a:gd name="T46" fmla="*/ 90 w 157"/>
                <a:gd name="T47" fmla="*/ 25 h 107"/>
                <a:gd name="T48" fmla="*/ 114 w 157"/>
                <a:gd name="T49" fmla="*/ 37 h 107"/>
                <a:gd name="T50" fmla="*/ 125 w 157"/>
                <a:gd name="T51" fmla="*/ 54 h 107"/>
                <a:gd name="T52" fmla="*/ 126 w 157"/>
                <a:gd name="T53" fmla="*/ 56 h 107"/>
                <a:gd name="T54" fmla="*/ 126 w 157"/>
                <a:gd name="T55" fmla="*/ 59 h 107"/>
                <a:gd name="T56" fmla="*/ 115 w 157"/>
                <a:gd name="T57" fmla="*/ 74 h 107"/>
                <a:gd name="T58" fmla="*/ 90 w 157"/>
                <a:gd name="T59" fmla="*/ 79 h 107"/>
                <a:gd name="T60" fmla="*/ 86 w 157"/>
                <a:gd name="T61" fmla="*/ 78 h 107"/>
                <a:gd name="T62" fmla="*/ 82 w 157"/>
                <a:gd name="T63" fmla="*/ 78 h 107"/>
                <a:gd name="T64" fmla="*/ 54 w 157"/>
                <a:gd name="T65" fmla="*/ 65 h 107"/>
                <a:gd name="T66" fmla="*/ 43 w 157"/>
                <a:gd name="T67" fmla="*/ 4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" h="107">
                  <a:moveTo>
                    <a:pt x="78" y="105"/>
                  </a:moveTo>
                  <a:cubicBezTo>
                    <a:pt x="80" y="105"/>
                    <a:pt x="81" y="105"/>
                    <a:pt x="82" y="106"/>
                  </a:cubicBezTo>
                  <a:cubicBezTo>
                    <a:pt x="84" y="106"/>
                    <a:pt x="85" y="106"/>
                    <a:pt x="86" y="106"/>
                  </a:cubicBezTo>
                  <a:cubicBezTo>
                    <a:pt x="87" y="106"/>
                    <a:pt x="89" y="106"/>
                    <a:pt x="90" y="106"/>
                  </a:cubicBezTo>
                  <a:cubicBezTo>
                    <a:pt x="91" y="106"/>
                    <a:pt x="92" y="106"/>
                    <a:pt x="93" y="106"/>
                  </a:cubicBezTo>
                  <a:cubicBezTo>
                    <a:pt x="103" y="107"/>
                    <a:pt x="112" y="106"/>
                    <a:pt x="120" y="104"/>
                  </a:cubicBezTo>
                  <a:cubicBezTo>
                    <a:pt x="128" y="102"/>
                    <a:pt x="135" y="99"/>
                    <a:pt x="141" y="95"/>
                  </a:cubicBezTo>
                  <a:cubicBezTo>
                    <a:pt x="146" y="91"/>
                    <a:pt x="150" y="87"/>
                    <a:pt x="153" y="82"/>
                  </a:cubicBezTo>
                  <a:cubicBezTo>
                    <a:pt x="156" y="77"/>
                    <a:pt x="157" y="72"/>
                    <a:pt x="157" y="66"/>
                  </a:cubicBezTo>
                  <a:cubicBezTo>
                    <a:pt x="157" y="65"/>
                    <a:pt x="157" y="64"/>
                    <a:pt x="157" y="64"/>
                  </a:cubicBezTo>
                  <a:cubicBezTo>
                    <a:pt x="157" y="63"/>
                    <a:pt x="157" y="62"/>
                    <a:pt x="157" y="62"/>
                  </a:cubicBezTo>
                  <a:cubicBezTo>
                    <a:pt x="157" y="61"/>
                    <a:pt x="157" y="60"/>
                    <a:pt x="156" y="60"/>
                  </a:cubicBezTo>
                  <a:cubicBezTo>
                    <a:pt x="156" y="59"/>
                    <a:pt x="156" y="58"/>
                    <a:pt x="156" y="58"/>
                  </a:cubicBezTo>
                  <a:cubicBezTo>
                    <a:pt x="155" y="52"/>
                    <a:pt x="152" y="47"/>
                    <a:pt x="148" y="41"/>
                  </a:cubicBezTo>
                  <a:cubicBezTo>
                    <a:pt x="145" y="36"/>
                    <a:pt x="140" y="31"/>
                    <a:pt x="135" y="27"/>
                  </a:cubicBezTo>
                  <a:cubicBezTo>
                    <a:pt x="130" y="22"/>
                    <a:pt x="123" y="18"/>
                    <a:pt x="116" y="14"/>
                  </a:cubicBezTo>
                  <a:cubicBezTo>
                    <a:pt x="109" y="11"/>
                    <a:pt x="101" y="7"/>
                    <a:pt x="93" y="5"/>
                  </a:cubicBezTo>
                  <a:cubicBezTo>
                    <a:pt x="92" y="5"/>
                    <a:pt x="91" y="4"/>
                    <a:pt x="90" y="4"/>
                  </a:cubicBezTo>
                  <a:cubicBezTo>
                    <a:pt x="89" y="4"/>
                    <a:pt x="88" y="4"/>
                    <a:pt x="87" y="3"/>
                  </a:cubicBezTo>
                  <a:cubicBezTo>
                    <a:pt x="86" y="3"/>
                    <a:pt x="85" y="3"/>
                    <a:pt x="84" y="3"/>
                  </a:cubicBezTo>
                  <a:cubicBezTo>
                    <a:pt x="83" y="3"/>
                    <a:pt x="82" y="2"/>
                    <a:pt x="81" y="2"/>
                  </a:cubicBezTo>
                  <a:cubicBezTo>
                    <a:pt x="72" y="1"/>
                    <a:pt x="64" y="0"/>
                    <a:pt x="56" y="0"/>
                  </a:cubicBezTo>
                  <a:cubicBezTo>
                    <a:pt x="47" y="1"/>
                    <a:pt x="39" y="2"/>
                    <a:pt x="32" y="4"/>
                  </a:cubicBezTo>
                  <a:cubicBezTo>
                    <a:pt x="25" y="7"/>
                    <a:pt x="19" y="10"/>
                    <a:pt x="13" y="14"/>
                  </a:cubicBezTo>
                  <a:cubicBezTo>
                    <a:pt x="8" y="18"/>
                    <a:pt x="4" y="24"/>
                    <a:pt x="2" y="30"/>
                  </a:cubicBezTo>
                  <a:cubicBezTo>
                    <a:pt x="1" y="31"/>
                    <a:pt x="1" y="32"/>
                    <a:pt x="1" y="33"/>
                  </a:cubicBezTo>
                  <a:cubicBezTo>
                    <a:pt x="1" y="33"/>
                    <a:pt x="1" y="34"/>
                    <a:pt x="1" y="35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7"/>
                    <a:pt x="2" y="54"/>
                    <a:pt x="5" y="61"/>
                  </a:cubicBezTo>
                  <a:cubicBezTo>
                    <a:pt x="9" y="68"/>
                    <a:pt x="15" y="74"/>
                    <a:pt x="22" y="80"/>
                  </a:cubicBezTo>
                  <a:cubicBezTo>
                    <a:pt x="29" y="86"/>
                    <a:pt x="38" y="92"/>
                    <a:pt x="48" y="96"/>
                  </a:cubicBezTo>
                  <a:cubicBezTo>
                    <a:pt x="57" y="100"/>
                    <a:pt x="68" y="103"/>
                    <a:pt x="78" y="105"/>
                  </a:cubicBezTo>
                  <a:close/>
                  <a:moveTo>
                    <a:pt x="43" y="45"/>
                  </a:moveTo>
                  <a:cubicBezTo>
                    <a:pt x="43" y="44"/>
                    <a:pt x="43" y="44"/>
                    <a:pt x="43" y="43"/>
                  </a:cubicBezTo>
                  <a:cubicBezTo>
                    <a:pt x="43" y="43"/>
                    <a:pt x="43" y="43"/>
                    <a:pt x="43" y="42"/>
                  </a:cubicBezTo>
                  <a:cubicBezTo>
                    <a:pt x="43" y="42"/>
                    <a:pt x="43" y="41"/>
                    <a:pt x="43" y="41"/>
                  </a:cubicBezTo>
                  <a:cubicBezTo>
                    <a:pt x="43" y="41"/>
                    <a:pt x="43" y="40"/>
                    <a:pt x="43" y="40"/>
                  </a:cubicBezTo>
                  <a:cubicBezTo>
                    <a:pt x="44" y="36"/>
                    <a:pt x="46" y="34"/>
                    <a:pt x="48" y="31"/>
                  </a:cubicBezTo>
                  <a:cubicBezTo>
                    <a:pt x="51" y="29"/>
                    <a:pt x="54" y="27"/>
                    <a:pt x="58" y="25"/>
                  </a:cubicBezTo>
                  <a:cubicBezTo>
                    <a:pt x="61" y="24"/>
                    <a:pt x="65" y="23"/>
                    <a:pt x="70" y="23"/>
                  </a:cubicBezTo>
                  <a:cubicBezTo>
                    <a:pt x="74" y="22"/>
                    <a:pt x="79" y="23"/>
                    <a:pt x="83" y="23"/>
                  </a:cubicBezTo>
                  <a:cubicBezTo>
                    <a:pt x="84" y="23"/>
                    <a:pt x="84" y="23"/>
                    <a:pt x="85" y="24"/>
                  </a:cubicBezTo>
                  <a:cubicBezTo>
                    <a:pt x="86" y="24"/>
                    <a:pt x="86" y="24"/>
                    <a:pt x="87" y="24"/>
                  </a:cubicBezTo>
                  <a:cubicBezTo>
                    <a:pt x="87" y="24"/>
                    <a:pt x="88" y="24"/>
                    <a:pt x="88" y="24"/>
                  </a:cubicBezTo>
                  <a:cubicBezTo>
                    <a:pt x="89" y="24"/>
                    <a:pt x="90" y="25"/>
                    <a:pt x="90" y="2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5" y="26"/>
                    <a:pt x="99" y="28"/>
                    <a:pt x="103" y="30"/>
                  </a:cubicBezTo>
                  <a:cubicBezTo>
                    <a:pt x="107" y="32"/>
                    <a:pt x="111" y="34"/>
                    <a:pt x="114" y="37"/>
                  </a:cubicBezTo>
                  <a:cubicBezTo>
                    <a:pt x="117" y="39"/>
                    <a:pt x="120" y="42"/>
                    <a:pt x="122" y="45"/>
                  </a:cubicBezTo>
                  <a:cubicBezTo>
                    <a:pt x="124" y="48"/>
                    <a:pt x="125" y="51"/>
                    <a:pt x="125" y="54"/>
                  </a:cubicBezTo>
                  <a:cubicBezTo>
                    <a:pt x="126" y="54"/>
                    <a:pt x="126" y="55"/>
                    <a:pt x="126" y="55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6" y="57"/>
                    <a:pt x="126" y="57"/>
                    <a:pt x="126" y="58"/>
                  </a:cubicBezTo>
                  <a:cubicBezTo>
                    <a:pt x="126" y="58"/>
                    <a:pt x="126" y="58"/>
                    <a:pt x="126" y="59"/>
                  </a:cubicBezTo>
                  <a:cubicBezTo>
                    <a:pt x="126" y="62"/>
                    <a:pt x="125" y="65"/>
                    <a:pt x="123" y="67"/>
                  </a:cubicBezTo>
                  <a:cubicBezTo>
                    <a:pt x="121" y="70"/>
                    <a:pt x="119" y="72"/>
                    <a:pt x="115" y="74"/>
                  </a:cubicBezTo>
                  <a:cubicBezTo>
                    <a:pt x="112" y="76"/>
                    <a:pt x="108" y="77"/>
                    <a:pt x="104" y="78"/>
                  </a:cubicBezTo>
                  <a:cubicBezTo>
                    <a:pt x="100" y="79"/>
                    <a:pt x="95" y="79"/>
                    <a:pt x="90" y="79"/>
                  </a:cubicBezTo>
                  <a:cubicBezTo>
                    <a:pt x="89" y="79"/>
                    <a:pt x="89" y="79"/>
                    <a:pt x="88" y="79"/>
                  </a:cubicBezTo>
                  <a:cubicBezTo>
                    <a:pt x="88" y="79"/>
                    <a:pt x="87" y="78"/>
                    <a:pt x="86" y="78"/>
                  </a:cubicBezTo>
                  <a:cubicBezTo>
                    <a:pt x="86" y="78"/>
                    <a:pt x="85" y="78"/>
                    <a:pt x="84" y="78"/>
                  </a:cubicBezTo>
                  <a:cubicBezTo>
                    <a:pt x="84" y="78"/>
                    <a:pt x="83" y="78"/>
                    <a:pt x="82" y="78"/>
                  </a:cubicBezTo>
                  <a:cubicBezTo>
                    <a:pt x="77" y="77"/>
                    <a:pt x="72" y="75"/>
                    <a:pt x="67" y="73"/>
                  </a:cubicBezTo>
                  <a:cubicBezTo>
                    <a:pt x="62" y="71"/>
                    <a:pt x="58" y="68"/>
                    <a:pt x="54" y="65"/>
                  </a:cubicBezTo>
                  <a:cubicBezTo>
                    <a:pt x="51" y="62"/>
                    <a:pt x="48" y="59"/>
                    <a:pt x="46" y="55"/>
                  </a:cubicBezTo>
                  <a:cubicBezTo>
                    <a:pt x="44" y="52"/>
                    <a:pt x="43" y="48"/>
                    <a:pt x="43" y="45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83000">
                  <a:schemeClr val="accent3"/>
                </a:gs>
                <a:gs pos="2339">
                  <a:schemeClr val="accent4"/>
                </a:gs>
                <a:gs pos="16000">
                  <a:schemeClr val="accent4"/>
                </a:gs>
              </a:gsLst>
              <a:lin ang="19200000" scaled="0"/>
            </a:gradFill>
            <a:ln>
              <a:noFill/>
            </a:ln>
            <a:effectLst>
              <a:outerShdw blurRad="76200" dist="16637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grpSp>
          <p:nvGrpSpPr>
            <p:cNvPr id="25676" name="组合 33"/>
            <p:cNvGrpSpPr>
              <a:grpSpLocks/>
            </p:cNvGrpSpPr>
            <p:nvPr/>
          </p:nvGrpSpPr>
          <p:grpSpPr bwMode="auto">
            <a:xfrm>
              <a:off x="5559414" y="2192427"/>
              <a:ext cx="1833036" cy="2852440"/>
              <a:chOff x="3733800" y="3675063"/>
              <a:chExt cx="1838326" cy="2860674"/>
            </a:xfrm>
          </p:grpSpPr>
          <p:sp>
            <p:nvSpPr>
              <p:cNvPr id="25681" name="Freeform 209"/>
              <p:cNvSpPr>
                <a:spLocks/>
              </p:cNvSpPr>
              <p:nvPr/>
            </p:nvSpPr>
            <p:spPr bwMode="auto">
              <a:xfrm>
                <a:off x="4614863" y="3998913"/>
                <a:ext cx="188913" cy="176212"/>
              </a:xfrm>
              <a:custGeom>
                <a:avLst/>
                <a:gdLst>
                  <a:gd name="T0" fmla="*/ 0 w 15"/>
                  <a:gd name="T1" fmla="*/ 0 h 14"/>
                  <a:gd name="T2" fmla="*/ 0 w 15"/>
                  <a:gd name="T3" fmla="*/ 2147483647 h 14"/>
                  <a:gd name="T4" fmla="*/ 2147483647 w 15"/>
                  <a:gd name="T5" fmla="*/ 2147483647 h 14"/>
                  <a:gd name="T6" fmla="*/ 2147483647 w 15"/>
                  <a:gd name="T7" fmla="*/ 2147483647 h 14"/>
                  <a:gd name="T8" fmla="*/ 2147483647 w 15"/>
                  <a:gd name="T9" fmla="*/ 2147483647 h 14"/>
                  <a:gd name="T10" fmla="*/ 2147483647 w 15"/>
                  <a:gd name="T11" fmla="*/ 2147483647 h 14"/>
                  <a:gd name="T12" fmla="*/ 0 w 15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0" y="0"/>
                    </a:moveTo>
                    <a:cubicBezTo>
                      <a:pt x="0" y="0"/>
                      <a:pt x="1" y="6"/>
                      <a:pt x="0" y="6"/>
                    </a:cubicBezTo>
                    <a:cubicBezTo>
                      <a:pt x="0" y="6"/>
                      <a:pt x="4" y="13"/>
                      <a:pt x="6" y="13"/>
                    </a:cubicBezTo>
                    <a:cubicBezTo>
                      <a:pt x="7" y="14"/>
                      <a:pt x="12" y="12"/>
                      <a:pt x="12" y="11"/>
                    </a:cubicBezTo>
                    <a:cubicBezTo>
                      <a:pt x="13" y="11"/>
                      <a:pt x="15" y="6"/>
                      <a:pt x="15" y="6"/>
                    </a:cubicBezTo>
                    <a:cubicBezTo>
                      <a:pt x="15" y="6"/>
                      <a:pt x="15" y="1"/>
                      <a:pt x="15" y="1"/>
                    </a:cubicBezTo>
                    <a:cubicBezTo>
                      <a:pt x="14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82" name="Freeform 210"/>
              <p:cNvSpPr>
                <a:spLocks/>
              </p:cNvSpPr>
              <p:nvPr/>
            </p:nvSpPr>
            <p:spPr bwMode="auto">
              <a:xfrm>
                <a:off x="3759200" y="4162425"/>
                <a:ext cx="112713" cy="112712"/>
              </a:xfrm>
              <a:custGeom>
                <a:avLst/>
                <a:gdLst>
                  <a:gd name="T0" fmla="*/ 2147483647 w 9"/>
                  <a:gd name="T1" fmla="*/ 2147483647 h 9"/>
                  <a:gd name="T2" fmla="*/ 2147483647 w 9"/>
                  <a:gd name="T3" fmla="*/ 2147483647 h 9"/>
                  <a:gd name="T4" fmla="*/ 2147483647 w 9"/>
                  <a:gd name="T5" fmla="*/ 2147483647 h 9"/>
                  <a:gd name="T6" fmla="*/ 2147483647 w 9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2" y="8"/>
                    </a:moveTo>
                    <a:cubicBezTo>
                      <a:pt x="2" y="8"/>
                      <a:pt x="0" y="2"/>
                      <a:pt x="4" y="1"/>
                    </a:cubicBezTo>
                    <a:cubicBezTo>
                      <a:pt x="8" y="0"/>
                      <a:pt x="9" y="6"/>
                      <a:pt x="9" y="6"/>
                    </a:cubicBezTo>
                    <a:cubicBezTo>
                      <a:pt x="9" y="6"/>
                      <a:pt x="2" y="9"/>
                      <a:pt x="2" y="8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83" name="Freeform 211"/>
              <p:cNvSpPr>
                <a:spLocks/>
              </p:cNvSpPr>
              <p:nvPr/>
            </p:nvSpPr>
            <p:spPr bwMode="auto">
              <a:xfrm>
                <a:off x="5457825" y="4224338"/>
                <a:ext cx="101600" cy="125412"/>
              </a:xfrm>
              <a:custGeom>
                <a:avLst/>
                <a:gdLst>
                  <a:gd name="T0" fmla="*/ 0 w 8"/>
                  <a:gd name="T1" fmla="*/ 2147483647 h 10"/>
                  <a:gd name="T2" fmla="*/ 2147483647 w 8"/>
                  <a:gd name="T3" fmla="*/ 2147483647 h 10"/>
                  <a:gd name="T4" fmla="*/ 2147483647 w 8"/>
                  <a:gd name="T5" fmla="*/ 2147483647 h 10"/>
                  <a:gd name="T6" fmla="*/ 2147483647 w 8"/>
                  <a:gd name="T7" fmla="*/ 2147483647 h 10"/>
                  <a:gd name="T8" fmla="*/ 0 w 8"/>
                  <a:gd name="T9" fmla="*/ 2147483647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0" y="4"/>
                    </a:moveTo>
                    <a:cubicBezTo>
                      <a:pt x="0" y="4"/>
                      <a:pt x="1" y="10"/>
                      <a:pt x="3" y="10"/>
                    </a:cubicBezTo>
                    <a:cubicBezTo>
                      <a:pt x="5" y="10"/>
                      <a:pt x="8" y="9"/>
                      <a:pt x="8" y="7"/>
                    </a:cubicBezTo>
                    <a:cubicBezTo>
                      <a:pt x="8" y="6"/>
                      <a:pt x="8" y="3"/>
                      <a:pt x="6" y="2"/>
                    </a:cubicBezTo>
                    <a:cubicBezTo>
                      <a:pt x="5" y="0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84" name="Freeform 212"/>
              <p:cNvSpPr>
                <a:spLocks/>
              </p:cNvSpPr>
              <p:nvPr/>
            </p:nvSpPr>
            <p:spPr bwMode="auto">
              <a:xfrm>
                <a:off x="4275138" y="4737100"/>
                <a:ext cx="855663" cy="423862"/>
              </a:xfrm>
              <a:custGeom>
                <a:avLst/>
                <a:gdLst>
                  <a:gd name="T0" fmla="*/ 0 w 68"/>
                  <a:gd name="T1" fmla="*/ 2147483647 h 34"/>
                  <a:gd name="T2" fmla="*/ 2147483647 w 68"/>
                  <a:gd name="T3" fmla="*/ 2147483647 h 34"/>
                  <a:gd name="T4" fmla="*/ 2147483647 w 68"/>
                  <a:gd name="T5" fmla="*/ 2147483647 h 34"/>
                  <a:gd name="T6" fmla="*/ 2147483647 w 68"/>
                  <a:gd name="T7" fmla="*/ 2147483647 h 34"/>
                  <a:gd name="T8" fmla="*/ 2147483647 w 68"/>
                  <a:gd name="T9" fmla="*/ 0 h 34"/>
                  <a:gd name="T10" fmla="*/ 2147483647 w 68"/>
                  <a:gd name="T11" fmla="*/ 0 h 34"/>
                  <a:gd name="T12" fmla="*/ 0 w 68"/>
                  <a:gd name="T13" fmla="*/ 2147483647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" h="34">
                    <a:moveTo>
                      <a:pt x="0" y="30"/>
                    </a:moveTo>
                    <a:cubicBezTo>
                      <a:pt x="0" y="30"/>
                      <a:pt x="7" y="34"/>
                      <a:pt x="20" y="34"/>
                    </a:cubicBezTo>
                    <a:cubicBezTo>
                      <a:pt x="34" y="34"/>
                      <a:pt x="68" y="31"/>
                      <a:pt x="68" y="32"/>
                    </a:cubicBezTo>
                    <a:cubicBezTo>
                      <a:pt x="68" y="32"/>
                      <a:pt x="68" y="31"/>
                      <a:pt x="68" y="3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0" y="24"/>
                      <a:pt x="0" y="3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85" name="Freeform 213"/>
              <p:cNvSpPr>
                <a:spLocks/>
              </p:cNvSpPr>
              <p:nvPr/>
            </p:nvSpPr>
            <p:spPr bwMode="auto">
              <a:xfrm>
                <a:off x="4413250" y="4799013"/>
                <a:ext cx="630238" cy="1587500"/>
              </a:xfrm>
              <a:custGeom>
                <a:avLst/>
                <a:gdLst>
                  <a:gd name="T0" fmla="*/ 0 w 50"/>
                  <a:gd name="T1" fmla="*/ 2147483647 h 127"/>
                  <a:gd name="T2" fmla="*/ 2147483647 w 50"/>
                  <a:gd name="T3" fmla="*/ 2147483647 h 127"/>
                  <a:gd name="T4" fmla="*/ 2147483647 w 50"/>
                  <a:gd name="T5" fmla="*/ 2147483647 h 127"/>
                  <a:gd name="T6" fmla="*/ 2147483647 w 50"/>
                  <a:gd name="T7" fmla="*/ 2147483647 h 127"/>
                  <a:gd name="T8" fmla="*/ 2147483647 w 50"/>
                  <a:gd name="T9" fmla="*/ 2147483647 h 127"/>
                  <a:gd name="T10" fmla="*/ 2147483647 w 50"/>
                  <a:gd name="T11" fmla="*/ 2147483647 h 127"/>
                  <a:gd name="T12" fmla="*/ 2147483647 w 50"/>
                  <a:gd name="T13" fmla="*/ 2147483647 h 127"/>
                  <a:gd name="T14" fmla="*/ 2147483647 w 50"/>
                  <a:gd name="T15" fmla="*/ 2147483647 h 127"/>
                  <a:gd name="T16" fmla="*/ 2147483647 w 50"/>
                  <a:gd name="T17" fmla="*/ 2147483647 h 127"/>
                  <a:gd name="T18" fmla="*/ 2147483647 w 50"/>
                  <a:gd name="T19" fmla="*/ 2147483647 h 127"/>
                  <a:gd name="T20" fmla="*/ 2147483647 w 50"/>
                  <a:gd name="T21" fmla="*/ 2147483647 h 127"/>
                  <a:gd name="T22" fmla="*/ 2147483647 w 50"/>
                  <a:gd name="T23" fmla="*/ 2147483647 h 127"/>
                  <a:gd name="T24" fmla="*/ 2147483647 w 50"/>
                  <a:gd name="T25" fmla="*/ 2147483647 h 127"/>
                  <a:gd name="T26" fmla="*/ 2147483647 w 50"/>
                  <a:gd name="T27" fmla="*/ 2147483647 h 127"/>
                  <a:gd name="T28" fmla="*/ 2147483647 w 50"/>
                  <a:gd name="T29" fmla="*/ 2147483647 h 127"/>
                  <a:gd name="T30" fmla="*/ 2147483647 w 50"/>
                  <a:gd name="T31" fmla="*/ 2147483647 h 127"/>
                  <a:gd name="T32" fmla="*/ 2147483647 w 50"/>
                  <a:gd name="T33" fmla="*/ 2147483647 h 127"/>
                  <a:gd name="T34" fmla="*/ 2147483647 w 50"/>
                  <a:gd name="T35" fmla="*/ 2147483647 h 127"/>
                  <a:gd name="T36" fmla="*/ 2147483647 w 50"/>
                  <a:gd name="T37" fmla="*/ 2147483647 h 127"/>
                  <a:gd name="T38" fmla="*/ 2147483647 w 50"/>
                  <a:gd name="T39" fmla="*/ 2147483647 h 127"/>
                  <a:gd name="T40" fmla="*/ 2147483647 w 50"/>
                  <a:gd name="T41" fmla="*/ 2147483647 h 127"/>
                  <a:gd name="T42" fmla="*/ 2147483647 w 50"/>
                  <a:gd name="T43" fmla="*/ 2147483647 h 127"/>
                  <a:gd name="T44" fmla="*/ 2147483647 w 50"/>
                  <a:gd name="T45" fmla="*/ 0 h 127"/>
                  <a:gd name="T46" fmla="*/ 0 w 50"/>
                  <a:gd name="T47" fmla="*/ 2147483647 h 12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50" h="127">
                    <a:moveTo>
                      <a:pt x="0" y="10"/>
                    </a:moveTo>
                    <a:cubicBezTo>
                      <a:pt x="0" y="10"/>
                      <a:pt x="1" y="33"/>
                      <a:pt x="3" y="38"/>
                    </a:cubicBezTo>
                    <a:cubicBezTo>
                      <a:pt x="5" y="42"/>
                      <a:pt x="5" y="51"/>
                      <a:pt x="5" y="52"/>
                    </a:cubicBezTo>
                    <a:cubicBezTo>
                      <a:pt x="5" y="53"/>
                      <a:pt x="4" y="77"/>
                      <a:pt x="8" y="84"/>
                    </a:cubicBezTo>
                    <a:cubicBezTo>
                      <a:pt x="8" y="84"/>
                      <a:pt x="11" y="118"/>
                      <a:pt x="13" y="120"/>
                    </a:cubicBezTo>
                    <a:cubicBezTo>
                      <a:pt x="13" y="120"/>
                      <a:pt x="9" y="125"/>
                      <a:pt x="13" y="127"/>
                    </a:cubicBezTo>
                    <a:cubicBezTo>
                      <a:pt x="13" y="127"/>
                      <a:pt x="25" y="125"/>
                      <a:pt x="27" y="127"/>
                    </a:cubicBezTo>
                    <a:cubicBezTo>
                      <a:pt x="27" y="127"/>
                      <a:pt x="28" y="123"/>
                      <a:pt x="27" y="122"/>
                    </a:cubicBezTo>
                    <a:cubicBezTo>
                      <a:pt x="26" y="121"/>
                      <a:pt x="25" y="118"/>
                      <a:pt x="25" y="118"/>
                    </a:cubicBezTo>
                    <a:cubicBezTo>
                      <a:pt x="25" y="118"/>
                      <a:pt x="29" y="112"/>
                      <a:pt x="28" y="110"/>
                    </a:cubicBezTo>
                    <a:cubicBezTo>
                      <a:pt x="27" y="107"/>
                      <a:pt x="22" y="52"/>
                      <a:pt x="25" y="46"/>
                    </a:cubicBezTo>
                    <a:cubicBezTo>
                      <a:pt x="25" y="46"/>
                      <a:pt x="27" y="59"/>
                      <a:pt x="28" y="59"/>
                    </a:cubicBezTo>
                    <a:cubicBezTo>
                      <a:pt x="28" y="59"/>
                      <a:pt x="29" y="73"/>
                      <a:pt x="31" y="75"/>
                    </a:cubicBezTo>
                    <a:cubicBezTo>
                      <a:pt x="31" y="75"/>
                      <a:pt x="35" y="100"/>
                      <a:pt x="31" y="103"/>
                    </a:cubicBezTo>
                    <a:cubicBezTo>
                      <a:pt x="31" y="103"/>
                      <a:pt x="29" y="112"/>
                      <a:pt x="33" y="114"/>
                    </a:cubicBezTo>
                    <a:cubicBezTo>
                      <a:pt x="43" y="114"/>
                      <a:pt x="43" y="114"/>
                      <a:pt x="43" y="114"/>
                    </a:cubicBezTo>
                    <a:cubicBezTo>
                      <a:pt x="43" y="114"/>
                      <a:pt x="45" y="109"/>
                      <a:pt x="45" y="107"/>
                    </a:cubicBezTo>
                    <a:cubicBezTo>
                      <a:pt x="46" y="106"/>
                      <a:pt x="46" y="103"/>
                      <a:pt x="45" y="101"/>
                    </a:cubicBezTo>
                    <a:cubicBezTo>
                      <a:pt x="44" y="100"/>
                      <a:pt x="43" y="73"/>
                      <a:pt x="46" y="71"/>
                    </a:cubicBezTo>
                    <a:cubicBezTo>
                      <a:pt x="49" y="69"/>
                      <a:pt x="49" y="65"/>
                      <a:pt x="46" y="62"/>
                    </a:cubicBezTo>
                    <a:cubicBezTo>
                      <a:pt x="46" y="62"/>
                      <a:pt x="50" y="29"/>
                      <a:pt x="48" y="24"/>
                    </a:cubicBezTo>
                    <a:cubicBezTo>
                      <a:pt x="47" y="20"/>
                      <a:pt x="47" y="3"/>
                      <a:pt x="47" y="3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86" name="Freeform 214"/>
              <p:cNvSpPr>
                <a:spLocks/>
              </p:cNvSpPr>
              <p:nvPr/>
            </p:nvSpPr>
            <p:spPr bwMode="auto">
              <a:xfrm>
                <a:off x="4413250" y="4799013"/>
                <a:ext cx="265113" cy="225425"/>
              </a:xfrm>
              <a:custGeom>
                <a:avLst/>
                <a:gdLst>
                  <a:gd name="T0" fmla="*/ 2147483647 w 21"/>
                  <a:gd name="T1" fmla="*/ 2147483647 h 18"/>
                  <a:gd name="T2" fmla="*/ 0 w 21"/>
                  <a:gd name="T3" fmla="*/ 2147483647 h 18"/>
                  <a:gd name="T4" fmla="*/ 0 w 21"/>
                  <a:gd name="T5" fmla="*/ 2147483647 h 18"/>
                  <a:gd name="T6" fmla="*/ 2147483647 w 21"/>
                  <a:gd name="T7" fmla="*/ 2147483647 h 18"/>
                  <a:gd name="T8" fmla="*/ 2147483647 w 21"/>
                  <a:gd name="T9" fmla="*/ 2147483647 h 18"/>
                  <a:gd name="T10" fmla="*/ 2147483647 w 21"/>
                  <a:gd name="T11" fmla="*/ 2147483647 h 18"/>
                  <a:gd name="T12" fmla="*/ 2147483647 w 21"/>
                  <a:gd name="T13" fmla="*/ 0 h 18"/>
                  <a:gd name="T14" fmla="*/ 2147483647 w 21"/>
                  <a:gd name="T15" fmla="*/ 0 h 18"/>
                  <a:gd name="T16" fmla="*/ 2147483647 w 21"/>
                  <a:gd name="T17" fmla="*/ 2147483647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18">
                    <a:moveTo>
                      <a:pt x="2" y="2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3"/>
                      <a:pt x="0" y="18"/>
                    </a:cubicBezTo>
                    <a:cubicBezTo>
                      <a:pt x="1" y="16"/>
                      <a:pt x="3" y="14"/>
                      <a:pt x="4" y="13"/>
                    </a:cubicBezTo>
                    <a:cubicBezTo>
                      <a:pt x="7" y="10"/>
                      <a:pt x="4" y="9"/>
                      <a:pt x="8" y="9"/>
                    </a:cubicBezTo>
                    <a:cubicBezTo>
                      <a:pt x="11" y="8"/>
                      <a:pt x="17" y="14"/>
                      <a:pt x="21" y="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87" name="Freeform 215"/>
              <p:cNvSpPr>
                <a:spLocks/>
              </p:cNvSpPr>
              <p:nvPr/>
            </p:nvSpPr>
            <p:spPr bwMode="auto">
              <a:xfrm>
                <a:off x="4513263" y="4811713"/>
                <a:ext cx="517525" cy="1574800"/>
              </a:xfrm>
              <a:custGeom>
                <a:avLst/>
                <a:gdLst>
                  <a:gd name="T0" fmla="*/ 2147483647 w 41"/>
                  <a:gd name="T1" fmla="*/ 2147483647 h 126"/>
                  <a:gd name="T2" fmla="*/ 2147483647 w 41"/>
                  <a:gd name="T3" fmla="*/ 2147483647 h 126"/>
                  <a:gd name="T4" fmla="*/ 2147483647 w 41"/>
                  <a:gd name="T5" fmla="*/ 2147483647 h 126"/>
                  <a:gd name="T6" fmla="*/ 2147483647 w 41"/>
                  <a:gd name="T7" fmla="*/ 2147483647 h 126"/>
                  <a:gd name="T8" fmla="*/ 2147483647 w 41"/>
                  <a:gd name="T9" fmla="*/ 2147483647 h 126"/>
                  <a:gd name="T10" fmla="*/ 2147483647 w 41"/>
                  <a:gd name="T11" fmla="*/ 2147483647 h 126"/>
                  <a:gd name="T12" fmla="*/ 2147483647 w 41"/>
                  <a:gd name="T13" fmla="*/ 2147483647 h 126"/>
                  <a:gd name="T14" fmla="*/ 2147483647 w 41"/>
                  <a:gd name="T15" fmla="*/ 2147483647 h 126"/>
                  <a:gd name="T16" fmla="*/ 2147483647 w 41"/>
                  <a:gd name="T17" fmla="*/ 0 h 126"/>
                  <a:gd name="T18" fmla="*/ 0 w 41"/>
                  <a:gd name="T19" fmla="*/ 2147483647 h 126"/>
                  <a:gd name="T20" fmla="*/ 2147483647 w 41"/>
                  <a:gd name="T21" fmla="*/ 2147483647 h 126"/>
                  <a:gd name="T22" fmla="*/ 0 w 41"/>
                  <a:gd name="T23" fmla="*/ 2147483647 h 126"/>
                  <a:gd name="T24" fmla="*/ 2147483647 w 41"/>
                  <a:gd name="T25" fmla="*/ 2147483647 h 126"/>
                  <a:gd name="T26" fmla="*/ 2147483647 w 41"/>
                  <a:gd name="T27" fmla="*/ 2147483647 h 126"/>
                  <a:gd name="T28" fmla="*/ 0 w 41"/>
                  <a:gd name="T29" fmla="*/ 2147483647 h 126"/>
                  <a:gd name="T30" fmla="*/ 2147483647 w 41"/>
                  <a:gd name="T31" fmla="*/ 2147483647 h 126"/>
                  <a:gd name="T32" fmla="*/ 0 w 41"/>
                  <a:gd name="T33" fmla="*/ 2147483647 h 126"/>
                  <a:gd name="T34" fmla="*/ 2147483647 w 41"/>
                  <a:gd name="T35" fmla="*/ 2147483647 h 126"/>
                  <a:gd name="T36" fmla="*/ 2147483647 w 41"/>
                  <a:gd name="T37" fmla="*/ 2147483647 h 126"/>
                  <a:gd name="T38" fmla="*/ 2147483647 w 41"/>
                  <a:gd name="T39" fmla="*/ 2147483647 h 126"/>
                  <a:gd name="T40" fmla="*/ 2147483647 w 41"/>
                  <a:gd name="T41" fmla="*/ 2147483647 h 126"/>
                  <a:gd name="T42" fmla="*/ 2147483647 w 41"/>
                  <a:gd name="T43" fmla="*/ 2147483647 h 126"/>
                  <a:gd name="T44" fmla="*/ 2147483647 w 41"/>
                  <a:gd name="T45" fmla="*/ 2147483647 h 126"/>
                  <a:gd name="T46" fmla="*/ 2147483647 w 41"/>
                  <a:gd name="T47" fmla="*/ 2147483647 h 126"/>
                  <a:gd name="T48" fmla="*/ 2147483647 w 41"/>
                  <a:gd name="T49" fmla="*/ 2147483647 h 126"/>
                  <a:gd name="T50" fmla="*/ 2147483647 w 41"/>
                  <a:gd name="T51" fmla="*/ 2147483647 h 126"/>
                  <a:gd name="T52" fmla="*/ 2147483647 w 41"/>
                  <a:gd name="T53" fmla="*/ 2147483647 h 126"/>
                  <a:gd name="T54" fmla="*/ 2147483647 w 41"/>
                  <a:gd name="T55" fmla="*/ 2147483647 h 126"/>
                  <a:gd name="T56" fmla="*/ 2147483647 w 41"/>
                  <a:gd name="T57" fmla="*/ 2147483647 h 126"/>
                  <a:gd name="T58" fmla="*/ 2147483647 w 41"/>
                  <a:gd name="T59" fmla="*/ 2147483647 h 126"/>
                  <a:gd name="T60" fmla="*/ 2147483647 w 41"/>
                  <a:gd name="T61" fmla="*/ 2147483647 h 126"/>
                  <a:gd name="T62" fmla="*/ 2147483647 w 41"/>
                  <a:gd name="T63" fmla="*/ 2147483647 h 126"/>
                  <a:gd name="T64" fmla="*/ 2147483647 w 41"/>
                  <a:gd name="T65" fmla="*/ 2147483647 h 126"/>
                  <a:gd name="T66" fmla="*/ 2147483647 w 41"/>
                  <a:gd name="T67" fmla="*/ 2147483647 h 126"/>
                  <a:gd name="T68" fmla="*/ 2147483647 w 41"/>
                  <a:gd name="T69" fmla="*/ 2147483647 h 126"/>
                  <a:gd name="T70" fmla="*/ 2147483647 w 41"/>
                  <a:gd name="T71" fmla="*/ 2147483647 h 126"/>
                  <a:gd name="T72" fmla="*/ 2147483647 w 41"/>
                  <a:gd name="T73" fmla="*/ 2147483647 h 126"/>
                  <a:gd name="T74" fmla="*/ 2147483647 w 41"/>
                  <a:gd name="T75" fmla="*/ 2147483647 h 126"/>
                  <a:gd name="T76" fmla="*/ 2147483647 w 41"/>
                  <a:gd name="T77" fmla="*/ 2147483647 h 126"/>
                  <a:gd name="T78" fmla="*/ 2147483647 w 41"/>
                  <a:gd name="T79" fmla="*/ 2147483647 h 126"/>
                  <a:gd name="T80" fmla="*/ 2147483647 w 41"/>
                  <a:gd name="T81" fmla="*/ 2147483647 h 126"/>
                  <a:gd name="T82" fmla="*/ 2147483647 w 41"/>
                  <a:gd name="T83" fmla="*/ 2147483647 h 12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41" h="126">
                    <a:moveTo>
                      <a:pt x="33" y="100"/>
                    </a:moveTo>
                    <a:cubicBezTo>
                      <a:pt x="33" y="100"/>
                      <a:pt x="30" y="88"/>
                      <a:pt x="30" y="84"/>
                    </a:cubicBezTo>
                    <a:cubicBezTo>
                      <a:pt x="32" y="75"/>
                      <a:pt x="24" y="46"/>
                      <a:pt x="23" y="43"/>
                    </a:cubicBezTo>
                    <a:cubicBezTo>
                      <a:pt x="22" y="40"/>
                      <a:pt x="22" y="30"/>
                      <a:pt x="20" y="28"/>
                    </a:cubicBezTo>
                    <a:cubicBezTo>
                      <a:pt x="19" y="25"/>
                      <a:pt x="31" y="28"/>
                      <a:pt x="34" y="30"/>
                    </a:cubicBezTo>
                    <a:cubicBezTo>
                      <a:pt x="37" y="31"/>
                      <a:pt x="39" y="39"/>
                      <a:pt x="40" y="44"/>
                    </a:cubicBezTo>
                    <a:cubicBezTo>
                      <a:pt x="40" y="35"/>
                      <a:pt x="41" y="25"/>
                      <a:pt x="40" y="23"/>
                    </a:cubicBezTo>
                    <a:cubicBezTo>
                      <a:pt x="39" y="19"/>
                      <a:pt x="39" y="2"/>
                      <a:pt x="39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7"/>
                      <a:pt x="19" y="17"/>
                      <a:pt x="15" y="21"/>
                    </a:cubicBezTo>
                    <a:cubicBezTo>
                      <a:pt x="11" y="25"/>
                      <a:pt x="0" y="23"/>
                      <a:pt x="0" y="23"/>
                    </a:cubicBezTo>
                    <a:cubicBezTo>
                      <a:pt x="0" y="23"/>
                      <a:pt x="0" y="23"/>
                      <a:pt x="5" y="24"/>
                    </a:cubicBezTo>
                    <a:cubicBezTo>
                      <a:pt x="9" y="26"/>
                      <a:pt x="8" y="30"/>
                      <a:pt x="8" y="30"/>
                    </a:cubicBezTo>
                    <a:cubicBezTo>
                      <a:pt x="1" y="27"/>
                      <a:pt x="0" y="30"/>
                      <a:pt x="0" y="30"/>
                    </a:cubicBezTo>
                    <a:cubicBezTo>
                      <a:pt x="6" y="31"/>
                      <a:pt x="11" y="35"/>
                      <a:pt x="11" y="35"/>
                    </a:cubicBezTo>
                    <a:cubicBezTo>
                      <a:pt x="4" y="31"/>
                      <a:pt x="0" y="36"/>
                      <a:pt x="0" y="36"/>
                    </a:cubicBezTo>
                    <a:cubicBezTo>
                      <a:pt x="0" y="36"/>
                      <a:pt x="6" y="33"/>
                      <a:pt x="8" y="36"/>
                    </a:cubicBezTo>
                    <a:cubicBezTo>
                      <a:pt x="10" y="40"/>
                      <a:pt x="11" y="63"/>
                      <a:pt x="11" y="67"/>
                    </a:cubicBezTo>
                    <a:cubicBezTo>
                      <a:pt x="11" y="70"/>
                      <a:pt x="14" y="88"/>
                      <a:pt x="16" y="90"/>
                    </a:cubicBezTo>
                    <a:cubicBezTo>
                      <a:pt x="17" y="93"/>
                      <a:pt x="15" y="103"/>
                      <a:pt x="14" y="101"/>
                    </a:cubicBezTo>
                    <a:cubicBezTo>
                      <a:pt x="12" y="99"/>
                      <a:pt x="5" y="47"/>
                      <a:pt x="5" y="47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2"/>
                      <a:pt x="11" y="111"/>
                      <a:pt x="14" y="114"/>
                    </a:cubicBezTo>
                    <a:cubicBezTo>
                      <a:pt x="17" y="117"/>
                      <a:pt x="14" y="119"/>
                      <a:pt x="14" y="119"/>
                    </a:cubicBezTo>
                    <a:cubicBezTo>
                      <a:pt x="13" y="119"/>
                      <a:pt x="7" y="115"/>
                      <a:pt x="3" y="112"/>
                    </a:cubicBezTo>
                    <a:cubicBezTo>
                      <a:pt x="4" y="116"/>
                      <a:pt x="4" y="119"/>
                      <a:pt x="5" y="119"/>
                    </a:cubicBezTo>
                    <a:cubicBezTo>
                      <a:pt x="5" y="119"/>
                      <a:pt x="1" y="124"/>
                      <a:pt x="5" y="126"/>
                    </a:cubicBezTo>
                    <a:cubicBezTo>
                      <a:pt x="5" y="126"/>
                      <a:pt x="17" y="124"/>
                      <a:pt x="19" y="126"/>
                    </a:cubicBezTo>
                    <a:cubicBezTo>
                      <a:pt x="19" y="126"/>
                      <a:pt x="21" y="121"/>
                      <a:pt x="20" y="120"/>
                    </a:cubicBezTo>
                    <a:cubicBezTo>
                      <a:pt x="19" y="119"/>
                      <a:pt x="20" y="116"/>
                      <a:pt x="20" y="116"/>
                    </a:cubicBezTo>
                    <a:cubicBezTo>
                      <a:pt x="20" y="116"/>
                      <a:pt x="21" y="111"/>
                      <a:pt x="20" y="109"/>
                    </a:cubicBezTo>
                    <a:cubicBezTo>
                      <a:pt x="19" y="106"/>
                      <a:pt x="14" y="51"/>
                      <a:pt x="17" y="45"/>
                    </a:cubicBezTo>
                    <a:cubicBezTo>
                      <a:pt x="17" y="45"/>
                      <a:pt x="18" y="58"/>
                      <a:pt x="19" y="58"/>
                    </a:cubicBezTo>
                    <a:cubicBezTo>
                      <a:pt x="19" y="58"/>
                      <a:pt x="20" y="73"/>
                      <a:pt x="22" y="75"/>
                    </a:cubicBezTo>
                    <a:cubicBezTo>
                      <a:pt x="22" y="75"/>
                      <a:pt x="25" y="98"/>
                      <a:pt x="23" y="102"/>
                    </a:cubicBezTo>
                    <a:cubicBezTo>
                      <a:pt x="23" y="102"/>
                      <a:pt x="21" y="111"/>
                      <a:pt x="25" y="113"/>
                    </a:cubicBezTo>
                    <a:cubicBezTo>
                      <a:pt x="35" y="113"/>
                      <a:pt x="35" y="113"/>
                      <a:pt x="35" y="113"/>
                    </a:cubicBezTo>
                    <a:cubicBezTo>
                      <a:pt x="35" y="113"/>
                      <a:pt x="37" y="108"/>
                      <a:pt x="37" y="106"/>
                    </a:cubicBezTo>
                    <a:cubicBezTo>
                      <a:pt x="38" y="105"/>
                      <a:pt x="38" y="102"/>
                      <a:pt x="37" y="100"/>
                    </a:cubicBezTo>
                    <a:cubicBezTo>
                      <a:pt x="37" y="100"/>
                      <a:pt x="37" y="100"/>
                      <a:pt x="37" y="100"/>
                    </a:cubicBezTo>
                    <a:cubicBezTo>
                      <a:pt x="35" y="100"/>
                      <a:pt x="33" y="100"/>
                      <a:pt x="33" y="10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88" name="Freeform 216"/>
              <p:cNvSpPr>
                <a:spLocks/>
              </p:cNvSpPr>
              <p:nvPr/>
            </p:nvSpPr>
            <p:spPr bwMode="auto">
              <a:xfrm>
                <a:off x="4614863" y="3998913"/>
                <a:ext cx="138113" cy="163512"/>
              </a:xfrm>
              <a:custGeom>
                <a:avLst/>
                <a:gdLst>
                  <a:gd name="T0" fmla="*/ 0 w 11"/>
                  <a:gd name="T1" fmla="*/ 0 h 13"/>
                  <a:gd name="T2" fmla="*/ 0 w 11"/>
                  <a:gd name="T3" fmla="*/ 2147483647 h 13"/>
                  <a:gd name="T4" fmla="*/ 2147483647 w 11"/>
                  <a:gd name="T5" fmla="*/ 2147483647 h 13"/>
                  <a:gd name="T6" fmla="*/ 2147483647 w 11"/>
                  <a:gd name="T7" fmla="*/ 2147483647 h 13"/>
                  <a:gd name="T8" fmla="*/ 2147483647 w 11"/>
                  <a:gd name="T9" fmla="*/ 2147483647 h 13"/>
                  <a:gd name="T10" fmla="*/ 2147483647 w 11"/>
                  <a:gd name="T11" fmla="*/ 2147483647 h 13"/>
                  <a:gd name="T12" fmla="*/ 2147483647 w 11"/>
                  <a:gd name="T13" fmla="*/ 2147483647 h 13"/>
                  <a:gd name="T14" fmla="*/ 2147483647 w 11"/>
                  <a:gd name="T15" fmla="*/ 2147483647 h 13"/>
                  <a:gd name="T16" fmla="*/ 2147483647 w 11"/>
                  <a:gd name="T17" fmla="*/ 0 h 13"/>
                  <a:gd name="T18" fmla="*/ 0 w 11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" h="13">
                    <a:moveTo>
                      <a:pt x="0" y="0"/>
                    </a:moveTo>
                    <a:cubicBezTo>
                      <a:pt x="0" y="0"/>
                      <a:pt x="1" y="6"/>
                      <a:pt x="0" y="6"/>
                    </a:cubicBezTo>
                    <a:cubicBezTo>
                      <a:pt x="0" y="6"/>
                      <a:pt x="4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7" y="11"/>
                      <a:pt x="7" y="11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7" y="8"/>
                      <a:pt x="9" y="9"/>
                      <a:pt x="10" y="7"/>
                    </a:cubicBezTo>
                    <a:cubicBezTo>
                      <a:pt x="10" y="6"/>
                      <a:pt x="11" y="5"/>
                      <a:pt x="11" y="5"/>
                    </a:cubicBezTo>
                    <a:cubicBezTo>
                      <a:pt x="11" y="5"/>
                      <a:pt x="6" y="2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89" name="Freeform 217"/>
              <p:cNvSpPr>
                <a:spLocks/>
              </p:cNvSpPr>
              <p:nvPr/>
            </p:nvSpPr>
            <p:spPr bwMode="auto">
              <a:xfrm>
                <a:off x="4413250" y="4075113"/>
                <a:ext cx="617538" cy="887412"/>
              </a:xfrm>
              <a:custGeom>
                <a:avLst/>
                <a:gdLst>
                  <a:gd name="T0" fmla="*/ 0 w 49"/>
                  <a:gd name="T1" fmla="*/ 2147483647 h 71"/>
                  <a:gd name="T2" fmla="*/ 2147483647 w 49"/>
                  <a:gd name="T3" fmla="*/ 2147483647 h 71"/>
                  <a:gd name="T4" fmla="*/ 2147483647 w 49"/>
                  <a:gd name="T5" fmla="*/ 2147483647 h 71"/>
                  <a:gd name="T6" fmla="*/ 2147483647 w 49"/>
                  <a:gd name="T7" fmla="*/ 2147483647 h 71"/>
                  <a:gd name="T8" fmla="*/ 2147483647 w 49"/>
                  <a:gd name="T9" fmla="*/ 0 h 71"/>
                  <a:gd name="T10" fmla="*/ 2147483647 w 49"/>
                  <a:gd name="T11" fmla="*/ 2147483647 h 71"/>
                  <a:gd name="T12" fmla="*/ 2147483647 w 49"/>
                  <a:gd name="T13" fmla="*/ 2147483647 h 71"/>
                  <a:gd name="T14" fmla="*/ 2147483647 w 49"/>
                  <a:gd name="T15" fmla="*/ 0 h 71"/>
                  <a:gd name="T16" fmla="*/ 2147483647 w 49"/>
                  <a:gd name="T17" fmla="*/ 0 h 71"/>
                  <a:gd name="T18" fmla="*/ 2147483647 w 49"/>
                  <a:gd name="T19" fmla="*/ 2147483647 h 71"/>
                  <a:gd name="T20" fmla="*/ 0 w 49"/>
                  <a:gd name="T21" fmla="*/ 2147483647 h 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9" h="71">
                    <a:moveTo>
                      <a:pt x="0" y="58"/>
                    </a:moveTo>
                    <a:cubicBezTo>
                      <a:pt x="0" y="58"/>
                      <a:pt x="15" y="71"/>
                      <a:pt x="24" y="70"/>
                    </a:cubicBezTo>
                    <a:cubicBezTo>
                      <a:pt x="33" y="70"/>
                      <a:pt x="48" y="63"/>
                      <a:pt x="48" y="58"/>
                    </a:cubicBezTo>
                    <a:cubicBezTo>
                      <a:pt x="49" y="53"/>
                      <a:pt x="42" y="14"/>
                      <a:pt x="42" y="1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5" y="24"/>
                      <a:pt x="5" y="24"/>
                      <a:pt x="5" y="24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90" name="Freeform 218"/>
              <p:cNvSpPr>
                <a:spLocks/>
              </p:cNvSpPr>
              <p:nvPr/>
            </p:nvSpPr>
            <p:spPr bwMode="auto">
              <a:xfrm>
                <a:off x="4413250" y="4086225"/>
                <a:ext cx="239713" cy="750887"/>
              </a:xfrm>
              <a:custGeom>
                <a:avLst/>
                <a:gdLst>
                  <a:gd name="T0" fmla="*/ 2147483647 w 19"/>
                  <a:gd name="T1" fmla="*/ 2147483647 h 60"/>
                  <a:gd name="T2" fmla="*/ 2147483647 w 19"/>
                  <a:gd name="T3" fmla="*/ 2147483647 h 60"/>
                  <a:gd name="T4" fmla="*/ 2147483647 w 19"/>
                  <a:gd name="T5" fmla="*/ 2147483647 h 60"/>
                  <a:gd name="T6" fmla="*/ 2147483647 w 19"/>
                  <a:gd name="T7" fmla="*/ 2147483647 h 60"/>
                  <a:gd name="T8" fmla="*/ 2147483647 w 19"/>
                  <a:gd name="T9" fmla="*/ 2147483647 h 60"/>
                  <a:gd name="T10" fmla="*/ 2147483647 w 19"/>
                  <a:gd name="T11" fmla="*/ 2147483647 h 60"/>
                  <a:gd name="T12" fmla="*/ 2147483647 w 19"/>
                  <a:gd name="T13" fmla="*/ 2147483647 h 60"/>
                  <a:gd name="T14" fmla="*/ 2147483647 w 19"/>
                  <a:gd name="T15" fmla="*/ 2147483647 h 60"/>
                  <a:gd name="T16" fmla="*/ 2147483647 w 19"/>
                  <a:gd name="T17" fmla="*/ 2147483647 h 60"/>
                  <a:gd name="T18" fmla="*/ 2147483647 w 19"/>
                  <a:gd name="T19" fmla="*/ 2147483647 h 60"/>
                  <a:gd name="T20" fmla="*/ 2147483647 w 19"/>
                  <a:gd name="T21" fmla="*/ 0 h 60"/>
                  <a:gd name="T22" fmla="*/ 2147483647 w 19"/>
                  <a:gd name="T23" fmla="*/ 2147483647 h 60"/>
                  <a:gd name="T24" fmla="*/ 2147483647 w 19"/>
                  <a:gd name="T25" fmla="*/ 2147483647 h 60"/>
                  <a:gd name="T26" fmla="*/ 0 w 19"/>
                  <a:gd name="T27" fmla="*/ 2147483647 h 60"/>
                  <a:gd name="T28" fmla="*/ 2147483647 w 19"/>
                  <a:gd name="T29" fmla="*/ 2147483647 h 60"/>
                  <a:gd name="T30" fmla="*/ 2147483647 w 19"/>
                  <a:gd name="T31" fmla="*/ 2147483647 h 6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" h="60">
                    <a:moveTo>
                      <a:pt x="11" y="56"/>
                    </a:moveTo>
                    <a:cubicBezTo>
                      <a:pt x="11" y="56"/>
                      <a:pt x="6" y="54"/>
                      <a:pt x="8" y="48"/>
                    </a:cubicBezTo>
                    <a:cubicBezTo>
                      <a:pt x="8" y="48"/>
                      <a:pt x="8" y="53"/>
                      <a:pt x="13" y="54"/>
                    </a:cubicBezTo>
                    <a:cubicBezTo>
                      <a:pt x="13" y="54"/>
                      <a:pt x="7" y="50"/>
                      <a:pt x="8" y="36"/>
                    </a:cubicBezTo>
                    <a:cubicBezTo>
                      <a:pt x="8" y="36"/>
                      <a:pt x="10" y="49"/>
                      <a:pt x="15" y="52"/>
                    </a:cubicBezTo>
                    <a:cubicBezTo>
                      <a:pt x="15" y="52"/>
                      <a:pt x="8" y="43"/>
                      <a:pt x="13" y="38"/>
                    </a:cubicBezTo>
                    <a:cubicBezTo>
                      <a:pt x="13" y="38"/>
                      <a:pt x="13" y="41"/>
                      <a:pt x="17" y="39"/>
                    </a:cubicBezTo>
                    <a:cubicBezTo>
                      <a:pt x="17" y="39"/>
                      <a:pt x="11" y="39"/>
                      <a:pt x="13" y="29"/>
                    </a:cubicBezTo>
                    <a:cubicBezTo>
                      <a:pt x="14" y="20"/>
                      <a:pt x="14" y="4"/>
                      <a:pt x="14" y="4"/>
                    </a:cubicBezTo>
                    <a:cubicBezTo>
                      <a:pt x="14" y="4"/>
                      <a:pt x="16" y="8"/>
                      <a:pt x="19" y="8"/>
                    </a:cubicBezTo>
                    <a:cubicBezTo>
                      <a:pt x="19" y="8"/>
                      <a:pt x="14" y="7"/>
                      <a:pt x="15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9"/>
                      <a:pt x="6" y="23"/>
                      <a:pt x="4" y="2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1" y="58"/>
                      <a:pt x="3" y="60"/>
                    </a:cubicBezTo>
                    <a:cubicBezTo>
                      <a:pt x="4" y="58"/>
                      <a:pt x="7" y="55"/>
                      <a:pt x="11" y="56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91" name="Freeform 219"/>
              <p:cNvSpPr>
                <a:spLocks/>
              </p:cNvSpPr>
              <p:nvPr/>
            </p:nvSpPr>
            <p:spPr bwMode="auto">
              <a:xfrm>
                <a:off x="4752975" y="4098925"/>
                <a:ext cx="76200" cy="87312"/>
              </a:xfrm>
              <a:custGeom>
                <a:avLst/>
                <a:gdLst>
                  <a:gd name="T0" fmla="*/ 2147483647 w 6"/>
                  <a:gd name="T1" fmla="*/ 0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0 h 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2" y="6"/>
                      <a:pt x="6" y="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92" name="Freeform 220"/>
              <p:cNvSpPr>
                <a:spLocks/>
              </p:cNvSpPr>
              <p:nvPr/>
            </p:nvSpPr>
            <p:spPr bwMode="auto">
              <a:xfrm>
                <a:off x="4803775" y="4137025"/>
                <a:ext cx="227013" cy="736600"/>
              </a:xfrm>
              <a:custGeom>
                <a:avLst/>
                <a:gdLst>
                  <a:gd name="T0" fmla="*/ 2147483647 w 18"/>
                  <a:gd name="T1" fmla="*/ 2147483647 h 59"/>
                  <a:gd name="T2" fmla="*/ 2147483647 w 18"/>
                  <a:gd name="T3" fmla="*/ 2147483647 h 59"/>
                  <a:gd name="T4" fmla="*/ 2147483647 w 18"/>
                  <a:gd name="T5" fmla="*/ 0 h 59"/>
                  <a:gd name="T6" fmla="*/ 0 w 18"/>
                  <a:gd name="T7" fmla="*/ 2147483647 h 59"/>
                  <a:gd name="T8" fmla="*/ 2147483647 w 18"/>
                  <a:gd name="T9" fmla="*/ 2147483647 h 59"/>
                  <a:gd name="T10" fmla="*/ 2147483647 w 18"/>
                  <a:gd name="T11" fmla="*/ 2147483647 h 59"/>
                  <a:gd name="T12" fmla="*/ 2147483647 w 18"/>
                  <a:gd name="T13" fmla="*/ 2147483647 h 59"/>
                  <a:gd name="T14" fmla="*/ 2147483647 w 18"/>
                  <a:gd name="T15" fmla="*/ 2147483647 h 59"/>
                  <a:gd name="T16" fmla="*/ 2147483647 w 18"/>
                  <a:gd name="T17" fmla="*/ 2147483647 h 59"/>
                  <a:gd name="T18" fmla="*/ 2147483647 w 18"/>
                  <a:gd name="T19" fmla="*/ 2147483647 h 59"/>
                  <a:gd name="T20" fmla="*/ 2147483647 w 18"/>
                  <a:gd name="T21" fmla="*/ 2147483647 h 59"/>
                  <a:gd name="T22" fmla="*/ 2147483647 w 18"/>
                  <a:gd name="T23" fmla="*/ 2147483647 h 5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8" h="59">
                    <a:moveTo>
                      <a:pt x="17" y="53"/>
                    </a:moveTo>
                    <a:cubicBezTo>
                      <a:pt x="18" y="48"/>
                      <a:pt x="11" y="9"/>
                      <a:pt x="11" y="9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4"/>
                      <a:pt x="3" y="9"/>
                      <a:pt x="0" y="12"/>
                    </a:cubicBezTo>
                    <a:cubicBezTo>
                      <a:pt x="1" y="11"/>
                      <a:pt x="3" y="10"/>
                      <a:pt x="4" y="7"/>
                    </a:cubicBezTo>
                    <a:cubicBezTo>
                      <a:pt x="4" y="7"/>
                      <a:pt x="8" y="23"/>
                      <a:pt x="4" y="33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2" y="40"/>
                      <a:pt x="7" y="42"/>
                    </a:cubicBezTo>
                    <a:cubicBezTo>
                      <a:pt x="7" y="42"/>
                      <a:pt x="8" y="54"/>
                      <a:pt x="7" y="58"/>
                    </a:cubicBezTo>
                    <a:cubicBezTo>
                      <a:pt x="7" y="58"/>
                      <a:pt x="9" y="51"/>
                      <a:pt x="11" y="53"/>
                    </a:cubicBezTo>
                    <a:cubicBezTo>
                      <a:pt x="12" y="55"/>
                      <a:pt x="13" y="57"/>
                      <a:pt x="12" y="59"/>
                    </a:cubicBezTo>
                    <a:cubicBezTo>
                      <a:pt x="15" y="57"/>
                      <a:pt x="17" y="55"/>
                      <a:pt x="17" y="53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93" name="Freeform 221"/>
              <p:cNvSpPr>
                <a:spLocks/>
              </p:cNvSpPr>
              <p:nvPr/>
            </p:nvSpPr>
            <p:spPr bwMode="auto">
              <a:xfrm>
                <a:off x="5395913" y="4162425"/>
                <a:ext cx="112713" cy="149225"/>
              </a:xfrm>
              <a:custGeom>
                <a:avLst/>
                <a:gdLst>
                  <a:gd name="T0" fmla="*/ 0 w 9"/>
                  <a:gd name="T1" fmla="*/ 2147483647 h 12"/>
                  <a:gd name="T2" fmla="*/ 2147483647 w 9"/>
                  <a:gd name="T3" fmla="*/ 2147483647 h 12"/>
                  <a:gd name="T4" fmla="*/ 2147483647 w 9"/>
                  <a:gd name="T5" fmla="*/ 2147483647 h 12"/>
                  <a:gd name="T6" fmla="*/ 2147483647 w 9"/>
                  <a:gd name="T7" fmla="*/ 2147483647 h 12"/>
                  <a:gd name="T8" fmla="*/ 2147483647 w 9"/>
                  <a:gd name="T9" fmla="*/ 2147483647 h 12"/>
                  <a:gd name="T10" fmla="*/ 2147483647 w 9"/>
                  <a:gd name="T11" fmla="*/ 2147483647 h 12"/>
                  <a:gd name="T12" fmla="*/ 2147483647 w 9"/>
                  <a:gd name="T13" fmla="*/ 2147483647 h 12"/>
                  <a:gd name="T14" fmla="*/ 2147483647 w 9"/>
                  <a:gd name="T15" fmla="*/ 2147483647 h 12"/>
                  <a:gd name="T16" fmla="*/ 2147483647 w 9"/>
                  <a:gd name="T17" fmla="*/ 2147483647 h 12"/>
                  <a:gd name="T18" fmla="*/ 0 w 9"/>
                  <a:gd name="T19" fmla="*/ 2147483647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" h="12">
                    <a:moveTo>
                      <a:pt x="0" y="2"/>
                    </a:moveTo>
                    <a:cubicBezTo>
                      <a:pt x="1" y="2"/>
                      <a:pt x="1" y="3"/>
                      <a:pt x="1" y="4"/>
                    </a:cubicBezTo>
                    <a:cubicBezTo>
                      <a:pt x="2" y="7"/>
                      <a:pt x="8" y="12"/>
                      <a:pt x="8" y="12"/>
                    </a:cubicBezTo>
                    <a:cubicBezTo>
                      <a:pt x="8" y="12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8"/>
                      <a:pt x="7" y="5"/>
                      <a:pt x="6" y="5"/>
                    </a:cubicBezTo>
                    <a:cubicBezTo>
                      <a:pt x="6" y="5"/>
                      <a:pt x="5" y="3"/>
                      <a:pt x="5" y="3"/>
                    </a:cubicBezTo>
                    <a:cubicBezTo>
                      <a:pt x="4" y="3"/>
                      <a:pt x="5" y="0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94" name="Freeform 222"/>
              <p:cNvSpPr>
                <a:spLocks/>
              </p:cNvSpPr>
              <p:nvPr/>
            </p:nvSpPr>
            <p:spPr bwMode="auto">
              <a:xfrm>
                <a:off x="4564063" y="3724275"/>
                <a:ext cx="290513" cy="361950"/>
              </a:xfrm>
              <a:custGeom>
                <a:avLst/>
                <a:gdLst>
                  <a:gd name="T0" fmla="*/ 2147483647 w 23"/>
                  <a:gd name="T1" fmla="*/ 2147483647 h 29"/>
                  <a:gd name="T2" fmla="*/ 2147483647 w 23"/>
                  <a:gd name="T3" fmla="*/ 2147483647 h 29"/>
                  <a:gd name="T4" fmla="*/ 2147483647 w 23"/>
                  <a:gd name="T5" fmla="*/ 2147483647 h 29"/>
                  <a:gd name="T6" fmla="*/ 2147483647 w 23"/>
                  <a:gd name="T7" fmla="*/ 2147483647 h 29"/>
                  <a:gd name="T8" fmla="*/ 2147483647 w 23"/>
                  <a:gd name="T9" fmla="*/ 2147483647 h 29"/>
                  <a:gd name="T10" fmla="*/ 2147483647 w 23"/>
                  <a:gd name="T11" fmla="*/ 2147483647 h 29"/>
                  <a:gd name="T12" fmla="*/ 2147483647 w 23"/>
                  <a:gd name="T13" fmla="*/ 2147483647 h 29"/>
                  <a:gd name="T14" fmla="*/ 2147483647 w 23"/>
                  <a:gd name="T15" fmla="*/ 2147483647 h 29"/>
                  <a:gd name="T16" fmla="*/ 2147483647 w 23"/>
                  <a:gd name="T17" fmla="*/ 2147483647 h 29"/>
                  <a:gd name="T18" fmla="*/ 2147483647 w 23"/>
                  <a:gd name="T19" fmla="*/ 2147483647 h 29"/>
                  <a:gd name="T20" fmla="*/ 0 w 23"/>
                  <a:gd name="T21" fmla="*/ 2147483647 h 29"/>
                  <a:gd name="T22" fmla="*/ 2147483647 w 23"/>
                  <a:gd name="T23" fmla="*/ 2147483647 h 29"/>
                  <a:gd name="T24" fmla="*/ 2147483647 w 23"/>
                  <a:gd name="T25" fmla="*/ 2147483647 h 29"/>
                  <a:gd name="T26" fmla="*/ 2147483647 w 23"/>
                  <a:gd name="T27" fmla="*/ 2147483647 h 29"/>
                  <a:gd name="T28" fmla="*/ 2147483647 w 23"/>
                  <a:gd name="T29" fmla="*/ 2147483647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3" h="29">
                    <a:moveTo>
                      <a:pt x="11" y="29"/>
                    </a:moveTo>
                    <a:cubicBezTo>
                      <a:pt x="13" y="29"/>
                      <a:pt x="14" y="28"/>
                      <a:pt x="15" y="28"/>
                    </a:cubicBezTo>
                    <a:cubicBezTo>
                      <a:pt x="16" y="27"/>
                      <a:pt x="18" y="24"/>
                      <a:pt x="19" y="24"/>
                    </a:cubicBezTo>
                    <a:cubicBezTo>
                      <a:pt x="20" y="23"/>
                      <a:pt x="20" y="19"/>
                      <a:pt x="20" y="18"/>
                    </a:cubicBezTo>
                    <a:cubicBezTo>
                      <a:pt x="20" y="18"/>
                      <a:pt x="21" y="19"/>
                      <a:pt x="22" y="18"/>
                    </a:cubicBezTo>
                    <a:cubicBezTo>
                      <a:pt x="22" y="17"/>
                      <a:pt x="23" y="13"/>
                      <a:pt x="22" y="11"/>
                    </a:cubicBezTo>
                    <a:cubicBezTo>
                      <a:pt x="21" y="10"/>
                      <a:pt x="21" y="4"/>
                      <a:pt x="19" y="3"/>
                    </a:cubicBezTo>
                    <a:cubicBezTo>
                      <a:pt x="16" y="2"/>
                      <a:pt x="10" y="0"/>
                      <a:pt x="8" y="1"/>
                    </a:cubicBezTo>
                    <a:cubicBezTo>
                      <a:pt x="6" y="2"/>
                      <a:pt x="1" y="8"/>
                      <a:pt x="1" y="9"/>
                    </a:cubicBezTo>
                    <a:cubicBezTo>
                      <a:pt x="1" y="11"/>
                      <a:pt x="1" y="13"/>
                      <a:pt x="1" y="13"/>
                    </a:cubicBezTo>
                    <a:cubicBezTo>
                      <a:pt x="1" y="13"/>
                      <a:pt x="0" y="13"/>
                      <a:pt x="0" y="13"/>
                    </a:cubicBezTo>
                    <a:cubicBezTo>
                      <a:pt x="0" y="13"/>
                      <a:pt x="1" y="19"/>
                      <a:pt x="2" y="19"/>
                    </a:cubicBezTo>
                    <a:cubicBezTo>
                      <a:pt x="3" y="19"/>
                      <a:pt x="2" y="19"/>
                      <a:pt x="3" y="19"/>
                    </a:cubicBezTo>
                    <a:cubicBezTo>
                      <a:pt x="4" y="19"/>
                      <a:pt x="3" y="23"/>
                      <a:pt x="5" y="24"/>
                    </a:cubicBezTo>
                    <a:cubicBezTo>
                      <a:pt x="6" y="25"/>
                      <a:pt x="8" y="29"/>
                      <a:pt x="11" y="29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95" name="Freeform 223"/>
              <p:cNvSpPr>
                <a:spLocks/>
              </p:cNvSpPr>
              <p:nvPr/>
            </p:nvSpPr>
            <p:spPr bwMode="auto">
              <a:xfrm>
                <a:off x="5383213" y="4075113"/>
                <a:ext cx="188913" cy="211137"/>
              </a:xfrm>
              <a:custGeom>
                <a:avLst/>
                <a:gdLst>
                  <a:gd name="T0" fmla="*/ 0 w 15"/>
                  <a:gd name="T1" fmla="*/ 2147483647 h 17"/>
                  <a:gd name="T2" fmla="*/ 0 w 15"/>
                  <a:gd name="T3" fmla="*/ 2147483647 h 17"/>
                  <a:gd name="T4" fmla="*/ 0 w 15"/>
                  <a:gd name="T5" fmla="*/ 2147483647 h 17"/>
                  <a:gd name="T6" fmla="*/ 0 w 15"/>
                  <a:gd name="T7" fmla="*/ 2147483647 h 17"/>
                  <a:gd name="T8" fmla="*/ 0 w 15"/>
                  <a:gd name="T9" fmla="*/ 2147483647 h 17"/>
                  <a:gd name="T10" fmla="*/ 0 w 15"/>
                  <a:gd name="T11" fmla="*/ 2147483647 h 17"/>
                  <a:gd name="T12" fmla="*/ 2147483647 w 15"/>
                  <a:gd name="T13" fmla="*/ 2147483647 h 17"/>
                  <a:gd name="T14" fmla="*/ 2147483647 w 15"/>
                  <a:gd name="T15" fmla="*/ 2147483647 h 17"/>
                  <a:gd name="T16" fmla="*/ 2147483647 w 15"/>
                  <a:gd name="T17" fmla="*/ 2147483647 h 17"/>
                  <a:gd name="T18" fmla="*/ 2147483647 w 15"/>
                  <a:gd name="T19" fmla="*/ 2147483647 h 17"/>
                  <a:gd name="T20" fmla="*/ 2147483647 w 15"/>
                  <a:gd name="T21" fmla="*/ 2147483647 h 17"/>
                  <a:gd name="T22" fmla="*/ 2147483647 w 15"/>
                  <a:gd name="T23" fmla="*/ 2147483647 h 17"/>
                  <a:gd name="T24" fmla="*/ 2147483647 w 15"/>
                  <a:gd name="T25" fmla="*/ 2147483647 h 17"/>
                  <a:gd name="T26" fmla="*/ 2147483647 w 15"/>
                  <a:gd name="T27" fmla="*/ 2147483647 h 17"/>
                  <a:gd name="T28" fmla="*/ 2147483647 w 15"/>
                  <a:gd name="T29" fmla="*/ 2147483647 h 17"/>
                  <a:gd name="T30" fmla="*/ 2147483647 w 15"/>
                  <a:gd name="T31" fmla="*/ 2147483647 h 17"/>
                  <a:gd name="T32" fmla="*/ 2147483647 w 15"/>
                  <a:gd name="T33" fmla="*/ 2147483647 h 17"/>
                  <a:gd name="T34" fmla="*/ 2147483647 w 15"/>
                  <a:gd name="T35" fmla="*/ 2147483647 h 17"/>
                  <a:gd name="T36" fmla="*/ 2147483647 w 15"/>
                  <a:gd name="T37" fmla="*/ 2147483647 h 17"/>
                  <a:gd name="T38" fmla="*/ 2147483647 w 15"/>
                  <a:gd name="T39" fmla="*/ 2147483647 h 17"/>
                  <a:gd name="T40" fmla="*/ 2147483647 w 15"/>
                  <a:gd name="T41" fmla="*/ 2147483647 h 17"/>
                  <a:gd name="T42" fmla="*/ 2147483647 w 15"/>
                  <a:gd name="T43" fmla="*/ 2147483647 h 17"/>
                  <a:gd name="T44" fmla="*/ 2147483647 w 15"/>
                  <a:gd name="T45" fmla="*/ 2147483647 h 17"/>
                  <a:gd name="T46" fmla="*/ 2147483647 w 15"/>
                  <a:gd name="T47" fmla="*/ 2147483647 h 17"/>
                  <a:gd name="T48" fmla="*/ 2147483647 w 15"/>
                  <a:gd name="T49" fmla="*/ 2147483647 h 17"/>
                  <a:gd name="T50" fmla="*/ 2147483647 w 15"/>
                  <a:gd name="T51" fmla="*/ 2147483647 h 17"/>
                  <a:gd name="T52" fmla="*/ 2147483647 w 15"/>
                  <a:gd name="T53" fmla="*/ 2147483647 h 17"/>
                  <a:gd name="T54" fmla="*/ 2147483647 w 15"/>
                  <a:gd name="T55" fmla="*/ 2147483647 h 17"/>
                  <a:gd name="T56" fmla="*/ 2147483647 w 15"/>
                  <a:gd name="T57" fmla="*/ 2147483647 h 17"/>
                  <a:gd name="T58" fmla="*/ 2147483647 w 15"/>
                  <a:gd name="T59" fmla="*/ 2147483647 h 17"/>
                  <a:gd name="T60" fmla="*/ 2147483647 w 15"/>
                  <a:gd name="T61" fmla="*/ 2147483647 h 17"/>
                  <a:gd name="T62" fmla="*/ 2147483647 w 15"/>
                  <a:gd name="T63" fmla="*/ 2147483647 h 17"/>
                  <a:gd name="T64" fmla="*/ 2147483647 w 15"/>
                  <a:gd name="T65" fmla="*/ 2147483647 h 17"/>
                  <a:gd name="T66" fmla="*/ 2147483647 w 15"/>
                  <a:gd name="T67" fmla="*/ 2147483647 h 17"/>
                  <a:gd name="T68" fmla="*/ 2147483647 w 15"/>
                  <a:gd name="T69" fmla="*/ 2147483647 h 17"/>
                  <a:gd name="T70" fmla="*/ 2147483647 w 15"/>
                  <a:gd name="T71" fmla="*/ 2147483647 h 17"/>
                  <a:gd name="T72" fmla="*/ 2147483647 w 15"/>
                  <a:gd name="T73" fmla="*/ 2147483647 h 17"/>
                  <a:gd name="T74" fmla="*/ 2147483647 w 15"/>
                  <a:gd name="T75" fmla="*/ 2147483647 h 17"/>
                  <a:gd name="T76" fmla="*/ 2147483647 w 15"/>
                  <a:gd name="T77" fmla="*/ 2147483647 h 17"/>
                  <a:gd name="T78" fmla="*/ 2147483647 w 15"/>
                  <a:gd name="T79" fmla="*/ 2147483647 h 17"/>
                  <a:gd name="T80" fmla="*/ 2147483647 w 15"/>
                  <a:gd name="T81" fmla="*/ 2147483647 h 17"/>
                  <a:gd name="T82" fmla="*/ 2147483647 w 15"/>
                  <a:gd name="T83" fmla="*/ 2147483647 h 17"/>
                  <a:gd name="T84" fmla="*/ 2147483647 w 15"/>
                  <a:gd name="T85" fmla="*/ 2147483647 h 17"/>
                  <a:gd name="T86" fmla="*/ 2147483647 w 15"/>
                  <a:gd name="T87" fmla="*/ 2147483647 h 17"/>
                  <a:gd name="T88" fmla="*/ 2147483647 w 15"/>
                  <a:gd name="T89" fmla="*/ 2147483647 h 17"/>
                  <a:gd name="T90" fmla="*/ 2147483647 w 15"/>
                  <a:gd name="T91" fmla="*/ 2147483647 h 17"/>
                  <a:gd name="T92" fmla="*/ 2147483647 w 15"/>
                  <a:gd name="T93" fmla="*/ 2147483647 h 17"/>
                  <a:gd name="T94" fmla="*/ 2147483647 w 15"/>
                  <a:gd name="T95" fmla="*/ 2147483647 h 17"/>
                  <a:gd name="T96" fmla="*/ 2147483647 w 15"/>
                  <a:gd name="T97" fmla="*/ 2147483647 h 17"/>
                  <a:gd name="T98" fmla="*/ 2147483647 w 15"/>
                  <a:gd name="T99" fmla="*/ 2147483647 h 17"/>
                  <a:gd name="T100" fmla="*/ 2147483647 w 15"/>
                  <a:gd name="T101" fmla="*/ 2147483647 h 17"/>
                  <a:gd name="T102" fmla="*/ 2147483647 w 15"/>
                  <a:gd name="T103" fmla="*/ 2147483647 h 17"/>
                  <a:gd name="T104" fmla="*/ 2147483647 w 15"/>
                  <a:gd name="T105" fmla="*/ 2147483647 h 17"/>
                  <a:gd name="T106" fmla="*/ 2147483647 w 15"/>
                  <a:gd name="T107" fmla="*/ 2147483647 h 17"/>
                  <a:gd name="T108" fmla="*/ 2147483647 w 15"/>
                  <a:gd name="T109" fmla="*/ 2147483647 h 17"/>
                  <a:gd name="T110" fmla="*/ 2147483647 w 15"/>
                  <a:gd name="T111" fmla="*/ 2147483647 h 17"/>
                  <a:gd name="T112" fmla="*/ 2147483647 w 15"/>
                  <a:gd name="T113" fmla="*/ 2147483647 h 17"/>
                  <a:gd name="T114" fmla="*/ 0 w 15"/>
                  <a:gd name="T115" fmla="*/ 2147483647 h 17"/>
                  <a:gd name="T116" fmla="*/ 0 w 15"/>
                  <a:gd name="T117" fmla="*/ 2147483647 h 17"/>
                  <a:gd name="T118" fmla="*/ 0 w 15"/>
                  <a:gd name="T119" fmla="*/ 2147483647 h 17"/>
                  <a:gd name="T120" fmla="*/ 0 w 15"/>
                  <a:gd name="T121" fmla="*/ 2147483647 h 17"/>
                  <a:gd name="T122" fmla="*/ 0 w 15"/>
                  <a:gd name="T123" fmla="*/ 2147483647 h 1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" h="17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6" y="7"/>
                      <a:pt x="5" y="10"/>
                      <a:pt x="6" y="10"/>
                    </a:cubicBezTo>
                    <a:cubicBezTo>
                      <a:pt x="6" y="10"/>
                      <a:pt x="7" y="12"/>
                      <a:pt x="7" y="12"/>
                    </a:cubicBezTo>
                    <a:cubicBezTo>
                      <a:pt x="8" y="12"/>
                      <a:pt x="9" y="15"/>
                      <a:pt x="9" y="16"/>
                    </a:cubicBezTo>
                    <a:cubicBezTo>
                      <a:pt x="9" y="16"/>
                      <a:pt x="9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3" y="15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3"/>
                      <a:pt x="13" y="13"/>
                    </a:cubicBezTo>
                    <a:cubicBezTo>
                      <a:pt x="13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4" y="11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4" y="6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4" y="5"/>
                      <a:pt x="12" y="4"/>
                      <a:pt x="12" y="4"/>
                    </a:cubicBezTo>
                    <a:cubicBezTo>
                      <a:pt x="12" y="4"/>
                      <a:pt x="12" y="3"/>
                      <a:pt x="12" y="3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0" y="1"/>
                    </a:cubicBezTo>
                    <a:cubicBezTo>
                      <a:pt x="10" y="0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96" name="Freeform 224"/>
              <p:cNvSpPr>
                <a:spLocks/>
              </p:cNvSpPr>
              <p:nvPr/>
            </p:nvSpPr>
            <p:spPr bwMode="auto">
              <a:xfrm>
                <a:off x="5383213" y="4086225"/>
                <a:ext cx="188913" cy="200025"/>
              </a:xfrm>
              <a:custGeom>
                <a:avLst/>
                <a:gdLst>
                  <a:gd name="T0" fmla="*/ 0 w 15"/>
                  <a:gd name="T1" fmla="*/ 2147483647 h 16"/>
                  <a:gd name="T2" fmla="*/ 0 w 15"/>
                  <a:gd name="T3" fmla="*/ 2147483647 h 16"/>
                  <a:gd name="T4" fmla="*/ 0 w 15"/>
                  <a:gd name="T5" fmla="*/ 2147483647 h 16"/>
                  <a:gd name="T6" fmla="*/ 0 w 15"/>
                  <a:gd name="T7" fmla="*/ 2147483647 h 16"/>
                  <a:gd name="T8" fmla="*/ 0 w 15"/>
                  <a:gd name="T9" fmla="*/ 2147483647 h 16"/>
                  <a:gd name="T10" fmla="*/ 0 w 15"/>
                  <a:gd name="T11" fmla="*/ 2147483647 h 16"/>
                  <a:gd name="T12" fmla="*/ 2147483647 w 15"/>
                  <a:gd name="T13" fmla="*/ 2147483647 h 16"/>
                  <a:gd name="T14" fmla="*/ 2147483647 w 15"/>
                  <a:gd name="T15" fmla="*/ 2147483647 h 16"/>
                  <a:gd name="T16" fmla="*/ 2147483647 w 15"/>
                  <a:gd name="T17" fmla="*/ 2147483647 h 16"/>
                  <a:gd name="T18" fmla="*/ 2147483647 w 15"/>
                  <a:gd name="T19" fmla="*/ 2147483647 h 16"/>
                  <a:gd name="T20" fmla="*/ 2147483647 w 15"/>
                  <a:gd name="T21" fmla="*/ 2147483647 h 16"/>
                  <a:gd name="T22" fmla="*/ 2147483647 w 15"/>
                  <a:gd name="T23" fmla="*/ 2147483647 h 16"/>
                  <a:gd name="T24" fmla="*/ 2147483647 w 15"/>
                  <a:gd name="T25" fmla="*/ 2147483647 h 16"/>
                  <a:gd name="T26" fmla="*/ 2147483647 w 15"/>
                  <a:gd name="T27" fmla="*/ 2147483647 h 16"/>
                  <a:gd name="T28" fmla="*/ 2147483647 w 15"/>
                  <a:gd name="T29" fmla="*/ 2147483647 h 16"/>
                  <a:gd name="T30" fmla="*/ 2147483647 w 15"/>
                  <a:gd name="T31" fmla="*/ 2147483647 h 16"/>
                  <a:gd name="T32" fmla="*/ 2147483647 w 15"/>
                  <a:gd name="T33" fmla="*/ 2147483647 h 16"/>
                  <a:gd name="T34" fmla="*/ 2147483647 w 15"/>
                  <a:gd name="T35" fmla="*/ 2147483647 h 16"/>
                  <a:gd name="T36" fmla="*/ 2147483647 w 15"/>
                  <a:gd name="T37" fmla="*/ 2147483647 h 16"/>
                  <a:gd name="T38" fmla="*/ 2147483647 w 15"/>
                  <a:gd name="T39" fmla="*/ 2147483647 h 16"/>
                  <a:gd name="T40" fmla="*/ 2147483647 w 15"/>
                  <a:gd name="T41" fmla="*/ 2147483647 h 16"/>
                  <a:gd name="T42" fmla="*/ 2147483647 w 15"/>
                  <a:gd name="T43" fmla="*/ 2147483647 h 16"/>
                  <a:gd name="T44" fmla="*/ 2147483647 w 15"/>
                  <a:gd name="T45" fmla="*/ 2147483647 h 16"/>
                  <a:gd name="T46" fmla="*/ 2147483647 w 15"/>
                  <a:gd name="T47" fmla="*/ 2147483647 h 16"/>
                  <a:gd name="T48" fmla="*/ 2147483647 w 15"/>
                  <a:gd name="T49" fmla="*/ 2147483647 h 16"/>
                  <a:gd name="T50" fmla="*/ 2147483647 w 15"/>
                  <a:gd name="T51" fmla="*/ 2147483647 h 16"/>
                  <a:gd name="T52" fmla="*/ 2147483647 w 15"/>
                  <a:gd name="T53" fmla="*/ 2147483647 h 16"/>
                  <a:gd name="T54" fmla="*/ 2147483647 w 15"/>
                  <a:gd name="T55" fmla="*/ 2147483647 h 16"/>
                  <a:gd name="T56" fmla="*/ 2147483647 w 15"/>
                  <a:gd name="T57" fmla="*/ 2147483647 h 16"/>
                  <a:gd name="T58" fmla="*/ 2147483647 w 15"/>
                  <a:gd name="T59" fmla="*/ 2147483647 h 16"/>
                  <a:gd name="T60" fmla="*/ 2147483647 w 15"/>
                  <a:gd name="T61" fmla="*/ 2147483647 h 16"/>
                  <a:gd name="T62" fmla="*/ 2147483647 w 15"/>
                  <a:gd name="T63" fmla="*/ 2147483647 h 16"/>
                  <a:gd name="T64" fmla="*/ 2147483647 w 15"/>
                  <a:gd name="T65" fmla="*/ 2147483647 h 16"/>
                  <a:gd name="T66" fmla="*/ 2147483647 w 15"/>
                  <a:gd name="T67" fmla="*/ 2147483647 h 16"/>
                  <a:gd name="T68" fmla="*/ 2147483647 w 15"/>
                  <a:gd name="T69" fmla="*/ 2147483647 h 16"/>
                  <a:gd name="T70" fmla="*/ 2147483647 w 15"/>
                  <a:gd name="T71" fmla="*/ 2147483647 h 16"/>
                  <a:gd name="T72" fmla="*/ 2147483647 w 15"/>
                  <a:gd name="T73" fmla="*/ 2147483647 h 16"/>
                  <a:gd name="T74" fmla="*/ 2147483647 w 15"/>
                  <a:gd name="T75" fmla="*/ 2147483647 h 16"/>
                  <a:gd name="T76" fmla="*/ 2147483647 w 15"/>
                  <a:gd name="T77" fmla="*/ 2147483647 h 16"/>
                  <a:gd name="T78" fmla="*/ 2147483647 w 15"/>
                  <a:gd name="T79" fmla="*/ 2147483647 h 16"/>
                  <a:gd name="T80" fmla="*/ 2147483647 w 15"/>
                  <a:gd name="T81" fmla="*/ 2147483647 h 16"/>
                  <a:gd name="T82" fmla="*/ 2147483647 w 15"/>
                  <a:gd name="T83" fmla="*/ 2147483647 h 16"/>
                  <a:gd name="T84" fmla="*/ 2147483647 w 15"/>
                  <a:gd name="T85" fmla="*/ 2147483647 h 16"/>
                  <a:gd name="T86" fmla="*/ 2147483647 w 15"/>
                  <a:gd name="T87" fmla="*/ 2147483647 h 16"/>
                  <a:gd name="T88" fmla="*/ 2147483647 w 15"/>
                  <a:gd name="T89" fmla="*/ 2147483647 h 16"/>
                  <a:gd name="T90" fmla="*/ 2147483647 w 15"/>
                  <a:gd name="T91" fmla="*/ 0 h 16"/>
                  <a:gd name="T92" fmla="*/ 2147483647 w 15"/>
                  <a:gd name="T93" fmla="*/ 2147483647 h 16"/>
                  <a:gd name="T94" fmla="*/ 2147483647 w 15"/>
                  <a:gd name="T95" fmla="*/ 2147483647 h 16"/>
                  <a:gd name="T96" fmla="*/ 2147483647 w 15"/>
                  <a:gd name="T97" fmla="*/ 2147483647 h 16"/>
                  <a:gd name="T98" fmla="*/ 2147483647 w 15"/>
                  <a:gd name="T99" fmla="*/ 2147483647 h 16"/>
                  <a:gd name="T100" fmla="*/ 2147483647 w 15"/>
                  <a:gd name="T101" fmla="*/ 2147483647 h 16"/>
                  <a:gd name="T102" fmla="*/ 2147483647 w 15"/>
                  <a:gd name="T103" fmla="*/ 2147483647 h 16"/>
                  <a:gd name="T104" fmla="*/ 2147483647 w 15"/>
                  <a:gd name="T105" fmla="*/ 2147483647 h 16"/>
                  <a:gd name="T106" fmla="*/ 2147483647 w 15"/>
                  <a:gd name="T107" fmla="*/ 2147483647 h 16"/>
                  <a:gd name="T108" fmla="*/ 2147483647 w 15"/>
                  <a:gd name="T109" fmla="*/ 2147483647 h 16"/>
                  <a:gd name="T110" fmla="*/ 2147483647 w 15"/>
                  <a:gd name="T111" fmla="*/ 2147483647 h 16"/>
                  <a:gd name="T112" fmla="*/ 2147483647 w 15"/>
                  <a:gd name="T113" fmla="*/ 2147483647 h 16"/>
                  <a:gd name="T114" fmla="*/ 2147483647 w 15"/>
                  <a:gd name="T115" fmla="*/ 2147483647 h 16"/>
                  <a:gd name="T116" fmla="*/ 0 w 15"/>
                  <a:gd name="T117" fmla="*/ 2147483647 h 16"/>
                  <a:gd name="T118" fmla="*/ 0 w 15"/>
                  <a:gd name="T119" fmla="*/ 2147483647 h 16"/>
                  <a:gd name="T120" fmla="*/ 0 w 15"/>
                  <a:gd name="T121" fmla="*/ 2147483647 h 16"/>
                  <a:gd name="T122" fmla="*/ 0 w 15"/>
                  <a:gd name="T123" fmla="*/ 2147483647 h 16"/>
                  <a:gd name="T124" fmla="*/ 0 w 15"/>
                  <a:gd name="T125" fmla="*/ 2147483647 h 1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5" h="16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3" y="8"/>
                      <a:pt x="4" y="8"/>
                    </a:cubicBezTo>
                    <a:cubicBezTo>
                      <a:pt x="6" y="6"/>
                      <a:pt x="5" y="9"/>
                      <a:pt x="6" y="9"/>
                    </a:cubicBezTo>
                    <a:cubicBezTo>
                      <a:pt x="6" y="9"/>
                      <a:pt x="7" y="11"/>
                      <a:pt x="7" y="11"/>
                    </a:cubicBezTo>
                    <a:cubicBezTo>
                      <a:pt x="8" y="11"/>
                      <a:pt x="9" y="14"/>
                      <a:pt x="9" y="15"/>
                    </a:cubicBezTo>
                    <a:cubicBezTo>
                      <a:pt x="9" y="15"/>
                      <a:pt x="9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4"/>
                      <a:pt x="12" y="14"/>
                    </a:cubicBezTo>
                    <a:cubicBezTo>
                      <a:pt x="12" y="14"/>
                      <a:pt x="13" y="14"/>
                      <a:pt x="13" y="14"/>
                    </a:cubicBezTo>
                    <a:cubicBezTo>
                      <a:pt x="13" y="14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0"/>
                      <a:pt x="14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8"/>
                      <a:pt x="12" y="8"/>
                      <a:pt x="11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6"/>
                      <a:pt x="11" y="6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9" y="4"/>
                      <a:pt x="8" y="3"/>
                    </a:cubicBezTo>
                    <a:cubicBezTo>
                      <a:pt x="7" y="3"/>
                      <a:pt x="7" y="2"/>
                      <a:pt x="6" y="1"/>
                    </a:cubicBezTo>
                    <a:cubicBezTo>
                      <a:pt x="6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97" name="Freeform 225"/>
              <p:cNvSpPr>
                <a:spLocks/>
              </p:cNvSpPr>
              <p:nvPr/>
            </p:nvSpPr>
            <p:spPr bwMode="auto">
              <a:xfrm>
                <a:off x="4564063" y="3736975"/>
                <a:ext cx="290513" cy="349250"/>
              </a:xfrm>
              <a:custGeom>
                <a:avLst/>
                <a:gdLst>
                  <a:gd name="T0" fmla="*/ 2147483647 w 23"/>
                  <a:gd name="T1" fmla="*/ 2147483647 h 28"/>
                  <a:gd name="T2" fmla="*/ 2147483647 w 23"/>
                  <a:gd name="T3" fmla="*/ 0 h 28"/>
                  <a:gd name="T4" fmla="*/ 2147483647 w 23"/>
                  <a:gd name="T5" fmla="*/ 2147483647 h 28"/>
                  <a:gd name="T6" fmla="*/ 2147483647 w 23"/>
                  <a:gd name="T7" fmla="*/ 2147483647 h 28"/>
                  <a:gd name="T8" fmla="*/ 2147483647 w 23"/>
                  <a:gd name="T9" fmla="*/ 2147483647 h 28"/>
                  <a:gd name="T10" fmla="*/ 2147483647 w 23"/>
                  <a:gd name="T11" fmla="*/ 2147483647 h 28"/>
                  <a:gd name="T12" fmla="*/ 2147483647 w 23"/>
                  <a:gd name="T13" fmla="*/ 2147483647 h 28"/>
                  <a:gd name="T14" fmla="*/ 2147483647 w 23"/>
                  <a:gd name="T15" fmla="*/ 2147483647 h 28"/>
                  <a:gd name="T16" fmla="*/ 2147483647 w 23"/>
                  <a:gd name="T17" fmla="*/ 2147483647 h 28"/>
                  <a:gd name="T18" fmla="*/ 2147483647 w 23"/>
                  <a:gd name="T19" fmla="*/ 2147483647 h 28"/>
                  <a:gd name="T20" fmla="*/ 2147483647 w 23"/>
                  <a:gd name="T21" fmla="*/ 2147483647 h 28"/>
                  <a:gd name="T22" fmla="*/ 2147483647 w 23"/>
                  <a:gd name="T23" fmla="*/ 2147483647 h 28"/>
                  <a:gd name="T24" fmla="*/ 2147483647 w 23"/>
                  <a:gd name="T25" fmla="*/ 2147483647 h 28"/>
                  <a:gd name="T26" fmla="*/ 2147483647 w 23"/>
                  <a:gd name="T27" fmla="*/ 2147483647 h 28"/>
                  <a:gd name="T28" fmla="*/ 2147483647 w 23"/>
                  <a:gd name="T29" fmla="*/ 2147483647 h 28"/>
                  <a:gd name="T30" fmla="*/ 2147483647 w 23"/>
                  <a:gd name="T31" fmla="*/ 2147483647 h 28"/>
                  <a:gd name="T32" fmla="*/ 2147483647 w 23"/>
                  <a:gd name="T33" fmla="*/ 2147483647 h 28"/>
                  <a:gd name="T34" fmla="*/ 2147483647 w 23"/>
                  <a:gd name="T35" fmla="*/ 2147483647 h 28"/>
                  <a:gd name="T36" fmla="*/ 2147483647 w 23"/>
                  <a:gd name="T37" fmla="*/ 2147483647 h 28"/>
                  <a:gd name="T38" fmla="*/ 2147483647 w 23"/>
                  <a:gd name="T39" fmla="*/ 0 h 28"/>
                  <a:gd name="T40" fmla="*/ 2147483647 w 23"/>
                  <a:gd name="T41" fmla="*/ 0 h 28"/>
                  <a:gd name="T42" fmla="*/ 2147483647 w 23"/>
                  <a:gd name="T43" fmla="*/ 2147483647 h 28"/>
                  <a:gd name="T44" fmla="*/ 2147483647 w 23"/>
                  <a:gd name="T45" fmla="*/ 2147483647 h 28"/>
                  <a:gd name="T46" fmla="*/ 0 w 23"/>
                  <a:gd name="T47" fmla="*/ 2147483647 h 28"/>
                  <a:gd name="T48" fmla="*/ 2147483647 w 23"/>
                  <a:gd name="T49" fmla="*/ 2147483647 h 28"/>
                  <a:gd name="T50" fmla="*/ 2147483647 w 23"/>
                  <a:gd name="T51" fmla="*/ 2147483647 h 28"/>
                  <a:gd name="T52" fmla="*/ 2147483647 w 23"/>
                  <a:gd name="T53" fmla="*/ 2147483647 h 28"/>
                  <a:gd name="T54" fmla="*/ 2147483647 w 23"/>
                  <a:gd name="T55" fmla="*/ 2147483647 h 28"/>
                  <a:gd name="T56" fmla="*/ 2147483647 w 23"/>
                  <a:gd name="T57" fmla="*/ 2147483647 h 28"/>
                  <a:gd name="T58" fmla="*/ 2147483647 w 23"/>
                  <a:gd name="T59" fmla="*/ 2147483647 h 28"/>
                  <a:gd name="T60" fmla="*/ 2147483647 w 23"/>
                  <a:gd name="T61" fmla="*/ 2147483647 h 28"/>
                  <a:gd name="T62" fmla="*/ 2147483647 w 23"/>
                  <a:gd name="T63" fmla="*/ 2147483647 h 28"/>
                  <a:gd name="T64" fmla="*/ 2147483647 w 23"/>
                  <a:gd name="T65" fmla="*/ 2147483647 h 28"/>
                  <a:gd name="T66" fmla="*/ 2147483647 w 23"/>
                  <a:gd name="T67" fmla="*/ 2147483647 h 2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3" h="28">
                    <a:moveTo>
                      <a:pt x="19" y="2"/>
                    </a:moveTo>
                    <a:cubicBezTo>
                      <a:pt x="18" y="1"/>
                      <a:pt x="16" y="1"/>
                      <a:pt x="15" y="0"/>
                    </a:cubicBezTo>
                    <a:cubicBezTo>
                      <a:pt x="15" y="1"/>
                      <a:pt x="17" y="4"/>
                      <a:pt x="17" y="6"/>
                    </a:cubicBezTo>
                    <a:cubicBezTo>
                      <a:pt x="18" y="7"/>
                      <a:pt x="18" y="10"/>
                      <a:pt x="18" y="11"/>
                    </a:cubicBezTo>
                    <a:cubicBezTo>
                      <a:pt x="18" y="11"/>
                      <a:pt x="19" y="12"/>
                      <a:pt x="19" y="13"/>
                    </a:cubicBezTo>
                    <a:cubicBezTo>
                      <a:pt x="20" y="13"/>
                      <a:pt x="19" y="15"/>
                      <a:pt x="19" y="17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9" y="19"/>
                      <a:pt x="18" y="22"/>
                      <a:pt x="18" y="22"/>
                    </a:cubicBezTo>
                    <a:cubicBezTo>
                      <a:pt x="18" y="22"/>
                      <a:pt x="15" y="25"/>
                      <a:pt x="15" y="26"/>
                    </a:cubicBezTo>
                    <a:cubicBezTo>
                      <a:pt x="15" y="26"/>
                      <a:pt x="12" y="27"/>
                      <a:pt x="11" y="27"/>
                    </a:cubicBezTo>
                    <a:cubicBezTo>
                      <a:pt x="9" y="26"/>
                      <a:pt x="9" y="26"/>
                      <a:pt x="9" y="25"/>
                    </a:cubicBezTo>
                    <a:cubicBezTo>
                      <a:pt x="9" y="24"/>
                      <a:pt x="6" y="23"/>
                      <a:pt x="6" y="22"/>
                    </a:cubicBezTo>
                    <a:cubicBezTo>
                      <a:pt x="5" y="20"/>
                      <a:pt x="6" y="18"/>
                      <a:pt x="6" y="17"/>
                    </a:cubicBezTo>
                    <a:cubicBezTo>
                      <a:pt x="6" y="16"/>
                      <a:pt x="6" y="15"/>
                      <a:pt x="7" y="15"/>
                    </a:cubicBezTo>
                    <a:cubicBezTo>
                      <a:pt x="7" y="15"/>
                      <a:pt x="7" y="14"/>
                      <a:pt x="7" y="14"/>
                    </a:cubicBezTo>
                    <a:cubicBezTo>
                      <a:pt x="7" y="14"/>
                      <a:pt x="5" y="13"/>
                      <a:pt x="5" y="12"/>
                    </a:cubicBezTo>
                    <a:cubicBezTo>
                      <a:pt x="5" y="11"/>
                      <a:pt x="7" y="10"/>
                      <a:pt x="7" y="10"/>
                    </a:cubicBezTo>
                    <a:cubicBezTo>
                      <a:pt x="7" y="9"/>
                      <a:pt x="8" y="8"/>
                      <a:pt x="8" y="7"/>
                    </a:cubicBezTo>
                    <a:cubicBezTo>
                      <a:pt x="8" y="6"/>
                      <a:pt x="9" y="1"/>
                      <a:pt x="9" y="1"/>
                    </a:cubicBezTo>
                    <a:cubicBezTo>
                      <a:pt x="9" y="1"/>
                      <a:pt x="9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1" y="7"/>
                      <a:pt x="1" y="8"/>
                    </a:cubicBezTo>
                    <a:cubicBezTo>
                      <a:pt x="1" y="10"/>
                      <a:pt x="1" y="12"/>
                      <a:pt x="1" y="12"/>
                    </a:cubicBezTo>
                    <a:cubicBezTo>
                      <a:pt x="1" y="12"/>
                      <a:pt x="0" y="12"/>
                      <a:pt x="0" y="12"/>
                    </a:cubicBezTo>
                    <a:cubicBezTo>
                      <a:pt x="0" y="12"/>
                      <a:pt x="0" y="17"/>
                      <a:pt x="1" y="18"/>
                    </a:cubicBezTo>
                    <a:cubicBezTo>
                      <a:pt x="2" y="18"/>
                      <a:pt x="2" y="18"/>
                      <a:pt x="3" y="18"/>
                    </a:cubicBezTo>
                    <a:cubicBezTo>
                      <a:pt x="4" y="18"/>
                      <a:pt x="3" y="22"/>
                      <a:pt x="5" y="23"/>
                    </a:cubicBezTo>
                    <a:cubicBezTo>
                      <a:pt x="6" y="24"/>
                      <a:pt x="8" y="28"/>
                      <a:pt x="11" y="28"/>
                    </a:cubicBezTo>
                    <a:cubicBezTo>
                      <a:pt x="13" y="28"/>
                      <a:pt x="14" y="27"/>
                      <a:pt x="15" y="27"/>
                    </a:cubicBezTo>
                    <a:cubicBezTo>
                      <a:pt x="16" y="26"/>
                      <a:pt x="18" y="23"/>
                      <a:pt x="19" y="23"/>
                    </a:cubicBezTo>
                    <a:cubicBezTo>
                      <a:pt x="20" y="22"/>
                      <a:pt x="20" y="18"/>
                      <a:pt x="20" y="17"/>
                    </a:cubicBezTo>
                    <a:cubicBezTo>
                      <a:pt x="20" y="17"/>
                      <a:pt x="21" y="18"/>
                      <a:pt x="22" y="17"/>
                    </a:cubicBezTo>
                    <a:cubicBezTo>
                      <a:pt x="22" y="16"/>
                      <a:pt x="23" y="12"/>
                      <a:pt x="22" y="10"/>
                    </a:cubicBezTo>
                    <a:cubicBezTo>
                      <a:pt x="21" y="9"/>
                      <a:pt x="21" y="3"/>
                      <a:pt x="19" y="2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98" name="Freeform 226"/>
              <p:cNvSpPr>
                <a:spLocks/>
              </p:cNvSpPr>
              <p:nvPr/>
            </p:nvSpPr>
            <p:spPr bwMode="auto">
              <a:xfrm>
                <a:off x="3808413" y="4098925"/>
                <a:ext cx="101600" cy="138112"/>
              </a:xfrm>
              <a:custGeom>
                <a:avLst/>
                <a:gdLst>
                  <a:gd name="T0" fmla="*/ 2147483647 w 8"/>
                  <a:gd name="T1" fmla="*/ 2147483647 h 11"/>
                  <a:gd name="T2" fmla="*/ 2147483647 w 8"/>
                  <a:gd name="T3" fmla="*/ 2147483647 h 11"/>
                  <a:gd name="T4" fmla="*/ 2147483647 w 8"/>
                  <a:gd name="T5" fmla="*/ 2147483647 h 11"/>
                  <a:gd name="T6" fmla="*/ 0 w 8"/>
                  <a:gd name="T7" fmla="*/ 2147483647 h 11"/>
                  <a:gd name="T8" fmla="*/ 0 w 8"/>
                  <a:gd name="T9" fmla="*/ 2147483647 h 11"/>
                  <a:gd name="T10" fmla="*/ 0 w 8"/>
                  <a:gd name="T11" fmla="*/ 2147483647 h 11"/>
                  <a:gd name="T12" fmla="*/ 2147483647 w 8"/>
                  <a:gd name="T13" fmla="*/ 2147483647 h 11"/>
                  <a:gd name="T14" fmla="*/ 2147483647 w 8"/>
                  <a:gd name="T15" fmla="*/ 2147483647 h 11"/>
                  <a:gd name="T16" fmla="*/ 2147483647 w 8"/>
                  <a:gd name="T17" fmla="*/ 2147483647 h 11"/>
                  <a:gd name="T18" fmla="*/ 2147483647 w 8"/>
                  <a:gd name="T19" fmla="*/ 2147483647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" h="11">
                    <a:moveTo>
                      <a:pt x="8" y="1"/>
                    </a:moveTo>
                    <a:cubicBezTo>
                      <a:pt x="8" y="2"/>
                      <a:pt x="7" y="3"/>
                      <a:pt x="7" y="3"/>
                    </a:cubicBezTo>
                    <a:cubicBezTo>
                      <a:pt x="7" y="6"/>
                      <a:pt x="1" y="11"/>
                      <a:pt x="1" y="11"/>
                    </a:cubicBezTo>
                    <a:cubicBezTo>
                      <a:pt x="1" y="11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1" y="8"/>
                      <a:pt x="0" y="8"/>
                    </a:cubicBezTo>
                    <a:cubicBezTo>
                      <a:pt x="0" y="7"/>
                      <a:pt x="1" y="5"/>
                      <a:pt x="2" y="5"/>
                    </a:cubicBezTo>
                    <a:cubicBezTo>
                      <a:pt x="3" y="5"/>
                      <a:pt x="3" y="3"/>
                      <a:pt x="3" y="2"/>
                    </a:cubicBezTo>
                    <a:cubicBezTo>
                      <a:pt x="4" y="2"/>
                      <a:pt x="4" y="0"/>
                      <a:pt x="5" y="1"/>
                    </a:cubicBezTo>
                    <a:cubicBezTo>
                      <a:pt x="6" y="2"/>
                      <a:pt x="7" y="1"/>
                      <a:pt x="8" y="1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99" name="Freeform 227"/>
              <p:cNvSpPr>
                <a:spLocks/>
              </p:cNvSpPr>
              <p:nvPr/>
            </p:nvSpPr>
            <p:spPr bwMode="auto">
              <a:xfrm>
                <a:off x="3746500" y="4011613"/>
                <a:ext cx="176213" cy="212725"/>
              </a:xfrm>
              <a:custGeom>
                <a:avLst/>
                <a:gdLst>
                  <a:gd name="T0" fmla="*/ 2147483647 w 14"/>
                  <a:gd name="T1" fmla="*/ 2147483647 h 17"/>
                  <a:gd name="T2" fmla="*/ 2147483647 w 14"/>
                  <a:gd name="T3" fmla="*/ 2147483647 h 17"/>
                  <a:gd name="T4" fmla="*/ 2147483647 w 14"/>
                  <a:gd name="T5" fmla="*/ 2147483647 h 17"/>
                  <a:gd name="T6" fmla="*/ 2147483647 w 14"/>
                  <a:gd name="T7" fmla="*/ 2147483647 h 17"/>
                  <a:gd name="T8" fmla="*/ 2147483647 w 14"/>
                  <a:gd name="T9" fmla="*/ 2147483647 h 17"/>
                  <a:gd name="T10" fmla="*/ 2147483647 w 14"/>
                  <a:gd name="T11" fmla="*/ 2147483647 h 17"/>
                  <a:gd name="T12" fmla="*/ 2147483647 w 14"/>
                  <a:gd name="T13" fmla="*/ 2147483647 h 17"/>
                  <a:gd name="T14" fmla="*/ 2147483647 w 14"/>
                  <a:gd name="T15" fmla="*/ 2147483647 h 17"/>
                  <a:gd name="T16" fmla="*/ 2147483647 w 14"/>
                  <a:gd name="T17" fmla="*/ 2147483647 h 17"/>
                  <a:gd name="T18" fmla="*/ 2147483647 w 14"/>
                  <a:gd name="T19" fmla="*/ 2147483647 h 17"/>
                  <a:gd name="T20" fmla="*/ 2147483647 w 14"/>
                  <a:gd name="T21" fmla="*/ 2147483647 h 17"/>
                  <a:gd name="T22" fmla="*/ 2147483647 w 14"/>
                  <a:gd name="T23" fmla="*/ 2147483647 h 17"/>
                  <a:gd name="T24" fmla="*/ 2147483647 w 14"/>
                  <a:gd name="T25" fmla="*/ 2147483647 h 17"/>
                  <a:gd name="T26" fmla="*/ 2147483647 w 14"/>
                  <a:gd name="T27" fmla="*/ 2147483647 h 17"/>
                  <a:gd name="T28" fmla="*/ 2147483647 w 14"/>
                  <a:gd name="T29" fmla="*/ 2147483647 h 17"/>
                  <a:gd name="T30" fmla="*/ 2147483647 w 14"/>
                  <a:gd name="T31" fmla="*/ 2147483647 h 17"/>
                  <a:gd name="T32" fmla="*/ 2147483647 w 14"/>
                  <a:gd name="T33" fmla="*/ 2147483647 h 17"/>
                  <a:gd name="T34" fmla="*/ 2147483647 w 14"/>
                  <a:gd name="T35" fmla="*/ 2147483647 h 17"/>
                  <a:gd name="T36" fmla="*/ 2147483647 w 14"/>
                  <a:gd name="T37" fmla="*/ 2147483647 h 17"/>
                  <a:gd name="T38" fmla="*/ 2147483647 w 14"/>
                  <a:gd name="T39" fmla="*/ 2147483647 h 17"/>
                  <a:gd name="T40" fmla="*/ 2147483647 w 14"/>
                  <a:gd name="T41" fmla="*/ 2147483647 h 17"/>
                  <a:gd name="T42" fmla="*/ 2147483647 w 14"/>
                  <a:gd name="T43" fmla="*/ 2147483647 h 17"/>
                  <a:gd name="T44" fmla="*/ 2147483647 w 14"/>
                  <a:gd name="T45" fmla="*/ 2147483647 h 17"/>
                  <a:gd name="T46" fmla="*/ 2147483647 w 14"/>
                  <a:gd name="T47" fmla="*/ 2147483647 h 17"/>
                  <a:gd name="T48" fmla="*/ 2147483647 w 14"/>
                  <a:gd name="T49" fmla="*/ 2147483647 h 17"/>
                  <a:gd name="T50" fmla="*/ 2147483647 w 14"/>
                  <a:gd name="T51" fmla="*/ 2147483647 h 17"/>
                  <a:gd name="T52" fmla="*/ 2147483647 w 14"/>
                  <a:gd name="T53" fmla="*/ 2147483647 h 17"/>
                  <a:gd name="T54" fmla="*/ 2147483647 w 14"/>
                  <a:gd name="T55" fmla="*/ 2147483647 h 17"/>
                  <a:gd name="T56" fmla="*/ 2147483647 w 14"/>
                  <a:gd name="T57" fmla="*/ 2147483647 h 17"/>
                  <a:gd name="T58" fmla="*/ 2147483647 w 14"/>
                  <a:gd name="T59" fmla="*/ 2147483647 h 17"/>
                  <a:gd name="T60" fmla="*/ 0 w 14"/>
                  <a:gd name="T61" fmla="*/ 2147483647 h 17"/>
                  <a:gd name="T62" fmla="*/ 0 w 14"/>
                  <a:gd name="T63" fmla="*/ 2147483647 h 17"/>
                  <a:gd name="T64" fmla="*/ 0 w 14"/>
                  <a:gd name="T65" fmla="*/ 2147483647 h 17"/>
                  <a:gd name="T66" fmla="*/ 0 w 14"/>
                  <a:gd name="T67" fmla="*/ 2147483647 h 17"/>
                  <a:gd name="T68" fmla="*/ 0 w 14"/>
                  <a:gd name="T69" fmla="*/ 2147483647 h 17"/>
                  <a:gd name="T70" fmla="*/ 0 w 14"/>
                  <a:gd name="T71" fmla="*/ 2147483647 h 17"/>
                  <a:gd name="T72" fmla="*/ 0 w 14"/>
                  <a:gd name="T73" fmla="*/ 2147483647 h 17"/>
                  <a:gd name="T74" fmla="*/ 0 w 14"/>
                  <a:gd name="T75" fmla="*/ 2147483647 h 17"/>
                  <a:gd name="T76" fmla="*/ 0 w 14"/>
                  <a:gd name="T77" fmla="*/ 2147483647 h 17"/>
                  <a:gd name="T78" fmla="*/ 0 w 14"/>
                  <a:gd name="T79" fmla="*/ 2147483647 h 17"/>
                  <a:gd name="T80" fmla="*/ 2147483647 w 14"/>
                  <a:gd name="T81" fmla="*/ 2147483647 h 17"/>
                  <a:gd name="T82" fmla="*/ 2147483647 w 14"/>
                  <a:gd name="T83" fmla="*/ 2147483647 h 17"/>
                  <a:gd name="T84" fmla="*/ 2147483647 w 14"/>
                  <a:gd name="T85" fmla="*/ 2147483647 h 17"/>
                  <a:gd name="T86" fmla="*/ 2147483647 w 14"/>
                  <a:gd name="T87" fmla="*/ 2147483647 h 17"/>
                  <a:gd name="T88" fmla="*/ 2147483647 w 14"/>
                  <a:gd name="T89" fmla="*/ 2147483647 h 17"/>
                  <a:gd name="T90" fmla="*/ 2147483647 w 14"/>
                  <a:gd name="T91" fmla="*/ 2147483647 h 17"/>
                  <a:gd name="T92" fmla="*/ 2147483647 w 14"/>
                  <a:gd name="T93" fmla="*/ 2147483647 h 17"/>
                  <a:gd name="T94" fmla="*/ 2147483647 w 14"/>
                  <a:gd name="T95" fmla="*/ 2147483647 h 17"/>
                  <a:gd name="T96" fmla="*/ 2147483647 w 14"/>
                  <a:gd name="T97" fmla="*/ 2147483647 h 17"/>
                  <a:gd name="T98" fmla="*/ 2147483647 w 14"/>
                  <a:gd name="T99" fmla="*/ 2147483647 h 17"/>
                  <a:gd name="T100" fmla="*/ 2147483647 w 14"/>
                  <a:gd name="T101" fmla="*/ 2147483647 h 17"/>
                  <a:gd name="T102" fmla="*/ 2147483647 w 14"/>
                  <a:gd name="T103" fmla="*/ 2147483647 h 17"/>
                  <a:gd name="T104" fmla="*/ 2147483647 w 14"/>
                  <a:gd name="T105" fmla="*/ 2147483647 h 17"/>
                  <a:gd name="T106" fmla="*/ 2147483647 w 14"/>
                  <a:gd name="T107" fmla="*/ 2147483647 h 17"/>
                  <a:gd name="T108" fmla="*/ 2147483647 w 14"/>
                  <a:gd name="T109" fmla="*/ 2147483647 h 17"/>
                  <a:gd name="T110" fmla="*/ 2147483647 w 14"/>
                  <a:gd name="T111" fmla="*/ 2147483647 h 17"/>
                  <a:gd name="T112" fmla="*/ 2147483647 w 14"/>
                  <a:gd name="T113" fmla="*/ 2147483647 h 17"/>
                  <a:gd name="T114" fmla="*/ 2147483647 w 14"/>
                  <a:gd name="T115" fmla="*/ 2147483647 h 17"/>
                  <a:gd name="T116" fmla="*/ 2147483647 w 14"/>
                  <a:gd name="T117" fmla="*/ 2147483647 h 17"/>
                  <a:gd name="T118" fmla="*/ 2147483647 w 14"/>
                  <a:gd name="T119" fmla="*/ 2147483647 h 17"/>
                  <a:gd name="T120" fmla="*/ 2147483647 w 14"/>
                  <a:gd name="T121" fmla="*/ 2147483647 h 17"/>
                  <a:gd name="T122" fmla="*/ 2147483647 w 14"/>
                  <a:gd name="T123" fmla="*/ 2147483647 h 1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4" h="17">
                    <a:moveTo>
                      <a:pt x="14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6"/>
                      <a:pt x="13" y="7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9"/>
                      <a:pt x="10" y="8"/>
                    </a:cubicBezTo>
                    <a:cubicBezTo>
                      <a:pt x="9" y="7"/>
                      <a:pt x="9" y="9"/>
                      <a:pt x="8" y="9"/>
                    </a:cubicBezTo>
                    <a:cubicBezTo>
                      <a:pt x="8" y="10"/>
                      <a:pt x="8" y="12"/>
                      <a:pt x="7" y="12"/>
                    </a:cubicBezTo>
                    <a:cubicBezTo>
                      <a:pt x="6" y="12"/>
                      <a:pt x="5" y="14"/>
                      <a:pt x="5" y="15"/>
                    </a:cubicBezTo>
                    <a:cubicBezTo>
                      <a:pt x="6" y="15"/>
                      <a:pt x="5" y="16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7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3" y="15"/>
                      <a:pt x="3" y="15"/>
                    </a:cubicBezTo>
                    <a:cubicBezTo>
                      <a:pt x="3" y="15"/>
                      <a:pt x="3" y="15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0" y="12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1" y="5"/>
                      <a:pt x="2" y="4"/>
                      <a:pt x="2" y="4"/>
                    </a:cubicBezTo>
                    <a:cubicBezTo>
                      <a:pt x="2" y="4"/>
                      <a:pt x="2" y="2"/>
                      <a:pt x="2" y="2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8" y="0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3" y="2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0" name="Freeform 228"/>
              <p:cNvSpPr>
                <a:spLocks/>
              </p:cNvSpPr>
              <p:nvPr/>
            </p:nvSpPr>
            <p:spPr bwMode="auto">
              <a:xfrm>
                <a:off x="3746500" y="4024313"/>
                <a:ext cx="176213" cy="200025"/>
              </a:xfrm>
              <a:custGeom>
                <a:avLst/>
                <a:gdLst>
                  <a:gd name="T0" fmla="*/ 2147483647 w 14"/>
                  <a:gd name="T1" fmla="*/ 2147483647 h 16"/>
                  <a:gd name="T2" fmla="*/ 2147483647 w 14"/>
                  <a:gd name="T3" fmla="*/ 2147483647 h 16"/>
                  <a:gd name="T4" fmla="*/ 2147483647 w 14"/>
                  <a:gd name="T5" fmla="*/ 2147483647 h 16"/>
                  <a:gd name="T6" fmla="*/ 2147483647 w 14"/>
                  <a:gd name="T7" fmla="*/ 2147483647 h 16"/>
                  <a:gd name="T8" fmla="*/ 2147483647 w 14"/>
                  <a:gd name="T9" fmla="*/ 2147483647 h 16"/>
                  <a:gd name="T10" fmla="*/ 2147483647 w 14"/>
                  <a:gd name="T11" fmla="*/ 2147483647 h 16"/>
                  <a:gd name="T12" fmla="*/ 2147483647 w 14"/>
                  <a:gd name="T13" fmla="*/ 2147483647 h 16"/>
                  <a:gd name="T14" fmla="*/ 2147483647 w 14"/>
                  <a:gd name="T15" fmla="*/ 2147483647 h 16"/>
                  <a:gd name="T16" fmla="*/ 2147483647 w 14"/>
                  <a:gd name="T17" fmla="*/ 2147483647 h 16"/>
                  <a:gd name="T18" fmla="*/ 2147483647 w 14"/>
                  <a:gd name="T19" fmla="*/ 2147483647 h 16"/>
                  <a:gd name="T20" fmla="*/ 2147483647 w 14"/>
                  <a:gd name="T21" fmla="*/ 2147483647 h 16"/>
                  <a:gd name="T22" fmla="*/ 2147483647 w 14"/>
                  <a:gd name="T23" fmla="*/ 2147483647 h 16"/>
                  <a:gd name="T24" fmla="*/ 2147483647 w 14"/>
                  <a:gd name="T25" fmla="*/ 2147483647 h 16"/>
                  <a:gd name="T26" fmla="*/ 2147483647 w 14"/>
                  <a:gd name="T27" fmla="*/ 2147483647 h 16"/>
                  <a:gd name="T28" fmla="*/ 2147483647 w 14"/>
                  <a:gd name="T29" fmla="*/ 2147483647 h 16"/>
                  <a:gd name="T30" fmla="*/ 2147483647 w 14"/>
                  <a:gd name="T31" fmla="*/ 2147483647 h 16"/>
                  <a:gd name="T32" fmla="*/ 2147483647 w 14"/>
                  <a:gd name="T33" fmla="*/ 2147483647 h 16"/>
                  <a:gd name="T34" fmla="*/ 2147483647 w 14"/>
                  <a:gd name="T35" fmla="*/ 2147483647 h 16"/>
                  <a:gd name="T36" fmla="*/ 2147483647 w 14"/>
                  <a:gd name="T37" fmla="*/ 2147483647 h 16"/>
                  <a:gd name="T38" fmla="*/ 2147483647 w 14"/>
                  <a:gd name="T39" fmla="*/ 2147483647 h 16"/>
                  <a:gd name="T40" fmla="*/ 2147483647 w 14"/>
                  <a:gd name="T41" fmla="*/ 2147483647 h 16"/>
                  <a:gd name="T42" fmla="*/ 2147483647 w 14"/>
                  <a:gd name="T43" fmla="*/ 2147483647 h 16"/>
                  <a:gd name="T44" fmla="*/ 2147483647 w 14"/>
                  <a:gd name="T45" fmla="*/ 2147483647 h 16"/>
                  <a:gd name="T46" fmla="*/ 2147483647 w 14"/>
                  <a:gd name="T47" fmla="*/ 2147483647 h 16"/>
                  <a:gd name="T48" fmla="*/ 2147483647 w 14"/>
                  <a:gd name="T49" fmla="*/ 2147483647 h 16"/>
                  <a:gd name="T50" fmla="*/ 2147483647 w 14"/>
                  <a:gd name="T51" fmla="*/ 2147483647 h 16"/>
                  <a:gd name="T52" fmla="*/ 2147483647 w 14"/>
                  <a:gd name="T53" fmla="*/ 2147483647 h 16"/>
                  <a:gd name="T54" fmla="*/ 2147483647 w 14"/>
                  <a:gd name="T55" fmla="*/ 2147483647 h 16"/>
                  <a:gd name="T56" fmla="*/ 2147483647 w 14"/>
                  <a:gd name="T57" fmla="*/ 2147483647 h 16"/>
                  <a:gd name="T58" fmla="*/ 2147483647 w 14"/>
                  <a:gd name="T59" fmla="*/ 2147483647 h 16"/>
                  <a:gd name="T60" fmla="*/ 0 w 14"/>
                  <a:gd name="T61" fmla="*/ 2147483647 h 16"/>
                  <a:gd name="T62" fmla="*/ 0 w 14"/>
                  <a:gd name="T63" fmla="*/ 2147483647 h 16"/>
                  <a:gd name="T64" fmla="*/ 0 w 14"/>
                  <a:gd name="T65" fmla="*/ 2147483647 h 16"/>
                  <a:gd name="T66" fmla="*/ 0 w 14"/>
                  <a:gd name="T67" fmla="*/ 2147483647 h 16"/>
                  <a:gd name="T68" fmla="*/ 0 w 14"/>
                  <a:gd name="T69" fmla="*/ 2147483647 h 16"/>
                  <a:gd name="T70" fmla="*/ 0 w 14"/>
                  <a:gd name="T71" fmla="*/ 2147483647 h 16"/>
                  <a:gd name="T72" fmla="*/ 0 w 14"/>
                  <a:gd name="T73" fmla="*/ 2147483647 h 16"/>
                  <a:gd name="T74" fmla="*/ 2147483647 w 14"/>
                  <a:gd name="T75" fmla="*/ 2147483647 h 16"/>
                  <a:gd name="T76" fmla="*/ 2147483647 w 14"/>
                  <a:gd name="T77" fmla="*/ 2147483647 h 16"/>
                  <a:gd name="T78" fmla="*/ 2147483647 w 14"/>
                  <a:gd name="T79" fmla="*/ 2147483647 h 16"/>
                  <a:gd name="T80" fmla="*/ 2147483647 w 14"/>
                  <a:gd name="T81" fmla="*/ 2147483647 h 16"/>
                  <a:gd name="T82" fmla="*/ 2147483647 w 14"/>
                  <a:gd name="T83" fmla="*/ 2147483647 h 16"/>
                  <a:gd name="T84" fmla="*/ 2147483647 w 14"/>
                  <a:gd name="T85" fmla="*/ 2147483647 h 16"/>
                  <a:gd name="T86" fmla="*/ 2147483647 w 14"/>
                  <a:gd name="T87" fmla="*/ 2147483647 h 16"/>
                  <a:gd name="T88" fmla="*/ 2147483647 w 14"/>
                  <a:gd name="T89" fmla="*/ 2147483647 h 16"/>
                  <a:gd name="T90" fmla="*/ 2147483647 w 14"/>
                  <a:gd name="T91" fmla="*/ 0 h 16"/>
                  <a:gd name="T92" fmla="*/ 2147483647 w 14"/>
                  <a:gd name="T93" fmla="*/ 0 h 16"/>
                  <a:gd name="T94" fmla="*/ 2147483647 w 14"/>
                  <a:gd name="T95" fmla="*/ 0 h 16"/>
                  <a:gd name="T96" fmla="*/ 2147483647 w 14"/>
                  <a:gd name="T97" fmla="*/ 0 h 16"/>
                  <a:gd name="T98" fmla="*/ 2147483647 w 14"/>
                  <a:gd name="T99" fmla="*/ 0 h 16"/>
                  <a:gd name="T100" fmla="*/ 2147483647 w 14"/>
                  <a:gd name="T101" fmla="*/ 0 h 16"/>
                  <a:gd name="T102" fmla="*/ 2147483647 w 14"/>
                  <a:gd name="T103" fmla="*/ 2147483647 h 16"/>
                  <a:gd name="T104" fmla="*/ 2147483647 w 14"/>
                  <a:gd name="T105" fmla="*/ 2147483647 h 16"/>
                  <a:gd name="T106" fmla="*/ 2147483647 w 14"/>
                  <a:gd name="T107" fmla="*/ 2147483647 h 16"/>
                  <a:gd name="T108" fmla="*/ 2147483647 w 14"/>
                  <a:gd name="T109" fmla="*/ 2147483647 h 16"/>
                  <a:gd name="T110" fmla="*/ 2147483647 w 14"/>
                  <a:gd name="T111" fmla="*/ 2147483647 h 16"/>
                  <a:gd name="T112" fmla="*/ 2147483647 w 14"/>
                  <a:gd name="T113" fmla="*/ 2147483647 h 16"/>
                  <a:gd name="T114" fmla="*/ 2147483647 w 14"/>
                  <a:gd name="T115" fmla="*/ 2147483647 h 16"/>
                  <a:gd name="T116" fmla="*/ 2147483647 w 14"/>
                  <a:gd name="T117" fmla="*/ 2147483647 h 16"/>
                  <a:gd name="T118" fmla="*/ 2147483647 w 14"/>
                  <a:gd name="T119" fmla="*/ 2147483647 h 16"/>
                  <a:gd name="T120" fmla="*/ 2147483647 w 14"/>
                  <a:gd name="T121" fmla="*/ 2147483647 h 16"/>
                  <a:gd name="T122" fmla="*/ 2147483647 w 14"/>
                  <a:gd name="T123" fmla="*/ 2147483647 h 16"/>
                  <a:gd name="T124" fmla="*/ 2147483647 w 14"/>
                  <a:gd name="T125" fmla="*/ 2147483647 h 1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4" h="16">
                    <a:moveTo>
                      <a:pt x="14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5"/>
                      <a:pt x="13" y="6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1" y="8"/>
                      <a:pt x="10" y="7"/>
                    </a:cubicBezTo>
                    <a:cubicBezTo>
                      <a:pt x="9" y="6"/>
                      <a:pt x="9" y="8"/>
                      <a:pt x="8" y="8"/>
                    </a:cubicBezTo>
                    <a:cubicBezTo>
                      <a:pt x="8" y="9"/>
                      <a:pt x="8" y="11"/>
                      <a:pt x="7" y="11"/>
                    </a:cubicBezTo>
                    <a:cubicBezTo>
                      <a:pt x="6" y="11"/>
                      <a:pt x="5" y="13"/>
                      <a:pt x="5" y="14"/>
                    </a:cubicBezTo>
                    <a:cubicBezTo>
                      <a:pt x="6" y="14"/>
                      <a:pt x="5" y="15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6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4" y="6"/>
                      <a:pt x="5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8" y="2"/>
                      <a:pt x="7" y="1"/>
                      <a:pt x="8" y="1"/>
                    </a:cubicBezTo>
                    <a:cubicBezTo>
                      <a:pt x="9" y="1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0" y="2"/>
                      <a:pt x="11" y="3"/>
                    </a:cubicBezTo>
                    <a:cubicBezTo>
                      <a:pt x="11" y="3"/>
                      <a:pt x="13" y="3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1" name="Freeform 229"/>
              <p:cNvSpPr>
                <a:spLocks/>
              </p:cNvSpPr>
              <p:nvPr/>
            </p:nvSpPr>
            <p:spPr bwMode="auto">
              <a:xfrm>
                <a:off x="3733800" y="4075113"/>
                <a:ext cx="868363" cy="1123950"/>
              </a:xfrm>
              <a:custGeom>
                <a:avLst/>
                <a:gdLst>
                  <a:gd name="T0" fmla="*/ 2147483647 w 69"/>
                  <a:gd name="T1" fmla="*/ 2147483647 h 90"/>
                  <a:gd name="T2" fmla="*/ 2147483647 w 69"/>
                  <a:gd name="T3" fmla="*/ 2147483647 h 90"/>
                  <a:gd name="T4" fmla="*/ 2147483647 w 69"/>
                  <a:gd name="T5" fmla="*/ 0 h 90"/>
                  <a:gd name="T6" fmla="*/ 2147483647 w 69"/>
                  <a:gd name="T7" fmla="*/ 2147483647 h 90"/>
                  <a:gd name="T8" fmla="*/ 2147483647 w 69"/>
                  <a:gd name="T9" fmla="*/ 2147483647 h 90"/>
                  <a:gd name="T10" fmla="*/ 2147483647 w 69"/>
                  <a:gd name="T11" fmla="*/ 2147483647 h 90"/>
                  <a:gd name="T12" fmla="*/ 2147483647 w 69"/>
                  <a:gd name="T13" fmla="*/ 2147483647 h 90"/>
                  <a:gd name="T14" fmla="*/ 2147483647 w 69"/>
                  <a:gd name="T15" fmla="*/ 2147483647 h 90"/>
                  <a:gd name="T16" fmla="*/ 2147483647 w 69"/>
                  <a:gd name="T17" fmla="*/ 2147483647 h 90"/>
                  <a:gd name="T18" fmla="*/ 2147483647 w 69"/>
                  <a:gd name="T19" fmla="*/ 2147483647 h 90"/>
                  <a:gd name="T20" fmla="*/ 2147483647 w 69"/>
                  <a:gd name="T21" fmla="*/ 2147483647 h 90"/>
                  <a:gd name="T22" fmla="*/ 2147483647 w 69"/>
                  <a:gd name="T23" fmla="*/ 2147483647 h 90"/>
                  <a:gd name="T24" fmla="*/ 2147483647 w 69"/>
                  <a:gd name="T25" fmla="*/ 2147483647 h 90"/>
                  <a:gd name="T26" fmla="*/ 2147483647 w 69"/>
                  <a:gd name="T27" fmla="*/ 2147483647 h 90"/>
                  <a:gd name="T28" fmla="*/ 2147483647 w 69"/>
                  <a:gd name="T29" fmla="*/ 2147483647 h 9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9" h="90">
                    <a:moveTo>
                      <a:pt x="42" y="90"/>
                    </a:moveTo>
                    <a:cubicBezTo>
                      <a:pt x="42" y="90"/>
                      <a:pt x="59" y="68"/>
                      <a:pt x="61" y="56"/>
                    </a:cubicBezTo>
                    <a:cubicBezTo>
                      <a:pt x="63" y="44"/>
                      <a:pt x="67" y="5"/>
                      <a:pt x="69" y="0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41" y="14"/>
                      <a:pt x="39" y="15"/>
                    </a:cubicBezTo>
                    <a:cubicBezTo>
                      <a:pt x="38" y="16"/>
                      <a:pt x="26" y="19"/>
                      <a:pt x="26" y="19"/>
                    </a:cubicBezTo>
                    <a:cubicBezTo>
                      <a:pt x="26" y="19"/>
                      <a:pt x="17" y="17"/>
                      <a:pt x="13" y="5"/>
                    </a:cubicBezTo>
                    <a:cubicBezTo>
                      <a:pt x="13" y="5"/>
                      <a:pt x="6" y="16"/>
                      <a:pt x="4" y="13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0" y="13"/>
                      <a:pt x="2" y="15"/>
                    </a:cubicBezTo>
                    <a:cubicBezTo>
                      <a:pt x="2" y="15"/>
                      <a:pt x="17" y="34"/>
                      <a:pt x="20" y="34"/>
                    </a:cubicBezTo>
                    <a:cubicBezTo>
                      <a:pt x="23" y="34"/>
                      <a:pt x="39" y="34"/>
                      <a:pt x="49" y="27"/>
                    </a:cubicBezTo>
                    <a:cubicBezTo>
                      <a:pt x="49" y="27"/>
                      <a:pt x="48" y="51"/>
                      <a:pt x="47" y="57"/>
                    </a:cubicBezTo>
                    <a:cubicBezTo>
                      <a:pt x="45" y="64"/>
                      <a:pt x="39" y="84"/>
                      <a:pt x="42" y="90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2" name="Freeform 230"/>
              <p:cNvSpPr>
                <a:spLocks/>
              </p:cNvSpPr>
              <p:nvPr/>
            </p:nvSpPr>
            <p:spPr bwMode="auto">
              <a:xfrm>
                <a:off x="4803775" y="4075113"/>
                <a:ext cx="768350" cy="1123950"/>
              </a:xfrm>
              <a:custGeom>
                <a:avLst/>
                <a:gdLst>
                  <a:gd name="T0" fmla="*/ 0 w 61"/>
                  <a:gd name="T1" fmla="*/ 0 h 90"/>
                  <a:gd name="T2" fmla="*/ 2147483647 w 61"/>
                  <a:gd name="T3" fmla="*/ 2147483647 h 90"/>
                  <a:gd name="T4" fmla="*/ 2147483647 w 61"/>
                  <a:gd name="T5" fmla="*/ 2147483647 h 90"/>
                  <a:gd name="T6" fmla="*/ 2147483647 w 61"/>
                  <a:gd name="T7" fmla="*/ 2147483647 h 90"/>
                  <a:gd name="T8" fmla="*/ 2147483647 w 61"/>
                  <a:gd name="T9" fmla="*/ 2147483647 h 90"/>
                  <a:gd name="T10" fmla="*/ 2147483647 w 61"/>
                  <a:gd name="T11" fmla="*/ 2147483647 h 90"/>
                  <a:gd name="T12" fmla="*/ 2147483647 w 61"/>
                  <a:gd name="T13" fmla="*/ 2147483647 h 90"/>
                  <a:gd name="T14" fmla="*/ 2147483647 w 61"/>
                  <a:gd name="T15" fmla="*/ 2147483647 h 90"/>
                  <a:gd name="T16" fmla="*/ 2147483647 w 61"/>
                  <a:gd name="T17" fmla="*/ 2147483647 h 90"/>
                  <a:gd name="T18" fmla="*/ 2147483647 w 61"/>
                  <a:gd name="T19" fmla="*/ 2147483647 h 90"/>
                  <a:gd name="T20" fmla="*/ 2147483647 w 61"/>
                  <a:gd name="T21" fmla="*/ 2147483647 h 90"/>
                  <a:gd name="T22" fmla="*/ 2147483647 w 61"/>
                  <a:gd name="T23" fmla="*/ 2147483647 h 90"/>
                  <a:gd name="T24" fmla="*/ 2147483647 w 61"/>
                  <a:gd name="T25" fmla="*/ 2147483647 h 90"/>
                  <a:gd name="T26" fmla="*/ 2147483647 w 61"/>
                  <a:gd name="T27" fmla="*/ 2147483647 h 90"/>
                  <a:gd name="T28" fmla="*/ 2147483647 w 61"/>
                  <a:gd name="T29" fmla="*/ 2147483647 h 90"/>
                  <a:gd name="T30" fmla="*/ 2147483647 w 61"/>
                  <a:gd name="T31" fmla="*/ 2147483647 h 90"/>
                  <a:gd name="T32" fmla="*/ 2147483647 w 61"/>
                  <a:gd name="T33" fmla="*/ 2147483647 h 90"/>
                  <a:gd name="T34" fmla="*/ 2147483647 w 61"/>
                  <a:gd name="T35" fmla="*/ 2147483647 h 90"/>
                  <a:gd name="T36" fmla="*/ 2147483647 w 61"/>
                  <a:gd name="T37" fmla="*/ 2147483647 h 90"/>
                  <a:gd name="T38" fmla="*/ 2147483647 w 61"/>
                  <a:gd name="T39" fmla="*/ 2147483647 h 90"/>
                  <a:gd name="T40" fmla="*/ 0 w 61"/>
                  <a:gd name="T41" fmla="*/ 0 h 9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61" h="90">
                    <a:moveTo>
                      <a:pt x="0" y="0"/>
                    </a:moveTo>
                    <a:cubicBezTo>
                      <a:pt x="0" y="0"/>
                      <a:pt x="8" y="40"/>
                      <a:pt x="10" y="44"/>
                    </a:cubicBezTo>
                    <a:cubicBezTo>
                      <a:pt x="12" y="49"/>
                      <a:pt x="23" y="84"/>
                      <a:pt x="23" y="87"/>
                    </a:cubicBezTo>
                    <a:cubicBezTo>
                      <a:pt x="23" y="87"/>
                      <a:pt x="26" y="90"/>
                      <a:pt x="27" y="89"/>
                    </a:cubicBezTo>
                    <a:cubicBezTo>
                      <a:pt x="27" y="89"/>
                      <a:pt x="23" y="60"/>
                      <a:pt x="23" y="55"/>
                    </a:cubicBezTo>
                    <a:cubicBezTo>
                      <a:pt x="23" y="51"/>
                      <a:pt x="20" y="33"/>
                      <a:pt x="22" y="29"/>
                    </a:cubicBezTo>
                    <a:cubicBezTo>
                      <a:pt x="23" y="25"/>
                      <a:pt x="22" y="27"/>
                      <a:pt x="22" y="27"/>
                    </a:cubicBezTo>
                    <a:cubicBezTo>
                      <a:pt x="22" y="27"/>
                      <a:pt x="37" y="35"/>
                      <a:pt x="46" y="32"/>
                    </a:cubicBezTo>
                    <a:cubicBezTo>
                      <a:pt x="56" y="29"/>
                      <a:pt x="61" y="19"/>
                      <a:pt x="61" y="19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4"/>
                      <a:pt x="60" y="21"/>
                      <a:pt x="57" y="20"/>
                    </a:cubicBezTo>
                    <a:cubicBezTo>
                      <a:pt x="57" y="20"/>
                      <a:pt x="50" y="10"/>
                      <a:pt x="48" y="11"/>
                    </a:cubicBezTo>
                    <a:cubicBezTo>
                      <a:pt x="48" y="11"/>
                      <a:pt x="42" y="17"/>
                      <a:pt x="41" y="18"/>
                    </a:cubicBezTo>
                    <a:cubicBezTo>
                      <a:pt x="41" y="18"/>
                      <a:pt x="35" y="14"/>
                      <a:pt x="33" y="15"/>
                    </a:cubicBezTo>
                    <a:cubicBezTo>
                      <a:pt x="33" y="15"/>
                      <a:pt x="29" y="12"/>
                      <a:pt x="27" y="14"/>
                    </a:cubicBezTo>
                    <a:cubicBezTo>
                      <a:pt x="27" y="14"/>
                      <a:pt x="22" y="8"/>
                      <a:pt x="20" y="8"/>
                    </a:cubicBezTo>
                    <a:cubicBezTo>
                      <a:pt x="19" y="8"/>
                      <a:pt x="22" y="8"/>
                      <a:pt x="22" y="8"/>
                    </a:cubicBezTo>
                    <a:cubicBezTo>
                      <a:pt x="22" y="8"/>
                      <a:pt x="21" y="7"/>
                      <a:pt x="19" y="5"/>
                    </a:cubicBezTo>
                    <a:cubicBezTo>
                      <a:pt x="16" y="4"/>
                      <a:pt x="10" y="4"/>
                      <a:pt x="9" y="4"/>
                    </a:cubicBezTo>
                    <a:cubicBezTo>
                      <a:pt x="8" y="4"/>
                      <a:pt x="5" y="2"/>
                      <a:pt x="5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3" name="Freeform 231"/>
              <p:cNvSpPr>
                <a:spLocks/>
              </p:cNvSpPr>
              <p:nvPr/>
            </p:nvSpPr>
            <p:spPr bwMode="auto">
              <a:xfrm>
                <a:off x="4891088" y="4186238"/>
                <a:ext cx="681038" cy="1012825"/>
              </a:xfrm>
              <a:custGeom>
                <a:avLst/>
                <a:gdLst>
                  <a:gd name="T0" fmla="*/ 2147483647 w 54"/>
                  <a:gd name="T1" fmla="*/ 2147483647 h 81"/>
                  <a:gd name="T2" fmla="*/ 2147483647 w 54"/>
                  <a:gd name="T3" fmla="*/ 2147483647 h 81"/>
                  <a:gd name="T4" fmla="*/ 2147483647 w 54"/>
                  <a:gd name="T5" fmla="*/ 2147483647 h 81"/>
                  <a:gd name="T6" fmla="*/ 2147483647 w 54"/>
                  <a:gd name="T7" fmla="*/ 2147483647 h 81"/>
                  <a:gd name="T8" fmla="*/ 2147483647 w 54"/>
                  <a:gd name="T9" fmla="*/ 2147483647 h 81"/>
                  <a:gd name="T10" fmla="*/ 2147483647 w 54"/>
                  <a:gd name="T11" fmla="*/ 2147483647 h 81"/>
                  <a:gd name="T12" fmla="*/ 2147483647 w 54"/>
                  <a:gd name="T13" fmla="*/ 2147483647 h 81"/>
                  <a:gd name="T14" fmla="*/ 2147483647 w 54"/>
                  <a:gd name="T15" fmla="*/ 2147483647 h 81"/>
                  <a:gd name="T16" fmla="*/ 2147483647 w 54"/>
                  <a:gd name="T17" fmla="*/ 0 h 81"/>
                  <a:gd name="T18" fmla="*/ 2147483647 w 54"/>
                  <a:gd name="T19" fmla="*/ 2147483647 h 81"/>
                  <a:gd name="T20" fmla="*/ 2147483647 w 54"/>
                  <a:gd name="T21" fmla="*/ 2147483647 h 81"/>
                  <a:gd name="T22" fmla="*/ 2147483647 w 54"/>
                  <a:gd name="T23" fmla="*/ 2147483647 h 81"/>
                  <a:gd name="T24" fmla="*/ 2147483647 w 54"/>
                  <a:gd name="T25" fmla="*/ 2147483647 h 81"/>
                  <a:gd name="T26" fmla="*/ 2147483647 w 54"/>
                  <a:gd name="T27" fmla="*/ 2147483647 h 81"/>
                  <a:gd name="T28" fmla="*/ 2147483647 w 54"/>
                  <a:gd name="T29" fmla="*/ 0 h 81"/>
                  <a:gd name="T30" fmla="*/ 0 w 54"/>
                  <a:gd name="T31" fmla="*/ 2147483647 h 81"/>
                  <a:gd name="T32" fmla="*/ 2147483647 w 54"/>
                  <a:gd name="T33" fmla="*/ 2147483647 h 81"/>
                  <a:gd name="T34" fmla="*/ 2147483647 w 54"/>
                  <a:gd name="T35" fmla="*/ 2147483647 h 81"/>
                  <a:gd name="T36" fmla="*/ 2147483647 w 54"/>
                  <a:gd name="T37" fmla="*/ 2147483647 h 81"/>
                  <a:gd name="T38" fmla="*/ 2147483647 w 54"/>
                  <a:gd name="T39" fmla="*/ 2147483647 h 81"/>
                  <a:gd name="T40" fmla="*/ 2147483647 w 54"/>
                  <a:gd name="T41" fmla="*/ 2147483647 h 81"/>
                  <a:gd name="T42" fmla="*/ 2147483647 w 54"/>
                  <a:gd name="T43" fmla="*/ 2147483647 h 81"/>
                  <a:gd name="T44" fmla="*/ 2147483647 w 54"/>
                  <a:gd name="T45" fmla="*/ 2147483647 h 81"/>
                  <a:gd name="T46" fmla="*/ 2147483647 w 54"/>
                  <a:gd name="T47" fmla="*/ 2147483647 h 81"/>
                  <a:gd name="T48" fmla="*/ 2147483647 w 54"/>
                  <a:gd name="T49" fmla="*/ 2147483647 h 81"/>
                  <a:gd name="T50" fmla="*/ 2147483647 w 54"/>
                  <a:gd name="T51" fmla="*/ 2147483647 h 8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4" h="81">
                    <a:moveTo>
                      <a:pt x="50" y="11"/>
                    </a:moveTo>
                    <a:cubicBezTo>
                      <a:pt x="50" y="11"/>
                      <a:pt x="47" y="7"/>
                      <a:pt x="44" y="4"/>
                    </a:cubicBezTo>
                    <a:cubicBezTo>
                      <a:pt x="42" y="8"/>
                      <a:pt x="38" y="13"/>
                      <a:pt x="36" y="15"/>
                    </a:cubicBezTo>
                    <a:cubicBezTo>
                      <a:pt x="32" y="17"/>
                      <a:pt x="29" y="17"/>
                      <a:pt x="26" y="18"/>
                    </a:cubicBezTo>
                    <a:cubicBezTo>
                      <a:pt x="23" y="19"/>
                      <a:pt x="29" y="16"/>
                      <a:pt x="30" y="13"/>
                    </a:cubicBezTo>
                    <a:cubicBezTo>
                      <a:pt x="30" y="13"/>
                      <a:pt x="26" y="15"/>
                      <a:pt x="23" y="13"/>
                    </a:cubicBezTo>
                    <a:cubicBezTo>
                      <a:pt x="20" y="12"/>
                      <a:pt x="18" y="12"/>
                      <a:pt x="16" y="13"/>
                    </a:cubicBezTo>
                    <a:cubicBezTo>
                      <a:pt x="16" y="13"/>
                      <a:pt x="15" y="8"/>
                      <a:pt x="14" y="6"/>
                    </a:cubicBezTo>
                    <a:cubicBezTo>
                      <a:pt x="13" y="4"/>
                      <a:pt x="10" y="0"/>
                      <a:pt x="10" y="0"/>
                    </a:cubicBezTo>
                    <a:cubicBezTo>
                      <a:pt x="10" y="0"/>
                      <a:pt x="15" y="8"/>
                      <a:pt x="12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8" y="16"/>
                      <a:pt x="10" y="20"/>
                    </a:cubicBezTo>
                    <a:cubicBezTo>
                      <a:pt x="12" y="25"/>
                      <a:pt x="11" y="38"/>
                      <a:pt x="9" y="40"/>
                    </a:cubicBezTo>
                    <a:cubicBezTo>
                      <a:pt x="9" y="40"/>
                      <a:pt x="4" y="28"/>
                      <a:pt x="4" y="25"/>
                    </a:cubicBezTo>
                    <a:cubicBezTo>
                      <a:pt x="4" y="25"/>
                      <a:pt x="4" y="3"/>
                      <a:pt x="4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30"/>
                      <a:pt x="2" y="34"/>
                      <a:pt x="3" y="35"/>
                    </a:cubicBezTo>
                    <a:cubicBezTo>
                      <a:pt x="5" y="40"/>
                      <a:pt x="16" y="75"/>
                      <a:pt x="16" y="78"/>
                    </a:cubicBezTo>
                    <a:cubicBezTo>
                      <a:pt x="16" y="78"/>
                      <a:pt x="19" y="81"/>
                      <a:pt x="20" y="80"/>
                    </a:cubicBezTo>
                    <a:cubicBezTo>
                      <a:pt x="20" y="80"/>
                      <a:pt x="16" y="51"/>
                      <a:pt x="16" y="46"/>
                    </a:cubicBezTo>
                    <a:cubicBezTo>
                      <a:pt x="16" y="42"/>
                      <a:pt x="13" y="24"/>
                      <a:pt x="15" y="20"/>
                    </a:cubicBezTo>
                    <a:cubicBezTo>
                      <a:pt x="15" y="19"/>
                      <a:pt x="15" y="18"/>
                      <a:pt x="16" y="18"/>
                    </a:cubicBezTo>
                    <a:cubicBezTo>
                      <a:pt x="17" y="19"/>
                      <a:pt x="30" y="26"/>
                      <a:pt x="39" y="23"/>
                    </a:cubicBezTo>
                    <a:cubicBezTo>
                      <a:pt x="49" y="20"/>
                      <a:pt x="54" y="10"/>
                      <a:pt x="54" y="10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3" y="12"/>
                      <a:pt x="5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4" name="Freeform 232"/>
              <p:cNvSpPr>
                <a:spLocks/>
              </p:cNvSpPr>
              <p:nvPr/>
            </p:nvSpPr>
            <p:spPr bwMode="auto">
              <a:xfrm>
                <a:off x="4425950" y="4186238"/>
                <a:ext cx="150813" cy="487362"/>
              </a:xfrm>
              <a:custGeom>
                <a:avLst/>
                <a:gdLst>
                  <a:gd name="T0" fmla="*/ 2147483647 w 12"/>
                  <a:gd name="T1" fmla="*/ 2147483647 h 39"/>
                  <a:gd name="T2" fmla="*/ 2147483647 w 12"/>
                  <a:gd name="T3" fmla="*/ 2147483647 h 39"/>
                  <a:gd name="T4" fmla="*/ 2147483647 w 12"/>
                  <a:gd name="T5" fmla="*/ 2147483647 h 39"/>
                  <a:gd name="T6" fmla="*/ 2147483647 w 12"/>
                  <a:gd name="T7" fmla="*/ 0 h 39"/>
                  <a:gd name="T8" fmla="*/ 2147483647 w 12"/>
                  <a:gd name="T9" fmla="*/ 2147483647 h 39"/>
                  <a:gd name="T10" fmla="*/ 2147483647 w 12"/>
                  <a:gd name="T11" fmla="*/ 2147483647 h 39"/>
                  <a:gd name="T12" fmla="*/ 2147483647 w 12"/>
                  <a:gd name="T13" fmla="*/ 2147483647 h 39"/>
                  <a:gd name="T14" fmla="*/ 2147483647 w 12"/>
                  <a:gd name="T15" fmla="*/ 2147483647 h 3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39">
                    <a:moveTo>
                      <a:pt x="9" y="30"/>
                    </a:moveTo>
                    <a:cubicBezTo>
                      <a:pt x="9" y="22"/>
                      <a:pt x="11" y="13"/>
                      <a:pt x="12" y="5"/>
                    </a:cubicBezTo>
                    <a:cubicBezTo>
                      <a:pt x="8" y="9"/>
                      <a:pt x="7" y="15"/>
                      <a:pt x="7" y="15"/>
                    </a:cubicBezTo>
                    <a:cubicBezTo>
                      <a:pt x="5" y="11"/>
                      <a:pt x="6" y="0"/>
                      <a:pt x="6" y="0"/>
                    </a:cubicBezTo>
                    <a:cubicBezTo>
                      <a:pt x="4" y="3"/>
                      <a:pt x="4" y="15"/>
                      <a:pt x="4" y="15"/>
                    </a:cubicBezTo>
                    <a:cubicBezTo>
                      <a:pt x="0" y="19"/>
                      <a:pt x="3" y="39"/>
                      <a:pt x="3" y="39"/>
                    </a:cubicBezTo>
                    <a:cubicBezTo>
                      <a:pt x="2" y="32"/>
                      <a:pt x="6" y="20"/>
                      <a:pt x="6" y="20"/>
                    </a:cubicBezTo>
                    <a:cubicBezTo>
                      <a:pt x="6" y="23"/>
                      <a:pt x="7" y="26"/>
                      <a:pt x="9" y="3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5" name="Freeform 233"/>
              <p:cNvSpPr>
                <a:spLocks/>
              </p:cNvSpPr>
              <p:nvPr/>
            </p:nvSpPr>
            <p:spPr bwMode="auto">
              <a:xfrm>
                <a:off x="3733800" y="4175125"/>
                <a:ext cx="641350" cy="323850"/>
              </a:xfrm>
              <a:custGeom>
                <a:avLst/>
                <a:gdLst>
                  <a:gd name="T0" fmla="*/ 2147483647 w 51"/>
                  <a:gd name="T1" fmla="*/ 0 h 26"/>
                  <a:gd name="T2" fmla="*/ 2147483647 w 51"/>
                  <a:gd name="T3" fmla="*/ 2147483647 h 26"/>
                  <a:gd name="T4" fmla="*/ 2147483647 w 51"/>
                  <a:gd name="T5" fmla="*/ 2147483647 h 26"/>
                  <a:gd name="T6" fmla="*/ 2147483647 w 51"/>
                  <a:gd name="T7" fmla="*/ 2147483647 h 26"/>
                  <a:gd name="T8" fmla="*/ 2147483647 w 51"/>
                  <a:gd name="T9" fmla="*/ 2147483647 h 26"/>
                  <a:gd name="T10" fmla="*/ 2147483647 w 51"/>
                  <a:gd name="T11" fmla="*/ 2147483647 h 26"/>
                  <a:gd name="T12" fmla="*/ 2147483647 w 51"/>
                  <a:gd name="T13" fmla="*/ 2147483647 h 26"/>
                  <a:gd name="T14" fmla="*/ 2147483647 w 51"/>
                  <a:gd name="T15" fmla="*/ 2147483647 h 26"/>
                  <a:gd name="T16" fmla="*/ 2147483647 w 51"/>
                  <a:gd name="T17" fmla="*/ 2147483647 h 26"/>
                  <a:gd name="T18" fmla="*/ 2147483647 w 51"/>
                  <a:gd name="T19" fmla="*/ 2147483647 h 26"/>
                  <a:gd name="T20" fmla="*/ 2147483647 w 51"/>
                  <a:gd name="T21" fmla="*/ 2147483647 h 26"/>
                  <a:gd name="T22" fmla="*/ 2147483647 w 51"/>
                  <a:gd name="T23" fmla="*/ 2147483647 h 26"/>
                  <a:gd name="T24" fmla="*/ 2147483647 w 51"/>
                  <a:gd name="T25" fmla="*/ 2147483647 h 26"/>
                  <a:gd name="T26" fmla="*/ 2147483647 w 51"/>
                  <a:gd name="T27" fmla="*/ 2147483647 h 26"/>
                  <a:gd name="T28" fmla="*/ 2147483647 w 51"/>
                  <a:gd name="T29" fmla="*/ 2147483647 h 26"/>
                  <a:gd name="T30" fmla="*/ 2147483647 w 51"/>
                  <a:gd name="T31" fmla="*/ 2147483647 h 26"/>
                  <a:gd name="T32" fmla="*/ 2147483647 w 51"/>
                  <a:gd name="T33" fmla="*/ 2147483647 h 26"/>
                  <a:gd name="T34" fmla="*/ 2147483647 w 51"/>
                  <a:gd name="T35" fmla="*/ 2147483647 h 26"/>
                  <a:gd name="T36" fmla="*/ 2147483647 w 51"/>
                  <a:gd name="T37" fmla="*/ 2147483647 h 26"/>
                  <a:gd name="T38" fmla="*/ 2147483647 w 51"/>
                  <a:gd name="T39" fmla="*/ 2147483647 h 26"/>
                  <a:gd name="T40" fmla="*/ 2147483647 w 51"/>
                  <a:gd name="T41" fmla="*/ 0 h 2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51" h="26">
                    <a:moveTo>
                      <a:pt x="51" y="0"/>
                    </a:moveTo>
                    <a:cubicBezTo>
                      <a:pt x="49" y="2"/>
                      <a:pt x="46" y="9"/>
                      <a:pt x="46" y="9"/>
                    </a:cubicBezTo>
                    <a:cubicBezTo>
                      <a:pt x="45" y="9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2" y="11"/>
                      <a:pt x="44" y="14"/>
                      <a:pt x="38" y="16"/>
                    </a:cubicBezTo>
                    <a:cubicBezTo>
                      <a:pt x="32" y="17"/>
                      <a:pt x="30" y="12"/>
                      <a:pt x="30" y="12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7" y="16"/>
                      <a:pt x="25" y="21"/>
                      <a:pt x="25" y="21"/>
                    </a:cubicBezTo>
                    <a:cubicBezTo>
                      <a:pt x="25" y="18"/>
                      <a:pt x="21" y="14"/>
                      <a:pt x="21" y="14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5"/>
                      <a:pt x="13" y="6"/>
                      <a:pt x="11" y="1"/>
                    </a:cubicBezTo>
                    <a:cubicBezTo>
                      <a:pt x="9" y="3"/>
                      <a:pt x="5" y="8"/>
                      <a:pt x="2" y="5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0" y="5"/>
                      <a:pt x="2" y="7"/>
                    </a:cubicBezTo>
                    <a:cubicBezTo>
                      <a:pt x="2" y="7"/>
                      <a:pt x="17" y="26"/>
                      <a:pt x="20" y="26"/>
                    </a:cubicBezTo>
                    <a:cubicBezTo>
                      <a:pt x="23" y="26"/>
                      <a:pt x="39" y="26"/>
                      <a:pt x="49" y="19"/>
                    </a:cubicBezTo>
                    <a:cubicBezTo>
                      <a:pt x="49" y="15"/>
                      <a:pt x="51" y="0"/>
                      <a:pt x="5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6" name="Freeform 234"/>
              <p:cNvSpPr>
                <a:spLocks/>
              </p:cNvSpPr>
              <p:nvPr/>
            </p:nvSpPr>
            <p:spPr bwMode="auto">
              <a:xfrm>
                <a:off x="4652963" y="4124325"/>
                <a:ext cx="150813" cy="774700"/>
              </a:xfrm>
              <a:custGeom>
                <a:avLst/>
                <a:gdLst>
                  <a:gd name="T0" fmla="*/ 0 w 95"/>
                  <a:gd name="T1" fmla="*/ 2147483647 h 488"/>
                  <a:gd name="T2" fmla="*/ 2147483647 w 95"/>
                  <a:gd name="T3" fmla="*/ 2147483647 h 488"/>
                  <a:gd name="T4" fmla="*/ 2147483647 w 95"/>
                  <a:gd name="T5" fmla="*/ 2147483647 h 488"/>
                  <a:gd name="T6" fmla="*/ 2147483647 w 95"/>
                  <a:gd name="T7" fmla="*/ 2147483647 h 488"/>
                  <a:gd name="T8" fmla="*/ 2147483647 w 95"/>
                  <a:gd name="T9" fmla="*/ 2147483647 h 488"/>
                  <a:gd name="T10" fmla="*/ 2147483647 w 95"/>
                  <a:gd name="T11" fmla="*/ 2147483647 h 488"/>
                  <a:gd name="T12" fmla="*/ 2147483647 w 95"/>
                  <a:gd name="T13" fmla="*/ 2147483647 h 488"/>
                  <a:gd name="T14" fmla="*/ 2147483647 w 95"/>
                  <a:gd name="T15" fmla="*/ 2147483647 h 488"/>
                  <a:gd name="T16" fmla="*/ 2147483647 w 95"/>
                  <a:gd name="T17" fmla="*/ 2147483647 h 488"/>
                  <a:gd name="T18" fmla="*/ 2147483647 w 95"/>
                  <a:gd name="T19" fmla="*/ 2147483647 h 488"/>
                  <a:gd name="T20" fmla="*/ 2147483647 w 95"/>
                  <a:gd name="T21" fmla="*/ 0 h 488"/>
                  <a:gd name="T22" fmla="*/ 0 w 95"/>
                  <a:gd name="T23" fmla="*/ 2147483647 h 48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5" h="488">
                    <a:moveTo>
                      <a:pt x="0" y="39"/>
                    </a:moveTo>
                    <a:lnTo>
                      <a:pt x="24" y="55"/>
                    </a:lnTo>
                    <a:lnTo>
                      <a:pt x="8" y="110"/>
                    </a:lnTo>
                    <a:lnTo>
                      <a:pt x="8" y="457"/>
                    </a:lnTo>
                    <a:lnTo>
                      <a:pt x="47" y="488"/>
                    </a:lnTo>
                    <a:lnTo>
                      <a:pt x="95" y="457"/>
                    </a:lnTo>
                    <a:lnTo>
                      <a:pt x="71" y="110"/>
                    </a:lnTo>
                    <a:lnTo>
                      <a:pt x="47" y="63"/>
                    </a:lnTo>
                    <a:lnTo>
                      <a:pt x="63" y="39"/>
                    </a:lnTo>
                    <a:lnTo>
                      <a:pt x="47" y="8"/>
                    </a:lnTo>
                    <a:lnTo>
                      <a:pt x="16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7" name="Freeform 235"/>
              <p:cNvSpPr>
                <a:spLocks/>
              </p:cNvSpPr>
              <p:nvPr/>
            </p:nvSpPr>
            <p:spPr bwMode="auto">
              <a:xfrm>
                <a:off x="4576763" y="6324600"/>
                <a:ext cx="188913" cy="211137"/>
              </a:xfrm>
              <a:custGeom>
                <a:avLst/>
                <a:gdLst>
                  <a:gd name="T0" fmla="*/ 2147483647 w 15"/>
                  <a:gd name="T1" fmla="*/ 2147483647 h 17"/>
                  <a:gd name="T2" fmla="*/ 2147483647 w 15"/>
                  <a:gd name="T3" fmla="*/ 2147483647 h 17"/>
                  <a:gd name="T4" fmla="*/ 0 w 15"/>
                  <a:gd name="T5" fmla="*/ 2147483647 h 17"/>
                  <a:gd name="T6" fmla="*/ 2147483647 w 15"/>
                  <a:gd name="T7" fmla="*/ 2147483647 h 17"/>
                  <a:gd name="T8" fmla="*/ 2147483647 w 15"/>
                  <a:gd name="T9" fmla="*/ 2147483647 h 17"/>
                  <a:gd name="T10" fmla="*/ 2147483647 w 15"/>
                  <a:gd name="T11" fmla="*/ 2147483647 h 17"/>
                  <a:gd name="T12" fmla="*/ 2147483647 w 15"/>
                  <a:gd name="T13" fmla="*/ 2147483647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7">
                    <a:moveTo>
                      <a:pt x="2" y="3"/>
                    </a:moveTo>
                    <a:cubicBezTo>
                      <a:pt x="2" y="3"/>
                      <a:pt x="3" y="8"/>
                      <a:pt x="2" y="9"/>
                    </a:cubicBezTo>
                    <a:cubicBezTo>
                      <a:pt x="1" y="10"/>
                      <a:pt x="0" y="13"/>
                      <a:pt x="0" y="15"/>
                    </a:cubicBezTo>
                    <a:cubicBezTo>
                      <a:pt x="0" y="15"/>
                      <a:pt x="6" y="17"/>
                      <a:pt x="10" y="16"/>
                    </a:cubicBezTo>
                    <a:cubicBezTo>
                      <a:pt x="13" y="15"/>
                      <a:pt x="15" y="16"/>
                      <a:pt x="14" y="13"/>
                    </a:cubicBezTo>
                    <a:cubicBezTo>
                      <a:pt x="13" y="10"/>
                      <a:pt x="13" y="6"/>
                      <a:pt x="14" y="3"/>
                    </a:cubicBezTo>
                    <a:cubicBezTo>
                      <a:pt x="15" y="0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8" name="Freeform 236"/>
              <p:cNvSpPr>
                <a:spLocks/>
              </p:cNvSpPr>
              <p:nvPr/>
            </p:nvSpPr>
            <p:spPr bwMode="auto">
              <a:xfrm>
                <a:off x="4803775" y="6161088"/>
                <a:ext cx="201613" cy="263525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3" y="3"/>
                    </a:moveTo>
                    <a:cubicBezTo>
                      <a:pt x="3" y="3"/>
                      <a:pt x="2" y="9"/>
                      <a:pt x="2" y="10"/>
                    </a:cubicBezTo>
                    <a:cubicBezTo>
                      <a:pt x="1" y="10"/>
                      <a:pt x="0" y="16"/>
                      <a:pt x="2" y="18"/>
                    </a:cubicBezTo>
                    <a:cubicBezTo>
                      <a:pt x="5" y="21"/>
                      <a:pt x="11" y="21"/>
                      <a:pt x="13" y="21"/>
                    </a:cubicBezTo>
                    <a:cubicBezTo>
                      <a:pt x="13" y="21"/>
                      <a:pt x="16" y="10"/>
                      <a:pt x="14" y="9"/>
                    </a:cubicBezTo>
                    <a:cubicBezTo>
                      <a:pt x="12" y="7"/>
                      <a:pt x="10" y="1"/>
                      <a:pt x="11" y="1"/>
                    </a:cubicBezTo>
                    <a:cubicBezTo>
                      <a:pt x="11" y="0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9" name="Freeform 237"/>
              <p:cNvSpPr>
                <a:spLocks/>
              </p:cNvSpPr>
              <p:nvPr/>
            </p:nvSpPr>
            <p:spPr bwMode="auto">
              <a:xfrm>
                <a:off x="4551363" y="3675063"/>
                <a:ext cx="303213" cy="261937"/>
              </a:xfrm>
              <a:custGeom>
                <a:avLst/>
                <a:gdLst>
                  <a:gd name="T0" fmla="*/ 2147483647 w 24"/>
                  <a:gd name="T1" fmla="*/ 2147483647 h 21"/>
                  <a:gd name="T2" fmla="*/ 2147483647 w 24"/>
                  <a:gd name="T3" fmla="*/ 2147483647 h 21"/>
                  <a:gd name="T4" fmla="*/ 2147483647 w 24"/>
                  <a:gd name="T5" fmla="*/ 2147483647 h 21"/>
                  <a:gd name="T6" fmla="*/ 2147483647 w 24"/>
                  <a:gd name="T7" fmla="*/ 2147483647 h 21"/>
                  <a:gd name="T8" fmla="*/ 2147483647 w 24"/>
                  <a:gd name="T9" fmla="*/ 2147483647 h 21"/>
                  <a:gd name="T10" fmla="*/ 2147483647 w 24"/>
                  <a:gd name="T11" fmla="*/ 2147483647 h 21"/>
                  <a:gd name="T12" fmla="*/ 2147483647 w 24"/>
                  <a:gd name="T13" fmla="*/ 2147483647 h 21"/>
                  <a:gd name="T14" fmla="*/ 2147483647 w 24"/>
                  <a:gd name="T15" fmla="*/ 2147483647 h 21"/>
                  <a:gd name="T16" fmla="*/ 2147483647 w 24"/>
                  <a:gd name="T17" fmla="*/ 2147483647 h 21"/>
                  <a:gd name="T18" fmla="*/ 2147483647 w 24"/>
                  <a:gd name="T19" fmla="*/ 2147483647 h 21"/>
                  <a:gd name="T20" fmla="*/ 2147483647 w 24"/>
                  <a:gd name="T21" fmla="*/ 2147483647 h 21"/>
                  <a:gd name="T22" fmla="*/ 2147483647 w 24"/>
                  <a:gd name="T23" fmla="*/ 0 h 21"/>
                  <a:gd name="T24" fmla="*/ 2147483647 w 24"/>
                  <a:gd name="T25" fmla="*/ 2147483647 h 21"/>
                  <a:gd name="T26" fmla="*/ 2147483647 w 24"/>
                  <a:gd name="T27" fmla="*/ 2147483647 h 21"/>
                  <a:gd name="T28" fmla="*/ 2147483647 w 24"/>
                  <a:gd name="T29" fmla="*/ 2147483647 h 21"/>
                  <a:gd name="T30" fmla="*/ 2147483647 w 24"/>
                  <a:gd name="T31" fmla="*/ 2147483647 h 21"/>
                  <a:gd name="T32" fmla="*/ 2147483647 w 24"/>
                  <a:gd name="T33" fmla="*/ 2147483647 h 2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4" h="21">
                    <a:moveTo>
                      <a:pt x="4" y="21"/>
                    </a:moveTo>
                    <a:cubicBezTo>
                      <a:pt x="4" y="21"/>
                      <a:pt x="4" y="16"/>
                      <a:pt x="4" y="15"/>
                    </a:cubicBezTo>
                    <a:cubicBezTo>
                      <a:pt x="4" y="14"/>
                      <a:pt x="4" y="11"/>
                      <a:pt x="5" y="10"/>
                    </a:cubicBezTo>
                    <a:cubicBezTo>
                      <a:pt x="7" y="9"/>
                      <a:pt x="9" y="7"/>
                      <a:pt x="13" y="7"/>
                    </a:cubicBezTo>
                    <a:cubicBezTo>
                      <a:pt x="13" y="7"/>
                      <a:pt x="18" y="8"/>
                      <a:pt x="20" y="9"/>
                    </a:cubicBezTo>
                    <a:cubicBezTo>
                      <a:pt x="20" y="9"/>
                      <a:pt x="21" y="15"/>
                      <a:pt x="21" y="15"/>
                    </a:cubicBezTo>
                    <a:cubicBezTo>
                      <a:pt x="21" y="15"/>
                      <a:pt x="22" y="20"/>
                      <a:pt x="21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0"/>
                      <a:pt x="23" y="17"/>
                      <a:pt x="24" y="17"/>
                    </a:cubicBezTo>
                    <a:cubicBezTo>
                      <a:pt x="24" y="16"/>
                      <a:pt x="24" y="14"/>
                      <a:pt x="24" y="12"/>
                    </a:cubicBezTo>
                    <a:cubicBezTo>
                      <a:pt x="24" y="11"/>
                      <a:pt x="23" y="5"/>
                      <a:pt x="19" y="5"/>
                    </a:cubicBezTo>
                    <a:cubicBezTo>
                      <a:pt x="19" y="5"/>
                      <a:pt x="18" y="1"/>
                      <a:pt x="14" y="0"/>
                    </a:cubicBezTo>
                    <a:cubicBezTo>
                      <a:pt x="10" y="0"/>
                      <a:pt x="7" y="2"/>
                      <a:pt x="5" y="4"/>
                    </a:cubicBezTo>
                    <a:cubicBezTo>
                      <a:pt x="4" y="5"/>
                      <a:pt x="2" y="9"/>
                      <a:pt x="1" y="11"/>
                    </a:cubicBezTo>
                    <a:cubicBezTo>
                      <a:pt x="0" y="12"/>
                      <a:pt x="1" y="16"/>
                      <a:pt x="2" y="17"/>
                    </a:cubicBezTo>
                    <a:cubicBezTo>
                      <a:pt x="2" y="17"/>
                      <a:pt x="2" y="17"/>
                      <a:pt x="3" y="21"/>
                    </a:cubicBezTo>
                    <a:lnTo>
                      <a:pt x="4" y="21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7436645" y="3708097"/>
              <a:ext cx="652462" cy="755786"/>
            </a:xfrm>
            <a:custGeom>
              <a:avLst/>
              <a:gdLst>
                <a:gd name="T0" fmla="*/ 73 w 74"/>
                <a:gd name="T1" fmla="*/ 58 h 86"/>
                <a:gd name="T2" fmla="*/ 69 w 74"/>
                <a:gd name="T3" fmla="*/ 48 h 86"/>
                <a:gd name="T4" fmla="*/ 63 w 74"/>
                <a:gd name="T5" fmla="*/ 37 h 86"/>
                <a:gd name="T6" fmla="*/ 48 w 74"/>
                <a:gd name="T7" fmla="*/ 18 h 86"/>
                <a:gd name="T8" fmla="*/ 30 w 74"/>
                <a:gd name="T9" fmla="*/ 5 h 86"/>
                <a:gd name="T10" fmla="*/ 22 w 74"/>
                <a:gd name="T11" fmla="*/ 1 h 86"/>
                <a:gd name="T12" fmla="*/ 14 w 74"/>
                <a:gd name="T13" fmla="*/ 0 h 86"/>
                <a:gd name="T14" fmla="*/ 3 w 74"/>
                <a:gd name="T15" fmla="*/ 5 h 86"/>
                <a:gd name="T16" fmla="*/ 0 w 74"/>
                <a:gd name="T17" fmla="*/ 21 h 86"/>
                <a:gd name="T18" fmla="*/ 3 w 74"/>
                <a:gd name="T19" fmla="*/ 31 h 86"/>
                <a:gd name="T20" fmla="*/ 8 w 74"/>
                <a:gd name="T21" fmla="*/ 43 h 86"/>
                <a:gd name="T22" fmla="*/ 25 w 74"/>
                <a:gd name="T23" fmla="*/ 66 h 86"/>
                <a:gd name="T24" fmla="*/ 46 w 74"/>
                <a:gd name="T25" fmla="*/ 82 h 86"/>
                <a:gd name="T26" fmla="*/ 46 w 74"/>
                <a:gd name="T27" fmla="*/ 82 h 86"/>
                <a:gd name="T28" fmla="*/ 56 w 74"/>
                <a:gd name="T29" fmla="*/ 85 h 86"/>
                <a:gd name="T30" fmla="*/ 64 w 74"/>
                <a:gd name="T31" fmla="*/ 85 h 86"/>
                <a:gd name="T32" fmla="*/ 73 w 74"/>
                <a:gd name="T33" fmla="*/ 76 h 86"/>
                <a:gd name="T34" fmla="*/ 57 w 74"/>
                <a:gd name="T35" fmla="*/ 59 h 86"/>
                <a:gd name="T36" fmla="*/ 51 w 74"/>
                <a:gd name="T37" fmla="*/ 64 h 86"/>
                <a:gd name="T38" fmla="*/ 47 w 74"/>
                <a:gd name="T39" fmla="*/ 63 h 86"/>
                <a:gd name="T40" fmla="*/ 42 w 74"/>
                <a:gd name="T41" fmla="*/ 62 h 86"/>
                <a:gd name="T42" fmla="*/ 31 w 74"/>
                <a:gd name="T43" fmla="*/ 53 h 86"/>
                <a:gd name="T44" fmla="*/ 22 w 74"/>
                <a:gd name="T45" fmla="*/ 42 h 86"/>
                <a:gd name="T46" fmla="*/ 19 w 74"/>
                <a:gd name="T47" fmla="*/ 36 h 86"/>
                <a:gd name="T48" fmla="*/ 18 w 74"/>
                <a:gd name="T49" fmla="*/ 30 h 86"/>
                <a:gd name="T50" fmla="*/ 19 w 74"/>
                <a:gd name="T51" fmla="*/ 21 h 86"/>
                <a:gd name="T52" fmla="*/ 25 w 74"/>
                <a:gd name="T53" fmla="*/ 18 h 86"/>
                <a:gd name="T54" fmla="*/ 29 w 74"/>
                <a:gd name="T55" fmla="*/ 18 h 86"/>
                <a:gd name="T56" fmla="*/ 34 w 74"/>
                <a:gd name="T57" fmla="*/ 20 h 86"/>
                <a:gd name="T58" fmla="*/ 44 w 74"/>
                <a:gd name="T59" fmla="*/ 28 h 86"/>
                <a:gd name="T60" fmla="*/ 52 w 74"/>
                <a:gd name="T61" fmla="*/ 38 h 86"/>
                <a:gd name="T62" fmla="*/ 55 w 74"/>
                <a:gd name="T63" fmla="*/ 44 h 86"/>
                <a:gd name="T64" fmla="*/ 57 w 74"/>
                <a:gd name="T65" fmla="*/ 50 h 86"/>
                <a:gd name="T66" fmla="*/ 57 w 74"/>
                <a:gd name="T67" fmla="*/ 5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6">
                  <a:moveTo>
                    <a:pt x="74" y="68"/>
                  </a:moveTo>
                  <a:cubicBezTo>
                    <a:pt x="74" y="65"/>
                    <a:pt x="74" y="62"/>
                    <a:pt x="73" y="58"/>
                  </a:cubicBezTo>
                  <a:cubicBezTo>
                    <a:pt x="72" y="56"/>
                    <a:pt x="72" y="55"/>
                    <a:pt x="71" y="53"/>
                  </a:cubicBezTo>
                  <a:cubicBezTo>
                    <a:pt x="70" y="51"/>
                    <a:pt x="70" y="49"/>
                    <a:pt x="69" y="48"/>
                  </a:cubicBezTo>
                  <a:cubicBezTo>
                    <a:pt x="68" y="46"/>
                    <a:pt x="67" y="44"/>
                    <a:pt x="66" y="42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1" y="34"/>
                    <a:pt x="59" y="31"/>
                    <a:pt x="56" y="27"/>
                  </a:cubicBezTo>
                  <a:cubicBezTo>
                    <a:pt x="54" y="24"/>
                    <a:pt x="51" y="21"/>
                    <a:pt x="48" y="18"/>
                  </a:cubicBezTo>
                  <a:cubicBezTo>
                    <a:pt x="45" y="16"/>
                    <a:pt x="43" y="13"/>
                    <a:pt x="40" y="11"/>
                  </a:cubicBezTo>
                  <a:cubicBezTo>
                    <a:pt x="37" y="8"/>
                    <a:pt x="34" y="6"/>
                    <a:pt x="30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1"/>
                    <a:pt x="22" y="1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5" y="0"/>
                    <a:pt x="14" y="0"/>
                  </a:cubicBezTo>
                  <a:cubicBezTo>
                    <a:pt x="12" y="0"/>
                    <a:pt x="10" y="0"/>
                    <a:pt x="8" y="1"/>
                  </a:cubicBezTo>
                  <a:cubicBezTo>
                    <a:pt x="6" y="2"/>
                    <a:pt x="4" y="3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0" y="14"/>
                    <a:pt x="0" y="17"/>
                    <a:pt x="0" y="21"/>
                  </a:cubicBezTo>
                  <a:cubicBezTo>
                    <a:pt x="0" y="22"/>
                    <a:pt x="1" y="24"/>
                    <a:pt x="1" y="26"/>
                  </a:cubicBezTo>
                  <a:cubicBezTo>
                    <a:pt x="2" y="28"/>
                    <a:pt x="2" y="30"/>
                    <a:pt x="3" y="31"/>
                  </a:cubicBezTo>
                  <a:cubicBezTo>
                    <a:pt x="3" y="33"/>
                    <a:pt x="4" y="35"/>
                    <a:pt x="5" y="37"/>
                  </a:cubicBezTo>
                  <a:cubicBezTo>
                    <a:pt x="6" y="39"/>
                    <a:pt x="7" y="41"/>
                    <a:pt x="8" y="43"/>
                  </a:cubicBezTo>
                  <a:cubicBezTo>
                    <a:pt x="10" y="47"/>
                    <a:pt x="13" y="51"/>
                    <a:pt x="15" y="55"/>
                  </a:cubicBezTo>
                  <a:cubicBezTo>
                    <a:pt x="18" y="59"/>
                    <a:pt x="21" y="63"/>
                    <a:pt x="25" y="66"/>
                  </a:cubicBezTo>
                  <a:cubicBezTo>
                    <a:pt x="28" y="69"/>
                    <a:pt x="32" y="73"/>
                    <a:pt x="35" y="75"/>
                  </a:cubicBezTo>
                  <a:cubicBezTo>
                    <a:pt x="39" y="78"/>
                    <a:pt x="43" y="80"/>
                    <a:pt x="46" y="8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3" y="85"/>
                    <a:pt x="55" y="85"/>
                    <a:pt x="56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2" y="86"/>
                    <a:pt x="63" y="86"/>
                    <a:pt x="64" y="85"/>
                  </a:cubicBezTo>
                  <a:cubicBezTo>
                    <a:pt x="66" y="85"/>
                    <a:pt x="68" y="84"/>
                    <a:pt x="70" y="82"/>
                  </a:cubicBezTo>
                  <a:cubicBezTo>
                    <a:pt x="71" y="81"/>
                    <a:pt x="73" y="79"/>
                    <a:pt x="73" y="76"/>
                  </a:cubicBezTo>
                  <a:cubicBezTo>
                    <a:pt x="74" y="74"/>
                    <a:pt x="74" y="71"/>
                    <a:pt x="74" y="68"/>
                  </a:cubicBezTo>
                  <a:close/>
                  <a:moveTo>
                    <a:pt x="57" y="59"/>
                  </a:moveTo>
                  <a:cubicBezTo>
                    <a:pt x="56" y="60"/>
                    <a:pt x="55" y="61"/>
                    <a:pt x="55" y="62"/>
                  </a:cubicBezTo>
                  <a:cubicBezTo>
                    <a:pt x="54" y="63"/>
                    <a:pt x="53" y="63"/>
                    <a:pt x="51" y="64"/>
                  </a:cubicBezTo>
                  <a:cubicBezTo>
                    <a:pt x="51" y="64"/>
                    <a:pt x="50" y="64"/>
                    <a:pt x="49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46" y="63"/>
                    <a:pt x="46" y="63"/>
                    <a:pt x="45" y="63"/>
                  </a:cubicBezTo>
                  <a:cubicBezTo>
                    <a:pt x="44" y="62"/>
                    <a:pt x="43" y="62"/>
                    <a:pt x="42" y="62"/>
                  </a:cubicBezTo>
                  <a:cubicBezTo>
                    <a:pt x="40" y="61"/>
                    <a:pt x="38" y="59"/>
                    <a:pt x="36" y="58"/>
                  </a:cubicBezTo>
                  <a:cubicBezTo>
                    <a:pt x="35" y="57"/>
                    <a:pt x="33" y="55"/>
                    <a:pt x="31" y="53"/>
                  </a:cubicBezTo>
                  <a:cubicBezTo>
                    <a:pt x="29" y="51"/>
                    <a:pt x="28" y="50"/>
                    <a:pt x="26" y="48"/>
                  </a:cubicBezTo>
                  <a:cubicBezTo>
                    <a:pt x="25" y="46"/>
                    <a:pt x="23" y="44"/>
                    <a:pt x="22" y="42"/>
                  </a:cubicBezTo>
                  <a:cubicBezTo>
                    <a:pt x="22" y="41"/>
                    <a:pt x="21" y="40"/>
                    <a:pt x="21" y="39"/>
                  </a:cubicBezTo>
                  <a:cubicBezTo>
                    <a:pt x="20" y="38"/>
                    <a:pt x="20" y="37"/>
                    <a:pt x="19" y="36"/>
                  </a:cubicBezTo>
                  <a:cubicBezTo>
                    <a:pt x="19" y="35"/>
                    <a:pt x="19" y="34"/>
                    <a:pt x="18" y="33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18" y="28"/>
                    <a:pt x="18" y="26"/>
                    <a:pt x="18" y="25"/>
                  </a:cubicBezTo>
                  <a:cubicBezTo>
                    <a:pt x="18" y="23"/>
                    <a:pt x="18" y="22"/>
                    <a:pt x="19" y="21"/>
                  </a:cubicBezTo>
                  <a:cubicBezTo>
                    <a:pt x="20" y="20"/>
                    <a:pt x="20" y="19"/>
                    <a:pt x="21" y="19"/>
                  </a:cubicBezTo>
                  <a:cubicBezTo>
                    <a:pt x="22" y="18"/>
                    <a:pt x="23" y="18"/>
                    <a:pt x="25" y="18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30" y="19"/>
                    <a:pt x="30" y="19"/>
                    <a:pt x="31" y="19"/>
                  </a:cubicBezTo>
                  <a:cubicBezTo>
                    <a:pt x="32" y="19"/>
                    <a:pt x="33" y="20"/>
                    <a:pt x="34" y="20"/>
                  </a:cubicBezTo>
                  <a:cubicBezTo>
                    <a:pt x="35" y="21"/>
                    <a:pt x="37" y="22"/>
                    <a:pt x="39" y="24"/>
                  </a:cubicBezTo>
                  <a:cubicBezTo>
                    <a:pt x="40" y="25"/>
                    <a:pt x="42" y="26"/>
                    <a:pt x="44" y="28"/>
                  </a:cubicBezTo>
                  <a:cubicBezTo>
                    <a:pt x="45" y="29"/>
                    <a:pt x="47" y="31"/>
                    <a:pt x="48" y="33"/>
                  </a:cubicBezTo>
                  <a:cubicBezTo>
                    <a:pt x="49" y="35"/>
                    <a:pt x="51" y="37"/>
                    <a:pt x="52" y="38"/>
                  </a:cubicBezTo>
                  <a:cubicBezTo>
                    <a:pt x="52" y="39"/>
                    <a:pt x="53" y="40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5" y="45"/>
                    <a:pt x="55" y="46"/>
                    <a:pt x="56" y="47"/>
                  </a:cubicBezTo>
                  <a:cubicBezTo>
                    <a:pt x="56" y="48"/>
                    <a:pt x="56" y="49"/>
                    <a:pt x="57" y="50"/>
                  </a:cubicBezTo>
                  <a:cubicBezTo>
                    <a:pt x="57" y="52"/>
                    <a:pt x="57" y="53"/>
                    <a:pt x="57" y="55"/>
                  </a:cubicBezTo>
                  <a:cubicBezTo>
                    <a:pt x="57" y="57"/>
                    <a:pt x="57" y="58"/>
                    <a:pt x="57" y="59"/>
                  </a:cubicBezTo>
                  <a:close/>
                </a:path>
              </a:pathLst>
            </a:custGeom>
            <a:gradFill>
              <a:gsLst>
                <a:gs pos="83000">
                  <a:schemeClr val="tx2"/>
                </a:gs>
                <a:gs pos="2339">
                  <a:schemeClr val="bg2"/>
                </a:gs>
                <a:gs pos="16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  <a:effectLst>
              <a:outerShdw blurRad="76200" dist="4064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7182645" y="4316220"/>
              <a:ext cx="862012" cy="1125740"/>
            </a:xfrm>
            <a:custGeom>
              <a:avLst/>
              <a:gdLst>
                <a:gd name="T0" fmla="*/ 84 w 98"/>
                <a:gd name="T1" fmla="*/ 47 h 128"/>
                <a:gd name="T2" fmla="*/ 78 w 98"/>
                <a:gd name="T3" fmla="*/ 38 h 128"/>
                <a:gd name="T4" fmla="*/ 72 w 98"/>
                <a:gd name="T5" fmla="*/ 29 h 128"/>
                <a:gd name="T6" fmla="*/ 46 w 98"/>
                <a:gd name="T7" fmla="*/ 7 h 128"/>
                <a:gd name="T8" fmla="*/ 22 w 98"/>
                <a:gd name="T9" fmla="*/ 1 h 128"/>
                <a:gd name="T10" fmla="*/ 16 w 98"/>
                <a:gd name="T11" fmla="*/ 3 h 128"/>
                <a:gd name="T12" fmla="*/ 10 w 98"/>
                <a:gd name="T13" fmla="*/ 7 h 128"/>
                <a:gd name="T14" fmla="*/ 0 w 98"/>
                <a:gd name="T15" fmla="*/ 32 h 128"/>
                <a:gd name="T16" fmla="*/ 9 w 98"/>
                <a:gd name="T17" fmla="*/ 72 h 128"/>
                <a:gd name="T18" fmla="*/ 15 w 98"/>
                <a:gd name="T19" fmla="*/ 83 h 128"/>
                <a:gd name="T20" fmla="*/ 23 w 98"/>
                <a:gd name="T21" fmla="*/ 95 h 128"/>
                <a:gd name="T22" fmla="*/ 55 w 98"/>
                <a:gd name="T23" fmla="*/ 124 h 128"/>
                <a:gd name="T24" fmla="*/ 83 w 98"/>
                <a:gd name="T25" fmla="*/ 125 h 128"/>
                <a:gd name="T26" fmla="*/ 89 w 98"/>
                <a:gd name="T27" fmla="*/ 121 h 128"/>
                <a:gd name="T28" fmla="*/ 93 w 98"/>
                <a:gd name="T29" fmla="*/ 114 h 128"/>
                <a:gd name="T30" fmla="*/ 96 w 98"/>
                <a:gd name="T31" fmla="*/ 82 h 128"/>
                <a:gd name="T32" fmla="*/ 75 w 98"/>
                <a:gd name="T33" fmla="*/ 80 h 128"/>
                <a:gd name="T34" fmla="*/ 72 w 98"/>
                <a:gd name="T35" fmla="*/ 89 h 128"/>
                <a:gd name="T36" fmla="*/ 69 w 98"/>
                <a:gd name="T37" fmla="*/ 92 h 128"/>
                <a:gd name="T38" fmla="*/ 60 w 98"/>
                <a:gd name="T39" fmla="*/ 94 h 128"/>
                <a:gd name="T40" fmla="*/ 44 w 98"/>
                <a:gd name="T41" fmla="*/ 86 h 128"/>
                <a:gd name="T42" fmla="*/ 34 w 98"/>
                <a:gd name="T43" fmla="*/ 74 h 128"/>
                <a:gd name="T44" fmla="*/ 31 w 98"/>
                <a:gd name="T45" fmla="*/ 68 h 128"/>
                <a:gd name="T46" fmla="*/ 25 w 98"/>
                <a:gd name="T47" fmla="*/ 54 h 128"/>
                <a:gd name="T48" fmla="*/ 25 w 98"/>
                <a:gd name="T49" fmla="*/ 36 h 128"/>
                <a:gd name="T50" fmla="*/ 30 w 98"/>
                <a:gd name="T51" fmla="*/ 29 h 128"/>
                <a:gd name="T52" fmla="*/ 33 w 98"/>
                <a:gd name="T53" fmla="*/ 27 h 128"/>
                <a:gd name="T54" fmla="*/ 41 w 98"/>
                <a:gd name="T55" fmla="*/ 27 h 128"/>
                <a:gd name="T56" fmla="*/ 55 w 98"/>
                <a:gd name="T57" fmla="*/ 34 h 128"/>
                <a:gd name="T58" fmla="*/ 64 w 98"/>
                <a:gd name="T59" fmla="*/ 44 h 128"/>
                <a:gd name="T60" fmla="*/ 67 w 98"/>
                <a:gd name="T61" fmla="*/ 49 h 128"/>
                <a:gd name="T62" fmla="*/ 73 w 98"/>
                <a:gd name="T63" fmla="*/ 62 h 128"/>
                <a:gd name="T64" fmla="*/ 75 w 98"/>
                <a:gd name="T65" fmla="*/ 8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8" h="128">
                  <a:moveTo>
                    <a:pt x="92" y="65"/>
                  </a:moveTo>
                  <a:cubicBezTo>
                    <a:pt x="89" y="59"/>
                    <a:pt x="87" y="53"/>
                    <a:pt x="84" y="47"/>
                  </a:cubicBezTo>
                  <a:cubicBezTo>
                    <a:pt x="83" y="46"/>
                    <a:pt x="82" y="44"/>
                    <a:pt x="81" y="42"/>
                  </a:cubicBezTo>
                  <a:cubicBezTo>
                    <a:pt x="80" y="41"/>
                    <a:pt x="79" y="39"/>
                    <a:pt x="78" y="38"/>
                  </a:cubicBezTo>
                  <a:cubicBezTo>
                    <a:pt x="77" y="36"/>
                    <a:pt x="76" y="35"/>
                    <a:pt x="75" y="33"/>
                  </a:cubicBezTo>
                  <a:cubicBezTo>
                    <a:pt x="74" y="32"/>
                    <a:pt x="73" y="31"/>
                    <a:pt x="72" y="29"/>
                  </a:cubicBezTo>
                  <a:cubicBezTo>
                    <a:pt x="68" y="24"/>
                    <a:pt x="63" y="20"/>
                    <a:pt x="59" y="16"/>
                  </a:cubicBezTo>
                  <a:cubicBezTo>
                    <a:pt x="55" y="12"/>
                    <a:pt x="50" y="9"/>
                    <a:pt x="46" y="7"/>
                  </a:cubicBezTo>
                  <a:cubicBezTo>
                    <a:pt x="42" y="4"/>
                    <a:pt x="38" y="3"/>
                    <a:pt x="33" y="2"/>
                  </a:cubicBezTo>
                  <a:cubicBezTo>
                    <a:pt x="29" y="1"/>
                    <a:pt x="25" y="0"/>
                    <a:pt x="22" y="1"/>
                  </a:cubicBezTo>
                  <a:cubicBezTo>
                    <a:pt x="20" y="1"/>
                    <a:pt x="19" y="1"/>
                    <a:pt x="18" y="2"/>
                  </a:cubicBezTo>
                  <a:cubicBezTo>
                    <a:pt x="17" y="2"/>
                    <a:pt x="16" y="2"/>
                    <a:pt x="16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7" y="9"/>
                    <a:pt x="5" y="13"/>
                    <a:pt x="3" y="17"/>
                  </a:cubicBezTo>
                  <a:cubicBezTo>
                    <a:pt x="2" y="22"/>
                    <a:pt x="1" y="27"/>
                    <a:pt x="0" y="32"/>
                  </a:cubicBezTo>
                  <a:cubicBezTo>
                    <a:pt x="0" y="38"/>
                    <a:pt x="1" y="44"/>
                    <a:pt x="2" y="51"/>
                  </a:cubicBezTo>
                  <a:cubicBezTo>
                    <a:pt x="4" y="58"/>
                    <a:pt x="6" y="65"/>
                    <a:pt x="9" y="72"/>
                  </a:cubicBezTo>
                  <a:cubicBezTo>
                    <a:pt x="10" y="74"/>
                    <a:pt x="11" y="76"/>
                    <a:pt x="12" y="78"/>
                  </a:cubicBezTo>
                  <a:cubicBezTo>
                    <a:pt x="13" y="80"/>
                    <a:pt x="14" y="82"/>
                    <a:pt x="15" y="83"/>
                  </a:cubicBezTo>
                  <a:cubicBezTo>
                    <a:pt x="16" y="85"/>
                    <a:pt x="17" y="87"/>
                    <a:pt x="19" y="89"/>
                  </a:cubicBezTo>
                  <a:cubicBezTo>
                    <a:pt x="20" y="91"/>
                    <a:pt x="21" y="93"/>
                    <a:pt x="23" y="95"/>
                  </a:cubicBezTo>
                  <a:cubicBezTo>
                    <a:pt x="28" y="102"/>
                    <a:pt x="33" y="108"/>
                    <a:pt x="38" y="113"/>
                  </a:cubicBezTo>
                  <a:cubicBezTo>
                    <a:pt x="44" y="117"/>
                    <a:pt x="49" y="121"/>
                    <a:pt x="55" y="124"/>
                  </a:cubicBezTo>
                  <a:cubicBezTo>
                    <a:pt x="60" y="126"/>
                    <a:pt x="66" y="128"/>
                    <a:pt x="70" y="128"/>
                  </a:cubicBezTo>
                  <a:cubicBezTo>
                    <a:pt x="75" y="128"/>
                    <a:pt x="80" y="127"/>
                    <a:pt x="83" y="125"/>
                  </a:cubicBezTo>
                  <a:cubicBezTo>
                    <a:pt x="84" y="125"/>
                    <a:pt x="85" y="124"/>
                    <a:pt x="86" y="123"/>
                  </a:cubicBezTo>
                  <a:cubicBezTo>
                    <a:pt x="87" y="123"/>
                    <a:pt x="88" y="122"/>
                    <a:pt x="89" y="121"/>
                  </a:cubicBezTo>
                  <a:cubicBezTo>
                    <a:pt x="90" y="120"/>
                    <a:pt x="91" y="119"/>
                    <a:pt x="91" y="118"/>
                  </a:cubicBezTo>
                  <a:cubicBezTo>
                    <a:pt x="92" y="117"/>
                    <a:pt x="93" y="116"/>
                    <a:pt x="93" y="114"/>
                  </a:cubicBezTo>
                  <a:cubicBezTo>
                    <a:pt x="95" y="110"/>
                    <a:pt x="97" y="105"/>
                    <a:pt x="97" y="100"/>
                  </a:cubicBezTo>
                  <a:cubicBezTo>
                    <a:pt x="98" y="94"/>
                    <a:pt x="97" y="88"/>
                    <a:pt x="96" y="82"/>
                  </a:cubicBezTo>
                  <a:cubicBezTo>
                    <a:pt x="95" y="77"/>
                    <a:pt x="94" y="71"/>
                    <a:pt x="92" y="65"/>
                  </a:cubicBezTo>
                  <a:close/>
                  <a:moveTo>
                    <a:pt x="75" y="80"/>
                  </a:moveTo>
                  <a:cubicBezTo>
                    <a:pt x="75" y="83"/>
                    <a:pt x="74" y="86"/>
                    <a:pt x="73" y="88"/>
                  </a:cubicBezTo>
                  <a:cubicBezTo>
                    <a:pt x="72" y="88"/>
                    <a:pt x="72" y="89"/>
                    <a:pt x="72" y="89"/>
                  </a:cubicBezTo>
                  <a:cubicBezTo>
                    <a:pt x="71" y="90"/>
                    <a:pt x="71" y="90"/>
                    <a:pt x="70" y="91"/>
                  </a:cubicBezTo>
                  <a:cubicBezTo>
                    <a:pt x="70" y="91"/>
                    <a:pt x="69" y="92"/>
                    <a:pt x="69" y="92"/>
                  </a:cubicBezTo>
                  <a:cubicBezTo>
                    <a:pt x="68" y="92"/>
                    <a:pt x="68" y="92"/>
                    <a:pt x="67" y="93"/>
                  </a:cubicBezTo>
                  <a:cubicBezTo>
                    <a:pt x="65" y="94"/>
                    <a:pt x="63" y="94"/>
                    <a:pt x="60" y="94"/>
                  </a:cubicBezTo>
                  <a:cubicBezTo>
                    <a:pt x="58" y="93"/>
                    <a:pt x="55" y="93"/>
                    <a:pt x="52" y="91"/>
                  </a:cubicBezTo>
                  <a:cubicBezTo>
                    <a:pt x="50" y="90"/>
                    <a:pt x="47" y="88"/>
                    <a:pt x="44" y="86"/>
                  </a:cubicBezTo>
                  <a:cubicBezTo>
                    <a:pt x="41" y="83"/>
                    <a:pt x="39" y="80"/>
                    <a:pt x="36" y="77"/>
                  </a:cubicBezTo>
                  <a:cubicBezTo>
                    <a:pt x="35" y="76"/>
                    <a:pt x="35" y="75"/>
                    <a:pt x="34" y="74"/>
                  </a:cubicBezTo>
                  <a:cubicBezTo>
                    <a:pt x="34" y="73"/>
                    <a:pt x="33" y="72"/>
                    <a:pt x="32" y="71"/>
                  </a:cubicBezTo>
                  <a:cubicBezTo>
                    <a:pt x="32" y="70"/>
                    <a:pt x="31" y="69"/>
                    <a:pt x="31" y="68"/>
                  </a:cubicBezTo>
                  <a:cubicBezTo>
                    <a:pt x="30" y="67"/>
                    <a:pt x="30" y="66"/>
                    <a:pt x="29" y="65"/>
                  </a:cubicBezTo>
                  <a:cubicBezTo>
                    <a:pt x="27" y="62"/>
                    <a:pt x="26" y="58"/>
                    <a:pt x="25" y="54"/>
                  </a:cubicBezTo>
                  <a:cubicBezTo>
                    <a:pt x="24" y="51"/>
                    <a:pt x="24" y="48"/>
                    <a:pt x="24" y="45"/>
                  </a:cubicBezTo>
                  <a:cubicBezTo>
                    <a:pt x="24" y="42"/>
                    <a:pt x="24" y="39"/>
                    <a:pt x="25" y="36"/>
                  </a:cubicBezTo>
                  <a:cubicBezTo>
                    <a:pt x="26" y="34"/>
                    <a:pt x="27" y="32"/>
                    <a:pt x="28" y="30"/>
                  </a:cubicBezTo>
                  <a:cubicBezTo>
                    <a:pt x="29" y="30"/>
                    <a:pt x="29" y="29"/>
                    <a:pt x="30" y="29"/>
                  </a:cubicBezTo>
                  <a:cubicBezTo>
                    <a:pt x="30" y="28"/>
                    <a:pt x="31" y="28"/>
                    <a:pt x="31" y="28"/>
                  </a:cubicBezTo>
                  <a:cubicBezTo>
                    <a:pt x="32" y="27"/>
                    <a:pt x="32" y="27"/>
                    <a:pt x="33" y="27"/>
                  </a:cubicBezTo>
                  <a:cubicBezTo>
                    <a:pt x="33" y="27"/>
                    <a:pt x="34" y="27"/>
                    <a:pt x="34" y="27"/>
                  </a:cubicBezTo>
                  <a:cubicBezTo>
                    <a:pt x="36" y="26"/>
                    <a:pt x="38" y="26"/>
                    <a:pt x="41" y="27"/>
                  </a:cubicBezTo>
                  <a:cubicBezTo>
                    <a:pt x="43" y="27"/>
                    <a:pt x="45" y="28"/>
                    <a:pt x="48" y="29"/>
                  </a:cubicBezTo>
                  <a:cubicBezTo>
                    <a:pt x="50" y="30"/>
                    <a:pt x="53" y="32"/>
                    <a:pt x="55" y="34"/>
                  </a:cubicBezTo>
                  <a:cubicBezTo>
                    <a:pt x="58" y="36"/>
                    <a:pt x="60" y="39"/>
                    <a:pt x="62" y="42"/>
                  </a:cubicBezTo>
                  <a:cubicBezTo>
                    <a:pt x="63" y="43"/>
                    <a:pt x="63" y="44"/>
                    <a:pt x="64" y="44"/>
                  </a:cubicBezTo>
                  <a:cubicBezTo>
                    <a:pt x="65" y="45"/>
                    <a:pt x="65" y="46"/>
                    <a:pt x="66" y="47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8" y="50"/>
                    <a:pt x="68" y="51"/>
                    <a:pt x="69" y="52"/>
                  </a:cubicBezTo>
                  <a:cubicBezTo>
                    <a:pt x="70" y="55"/>
                    <a:pt x="72" y="59"/>
                    <a:pt x="73" y="62"/>
                  </a:cubicBezTo>
                  <a:cubicBezTo>
                    <a:pt x="74" y="65"/>
                    <a:pt x="75" y="68"/>
                    <a:pt x="75" y="71"/>
                  </a:cubicBezTo>
                  <a:cubicBezTo>
                    <a:pt x="76" y="75"/>
                    <a:pt x="76" y="78"/>
                    <a:pt x="75" y="80"/>
                  </a:cubicBezTo>
                  <a:close/>
                </a:path>
              </a:pathLst>
            </a:custGeom>
            <a:gradFill>
              <a:gsLst>
                <a:gs pos="83000">
                  <a:schemeClr val="accent1"/>
                </a:gs>
                <a:gs pos="2339">
                  <a:schemeClr val="accent2"/>
                </a:gs>
                <a:gs pos="16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  <a:effectLst>
              <a:outerShdw blurRad="76200" dist="2921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6003131" y="4455945"/>
              <a:ext cx="1204913" cy="1524275"/>
            </a:xfrm>
            <a:custGeom>
              <a:avLst/>
              <a:gdLst>
                <a:gd name="T0" fmla="*/ 132 w 137"/>
                <a:gd name="T1" fmla="*/ 71 h 173"/>
                <a:gd name="T2" fmla="*/ 127 w 137"/>
                <a:gd name="T3" fmla="*/ 58 h 173"/>
                <a:gd name="T4" fmla="*/ 103 w 137"/>
                <a:gd name="T5" fmla="*/ 21 h 173"/>
                <a:gd name="T6" fmla="*/ 68 w 137"/>
                <a:gd name="T7" fmla="*/ 2 h 173"/>
                <a:gd name="T8" fmla="*/ 58 w 137"/>
                <a:gd name="T9" fmla="*/ 0 h 173"/>
                <a:gd name="T10" fmla="*/ 48 w 137"/>
                <a:gd name="T11" fmla="*/ 1 h 173"/>
                <a:gd name="T12" fmla="*/ 16 w 137"/>
                <a:gd name="T13" fmla="*/ 20 h 173"/>
                <a:gd name="T14" fmla="*/ 1 w 137"/>
                <a:gd name="T15" fmla="*/ 65 h 173"/>
                <a:gd name="T16" fmla="*/ 1 w 137"/>
                <a:gd name="T17" fmla="*/ 82 h 173"/>
                <a:gd name="T18" fmla="*/ 4 w 137"/>
                <a:gd name="T19" fmla="*/ 98 h 173"/>
                <a:gd name="T20" fmla="*/ 33 w 137"/>
                <a:gd name="T21" fmla="*/ 150 h 173"/>
                <a:gd name="T22" fmla="*/ 80 w 137"/>
                <a:gd name="T23" fmla="*/ 173 h 173"/>
                <a:gd name="T24" fmla="*/ 93 w 137"/>
                <a:gd name="T25" fmla="*/ 172 h 173"/>
                <a:gd name="T26" fmla="*/ 104 w 137"/>
                <a:gd name="T27" fmla="*/ 167 h 173"/>
                <a:gd name="T28" fmla="*/ 132 w 137"/>
                <a:gd name="T29" fmla="*/ 133 h 173"/>
                <a:gd name="T30" fmla="*/ 135 w 137"/>
                <a:gd name="T31" fmla="*/ 85 h 173"/>
                <a:gd name="T32" fmla="*/ 107 w 137"/>
                <a:gd name="T33" fmla="*/ 94 h 173"/>
                <a:gd name="T34" fmla="*/ 98 w 137"/>
                <a:gd name="T35" fmla="*/ 116 h 173"/>
                <a:gd name="T36" fmla="*/ 86 w 137"/>
                <a:gd name="T37" fmla="*/ 123 h 173"/>
                <a:gd name="T38" fmla="*/ 80 w 137"/>
                <a:gd name="T39" fmla="*/ 124 h 173"/>
                <a:gd name="T40" fmla="*/ 64 w 137"/>
                <a:gd name="T41" fmla="*/ 121 h 173"/>
                <a:gd name="T42" fmla="*/ 44 w 137"/>
                <a:gd name="T43" fmla="*/ 101 h 173"/>
                <a:gd name="T44" fmla="*/ 37 w 137"/>
                <a:gd name="T45" fmla="*/ 83 h 173"/>
                <a:gd name="T46" fmla="*/ 36 w 137"/>
                <a:gd name="T47" fmla="*/ 74 h 173"/>
                <a:gd name="T48" fmla="*/ 19 w 137"/>
                <a:gd name="T49" fmla="*/ 68 h 173"/>
                <a:gd name="T50" fmla="*/ 38 w 137"/>
                <a:gd name="T51" fmla="*/ 56 h 173"/>
                <a:gd name="T52" fmla="*/ 50 w 137"/>
                <a:gd name="T53" fmla="*/ 38 h 173"/>
                <a:gd name="T54" fmla="*/ 62 w 137"/>
                <a:gd name="T55" fmla="*/ 33 h 173"/>
                <a:gd name="T56" fmla="*/ 67 w 137"/>
                <a:gd name="T57" fmla="*/ 33 h 173"/>
                <a:gd name="T58" fmla="*/ 81 w 137"/>
                <a:gd name="T59" fmla="*/ 38 h 173"/>
                <a:gd name="T60" fmla="*/ 98 w 137"/>
                <a:gd name="T61" fmla="*/ 54 h 173"/>
                <a:gd name="T62" fmla="*/ 105 w 137"/>
                <a:gd name="T63" fmla="*/ 69 h 173"/>
                <a:gd name="T64" fmla="*/ 107 w 137"/>
                <a:gd name="T65" fmla="*/ 77 h 173"/>
                <a:gd name="T66" fmla="*/ 107 w 137"/>
                <a:gd name="T67" fmla="*/ 9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7" h="173">
                  <a:moveTo>
                    <a:pt x="134" y="78"/>
                  </a:moveTo>
                  <a:cubicBezTo>
                    <a:pt x="133" y="75"/>
                    <a:pt x="132" y="73"/>
                    <a:pt x="132" y="71"/>
                  </a:cubicBezTo>
                  <a:cubicBezTo>
                    <a:pt x="131" y="69"/>
                    <a:pt x="130" y="67"/>
                    <a:pt x="130" y="64"/>
                  </a:cubicBezTo>
                  <a:cubicBezTo>
                    <a:pt x="129" y="62"/>
                    <a:pt x="128" y="60"/>
                    <a:pt x="127" y="58"/>
                  </a:cubicBezTo>
                  <a:cubicBezTo>
                    <a:pt x="124" y="51"/>
                    <a:pt x="121" y="44"/>
                    <a:pt x="116" y="38"/>
                  </a:cubicBezTo>
                  <a:cubicBezTo>
                    <a:pt x="112" y="32"/>
                    <a:pt x="108" y="26"/>
                    <a:pt x="103" y="21"/>
                  </a:cubicBezTo>
                  <a:cubicBezTo>
                    <a:pt x="98" y="17"/>
                    <a:pt x="92" y="12"/>
                    <a:pt x="86" y="9"/>
                  </a:cubicBezTo>
                  <a:cubicBezTo>
                    <a:pt x="81" y="6"/>
                    <a:pt x="74" y="3"/>
                    <a:pt x="68" y="2"/>
                  </a:cubicBezTo>
                  <a:cubicBezTo>
                    <a:pt x="66" y="1"/>
                    <a:pt x="65" y="1"/>
                    <a:pt x="63" y="1"/>
                  </a:cubicBezTo>
                  <a:cubicBezTo>
                    <a:pt x="61" y="0"/>
                    <a:pt x="59" y="0"/>
                    <a:pt x="58" y="0"/>
                  </a:cubicBezTo>
                  <a:cubicBezTo>
                    <a:pt x="56" y="0"/>
                    <a:pt x="54" y="0"/>
                    <a:pt x="53" y="0"/>
                  </a:cubicBezTo>
                  <a:cubicBezTo>
                    <a:pt x="51" y="0"/>
                    <a:pt x="49" y="1"/>
                    <a:pt x="48" y="1"/>
                  </a:cubicBezTo>
                  <a:cubicBezTo>
                    <a:pt x="42" y="2"/>
                    <a:pt x="36" y="4"/>
                    <a:pt x="31" y="7"/>
                  </a:cubicBezTo>
                  <a:cubicBezTo>
                    <a:pt x="25" y="10"/>
                    <a:pt x="20" y="14"/>
                    <a:pt x="16" y="20"/>
                  </a:cubicBezTo>
                  <a:cubicBezTo>
                    <a:pt x="12" y="25"/>
                    <a:pt x="8" y="32"/>
                    <a:pt x="6" y="39"/>
                  </a:cubicBezTo>
                  <a:cubicBezTo>
                    <a:pt x="3" y="47"/>
                    <a:pt x="1" y="56"/>
                    <a:pt x="1" y="65"/>
                  </a:cubicBezTo>
                  <a:cubicBezTo>
                    <a:pt x="0" y="68"/>
                    <a:pt x="0" y="71"/>
                    <a:pt x="0" y="73"/>
                  </a:cubicBezTo>
                  <a:cubicBezTo>
                    <a:pt x="1" y="76"/>
                    <a:pt x="1" y="79"/>
                    <a:pt x="1" y="82"/>
                  </a:cubicBezTo>
                  <a:cubicBezTo>
                    <a:pt x="1" y="84"/>
                    <a:pt x="2" y="87"/>
                    <a:pt x="2" y="90"/>
                  </a:cubicBezTo>
                  <a:cubicBezTo>
                    <a:pt x="3" y="93"/>
                    <a:pt x="3" y="95"/>
                    <a:pt x="4" y="98"/>
                  </a:cubicBezTo>
                  <a:cubicBezTo>
                    <a:pt x="6" y="108"/>
                    <a:pt x="10" y="118"/>
                    <a:pt x="15" y="126"/>
                  </a:cubicBezTo>
                  <a:cubicBezTo>
                    <a:pt x="20" y="135"/>
                    <a:pt x="26" y="143"/>
                    <a:pt x="33" y="150"/>
                  </a:cubicBezTo>
                  <a:cubicBezTo>
                    <a:pt x="40" y="157"/>
                    <a:pt x="47" y="163"/>
                    <a:pt x="55" y="167"/>
                  </a:cubicBezTo>
                  <a:cubicBezTo>
                    <a:pt x="63" y="171"/>
                    <a:pt x="71" y="173"/>
                    <a:pt x="80" y="173"/>
                  </a:cubicBezTo>
                  <a:cubicBezTo>
                    <a:pt x="82" y="173"/>
                    <a:pt x="84" y="173"/>
                    <a:pt x="86" y="173"/>
                  </a:cubicBezTo>
                  <a:cubicBezTo>
                    <a:pt x="89" y="173"/>
                    <a:pt x="91" y="172"/>
                    <a:pt x="93" y="172"/>
                  </a:cubicBezTo>
                  <a:cubicBezTo>
                    <a:pt x="95" y="171"/>
                    <a:pt x="97" y="171"/>
                    <a:pt x="99" y="170"/>
                  </a:cubicBezTo>
                  <a:cubicBezTo>
                    <a:pt x="101" y="169"/>
                    <a:pt x="103" y="168"/>
                    <a:pt x="104" y="167"/>
                  </a:cubicBezTo>
                  <a:cubicBezTo>
                    <a:pt x="111" y="164"/>
                    <a:pt x="116" y="159"/>
                    <a:pt x="121" y="153"/>
                  </a:cubicBezTo>
                  <a:cubicBezTo>
                    <a:pt x="125" y="147"/>
                    <a:pt x="129" y="141"/>
                    <a:pt x="132" y="133"/>
                  </a:cubicBezTo>
                  <a:cubicBezTo>
                    <a:pt x="134" y="126"/>
                    <a:pt x="136" y="118"/>
                    <a:pt x="136" y="110"/>
                  </a:cubicBezTo>
                  <a:cubicBezTo>
                    <a:pt x="137" y="102"/>
                    <a:pt x="136" y="93"/>
                    <a:pt x="135" y="85"/>
                  </a:cubicBezTo>
                  <a:cubicBezTo>
                    <a:pt x="135" y="82"/>
                    <a:pt x="134" y="80"/>
                    <a:pt x="134" y="78"/>
                  </a:cubicBezTo>
                  <a:close/>
                  <a:moveTo>
                    <a:pt x="107" y="94"/>
                  </a:moveTo>
                  <a:cubicBezTo>
                    <a:pt x="107" y="99"/>
                    <a:pt x="106" y="103"/>
                    <a:pt x="104" y="106"/>
                  </a:cubicBezTo>
                  <a:cubicBezTo>
                    <a:pt x="103" y="110"/>
                    <a:pt x="101" y="113"/>
                    <a:pt x="98" y="116"/>
                  </a:cubicBezTo>
                  <a:cubicBezTo>
                    <a:pt x="95" y="119"/>
                    <a:pt x="92" y="121"/>
                    <a:pt x="89" y="122"/>
                  </a:cubicBezTo>
                  <a:cubicBezTo>
                    <a:pt x="88" y="123"/>
                    <a:pt x="87" y="123"/>
                    <a:pt x="86" y="123"/>
                  </a:cubicBezTo>
                  <a:cubicBezTo>
                    <a:pt x="85" y="124"/>
                    <a:pt x="84" y="124"/>
                    <a:pt x="83" y="124"/>
                  </a:cubicBezTo>
                  <a:cubicBezTo>
                    <a:pt x="82" y="124"/>
                    <a:pt x="81" y="124"/>
                    <a:pt x="80" y="124"/>
                  </a:cubicBezTo>
                  <a:cubicBezTo>
                    <a:pt x="79" y="124"/>
                    <a:pt x="78" y="124"/>
                    <a:pt x="76" y="124"/>
                  </a:cubicBezTo>
                  <a:cubicBezTo>
                    <a:pt x="72" y="124"/>
                    <a:pt x="68" y="123"/>
                    <a:pt x="64" y="121"/>
                  </a:cubicBezTo>
                  <a:cubicBezTo>
                    <a:pt x="60" y="119"/>
                    <a:pt x="57" y="116"/>
                    <a:pt x="53" y="112"/>
                  </a:cubicBezTo>
                  <a:cubicBezTo>
                    <a:pt x="50" y="109"/>
                    <a:pt x="47" y="105"/>
                    <a:pt x="44" y="101"/>
                  </a:cubicBezTo>
                  <a:cubicBezTo>
                    <a:pt x="42" y="97"/>
                    <a:pt x="40" y="92"/>
                    <a:pt x="38" y="87"/>
                  </a:cubicBezTo>
                  <a:cubicBezTo>
                    <a:pt x="38" y="86"/>
                    <a:pt x="38" y="84"/>
                    <a:pt x="37" y="83"/>
                  </a:cubicBezTo>
                  <a:cubicBezTo>
                    <a:pt x="37" y="81"/>
                    <a:pt x="37" y="80"/>
                    <a:pt x="36" y="79"/>
                  </a:cubicBezTo>
                  <a:cubicBezTo>
                    <a:pt x="36" y="77"/>
                    <a:pt x="36" y="76"/>
                    <a:pt x="36" y="74"/>
                  </a:cubicBezTo>
                  <a:cubicBezTo>
                    <a:pt x="36" y="73"/>
                    <a:pt x="36" y="72"/>
                    <a:pt x="36" y="70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5"/>
                    <a:pt x="36" y="61"/>
                    <a:pt x="38" y="56"/>
                  </a:cubicBezTo>
                  <a:cubicBezTo>
                    <a:pt x="39" y="52"/>
                    <a:pt x="40" y="49"/>
                    <a:pt x="42" y="46"/>
                  </a:cubicBezTo>
                  <a:cubicBezTo>
                    <a:pt x="45" y="43"/>
                    <a:pt x="47" y="40"/>
                    <a:pt x="50" y="38"/>
                  </a:cubicBezTo>
                  <a:cubicBezTo>
                    <a:pt x="53" y="36"/>
                    <a:pt x="56" y="35"/>
                    <a:pt x="59" y="34"/>
                  </a:cubicBezTo>
                  <a:cubicBezTo>
                    <a:pt x="60" y="34"/>
                    <a:pt x="61" y="33"/>
                    <a:pt x="62" y="33"/>
                  </a:cubicBezTo>
                  <a:cubicBezTo>
                    <a:pt x="62" y="33"/>
                    <a:pt x="63" y="33"/>
                    <a:pt x="64" y="33"/>
                  </a:cubicBezTo>
                  <a:cubicBezTo>
                    <a:pt x="65" y="33"/>
                    <a:pt x="66" y="33"/>
                    <a:pt x="67" y="33"/>
                  </a:cubicBezTo>
                  <a:cubicBezTo>
                    <a:pt x="68" y="33"/>
                    <a:pt x="69" y="34"/>
                    <a:pt x="70" y="34"/>
                  </a:cubicBezTo>
                  <a:cubicBezTo>
                    <a:pt x="74" y="34"/>
                    <a:pt x="77" y="36"/>
                    <a:pt x="81" y="38"/>
                  </a:cubicBezTo>
                  <a:cubicBezTo>
                    <a:pt x="84" y="40"/>
                    <a:pt x="87" y="42"/>
                    <a:pt x="90" y="45"/>
                  </a:cubicBezTo>
                  <a:cubicBezTo>
                    <a:pt x="93" y="47"/>
                    <a:pt x="95" y="51"/>
                    <a:pt x="98" y="54"/>
                  </a:cubicBezTo>
                  <a:cubicBezTo>
                    <a:pt x="100" y="58"/>
                    <a:pt x="102" y="62"/>
                    <a:pt x="104" y="66"/>
                  </a:cubicBezTo>
                  <a:cubicBezTo>
                    <a:pt x="104" y="67"/>
                    <a:pt x="105" y="68"/>
                    <a:pt x="105" y="69"/>
                  </a:cubicBezTo>
                  <a:cubicBezTo>
                    <a:pt x="105" y="71"/>
                    <a:pt x="106" y="72"/>
                    <a:pt x="106" y="73"/>
                  </a:cubicBezTo>
                  <a:cubicBezTo>
                    <a:pt x="106" y="74"/>
                    <a:pt x="107" y="76"/>
                    <a:pt x="107" y="77"/>
                  </a:cubicBezTo>
                  <a:cubicBezTo>
                    <a:pt x="107" y="78"/>
                    <a:pt x="107" y="79"/>
                    <a:pt x="107" y="81"/>
                  </a:cubicBezTo>
                  <a:cubicBezTo>
                    <a:pt x="108" y="85"/>
                    <a:pt x="108" y="90"/>
                    <a:pt x="107" y="94"/>
                  </a:cubicBezTo>
                  <a:close/>
                </a:path>
              </a:pathLst>
            </a:custGeom>
            <a:gradFill>
              <a:gsLst>
                <a:gs pos="83000">
                  <a:schemeClr val="accent1"/>
                </a:gs>
                <a:gs pos="2339">
                  <a:schemeClr val="accent2"/>
                </a:gs>
                <a:gs pos="16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4372769" y="3655701"/>
              <a:ext cx="1558925" cy="1408366"/>
            </a:xfrm>
            <a:custGeom>
              <a:avLst/>
              <a:gdLst>
                <a:gd name="T0" fmla="*/ 168 w 177"/>
                <a:gd name="T1" fmla="*/ 46 h 160"/>
                <a:gd name="T2" fmla="*/ 157 w 177"/>
                <a:gd name="T3" fmla="*/ 31 h 160"/>
                <a:gd name="T4" fmla="*/ 125 w 177"/>
                <a:gd name="T5" fmla="*/ 9 h 160"/>
                <a:gd name="T6" fmla="*/ 87 w 177"/>
                <a:gd name="T7" fmla="*/ 0 h 160"/>
                <a:gd name="T8" fmla="*/ 67 w 177"/>
                <a:gd name="T9" fmla="*/ 2 h 160"/>
                <a:gd name="T10" fmla="*/ 46 w 177"/>
                <a:gd name="T11" fmla="*/ 9 h 160"/>
                <a:gd name="T12" fmla="*/ 13 w 177"/>
                <a:gd name="T13" fmla="*/ 37 h 160"/>
                <a:gd name="T14" fmla="*/ 0 w 177"/>
                <a:gd name="T15" fmla="*/ 80 h 160"/>
                <a:gd name="T16" fmla="*/ 5 w 177"/>
                <a:gd name="T17" fmla="*/ 103 h 160"/>
                <a:gd name="T18" fmla="*/ 18 w 177"/>
                <a:gd name="T19" fmla="*/ 125 h 160"/>
                <a:gd name="T20" fmla="*/ 62 w 177"/>
                <a:gd name="T21" fmla="*/ 155 h 160"/>
                <a:gd name="T22" fmla="*/ 113 w 177"/>
                <a:gd name="T23" fmla="*/ 157 h 160"/>
                <a:gd name="T24" fmla="*/ 136 w 177"/>
                <a:gd name="T25" fmla="*/ 149 h 160"/>
                <a:gd name="T26" fmla="*/ 154 w 177"/>
                <a:gd name="T27" fmla="*/ 135 h 160"/>
                <a:gd name="T28" fmla="*/ 175 w 177"/>
                <a:gd name="T29" fmla="*/ 99 h 160"/>
                <a:gd name="T30" fmla="*/ 174 w 177"/>
                <a:gd name="T31" fmla="*/ 63 h 160"/>
                <a:gd name="T32" fmla="*/ 143 w 177"/>
                <a:gd name="T33" fmla="*/ 76 h 160"/>
                <a:gd name="T34" fmla="*/ 136 w 177"/>
                <a:gd name="T35" fmla="*/ 96 h 160"/>
                <a:gd name="T36" fmla="*/ 123 w 177"/>
                <a:gd name="T37" fmla="*/ 108 h 160"/>
                <a:gd name="T38" fmla="*/ 112 w 177"/>
                <a:gd name="T39" fmla="*/ 113 h 160"/>
                <a:gd name="T40" fmla="*/ 93 w 177"/>
                <a:gd name="T41" fmla="*/ 115 h 160"/>
                <a:gd name="T42" fmla="*/ 69 w 177"/>
                <a:gd name="T43" fmla="*/ 106 h 160"/>
                <a:gd name="T44" fmla="*/ 55 w 177"/>
                <a:gd name="T45" fmla="*/ 92 h 160"/>
                <a:gd name="T46" fmla="*/ 51 w 177"/>
                <a:gd name="T47" fmla="*/ 81 h 160"/>
                <a:gd name="T48" fmla="*/ 50 w 177"/>
                <a:gd name="T49" fmla="*/ 64 h 160"/>
                <a:gd name="T50" fmla="*/ 61 w 177"/>
                <a:gd name="T51" fmla="*/ 44 h 160"/>
                <a:gd name="T52" fmla="*/ 76 w 177"/>
                <a:gd name="T53" fmla="*/ 35 h 160"/>
                <a:gd name="T54" fmla="*/ 87 w 177"/>
                <a:gd name="T55" fmla="*/ 32 h 160"/>
                <a:gd name="T56" fmla="*/ 103 w 177"/>
                <a:gd name="T57" fmla="*/ 32 h 160"/>
                <a:gd name="T58" fmla="*/ 124 w 177"/>
                <a:gd name="T59" fmla="*/ 40 h 160"/>
                <a:gd name="T60" fmla="*/ 135 w 177"/>
                <a:gd name="T61" fmla="*/ 52 h 160"/>
                <a:gd name="T62" fmla="*/ 140 w 177"/>
                <a:gd name="T63" fmla="*/ 61 h 160"/>
                <a:gd name="T64" fmla="*/ 143 w 177"/>
                <a:gd name="T65" fmla="*/ 7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" h="160">
                  <a:moveTo>
                    <a:pt x="172" y="54"/>
                  </a:moveTo>
                  <a:cubicBezTo>
                    <a:pt x="170" y="52"/>
                    <a:pt x="169" y="49"/>
                    <a:pt x="168" y="46"/>
                  </a:cubicBezTo>
                  <a:cubicBezTo>
                    <a:pt x="166" y="43"/>
                    <a:pt x="165" y="41"/>
                    <a:pt x="163" y="38"/>
                  </a:cubicBezTo>
                  <a:cubicBezTo>
                    <a:pt x="161" y="36"/>
                    <a:pt x="159" y="33"/>
                    <a:pt x="157" y="31"/>
                  </a:cubicBezTo>
                  <a:cubicBezTo>
                    <a:pt x="152" y="26"/>
                    <a:pt x="148" y="22"/>
                    <a:pt x="142" y="18"/>
                  </a:cubicBezTo>
                  <a:cubicBezTo>
                    <a:pt x="137" y="14"/>
                    <a:pt x="131" y="11"/>
                    <a:pt x="125" y="9"/>
                  </a:cubicBezTo>
                  <a:cubicBezTo>
                    <a:pt x="120" y="6"/>
                    <a:pt x="113" y="4"/>
                    <a:pt x="107" y="3"/>
                  </a:cubicBezTo>
                  <a:cubicBezTo>
                    <a:pt x="100" y="1"/>
                    <a:pt x="94" y="0"/>
                    <a:pt x="87" y="0"/>
                  </a:cubicBezTo>
                  <a:cubicBezTo>
                    <a:pt x="84" y="0"/>
                    <a:pt x="80" y="0"/>
                    <a:pt x="77" y="1"/>
                  </a:cubicBezTo>
                  <a:cubicBezTo>
                    <a:pt x="74" y="1"/>
                    <a:pt x="70" y="2"/>
                    <a:pt x="67" y="2"/>
                  </a:cubicBezTo>
                  <a:cubicBezTo>
                    <a:pt x="63" y="3"/>
                    <a:pt x="60" y="4"/>
                    <a:pt x="56" y="5"/>
                  </a:cubicBezTo>
                  <a:cubicBezTo>
                    <a:pt x="53" y="6"/>
                    <a:pt x="50" y="8"/>
                    <a:pt x="46" y="9"/>
                  </a:cubicBezTo>
                  <a:cubicBezTo>
                    <a:pt x="39" y="12"/>
                    <a:pt x="33" y="16"/>
                    <a:pt x="27" y="21"/>
                  </a:cubicBezTo>
                  <a:cubicBezTo>
                    <a:pt x="22" y="26"/>
                    <a:pt x="17" y="31"/>
                    <a:pt x="13" y="37"/>
                  </a:cubicBezTo>
                  <a:cubicBezTo>
                    <a:pt x="9" y="44"/>
                    <a:pt x="5" y="50"/>
                    <a:pt x="3" y="57"/>
                  </a:cubicBezTo>
                  <a:cubicBezTo>
                    <a:pt x="1" y="65"/>
                    <a:pt x="0" y="72"/>
                    <a:pt x="0" y="80"/>
                  </a:cubicBezTo>
                  <a:cubicBezTo>
                    <a:pt x="1" y="84"/>
                    <a:pt x="1" y="88"/>
                    <a:pt x="2" y="92"/>
                  </a:cubicBezTo>
                  <a:cubicBezTo>
                    <a:pt x="3" y="96"/>
                    <a:pt x="4" y="99"/>
                    <a:pt x="5" y="103"/>
                  </a:cubicBezTo>
                  <a:cubicBezTo>
                    <a:pt x="6" y="107"/>
                    <a:pt x="8" y="111"/>
                    <a:pt x="10" y="115"/>
                  </a:cubicBezTo>
                  <a:cubicBezTo>
                    <a:pt x="12" y="118"/>
                    <a:pt x="15" y="122"/>
                    <a:pt x="18" y="125"/>
                  </a:cubicBezTo>
                  <a:cubicBezTo>
                    <a:pt x="23" y="133"/>
                    <a:pt x="30" y="139"/>
                    <a:pt x="38" y="144"/>
                  </a:cubicBezTo>
                  <a:cubicBezTo>
                    <a:pt x="45" y="149"/>
                    <a:pt x="54" y="153"/>
                    <a:pt x="62" y="155"/>
                  </a:cubicBezTo>
                  <a:cubicBezTo>
                    <a:pt x="71" y="158"/>
                    <a:pt x="79" y="159"/>
                    <a:pt x="88" y="160"/>
                  </a:cubicBezTo>
                  <a:cubicBezTo>
                    <a:pt x="97" y="160"/>
                    <a:pt x="105" y="159"/>
                    <a:pt x="113" y="157"/>
                  </a:cubicBezTo>
                  <a:cubicBezTo>
                    <a:pt x="117" y="156"/>
                    <a:pt x="121" y="155"/>
                    <a:pt x="125" y="154"/>
                  </a:cubicBezTo>
                  <a:cubicBezTo>
                    <a:pt x="129" y="152"/>
                    <a:pt x="132" y="151"/>
                    <a:pt x="136" y="149"/>
                  </a:cubicBezTo>
                  <a:cubicBezTo>
                    <a:pt x="139" y="147"/>
                    <a:pt x="142" y="145"/>
                    <a:pt x="146" y="142"/>
                  </a:cubicBezTo>
                  <a:cubicBezTo>
                    <a:pt x="149" y="140"/>
                    <a:pt x="152" y="138"/>
                    <a:pt x="154" y="135"/>
                  </a:cubicBezTo>
                  <a:cubicBezTo>
                    <a:pt x="160" y="130"/>
                    <a:pt x="164" y="124"/>
                    <a:pt x="168" y="118"/>
                  </a:cubicBezTo>
                  <a:cubicBezTo>
                    <a:pt x="171" y="112"/>
                    <a:pt x="173" y="106"/>
                    <a:pt x="175" y="99"/>
                  </a:cubicBezTo>
                  <a:cubicBezTo>
                    <a:pt x="177" y="93"/>
                    <a:pt x="177" y="87"/>
                    <a:pt x="177" y="81"/>
                  </a:cubicBezTo>
                  <a:cubicBezTo>
                    <a:pt x="177" y="75"/>
                    <a:pt x="176" y="69"/>
                    <a:pt x="174" y="63"/>
                  </a:cubicBezTo>
                  <a:cubicBezTo>
                    <a:pt x="174" y="60"/>
                    <a:pt x="173" y="57"/>
                    <a:pt x="172" y="54"/>
                  </a:cubicBezTo>
                  <a:close/>
                  <a:moveTo>
                    <a:pt x="143" y="76"/>
                  </a:moveTo>
                  <a:cubicBezTo>
                    <a:pt x="142" y="80"/>
                    <a:pt x="142" y="83"/>
                    <a:pt x="141" y="86"/>
                  </a:cubicBezTo>
                  <a:cubicBezTo>
                    <a:pt x="140" y="90"/>
                    <a:pt x="138" y="93"/>
                    <a:pt x="136" y="96"/>
                  </a:cubicBezTo>
                  <a:cubicBezTo>
                    <a:pt x="134" y="99"/>
                    <a:pt x="131" y="102"/>
                    <a:pt x="128" y="104"/>
                  </a:cubicBezTo>
                  <a:cubicBezTo>
                    <a:pt x="127" y="106"/>
                    <a:pt x="125" y="107"/>
                    <a:pt x="123" y="108"/>
                  </a:cubicBezTo>
                  <a:cubicBezTo>
                    <a:pt x="122" y="109"/>
                    <a:pt x="120" y="110"/>
                    <a:pt x="118" y="111"/>
                  </a:cubicBezTo>
                  <a:cubicBezTo>
                    <a:pt x="116" y="112"/>
                    <a:pt x="114" y="112"/>
                    <a:pt x="112" y="113"/>
                  </a:cubicBezTo>
                  <a:cubicBezTo>
                    <a:pt x="110" y="114"/>
                    <a:pt x="108" y="114"/>
                    <a:pt x="106" y="114"/>
                  </a:cubicBezTo>
                  <a:cubicBezTo>
                    <a:pt x="102" y="115"/>
                    <a:pt x="98" y="115"/>
                    <a:pt x="93" y="115"/>
                  </a:cubicBezTo>
                  <a:cubicBezTo>
                    <a:pt x="89" y="114"/>
                    <a:pt x="85" y="114"/>
                    <a:pt x="81" y="112"/>
                  </a:cubicBezTo>
                  <a:cubicBezTo>
                    <a:pt x="77" y="111"/>
                    <a:pt x="73" y="109"/>
                    <a:pt x="69" y="106"/>
                  </a:cubicBezTo>
                  <a:cubicBezTo>
                    <a:pt x="65" y="104"/>
                    <a:pt x="62" y="101"/>
                    <a:pt x="59" y="97"/>
                  </a:cubicBezTo>
                  <a:cubicBezTo>
                    <a:pt x="58" y="96"/>
                    <a:pt x="56" y="94"/>
                    <a:pt x="55" y="92"/>
                  </a:cubicBezTo>
                  <a:cubicBezTo>
                    <a:pt x="54" y="90"/>
                    <a:pt x="53" y="88"/>
                    <a:pt x="52" y="87"/>
                  </a:cubicBezTo>
                  <a:cubicBezTo>
                    <a:pt x="52" y="85"/>
                    <a:pt x="51" y="83"/>
                    <a:pt x="51" y="81"/>
                  </a:cubicBezTo>
                  <a:cubicBezTo>
                    <a:pt x="50" y="79"/>
                    <a:pt x="50" y="77"/>
                    <a:pt x="50" y="75"/>
                  </a:cubicBezTo>
                  <a:cubicBezTo>
                    <a:pt x="49" y="71"/>
                    <a:pt x="49" y="67"/>
                    <a:pt x="50" y="64"/>
                  </a:cubicBezTo>
                  <a:cubicBezTo>
                    <a:pt x="51" y="60"/>
                    <a:pt x="52" y="57"/>
                    <a:pt x="54" y="53"/>
                  </a:cubicBezTo>
                  <a:cubicBezTo>
                    <a:pt x="56" y="50"/>
                    <a:pt x="58" y="47"/>
                    <a:pt x="61" y="44"/>
                  </a:cubicBezTo>
                  <a:cubicBezTo>
                    <a:pt x="64" y="42"/>
                    <a:pt x="67" y="39"/>
                    <a:pt x="70" y="37"/>
                  </a:cubicBezTo>
                  <a:cubicBezTo>
                    <a:pt x="72" y="36"/>
                    <a:pt x="74" y="35"/>
                    <a:pt x="76" y="35"/>
                  </a:cubicBezTo>
                  <a:cubicBezTo>
                    <a:pt x="77" y="34"/>
                    <a:pt x="79" y="33"/>
                    <a:pt x="81" y="33"/>
                  </a:cubicBezTo>
                  <a:cubicBezTo>
                    <a:pt x="83" y="32"/>
                    <a:pt x="85" y="32"/>
                    <a:pt x="87" y="32"/>
                  </a:cubicBezTo>
                  <a:cubicBezTo>
                    <a:pt x="88" y="31"/>
                    <a:pt x="90" y="31"/>
                    <a:pt x="92" y="31"/>
                  </a:cubicBezTo>
                  <a:cubicBezTo>
                    <a:pt x="96" y="31"/>
                    <a:pt x="100" y="31"/>
                    <a:pt x="103" y="32"/>
                  </a:cubicBezTo>
                  <a:cubicBezTo>
                    <a:pt x="107" y="33"/>
                    <a:pt x="111" y="34"/>
                    <a:pt x="114" y="35"/>
                  </a:cubicBezTo>
                  <a:cubicBezTo>
                    <a:pt x="117" y="36"/>
                    <a:pt x="121" y="38"/>
                    <a:pt x="124" y="40"/>
                  </a:cubicBezTo>
                  <a:cubicBezTo>
                    <a:pt x="127" y="42"/>
                    <a:pt x="130" y="45"/>
                    <a:pt x="132" y="48"/>
                  </a:cubicBezTo>
                  <a:cubicBezTo>
                    <a:pt x="133" y="49"/>
                    <a:pt x="134" y="51"/>
                    <a:pt x="135" y="52"/>
                  </a:cubicBezTo>
                  <a:cubicBezTo>
                    <a:pt x="136" y="54"/>
                    <a:pt x="137" y="55"/>
                    <a:pt x="138" y="57"/>
                  </a:cubicBezTo>
                  <a:cubicBezTo>
                    <a:pt x="139" y="58"/>
                    <a:pt x="140" y="60"/>
                    <a:pt x="140" y="61"/>
                  </a:cubicBezTo>
                  <a:cubicBezTo>
                    <a:pt x="141" y="63"/>
                    <a:pt x="141" y="64"/>
                    <a:pt x="142" y="66"/>
                  </a:cubicBezTo>
                  <a:cubicBezTo>
                    <a:pt x="142" y="69"/>
                    <a:pt x="143" y="73"/>
                    <a:pt x="143" y="76"/>
                  </a:cubicBezTo>
                  <a:close/>
                </a:path>
              </a:pathLst>
            </a:custGeom>
            <a:gradFill>
              <a:gsLst>
                <a:gs pos="83000">
                  <a:schemeClr val="accent1"/>
                </a:gs>
                <a:gs pos="2339">
                  <a:schemeClr val="accent2"/>
                </a:gs>
                <a:gs pos="16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  <a:effectLst>
              <a:outerShdw blurRad="76200" dist="5461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" name="任意多边形 3"/>
          <p:cNvSpPr/>
          <p:nvPr/>
        </p:nvSpPr>
        <p:spPr>
          <a:xfrm>
            <a:off x="2990850" y="2135188"/>
            <a:ext cx="1047750" cy="265112"/>
          </a:xfrm>
          <a:custGeom>
            <a:avLst/>
            <a:gdLst>
              <a:gd name="connsiteX0" fmla="*/ 1047750 w 1047750"/>
              <a:gd name="connsiteY0" fmla="*/ 552450 h 552450"/>
              <a:gd name="connsiteX1" fmla="*/ 419100 w 1047750"/>
              <a:gd name="connsiteY1" fmla="*/ 0 h 552450"/>
              <a:gd name="connsiteX2" fmla="*/ 0 w 104775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7750" h="552450">
                <a:moveTo>
                  <a:pt x="1047750" y="552450"/>
                </a:moveTo>
                <a:lnTo>
                  <a:pt x="4191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flipV="1">
            <a:off x="2990850" y="3905250"/>
            <a:ext cx="1371600" cy="444500"/>
          </a:xfrm>
          <a:custGeom>
            <a:avLst/>
            <a:gdLst>
              <a:gd name="connsiteX0" fmla="*/ 1009650 w 1009650"/>
              <a:gd name="connsiteY0" fmla="*/ 495300 h 495300"/>
              <a:gd name="connsiteX1" fmla="*/ 514350 w 1009650"/>
              <a:gd name="connsiteY1" fmla="*/ 0 h 495300"/>
              <a:gd name="connsiteX2" fmla="*/ 0 w 1009650"/>
              <a:gd name="connsiteY2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9650" h="495300">
                <a:moveTo>
                  <a:pt x="1009650" y="495300"/>
                </a:moveTo>
                <a:lnTo>
                  <a:pt x="51435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flipV="1">
            <a:off x="2990850" y="5060950"/>
            <a:ext cx="3059113" cy="598488"/>
          </a:xfrm>
          <a:custGeom>
            <a:avLst/>
            <a:gdLst>
              <a:gd name="connsiteX0" fmla="*/ 1009650 w 1009650"/>
              <a:gd name="connsiteY0" fmla="*/ 495300 h 495300"/>
              <a:gd name="connsiteX1" fmla="*/ 514350 w 1009650"/>
              <a:gd name="connsiteY1" fmla="*/ 0 h 495300"/>
              <a:gd name="connsiteX2" fmla="*/ 0 w 1009650"/>
              <a:gd name="connsiteY2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9650" h="495300">
                <a:moveTo>
                  <a:pt x="1009650" y="495300"/>
                </a:moveTo>
                <a:lnTo>
                  <a:pt x="51435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2990850" y="1182688"/>
            <a:ext cx="1716088" cy="536575"/>
          </a:xfrm>
          <a:custGeom>
            <a:avLst/>
            <a:gdLst>
              <a:gd name="connsiteX0" fmla="*/ 1047750 w 1047750"/>
              <a:gd name="connsiteY0" fmla="*/ 552450 h 552450"/>
              <a:gd name="connsiteX1" fmla="*/ 419100 w 1047750"/>
              <a:gd name="connsiteY1" fmla="*/ 0 h 552450"/>
              <a:gd name="connsiteX2" fmla="*/ 0 w 104775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7750" h="552450">
                <a:moveTo>
                  <a:pt x="1047750" y="552450"/>
                </a:moveTo>
                <a:lnTo>
                  <a:pt x="4191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任意多边形 67"/>
          <p:cNvSpPr/>
          <p:nvPr/>
        </p:nvSpPr>
        <p:spPr>
          <a:xfrm flipH="1">
            <a:off x="5830888" y="1060450"/>
            <a:ext cx="3217862" cy="771525"/>
          </a:xfrm>
          <a:custGeom>
            <a:avLst/>
            <a:gdLst>
              <a:gd name="connsiteX0" fmla="*/ 1047750 w 1047750"/>
              <a:gd name="connsiteY0" fmla="*/ 552450 h 552450"/>
              <a:gd name="connsiteX1" fmla="*/ 419100 w 1047750"/>
              <a:gd name="connsiteY1" fmla="*/ 0 h 552450"/>
              <a:gd name="connsiteX2" fmla="*/ 0 w 104775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7750" h="552450">
                <a:moveTo>
                  <a:pt x="1047750" y="552450"/>
                </a:moveTo>
                <a:lnTo>
                  <a:pt x="4191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任意多边形 68"/>
          <p:cNvSpPr/>
          <p:nvPr/>
        </p:nvSpPr>
        <p:spPr>
          <a:xfrm flipH="1">
            <a:off x="6629400" y="1903413"/>
            <a:ext cx="2419350" cy="290512"/>
          </a:xfrm>
          <a:custGeom>
            <a:avLst/>
            <a:gdLst>
              <a:gd name="connsiteX0" fmla="*/ 1047750 w 1047750"/>
              <a:gd name="connsiteY0" fmla="*/ 552450 h 552450"/>
              <a:gd name="connsiteX1" fmla="*/ 419100 w 1047750"/>
              <a:gd name="connsiteY1" fmla="*/ 0 h 552450"/>
              <a:gd name="connsiteX2" fmla="*/ 0 w 104775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7750" h="552450">
                <a:moveTo>
                  <a:pt x="1047750" y="552450"/>
                </a:moveTo>
                <a:lnTo>
                  <a:pt x="4191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flipH="1">
            <a:off x="7364413" y="2751138"/>
            <a:ext cx="1684337" cy="188912"/>
          </a:xfrm>
          <a:custGeom>
            <a:avLst/>
            <a:gdLst>
              <a:gd name="connsiteX0" fmla="*/ 1047750 w 1047750"/>
              <a:gd name="connsiteY0" fmla="*/ 552450 h 552450"/>
              <a:gd name="connsiteX1" fmla="*/ 419100 w 1047750"/>
              <a:gd name="connsiteY1" fmla="*/ 0 h 552450"/>
              <a:gd name="connsiteX2" fmla="*/ 0 w 104775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7750" h="552450">
                <a:moveTo>
                  <a:pt x="1047750" y="552450"/>
                </a:moveTo>
                <a:lnTo>
                  <a:pt x="4191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 flipH="1" flipV="1">
            <a:off x="7735888" y="3730625"/>
            <a:ext cx="1312862" cy="320675"/>
          </a:xfrm>
          <a:custGeom>
            <a:avLst/>
            <a:gdLst>
              <a:gd name="connsiteX0" fmla="*/ 1047750 w 1047750"/>
              <a:gd name="connsiteY0" fmla="*/ 552450 h 552450"/>
              <a:gd name="connsiteX1" fmla="*/ 419100 w 1047750"/>
              <a:gd name="connsiteY1" fmla="*/ 0 h 552450"/>
              <a:gd name="connsiteX2" fmla="*/ 0 w 104775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7750" h="552450">
                <a:moveTo>
                  <a:pt x="1047750" y="552450"/>
                </a:moveTo>
                <a:lnTo>
                  <a:pt x="4191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flipH="1" flipV="1">
            <a:off x="7612063" y="4799013"/>
            <a:ext cx="1452562" cy="860425"/>
          </a:xfrm>
          <a:custGeom>
            <a:avLst/>
            <a:gdLst>
              <a:gd name="connsiteX0" fmla="*/ 1047750 w 1047750"/>
              <a:gd name="connsiteY0" fmla="*/ 552450 h 552450"/>
              <a:gd name="connsiteX1" fmla="*/ 419100 w 1047750"/>
              <a:gd name="connsiteY1" fmla="*/ 0 h 552450"/>
              <a:gd name="connsiteX2" fmla="*/ 0 w 104775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7750" h="552450">
                <a:moveTo>
                  <a:pt x="1047750" y="552450"/>
                </a:moveTo>
                <a:lnTo>
                  <a:pt x="4191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5612" name="组合 72"/>
          <p:cNvGrpSpPr>
            <a:grpSpLocks/>
          </p:cNvGrpSpPr>
          <p:nvPr/>
        </p:nvGrpSpPr>
        <p:grpSpPr bwMode="auto">
          <a:xfrm>
            <a:off x="8939213" y="823913"/>
            <a:ext cx="2601912" cy="509587"/>
            <a:chOff x="7292522" y="1317133"/>
            <a:chExt cx="4057650" cy="510311"/>
          </a:xfrm>
        </p:grpSpPr>
        <p:sp>
          <p:nvSpPr>
            <p:cNvPr id="74" name="五边形 73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7455917" y="1504724"/>
              <a:ext cx="136162" cy="1351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613" name="文本框 75"/>
          <p:cNvSpPr txBox="1">
            <a:spLocks noChangeArrowheads="1"/>
          </p:cNvSpPr>
          <p:nvPr/>
        </p:nvSpPr>
        <p:spPr bwMode="auto">
          <a:xfrm>
            <a:off x="9334500" y="903288"/>
            <a:ext cx="2066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grpSp>
        <p:nvGrpSpPr>
          <p:cNvPr id="25614" name="组合 76"/>
          <p:cNvGrpSpPr>
            <a:grpSpLocks/>
          </p:cNvGrpSpPr>
          <p:nvPr/>
        </p:nvGrpSpPr>
        <p:grpSpPr bwMode="auto">
          <a:xfrm>
            <a:off x="8939213" y="1700213"/>
            <a:ext cx="2601912" cy="511175"/>
            <a:chOff x="7292522" y="1317133"/>
            <a:chExt cx="4057650" cy="510311"/>
          </a:xfrm>
        </p:grpSpPr>
        <p:sp>
          <p:nvSpPr>
            <p:cNvPr id="78" name="五边形 77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7455917" y="1504141"/>
              <a:ext cx="136162" cy="1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615" name="文本框 79"/>
          <p:cNvSpPr txBox="1">
            <a:spLocks noChangeArrowheads="1"/>
          </p:cNvSpPr>
          <p:nvPr/>
        </p:nvSpPr>
        <p:spPr bwMode="auto">
          <a:xfrm>
            <a:off x="9334500" y="1779588"/>
            <a:ext cx="2066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grpSp>
        <p:nvGrpSpPr>
          <p:cNvPr id="25616" name="组合 80"/>
          <p:cNvGrpSpPr>
            <a:grpSpLocks/>
          </p:cNvGrpSpPr>
          <p:nvPr/>
        </p:nvGrpSpPr>
        <p:grpSpPr bwMode="auto">
          <a:xfrm>
            <a:off x="8939213" y="2500313"/>
            <a:ext cx="2601912" cy="509587"/>
            <a:chOff x="7292522" y="1317133"/>
            <a:chExt cx="4057650" cy="510311"/>
          </a:xfrm>
        </p:grpSpPr>
        <p:sp>
          <p:nvSpPr>
            <p:cNvPr id="82" name="五边形 81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7455917" y="1504724"/>
              <a:ext cx="136162" cy="1351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617" name="文本框 83"/>
          <p:cNvSpPr txBox="1">
            <a:spLocks noChangeArrowheads="1"/>
          </p:cNvSpPr>
          <p:nvPr/>
        </p:nvSpPr>
        <p:spPr bwMode="auto">
          <a:xfrm>
            <a:off x="9334500" y="2579688"/>
            <a:ext cx="2066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grpSp>
        <p:nvGrpSpPr>
          <p:cNvPr id="25618" name="组合 84"/>
          <p:cNvGrpSpPr>
            <a:grpSpLocks/>
          </p:cNvGrpSpPr>
          <p:nvPr/>
        </p:nvGrpSpPr>
        <p:grpSpPr bwMode="auto">
          <a:xfrm>
            <a:off x="8939213" y="3848100"/>
            <a:ext cx="2601912" cy="509588"/>
            <a:chOff x="7292522" y="1317133"/>
            <a:chExt cx="4057650" cy="510311"/>
          </a:xfrm>
        </p:grpSpPr>
        <p:sp>
          <p:nvSpPr>
            <p:cNvPr id="86" name="五边形 85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7455917" y="1504724"/>
              <a:ext cx="136162" cy="1351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619" name="文本框 87"/>
          <p:cNvSpPr txBox="1">
            <a:spLocks noChangeArrowheads="1"/>
          </p:cNvSpPr>
          <p:nvPr/>
        </p:nvSpPr>
        <p:spPr bwMode="auto">
          <a:xfrm>
            <a:off x="9334500" y="3927475"/>
            <a:ext cx="2066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grpSp>
        <p:nvGrpSpPr>
          <p:cNvPr id="25620" name="组合 88"/>
          <p:cNvGrpSpPr>
            <a:grpSpLocks/>
          </p:cNvGrpSpPr>
          <p:nvPr/>
        </p:nvGrpSpPr>
        <p:grpSpPr bwMode="auto">
          <a:xfrm>
            <a:off x="8939213" y="5391150"/>
            <a:ext cx="2601912" cy="511175"/>
            <a:chOff x="7292522" y="1317133"/>
            <a:chExt cx="4057650" cy="510311"/>
          </a:xfrm>
        </p:grpSpPr>
        <p:sp>
          <p:nvSpPr>
            <p:cNvPr id="90" name="五边形 89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7455917" y="1504141"/>
              <a:ext cx="136162" cy="1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621" name="文本框 91"/>
          <p:cNvSpPr txBox="1">
            <a:spLocks noChangeArrowheads="1"/>
          </p:cNvSpPr>
          <p:nvPr/>
        </p:nvSpPr>
        <p:spPr bwMode="auto">
          <a:xfrm>
            <a:off x="9334500" y="5470525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grpSp>
        <p:nvGrpSpPr>
          <p:cNvPr id="25622" name="组合 92"/>
          <p:cNvGrpSpPr>
            <a:grpSpLocks/>
          </p:cNvGrpSpPr>
          <p:nvPr/>
        </p:nvGrpSpPr>
        <p:grpSpPr bwMode="auto">
          <a:xfrm flipH="1">
            <a:off x="527050" y="5391150"/>
            <a:ext cx="2601913" cy="511175"/>
            <a:chOff x="7292522" y="1317133"/>
            <a:chExt cx="4057650" cy="510311"/>
          </a:xfrm>
        </p:grpSpPr>
        <p:sp>
          <p:nvSpPr>
            <p:cNvPr id="94" name="五边形 93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7455917" y="1504141"/>
              <a:ext cx="136164" cy="1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623" name="文本框 95"/>
          <p:cNvSpPr txBox="1">
            <a:spLocks noChangeArrowheads="1"/>
          </p:cNvSpPr>
          <p:nvPr/>
        </p:nvSpPr>
        <p:spPr bwMode="auto">
          <a:xfrm flipH="1">
            <a:off x="923925" y="5470525"/>
            <a:ext cx="206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grpSp>
        <p:nvGrpSpPr>
          <p:cNvPr id="25624" name="组合 96"/>
          <p:cNvGrpSpPr>
            <a:grpSpLocks/>
          </p:cNvGrpSpPr>
          <p:nvPr/>
        </p:nvGrpSpPr>
        <p:grpSpPr bwMode="auto">
          <a:xfrm flipH="1">
            <a:off x="527050" y="4068763"/>
            <a:ext cx="2601913" cy="511175"/>
            <a:chOff x="7292522" y="1317133"/>
            <a:chExt cx="4057650" cy="510311"/>
          </a:xfrm>
        </p:grpSpPr>
        <p:sp>
          <p:nvSpPr>
            <p:cNvPr id="98" name="五边形 97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7455917" y="1504141"/>
              <a:ext cx="136164" cy="1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625" name="文本框 99"/>
          <p:cNvSpPr txBox="1">
            <a:spLocks noChangeArrowheads="1"/>
          </p:cNvSpPr>
          <p:nvPr/>
        </p:nvSpPr>
        <p:spPr bwMode="auto">
          <a:xfrm flipH="1">
            <a:off x="923925" y="4148138"/>
            <a:ext cx="2066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grpSp>
        <p:nvGrpSpPr>
          <p:cNvPr id="25626" name="组合 100"/>
          <p:cNvGrpSpPr>
            <a:grpSpLocks/>
          </p:cNvGrpSpPr>
          <p:nvPr/>
        </p:nvGrpSpPr>
        <p:grpSpPr bwMode="auto">
          <a:xfrm flipH="1">
            <a:off x="527050" y="1917700"/>
            <a:ext cx="2601913" cy="509588"/>
            <a:chOff x="7292522" y="1317133"/>
            <a:chExt cx="4057650" cy="510311"/>
          </a:xfrm>
        </p:grpSpPr>
        <p:sp>
          <p:nvSpPr>
            <p:cNvPr id="102" name="五边形 101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7455917" y="1504724"/>
              <a:ext cx="136164" cy="1351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627" name="文本框 103"/>
          <p:cNvSpPr txBox="1">
            <a:spLocks noChangeArrowheads="1"/>
          </p:cNvSpPr>
          <p:nvPr/>
        </p:nvSpPr>
        <p:spPr bwMode="auto">
          <a:xfrm flipH="1">
            <a:off x="923925" y="1997075"/>
            <a:ext cx="2066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grpSp>
        <p:nvGrpSpPr>
          <p:cNvPr id="25628" name="组合 104"/>
          <p:cNvGrpSpPr>
            <a:grpSpLocks/>
          </p:cNvGrpSpPr>
          <p:nvPr/>
        </p:nvGrpSpPr>
        <p:grpSpPr bwMode="auto">
          <a:xfrm flipH="1">
            <a:off x="527050" y="906463"/>
            <a:ext cx="2601913" cy="511175"/>
            <a:chOff x="7292522" y="1317133"/>
            <a:chExt cx="4057650" cy="510311"/>
          </a:xfrm>
        </p:grpSpPr>
        <p:sp>
          <p:nvSpPr>
            <p:cNvPr id="106" name="五边形 105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7455917" y="1504141"/>
              <a:ext cx="136164" cy="1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629" name="文本框 107"/>
          <p:cNvSpPr txBox="1">
            <a:spLocks noChangeArrowheads="1"/>
          </p:cNvSpPr>
          <p:nvPr/>
        </p:nvSpPr>
        <p:spPr bwMode="auto">
          <a:xfrm flipH="1">
            <a:off x="923925" y="985838"/>
            <a:ext cx="2066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7988460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椭圆 150"/>
          <p:cNvSpPr/>
          <p:nvPr/>
        </p:nvSpPr>
        <p:spPr>
          <a:xfrm rot="18580931">
            <a:off x="2618948" y="4178277"/>
            <a:ext cx="2385068" cy="665886"/>
          </a:xfrm>
          <a:prstGeom prst="ellipse">
            <a:avLst/>
          </a:prstGeom>
          <a:gradFill flip="none" rotWithShape="1">
            <a:gsLst>
              <a:gs pos="2339">
                <a:schemeClr val="tx1">
                  <a:alpha val="63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0" name="椭圆 149"/>
          <p:cNvSpPr/>
          <p:nvPr/>
        </p:nvSpPr>
        <p:spPr>
          <a:xfrm rot="13903805">
            <a:off x="4714357" y="4115583"/>
            <a:ext cx="2385068" cy="665886"/>
          </a:xfrm>
          <a:prstGeom prst="ellipse">
            <a:avLst/>
          </a:prstGeom>
          <a:gradFill flip="none" rotWithShape="1">
            <a:gsLst>
              <a:gs pos="2339">
                <a:schemeClr val="tx1">
                  <a:alpha val="35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3663297" y="3866831"/>
            <a:ext cx="2611456" cy="386531"/>
          </a:xfrm>
          <a:prstGeom prst="ellipse">
            <a:avLst/>
          </a:prstGeom>
          <a:gradFill flip="none" rotWithShape="1">
            <a:gsLst>
              <a:gs pos="2339">
                <a:schemeClr val="tx1">
                  <a:alpha val="4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6402479" y="5274110"/>
            <a:ext cx="6354223" cy="386531"/>
          </a:xfrm>
          <a:prstGeom prst="ellipse">
            <a:avLst/>
          </a:prstGeom>
          <a:gradFill flip="none" rotWithShape="1">
            <a:gsLst>
              <a:gs pos="2339">
                <a:schemeClr val="tx1">
                  <a:alpha val="43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29088" y="1862138"/>
            <a:ext cx="1457325" cy="534987"/>
          </a:xfrm>
          <a:prstGeom prst="rect">
            <a:avLst/>
          </a:prstGeom>
          <a:gradFill flip="none" rotWithShape="1">
            <a:gsLst>
              <a:gs pos="26000">
                <a:schemeClr val="tx2"/>
              </a:gs>
              <a:gs pos="91000">
                <a:schemeClr val="bg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316413" y="2514600"/>
            <a:ext cx="1257300" cy="709613"/>
          </a:xfrm>
          <a:prstGeom prst="rect">
            <a:avLst/>
          </a:prstGeom>
          <a:gradFill>
            <a:gsLst>
              <a:gs pos="26000">
                <a:schemeClr val="accent1"/>
              </a:gs>
              <a:gs pos="91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421188" y="3371850"/>
            <a:ext cx="1154112" cy="677863"/>
          </a:xfrm>
          <a:prstGeom prst="rect">
            <a:avLst/>
          </a:prstGeom>
          <a:gradFill>
            <a:gsLst>
              <a:gs pos="26000">
                <a:schemeClr val="accent3"/>
              </a:gs>
              <a:gs pos="9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75300" y="3375025"/>
            <a:ext cx="868363" cy="2047875"/>
          </a:xfrm>
          <a:custGeom>
            <a:avLst/>
            <a:gdLst>
              <a:gd name="connsiteX0" fmla="*/ 0 w 1451597"/>
              <a:gd name="connsiteY0" fmla="*/ 0 h 2035604"/>
              <a:gd name="connsiteX1" fmla="*/ 1451597 w 1451597"/>
              <a:gd name="connsiteY1" fmla="*/ 0 h 2035604"/>
              <a:gd name="connsiteX2" fmla="*/ 1451597 w 1451597"/>
              <a:gd name="connsiteY2" fmla="*/ 2035604 h 2035604"/>
              <a:gd name="connsiteX3" fmla="*/ 0 w 1451597"/>
              <a:gd name="connsiteY3" fmla="*/ 2035604 h 2035604"/>
              <a:gd name="connsiteX4" fmla="*/ 0 w 1451597"/>
              <a:gd name="connsiteY4" fmla="*/ 0 h 2035604"/>
              <a:gd name="connsiteX0" fmla="*/ 0 w 1451597"/>
              <a:gd name="connsiteY0" fmla="*/ 0 h 2035604"/>
              <a:gd name="connsiteX1" fmla="*/ 1451597 w 1451597"/>
              <a:gd name="connsiteY1" fmla="*/ 0 h 2035604"/>
              <a:gd name="connsiteX2" fmla="*/ 1451597 w 1451597"/>
              <a:gd name="connsiteY2" fmla="*/ 2035604 h 2035604"/>
              <a:gd name="connsiteX3" fmla="*/ 0 w 1451597"/>
              <a:gd name="connsiteY3" fmla="*/ 654479 h 2035604"/>
              <a:gd name="connsiteX4" fmla="*/ 0 w 1451597"/>
              <a:gd name="connsiteY4" fmla="*/ 0 h 2035604"/>
              <a:gd name="connsiteX0" fmla="*/ 0 w 1466837"/>
              <a:gd name="connsiteY0" fmla="*/ 0 h 2035604"/>
              <a:gd name="connsiteX1" fmla="*/ 1466837 w 1466837"/>
              <a:gd name="connsiteY1" fmla="*/ 297180 h 2035604"/>
              <a:gd name="connsiteX2" fmla="*/ 1451597 w 1466837"/>
              <a:gd name="connsiteY2" fmla="*/ 2035604 h 2035604"/>
              <a:gd name="connsiteX3" fmla="*/ 0 w 1466837"/>
              <a:gd name="connsiteY3" fmla="*/ 654479 h 2035604"/>
              <a:gd name="connsiteX4" fmla="*/ 0 w 1466837"/>
              <a:gd name="connsiteY4" fmla="*/ 0 h 2035604"/>
              <a:gd name="connsiteX0" fmla="*/ 0 w 1451597"/>
              <a:gd name="connsiteY0" fmla="*/ 0 h 2035604"/>
              <a:gd name="connsiteX1" fmla="*/ 1441437 w 1451597"/>
              <a:gd name="connsiteY1" fmla="*/ 563880 h 2035604"/>
              <a:gd name="connsiteX2" fmla="*/ 1451597 w 1451597"/>
              <a:gd name="connsiteY2" fmla="*/ 2035604 h 2035604"/>
              <a:gd name="connsiteX3" fmla="*/ 0 w 1451597"/>
              <a:gd name="connsiteY3" fmla="*/ 654479 h 2035604"/>
              <a:gd name="connsiteX4" fmla="*/ 0 w 1451597"/>
              <a:gd name="connsiteY4" fmla="*/ 0 h 2035604"/>
              <a:gd name="connsiteX0" fmla="*/ 0 w 1454891"/>
              <a:gd name="connsiteY0" fmla="*/ 0 h 2035604"/>
              <a:gd name="connsiteX1" fmla="*/ 1454137 w 1454891"/>
              <a:gd name="connsiteY1" fmla="*/ 563880 h 2035604"/>
              <a:gd name="connsiteX2" fmla="*/ 1451597 w 1454891"/>
              <a:gd name="connsiteY2" fmla="*/ 2035604 h 2035604"/>
              <a:gd name="connsiteX3" fmla="*/ 0 w 1454891"/>
              <a:gd name="connsiteY3" fmla="*/ 654479 h 2035604"/>
              <a:gd name="connsiteX4" fmla="*/ 0 w 1454891"/>
              <a:gd name="connsiteY4" fmla="*/ 0 h 2035604"/>
              <a:gd name="connsiteX0" fmla="*/ 0 w 1454891"/>
              <a:gd name="connsiteY0" fmla="*/ 0 h 2047510"/>
              <a:gd name="connsiteX1" fmla="*/ 1454137 w 1454891"/>
              <a:gd name="connsiteY1" fmla="*/ 575786 h 2047510"/>
              <a:gd name="connsiteX2" fmla="*/ 1451597 w 1454891"/>
              <a:gd name="connsiteY2" fmla="*/ 2047510 h 2047510"/>
              <a:gd name="connsiteX3" fmla="*/ 0 w 1454891"/>
              <a:gd name="connsiteY3" fmla="*/ 666385 h 2047510"/>
              <a:gd name="connsiteX4" fmla="*/ 0 w 1454891"/>
              <a:gd name="connsiteY4" fmla="*/ 0 h 204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4891" h="2047510">
                <a:moveTo>
                  <a:pt x="0" y="0"/>
                </a:moveTo>
                <a:lnTo>
                  <a:pt x="1454137" y="575786"/>
                </a:lnTo>
                <a:cubicBezTo>
                  <a:pt x="1457524" y="1066361"/>
                  <a:pt x="1448210" y="1556935"/>
                  <a:pt x="1451597" y="2047510"/>
                </a:cubicBezTo>
                <a:lnTo>
                  <a:pt x="0" y="66638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6000">
                <a:schemeClr val="accent3"/>
              </a:gs>
              <a:gs pos="9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575300" y="2516188"/>
            <a:ext cx="869950" cy="1284287"/>
          </a:xfrm>
          <a:custGeom>
            <a:avLst/>
            <a:gdLst>
              <a:gd name="connsiteX0" fmla="*/ 0 w 1451597"/>
              <a:gd name="connsiteY0" fmla="*/ 0 h 758236"/>
              <a:gd name="connsiteX1" fmla="*/ 1451597 w 1451597"/>
              <a:gd name="connsiteY1" fmla="*/ 0 h 758236"/>
              <a:gd name="connsiteX2" fmla="*/ 1451597 w 1451597"/>
              <a:gd name="connsiteY2" fmla="*/ 758236 h 758236"/>
              <a:gd name="connsiteX3" fmla="*/ 0 w 1451597"/>
              <a:gd name="connsiteY3" fmla="*/ 758236 h 758236"/>
              <a:gd name="connsiteX4" fmla="*/ 0 w 1451597"/>
              <a:gd name="connsiteY4" fmla="*/ 0 h 758236"/>
              <a:gd name="connsiteX0" fmla="*/ 0 w 1451597"/>
              <a:gd name="connsiteY0" fmla="*/ 0 h 758236"/>
              <a:gd name="connsiteX1" fmla="*/ 1451597 w 1451597"/>
              <a:gd name="connsiteY1" fmla="*/ 0 h 758236"/>
              <a:gd name="connsiteX2" fmla="*/ 1451597 w 1451597"/>
              <a:gd name="connsiteY2" fmla="*/ 758236 h 758236"/>
              <a:gd name="connsiteX3" fmla="*/ 9525 w 1451597"/>
              <a:gd name="connsiteY3" fmla="*/ 548686 h 758236"/>
              <a:gd name="connsiteX4" fmla="*/ 0 w 1451597"/>
              <a:gd name="connsiteY4" fmla="*/ 0 h 758236"/>
              <a:gd name="connsiteX0" fmla="*/ 0 w 1466837"/>
              <a:gd name="connsiteY0" fmla="*/ 0 h 758236"/>
              <a:gd name="connsiteX1" fmla="*/ 1466837 w 1466837"/>
              <a:gd name="connsiteY1" fmla="*/ 228600 h 758236"/>
              <a:gd name="connsiteX2" fmla="*/ 1451597 w 1466837"/>
              <a:gd name="connsiteY2" fmla="*/ 758236 h 758236"/>
              <a:gd name="connsiteX3" fmla="*/ 9525 w 1466837"/>
              <a:gd name="connsiteY3" fmla="*/ 548686 h 758236"/>
              <a:gd name="connsiteX4" fmla="*/ 0 w 1466837"/>
              <a:gd name="connsiteY4" fmla="*/ 0 h 758236"/>
              <a:gd name="connsiteX0" fmla="*/ 0 w 1459217"/>
              <a:gd name="connsiteY0" fmla="*/ 0 h 758236"/>
              <a:gd name="connsiteX1" fmla="*/ 1459217 w 1459217"/>
              <a:gd name="connsiteY1" fmla="*/ 205740 h 758236"/>
              <a:gd name="connsiteX2" fmla="*/ 1451597 w 1459217"/>
              <a:gd name="connsiteY2" fmla="*/ 758236 h 758236"/>
              <a:gd name="connsiteX3" fmla="*/ 9525 w 1459217"/>
              <a:gd name="connsiteY3" fmla="*/ 548686 h 758236"/>
              <a:gd name="connsiteX4" fmla="*/ 0 w 1459217"/>
              <a:gd name="connsiteY4" fmla="*/ 0 h 758236"/>
              <a:gd name="connsiteX0" fmla="*/ 0 w 1459217"/>
              <a:gd name="connsiteY0" fmla="*/ 0 h 1266236"/>
              <a:gd name="connsiteX1" fmla="*/ 1459217 w 1459217"/>
              <a:gd name="connsiteY1" fmla="*/ 205740 h 1266236"/>
              <a:gd name="connsiteX2" fmla="*/ 1451597 w 1459217"/>
              <a:gd name="connsiteY2" fmla="*/ 1266236 h 1266236"/>
              <a:gd name="connsiteX3" fmla="*/ 9525 w 1459217"/>
              <a:gd name="connsiteY3" fmla="*/ 548686 h 1266236"/>
              <a:gd name="connsiteX4" fmla="*/ 0 w 1459217"/>
              <a:gd name="connsiteY4" fmla="*/ 0 h 1266236"/>
              <a:gd name="connsiteX0" fmla="*/ 0 w 1451597"/>
              <a:gd name="connsiteY0" fmla="*/ 0 h 1266236"/>
              <a:gd name="connsiteX1" fmla="*/ 1433817 w 1451597"/>
              <a:gd name="connsiteY1" fmla="*/ 434340 h 1266236"/>
              <a:gd name="connsiteX2" fmla="*/ 1451597 w 1451597"/>
              <a:gd name="connsiteY2" fmla="*/ 1266236 h 1266236"/>
              <a:gd name="connsiteX3" fmla="*/ 9525 w 1451597"/>
              <a:gd name="connsiteY3" fmla="*/ 548686 h 1266236"/>
              <a:gd name="connsiteX4" fmla="*/ 0 w 1451597"/>
              <a:gd name="connsiteY4" fmla="*/ 0 h 1266236"/>
              <a:gd name="connsiteX0" fmla="*/ 0 w 1451597"/>
              <a:gd name="connsiteY0" fmla="*/ 0 h 1266236"/>
              <a:gd name="connsiteX1" fmla="*/ 1433817 w 1451597"/>
              <a:gd name="connsiteY1" fmla="*/ 434340 h 1266236"/>
              <a:gd name="connsiteX2" fmla="*/ 1451597 w 1451597"/>
              <a:gd name="connsiteY2" fmla="*/ 1266236 h 1266236"/>
              <a:gd name="connsiteX3" fmla="*/ 9525 w 1451597"/>
              <a:gd name="connsiteY3" fmla="*/ 548686 h 1266236"/>
              <a:gd name="connsiteX4" fmla="*/ 0 w 1451597"/>
              <a:gd name="connsiteY4" fmla="*/ 0 h 1266236"/>
              <a:gd name="connsiteX0" fmla="*/ 0 w 1451597"/>
              <a:gd name="connsiteY0" fmla="*/ 0 h 1266236"/>
              <a:gd name="connsiteX1" fmla="*/ 1433817 w 1451597"/>
              <a:gd name="connsiteY1" fmla="*/ 434340 h 1266236"/>
              <a:gd name="connsiteX2" fmla="*/ 1451597 w 1451597"/>
              <a:gd name="connsiteY2" fmla="*/ 1266236 h 1266236"/>
              <a:gd name="connsiteX3" fmla="*/ 1905 w 1451597"/>
              <a:gd name="connsiteY3" fmla="*/ 701086 h 1266236"/>
              <a:gd name="connsiteX4" fmla="*/ 0 w 1451597"/>
              <a:gd name="connsiteY4" fmla="*/ 0 h 1266236"/>
              <a:gd name="connsiteX0" fmla="*/ 0 w 1456677"/>
              <a:gd name="connsiteY0" fmla="*/ 0 h 1266236"/>
              <a:gd name="connsiteX1" fmla="*/ 1456677 w 1456677"/>
              <a:gd name="connsiteY1" fmla="*/ 434340 h 1266236"/>
              <a:gd name="connsiteX2" fmla="*/ 1451597 w 1456677"/>
              <a:gd name="connsiteY2" fmla="*/ 1266236 h 1266236"/>
              <a:gd name="connsiteX3" fmla="*/ 1905 w 1456677"/>
              <a:gd name="connsiteY3" fmla="*/ 701086 h 1266236"/>
              <a:gd name="connsiteX4" fmla="*/ 0 w 1456677"/>
              <a:gd name="connsiteY4" fmla="*/ 0 h 1266236"/>
              <a:gd name="connsiteX0" fmla="*/ 0 w 1456677"/>
              <a:gd name="connsiteY0" fmla="*/ 0 h 1266236"/>
              <a:gd name="connsiteX1" fmla="*/ 1456677 w 1456677"/>
              <a:gd name="connsiteY1" fmla="*/ 459740 h 1266236"/>
              <a:gd name="connsiteX2" fmla="*/ 1451597 w 1456677"/>
              <a:gd name="connsiteY2" fmla="*/ 1266236 h 1266236"/>
              <a:gd name="connsiteX3" fmla="*/ 1905 w 1456677"/>
              <a:gd name="connsiteY3" fmla="*/ 701086 h 1266236"/>
              <a:gd name="connsiteX4" fmla="*/ 0 w 1456677"/>
              <a:gd name="connsiteY4" fmla="*/ 0 h 1266236"/>
              <a:gd name="connsiteX0" fmla="*/ 0 w 1456677"/>
              <a:gd name="connsiteY0" fmla="*/ 0 h 1285286"/>
              <a:gd name="connsiteX1" fmla="*/ 1456677 w 1456677"/>
              <a:gd name="connsiteY1" fmla="*/ 459740 h 1285286"/>
              <a:gd name="connsiteX2" fmla="*/ 1451597 w 1456677"/>
              <a:gd name="connsiteY2" fmla="*/ 1285286 h 1285286"/>
              <a:gd name="connsiteX3" fmla="*/ 1905 w 1456677"/>
              <a:gd name="connsiteY3" fmla="*/ 701086 h 1285286"/>
              <a:gd name="connsiteX4" fmla="*/ 0 w 1456677"/>
              <a:gd name="connsiteY4" fmla="*/ 0 h 1285286"/>
              <a:gd name="connsiteX0" fmla="*/ 0 w 1456677"/>
              <a:gd name="connsiteY0" fmla="*/ 0 h 1285286"/>
              <a:gd name="connsiteX1" fmla="*/ 1456677 w 1456677"/>
              <a:gd name="connsiteY1" fmla="*/ 459740 h 1285286"/>
              <a:gd name="connsiteX2" fmla="*/ 1451597 w 1456677"/>
              <a:gd name="connsiteY2" fmla="*/ 1285286 h 1285286"/>
              <a:gd name="connsiteX3" fmla="*/ 1905 w 1456677"/>
              <a:gd name="connsiteY3" fmla="*/ 708229 h 1285286"/>
              <a:gd name="connsiteX4" fmla="*/ 0 w 1456677"/>
              <a:gd name="connsiteY4" fmla="*/ 0 h 1285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6677" h="1285286">
                <a:moveTo>
                  <a:pt x="0" y="0"/>
                </a:moveTo>
                <a:lnTo>
                  <a:pt x="1456677" y="459740"/>
                </a:lnTo>
                <a:cubicBezTo>
                  <a:pt x="1454984" y="737039"/>
                  <a:pt x="1453290" y="1007987"/>
                  <a:pt x="1451597" y="1285286"/>
                </a:cubicBezTo>
                <a:lnTo>
                  <a:pt x="1905" y="70822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6000">
                <a:schemeClr val="accent1"/>
              </a:gs>
              <a:gs pos="91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575300" y="1862138"/>
            <a:ext cx="876300" cy="971550"/>
          </a:xfrm>
          <a:custGeom>
            <a:avLst/>
            <a:gdLst>
              <a:gd name="connsiteX0" fmla="*/ 0 w 1451597"/>
              <a:gd name="connsiteY0" fmla="*/ 0 h 560568"/>
              <a:gd name="connsiteX1" fmla="*/ 1451597 w 1451597"/>
              <a:gd name="connsiteY1" fmla="*/ 0 h 560568"/>
              <a:gd name="connsiteX2" fmla="*/ 1451597 w 1451597"/>
              <a:gd name="connsiteY2" fmla="*/ 560568 h 560568"/>
              <a:gd name="connsiteX3" fmla="*/ 0 w 1451597"/>
              <a:gd name="connsiteY3" fmla="*/ 560568 h 560568"/>
              <a:gd name="connsiteX4" fmla="*/ 0 w 1451597"/>
              <a:gd name="connsiteY4" fmla="*/ 0 h 560568"/>
              <a:gd name="connsiteX0" fmla="*/ 0 w 1451597"/>
              <a:gd name="connsiteY0" fmla="*/ 0 h 560568"/>
              <a:gd name="connsiteX1" fmla="*/ 1451597 w 1451597"/>
              <a:gd name="connsiteY1" fmla="*/ 0 h 560568"/>
              <a:gd name="connsiteX2" fmla="*/ 1451597 w 1451597"/>
              <a:gd name="connsiteY2" fmla="*/ 560568 h 560568"/>
              <a:gd name="connsiteX3" fmla="*/ 4763 w 1451597"/>
              <a:gd name="connsiteY3" fmla="*/ 379593 h 560568"/>
              <a:gd name="connsiteX4" fmla="*/ 0 w 1451597"/>
              <a:gd name="connsiteY4" fmla="*/ 0 h 560568"/>
              <a:gd name="connsiteX0" fmla="*/ 0 w 1451597"/>
              <a:gd name="connsiteY0" fmla="*/ 0 h 560568"/>
              <a:gd name="connsiteX1" fmla="*/ 1451597 w 1451597"/>
              <a:gd name="connsiteY1" fmla="*/ 0 h 560568"/>
              <a:gd name="connsiteX2" fmla="*/ 1451597 w 1451597"/>
              <a:gd name="connsiteY2" fmla="*/ 560568 h 560568"/>
              <a:gd name="connsiteX3" fmla="*/ 9525 w 1451597"/>
              <a:gd name="connsiteY3" fmla="*/ 370068 h 560568"/>
              <a:gd name="connsiteX4" fmla="*/ 0 w 1451597"/>
              <a:gd name="connsiteY4" fmla="*/ 0 h 560568"/>
              <a:gd name="connsiteX0" fmla="*/ 0 w 1451597"/>
              <a:gd name="connsiteY0" fmla="*/ 0 h 560568"/>
              <a:gd name="connsiteX1" fmla="*/ 1451597 w 1451597"/>
              <a:gd name="connsiteY1" fmla="*/ 137160 h 560568"/>
              <a:gd name="connsiteX2" fmla="*/ 1451597 w 1451597"/>
              <a:gd name="connsiteY2" fmla="*/ 560568 h 560568"/>
              <a:gd name="connsiteX3" fmla="*/ 9525 w 1451597"/>
              <a:gd name="connsiteY3" fmla="*/ 370068 h 560568"/>
              <a:gd name="connsiteX4" fmla="*/ 0 w 1451597"/>
              <a:gd name="connsiteY4" fmla="*/ 0 h 560568"/>
              <a:gd name="connsiteX0" fmla="*/ 0 w 1451597"/>
              <a:gd name="connsiteY0" fmla="*/ 0 h 966968"/>
              <a:gd name="connsiteX1" fmla="*/ 1451597 w 1451597"/>
              <a:gd name="connsiteY1" fmla="*/ 137160 h 966968"/>
              <a:gd name="connsiteX2" fmla="*/ 1451597 w 1451597"/>
              <a:gd name="connsiteY2" fmla="*/ 966968 h 966968"/>
              <a:gd name="connsiteX3" fmla="*/ 9525 w 1451597"/>
              <a:gd name="connsiteY3" fmla="*/ 370068 h 966968"/>
              <a:gd name="connsiteX4" fmla="*/ 0 w 1451597"/>
              <a:gd name="connsiteY4" fmla="*/ 0 h 966968"/>
              <a:gd name="connsiteX0" fmla="*/ 0 w 1464297"/>
              <a:gd name="connsiteY0" fmla="*/ 0 h 966968"/>
              <a:gd name="connsiteX1" fmla="*/ 1464297 w 1464297"/>
              <a:gd name="connsiteY1" fmla="*/ 175260 h 966968"/>
              <a:gd name="connsiteX2" fmla="*/ 1451597 w 1464297"/>
              <a:gd name="connsiteY2" fmla="*/ 966968 h 966968"/>
              <a:gd name="connsiteX3" fmla="*/ 9525 w 1464297"/>
              <a:gd name="connsiteY3" fmla="*/ 370068 h 966968"/>
              <a:gd name="connsiteX4" fmla="*/ 0 w 1464297"/>
              <a:gd name="connsiteY4" fmla="*/ 0 h 966968"/>
              <a:gd name="connsiteX0" fmla="*/ 0 w 1464297"/>
              <a:gd name="connsiteY0" fmla="*/ 0 h 966968"/>
              <a:gd name="connsiteX1" fmla="*/ 1464297 w 1464297"/>
              <a:gd name="connsiteY1" fmla="*/ 175260 h 966968"/>
              <a:gd name="connsiteX2" fmla="*/ 1451597 w 1464297"/>
              <a:gd name="connsiteY2" fmla="*/ 966968 h 966968"/>
              <a:gd name="connsiteX3" fmla="*/ 9525 w 1464297"/>
              <a:gd name="connsiteY3" fmla="*/ 514848 h 966968"/>
              <a:gd name="connsiteX4" fmla="*/ 0 w 1464297"/>
              <a:gd name="connsiteY4" fmla="*/ 0 h 966968"/>
              <a:gd name="connsiteX0" fmla="*/ 0 w 1464297"/>
              <a:gd name="connsiteY0" fmla="*/ 0 h 966968"/>
              <a:gd name="connsiteX1" fmla="*/ 1464297 w 1464297"/>
              <a:gd name="connsiteY1" fmla="*/ 175260 h 966968"/>
              <a:gd name="connsiteX2" fmla="*/ 1451597 w 1464297"/>
              <a:gd name="connsiteY2" fmla="*/ 966968 h 966968"/>
              <a:gd name="connsiteX3" fmla="*/ 9525 w 1464297"/>
              <a:gd name="connsiteY3" fmla="*/ 537708 h 966968"/>
              <a:gd name="connsiteX4" fmla="*/ 0 w 1464297"/>
              <a:gd name="connsiteY4" fmla="*/ 0 h 966968"/>
              <a:gd name="connsiteX0" fmla="*/ 0 w 1466679"/>
              <a:gd name="connsiteY0" fmla="*/ 0 h 966968"/>
              <a:gd name="connsiteX1" fmla="*/ 1466679 w 1466679"/>
              <a:gd name="connsiteY1" fmla="*/ 172866 h 966968"/>
              <a:gd name="connsiteX2" fmla="*/ 1451597 w 1466679"/>
              <a:gd name="connsiteY2" fmla="*/ 966968 h 966968"/>
              <a:gd name="connsiteX3" fmla="*/ 9525 w 1466679"/>
              <a:gd name="connsiteY3" fmla="*/ 537708 h 966968"/>
              <a:gd name="connsiteX4" fmla="*/ 0 w 1466679"/>
              <a:gd name="connsiteY4" fmla="*/ 0 h 966968"/>
              <a:gd name="connsiteX0" fmla="*/ 0 w 1466679"/>
              <a:gd name="connsiteY0" fmla="*/ 0 h 976547"/>
              <a:gd name="connsiteX1" fmla="*/ 1466679 w 1466679"/>
              <a:gd name="connsiteY1" fmla="*/ 172866 h 976547"/>
              <a:gd name="connsiteX2" fmla="*/ 1465884 w 1466679"/>
              <a:gd name="connsiteY2" fmla="*/ 976547 h 976547"/>
              <a:gd name="connsiteX3" fmla="*/ 9525 w 1466679"/>
              <a:gd name="connsiteY3" fmla="*/ 537708 h 976547"/>
              <a:gd name="connsiteX4" fmla="*/ 0 w 1466679"/>
              <a:gd name="connsiteY4" fmla="*/ 0 h 976547"/>
              <a:gd name="connsiteX0" fmla="*/ 0 w 1466679"/>
              <a:gd name="connsiteY0" fmla="*/ 0 h 976547"/>
              <a:gd name="connsiteX1" fmla="*/ 1466679 w 1466679"/>
              <a:gd name="connsiteY1" fmla="*/ 168077 h 976547"/>
              <a:gd name="connsiteX2" fmla="*/ 1465884 w 1466679"/>
              <a:gd name="connsiteY2" fmla="*/ 976547 h 976547"/>
              <a:gd name="connsiteX3" fmla="*/ 9525 w 1466679"/>
              <a:gd name="connsiteY3" fmla="*/ 537708 h 976547"/>
              <a:gd name="connsiteX4" fmla="*/ 0 w 1466679"/>
              <a:gd name="connsiteY4" fmla="*/ 0 h 97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679" h="976547">
                <a:moveTo>
                  <a:pt x="0" y="0"/>
                </a:moveTo>
                <a:lnTo>
                  <a:pt x="1466679" y="168077"/>
                </a:lnTo>
                <a:lnTo>
                  <a:pt x="1465884" y="976547"/>
                </a:lnTo>
                <a:lnTo>
                  <a:pt x="9525" y="537708"/>
                </a:lnTo>
                <a:cubicBezTo>
                  <a:pt x="7937" y="411177"/>
                  <a:pt x="1588" y="126531"/>
                  <a:pt x="0" y="0"/>
                </a:cubicBezTo>
                <a:close/>
              </a:path>
            </a:pathLst>
          </a:custGeom>
          <a:gradFill>
            <a:gsLst>
              <a:gs pos="26000">
                <a:schemeClr val="tx2"/>
              </a:gs>
              <a:gs pos="91000">
                <a:schemeClr val="bg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448425" y="3943350"/>
            <a:ext cx="5746750" cy="1498600"/>
          </a:xfrm>
          <a:prstGeom prst="rect">
            <a:avLst/>
          </a:prstGeom>
          <a:gradFill>
            <a:gsLst>
              <a:gs pos="26000">
                <a:schemeClr val="accent3"/>
              </a:gs>
              <a:gs pos="9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448425" y="2974975"/>
            <a:ext cx="5746750" cy="825500"/>
          </a:xfrm>
          <a:prstGeom prst="rect">
            <a:avLst/>
          </a:prstGeom>
          <a:gradFill>
            <a:gsLst>
              <a:gs pos="26000">
                <a:schemeClr val="accent1"/>
              </a:gs>
              <a:gs pos="91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448425" y="2028825"/>
            <a:ext cx="5746750" cy="803275"/>
          </a:xfrm>
          <a:prstGeom prst="rect">
            <a:avLst/>
          </a:prstGeom>
          <a:gradFill>
            <a:gsLst>
              <a:gs pos="26000">
                <a:schemeClr val="tx2"/>
              </a:gs>
              <a:gs pos="91000">
                <a:schemeClr val="bg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938953" y="5319174"/>
            <a:ext cx="2280502" cy="586983"/>
          </a:xfrm>
          <a:prstGeom prst="ellipse">
            <a:avLst/>
          </a:prstGeom>
          <a:gradFill flip="none" rotWithShape="1">
            <a:gsLst>
              <a:gs pos="2339">
                <a:schemeClr val="tx1">
                  <a:alpha val="38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250" name="组合 23"/>
          <p:cNvGrpSpPr>
            <a:grpSpLocks/>
          </p:cNvGrpSpPr>
          <p:nvPr/>
        </p:nvGrpSpPr>
        <p:grpSpPr bwMode="auto">
          <a:xfrm>
            <a:off x="950913" y="1819275"/>
            <a:ext cx="3494087" cy="3779838"/>
            <a:chOff x="4254021" y="1472841"/>
            <a:chExt cx="3683957" cy="398534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666828" y="3109828"/>
              <a:ext cx="271150" cy="990896"/>
            </a:xfrm>
            <a:custGeom>
              <a:avLst/>
              <a:gdLst>
                <a:gd name="T0" fmla="*/ 31 w 34"/>
                <a:gd name="T1" fmla="*/ 0 h 124"/>
                <a:gd name="T2" fmla="*/ 29 w 34"/>
                <a:gd name="T3" fmla="*/ 5 h 124"/>
                <a:gd name="T4" fmla="*/ 24 w 34"/>
                <a:gd name="T5" fmla="*/ 15 h 124"/>
                <a:gd name="T6" fmla="*/ 23 w 34"/>
                <a:gd name="T7" fmla="*/ 17 h 124"/>
                <a:gd name="T8" fmla="*/ 23 w 34"/>
                <a:gd name="T9" fmla="*/ 17 h 124"/>
                <a:gd name="T10" fmla="*/ 20 w 34"/>
                <a:gd name="T11" fmla="*/ 24 h 124"/>
                <a:gd name="T12" fmla="*/ 15 w 34"/>
                <a:gd name="T13" fmla="*/ 32 h 124"/>
                <a:gd name="T14" fmla="*/ 15 w 34"/>
                <a:gd name="T15" fmla="*/ 33 h 124"/>
                <a:gd name="T16" fmla="*/ 15 w 34"/>
                <a:gd name="T17" fmla="*/ 34 h 124"/>
                <a:gd name="T18" fmla="*/ 13 w 34"/>
                <a:gd name="T19" fmla="*/ 37 h 124"/>
                <a:gd name="T20" fmla="*/ 0 w 34"/>
                <a:gd name="T21" fmla="*/ 60 h 124"/>
                <a:gd name="T22" fmla="*/ 5 w 34"/>
                <a:gd name="T23" fmla="*/ 124 h 124"/>
                <a:gd name="T24" fmla="*/ 34 w 34"/>
                <a:gd name="T25" fmla="*/ 91 h 124"/>
                <a:gd name="T26" fmla="*/ 31 w 34"/>
                <a:gd name="T2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124">
                  <a:moveTo>
                    <a:pt x="31" y="0"/>
                  </a:moveTo>
                  <a:cubicBezTo>
                    <a:pt x="30" y="1"/>
                    <a:pt x="29" y="3"/>
                    <a:pt x="29" y="5"/>
                  </a:cubicBezTo>
                  <a:cubicBezTo>
                    <a:pt x="27" y="8"/>
                    <a:pt x="26" y="12"/>
                    <a:pt x="24" y="15"/>
                  </a:cubicBezTo>
                  <a:cubicBezTo>
                    <a:pt x="24" y="15"/>
                    <a:pt x="24" y="16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9"/>
                    <a:pt x="21" y="21"/>
                    <a:pt x="20" y="24"/>
                  </a:cubicBezTo>
                  <a:cubicBezTo>
                    <a:pt x="18" y="27"/>
                    <a:pt x="17" y="30"/>
                    <a:pt x="15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4" y="35"/>
                    <a:pt x="13" y="36"/>
                    <a:pt x="13" y="37"/>
                  </a:cubicBezTo>
                  <a:cubicBezTo>
                    <a:pt x="8" y="45"/>
                    <a:pt x="4" y="53"/>
                    <a:pt x="0" y="60"/>
                  </a:cubicBezTo>
                  <a:cubicBezTo>
                    <a:pt x="2" y="80"/>
                    <a:pt x="4" y="101"/>
                    <a:pt x="5" y="124"/>
                  </a:cubicBezTo>
                  <a:cubicBezTo>
                    <a:pt x="34" y="91"/>
                    <a:pt x="34" y="91"/>
                    <a:pt x="34" y="91"/>
                  </a:cubicBezTo>
                  <a:lnTo>
                    <a:pt x="31" y="0"/>
                  </a:lnTo>
                  <a:close/>
                </a:path>
              </a:pathLst>
            </a:custGeom>
            <a:gradFill>
              <a:gsLst>
                <a:gs pos="83000">
                  <a:schemeClr val="accent3"/>
                </a:gs>
                <a:gs pos="2339">
                  <a:schemeClr val="accent4"/>
                </a:gs>
                <a:gs pos="16000">
                  <a:schemeClr val="accent4"/>
                </a:gs>
                <a:gs pos="99000">
                  <a:schemeClr val="accent3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541146" y="1472841"/>
              <a:ext cx="2324861" cy="461972"/>
            </a:xfrm>
            <a:custGeom>
              <a:avLst/>
              <a:gdLst>
                <a:gd name="T0" fmla="*/ 199 w 291"/>
                <a:gd name="T1" fmla="*/ 58 h 58"/>
                <a:gd name="T2" fmla="*/ 282 w 291"/>
                <a:gd name="T3" fmla="*/ 11 h 58"/>
                <a:gd name="T4" fmla="*/ 284 w 291"/>
                <a:gd name="T5" fmla="*/ 10 h 58"/>
                <a:gd name="T6" fmla="*/ 291 w 291"/>
                <a:gd name="T7" fmla="*/ 6 h 58"/>
                <a:gd name="T8" fmla="*/ 91 w 291"/>
                <a:gd name="T9" fmla="*/ 0 h 58"/>
                <a:gd name="T10" fmla="*/ 0 w 291"/>
                <a:gd name="T11" fmla="*/ 39 h 58"/>
                <a:gd name="T12" fmla="*/ 199 w 291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58">
                  <a:moveTo>
                    <a:pt x="199" y="58"/>
                  </a:moveTo>
                  <a:cubicBezTo>
                    <a:pt x="282" y="11"/>
                    <a:pt x="282" y="11"/>
                    <a:pt x="282" y="11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91" y="6"/>
                    <a:pt x="291" y="6"/>
                    <a:pt x="291" y="6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1" y="36"/>
                    <a:pt x="119" y="38"/>
                    <a:pt x="199" y="58"/>
                  </a:cubicBezTo>
                  <a:close/>
                </a:path>
              </a:pathLst>
            </a:custGeom>
            <a:gradFill>
              <a:gsLst>
                <a:gs pos="83000">
                  <a:schemeClr val="tx2"/>
                </a:gs>
                <a:gs pos="2339">
                  <a:schemeClr val="bg2"/>
                </a:gs>
                <a:gs pos="16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299362" y="3588537"/>
              <a:ext cx="1405963" cy="1869647"/>
            </a:xfrm>
            <a:custGeom>
              <a:avLst/>
              <a:gdLst>
                <a:gd name="T0" fmla="*/ 0 w 176"/>
                <a:gd name="T1" fmla="*/ 137 h 234"/>
                <a:gd name="T2" fmla="*/ 0 w 176"/>
                <a:gd name="T3" fmla="*/ 137 h 234"/>
                <a:gd name="T4" fmla="*/ 22 w 176"/>
                <a:gd name="T5" fmla="*/ 233 h 234"/>
                <a:gd name="T6" fmla="*/ 23 w 176"/>
                <a:gd name="T7" fmla="*/ 234 h 234"/>
                <a:gd name="T8" fmla="*/ 176 w 176"/>
                <a:gd name="T9" fmla="*/ 64 h 234"/>
                <a:gd name="T10" fmla="*/ 171 w 176"/>
                <a:gd name="T11" fmla="*/ 0 h 234"/>
                <a:gd name="T12" fmla="*/ 0 w 176"/>
                <a:gd name="T13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234">
                  <a:moveTo>
                    <a:pt x="0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22" y="233"/>
                    <a:pt x="22" y="233"/>
                    <a:pt x="22" y="233"/>
                  </a:cubicBezTo>
                  <a:cubicBezTo>
                    <a:pt x="23" y="234"/>
                    <a:pt x="23" y="234"/>
                    <a:pt x="23" y="234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5" y="41"/>
                    <a:pt x="173" y="20"/>
                    <a:pt x="171" y="0"/>
                  </a:cubicBezTo>
                  <a:cubicBezTo>
                    <a:pt x="95" y="126"/>
                    <a:pt x="0" y="137"/>
                    <a:pt x="0" y="137"/>
                  </a:cubicBezTo>
                  <a:close/>
                </a:path>
              </a:pathLst>
            </a:custGeom>
            <a:gradFill>
              <a:gsLst>
                <a:gs pos="83000">
                  <a:schemeClr val="accent3"/>
                </a:gs>
                <a:gs pos="2339">
                  <a:schemeClr val="accent4"/>
                </a:gs>
                <a:gs pos="16000">
                  <a:schemeClr val="accent4"/>
                </a:gs>
                <a:gs pos="99000">
                  <a:schemeClr val="accent3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337" name="Freeform 8"/>
            <p:cNvSpPr>
              <a:spLocks/>
            </p:cNvSpPr>
            <p:nvPr/>
          </p:nvSpPr>
          <p:spPr bwMode="auto">
            <a:xfrm>
              <a:off x="4869617" y="3405128"/>
              <a:ext cx="2900568" cy="2045574"/>
            </a:xfrm>
            <a:custGeom>
              <a:avLst/>
              <a:gdLst>
                <a:gd name="T0" fmla="*/ 2147483647 w 363"/>
                <a:gd name="T1" fmla="*/ 2147483647 h 256"/>
                <a:gd name="T2" fmla="*/ 2147483647 w 363"/>
                <a:gd name="T3" fmla="*/ 2147483647 h 256"/>
                <a:gd name="T4" fmla="*/ 2147483647 w 363"/>
                <a:gd name="T5" fmla="*/ 2147483647 h 256"/>
                <a:gd name="T6" fmla="*/ 2147483647 w 363"/>
                <a:gd name="T7" fmla="*/ 2147483647 h 256"/>
                <a:gd name="T8" fmla="*/ 2147483647 w 363"/>
                <a:gd name="T9" fmla="*/ 2147483647 h 256"/>
                <a:gd name="T10" fmla="*/ 2147483647 w 363"/>
                <a:gd name="T11" fmla="*/ 2147483647 h 256"/>
                <a:gd name="T12" fmla="*/ 2147483647 w 363"/>
                <a:gd name="T13" fmla="*/ 2147483647 h 256"/>
                <a:gd name="T14" fmla="*/ 2147483647 w 363"/>
                <a:gd name="T15" fmla="*/ 2147483647 h 256"/>
                <a:gd name="T16" fmla="*/ 2147483647 w 363"/>
                <a:gd name="T17" fmla="*/ 2147483647 h 256"/>
                <a:gd name="T18" fmla="*/ 2147483647 w 363"/>
                <a:gd name="T19" fmla="*/ 2147483647 h 256"/>
                <a:gd name="T20" fmla="*/ 2147483647 w 363"/>
                <a:gd name="T21" fmla="*/ 2147483647 h 256"/>
                <a:gd name="T22" fmla="*/ 2147483647 w 363"/>
                <a:gd name="T23" fmla="*/ 2147483647 h 256"/>
                <a:gd name="T24" fmla="*/ 2147483647 w 363"/>
                <a:gd name="T25" fmla="*/ 2147483647 h 256"/>
                <a:gd name="T26" fmla="*/ 2147483647 w 363"/>
                <a:gd name="T27" fmla="*/ 2147483647 h 256"/>
                <a:gd name="T28" fmla="*/ 2147483647 w 363"/>
                <a:gd name="T29" fmla="*/ 2147483647 h 256"/>
                <a:gd name="T30" fmla="*/ 2147483647 w 363"/>
                <a:gd name="T31" fmla="*/ 2147483647 h 256"/>
                <a:gd name="T32" fmla="*/ 2147483647 w 363"/>
                <a:gd name="T33" fmla="*/ 2147483647 h 256"/>
                <a:gd name="T34" fmla="*/ 2147483647 w 363"/>
                <a:gd name="T35" fmla="*/ 2147483647 h 256"/>
                <a:gd name="T36" fmla="*/ 2147483647 w 363"/>
                <a:gd name="T37" fmla="*/ 2147483647 h 256"/>
                <a:gd name="T38" fmla="*/ 2147483647 w 363"/>
                <a:gd name="T39" fmla="*/ 2147483647 h 256"/>
                <a:gd name="T40" fmla="*/ 2147483647 w 363"/>
                <a:gd name="T41" fmla="*/ 2147483647 h 256"/>
                <a:gd name="T42" fmla="*/ 2147483647 w 363"/>
                <a:gd name="T43" fmla="*/ 2147483647 h 256"/>
                <a:gd name="T44" fmla="*/ 2147483647 w 363"/>
                <a:gd name="T45" fmla="*/ 2147483647 h 256"/>
                <a:gd name="T46" fmla="*/ 2147483647 w 363"/>
                <a:gd name="T47" fmla="*/ 2147483647 h 256"/>
                <a:gd name="T48" fmla="*/ 2147483647 w 363"/>
                <a:gd name="T49" fmla="*/ 2147483647 h 256"/>
                <a:gd name="T50" fmla="*/ 2147483647 w 363"/>
                <a:gd name="T51" fmla="*/ 2147483647 h 256"/>
                <a:gd name="T52" fmla="*/ 2147483647 w 363"/>
                <a:gd name="T53" fmla="*/ 2147483647 h 256"/>
                <a:gd name="T54" fmla="*/ 2147483647 w 363"/>
                <a:gd name="T55" fmla="*/ 2147483647 h 256"/>
                <a:gd name="T56" fmla="*/ 2147483647 w 363"/>
                <a:gd name="T57" fmla="*/ 2147483647 h 256"/>
                <a:gd name="T58" fmla="*/ 2147483647 w 363"/>
                <a:gd name="T59" fmla="*/ 2147483647 h 256"/>
                <a:gd name="T60" fmla="*/ 2147483647 w 363"/>
                <a:gd name="T61" fmla="*/ 2147483647 h 256"/>
                <a:gd name="T62" fmla="*/ 2147483647 w 363"/>
                <a:gd name="T63" fmla="*/ 2147483647 h 256"/>
                <a:gd name="T64" fmla="*/ 2147483647 w 363"/>
                <a:gd name="T65" fmla="*/ 2147483647 h 256"/>
                <a:gd name="T66" fmla="*/ 2147483647 w 363"/>
                <a:gd name="T67" fmla="*/ 2147483647 h 256"/>
                <a:gd name="T68" fmla="*/ 2147483647 w 363"/>
                <a:gd name="T69" fmla="*/ 2147483647 h 256"/>
                <a:gd name="T70" fmla="*/ 2147483647 w 363"/>
                <a:gd name="T71" fmla="*/ 2147483647 h 256"/>
                <a:gd name="T72" fmla="*/ 2147483647 w 363"/>
                <a:gd name="T73" fmla="*/ 2147483647 h 256"/>
                <a:gd name="T74" fmla="*/ 2147483647 w 363"/>
                <a:gd name="T75" fmla="*/ 2147483647 h 256"/>
                <a:gd name="T76" fmla="*/ 2147483647 w 363"/>
                <a:gd name="T77" fmla="*/ 2147483647 h 256"/>
                <a:gd name="T78" fmla="*/ 2147483647 w 363"/>
                <a:gd name="T79" fmla="*/ 2147483647 h 256"/>
                <a:gd name="T80" fmla="*/ 2147483647 w 363"/>
                <a:gd name="T81" fmla="*/ 2147483647 h 256"/>
                <a:gd name="T82" fmla="*/ 2147483647 w 363"/>
                <a:gd name="T83" fmla="*/ 2147483647 h 256"/>
                <a:gd name="T84" fmla="*/ 2147483647 w 363"/>
                <a:gd name="T85" fmla="*/ 2147483647 h 256"/>
                <a:gd name="T86" fmla="*/ 2147483647 w 363"/>
                <a:gd name="T87" fmla="*/ 2147483647 h 256"/>
                <a:gd name="T88" fmla="*/ 0 w 363"/>
                <a:gd name="T89" fmla="*/ 2147483647 h 256"/>
                <a:gd name="T90" fmla="*/ 2147483647 w 363"/>
                <a:gd name="T91" fmla="*/ 2147483647 h 256"/>
                <a:gd name="T92" fmla="*/ 2147483647 w 363"/>
                <a:gd name="T93" fmla="*/ 2147483647 h 256"/>
                <a:gd name="T94" fmla="*/ 2147483647 w 363"/>
                <a:gd name="T95" fmla="*/ 2147483647 h 256"/>
                <a:gd name="T96" fmla="*/ 2147483647 w 363"/>
                <a:gd name="T97" fmla="*/ 2147483647 h 256"/>
                <a:gd name="T98" fmla="*/ 2147483647 w 363"/>
                <a:gd name="T99" fmla="*/ 2147483647 h 256"/>
                <a:gd name="T100" fmla="*/ 2147483647 w 363"/>
                <a:gd name="T101" fmla="*/ 0 h 256"/>
                <a:gd name="T102" fmla="*/ 2147483647 w 363"/>
                <a:gd name="T103" fmla="*/ 2147483647 h 256"/>
                <a:gd name="T104" fmla="*/ 2147483647 w 363"/>
                <a:gd name="T105" fmla="*/ 2147483647 h 2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63" h="256">
                  <a:moveTo>
                    <a:pt x="356" y="13"/>
                  </a:moveTo>
                  <a:cubicBezTo>
                    <a:pt x="356" y="13"/>
                    <a:pt x="356" y="13"/>
                    <a:pt x="356" y="13"/>
                  </a:cubicBezTo>
                  <a:cubicBezTo>
                    <a:pt x="355" y="13"/>
                    <a:pt x="355" y="13"/>
                    <a:pt x="355" y="13"/>
                  </a:cubicBezTo>
                  <a:cubicBezTo>
                    <a:pt x="354" y="16"/>
                    <a:pt x="352" y="19"/>
                    <a:pt x="350" y="21"/>
                  </a:cubicBezTo>
                  <a:cubicBezTo>
                    <a:pt x="350" y="22"/>
                    <a:pt x="350" y="22"/>
                    <a:pt x="350" y="22"/>
                  </a:cubicBezTo>
                  <a:cubicBezTo>
                    <a:pt x="349" y="24"/>
                    <a:pt x="347" y="26"/>
                    <a:pt x="346" y="29"/>
                  </a:cubicBezTo>
                  <a:cubicBezTo>
                    <a:pt x="345" y="29"/>
                    <a:pt x="345" y="30"/>
                    <a:pt x="345" y="30"/>
                  </a:cubicBezTo>
                  <a:cubicBezTo>
                    <a:pt x="343" y="34"/>
                    <a:pt x="340" y="37"/>
                    <a:pt x="338" y="40"/>
                  </a:cubicBezTo>
                  <a:cubicBezTo>
                    <a:pt x="337" y="41"/>
                    <a:pt x="336" y="43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4" y="46"/>
                    <a:pt x="332" y="48"/>
                    <a:pt x="331" y="50"/>
                  </a:cubicBezTo>
                  <a:cubicBezTo>
                    <a:pt x="329" y="53"/>
                    <a:pt x="327" y="56"/>
                    <a:pt x="324" y="59"/>
                  </a:cubicBezTo>
                  <a:cubicBezTo>
                    <a:pt x="324" y="60"/>
                    <a:pt x="323" y="61"/>
                    <a:pt x="322" y="61"/>
                  </a:cubicBezTo>
                  <a:cubicBezTo>
                    <a:pt x="319" y="65"/>
                    <a:pt x="316" y="69"/>
                    <a:pt x="312" y="73"/>
                  </a:cubicBezTo>
                  <a:cubicBezTo>
                    <a:pt x="312" y="73"/>
                    <a:pt x="312" y="73"/>
                    <a:pt x="312" y="73"/>
                  </a:cubicBezTo>
                  <a:cubicBezTo>
                    <a:pt x="312" y="74"/>
                    <a:pt x="312" y="74"/>
                    <a:pt x="311" y="74"/>
                  </a:cubicBezTo>
                  <a:cubicBezTo>
                    <a:pt x="308" y="79"/>
                    <a:pt x="304" y="83"/>
                    <a:pt x="300" y="87"/>
                  </a:cubicBezTo>
                  <a:cubicBezTo>
                    <a:pt x="299" y="88"/>
                    <a:pt x="298" y="89"/>
                    <a:pt x="297" y="90"/>
                  </a:cubicBezTo>
                  <a:cubicBezTo>
                    <a:pt x="293" y="93"/>
                    <a:pt x="290" y="97"/>
                    <a:pt x="286" y="100"/>
                  </a:cubicBezTo>
                  <a:cubicBezTo>
                    <a:pt x="286" y="100"/>
                    <a:pt x="286" y="100"/>
                    <a:pt x="286" y="100"/>
                  </a:cubicBezTo>
                  <a:cubicBezTo>
                    <a:pt x="282" y="103"/>
                    <a:pt x="278" y="107"/>
                    <a:pt x="275" y="110"/>
                  </a:cubicBezTo>
                  <a:cubicBezTo>
                    <a:pt x="274" y="110"/>
                    <a:pt x="274" y="110"/>
                    <a:pt x="273" y="111"/>
                  </a:cubicBezTo>
                  <a:cubicBezTo>
                    <a:pt x="273" y="111"/>
                    <a:pt x="273" y="111"/>
                    <a:pt x="272" y="112"/>
                  </a:cubicBezTo>
                  <a:cubicBezTo>
                    <a:pt x="271" y="113"/>
                    <a:pt x="269" y="114"/>
                    <a:pt x="268" y="115"/>
                  </a:cubicBezTo>
                  <a:cubicBezTo>
                    <a:pt x="266" y="116"/>
                    <a:pt x="264" y="118"/>
                    <a:pt x="262" y="119"/>
                  </a:cubicBezTo>
                  <a:cubicBezTo>
                    <a:pt x="262" y="120"/>
                    <a:pt x="261" y="120"/>
                    <a:pt x="260" y="121"/>
                  </a:cubicBezTo>
                  <a:cubicBezTo>
                    <a:pt x="256" y="123"/>
                    <a:pt x="252" y="126"/>
                    <a:pt x="248" y="129"/>
                  </a:cubicBezTo>
                  <a:cubicBezTo>
                    <a:pt x="248" y="129"/>
                    <a:pt x="247" y="129"/>
                    <a:pt x="246" y="130"/>
                  </a:cubicBezTo>
                  <a:cubicBezTo>
                    <a:pt x="244" y="131"/>
                    <a:pt x="242" y="132"/>
                    <a:pt x="240" y="133"/>
                  </a:cubicBezTo>
                  <a:cubicBezTo>
                    <a:pt x="238" y="135"/>
                    <a:pt x="236" y="136"/>
                    <a:pt x="234" y="137"/>
                  </a:cubicBezTo>
                  <a:cubicBezTo>
                    <a:pt x="233" y="137"/>
                    <a:pt x="232" y="137"/>
                    <a:pt x="232" y="138"/>
                  </a:cubicBezTo>
                  <a:cubicBezTo>
                    <a:pt x="227" y="140"/>
                    <a:pt x="223" y="142"/>
                    <a:pt x="218" y="144"/>
                  </a:cubicBezTo>
                  <a:cubicBezTo>
                    <a:pt x="218" y="144"/>
                    <a:pt x="218" y="144"/>
                    <a:pt x="218" y="144"/>
                  </a:cubicBezTo>
                  <a:cubicBezTo>
                    <a:pt x="216" y="145"/>
                    <a:pt x="214" y="146"/>
                    <a:pt x="211" y="147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09" y="148"/>
                    <a:pt x="206" y="148"/>
                    <a:pt x="204" y="149"/>
                  </a:cubicBezTo>
                  <a:cubicBezTo>
                    <a:pt x="203" y="149"/>
                    <a:pt x="202" y="150"/>
                    <a:pt x="202" y="150"/>
                  </a:cubicBezTo>
                  <a:cubicBezTo>
                    <a:pt x="200" y="150"/>
                    <a:pt x="198" y="151"/>
                    <a:pt x="196" y="151"/>
                  </a:cubicBezTo>
                  <a:cubicBezTo>
                    <a:pt x="195" y="152"/>
                    <a:pt x="195" y="152"/>
                    <a:pt x="194" y="152"/>
                  </a:cubicBezTo>
                  <a:cubicBezTo>
                    <a:pt x="193" y="152"/>
                    <a:pt x="193" y="152"/>
                    <a:pt x="193" y="152"/>
                  </a:cubicBezTo>
                  <a:cubicBezTo>
                    <a:pt x="193" y="152"/>
                    <a:pt x="193" y="152"/>
                    <a:pt x="193" y="152"/>
                  </a:cubicBezTo>
                  <a:cubicBezTo>
                    <a:pt x="191" y="153"/>
                    <a:pt x="189" y="153"/>
                    <a:pt x="187" y="154"/>
                  </a:cubicBezTo>
                  <a:cubicBezTo>
                    <a:pt x="186" y="154"/>
                    <a:pt x="186" y="154"/>
                    <a:pt x="186" y="154"/>
                  </a:cubicBezTo>
                  <a:cubicBezTo>
                    <a:pt x="183" y="155"/>
                    <a:pt x="180" y="155"/>
                    <a:pt x="178" y="15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75" y="159"/>
                    <a:pt x="175" y="159"/>
                    <a:pt x="175" y="159"/>
                  </a:cubicBezTo>
                  <a:cubicBezTo>
                    <a:pt x="201" y="256"/>
                    <a:pt x="201" y="256"/>
                    <a:pt x="201" y="256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0"/>
                    <a:pt x="274" y="149"/>
                    <a:pt x="350" y="23"/>
                  </a:cubicBezTo>
                  <a:cubicBezTo>
                    <a:pt x="354" y="16"/>
                    <a:pt x="358" y="8"/>
                    <a:pt x="363" y="0"/>
                  </a:cubicBezTo>
                  <a:cubicBezTo>
                    <a:pt x="362" y="2"/>
                    <a:pt x="361" y="3"/>
                    <a:pt x="360" y="4"/>
                  </a:cubicBezTo>
                  <a:cubicBezTo>
                    <a:pt x="359" y="7"/>
                    <a:pt x="357" y="10"/>
                    <a:pt x="356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7514516" y="2207644"/>
              <a:ext cx="391661" cy="1149907"/>
            </a:xfrm>
            <a:custGeom>
              <a:avLst/>
              <a:gdLst>
                <a:gd name="T0" fmla="*/ 39 w 49"/>
                <a:gd name="T1" fmla="*/ 16 h 144"/>
                <a:gd name="T2" fmla="*/ 38 w 49"/>
                <a:gd name="T3" fmla="*/ 18 h 144"/>
                <a:gd name="T4" fmla="*/ 38 w 49"/>
                <a:gd name="T5" fmla="*/ 18 h 144"/>
                <a:gd name="T6" fmla="*/ 34 w 49"/>
                <a:gd name="T7" fmla="*/ 25 h 144"/>
                <a:gd name="T8" fmla="*/ 29 w 49"/>
                <a:gd name="T9" fmla="*/ 34 h 144"/>
                <a:gd name="T10" fmla="*/ 28 w 49"/>
                <a:gd name="T11" fmla="*/ 35 h 144"/>
                <a:gd name="T12" fmla="*/ 25 w 49"/>
                <a:gd name="T13" fmla="*/ 40 h 144"/>
                <a:gd name="T14" fmla="*/ 0 w 49"/>
                <a:gd name="T15" fmla="*/ 79 h 144"/>
                <a:gd name="T16" fmla="*/ 15 w 49"/>
                <a:gd name="T17" fmla="*/ 144 h 144"/>
                <a:gd name="T18" fmla="*/ 16 w 49"/>
                <a:gd name="T19" fmla="*/ 141 h 144"/>
                <a:gd name="T20" fmla="*/ 21 w 49"/>
                <a:gd name="T21" fmla="*/ 132 h 144"/>
                <a:gd name="T22" fmla="*/ 26 w 49"/>
                <a:gd name="T23" fmla="*/ 123 h 144"/>
                <a:gd name="T24" fmla="*/ 31 w 49"/>
                <a:gd name="T25" fmla="*/ 114 h 144"/>
                <a:gd name="T26" fmla="*/ 33 w 49"/>
                <a:gd name="T27" fmla="*/ 111 h 144"/>
                <a:gd name="T28" fmla="*/ 34 w 49"/>
                <a:gd name="T29" fmla="*/ 109 h 144"/>
                <a:gd name="T30" fmla="*/ 49 w 49"/>
                <a:gd name="T31" fmla="*/ 74 h 144"/>
                <a:gd name="T32" fmla="*/ 46 w 49"/>
                <a:gd name="T33" fmla="*/ 0 h 144"/>
                <a:gd name="T34" fmla="*/ 44 w 49"/>
                <a:gd name="T35" fmla="*/ 6 h 144"/>
                <a:gd name="T36" fmla="*/ 39 w 49"/>
                <a:gd name="T37" fmla="*/ 1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144">
                  <a:moveTo>
                    <a:pt x="39" y="16"/>
                  </a:moveTo>
                  <a:cubicBezTo>
                    <a:pt x="38" y="16"/>
                    <a:pt x="38" y="17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6" y="20"/>
                    <a:pt x="35" y="23"/>
                    <a:pt x="34" y="25"/>
                  </a:cubicBezTo>
                  <a:cubicBezTo>
                    <a:pt x="32" y="28"/>
                    <a:pt x="31" y="31"/>
                    <a:pt x="29" y="34"/>
                  </a:cubicBezTo>
                  <a:cubicBezTo>
                    <a:pt x="29" y="34"/>
                    <a:pt x="29" y="35"/>
                    <a:pt x="28" y="35"/>
                  </a:cubicBezTo>
                  <a:cubicBezTo>
                    <a:pt x="27" y="37"/>
                    <a:pt x="26" y="38"/>
                    <a:pt x="25" y="40"/>
                  </a:cubicBezTo>
                  <a:cubicBezTo>
                    <a:pt x="17" y="54"/>
                    <a:pt x="9" y="67"/>
                    <a:pt x="0" y="79"/>
                  </a:cubicBezTo>
                  <a:cubicBezTo>
                    <a:pt x="5" y="98"/>
                    <a:pt x="10" y="120"/>
                    <a:pt x="15" y="144"/>
                  </a:cubicBezTo>
                  <a:cubicBezTo>
                    <a:pt x="15" y="143"/>
                    <a:pt x="16" y="142"/>
                    <a:pt x="16" y="141"/>
                  </a:cubicBezTo>
                  <a:cubicBezTo>
                    <a:pt x="18" y="138"/>
                    <a:pt x="20" y="135"/>
                    <a:pt x="21" y="132"/>
                  </a:cubicBezTo>
                  <a:cubicBezTo>
                    <a:pt x="23" y="129"/>
                    <a:pt x="25" y="126"/>
                    <a:pt x="26" y="123"/>
                  </a:cubicBezTo>
                  <a:cubicBezTo>
                    <a:pt x="28" y="120"/>
                    <a:pt x="29" y="117"/>
                    <a:pt x="31" y="114"/>
                  </a:cubicBezTo>
                  <a:cubicBezTo>
                    <a:pt x="31" y="113"/>
                    <a:pt x="32" y="112"/>
                    <a:pt x="33" y="111"/>
                  </a:cubicBezTo>
                  <a:cubicBezTo>
                    <a:pt x="33" y="110"/>
                    <a:pt x="33" y="109"/>
                    <a:pt x="34" y="109"/>
                  </a:cubicBezTo>
                  <a:cubicBezTo>
                    <a:pt x="39" y="98"/>
                    <a:pt x="44" y="86"/>
                    <a:pt x="49" y="74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"/>
                    <a:pt x="44" y="4"/>
                    <a:pt x="44" y="6"/>
                  </a:cubicBezTo>
                  <a:cubicBezTo>
                    <a:pt x="42" y="9"/>
                    <a:pt x="40" y="12"/>
                    <a:pt x="39" y="16"/>
                  </a:cubicBezTo>
                  <a:close/>
                </a:path>
              </a:pathLst>
            </a:custGeom>
            <a:gradFill>
              <a:gsLst>
                <a:gs pos="83000">
                  <a:schemeClr val="accent1"/>
                </a:gs>
                <a:gs pos="2339">
                  <a:schemeClr val="accent2"/>
                </a:gs>
                <a:gs pos="16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7139592" y="1521382"/>
              <a:ext cx="734782" cy="1077934"/>
            </a:xfrm>
            <a:custGeom>
              <a:avLst/>
              <a:gdLst>
                <a:gd name="T0" fmla="*/ 82 w 92"/>
                <a:gd name="T1" fmla="*/ 5 h 135"/>
                <a:gd name="T2" fmla="*/ 0 w 92"/>
                <a:gd name="T3" fmla="*/ 53 h 135"/>
                <a:gd name="T4" fmla="*/ 37 w 92"/>
                <a:gd name="T5" fmla="*/ 135 h 135"/>
                <a:gd name="T6" fmla="*/ 39 w 92"/>
                <a:gd name="T7" fmla="*/ 133 h 135"/>
                <a:gd name="T8" fmla="*/ 45 w 92"/>
                <a:gd name="T9" fmla="*/ 125 h 135"/>
                <a:gd name="T10" fmla="*/ 51 w 92"/>
                <a:gd name="T11" fmla="*/ 116 h 135"/>
                <a:gd name="T12" fmla="*/ 53 w 92"/>
                <a:gd name="T13" fmla="*/ 114 h 135"/>
                <a:gd name="T14" fmla="*/ 57 w 92"/>
                <a:gd name="T15" fmla="*/ 108 h 135"/>
                <a:gd name="T16" fmla="*/ 63 w 92"/>
                <a:gd name="T17" fmla="*/ 99 h 135"/>
                <a:gd name="T18" fmla="*/ 68 w 92"/>
                <a:gd name="T19" fmla="*/ 89 h 135"/>
                <a:gd name="T20" fmla="*/ 71 w 92"/>
                <a:gd name="T21" fmla="*/ 83 h 135"/>
                <a:gd name="T22" fmla="*/ 74 w 92"/>
                <a:gd name="T23" fmla="*/ 79 h 135"/>
                <a:gd name="T24" fmla="*/ 92 w 92"/>
                <a:gd name="T25" fmla="*/ 40 h 135"/>
                <a:gd name="T26" fmla="*/ 91 w 92"/>
                <a:gd name="T27" fmla="*/ 0 h 135"/>
                <a:gd name="T28" fmla="*/ 84 w 92"/>
                <a:gd name="T29" fmla="*/ 4 h 135"/>
                <a:gd name="T30" fmla="*/ 82 w 92"/>
                <a:gd name="T31" fmla="*/ 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135">
                  <a:moveTo>
                    <a:pt x="82" y="5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4" y="60"/>
                    <a:pt x="21" y="88"/>
                    <a:pt x="37" y="135"/>
                  </a:cubicBezTo>
                  <a:cubicBezTo>
                    <a:pt x="38" y="134"/>
                    <a:pt x="38" y="134"/>
                    <a:pt x="39" y="133"/>
                  </a:cubicBezTo>
                  <a:cubicBezTo>
                    <a:pt x="41" y="130"/>
                    <a:pt x="43" y="128"/>
                    <a:pt x="45" y="125"/>
                  </a:cubicBezTo>
                  <a:cubicBezTo>
                    <a:pt x="47" y="122"/>
                    <a:pt x="49" y="119"/>
                    <a:pt x="51" y="116"/>
                  </a:cubicBezTo>
                  <a:cubicBezTo>
                    <a:pt x="52" y="116"/>
                    <a:pt x="52" y="115"/>
                    <a:pt x="53" y="114"/>
                  </a:cubicBezTo>
                  <a:cubicBezTo>
                    <a:pt x="54" y="112"/>
                    <a:pt x="56" y="110"/>
                    <a:pt x="57" y="108"/>
                  </a:cubicBezTo>
                  <a:cubicBezTo>
                    <a:pt x="59" y="105"/>
                    <a:pt x="61" y="102"/>
                    <a:pt x="63" y="99"/>
                  </a:cubicBezTo>
                  <a:cubicBezTo>
                    <a:pt x="65" y="96"/>
                    <a:pt x="66" y="92"/>
                    <a:pt x="68" y="89"/>
                  </a:cubicBezTo>
                  <a:cubicBezTo>
                    <a:pt x="69" y="87"/>
                    <a:pt x="70" y="85"/>
                    <a:pt x="71" y="83"/>
                  </a:cubicBezTo>
                  <a:cubicBezTo>
                    <a:pt x="72" y="82"/>
                    <a:pt x="73" y="80"/>
                    <a:pt x="74" y="79"/>
                  </a:cubicBezTo>
                  <a:cubicBezTo>
                    <a:pt x="80" y="66"/>
                    <a:pt x="86" y="53"/>
                    <a:pt x="92" y="4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4"/>
                    <a:pt x="84" y="4"/>
                    <a:pt x="84" y="4"/>
                  </a:cubicBezTo>
                  <a:lnTo>
                    <a:pt x="82" y="5"/>
                  </a:lnTo>
                  <a:close/>
                </a:path>
              </a:pathLst>
            </a:custGeom>
            <a:gradFill>
              <a:gsLst>
                <a:gs pos="83000">
                  <a:schemeClr val="tx2"/>
                </a:gs>
                <a:gs pos="2339">
                  <a:schemeClr val="bg2"/>
                </a:gs>
                <a:gs pos="16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829034" y="1944856"/>
              <a:ext cx="1605141" cy="1245315"/>
            </a:xfrm>
            <a:custGeom>
              <a:avLst/>
              <a:gdLst>
                <a:gd name="T0" fmla="*/ 0 w 201"/>
                <a:gd name="T1" fmla="*/ 97 h 156"/>
                <a:gd name="T2" fmla="*/ 12 w 201"/>
                <a:gd name="T3" fmla="*/ 148 h 156"/>
                <a:gd name="T4" fmla="*/ 55 w 201"/>
                <a:gd name="T5" fmla="*/ 155 h 156"/>
                <a:gd name="T6" fmla="*/ 67 w 201"/>
                <a:gd name="T7" fmla="*/ 155 h 156"/>
                <a:gd name="T8" fmla="*/ 94 w 201"/>
                <a:gd name="T9" fmla="*/ 152 h 156"/>
                <a:gd name="T10" fmla="*/ 115 w 201"/>
                <a:gd name="T11" fmla="*/ 146 h 156"/>
                <a:gd name="T12" fmla="*/ 130 w 201"/>
                <a:gd name="T13" fmla="*/ 140 h 156"/>
                <a:gd name="T14" fmla="*/ 140 w 201"/>
                <a:gd name="T15" fmla="*/ 135 h 156"/>
                <a:gd name="T16" fmla="*/ 156 w 201"/>
                <a:gd name="T17" fmla="*/ 124 h 156"/>
                <a:gd name="T18" fmla="*/ 163 w 201"/>
                <a:gd name="T19" fmla="*/ 120 h 156"/>
                <a:gd name="T20" fmla="*/ 169 w 201"/>
                <a:gd name="T21" fmla="*/ 115 h 156"/>
                <a:gd name="T22" fmla="*/ 179 w 201"/>
                <a:gd name="T23" fmla="*/ 105 h 156"/>
                <a:gd name="T24" fmla="*/ 188 w 201"/>
                <a:gd name="T25" fmla="*/ 97 h 156"/>
                <a:gd name="T26" fmla="*/ 192 w 201"/>
                <a:gd name="T27" fmla="*/ 93 h 156"/>
                <a:gd name="T28" fmla="*/ 196 w 201"/>
                <a:gd name="T29" fmla="*/ 88 h 156"/>
                <a:gd name="T30" fmla="*/ 201 w 201"/>
                <a:gd name="T31" fmla="*/ 82 h 156"/>
                <a:gd name="T32" fmla="*/ 164 w 201"/>
                <a:gd name="T33" fmla="*/ 0 h 156"/>
                <a:gd name="T34" fmla="*/ 0 w 201"/>
                <a:gd name="T35" fmla="*/ 9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1" h="156">
                  <a:moveTo>
                    <a:pt x="0" y="97"/>
                  </a:moveTo>
                  <a:cubicBezTo>
                    <a:pt x="12" y="148"/>
                    <a:pt x="12" y="148"/>
                    <a:pt x="12" y="148"/>
                  </a:cubicBezTo>
                  <a:cubicBezTo>
                    <a:pt x="26" y="152"/>
                    <a:pt x="41" y="155"/>
                    <a:pt x="55" y="155"/>
                  </a:cubicBezTo>
                  <a:cubicBezTo>
                    <a:pt x="59" y="156"/>
                    <a:pt x="63" y="156"/>
                    <a:pt x="67" y="155"/>
                  </a:cubicBezTo>
                  <a:cubicBezTo>
                    <a:pt x="76" y="155"/>
                    <a:pt x="85" y="154"/>
                    <a:pt x="94" y="152"/>
                  </a:cubicBezTo>
                  <a:cubicBezTo>
                    <a:pt x="101" y="151"/>
                    <a:pt x="108" y="149"/>
                    <a:pt x="115" y="146"/>
                  </a:cubicBezTo>
                  <a:cubicBezTo>
                    <a:pt x="120" y="144"/>
                    <a:pt x="125" y="142"/>
                    <a:pt x="130" y="140"/>
                  </a:cubicBezTo>
                  <a:cubicBezTo>
                    <a:pt x="133" y="138"/>
                    <a:pt x="136" y="137"/>
                    <a:pt x="140" y="135"/>
                  </a:cubicBezTo>
                  <a:cubicBezTo>
                    <a:pt x="145" y="132"/>
                    <a:pt x="151" y="128"/>
                    <a:pt x="156" y="124"/>
                  </a:cubicBezTo>
                  <a:cubicBezTo>
                    <a:pt x="158" y="123"/>
                    <a:pt x="161" y="121"/>
                    <a:pt x="163" y="120"/>
                  </a:cubicBezTo>
                  <a:cubicBezTo>
                    <a:pt x="165" y="118"/>
                    <a:pt x="167" y="116"/>
                    <a:pt x="169" y="115"/>
                  </a:cubicBezTo>
                  <a:cubicBezTo>
                    <a:pt x="173" y="112"/>
                    <a:pt x="176" y="109"/>
                    <a:pt x="179" y="105"/>
                  </a:cubicBezTo>
                  <a:cubicBezTo>
                    <a:pt x="182" y="103"/>
                    <a:pt x="185" y="100"/>
                    <a:pt x="188" y="97"/>
                  </a:cubicBezTo>
                  <a:cubicBezTo>
                    <a:pt x="189" y="95"/>
                    <a:pt x="191" y="94"/>
                    <a:pt x="192" y="93"/>
                  </a:cubicBezTo>
                  <a:cubicBezTo>
                    <a:pt x="193" y="91"/>
                    <a:pt x="194" y="90"/>
                    <a:pt x="196" y="88"/>
                  </a:cubicBezTo>
                  <a:cubicBezTo>
                    <a:pt x="198" y="86"/>
                    <a:pt x="200" y="84"/>
                    <a:pt x="201" y="82"/>
                  </a:cubicBezTo>
                  <a:cubicBezTo>
                    <a:pt x="185" y="35"/>
                    <a:pt x="168" y="7"/>
                    <a:pt x="164" y="0"/>
                  </a:cubicBezTo>
                  <a:lnTo>
                    <a:pt x="0" y="97"/>
                  </a:lnTo>
                  <a:close/>
                </a:path>
              </a:pathLst>
            </a:custGeom>
            <a:gradFill>
              <a:gsLst>
                <a:gs pos="83000">
                  <a:schemeClr val="tx2"/>
                </a:gs>
                <a:gs pos="2339">
                  <a:schemeClr val="bg2"/>
                </a:gs>
                <a:gs pos="16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6044950" y="2838670"/>
              <a:ext cx="1590077" cy="1461237"/>
            </a:xfrm>
            <a:custGeom>
              <a:avLst/>
              <a:gdLst>
                <a:gd name="T0" fmla="*/ 0 w 199"/>
                <a:gd name="T1" fmla="*/ 100 h 183"/>
                <a:gd name="T2" fmla="*/ 20 w 199"/>
                <a:gd name="T3" fmla="*/ 182 h 183"/>
                <a:gd name="T4" fmla="*/ 55 w 199"/>
                <a:gd name="T5" fmla="*/ 180 h 183"/>
                <a:gd name="T6" fmla="*/ 89 w 199"/>
                <a:gd name="T7" fmla="*/ 169 h 183"/>
                <a:gd name="T8" fmla="*/ 94 w 199"/>
                <a:gd name="T9" fmla="*/ 167 h 183"/>
                <a:gd name="T10" fmla="*/ 120 w 199"/>
                <a:gd name="T11" fmla="*/ 152 h 183"/>
                <a:gd name="T12" fmla="*/ 122 w 199"/>
                <a:gd name="T13" fmla="*/ 150 h 183"/>
                <a:gd name="T14" fmla="*/ 140 w 199"/>
                <a:gd name="T15" fmla="*/ 136 h 183"/>
                <a:gd name="T16" fmla="*/ 149 w 199"/>
                <a:gd name="T17" fmla="*/ 128 h 183"/>
                <a:gd name="T18" fmla="*/ 152 w 199"/>
                <a:gd name="T19" fmla="*/ 124 h 183"/>
                <a:gd name="T20" fmla="*/ 162 w 199"/>
                <a:gd name="T21" fmla="*/ 114 h 183"/>
                <a:gd name="T22" fmla="*/ 171 w 199"/>
                <a:gd name="T23" fmla="*/ 104 h 183"/>
                <a:gd name="T24" fmla="*/ 175 w 199"/>
                <a:gd name="T25" fmla="*/ 99 h 183"/>
                <a:gd name="T26" fmla="*/ 178 w 199"/>
                <a:gd name="T27" fmla="*/ 95 h 183"/>
                <a:gd name="T28" fmla="*/ 184 w 199"/>
                <a:gd name="T29" fmla="*/ 87 h 183"/>
                <a:gd name="T30" fmla="*/ 190 w 199"/>
                <a:gd name="T31" fmla="*/ 78 h 183"/>
                <a:gd name="T32" fmla="*/ 195 w 199"/>
                <a:gd name="T33" fmla="*/ 70 h 183"/>
                <a:gd name="T34" fmla="*/ 198 w 199"/>
                <a:gd name="T35" fmla="*/ 67 h 183"/>
                <a:gd name="T36" fmla="*/ 199 w 199"/>
                <a:gd name="T37" fmla="*/ 65 h 183"/>
                <a:gd name="T38" fmla="*/ 184 w 199"/>
                <a:gd name="T39" fmla="*/ 0 h 183"/>
                <a:gd name="T40" fmla="*/ 0 w 199"/>
                <a:gd name="T41" fmla="*/ 10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9" h="183">
                  <a:moveTo>
                    <a:pt x="0" y="100"/>
                  </a:moveTo>
                  <a:cubicBezTo>
                    <a:pt x="20" y="182"/>
                    <a:pt x="20" y="182"/>
                    <a:pt x="20" y="182"/>
                  </a:cubicBezTo>
                  <a:cubicBezTo>
                    <a:pt x="32" y="183"/>
                    <a:pt x="44" y="182"/>
                    <a:pt x="55" y="180"/>
                  </a:cubicBezTo>
                  <a:cubicBezTo>
                    <a:pt x="67" y="178"/>
                    <a:pt x="78" y="174"/>
                    <a:pt x="89" y="169"/>
                  </a:cubicBezTo>
                  <a:cubicBezTo>
                    <a:pt x="91" y="168"/>
                    <a:pt x="93" y="168"/>
                    <a:pt x="94" y="167"/>
                  </a:cubicBezTo>
                  <a:cubicBezTo>
                    <a:pt x="103" y="162"/>
                    <a:pt x="112" y="158"/>
                    <a:pt x="120" y="152"/>
                  </a:cubicBezTo>
                  <a:cubicBezTo>
                    <a:pt x="121" y="151"/>
                    <a:pt x="122" y="151"/>
                    <a:pt x="122" y="150"/>
                  </a:cubicBezTo>
                  <a:cubicBezTo>
                    <a:pt x="128" y="146"/>
                    <a:pt x="134" y="141"/>
                    <a:pt x="140" y="136"/>
                  </a:cubicBezTo>
                  <a:cubicBezTo>
                    <a:pt x="143" y="134"/>
                    <a:pt x="146" y="131"/>
                    <a:pt x="149" y="128"/>
                  </a:cubicBezTo>
                  <a:cubicBezTo>
                    <a:pt x="150" y="127"/>
                    <a:pt x="151" y="125"/>
                    <a:pt x="152" y="124"/>
                  </a:cubicBezTo>
                  <a:cubicBezTo>
                    <a:pt x="156" y="121"/>
                    <a:pt x="159" y="118"/>
                    <a:pt x="162" y="114"/>
                  </a:cubicBezTo>
                  <a:cubicBezTo>
                    <a:pt x="165" y="111"/>
                    <a:pt x="168" y="107"/>
                    <a:pt x="171" y="104"/>
                  </a:cubicBezTo>
                  <a:cubicBezTo>
                    <a:pt x="172" y="102"/>
                    <a:pt x="174" y="101"/>
                    <a:pt x="175" y="99"/>
                  </a:cubicBezTo>
                  <a:cubicBezTo>
                    <a:pt x="176" y="98"/>
                    <a:pt x="177" y="96"/>
                    <a:pt x="178" y="95"/>
                  </a:cubicBezTo>
                  <a:cubicBezTo>
                    <a:pt x="180" y="93"/>
                    <a:pt x="182" y="90"/>
                    <a:pt x="184" y="87"/>
                  </a:cubicBezTo>
                  <a:cubicBezTo>
                    <a:pt x="186" y="84"/>
                    <a:pt x="188" y="81"/>
                    <a:pt x="190" y="78"/>
                  </a:cubicBezTo>
                  <a:cubicBezTo>
                    <a:pt x="192" y="76"/>
                    <a:pt x="194" y="73"/>
                    <a:pt x="195" y="70"/>
                  </a:cubicBezTo>
                  <a:cubicBezTo>
                    <a:pt x="196" y="69"/>
                    <a:pt x="197" y="68"/>
                    <a:pt x="198" y="67"/>
                  </a:cubicBezTo>
                  <a:cubicBezTo>
                    <a:pt x="198" y="66"/>
                    <a:pt x="198" y="65"/>
                    <a:pt x="199" y="65"/>
                  </a:cubicBezTo>
                  <a:cubicBezTo>
                    <a:pt x="194" y="41"/>
                    <a:pt x="189" y="19"/>
                    <a:pt x="184" y="0"/>
                  </a:cubicBezTo>
                  <a:cubicBezTo>
                    <a:pt x="98" y="116"/>
                    <a:pt x="0" y="100"/>
                    <a:pt x="0" y="100"/>
                  </a:cubicBezTo>
                  <a:close/>
                </a:path>
              </a:pathLst>
            </a:custGeom>
            <a:gradFill>
              <a:gsLst>
                <a:gs pos="83000">
                  <a:schemeClr val="accent1"/>
                </a:gs>
                <a:gs pos="2339">
                  <a:schemeClr val="accent2"/>
                </a:gs>
                <a:gs pos="16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342" name="Freeform 13"/>
            <p:cNvSpPr>
              <a:spLocks/>
            </p:cNvSpPr>
            <p:nvPr/>
          </p:nvSpPr>
          <p:spPr bwMode="auto">
            <a:xfrm>
              <a:off x="4557544" y="2526622"/>
              <a:ext cx="3157066" cy="1765563"/>
            </a:xfrm>
            <a:custGeom>
              <a:avLst/>
              <a:gdLst>
                <a:gd name="T0" fmla="*/ 2147483647 w 395"/>
                <a:gd name="T1" fmla="*/ 0 h 221"/>
                <a:gd name="T2" fmla="*/ 2147483647 w 395"/>
                <a:gd name="T3" fmla="*/ 2147483647 h 221"/>
                <a:gd name="T4" fmla="*/ 2147483647 w 395"/>
                <a:gd name="T5" fmla="*/ 2147483647 h 221"/>
                <a:gd name="T6" fmla="*/ 2147483647 w 395"/>
                <a:gd name="T7" fmla="*/ 2147483647 h 221"/>
                <a:gd name="T8" fmla="*/ 2147483647 w 395"/>
                <a:gd name="T9" fmla="*/ 2147483647 h 221"/>
                <a:gd name="T10" fmla="*/ 2147483647 w 395"/>
                <a:gd name="T11" fmla="*/ 2147483647 h 221"/>
                <a:gd name="T12" fmla="*/ 2147483647 w 395"/>
                <a:gd name="T13" fmla="*/ 2147483647 h 221"/>
                <a:gd name="T14" fmla="*/ 2147483647 w 395"/>
                <a:gd name="T15" fmla="*/ 2147483647 h 221"/>
                <a:gd name="T16" fmla="*/ 2147483647 w 395"/>
                <a:gd name="T17" fmla="*/ 2147483647 h 221"/>
                <a:gd name="T18" fmla="*/ 2147483647 w 395"/>
                <a:gd name="T19" fmla="*/ 2147483647 h 221"/>
                <a:gd name="T20" fmla="*/ 2147483647 w 395"/>
                <a:gd name="T21" fmla="*/ 2147483647 h 221"/>
                <a:gd name="T22" fmla="*/ 2147483647 w 395"/>
                <a:gd name="T23" fmla="*/ 2147483647 h 221"/>
                <a:gd name="T24" fmla="*/ 2147483647 w 395"/>
                <a:gd name="T25" fmla="*/ 2147483647 h 221"/>
                <a:gd name="T26" fmla="*/ 2147483647 w 395"/>
                <a:gd name="T27" fmla="*/ 2147483647 h 221"/>
                <a:gd name="T28" fmla="*/ 2147483647 w 395"/>
                <a:gd name="T29" fmla="*/ 2147483647 h 221"/>
                <a:gd name="T30" fmla="*/ 2147483647 w 395"/>
                <a:gd name="T31" fmla="*/ 2147483647 h 221"/>
                <a:gd name="T32" fmla="*/ 2147483647 w 395"/>
                <a:gd name="T33" fmla="*/ 2147483647 h 221"/>
                <a:gd name="T34" fmla="*/ 2147483647 w 395"/>
                <a:gd name="T35" fmla="*/ 2147483647 h 221"/>
                <a:gd name="T36" fmla="*/ 2147483647 w 395"/>
                <a:gd name="T37" fmla="*/ 2147483647 h 221"/>
                <a:gd name="T38" fmla="*/ 2147483647 w 395"/>
                <a:gd name="T39" fmla="*/ 2147483647 h 221"/>
                <a:gd name="T40" fmla="*/ 2147483647 w 395"/>
                <a:gd name="T41" fmla="*/ 2147483647 h 221"/>
                <a:gd name="T42" fmla="*/ 2147483647 w 395"/>
                <a:gd name="T43" fmla="*/ 2147483647 h 221"/>
                <a:gd name="T44" fmla="*/ 2147483647 w 395"/>
                <a:gd name="T45" fmla="*/ 2147483647 h 221"/>
                <a:gd name="T46" fmla="*/ 2147483647 w 395"/>
                <a:gd name="T47" fmla="*/ 2147483647 h 221"/>
                <a:gd name="T48" fmla="*/ 2147483647 w 395"/>
                <a:gd name="T49" fmla="*/ 2147483647 h 221"/>
                <a:gd name="T50" fmla="*/ 2147483647 w 395"/>
                <a:gd name="T51" fmla="*/ 2147483647 h 221"/>
                <a:gd name="T52" fmla="*/ 2147483647 w 395"/>
                <a:gd name="T53" fmla="*/ 2147483647 h 221"/>
                <a:gd name="T54" fmla="*/ 2147483647 w 395"/>
                <a:gd name="T55" fmla="*/ 2147483647 h 221"/>
                <a:gd name="T56" fmla="*/ 0 w 395"/>
                <a:gd name="T57" fmla="*/ 2147483647 h 221"/>
                <a:gd name="T58" fmla="*/ 2147483647 w 395"/>
                <a:gd name="T59" fmla="*/ 2147483647 h 221"/>
                <a:gd name="T60" fmla="*/ 2147483647 w 395"/>
                <a:gd name="T61" fmla="*/ 2147483647 h 221"/>
                <a:gd name="T62" fmla="*/ 2147483647 w 395"/>
                <a:gd name="T63" fmla="*/ 2147483647 h 2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95" h="221">
                  <a:moveTo>
                    <a:pt x="370" y="39"/>
                  </a:moveTo>
                  <a:cubicBezTo>
                    <a:pt x="379" y="27"/>
                    <a:pt x="387" y="14"/>
                    <a:pt x="395" y="0"/>
                  </a:cubicBezTo>
                  <a:cubicBezTo>
                    <a:pt x="395" y="1"/>
                    <a:pt x="394" y="2"/>
                    <a:pt x="394" y="3"/>
                  </a:cubicBezTo>
                  <a:cubicBezTo>
                    <a:pt x="392" y="6"/>
                    <a:pt x="390" y="9"/>
                    <a:pt x="388" y="12"/>
                  </a:cubicBezTo>
                  <a:cubicBezTo>
                    <a:pt x="388" y="12"/>
                    <a:pt x="388" y="12"/>
                    <a:pt x="388" y="12"/>
                  </a:cubicBezTo>
                  <a:cubicBezTo>
                    <a:pt x="388" y="12"/>
                    <a:pt x="388" y="12"/>
                    <a:pt x="388" y="12"/>
                  </a:cubicBezTo>
                  <a:cubicBezTo>
                    <a:pt x="386" y="15"/>
                    <a:pt x="384" y="18"/>
                    <a:pt x="382" y="20"/>
                  </a:cubicBezTo>
                  <a:cubicBezTo>
                    <a:pt x="381" y="23"/>
                    <a:pt x="379" y="25"/>
                    <a:pt x="378" y="27"/>
                  </a:cubicBezTo>
                  <a:cubicBezTo>
                    <a:pt x="378" y="28"/>
                    <a:pt x="378" y="28"/>
                    <a:pt x="378" y="28"/>
                  </a:cubicBezTo>
                  <a:cubicBezTo>
                    <a:pt x="377" y="28"/>
                    <a:pt x="377" y="29"/>
                    <a:pt x="376" y="29"/>
                  </a:cubicBezTo>
                  <a:cubicBezTo>
                    <a:pt x="374" y="32"/>
                    <a:pt x="372" y="35"/>
                    <a:pt x="370" y="38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8" y="40"/>
                    <a:pt x="367" y="41"/>
                    <a:pt x="366" y="43"/>
                  </a:cubicBezTo>
                  <a:cubicBezTo>
                    <a:pt x="366" y="43"/>
                    <a:pt x="366" y="43"/>
                    <a:pt x="366" y="43"/>
                  </a:cubicBezTo>
                  <a:cubicBezTo>
                    <a:pt x="364" y="45"/>
                    <a:pt x="363" y="47"/>
                    <a:pt x="361" y="49"/>
                  </a:cubicBezTo>
                  <a:cubicBezTo>
                    <a:pt x="359" y="52"/>
                    <a:pt x="356" y="54"/>
                    <a:pt x="354" y="57"/>
                  </a:cubicBezTo>
                  <a:cubicBezTo>
                    <a:pt x="354" y="57"/>
                    <a:pt x="354" y="57"/>
                    <a:pt x="354" y="57"/>
                  </a:cubicBezTo>
                  <a:cubicBezTo>
                    <a:pt x="354" y="57"/>
                    <a:pt x="354" y="57"/>
                    <a:pt x="354" y="57"/>
                  </a:cubicBezTo>
                  <a:cubicBezTo>
                    <a:pt x="353" y="58"/>
                    <a:pt x="352" y="59"/>
                    <a:pt x="351" y="60"/>
                  </a:cubicBezTo>
                  <a:cubicBezTo>
                    <a:pt x="348" y="64"/>
                    <a:pt x="344" y="67"/>
                    <a:pt x="340" y="71"/>
                  </a:cubicBezTo>
                  <a:cubicBezTo>
                    <a:pt x="340" y="71"/>
                    <a:pt x="340" y="71"/>
                    <a:pt x="340" y="71"/>
                  </a:cubicBezTo>
                  <a:cubicBezTo>
                    <a:pt x="340" y="71"/>
                    <a:pt x="339" y="72"/>
                    <a:pt x="339" y="72"/>
                  </a:cubicBezTo>
                  <a:cubicBezTo>
                    <a:pt x="335" y="76"/>
                    <a:pt x="331" y="80"/>
                    <a:pt x="326" y="84"/>
                  </a:cubicBezTo>
                  <a:cubicBezTo>
                    <a:pt x="325" y="85"/>
                    <a:pt x="324" y="85"/>
                    <a:pt x="323" y="86"/>
                  </a:cubicBezTo>
                  <a:cubicBezTo>
                    <a:pt x="322" y="87"/>
                    <a:pt x="321" y="88"/>
                    <a:pt x="320" y="89"/>
                  </a:cubicBezTo>
                  <a:cubicBezTo>
                    <a:pt x="319" y="89"/>
                    <a:pt x="318" y="90"/>
                    <a:pt x="318" y="90"/>
                  </a:cubicBezTo>
                  <a:cubicBezTo>
                    <a:pt x="316" y="92"/>
                    <a:pt x="313" y="94"/>
                    <a:pt x="311" y="95"/>
                  </a:cubicBezTo>
                  <a:cubicBezTo>
                    <a:pt x="311" y="95"/>
                    <a:pt x="311" y="95"/>
                    <a:pt x="311" y="96"/>
                  </a:cubicBezTo>
                  <a:cubicBezTo>
                    <a:pt x="308" y="97"/>
                    <a:pt x="306" y="99"/>
                    <a:pt x="303" y="100"/>
                  </a:cubicBezTo>
                  <a:cubicBezTo>
                    <a:pt x="303" y="101"/>
                    <a:pt x="302" y="101"/>
                    <a:pt x="301" y="102"/>
                  </a:cubicBezTo>
                  <a:cubicBezTo>
                    <a:pt x="300" y="102"/>
                    <a:pt x="299" y="103"/>
                    <a:pt x="298" y="104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5" y="105"/>
                    <a:pt x="294" y="106"/>
                    <a:pt x="293" y="107"/>
                  </a:cubicBezTo>
                  <a:cubicBezTo>
                    <a:pt x="291" y="108"/>
                    <a:pt x="290" y="108"/>
                    <a:pt x="288" y="109"/>
                  </a:cubicBezTo>
                  <a:cubicBezTo>
                    <a:pt x="288" y="110"/>
                    <a:pt x="287" y="110"/>
                    <a:pt x="286" y="110"/>
                  </a:cubicBezTo>
                  <a:cubicBezTo>
                    <a:pt x="286" y="111"/>
                    <a:pt x="285" y="111"/>
                    <a:pt x="285" y="111"/>
                  </a:cubicBezTo>
                  <a:cubicBezTo>
                    <a:pt x="283" y="112"/>
                    <a:pt x="282" y="113"/>
                    <a:pt x="280" y="113"/>
                  </a:cubicBezTo>
                  <a:cubicBezTo>
                    <a:pt x="279" y="114"/>
                    <a:pt x="278" y="115"/>
                    <a:pt x="277" y="115"/>
                  </a:cubicBezTo>
                  <a:cubicBezTo>
                    <a:pt x="275" y="116"/>
                    <a:pt x="274" y="116"/>
                    <a:pt x="272" y="117"/>
                  </a:cubicBezTo>
                  <a:cubicBezTo>
                    <a:pt x="271" y="118"/>
                    <a:pt x="270" y="118"/>
                    <a:pt x="268" y="119"/>
                  </a:cubicBezTo>
                  <a:cubicBezTo>
                    <a:pt x="267" y="119"/>
                    <a:pt x="265" y="120"/>
                    <a:pt x="264" y="120"/>
                  </a:cubicBezTo>
                  <a:cubicBezTo>
                    <a:pt x="262" y="121"/>
                    <a:pt x="261" y="121"/>
                    <a:pt x="260" y="122"/>
                  </a:cubicBezTo>
                  <a:cubicBezTo>
                    <a:pt x="258" y="122"/>
                    <a:pt x="257" y="123"/>
                    <a:pt x="255" y="123"/>
                  </a:cubicBezTo>
                  <a:cubicBezTo>
                    <a:pt x="254" y="124"/>
                    <a:pt x="252" y="124"/>
                    <a:pt x="251" y="125"/>
                  </a:cubicBezTo>
                  <a:cubicBezTo>
                    <a:pt x="250" y="125"/>
                    <a:pt x="248" y="126"/>
                    <a:pt x="246" y="126"/>
                  </a:cubicBezTo>
                  <a:cubicBezTo>
                    <a:pt x="245" y="126"/>
                    <a:pt x="244" y="127"/>
                    <a:pt x="242" y="127"/>
                  </a:cubicBezTo>
                  <a:cubicBezTo>
                    <a:pt x="241" y="128"/>
                    <a:pt x="239" y="128"/>
                    <a:pt x="237" y="128"/>
                  </a:cubicBezTo>
                  <a:cubicBezTo>
                    <a:pt x="236" y="129"/>
                    <a:pt x="235" y="129"/>
                    <a:pt x="233" y="129"/>
                  </a:cubicBezTo>
                  <a:cubicBezTo>
                    <a:pt x="233" y="129"/>
                    <a:pt x="233" y="129"/>
                    <a:pt x="232" y="129"/>
                  </a:cubicBezTo>
                  <a:cubicBezTo>
                    <a:pt x="230" y="130"/>
                    <a:pt x="227" y="130"/>
                    <a:pt x="225" y="131"/>
                  </a:cubicBezTo>
                  <a:cubicBezTo>
                    <a:pt x="225" y="131"/>
                    <a:pt x="224" y="131"/>
                    <a:pt x="224" y="131"/>
                  </a:cubicBezTo>
                  <a:cubicBezTo>
                    <a:pt x="221" y="131"/>
                    <a:pt x="219" y="131"/>
                    <a:pt x="216" y="132"/>
                  </a:cubicBezTo>
                  <a:cubicBezTo>
                    <a:pt x="215" y="132"/>
                    <a:pt x="214" y="132"/>
                    <a:pt x="213" y="132"/>
                  </a:cubicBezTo>
                  <a:cubicBezTo>
                    <a:pt x="211" y="132"/>
                    <a:pt x="209" y="132"/>
                    <a:pt x="207" y="132"/>
                  </a:cubicBezTo>
                  <a:cubicBezTo>
                    <a:pt x="206" y="132"/>
                    <a:pt x="205" y="132"/>
                    <a:pt x="204" y="132"/>
                  </a:cubicBezTo>
                  <a:cubicBezTo>
                    <a:pt x="204" y="132"/>
                    <a:pt x="203" y="132"/>
                    <a:pt x="203" y="132"/>
                  </a:cubicBezTo>
                  <a:cubicBezTo>
                    <a:pt x="197" y="133"/>
                    <a:pt x="191" y="133"/>
                    <a:pt x="185" y="13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203" y="219"/>
                    <a:pt x="203" y="219"/>
                    <a:pt x="203" y="219"/>
                  </a:cubicBezTo>
                  <a:cubicBezTo>
                    <a:pt x="203" y="220"/>
                    <a:pt x="203" y="220"/>
                    <a:pt x="203" y="220"/>
                  </a:cubicBezTo>
                  <a:cubicBezTo>
                    <a:pt x="206" y="221"/>
                    <a:pt x="206" y="221"/>
                    <a:pt x="206" y="221"/>
                  </a:cubicBezTo>
                  <a:cubicBezTo>
                    <a:pt x="186" y="139"/>
                    <a:pt x="186" y="139"/>
                    <a:pt x="186" y="139"/>
                  </a:cubicBezTo>
                  <a:cubicBezTo>
                    <a:pt x="186" y="139"/>
                    <a:pt x="284" y="155"/>
                    <a:pt x="370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254021" y="2334854"/>
              <a:ext cx="1638616" cy="774974"/>
            </a:xfrm>
            <a:custGeom>
              <a:avLst/>
              <a:gdLst>
                <a:gd name="T0" fmla="*/ 1533 w 1533"/>
                <a:gd name="T1" fmla="*/ 725 h 725"/>
                <a:gd name="T2" fmla="*/ 1421 w 1533"/>
                <a:gd name="T3" fmla="*/ 351 h 725"/>
                <a:gd name="T4" fmla="*/ 30 w 1533"/>
                <a:gd name="T5" fmla="*/ 7 h 725"/>
                <a:gd name="T6" fmla="*/ 0 w 1533"/>
                <a:gd name="T7" fmla="*/ 0 h 725"/>
                <a:gd name="T8" fmla="*/ 112 w 1533"/>
                <a:gd name="T9" fmla="*/ 291 h 725"/>
                <a:gd name="T10" fmla="*/ 1002 w 1533"/>
                <a:gd name="T11" fmla="*/ 560 h 725"/>
                <a:gd name="T12" fmla="*/ 1533 w 1533"/>
                <a:gd name="T13" fmla="*/ 725 h 725"/>
                <a:gd name="T14" fmla="*/ 1533 w 1533"/>
                <a:gd name="T15" fmla="*/ 72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3" h="725">
                  <a:moveTo>
                    <a:pt x="1533" y="725"/>
                  </a:moveTo>
                  <a:lnTo>
                    <a:pt x="1421" y="351"/>
                  </a:lnTo>
                  <a:lnTo>
                    <a:pt x="30" y="7"/>
                  </a:lnTo>
                  <a:lnTo>
                    <a:pt x="0" y="0"/>
                  </a:lnTo>
                  <a:lnTo>
                    <a:pt x="112" y="291"/>
                  </a:lnTo>
                  <a:lnTo>
                    <a:pt x="1002" y="560"/>
                  </a:lnTo>
                  <a:lnTo>
                    <a:pt x="1533" y="725"/>
                  </a:lnTo>
                  <a:lnTo>
                    <a:pt x="1533" y="725"/>
                  </a:lnTo>
                  <a:close/>
                </a:path>
              </a:pathLst>
            </a:custGeom>
            <a:gradFill>
              <a:gsLst>
                <a:gs pos="83000">
                  <a:schemeClr val="tx2"/>
                </a:gs>
                <a:gs pos="2339">
                  <a:schemeClr val="bg2"/>
                </a:gs>
                <a:gs pos="16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254021" y="1760736"/>
              <a:ext cx="2877202" cy="910553"/>
            </a:xfrm>
            <a:custGeom>
              <a:avLst/>
              <a:gdLst>
                <a:gd name="T0" fmla="*/ 4 w 360"/>
                <a:gd name="T1" fmla="*/ 73 h 114"/>
                <a:gd name="T2" fmla="*/ 196 w 360"/>
                <a:gd name="T3" fmla="*/ 114 h 114"/>
                <a:gd name="T4" fmla="*/ 360 w 360"/>
                <a:gd name="T5" fmla="*/ 22 h 114"/>
                <a:gd name="T6" fmla="*/ 161 w 360"/>
                <a:gd name="T7" fmla="*/ 3 h 114"/>
                <a:gd name="T8" fmla="*/ 0 w 360"/>
                <a:gd name="T9" fmla="*/ 72 h 114"/>
                <a:gd name="T10" fmla="*/ 4 w 360"/>
                <a:gd name="T11" fmla="*/ 7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114">
                  <a:moveTo>
                    <a:pt x="4" y="73"/>
                  </a:moveTo>
                  <a:cubicBezTo>
                    <a:pt x="196" y="114"/>
                    <a:pt x="196" y="114"/>
                    <a:pt x="196" y="114"/>
                  </a:cubicBezTo>
                  <a:cubicBezTo>
                    <a:pt x="360" y="22"/>
                    <a:pt x="360" y="22"/>
                    <a:pt x="360" y="22"/>
                  </a:cubicBezTo>
                  <a:cubicBezTo>
                    <a:pt x="280" y="2"/>
                    <a:pt x="212" y="0"/>
                    <a:pt x="161" y="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4" y="73"/>
                    <a:pt x="4" y="73"/>
                  </a:cubicBezTo>
                  <a:close/>
                </a:path>
              </a:pathLst>
            </a:custGeom>
            <a:gradFill>
              <a:gsLst>
                <a:gs pos="83000">
                  <a:schemeClr val="tx2"/>
                </a:gs>
                <a:gs pos="2339">
                  <a:schemeClr val="bg2"/>
                </a:gs>
                <a:gs pos="16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345" name="Freeform 16"/>
            <p:cNvSpPr>
              <a:spLocks/>
            </p:cNvSpPr>
            <p:nvPr/>
          </p:nvSpPr>
          <p:spPr bwMode="auto">
            <a:xfrm>
              <a:off x="4286083" y="1560478"/>
              <a:ext cx="3508683" cy="1565709"/>
            </a:xfrm>
            <a:custGeom>
              <a:avLst/>
              <a:gdLst>
                <a:gd name="T0" fmla="*/ 2147483647 w 3283"/>
                <a:gd name="T1" fmla="*/ 2147483647 h 1465"/>
                <a:gd name="T2" fmla="*/ 2147483647 w 3283"/>
                <a:gd name="T3" fmla="*/ 0 h 1465"/>
                <a:gd name="T4" fmla="*/ 2147483647 w 3283"/>
                <a:gd name="T5" fmla="*/ 2147483647 h 1465"/>
                <a:gd name="T6" fmla="*/ 2147483647 w 3283"/>
                <a:gd name="T7" fmla="*/ 2147483647 h 1465"/>
                <a:gd name="T8" fmla="*/ 0 w 3283"/>
                <a:gd name="T9" fmla="*/ 2147483647 h 1465"/>
                <a:gd name="T10" fmla="*/ 0 w 3283"/>
                <a:gd name="T11" fmla="*/ 2147483647 h 1465"/>
                <a:gd name="T12" fmla="*/ 2147483647 w 3283"/>
                <a:gd name="T13" fmla="*/ 2147483647 h 1465"/>
                <a:gd name="T14" fmla="*/ 2147483647 w 3283"/>
                <a:gd name="T15" fmla="*/ 2147483647 h 1465"/>
                <a:gd name="T16" fmla="*/ 2147483647 w 3283"/>
                <a:gd name="T17" fmla="*/ 2147483647 h 1465"/>
                <a:gd name="T18" fmla="*/ 2147483647 w 3283"/>
                <a:gd name="T19" fmla="*/ 2147483647 h 1465"/>
                <a:gd name="T20" fmla="*/ 2147483647 w 3283"/>
                <a:gd name="T21" fmla="*/ 2147483647 h 1465"/>
                <a:gd name="T22" fmla="*/ 2147483647 w 3283"/>
                <a:gd name="T23" fmla="*/ 2147483647 h 146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83" h="1465">
                  <a:moveTo>
                    <a:pt x="2670" y="359"/>
                  </a:moveTo>
                  <a:lnTo>
                    <a:pt x="3283" y="0"/>
                  </a:lnTo>
                  <a:lnTo>
                    <a:pt x="2662" y="351"/>
                  </a:lnTo>
                  <a:lnTo>
                    <a:pt x="1436" y="1039"/>
                  </a:lnTo>
                  <a:lnTo>
                    <a:pt x="0" y="732"/>
                  </a:lnTo>
                  <a:lnTo>
                    <a:pt x="1391" y="1076"/>
                  </a:lnTo>
                  <a:lnTo>
                    <a:pt x="1503" y="1450"/>
                  </a:lnTo>
                  <a:lnTo>
                    <a:pt x="1533" y="1465"/>
                  </a:lnTo>
                  <a:lnTo>
                    <a:pt x="1443" y="1084"/>
                  </a:lnTo>
                  <a:lnTo>
                    <a:pt x="2670" y="3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838165" y="3078026"/>
              <a:ext cx="3076381" cy="1573382"/>
            </a:xfrm>
            <a:custGeom>
              <a:avLst/>
              <a:gdLst>
                <a:gd name="T0" fmla="*/ 190 w 385"/>
                <a:gd name="T1" fmla="*/ 195 h 197"/>
                <a:gd name="T2" fmla="*/ 197 w 385"/>
                <a:gd name="T3" fmla="*/ 193 h 197"/>
                <a:gd name="T4" fmla="*/ 198 w 385"/>
                <a:gd name="T5" fmla="*/ 193 h 197"/>
                <a:gd name="T6" fmla="*/ 206 w 385"/>
                <a:gd name="T7" fmla="*/ 191 h 197"/>
                <a:gd name="T8" fmla="*/ 215 w 385"/>
                <a:gd name="T9" fmla="*/ 188 h 197"/>
                <a:gd name="T10" fmla="*/ 222 w 385"/>
                <a:gd name="T11" fmla="*/ 185 h 197"/>
                <a:gd name="T12" fmla="*/ 236 w 385"/>
                <a:gd name="T13" fmla="*/ 179 h 197"/>
                <a:gd name="T14" fmla="*/ 244 w 385"/>
                <a:gd name="T15" fmla="*/ 174 h 197"/>
                <a:gd name="T16" fmla="*/ 252 w 385"/>
                <a:gd name="T17" fmla="*/ 170 h 197"/>
                <a:gd name="T18" fmla="*/ 266 w 385"/>
                <a:gd name="T19" fmla="*/ 160 h 197"/>
                <a:gd name="T20" fmla="*/ 276 w 385"/>
                <a:gd name="T21" fmla="*/ 153 h 197"/>
                <a:gd name="T22" fmla="*/ 279 w 385"/>
                <a:gd name="T23" fmla="*/ 151 h 197"/>
                <a:gd name="T24" fmla="*/ 290 w 385"/>
                <a:gd name="T25" fmla="*/ 141 h 197"/>
                <a:gd name="T26" fmla="*/ 304 w 385"/>
                <a:gd name="T27" fmla="*/ 128 h 197"/>
                <a:gd name="T28" fmla="*/ 316 w 385"/>
                <a:gd name="T29" fmla="*/ 114 h 197"/>
                <a:gd name="T30" fmla="*/ 326 w 385"/>
                <a:gd name="T31" fmla="*/ 102 h 197"/>
                <a:gd name="T32" fmla="*/ 335 w 385"/>
                <a:gd name="T33" fmla="*/ 91 h 197"/>
                <a:gd name="T34" fmla="*/ 340 w 385"/>
                <a:gd name="T35" fmla="*/ 85 h 197"/>
                <a:gd name="T36" fmla="*/ 349 w 385"/>
                <a:gd name="T37" fmla="*/ 71 h 197"/>
                <a:gd name="T38" fmla="*/ 354 w 385"/>
                <a:gd name="T39" fmla="*/ 63 h 197"/>
                <a:gd name="T40" fmla="*/ 359 w 385"/>
                <a:gd name="T41" fmla="*/ 54 h 197"/>
                <a:gd name="T42" fmla="*/ 360 w 385"/>
                <a:gd name="T43" fmla="*/ 54 h 197"/>
                <a:gd name="T44" fmla="*/ 367 w 385"/>
                <a:gd name="T45" fmla="*/ 41 h 197"/>
                <a:gd name="T46" fmla="*/ 369 w 385"/>
                <a:gd name="T47" fmla="*/ 37 h 197"/>
                <a:gd name="T48" fmla="*/ 374 w 385"/>
                <a:gd name="T49" fmla="*/ 28 h 197"/>
                <a:gd name="T50" fmla="*/ 377 w 385"/>
                <a:gd name="T51" fmla="*/ 21 h 197"/>
                <a:gd name="T52" fmla="*/ 383 w 385"/>
                <a:gd name="T53" fmla="*/ 9 h 197"/>
                <a:gd name="T54" fmla="*/ 369 w 385"/>
                <a:gd name="T55" fmla="*/ 0 h 197"/>
                <a:gd name="T56" fmla="*/ 366 w 385"/>
                <a:gd name="T57" fmla="*/ 5 h 197"/>
                <a:gd name="T58" fmla="*/ 356 w 385"/>
                <a:gd name="T59" fmla="*/ 23 h 197"/>
                <a:gd name="T60" fmla="*/ 350 w 385"/>
                <a:gd name="T61" fmla="*/ 35 h 197"/>
                <a:gd name="T62" fmla="*/ 346 w 385"/>
                <a:gd name="T63" fmla="*/ 40 h 197"/>
                <a:gd name="T64" fmla="*/ 335 w 385"/>
                <a:gd name="T65" fmla="*/ 57 h 197"/>
                <a:gd name="T66" fmla="*/ 326 w 385"/>
                <a:gd name="T67" fmla="*/ 69 h 197"/>
                <a:gd name="T68" fmla="*/ 313 w 385"/>
                <a:gd name="T69" fmla="*/ 84 h 197"/>
                <a:gd name="T70" fmla="*/ 300 w 385"/>
                <a:gd name="T71" fmla="*/ 98 h 197"/>
                <a:gd name="T72" fmla="*/ 273 w 385"/>
                <a:gd name="T73" fmla="*/ 120 h 197"/>
                <a:gd name="T74" fmla="*/ 245 w 385"/>
                <a:gd name="T75" fmla="*/ 137 h 197"/>
                <a:gd name="T76" fmla="*/ 206 w 385"/>
                <a:gd name="T77" fmla="*/ 150 h 197"/>
                <a:gd name="T78" fmla="*/ 168 w 385"/>
                <a:gd name="T79" fmla="*/ 151 h 197"/>
                <a:gd name="T80" fmla="*/ 47 w 385"/>
                <a:gd name="T81" fmla="*/ 95 h 197"/>
                <a:gd name="T82" fmla="*/ 35 w 385"/>
                <a:gd name="T83" fmla="*/ 98 h 197"/>
                <a:gd name="T84" fmla="*/ 35 w 385"/>
                <a:gd name="T85" fmla="*/ 98 h 197"/>
                <a:gd name="T86" fmla="*/ 29 w 385"/>
                <a:gd name="T87" fmla="*/ 98 h 197"/>
                <a:gd name="T88" fmla="*/ 25 w 385"/>
                <a:gd name="T89" fmla="*/ 99 h 197"/>
                <a:gd name="T90" fmla="*/ 19 w 385"/>
                <a:gd name="T91" fmla="*/ 100 h 197"/>
                <a:gd name="T92" fmla="*/ 16 w 385"/>
                <a:gd name="T93" fmla="*/ 100 h 197"/>
                <a:gd name="T94" fmla="*/ 10 w 385"/>
                <a:gd name="T95" fmla="*/ 100 h 197"/>
                <a:gd name="T96" fmla="*/ 8 w 385"/>
                <a:gd name="T97" fmla="*/ 100 h 197"/>
                <a:gd name="T98" fmla="*/ 0 w 385"/>
                <a:gd name="T99" fmla="*/ 100 h 197"/>
                <a:gd name="T100" fmla="*/ 182 w 385"/>
                <a:gd name="T101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5" h="197">
                  <a:moveTo>
                    <a:pt x="182" y="197"/>
                  </a:moveTo>
                  <a:cubicBezTo>
                    <a:pt x="184" y="196"/>
                    <a:pt x="187" y="196"/>
                    <a:pt x="190" y="195"/>
                  </a:cubicBezTo>
                  <a:cubicBezTo>
                    <a:pt x="190" y="195"/>
                    <a:pt x="190" y="195"/>
                    <a:pt x="191" y="195"/>
                  </a:cubicBezTo>
                  <a:cubicBezTo>
                    <a:pt x="193" y="194"/>
                    <a:pt x="195" y="194"/>
                    <a:pt x="197" y="193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7" y="193"/>
                    <a:pt x="197" y="193"/>
                    <a:pt x="198" y="193"/>
                  </a:cubicBezTo>
                  <a:cubicBezTo>
                    <a:pt x="199" y="193"/>
                    <a:pt x="199" y="193"/>
                    <a:pt x="200" y="192"/>
                  </a:cubicBezTo>
                  <a:cubicBezTo>
                    <a:pt x="202" y="192"/>
                    <a:pt x="204" y="191"/>
                    <a:pt x="206" y="191"/>
                  </a:cubicBezTo>
                  <a:cubicBezTo>
                    <a:pt x="206" y="191"/>
                    <a:pt x="207" y="190"/>
                    <a:pt x="208" y="190"/>
                  </a:cubicBezTo>
                  <a:cubicBezTo>
                    <a:pt x="210" y="189"/>
                    <a:pt x="213" y="189"/>
                    <a:pt x="215" y="188"/>
                  </a:cubicBezTo>
                  <a:cubicBezTo>
                    <a:pt x="215" y="188"/>
                    <a:pt x="215" y="188"/>
                    <a:pt x="215" y="188"/>
                  </a:cubicBezTo>
                  <a:cubicBezTo>
                    <a:pt x="218" y="187"/>
                    <a:pt x="220" y="186"/>
                    <a:pt x="222" y="185"/>
                  </a:cubicBezTo>
                  <a:cubicBezTo>
                    <a:pt x="222" y="185"/>
                    <a:pt x="222" y="185"/>
                    <a:pt x="222" y="185"/>
                  </a:cubicBezTo>
                  <a:cubicBezTo>
                    <a:pt x="227" y="183"/>
                    <a:pt x="231" y="181"/>
                    <a:pt x="236" y="179"/>
                  </a:cubicBezTo>
                  <a:cubicBezTo>
                    <a:pt x="236" y="178"/>
                    <a:pt x="237" y="178"/>
                    <a:pt x="238" y="178"/>
                  </a:cubicBezTo>
                  <a:cubicBezTo>
                    <a:pt x="240" y="177"/>
                    <a:pt x="242" y="176"/>
                    <a:pt x="244" y="174"/>
                  </a:cubicBezTo>
                  <a:cubicBezTo>
                    <a:pt x="246" y="173"/>
                    <a:pt x="248" y="172"/>
                    <a:pt x="250" y="171"/>
                  </a:cubicBezTo>
                  <a:cubicBezTo>
                    <a:pt x="251" y="170"/>
                    <a:pt x="252" y="170"/>
                    <a:pt x="252" y="170"/>
                  </a:cubicBezTo>
                  <a:cubicBezTo>
                    <a:pt x="256" y="167"/>
                    <a:pt x="260" y="164"/>
                    <a:pt x="264" y="162"/>
                  </a:cubicBezTo>
                  <a:cubicBezTo>
                    <a:pt x="265" y="161"/>
                    <a:pt x="266" y="161"/>
                    <a:pt x="266" y="160"/>
                  </a:cubicBezTo>
                  <a:cubicBezTo>
                    <a:pt x="268" y="159"/>
                    <a:pt x="270" y="157"/>
                    <a:pt x="272" y="156"/>
                  </a:cubicBezTo>
                  <a:cubicBezTo>
                    <a:pt x="273" y="155"/>
                    <a:pt x="275" y="154"/>
                    <a:pt x="276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1"/>
                    <a:pt x="278" y="151"/>
                    <a:pt x="279" y="151"/>
                  </a:cubicBezTo>
                  <a:cubicBezTo>
                    <a:pt x="282" y="148"/>
                    <a:pt x="286" y="144"/>
                    <a:pt x="290" y="141"/>
                  </a:cubicBezTo>
                  <a:cubicBezTo>
                    <a:pt x="290" y="141"/>
                    <a:pt x="290" y="141"/>
                    <a:pt x="290" y="141"/>
                  </a:cubicBezTo>
                  <a:cubicBezTo>
                    <a:pt x="294" y="138"/>
                    <a:pt x="297" y="134"/>
                    <a:pt x="301" y="131"/>
                  </a:cubicBezTo>
                  <a:cubicBezTo>
                    <a:pt x="302" y="130"/>
                    <a:pt x="303" y="129"/>
                    <a:pt x="304" y="128"/>
                  </a:cubicBezTo>
                  <a:cubicBezTo>
                    <a:pt x="308" y="124"/>
                    <a:pt x="312" y="120"/>
                    <a:pt x="315" y="115"/>
                  </a:cubicBezTo>
                  <a:cubicBezTo>
                    <a:pt x="316" y="115"/>
                    <a:pt x="316" y="115"/>
                    <a:pt x="316" y="114"/>
                  </a:cubicBezTo>
                  <a:cubicBezTo>
                    <a:pt x="316" y="114"/>
                    <a:pt x="316" y="114"/>
                    <a:pt x="316" y="114"/>
                  </a:cubicBezTo>
                  <a:cubicBezTo>
                    <a:pt x="320" y="110"/>
                    <a:pt x="323" y="106"/>
                    <a:pt x="326" y="102"/>
                  </a:cubicBezTo>
                  <a:cubicBezTo>
                    <a:pt x="327" y="102"/>
                    <a:pt x="328" y="101"/>
                    <a:pt x="328" y="100"/>
                  </a:cubicBezTo>
                  <a:cubicBezTo>
                    <a:pt x="331" y="97"/>
                    <a:pt x="333" y="94"/>
                    <a:pt x="335" y="91"/>
                  </a:cubicBezTo>
                  <a:cubicBezTo>
                    <a:pt x="336" y="89"/>
                    <a:pt x="338" y="87"/>
                    <a:pt x="339" y="85"/>
                  </a:cubicBezTo>
                  <a:cubicBezTo>
                    <a:pt x="339" y="85"/>
                    <a:pt x="339" y="85"/>
                    <a:pt x="340" y="85"/>
                  </a:cubicBezTo>
                  <a:cubicBezTo>
                    <a:pt x="340" y="84"/>
                    <a:pt x="341" y="82"/>
                    <a:pt x="342" y="81"/>
                  </a:cubicBezTo>
                  <a:cubicBezTo>
                    <a:pt x="344" y="78"/>
                    <a:pt x="347" y="75"/>
                    <a:pt x="349" y="71"/>
                  </a:cubicBezTo>
                  <a:cubicBezTo>
                    <a:pt x="349" y="71"/>
                    <a:pt x="349" y="70"/>
                    <a:pt x="350" y="70"/>
                  </a:cubicBezTo>
                  <a:cubicBezTo>
                    <a:pt x="351" y="67"/>
                    <a:pt x="353" y="65"/>
                    <a:pt x="354" y="63"/>
                  </a:cubicBezTo>
                  <a:cubicBezTo>
                    <a:pt x="354" y="63"/>
                    <a:pt x="354" y="63"/>
                    <a:pt x="354" y="62"/>
                  </a:cubicBezTo>
                  <a:cubicBezTo>
                    <a:pt x="356" y="60"/>
                    <a:pt x="358" y="57"/>
                    <a:pt x="359" y="54"/>
                  </a:cubicBezTo>
                  <a:cubicBezTo>
                    <a:pt x="359" y="54"/>
                    <a:pt x="359" y="54"/>
                    <a:pt x="360" y="54"/>
                  </a:cubicBezTo>
                  <a:cubicBezTo>
                    <a:pt x="360" y="54"/>
                    <a:pt x="360" y="54"/>
                    <a:pt x="360" y="54"/>
                  </a:cubicBezTo>
                  <a:cubicBezTo>
                    <a:pt x="361" y="51"/>
                    <a:pt x="363" y="48"/>
                    <a:pt x="364" y="45"/>
                  </a:cubicBezTo>
                  <a:cubicBezTo>
                    <a:pt x="365" y="44"/>
                    <a:pt x="366" y="43"/>
                    <a:pt x="367" y="41"/>
                  </a:cubicBezTo>
                  <a:cubicBezTo>
                    <a:pt x="367" y="40"/>
                    <a:pt x="368" y="39"/>
                    <a:pt x="369" y="38"/>
                  </a:cubicBezTo>
                  <a:cubicBezTo>
                    <a:pt x="369" y="37"/>
                    <a:pt x="369" y="37"/>
                    <a:pt x="369" y="37"/>
                  </a:cubicBezTo>
                  <a:cubicBezTo>
                    <a:pt x="369" y="37"/>
                    <a:pt x="369" y="37"/>
                    <a:pt x="369" y="36"/>
                  </a:cubicBezTo>
                  <a:cubicBezTo>
                    <a:pt x="371" y="34"/>
                    <a:pt x="372" y="31"/>
                    <a:pt x="374" y="28"/>
                  </a:cubicBezTo>
                  <a:cubicBezTo>
                    <a:pt x="375" y="25"/>
                    <a:pt x="376" y="23"/>
                    <a:pt x="377" y="21"/>
                  </a:cubicBezTo>
                  <a:cubicBezTo>
                    <a:pt x="377" y="21"/>
                    <a:pt x="377" y="21"/>
                    <a:pt x="377" y="21"/>
                  </a:cubicBezTo>
                  <a:cubicBezTo>
                    <a:pt x="378" y="20"/>
                    <a:pt x="378" y="19"/>
                    <a:pt x="378" y="19"/>
                  </a:cubicBezTo>
                  <a:cubicBezTo>
                    <a:pt x="380" y="16"/>
                    <a:pt x="381" y="12"/>
                    <a:pt x="383" y="9"/>
                  </a:cubicBezTo>
                  <a:cubicBezTo>
                    <a:pt x="383" y="7"/>
                    <a:pt x="384" y="5"/>
                    <a:pt x="385" y="4"/>
                  </a:cubicBezTo>
                  <a:cubicBezTo>
                    <a:pt x="369" y="0"/>
                    <a:pt x="369" y="0"/>
                    <a:pt x="369" y="0"/>
                  </a:cubicBezTo>
                  <a:cubicBezTo>
                    <a:pt x="368" y="0"/>
                    <a:pt x="368" y="1"/>
                    <a:pt x="368" y="2"/>
                  </a:cubicBezTo>
                  <a:cubicBezTo>
                    <a:pt x="367" y="3"/>
                    <a:pt x="366" y="4"/>
                    <a:pt x="366" y="5"/>
                  </a:cubicBezTo>
                  <a:cubicBezTo>
                    <a:pt x="364" y="8"/>
                    <a:pt x="363" y="11"/>
                    <a:pt x="361" y="14"/>
                  </a:cubicBezTo>
                  <a:cubicBezTo>
                    <a:pt x="360" y="17"/>
                    <a:pt x="358" y="20"/>
                    <a:pt x="356" y="23"/>
                  </a:cubicBezTo>
                  <a:cubicBezTo>
                    <a:pt x="355" y="26"/>
                    <a:pt x="353" y="29"/>
                    <a:pt x="351" y="32"/>
                  </a:cubicBezTo>
                  <a:cubicBezTo>
                    <a:pt x="351" y="33"/>
                    <a:pt x="350" y="34"/>
                    <a:pt x="350" y="35"/>
                  </a:cubicBezTo>
                  <a:cubicBezTo>
                    <a:pt x="349" y="35"/>
                    <a:pt x="349" y="36"/>
                    <a:pt x="349" y="37"/>
                  </a:cubicBezTo>
                  <a:cubicBezTo>
                    <a:pt x="348" y="38"/>
                    <a:pt x="347" y="39"/>
                    <a:pt x="346" y="40"/>
                  </a:cubicBezTo>
                  <a:cubicBezTo>
                    <a:pt x="345" y="43"/>
                    <a:pt x="343" y="46"/>
                    <a:pt x="341" y="48"/>
                  </a:cubicBezTo>
                  <a:cubicBezTo>
                    <a:pt x="339" y="51"/>
                    <a:pt x="337" y="54"/>
                    <a:pt x="335" y="57"/>
                  </a:cubicBezTo>
                  <a:cubicBezTo>
                    <a:pt x="333" y="60"/>
                    <a:pt x="331" y="63"/>
                    <a:pt x="329" y="65"/>
                  </a:cubicBezTo>
                  <a:cubicBezTo>
                    <a:pt x="328" y="66"/>
                    <a:pt x="327" y="68"/>
                    <a:pt x="326" y="69"/>
                  </a:cubicBezTo>
                  <a:cubicBezTo>
                    <a:pt x="325" y="71"/>
                    <a:pt x="323" y="72"/>
                    <a:pt x="322" y="74"/>
                  </a:cubicBezTo>
                  <a:cubicBezTo>
                    <a:pt x="319" y="77"/>
                    <a:pt x="316" y="81"/>
                    <a:pt x="313" y="84"/>
                  </a:cubicBezTo>
                  <a:cubicBezTo>
                    <a:pt x="310" y="88"/>
                    <a:pt x="307" y="91"/>
                    <a:pt x="303" y="94"/>
                  </a:cubicBezTo>
                  <a:cubicBezTo>
                    <a:pt x="302" y="95"/>
                    <a:pt x="301" y="97"/>
                    <a:pt x="300" y="98"/>
                  </a:cubicBezTo>
                  <a:cubicBezTo>
                    <a:pt x="297" y="101"/>
                    <a:pt x="294" y="104"/>
                    <a:pt x="291" y="106"/>
                  </a:cubicBezTo>
                  <a:cubicBezTo>
                    <a:pt x="285" y="111"/>
                    <a:pt x="279" y="116"/>
                    <a:pt x="273" y="120"/>
                  </a:cubicBezTo>
                  <a:cubicBezTo>
                    <a:pt x="273" y="121"/>
                    <a:pt x="272" y="121"/>
                    <a:pt x="271" y="122"/>
                  </a:cubicBezTo>
                  <a:cubicBezTo>
                    <a:pt x="263" y="128"/>
                    <a:pt x="254" y="132"/>
                    <a:pt x="245" y="137"/>
                  </a:cubicBezTo>
                  <a:cubicBezTo>
                    <a:pt x="244" y="138"/>
                    <a:pt x="242" y="138"/>
                    <a:pt x="240" y="139"/>
                  </a:cubicBezTo>
                  <a:cubicBezTo>
                    <a:pt x="229" y="144"/>
                    <a:pt x="218" y="148"/>
                    <a:pt x="206" y="150"/>
                  </a:cubicBezTo>
                  <a:cubicBezTo>
                    <a:pt x="195" y="152"/>
                    <a:pt x="183" y="153"/>
                    <a:pt x="171" y="152"/>
                  </a:cubicBezTo>
                  <a:cubicBezTo>
                    <a:pt x="168" y="151"/>
                    <a:pt x="168" y="151"/>
                    <a:pt x="168" y="151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0" y="95"/>
                    <a:pt x="48" y="95"/>
                    <a:pt x="47" y="95"/>
                  </a:cubicBezTo>
                  <a:cubicBezTo>
                    <a:pt x="45" y="96"/>
                    <a:pt x="43" y="96"/>
                    <a:pt x="42" y="96"/>
                  </a:cubicBezTo>
                  <a:cubicBezTo>
                    <a:pt x="40" y="97"/>
                    <a:pt x="37" y="97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4" y="98"/>
                    <a:pt x="34" y="98"/>
                  </a:cubicBezTo>
                  <a:cubicBezTo>
                    <a:pt x="32" y="98"/>
                    <a:pt x="31" y="98"/>
                    <a:pt x="29" y="98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9"/>
                    <a:pt x="26" y="99"/>
                    <a:pt x="25" y="99"/>
                  </a:cubicBezTo>
                  <a:cubicBezTo>
                    <a:pt x="24" y="99"/>
                    <a:pt x="23" y="99"/>
                    <a:pt x="22" y="99"/>
                  </a:cubicBezTo>
                  <a:cubicBezTo>
                    <a:pt x="21" y="99"/>
                    <a:pt x="20" y="99"/>
                    <a:pt x="19" y="100"/>
                  </a:cubicBezTo>
                  <a:cubicBezTo>
                    <a:pt x="19" y="100"/>
                    <a:pt x="18" y="100"/>
                    <a:pt x="17" y="100"/>
                  </a:cubicBezTo>
                  <a:cubicBezTo>
                    <a:pt x="17" y="100"/>
                    <a:pt x="16" y="100"/>
                    <a:pt x="16" y="100"/>
                  </a:cubicBezTo>
                  <a:cubicBezTo>
                    <a:pt x="15" y="100"/>
                    <a:pt x="13" y="100"/>
                    <a:pt x="12" y="100"/>
                  </a:cubicBezTo>
                  <a:cubicBezTo>
                    <a:pt x="11" y="100"/>
                    <a:pt x="10" y="10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9" y="100"/>
                    <a:pt x="8" y="100"/>
                    <a:pt x="8" y="100"/>
                  </a:cubicBezTo>
                  <a:cubicBezTo>
                    <a:pt x="7" y="100"/>
                    <a:pt x="6" y="100"/>
                    <a:pt x="4" y="100"/>
                  </a:cubicBezTo>
                  <a:cubicBezTo>
                    <a:pt x="3" y="100"/>
                    <a:pt x="2" y="100"/>
                    <a:pt x="0" y="100"/>
                  </a:cubicBezTo>
                  <a:cubicBezTo>
                    <a:pt x="4" y="102"/>
                    <a:pt x="4" y="102"/>
                    <a:pt x="4" y="102"/>
                  </a:cubicBezTo>
                  <a:lnTo>
                    <a:pt x="182" y="197"/>
                  </a:lnTo>
                  <a:close/>
                </a:path>
              </a:pathLst>
            </a:custGeom>
            <a:gradFill>
              <a:gsLst>
                <a:gs pos="83000">
                  <a:schemeClr val="accent3"/>
                </a:gs>
                <a:gs pos="2339">
                  <a:schemeClr val="accent4"/>
                </a:gs>
                <a:gs pos="16000">
                  <a:schemeClr val="accent4"/>
                </a:gs>
                <a:gs pos="99000">
                  <a:schemeClr val="accent3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838165" y="3876433"/>
              <a:ext cx="1645312" cy="1581751"/>
            </a:xfrm>
            <a:custGeom>
              <a:avLst/>
              <a:gdLst>
                <a:gd name="T0" fmla="*/ 1338 w 1540"/>
                <a:gd name="T1" fmla="*/ 748 h 1480"/>
                <a:gd name="T2" fmla="*/ 30 w 1540"/>
                <a:gd name="T3" fmla="*/ 15 h 1480"/>
                <a:gd name="T4" fmla="*/ 0 w 1540"/>
                <a:gd name="T5" fmla="*/ 0 h 1480"/>
                <a:gd name="T6" fmla="*/ 254 w 1540"/>
                <a:gd name="T7" fmla="*/ 665 h 1480"/>
                <a:gd name="T8" fmla="*/ 1540 w 1540"/>
                <a:gd name="T9" fmla="*/ 1480 h 1480"/>
                <a:gd name="T10" fmla="*/ 1533 w 1540"/>
                <a:gd name="T11" fmla="*/ 1473 h 1480"/>
                <a:gd name="T12" fmla="*/ 1338 w 1540"/>
                <a:gd name="T13" fmla="*/ 748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0" h="1480">
                  <a:moveTo>
                    <a:pt x="1338" y="748"/>
                  </a:moveTo>
                  <a:lnTo>
                    <a:pt x="30" y="15"/>
                  </a:lnTo>
                  <a:lnTo>
                    <a:pt x="0" y="0"/>
                  </a:lnTo>
                  <a:lnTo>
                    <a:pt x="254" y="665"/>
                  </a:lnTo>
                  <a:lnTo>
                    <a:pt x="1540" y="1480"/>
                  </a:lnTo>
                  <a:lnTo>
                    <a:pt x="1533" y="1473"/>
                  </a:lnTo>
                  <a:lnTo>
                    <a:pt x="1338" y="748"/>
                  </a:lnTo>
                  <a:close/>
                </a:path>
              </a:pathLst>
            </a:custGeom>
            <a:gradFill>
              <a:gsLst>
                <a:gs pos="83000">
                  <a:schemeClr val="accent3"/>
                </a:gs>
                <a:gs pos="2339">
                  <a:schemeClr val="accent4"/>
                </a:gs>
                <a:gs pos="16000">
                  <a:schemeClr val="accent4"/>
                </a:gs>
                <a:gs pos="99000">
                  <a:schemeClr val="accent3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4510107" y="3006051"/>
              <a:ext cx="1670418" cy="1277118"/>
            </a:xfrm>
            <a:custGeom>
              <a:avLst/>
              <a:gdLst>
                <a:gd name="T0" fmla="*/ 1563 w 1563"/>
                <a:gd name="T1" fmla="*/ 1188 h 1195"/>
                <a:gd name="T2" fmla="*/ 1399 w 1563"/>
                <a:gd name="T3" fmla="*/ 583 h 1195"/>
                <a:gd name="T4" fmla="*/ 45 w 1563"/>
                <a:gd name="T5" fmla="*/ 15 h 1195"/>
                <a:gd name="T6" fmla="*/ 0 w 1563"/>
                <a:gd name="T7" fmla="*/ 0 h 1195"/>
                <a:gd name="T8" fmla="*/ 202 w 1563"/>
                <a:gd name="T9" fmla="*/ 538 h 1195"/>
                <a:gd name="T10" fmla="*/ 688 w 1563"/>
                <a:gd name="T11" fmla="*/ 769 h 1195"/>
                <a:gd name="T12" fmla="*/ 1563 w 1563"/>
                <a:gd name="T13" fmla="*/ 1195 h 1195"/>
                <a:gd name="T14" fmla="*/ 1563 w 1563"/>
                <a:gd name="T15" fmla="*/ 1188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3" h="1195">
                  <a:moveTo>
                    <a:pt x="1563" y="1188"/>
                  </a:moveTo>
                  <a:lnTo>
                    <a:pt x="1399" y="583"/>
                  </a:lnTo>
                  <a:lnTo>
                    <a:pt x="45" y="15"/>
                  </a:lnTo>
                  <a:lnTo>
                    <a:pt x="0" y="0"/>
                  </a:lnTo>
                  <a:lnTo>
                    <a:pt x="202" y="538"/>
                  </a:lnTo>
                  <a:lnTo>
                    <a:pt x="688" y="769"/>
                  </a:lnTo>
                  <a:lnTo>
                    <a:pt x="1563" y="1195"/>
                  </a:lnTo>
                  <a:lnTo>
                    <a:pt x="1563" y="1188"/>
                  </a:lnTo>
                  <a:close/>
                </a:path>
              </a:pathLst>
            </a:custGeom>
            <a:gradFill>
              <a:gsLst>
                <a:gs pos="83000">
                  <a:schemeClr val="accent1"/>
                </a:gs>
                <a:gs pos="2339">
                  <a:schemeClr val="accent2"/>
                </a:gs>
                <a:gs pos="16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510107" y="2184211"/>
              <a:ext cx="3372638" cy="1404326"/>
            </a:xfrm>
            <a:custGeom>
              <a:avLst/>
              <a:gdLst>
                <a:gd name="T0" fmla="*/ 209 w 422"/>
                <a:gd name="T1" fmla="*/ 175 h 176"/>
                <a:gd name="T2" fmla="*/ 213 w 422"/>
                <a:gd name="T3" fmla="*/ 175 h 176"/>
                <a:gd name="T4" fmla="*/ 222 w 422"/>
                <a:gd name="T5" fmla="*/ 175 h 176"/>
                <a:gd name="T6" fmla="*/ 231 w 422"/>
                <a:gd name="T7" fmla="*/ 174 h 176"/>
                <a:gd name="T8" fmla="*/ 239 w 422"/>
                <a:gd name="T9" fmla="*/ 172 h 176"/>
                <a:gd name="T10" fmla="*/ 248 w 422"/>
                <a:gd name="T11" fmla="*/ 170 h 176"/>
                <a:gd name="T12" fmla="*/ 257 w 422"/>
                <a:gd name="T13" fmla="*/ 168 h 176"/>
                <a:gd name="T14" fmla="*/ 266 w 422"/>
                <a:gd name="T15" fmla="*/ 165 h 176"/>
                <a:gd name="T16" fmla="*/ 274 w 422"/>
                <a:gd name="T17" fmla="*/ 162 h 176"/>
                <a:gd name="T18" fmla="*/ 283 w 422"/>
                <a:gd name="T19" fmla="*/ 158 h 176"/>
                <a:gd name="T20" fmla="*/ 291 w 422"/>
                <a:gd name="T21" fmla="*/ 154 h 176"/>
                <a:gd name="T22" fmla="*/ 294 w 422"/>
                <a:gd name="T23" fmla="*/ 152 h 176"/>
                <a:gd name="T24" fmla="*/ 302 w 422"/>
                <a:gd name="T25" fmla="*/ 148 h 176"/>
                <a:gd name="T26" fmla="*/ 307 w 422"/>
                <a:gd name="T27" fmla="*/ 145 h 176"/>
                <a:gd name="T28" fmla="*/ 317 w 422"/>
                <a:gd name="T29" fmla="*/ 139 h 176"/>
                <a:gd name="T30" fmla="*/ 324 w 422"/>
                <a:gd name="T31" fmla="*/ 133 h 176"/>
                <a:gd name="T32" fmla="*/ 329 w 422"/>
                <a:gd name="T33" fmla="*/ 129 h 176"/>
                <a:gd name="T34" fmla="*/ 345 w 422"/>
                <a:gd name="T35" fmla="*/ 115 h 176"/>
                <a:gd name="T36" fmla="*/ 346 w 422"/>
                <a:gd name="T37" fmla="*/ 114 h 176"/>
                <a:gd name="T38" fmla="*/ 360 w 422"/>
                <a:gd name="T39" fmla="*/ 100 h 176"/>
                <a:gd name="T40" fmla="*/ 360 w 422"/>
                <a:gd name="T41" fmla="*/ 100 h 176"/>
                <a:gd name="T42" fmla="*/ 372 w 422"/>
                <a:gd name="T43" fmla="*/ 86 h 176"/>
                <a:gd name="T44" fmla="*/ 375 w 422"/>
                <a:gd name="T45" fmla="*/ 82 h 176"/>
                <a:gd name="T46" fmla="*/ 382 w 422"/>
                <a:gd name="T47" fmla="*/ 72 h 176"/>
                <a:gd name="T48" fmla="*/ 384 w 422"/>
                <a:gd name="T49" fmla="*/ 70 h 176"/>
                <a:gd name="T50" fmla="*/ 394 w 422"/>
                <a:gd name="T51" fmla="*/ 55 h 176"/>
                <a:gd name="T52" fmla="*/ 394 w 422"/>
                <a:gd name="T53" fmla="*/ 55 h 176"/>
                <a:gd name="T54" fmla="*/ 401 w 422"/>
                <a:gd name="T55" fmla="*/ 43 h 176"/>
                <a:gd name="T56" fmla="*/ 405 w 422"/>
                <a:gd name="T57" fmla="*/ 37 h 176"/>
                <a:gd name="T58" fmla="*/ 414 w 422"/>
                <a:gd name="T59" fmla="*/ 21 h 176"/>
                <a:gd name="T60" fmla="*/ 415 w 422"/>
                <a:gd name="T61" fmla="*/ 19 h 176"/>
                <a:gd name="T62" fmla="*/ 422 w 422"/>
                <a:gd name="T63" fmla="*/ 3 h 176"/>
                <a:gd name="T64" fmla="*/ 397 w 422"/>
                <a:gd name="T65" fmla="*/ 6 h 176"/>
                <a:gd name="T66" fmla="*/ 386 w 422"/>
                <a:gd name="T67" fmla="*/ 25 h 176"/>
                <a:gd name="T68" fmla="*/ 380 w 422"/>
                <a:gd name="T69" fmla="*/ 33 h 176"/>
                <a:gd name="T70" fmla="*/ 368 w 422"/>
                <a:gd name="T71" fmla="*/ 50 h 176"/>
                <a:gd name="T72" fmla="*/ 361 w 422"/>
                <a:gd name="T73" fmla="*/ 58 h 176"/>
                <a:gd name="T74" fmla="*/ 353 w 422"/>
                <a:gd name="T75" fmla="*/ 67 h 176"/>
                <a:gd name="T76" fmla="*/ 334 w 422"/>
                <a:gd name="T77" fmla="*/ 85 h 176"/>
                <a:gd name="T78" fmla="*/ 321 w 422"/>
                <a:gd name="T79" fmla="*/ 94 h 176"/>
                <a:gd name="T80" fmla="*/ 295 w 422"/>
                <a:gd name="T81" fmla="*/ 110 h 176"/>
                <a:gd name="T82" fmla="*/ 259 w 422"/>
                <a:gd name="T83" fmla="*/ 122 h 176"/>
                <a:gd name="T84" fmla="*/ 220 w 422"/>
                <a:gd name="T85" fmla="*/ 125 h 176"/>
                <a:gd name="T86" fmla="*/ 173 w 422"/>
                <a:gd name="T87" fmla="*/ 116 h 176"/>
                <a:gd name="T88" fmla="*/ 99 w 422"/>
                <a:gd name="T89" fmla="*/ 95 h 176"/>
                <a:gd name="T90" fmla="*/ 97 w 422"/>
                <a:gd name="T91" fmla="*/ 96 h 176"/>
                <a:gd name="T92" fmla="*/ 82 w 422"/>
                <a:gd name="T93" fmla="*/ 100 h 176"/>
                <a:gd name="T94" fmla="*/ 77 w 422"/>
                <a:gd name="T95" fmla="*/ 101 h 176"/>
                <a:gd name="T96" fmla="*/ 65 w 422"/>
                <a:gd name="T97" fmla="*/ 103 h 176"/>
                <a:gd name="T98" fmla="*/ 57 w 422"/>
                <a:gd name="T99" fmla="*/ 104 h 176"/>
                <a:gd name="T100" fmla="*/ 48 w 422"/>
                <a:gd name="T101" fmla="*/ 105 h 176"/>
                <a:gd name="T102" fmla="*/ 40 w 422"/>
                <a:gd name="T103" fmla="*/ 105 h 176"/>
                <a:gd name="T104" fmla="*/ 40 w 422"/>
                <a:gd name="T105" fmla="*/ 105 h 176"/>
                <a:gd name="T106" fmla="*/ 33 w 422"/>
                <a:gd name="T107" fmla="*/ 105 h 176"/>
                <a:gd name="T108" fmla="*/ 28 w 422"/>
                <a:gd name="T109" fmla="*/ 105 h 176"/>
                <a:gd name="T110" fmla="*/ 22 w 422"/>
                <a:gd name="T111" fmla="*/ 105 h 176"/>
                <a:gd name="T112" fmla="*/ 18 w 422"/>
                <a:gd name="T113" fmla="*/ 105 h 176"/>
                <a:gd name="T114" fmla="*/ 10 w 422"/>
                <a:gd name="T115" fmla="*/ 104 h 176"/>
                <a:gd name="T116" fmla="*/ 9 w 422"/>
                <a:gd name="T117" fmla="*/ 104 h 176"/>
                <a:gd name="T118" fmla="*/ 0 w 422"/>
                <a:gd name="T119" fmla="*/ 103 h 176"/>
                <a:gd name="T120" fmla="*/ 191 w 422"/>
                <a:gd name="T121" fmla="*/ 1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2" h="176">
                  <a:moveTo>
                    <a:pt x="191" y="175"/>
                  </a:moveTo>
                  <a:cubicBezTo>
                    <a:pt x="197" y="176"/>
                    <a:pt x="203" y="176"/>
                    <a:pt x="209" y="175"/>
                  </a:cubicBezTo>
                  <a:cubicBezTo>
                    <a:pt x="209" y="175"/>
                    <a:pt x="210" y="175"/>
                    <a:pt x="210" y="175"/>
                  </a:cubicBezTo>
                  <a:cubicBezTo>
                    <a:pt x="211" y="175"/>
                    <a:pt x="212" y="175"/>
                    <a:pt x="213" y="175"/>
                  </a:cubicBezTo>
                  <a:cubicBezTo>
                    <a:pt x="215" y="175"/>
                    <a:pt x="217" y="175"/>
                    <a:pt x="219" y="175"/>
                  </a:cubicBezTo>
                  <a:cubicBezTo>
                    <a:pt x="220" y="175"/>
                    <a:pt x="221" y="175"/>
                    <a:pt x="222" y="175"/>
                  </a:cubicBezTo>
                  <a:cubicBezTo>
                    <a:pt x="225" y="174"/>
                    <a:pt x="227" y="174"/>
                    <a:pt x="230" y="174"/>
                  </a:cubicBezTo>
                  <a:cubicBezTo>
                    <a:pt x="230" y="174"/>
                    <a:pt x="231" y="174"/>
                    <a:pt x="231" y="174"/>
                  </a:cubicBezTo>
                  <a:cubicBezTo>
                    <a:pt x="233" y="173"/>
                    <a:pt x="236" y="173"/>
                    <a:pt x="238" y="172"/>
                  </a:cubicBezTo>
                  <a:cubicBezTo>
                    <a:pt x="239" y="172"/>
                    <a:pt x="239" y="172"/>
                    <a:pt x="239" y="172"/>
                  </a:cubicBezTo>
                  <a:cubicBezTo>
                    <a:pt x="241" y="172"/>
                    <a:pt x="242" y="172"/>
                    <a:pt x="243" y="171"/>
                  </a:cubicBezTo>
                  <a:cubicBezTo>
                    <a:pt x="245" y="171"/>
                    <a:pt x="247" y="171"/>
                    <a:pt x="248" y="170"/>
                  </a:cubicBezTo>
                  <a:cubicBezTo>
                    <a:pt x="250" y="170"/>
                    <a:pt x="251" y="169"/>
                    <a:pt x="252" y="169"/>
                  </a:cubicBezTo>
                  <a:cubicBezTo>
                    <a:pt x="254" y="169"/>
                    <a:pt x="256" y="168"/>
                    <a:pt x="257" y="168"/>
                  </a:cubicBezTo>
                  <a:cubicBezTo>
                    <a:pt x="258" y="167"/>
                    <a:pt x="260" y="167"/>
                    <a:pt x="261" y="166"/>
                  </a:cubicBezTo>
                  <a:cubicBezTo>
                    <a:pt x="263" y="166"/>
                    <a:pt x="264" y="165"/>
                    <a:pt x="266" y="165"/>
                  </a:cubicBezTo>
                  <a:cubicBezTo>
                    <a:pt x="267" y="164"/>
                    <a:pt x="268" y="164"/>
                    <a:pt x="270" y="163"/>
                  </a:cubicBezTo>
                  <a:cubicBezTo>
                    <a:pt x="271" y="163"/>
                    <a:pt x="273" y="162"/>
                    <a:pt x="274" y="162"/>
                  </a:cubicBezTo>
                  <a:cubicBezTo>
                    <a:pt x="276" y="161"/>
                    <a:pt x="277" y="161"/>
                    <a:pt x="278" y="160"/>
                  </a:cubicBezTo>
                  <a:cubicBezTo>
                    <a:pt x="280" y="159"/>
                    <a:pt x="281" y="159"/>
                    <a:pt x="283" y="158"/>
                  </a:cubicBezTo>
                  <a:cubicBezTo>
                    <a:pt x="284" y="158"/>
                    <a:pt x="285" y="157"/>
                    <a:pt x="286" y="156"/>
                  </a:cubicBezTo>
                  <a:cubicBezTo>
                    <a:pt x="288" y="156"/>
                    <a:pt x="289" y="155"/>
                    <a:pt x="291" y="154"/>
                  </a:cubicBezTo>
                  <a:cubicBezTo>
                    <a:pt x="291" y="154"/>
                    <a:pt x="292" y="154"/>
                    <a:pt x="292" y="153"/>
                  </a:cubicBezTo>
                  <a:cubicBezTo>
                    <a:pt x="293" y="153"/>
                    <a:pt x="294" y="153"/>
                    <a:pt x="294" y="152"/>
                  </a:cubicBezTo>
                  <a:cubicBezTo>
                    <a:pt x="296" y="151"/>
                    <a:pt x="297" y="151"/>
                    <a:pt x="299" y="150"/>
                  </a:cubicBezTo>
                  <a:cubicBezTo>
                    <a:pt x="300" y="149"/>
                    <a:pt x="301" y="148"/>
                    <a:pt x="302" y="148"/>
                  </a:cubicBezTo>
                  <a:cubicBezTo>
                    <a:pt x="303" y="147"/>
                    <a:pt x="303" y="147"/>
                    <a:pt x="304" y="147"/>
                  </a:cubicBezTo>
                  <a:cubicBezTo>
                    <a:pt x="305" y="146"/>
                    <a:pt x="306" y="145"/>
                    <a:pt x="307" y="145"/>
                  </a:cubicBezTo>
                  <a:cubicBezTo>
                    <a:pt x="308" y="144"/>
                    <a:pt x="309" y="144"/>
                    <a:pt x="309" y="143"/>
                  </a:cubicBezTo>
                  <a:cubicBezTo>
                    <a:pt x="312" y="142"/>
                    <a:pt x="314" y="140"/>
                    <a:pt x="317" y="139"/>
                  </a:cubicBezTo>
                  <a:cubicBezTo>
                    <a:pt x="317" y="138"/>
                    <a:pt x="317" y="138"/>
                    <a:pt x="317" y="138"/>
                  </a:cubicBezTo>
                  <a:cubicBezTo>
                    <a:pt x="319" y="137"/>
                    <a:pt x="322" y="135"/>
                    <a:pt x="324" y="133"/>
                  </a:cubicBezTo>
                  <a:cubicBezTo>
                    <a:pt x="324" y="133"/>
                    <a:pt x="325" y="132"/>
                    <a:pt x="326" y="132"/>
                  </a:cubicBezTo>
                  <a:cubicBezTo>
                    <a:pt x="327" y="131"/>
                    <a:pt x="328" y="130"/>
                    <a:pt x="329" y="129"/>
                  </a:cubicBezTo>
                  <a:cubicBezTo>
                    <a:pt x="330" y="128"/>
                    <a:pt x="331" y="128"/>
                    <a:pt x="332" y="127"/>
                  </a:cubicBezTo>
                  <a:cubicBezTo>
                    <a:pt x="337" y="123"/>
                    <a:pt x="341" y="119"/>
                    <a:pt x="345" y="115"/>
                  </a:cubicBezTo>
                  <a:cubicBezTo>
                    <a:pt x="345" y="115"/>
                    <a:pt x="346" y="114"/>
                    <a:pt x="346" y="114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50" y="110"/>
                    <a:pt x="354" y="107"/>
                    <a:pt x="357" y="103"/>
                  </a:cubicBezTo>
                  <a:cubicBezTo>
                    <a:pt x="358" y="102"/>
                    <a:pt x="359" y="101"/>
                    <a:pt x="360" y="100"/>
                  </a:cubicBezTo>
                  <a:cubicBezTo>
                    <a:pt x="360" y="100"/>
                    <a:pt x="360" y="100"/>
                    <a:pt x="360" y="100"/>
                  </a:cubicBezTo>
                  <a:cubicBezTo>
                    <a:pt x="360" y="100"/>
                    <a:pt x="360" y="100"/>
                    <a:pt x="360" y="100"/>
                  </a:cubicBezTo>
                  <a:cubicBezTo>
                    <a:pt x="362" y="97"/>
                    <a:pt x="365" y="95"/>
                    <a:pt x="367" y="92"/>
                  </a:cubicBezTo>
                  <a:cubicBezTo>
                    <a:pt x="369" y="90"/>
                    <a:pt x="370" y="88"/>
                    <a:pt x="372" y="86"/>
                  </a:cubicBezTo>
                  <a:cubicBezTo>
                    <a:pt x="372" y="86"/>
                    <a:pt x="372" y="86"/>
                    <a:pt x="372" y="86"/>
                  </a:cubicBezTo>
                  <a:cubicBezTo>
                    <a:pt x="373" y="84"/>
                    <a:pt x="374" y="83"/>
                    <a:pt x="375" y="82"/>
                  </a:cubicBezTo>
                  <a:cubicBezTo>
                    <a:pt x="375" y="82"/>
                    <a:pt x="376" y="81"/>
                    <a:pt x="376" y="81"/>
                  </a:cubicBezTo>
                  <a:cubicBezTo>
                    <a:pt x="378" y="78"/>
                    <a:pt x="380" y="75"/>
                    <a:pt x="382" y="72"/>
                  </a:cubicBezTo>
                  <a:cubicBezTo>
                    <a:pt x="383" y="72"/>
                    <a:pt x="383" y="71"/>
                    <a:pt x="384" y="71"/>
                  </a:cubicBezTo>
                  <a:cubicBezTo>
                    <a:pt x="384" y="71"/>
                    <a:pt x="384" y="71"/>
                    <a:pt x="384" y="70"/>
                  </a:cubicBezTo>
                  <a:cubicBezTo>
                    <a:pt x="385" y="68"/>
                    <a:pt x="387" y="66"/>
                    <a:pt x="388" y="63"/>
                  </a:cubicBezTo>
                  <a:cubicBezTo>
                    <a:pt x="390" y="61"/>
                    <a:pt x="392" y="58"/>
                    <a:pt x="394" y="55"/>
                  </a:cubicBezTo>
                  <a:cubicBezTo>
                    <a:pt x="394" y="55"/>
                    <a:pt x="394" y="55"/>
                    <a:pt x="394" y="55"/>
                  </a:cubicBezTo>
                  <a:cubicBezTo>
                    <a:pt x="394" y="55"/>
                    <a:pt x="394" y="55"/>
                    <a:pt x="394" y="55"/>
                  </a:cubicBezTo>
                  <a:cubicBezTo>
                    <a:pt x="396" y="52"/>
                    <a:pt x="398" y="49"/>
                    <a:pt x="400" y="46"/>
                  </a:cubicBezTo>
                  <a:cubicBezTo>
                    <a:pt x="400" y="45"/>
                    <a:pt x="401" y="44"/>
                    <a:pt x="401" y="43"/>
                  </a:cubicBezTo>
                  <a:cubicBezTo>
                    <a:pt x="402" y="41"/>
                    <a:pt x="403" y="40"/>
                    <a:pt x="404" y="38"/>
                  </a:cubicBezTo>
                  <a:cubicBezTo>
                    <a:pt x="405" y="38"/>
                    <a:pt x="405" y="37"/>
                    <a:pt x="405" y="37"/>
                  </a:cubicBezTo>
                  <a:cubicBezTo>
                    <a:pt x="407" y="34"/>
                    <a:pt x="408" y="31"/>
                    <a:pt x="410" y="28"/>
                  </a:cubicBezTo>
                  <a:cubicBezTo>
                    <a:pt x="411" y="26"/>
                    <a:pt x="412" y="23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0"/>
                    <a:pt x="414" y="19"/>
                    <a:pt x="415" y="19"/>
                  </a:cubicBezTo>
                  <a:cubicBezTo>
                    <a:pt x="416" y="15"/>
                    <a:pt x="418" y="12"/>
                    <a:pt x="420" y="9"/>
                  </a:cubicBezTo>
                  <a:cubicBezTo>
                    <a:pt x="420" y="7"/>
                    <a:pt x="422" y="5"/>
                    <a:pt x="422" y="3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99" y="2"/>
                    <a:pt x="398" y="4"/>
                    <a:pt x="397" y="6"/>
                  </a:cubicBezTo>
                  <a:cubicBezTo>
                    <a:pt x="395" y="9"/>
                    <a:pt x="394" y="13"/>
                    <a:pt x="392" y="16"/>
                  </a:cubicBezTo>
                  <a:cubicBezTo>
                    <a:pt x="390" y="19"/>
                    <a:pt x="388" y="22"/>
                    <a:pt x="386" y="25"/>
                  </a:cubicBezTo>
                  <a:cubicBezTo>
                    <a:pt x="385" y="27"/>
                    <a:pt x="383" y="29"/>
                    <a:pt x="382" y="31"/>
                  </a:cubicBezTo>
                  <a:cubicBezTo>
                    <a:pt x="381" y="32"/>
                    <a:pt x="381" y="33"/>
                    <a:pt x="380" y="33"/>
                  </a:cubicBezTo>
                  <a:cubicBezTo>
                    <a:pt x="378" y="36"/>
                    <a:pt x="376" y="39"/>
                    <a:pt x="374" y="42"/>
                  </a:cubicBezTo>
                  <a:cubicBezTo>
                    <a:pt x="372" y="45"/>
                    <a:pt x="370" y="47"/>
                    <a:pt x="368" y="50"/>
                  </a:cubicBezTo>
                  <a:cubicBezTo>
                    <a:pt x="367" y="51"/>
                    <a:pt x="367" y="51"/>
                    <a:pt x="366" y="52"/>
                  </a:cubicBezTo>
                  <a:cubicBezTo>
                    <a:pt x="365" y="54"/>
                    <a:pt x="363" y="56"/>
                    <a:pt x="361" y="58"/>
                  </a:cubicBezTo>
                  <a:cubicBezTo>
                    <a:pt x="359" y="60"/>
                    <a:pt x="358" y="61"/>
                    <a:pt x="357" y="63"/>
                  </a:cubicBezTo>
                  <a:cubicBezTo>
                    <a:pt x="356" y="64"/>
                    <a:pt x="354" y="65"/>
                    <a:pt x="353" y="67"/>
                  </a:cubicBezTo>
                  <a:cubicBezTo>
                    <a:pt x="350" y="70"/>
                    <a:pt x="347" y="73"/>
                    <a:pt x="344" y="75"/>
                  </a:cubicBezTo>
                  <a:cubicBezTo>
                    <a:pt x="341" y="79"/>
                    <a:pt x="338" y="82"/>
                    <a:pt x="334" y="85"/>
                  </a:cubicBezTo>
                  <a:cubicBezTo>
                    <a:pt x="332" y="86"/>
                    <a:pt x="330" y="88"/>
                    <a:pt x="328" y="90"/>
                  </a:cubicBezTo>
                  <a:cubicBezTo>
                    <a:pt x="326" y="91"/>
                    <a:pt x="323" y="93"/>
                    <a:pt x="321" y="94"/>
                  </a:cubicBezTo>
                  <a:cubicBezTo>
                    <a:pt x="316" y="98"/>
                    <a:pt x="310" y="102"/>
                    <a:pt x="305" y="105"/>
                  </a:cubicBezTo>
                  <a:cubicBezTo>
                    <a:pt x="301" y="107"/>
                    <a:pt x="298" y="108"/>
                    <a:pt x="295" y="110"/>
                  </a:cubicBezTo>
                  <a:cubicBezTo>
                    <a:pt x="290" y="112"/>
                    <a:pt x="285" y="114"/>
                    <a:pt x="280" y="116"/>
                  </a:cubicBezTo>
                  <a:cubicBezTo>
                    <a:pt x="273" y="119"/>
                    <a:pt x="266" y="121"/>
                    <a:pt x="259" y="122"/>
                  </a:cubicBezTo>
                  <a:cubicBezTo>
                    <a:pt x="250" y="124"/>
                    <a:pt x="241" y="125"/>
                    <a:pt x="232" y="125"/>
                  </a:cubicBezTo>
                  <a:cubicBezTo>
                    <a:pt x="228" y="126"/>
                    <a:pt x="224" y="126"/>
                    <a:pt x="220" y="125"/>
                  </a:cubicBezTo>
                  <a:cubicBezTo>
                    <a:pt x="206" y="125"/>
                    <a:pt x="191" y="122"/>
                    <a:pt x="177" y="118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5"/>
                    <a:pt x="100" y="95"/>
                    <a:pt x="99" y="95"/>
                  </a:cubicBezTo>
                  <a:cubicBezTo>
                    <a:pt x="99" y="95"/>
                    <a:pt x="98" y="96"/>
                    <a:pt x="98" y="96"/>
                  </a:cubicBezTo>
                  <a:cubicBezTo>
                    <a:pt x="98" y="96"/>
                    <a:pt x="97" y="96"/>
                    <a:pt x="97" y="96"/>
                  </a:cubicBezTo>
                  <a:cubicBezTo>
                    <a:pt x="92" y="97"/>
                    <a:pt x="88" y="99"/>
                    <a:pt x="83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1" y="100"/>
                    <a:pt x="81" y="100"/>
                    <a:pt x="80" y="100"/>
                  </a:cubicBezTo>
                  <a:cubicBezTo>
                    <a:pt x="79" y="101"/>
                    <a:pt x="78" y="101"/>
                    <a:pt x="77" y="101"/>
                  </a:cubicBezTo>
                  <a:cubicBezTo>
                    <a:pt x="73" y="102"/>
                    <a:pt x="69" y="102"/>
                    <a:pt x="66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4" y="103"/>
                    <a:pt x="63" y="103"/>
                    <a:pt x="61" y="103"/>
                  </a:cubicBezTo>
                  <a:cubicBezTo>
                    <a:pt x="60" y="104"/>
                    <a:pt x="59" y="104"/>
                    <a:pt x="57" y="104"/>
                  </a:cubicBezTo>
                  <a:cubicBezTo>
                    <a:pt x="55" y="104"/>
                    <a:pt x="54" y="104"/>
                    <a:pt x="52" y="104"/>
                  </a:cubicBezTo>
                  <a:cubicBezTo>
                    <a:pt x="51" y="105"/>
                    <a:pt x="49" y="105"/>
                    <a:pt x="48" y="105"/>
                  </a:cubicBezTo>
                  <a:cubicBezTo>
                    <a:pt x="48" y="105"/>
                    <a:pt x="48" y="105"/>
                    <a:pt x="47" y="105"/>
                  </a:cubicBezTo>
                  <a:cubicBezTo>
                    <a:pt x="45" y="105"/>
                    <a:pt x="43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7" y="105"/>
                    <a:pt x="35" y="105"/>
                    <a:pt x="33" y="105"/>
                  </a:cubicBezTo>
                  <a:cubicBezTo>
                    <a:pt x="32" y="105"/>
                    <a:pt x="32" y="105"/>
                    <a:pt x="31" y="105"/>
                  </a:cubicBezTo>
                  <a:cubicBezTo>
                    <a:pt x="30" y="105"/>
                    <a:pt x="29" y="105"/>
                    <a:pt x="28" y="105"/>
                  </a:cubicBezTo>
                  <a:cubicBezTo>
                    <a:pt x="27" y="105"/>
                    <a:pt x="26" y="105"/>
                    <a:pt x="25" y="105"/>
                  </a:cubicBezTo>
                  <a:cubicBezTo>
                    <a:pt x="24" y="105"/>
                    <a:pt x="23" y="105"/>
                    <a:pt x="22" y="105"/>
                  </a:cubicBezTo>
                  <a:cubicBezTo>
                    <a:pt x="21" y="105"/>
                    <a:pt x="20" y="105"/>
                    <a:pt x="19" y="105"/>
                  </a:cubicBezTo>
                  <a:cubicBezTo>
                    <a:pt x="19" y="105"/>
                    <a:pt x="18" y="105"/>
                    <a:pt x="18" y="105"/>
                  </a:cubicBezTo>
                  <a:cubicBezTo>
                    <a:pt x="16" y="105"/>
                    <a:pt x="15" y="105"/>
                    <a:pt x="13" y="104"/>
                  </a:cubicBezTo>
                  <a:cubicBezTo>
                    <a:pt x="12" y="104"/>
                    <a:pt x="11" y="104"/>
                    <a:pt x="10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4"/>
                    <a:pt x="9" y="104"/>
                    <a:pt x="9" y="104"/>
                  </a:cubicBezTo>
                  <a:cubicBezTo>
                    <a:pt x="7" y="104"/>
                    <a:pt x="6" y="104"/>
                    <a:pt x="4" y="103"/>
                  </a:cubicBezTo>
                  <a:cubicBezTo>
                    <a:pt x="3" y="103"/>
                    <a:pt x="1" y="103"/>
                    <a:pt x="0" y="103"/>
                  </a:cubicBezTo>
                  <a:cubicBezTo>
                    <a:pt x="6" y="105"/>
                    <a:pt x="6" y="105"/>
                    <a:pt x="6" y="105"/>
                  </a:cubicBezTo>
                  <a:lnTo>
                    <a:pt x="191" y="175"/>
                  </a:lnTo>
                  <a:close/>
                </a:path>
              </a:pathLst>
            </a:custGeom>
            <a:gradFill>
              <a:gsLst>
                <a:gs pos="83000">
                  <a:schemeClr val="accent1"/>
                </a:gs>
                <a:gs pos="2339">
                  <a:schemeClr val="accent2"/>
                </a:gs>
                <a:gs pos="16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2251" name="组合 27"/>
          <p:cNvGrpSpPr>
            <a:grpSpLocks/>
          </p:cNvGrpSpPr>
          <p:nvPr/>
        </p:nvGrpSpPr>
        <p:grpSpPr bwMode="auto">
          <a:xfrm>
            <a:off x="2403475" y="844550"/>
            <a:ext cx="519113" cy="1576388"/>
            <a:chOff x="6119812" y="3670300"/>
            <a:chExt cx="922338" cy="2800351"/>
          </a:xfrm>
        </p:grpSpPr>
        <p:sp>
          <p:nvSpPr>
            <p:cNvPr id="52307" name="Freeform 274"/>
            <p:cNvSpPr>
              <a:spLocks/>
            </p:cNvSpPr>
            <p:nvPr/>
          </p:nvSpPr>
          <p:spPr bwMode="auto">
            <a:xfrm>
              <a:off x="6816725" y="5707063"/>
              <a:ext cx="20638" cy="19050"/>
            </a:xfrm>
            <a:custGeom>
              <a:avLst/>
              <a:gdLst>
                <a:gd name="T0" fmla="*/ 0 w 1"/>
                <a:gd name="T1" fmla="*/ 2147483647 h 1"/>
                <a:gd name="T2" fmla="*/ 2147483647 w 1"/>
                <a:gd name="T3" fmla="*/ 0 h 1"/>
                <a:gd name="T4" fmla="*/ 0 w 1"/>
                <a:gd name="T5" fmla="*/ 2147483647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8" name="Freeform 275"/>
            <p:cNvSpPr>
              <a:spLocks/>
            </p:cNvSpPr>
            <p:nvPr/>
          </p:nvSpPr>
          <p:spPr bwMode="auto">
            <a:xfrm>
              <a:off x="6775450" y="6294438"/>
              <a:ext cx="246063" cy="176213"/>
            </a:xfrm>
            <a:custGeom>
              <a:avLst/>
              <a:gdLst>
                <a:gd name="T0" fmla="*/ 2147483647 w 12"/>
                <a:gd name="T1" fmla="*/ 0 h 9"/>
                <a:gd name="T2" fmla="*/ 2147483647 w 12"/>
                <a:gd name="T3" fmla="*/ 2147483647 h 9"/>
                <a:gd name="T4" fmla="*/ 2147483647 w 12"/>
                <a:gd name="T5" fmla="*/ 2147483647 h 9"/>
                <a:gd name="T6" fmla="*/ 2147483647 w 12"/>
                <a:gd name="T7" fmla="*/ 2147483647 h 9"/>
                <a:gd name="T8" fmla="*/ 2147483647 w 12"/>
                <a:gd name="T9" fmla="*/ 2147483647 h 9"/>
                <a:gd name="T10" fmla="*/ 2147483647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9">
                  <a:moveTo>
                    <a:pt x="8" y="0"/>
                  </a:moveTo>
                  <a:cubicBezTo>
                    <a:pt x="8" y="0"/>
                    <a:pt x="12" y="5"/>
                    <a:pt x="12" y="8"/>
                  </a:cubicBezTo>
                  <a:cubicBezTo>
                    <a:pt x="12" y="8"/>
                    <a:pt x="3" y="9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5"/>
                    <a:pt x="1" y="1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9" name="Freeform 276"/>
            <p:cNvSpPr>
              <a:spLocks/>
            </p:cNvSpPr>
            <p:nvPr/>
          </p:nvSpPr>
          <p:spPr bwMode="auto">
            <a:xfrm>
              <a:off x="6119812" y="6235700"/>
              <a:ext cx="266700" cy="234950"/>
            </a:xfrm>
            <a:custGeom>
              <a:avLst/>
              <a:gdLst>
                <a:gd name="T0" fmla="*/ 2147483647 w 13"/>
                <a:gd name="T1" fmla="*/ 2147483647 h 12"/>
                <a:gd name="T2" fmla="*/ 2147483647 w 13"/>
                <a:gd name="T3" fmla="*/ 2147483647 h 12"/>
                <a:gd name="T4" fmla="*/ 2147483647 w 13"/>
                <a:gd name="T5" fmla="*/ 2147483647 h 12"/>
                <a:gd name="T6" fmla="*/ 2147483647 w 13"/>
                <a:gd name="T7" fmla="*/ 2147483647 h 12"/>
                <a:gd name="T8" fmla="*/ 2147483647 w 13"/>
                <a:gd name="T9" fmla="*/ 2147483647 h 12"/>
                <a:gd name="T10" fmla="*/ 0 w 13"/>
                <a:gd name="T11" fmla="*/ 2147483647 h 12"/>
                <a:gd name="T12" fmla="*/ 0 w 13"/>
                <a:gd name="T13" fmla="*/ 2147483647 h 12"/>
                <a:gd name="T14" fmla="*/ 2147483647 w 13"/>
                <a:gd name="T15" fmla="*/ 2147483647 h 12"/>
                <a:gd name="T16" fmla="*/ 2147483647 w 13"/>
                <a:gd name="T17" fmla="*/ 214748364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" h="12">
                  <a:moveTo>
                    <a:pt x="12" y="3"/>
                  </a:moveTo>
                  <a:cubicBezTo>
                    <a:pt x="12" y="3"/>
                    <a:pt x="13" y="6"/>
                    <a:pt x="12" y="7"/>
                  </a:cubicBezTo>
                  <a:cubicBezTo>
                    <a:pt x="12" y="7"/>
                    <a:pt x="10" y="9"/>
                    <a:pt x="9" y="9"/>
                  </a:cubicBezTo>
                  <a:cubicBezTo>
                    <a:pt x="9" y="9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2" y="12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4" y="5"/>
                    <a:pt x="5" y="3"/>
                  </a:cubicBezTo>
                  <a:cubicBezTo>
                    <a:pt x="5" y="0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0" name="Freeform 277"/>
            <p:cNvSpPr>
              <a:spLocks/>
            </p:cNvSpPr>
            <p:nvPr/>
          </p:nvSpPr>
          <p:spPr bwMode="auto">
            <a:xfrm>
              <a:off x="6161088" y="4746625"/>
              <a:ext cx="839788" cy="1627188"/>
            </a:xfrm>
            <a:custGeom>
              <a:avLst/>
              <a:gdLst>
                <a:gd name="T0" fmla="*/ 2147483647 w 41"/>
                <a:gd name="T1" fmla="*/ 2147483647 h 83"/>
                <a:gd name="T2" fmla="*/ 2147483647 w 41"/>
                <a:gd name="T3" fmla="*/ 2147483647 h 83"/>
                <a:gd name="T4" fmla="*/ 2147483647 w 41"/>
                <a:gd name="T5" fmla="*/ 2147483647 h 83"/>
                <a:gd name="T6" fmla="*/ 2147483647 w 41"/>
                <a:gd name="T7" fmla="*/ 2147483647 h 83"/>
                <a:gd name="T8" fmla="*/ 2147483647 w 41"/>
                <a:gd name="T9" fmla="*/ 2147483647 h 83"/>
                <a:gd name="T10" fmla="*/ 2147483647 w 41"/>
                <a:gd name="T11" fmla="*/ 2147483647 h 83"/>
                <a:gd name="T12" fmla="*/ 2147483647 w 41"/>
                <a:gd name="T13" fmla="*/ 2147483647 h 83"/>
                <a:gd name="T14" fmla="*/ 2147483647 w 41"/>
                <a:gd name="T15" fmla="*/ 2147483647 h 83"/>
                <a:gd name="T16" fmla="*/ 2147483647 w 41"/>
                <a:gd name="T17" fmla="*/ 2147483647 h 83"/>
                <a:gd name="T18" fmla="*/ 2147483647 w 41"/>
                <a:gd name="T19" fmla="*/ 2147483647 h 83"/>
                <a:gd name="T20" fmla="*/ 2147483647 w 41"/>
                <a:gd name="T21" fmla="*/ 2147483647 h 83"/>
                <a:gd name="T22" fmla="*/ 2147483647 w 41"/>
                <a:gd name="T23" fmla="*/ 2147483647 h 83"/>
                <a:gd name="T24" fmla="*/ 2147483647 w 41"/>
                <a:gd name="T25" fmla="*/ 2147483647 h 83"/>
                <a:gd name="T26" fmla="*/ 2147483647 w 41"/>
                <a:gd name="T27" fmla="*/ 2147483647 h 83"/>
                <a:gd name="T28" fmla="*/ 2147483647 w 41"/>
                <a:gd name="T29" fmla="*/ 2147483647 h 83"/>
                <a:gd name="T30" fmla="*/ 2147483647 w 41"/>
                <a:gd name="T31" fmla="*/ 2147483647 h 83"/>
                <a:gd name="T32" fmla="*/ 2147483647 w 41"/>
                <a:gd name="T33" fmla="*/ 0 h 83"/>
                <a:gd name="T34" fmla="*/ 2147483647 w 41"/>
                <a:gd name="T35" fmla="*/ 2147483647 h 83"/>
                <a:gd name="T36" fmla="*/ 2147483647 w 41"/>
                <a:gd name="T37" fmla="*/ 2147483647 h 83"/>
                <a:gd name="T38" fmla="*/ 2147483647 w 41"/>
                <a:gd name="T39" fmla="*/ 2147483647 h 83"/>
                <a:gd name="T40" fmla="*/ 2147483647 w 41"/>
                <a:gd name="T41" fmla="*/ 2147483647 h 83"/>
                <a:gd name="T42" fmla="*/ 2147483647 w 41"/>
                <a:gd name="T43" fmla="*/ 2147483647 h 83"/>
                <a:gd name="T44" fmla="*/ 2147483647 w 41"/>
                <a:gd name="T45" fmla="*/ 2147483647 h 83"/>
                <a:gd name="T46" fmla="*/ 2147483647 w 41"/>
                <a:gd name="T47" fmla="*/ 2147483647 h 8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1" h="83">
                  <a:moveTo>
                    <a:pt x="39" y="79"/>
                  </a:moveTo>
                  <a:cubicBezTo>
                    <a:pt x="39" y="79"/>
                    <a:pt x="30" y="81"/>
                    <a:pt x="30" y="79"/>
                  </a:cubicBezTo>
                  <a:cubicBezTo>
                    <a:pt x="29" y="76"/>
                    <a:pt x="31" y="70"/>
                    <a:pt x="31" y="70"/>
                  </a:cubicBezTo>
                  <a:cubicBezTo>
                    <a:pt x="31" y="70"/>
                    <a:pt x="26" y="43"/>
                    <a:pt x="26" y="43"/>
                  </a:cubicBezTo>
                  <a:cubicBezTo>
                    <a:pt x="25" y="42"/>
                    <a:pt x="23" y="31"/>
                    <a:pt x="21" y="24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15" y="73"/>
                    <a:pt x="10" y="79"/>
                  </a:cubicBezTo>
                  <a:cubicBezTo>
                    <a:pt x="10" y="79"/>
                    <a:pt x="5" y="83"/>
                    <a:pt x="2" y="80"/>
                  </a:cubicBezTo>
                  <a:cubicBezTo>
                    <a:pt x="2" y="80"/>
                    <a:pt x="0" y="78"/>
                    <a:pt x="2" y="72"/>
                  </a:cubicBezTo>
                  <a:cubicBezTo>
                    <a:pt x="2" y="72"/>
                    <a:pt x="1" y="62"/>
                    <a:pt x="3" y="58"/>
                  </a:cubicBezTo>
                  <a:cubicBezTo>
                    <a:pt x="3" y="58"/>
                    <a:pt x="3" y="42"/>
                    <a:pt x="3" y="39"/>
                  </a:cubicBezTo>
                  <a:cubicBezTo>
                    <a:pt x="3" y="35"/>
                    <a:pt x="5" y="19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16" y="5"/>
                    <a:pt x="21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8" y="9"/>
                    <a:pt x="39" y="12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6"/>
                    <a:pt x="38" y="32"/>
                    <a:pt x="37" y="36"/>
                  </a:cubicBezTo>
                  <a:cubicBezTo>
                    <a:pt x="37" y="36"/>
                    <a:pt x="39" y="57"/>
                    <a:pt x="39" y="62"/>
                  </a:cubicBezTo>
                  <a:cubicBezTo>
                    <a:pt x="39" y="62"/>
                    <a:pt x="41" y="72"/>
                    <a:pt x="40" y="74"/>
                  </a:cubicBezTo>
                  <a:cubicBezTo>
                    <a:pt x="40" y="75"/>
                    <a:pt x="39" y="79"/>
                    <a:pt x="39" y="79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1" name="Rectangle 278"/>
            <p:cNvSpPr>
              <a:spLocks noChangeArrowheads="1"/>
            </p:cNvSpPr>
            <p:nvPr/>
          </p:nvSpPr>
          <p:spPr bwMode="auto">
            <a:xfrm>
              <a:off x="6467475" y="4983163"/>
              <a:ext cx="1588" cy="190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2312" name="Freeform 279"/>
            <p:cNvSpPr>
              <a:spLocks/>
            </p:cNvSpPr>
            <p:nvPr/>
          </p:nvSpPr>
          <p:spPr bwMode="auto">
            <a:xfrm>
              <a:off x="6345238" y="50609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3" name="Freeform 280"/>
            <p:cNvSpPr>
              <a:spLocks/>
            </p:cNvSpPr>
            <p:nvPr/>
          </p:nvSpPr>
          <p:spPr bwMode="auto">
            <a:xfrm>
              <a:off x="6345238" y="517842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4" name="Freeform 281"/>
            <p:cNvSpPr>
              <a:spLocks/>
            </p:cNvSpPr>
            <p:nvPr/>
          </p:nvSpPr>
          <p:spPr bwMode="auto">
            <a:xfrm>
              <a:off x="6242050" y="4884738"/>
              <a:ext cx="717550" cy="1449388"/>
            </a:xfrm>
            <a:custGeom>
              <a:avLst/>
              <a:gdLst>
                <a:gd name="T0" fmla="*/ 0 w 35"/>
                <a:gd name="T1" fmla="*/ 2147483647 h 74"/>
                <a:gd name="T2" fmla="*/ 2147483647 w 35"/>
                <a:gd name="T3" fmla="*/ 2147483647 h 74"/>
                <a:gd name="T4" fmla="*/ 2147483647 w 35"/>
                <a:gd name="T5" fmla="*/ 2147483647 h 74"/>
                <a:gd name="T6" fmla="*/ 0 w 35"/>
                <a:gd name="T7" fmla="*/ 2147483647 h 74"/>
                <a:gd name="T8" fmla="*/ 2147483647 w 35"/>
                <a:gd name="T9" fmla="*/ 2147483647 h 74"/>
                <a:gd name="T10" fmla="*/ 2147483647 w 35"/>
                <a:gd name="T11" fmla="*/ 2147483647 h 74"/>
                <a:gd name="T12" fmla="*/ 2147483647 w 35"/>
                <a:gd name="T13" fmla="*/ 2147483647 h 74"/>
                <a:gd name="T14" fmla="*/ 2147483647 w 35"/>
                <a:gd name="T15" fmla="*/ 2147483647 h 74"/>
                <a:gd name="T16" fmla="*/ 2147483647 w 35"/>
                <a:gd name="T17" fmla="*/ 2147483647 h 74"/>
                <a:gd name="T18" fmla="*/ 2147483647 w 35"/>
                <a:gd name="T19" fmla="*/ 2147483647 h 74"/>
                <a:gd name="T20" fmla="*/ 2147483647 w 35"/>
                <a:gd name="T21" fmla="*/ 2147483647 h 74"/>
                <a:gd name="T22" fmla="*/ 2147483647 w 35"/>
                <a:gd name="T23" fmla="*/ 2147483647 h 74"/>
                <a:gd name="T24" fmla="*/ 2147483647 w 35"/>
                <a:gd name="T25" fmla="*/ 2147483647 h 74"/>
                <a:gd name="T26" fmla="*/ 2147483647 w 35"/>
                <a:gd name="T27" fmla="*/ 2147483647 h 74"/>
                <a:gd name="T28" fmla="*/ 2147483647 w 35"/>
                <a:gd name="T29" fmla="*/ 2147483647 h 74"/>
                <a:gd name="T30" fmla="*/ 2147483647 w 35"/>
                <a:gd name="T31" fmla="*/ 0 h 74"/>
                <a:gd name="T32" fmla="*/ 2147483647 w 35"/>
                <a:gd name="T33" fmla="*/ 2147483647 h 74"/>
                <a:gd name="T34" fmla="*/ 2147483647 w 35"/>
                <a:gd name="T35" fmla="*/ 2147483647 h 74"/>
                <a:gd name="T36" fmla="*/ 2147483647 w 35"/>
                <a:gd name="T37" fmla="*/ 2147483647 h 74"/>
                <a:gd name="T38" fmla="*/ 2147483647 w 35"/>
                <a:gd name="T39" fmla="*/ 2147483647 h 74"/>
                <a:gd name="T40" fmla="*/ 2147483647 w 35"/>
                <a:gd name="T41" fmla="*/ 2147483647 h 74"/>
                <a:gd name="T42" fmla="*/ 2147483647 w 35"/>
                <a:gd name="T43" fmla="*/ 2147483647 h 74"/>
                <a:gd name="T44" fmla="*/ 2147483647 w 35"/>
                <a:gd name="T45" fmla="*/ 2147483647 h 74"/>
                <a:gd name="T46" fmla="*/ 2147483647 w 35"/>
                <a:gd name="T47" fmla="*/ 2147483647 h 74"/>
                <a:gd name="T48" fmla="*/ 2147483647 w 35"/>
                <a:gd name="T49" fmla="*/ 2147483647 h 74"/>
                <a:gd name="T50" fmla="*/ 2147483647 w 35"/>
                <a:gd name="T51" fmla="*/ 2147483647 h 74"/>
                <a:gd name="T52" fmla="*/ 2147483647 w 35"/>
                <a:gd name="T53" fmla="*/ 2147483647 h 74"/>
                <a:gd name="T54" fmla="*/ 2147483647 w 35"/>
                <a:gd name="T55" fmla="*/ 2147483647 h 74"/>
                <a:gd name="T56" fmla="*/ 2147483647 w 35"/>
                <a:gd name="T57" fmla="*/ 2147483647 h 74"/>
                <a:gd name="T58" fmla="*/ 2147483647 w 35"/>
                <a:gd name="T59" fmla="*/ 2147483647 h 74"/>
                <a:gd name="T60" fmla="*/ 2147483647 w 35"/>
                <a:gd name="T61" fmla="*/ 2147483647 h 74"/>
                <a:gd name="T62" fmla="*/ 2147483647 w 35"/>
                <a:gd name="T63" fmla="*/ 2147483647 h 74"/>
                <a:gd name="T64" fmla="*/ 2147483647 w 35"/>
                <a:gd name="T65" fmla="*/ 2147483647 h 74"/>
                <a:gd name="T66" fmla="*/ 2147483647 w 35"/>
                <a:gd name="T67" fmla="*/ 2147483647 h 74"/>
                <a:gd name="T68" fmla="*/ 2147483647 w 35"/>
                <a:gd name="T69" fmla="*/ 2147483647 h 74"/>
                <a:gd name="T70" fmla="*/ 2147483647 w 35"/>
                <a:gd name="T71" fmla="*/ 2147483647 h 74"/>
                <a:gd name="T72" fmla="*/ 2147483647 w 35"/>
                <a:gd name="T73" fmla="*/ 2147483647 h 74"/>
                <a:gd name="T74" fmla="*/ 2147483647 w 35"/>
                <a:gd name="T75" fmla="*/ 2147483647 h 74"/>
                <a:gd name="T76" fmla="*/ 0 w 35"/>
                <a:gd name="T77" fmla="*/ 2147483647 h 7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5" h="74">
                  <a:moveTo>
                    <a:pt x="0" y="74"/>
                  </a:moveTo>
                  <a:cubicBezTo>
                    <a:pt x="1" y="71"/>
                    <a:pt x="1" y="67"/>
                    <a:pt x="2" y="65"/>
                  </a:cubicBezTo>
                  <a:cubicBezTo>
                    <a:pt x="4" y="63"/>
                    <a:pt x="3" y="58"/>
                    <a:pt x="3" y="58"/>
                  </a:cubicBezTo>
                  <a:cubicBezTo>
                    <a:pt x="1" y="58"/>
                    <a:pt x="0" y="48"/>
                    <a:pt x="0" y="48"/>
                  </a:cubicBezTo>
                  <a:cubicBezTo>
                    <a:pt x="0" y="48"/>
                    <a:pt x="3" y="52"/>
                    <a:pt x="5" y="51"/>
                  </a:cubicBezTo>
                  <a:cubicBezTo>
                    <a:pt x="6" y="51"/>
                    <a:pt x="5" y="49"/>
                    <a:pt x="5" y="45"/>
                  </a:cubicBezTo>
                  <a:cubicBezTo>
                    <a:pt x="4" y="40"/>
                    <a:pt x="7" y="29"/>
                    <a:pt x="7" y="29"/>
                  </a:cubicBezTo>
                  <a:cubicBezTo>
                    <a:pt x="6" y="32"/>
                    <a:pt x="7" y="39"/>
                    <a:pt x="7" y="39"/>
                  </a:cubicBezTo>
                  <a:cubicBezTo>
                    <a:pt x="7" y="39"/>
                    <a:pt x="10" y="26"/>
                    <a:pt x="10" y="23"/>
                  </a:cubicBezTo>
                  <a:cubicBezTo>
                    <a:pt x="11" y="19"/>
                    <a:pt x="6" y="16"/>
                    <a:pt x="5" y="15"/>
                  </a:cubicBezTo>
                  <a:cubicBezTo>
                    <a:pt x="10" y="18"/>
                    <a:pt x="14" y="15"/>
                    <a:pt x="14" y="15"/>
                  </a:cubicBezTo>
                  <a:cubicBezTo>
                    <a:pt x="12" y="14"/>
                    <a:pt x="7" y="10"/>
                    <a:pt x="5" y="9"/>
                  </a:cubicBezTo>
                  <a:cubicBezTo>
                    <a:pt x="8" y="11"/>
                    <a:pt x="14" y="12"/>
                    <a:pt x="14" y="1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9"/>
                    <a:pt x="16" y="11"/>
                    <a:pt x="19" y="7"/>
                  </a:cubicBezTo>
                  <a:cubicBezTo>
                    <a:pt x="21" y="4"/>
                    <a:pt x="26" y="0"/>
                    <a:pt x="26" y="0"/>
                  </a:cubicBezTo>
                  <a:cubicBezTo>
                    <a:pt x="24" y="2"/>
                    <a:pt x="23" y="10"/>
                    <a:pt x="23" y="10"/>
                  </a:cubicBezTo>
                  <a:cubicBezTo>
                    <a:pt x="23" y="10"/>
                    <a:pt x="23" y="9"/>
                    <a:pt x="28" y="7"/>
                  </a:cubicBezTo>
                  <a:cubicBezTo>
                    <a:pt x="31" y="6"/>
                    <a:pt x="32" y="3"/>
                    <a:pt x="32" y="1"/>
                  </a:cubicBezTo>
                  <a:cubicBezTo>
                    <a:pt x="33" y="3"/>
                    <a:pt x="34" y="4"/>
                    <a:pt x="35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0" y="14"/>
                    <a:pt x="18" y="13"/>
                    <a:pt x="21" y="15"/>
                  </a:cubicBezTo>
                  <a:cubicBezTo>
                    <a:pt x="23" y="17"/>
                    <a:pt x="30" y="14"/>
                    <a:pt x="30" y="14"/>
                  </a:cubicBezTo>
                  <a:cubicBezTo>
                    <a:pt x="28" y="17"/>
                    <a:pt x="23" y="18"/>
                    <a:pt x="23" y="18"/>
                  </a:cubicBezTo>
                  <a:cubicBezTo>
                    <a:pt x="23" y="18"/>
                    <a:pt x="23" y="23"/>
                    <a:pt x="27" y="31"/>
                  </a:cubicBezTo>
                  <a:cubicBezTo>
                    <a:pt x="30" y="38"/>
                    <a:pt x="27" y="44"/>
                    <a:pt x="27" y="44"/>
                  </a:cubicBezTo>
                  <a:cubicBezTo>
                    <a:pt x="30" y="44"/>
                    <a:pt x="30" y="35"/>
                    <a:pt x="30" y="35"/>
                  </a:cubicBezTo>
                  <a:cubicBezTo>
                    <a:pt x="30" y="35"/>
                    <a:pt x="30" y="47"/>
                    <a:pt x="31" y="51"/>
                  </a:cubicBezTo>
                  <a:cubicBezTo>
                    <a:pt x="32" y="55"/>
                    <a:pt x="28" y="64"/>
                    <a:pt x="28" y="64"/>
                  </a:cubicBezTo>
                  <a:cubicBezTo>
                    <a:pt x="32" y="64"/>
                    <a:pt x="33" y="55"/>
                    <a:pt x="33" y="55"/>
                  </a:cubicBezTo>
                  <a:cubicBezTo>
                    <a:pt x="33" y="57"/>
                    <a:pt x="32" y="64"/>
                    <a:pt x="31" y="67"/>
                  </a:cubicBezTo>
                  <a:cubicBezTo>
                    <a:pt x="30" y="69"/>
                    <a:pt x="30" y="71"/>
                    <a:pt x="31" y="73"/>
                  </a:cubicBezTo>
                  <a:cubicBezTo>
                    <a:pt x="29" y="73"/>
                    <a:pt x="26" y="73"/>
                    <a:pt x="26" y="72"/>
                  </a:cubicBezTo>
                  <a:cubicBezTo>
                    <a:pt x="25" y="69"/>
                    <a:pt x="27" y="63"/>
                    <a:pt x="27" y="63"/>
                  </a:cubicBezTo>
                  <a:cubicBezTo>
                    <a:pt x="27" y="63"/>
                    <a:pt x="22" y="36"/>
                    <a:pt x="22" y="36"/>
                  </a:cubicBezTo>
                  <a:cubicBezTo>
                    <a:pt x="21" y="35"/>
                    <a:pt x="19" y="24"/>
                    <a:pt x="17" y="17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1" y="66"/>
                    <a:pt x="6" y="72"/>
                  </a:cubicBezTo>
                  <a:cubicBezTo>
                    <a:pt x="6" y="72"/>
                    <a:pt x="3" y="74"/>
                    <a:pt x="0" y="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5" name="Freeform 282"/>
            <p:cNvSpPr>
              <a:spLocks/>
            </p:cNvSpPr>
            <p:nvPr/>
          </p:nvSpPr>
          <p:spPr bwMode="auto">
            <a:xfrm>
              <a:off x="6119812" y="4217988"/>
              <a:ext cx="266700" cy="823913"/>
            </a:xfrm>
            <a:custGeom>
              <a:avLst/>
              <a:gdLst>
                <a:gd name="T0" fmla="*/ 2147483647 w 13"/>
                <a:gd name="T1" fmla="*/ 2147483647 h 42"/>
                <a:gd name="T2" fmla="*/ 2147483647 w 13"/>
                <a:gd name="T3" fmla="*/ 2147483647 h 42"/>
                <a:gd name="T4" fmla="*/ 2147483647 w 13"/>
                <a:gd name="T5" fmla="*/ 2147483647 h 42"/>
                <a:gd name="T6" fmla="*/ 2147483647 w 13"/>
                <a:gd name="T7" fmla="*/ 2147483647 h 42"/>
                <a:gd name="T8" fmla="*/ 2147483647 w 13"/>
                <a:gd name="T9" fmla="*/ 2147483647 h 42"/>
                <a:gd name="T10" fmla="*/ 2147483647 w 13"/>
                <a:gd name="T11" fmla="*/ 2147483647 h 42"/>
                <a:gd name="T12" fmla="*/ 2147483647 w 13"/>
                <a:gd name="T13" fmla="*/ 2147483647 h 42"/>
                <a:gd name="T14" fmla="*/ 2147483647 w 13"/>
                <a:gd name="T15" fmla="*/ 2147483647 h 42"/>
                <a:gd name="T16" fmla="*/ 2147483647 w 13"/>
                <a:gd name="T17" fmla="*/ 0 h 42"/>
                <a:gd name="T18" fmla="*/ 2147483647 w 13"/>
                <a:gd name="T19" fmla="*/ 2147483647 h 42"/>
                <a:gd name="T20" fmla="*/ 2147483647 w 13"/>
                <a:gd name="T21" fmla="*/ 2147483647 h 4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" h="42">
                  <a:moveTo>
                    <a:pt x="10" y="36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5" y="37"/>
                    <a:pt x="5" y="36"/>
                  </a:cubicBezTo>
                  <a:cubicBezTo>
                    <a:pt x="5" y="35"/>
                    <a:pt x="4" y="37"/>
                    <a:pt x="2" y="35"/>
                  </a:cubicBezTo>
                  <a:cubicBezTo>
                    <a:pt x="0" y="33"/>
                    <a:pt x="2" y="30"/>
                    <a:pt x="2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8"/>
                    <a:pt x="3" y="7"/>
                  </a:cubicBezTo>
                  <a:cubicBezTo>
                    <a:pt x="3" y="6"/>
                    <a:pt x="3" y="1"/>
                    <a:pt x="4" y="0"/>
                  </a:cubicBezTo>
                  <a:cubicBezTo>
                    <a:pt x="4" y="0"/>
                    <a:pt x="13" y="22"/>
                    <a:pt x="12" y="24"/>
                  </a:cubicBezTo>
                  <a:cubicBezTo>
                    <a:pt x="12" y="26"/>
                    <a:pt x="10" y="36"/>
                    <a:pt x="10" y="36"/>
                  </a:cubicBezTo>
                  <a:close/>
                </a:path>
              </a:pathLst>
            </a:custGeom>
            <a:solidFill>
              <a:srgbClr val="E87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6" name="Freeform 283"/>
            <p:cNvSpPr>
              <a:spLocks/>
            </p:cNvSpPr>
            <p:nvPr/>
          </p:nvSpPr>
          <p:spPr bwMode="auto">
            <a:xfrm>
              <a:off x="6816725" y="4217988"/>
              <a:ext cx="225425" cy="784225"/>
            </a:xfrm>
            <a:custGeom>
              <a:avLst/>
              <a:gdLst>
                <a:gd name="T0" fmla="*/ 2147483647 w 11"/>
                <a:gd name="T1" fmla="*/ 0 h 40"/>
                <a:gd name="T2" fmla="*/ 2147483647 w 11"/>
                <a:gd name="T3" fmla="*/ 2147483647 h 40"/>
                <a:gd name="T4" fmla="*/ 2147483647 w 11"/>
                <a:gd name="T5" fmla="*/ 2147483647 h 40"/>
                <a:gd name="T6" fmla="*/ 2147483647 w 11"/>
                <a:gd name="T7" fmla="*/ 2147483647 h 40"/>
                <a:gd name="T8" fmla="*/ 2147483647 w 11"/>
                <a:gd name="T9" fmla="*/ 2147483647 h 40"/>
                <a:gd name="T10" fmla="*/ 2147483647 w 11"/>
                <a:gd name="T11" fmla="*/ 2147483647 h 40"/>
                <a:gd name="T12" fmla="*/ 2147483647 w 11"/>
                <a:gd name="T13" fmla="*/ 2147483647 h 40"/>
                <a:gd name="T14" fmla="*/ 2147483647 w 11"/>
                <a:gd name="T15" fmla="*/ 2147483647 h 40"/>
                <a:gd name="T16" fmla="*/ 2147483647 w 11"/>
                <a:gd name="T17" fmla="*/ 2147483647 h 40"/>
                <a:gd name="T18" fmla="*/ 2147483647 w 11"/>
                <a:gd name="T19" fmla="*/ 2147483647 h 40"/>
                <a:gd name="T20" fmla="*/ 2147483647 w 11"/>
                <a:gd name="T21" fmla="*/ 0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" h="40">
                  <a:moveTo>
                    <a:pt x="5" y="0"/>
                  </a:moveTo>
                  <a:cubicBezTo>
                    <a:pt x="5" y="0"/>
                    <a:pt x="6" y="5"/>
                    <a:pt x="6" y="7"/>
                  </a:cubicBezTo>
                  <a:cubicBezTo>
                    <a:pt x="7" y="9"/>
                    <a:pt x="9" y="19"/>
                    <a:pt x="10" y="19"/>
                  </a:cubicBezTo>
                  <a:cubicBezTo>
                    <a:pt x="11" y="20"/>
                    <a:pt x="11" y="25"/>
                    <a:pt x="10" y="26"/>
                  </a:cubicBezTo>
                  <a:cubicBezTo>
                    <a:pt x="8" y="27"/>
                    <a:pt x="7" y="30"/>
                    <a:pt x="8" y="31"/>
                  </a:cubicBezTo>
                  <a:cubicBezTo>
                    <a:pt x="8" y="32"/>
                    <a:pt x="10" y="33"/>
                    <a:pt x="8" y="35"/>
                  </a:cubicBezTo>
                  <a:cubicBezTo>
                    <a:pt x="6" y="36"/>
                    <a:pt x="8" y="40"/>
                    <a:pt x="5" y="4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0" y="8"/>
                    <a:pt x="2" y="4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E87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7" name="Freeform 284"/>
            <p:cNvSpPr>
              <a:spLocks/>
            </p:cNvSpPr>
            <p:nvPr/>
          </p:nvSpPr>
          <p:spPr bwMode="auto">
            <a:xfrm>
              <a:off x="6161088" y="4257675"/>
              <a:ext cx="266700" cy="587375"/>
            </a:xfrm>
            <a:custGeom>
              <a:avLst/>
              <a:gdLst>
                <a:gd name="T0" fmla="*/ 2147483647 w 13"/>
                <a:gd name="T1" fmla="*/ 2147483647 h 30"/>
                <a:gd name="T2" fmla="*/ 2147483647 w 13"/>
                <a:gd name="T3" fmla="*/ 2147483647 h 30"/>
                <a:gd name="T4" fmla="*/ 2147483647 w 13"/>
                <a:gd name="T5" fmla="*/ 2147483647 h 30"/>
                <a:gd name="T6" fmla="*/ 2147483647 w 13"/>
                <a:gd name="T7" fmla="*/ 2147483647 h 30"/>
                <a:gd name="T8" fmla="*/ 2147483647 w 13"/>
                <a:gd name="T9" fmla="*/ 2147483647 h 30"/>
                <a:gd name="T10" fmla="*/ 2147483647 w 13"/>
                <a:gd name="T11" fmla="*/ 2147483647 h 30"/>
                <a:gd name="T12" fmla="*/ 2147483647 w 13"/>
                <a:gd name="T13" fmla="*/ 2147483647 h 30"/>
                <a:gd name="T14" fmla="*/ 2147483647 w 13"/>
                <a:gd name="T15" fmla="*/ 0 h 30"/>
                <a:gd name="T16" fmla="*/ 2147483647 w 13"/>
                <a:gd name="T17" fmla="*/ 2147483647 h 30"/>
                <a:gd name="T18" fmla="*/ 2147483647 w 13"/>
                <a:gd name="T19" fmla="*/ 2147483647 h 30"/>
                <a:gd name="T20" fmla="*/ 2147483647 w 13"/>
                <a:gd name="T21" fmla="*/ 2147483647 h 30"/>
                <a:gd name="T22" fmla="*/ 2147483647 w 13"/>
                <a:gd name="T23" fmla="*/ 2147483647 h 30"/>
                <a:gd name="T24" fmla="*/ 2147483647 w 13"/>
                <a:gd name="T25" fmla="*/ 2147483647 h 30"/>
                <a:gd name="T26" fmla="*/ 2147483647 w 13"/>
                <a:gd name="T27" fmla="*/ 2147483647 h 30"/>
                <a:gd name="T28" fmla="*/ 0 w 13"/>
                <a:gd name="T29" fmla="*/ 2147483647 h 30"/>
                <a:gd name="T30" fmla="*/ 0 w 13"/>
                <a:gd name="T31" fmla="*/ 2147483647 h 30"/>
                <a:gd name="T32" fmla="*/ 0 w 13"/>
                <a:gd name="T33" fmla="*/ 2147483647 h 30"/>
                <a:gd name="T34" fmla="*/ 2147483647 w 13"/>
                <a:gd name="T35" fmla="*/ 2147483647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" h="30">
                  <a:moveTo>
                    <a:pt x="9" y="23"/>
                  </a:moveTo>
                  <a:cubicBezTo>
                    <a:pt x="9" y="23"/>
                    <a:pt x="7" y="22"/>
                    <a:pt x="6" y="22"/>
                  </a:cubicBezTo>
                  <a:cubicBezTo>
                    <a:pt x="6" y="22"/>
                    <a:pt x="7" y="21"/>
                    <a:pt x="6" y="20"/>
                  </a:cubicBezTo>
                  <a:cubicBezTo>
                    <a:pt x="5" y="19"/>
                    <a:pt x="5" y="18"/>
                    <a:pt x="2" y="20"/>
                  </a:cubicBezTo>
                  <a:cubicBezTo>
                    <a:pt x="2" y="20"/>
                    <a:pt x="3" y="18"/>
                    <a:pt x="6" y="18"/>
                  </a:cubicBezTo>
                  <a:cubicBezTo>
                    <a:pt x="6" y="18"/>
                    <a:pt x="6" y="16"/>
                    <a:pt x="5" y="15"/>
                  </a:cubicBezTo>
                  <a:cubicBezTo>
                    <a:pt x="3" y="14"/>
                    <a:pt x="5" y="11"/>
                    <a:pt x="3" y="10"/>
                  </a:cubicBezTo>
                  <a:cubicBezTo>
                    <a:pt x="2" y="9"/>
                    <a:pt x="4" y="0"/>
                    <a:pt x="4" y="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0" y="16"/>
                    <a:pt x="11" y="21"/>
                    <a:pt x="11" y="22"/>
                  </a:cubicBezTo>
                  <a:cubicBezTo>
                    <a:pt x="11" y="23"/>
                    <a:pt x="13" y="29"/>
                    <a:pt x="9" y="30"/>
                  </a:cubicBezTo>
                  <a:cubicBezTo>
                    <a:pt x="8" y="29"/>
                    <a:pt x="7" y="29"/>
                    <a:pt x="6" y="29"/>
                  </a:cubicBezTo>
                  <a:cubicBezTo>
                    <a:pt x="6" y="29"/>
                    <a:pt x="9" y="23"/>
                    <a:pt x="7" y="23"/>
                  </a:cubicBezTo>
                  <a:cubicBezTo>
                    <a:pt x="7" y="23"/>
                    <a:pt x="2" y="25"/>
                    <a:pt x="1" y="26"/>
                  </a:cubicBezTo>
                  <a:cubicBezTo>
                    <a:pt x="1" y="26"/>
                    <a:pt x="1" y="27"/>
                    <a:pt x="0" y="2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4"/>
                    <a:pt x="5" y="23"/>
                    <a:pt x="9" y="23"/>
                  </a:cubicBezTo>
                  <a:close/>
                </a:path>
              </a:pathLst>
            </a:custGeom>
            <a:solidFill>
              <a:srgbClr val="EB5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8" name="Freeform 285"/>
            <p:cNvSpPr>
              <a:spLocks/>
            </p:cNvSpPr>
            <p:nvPr/>
          </p:nvSpPr>
          <p:spPr bwMode="auto">
            <a:xfrm>
              <a:off x="6242050" y="4865688"/>
              <a:ext cx="82550" cy="58738"/>
            </a:xfrm>
            <a:custGeom>
              <a:avLst/>
              <a:gdLst>
                <a:gd name="T0" fmla="*/ 2147483647 w 4"/>
                <a:gd name="T1" fmla="*/ 0 h 3"/>
                <a:gd name="T2" fmla="*/ 2147483647 w 4"/>
                <a:gd name="T3" fmla="*/ 2147483647 h 3"/>
                <a:gd name="T4" fmla="*/ 0 w 4"/>
                <a:gd name="T5" fmla="*/ 2147483647 h 3"/>
                <a:gd name="T6" fmla="*/ 2147483647 w 4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0" y="3"/>
                  </a:cubicBezTo>
                  <a:cubicBezTo>
                    <a:pt x="0" y="3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EB5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9" name="Freeform 286"/>
            <p:cNvSpPr>
              <a:spLocks/>
            </p:cNvSpPr>
            <p:nvPr/>
          </p:nvSpPr>
          <p:spPr bwMode="auto">
            <a:xfrm>
              <a:off x="6202363" y="4100513"/>
              <a:ext cx="715963" cy="803275"/>
            </a:xfrm>
            <a:custGeom>
              <a:avLst/>
              <a:gdLst>
                <a:gd name="T0" fmla="*/ 2147483647 w 35"/>
                <a:gd name="T1" fmla="*/ 2147483647 h 41"/>
                <a:gd name="T2" fmla="*/ 2147483647 w 35"/>
                <a:gd name="T3" fmla="*/ 2147483647 h 41"/>
                <a:gd name="T4" fmla="*/ 2147483647 w 35"/>
                <a:gd name="T5" fmla="*/ 2147483647 h 41"/>
                <a:gd name="T6" fmla="*/ 2147483647 w 35"/>
                <a:gd name="T7" fmla="*/ 2147483647 h 41"/>
                <a:gd name="T8" fmla="*/ 2147483647 w 35"/>
                <a:gd name="T9" fmla="*/ 2147483647 h 41"/>
                <a:gd name="T10" fmla="*/ 2147483647 w 35"/>
                <a:gd name="T11" fmla="*/ 2147483647 h 41"/>
                <a:gd name="T12" fmla="*/ 2147483647 w 35"/>
                <a:gd name="T13" fmla="*/ 2147483647 h 41"/>
                <a:gd name="T14" fmla="*/ 0 w 35"/>
                <a:gd name="T15" fmla="*/ 2147483647 h 41"/>
                <a:gd name="T16" fmla="*/ 2147483647 w 35"/>
                <a:gd name="T17" fmla="*/ 0 h 41"/>
                <a:gd name="T18" fmla="*/ 2147483647 w 35"/>
                <a:gd name="T19" fmla="*/ 0 h 41"/>
                <a:gd name="T20" fmla="*/ 2147483647 w 35"/>
                <a:gd name="T21" fmla="*/ 0 h 41"/>
                <a:gd name="T22" fmla="*/ 2147483647 w 35"/>
                <a:gd name="T23" fmla="*/ 2147483647 h 41"/>
                <a:gd name="T24" fmla="*/ 2147483647 w 35"/>
                <a:gd name="T25" fmla="*/ 2147483647 h 41"/>
                <a:gd name="T26" fmla="*/ 2147483647 w 35"/>
                <a:gd name="T27" fmla="*/ 2147483647 h 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5" h="41">
                  <a:moveTo>
                    <a:pt x="33" y="30"/>
                  </a:moveTo>
                  <a:cubicBezTo>
                    <a:pt x="33" y="30"/>
                    <a:pt x="31" y="33"/>
                    <a:pt x="32" y="36"/>
                  </a:cubicBezTo>
                  <a:cubicBezTo>
                    <a:pt x="33" y="38"/>
                    <a:pt x="26" y="37"/>
                    <a:pt x="26" y="37"/>
                  </a:cubicBezTo>
                  <a:cubicBezTo>
                    <a:pt x="26" y="37"/>
                    <a:pt x="16" y="41"/>
                    <a:pt x="6" y="36"/>
                  </a:cubicBezTo>
                  <a:cubicBezTo>
                    <a:pt x="6" y="36"/>
                    <a:pt x="5" y="35"/>
                    <a:pt x="5" y="33"/>
                  </a:cubicBezTo>
                  <a:cubicBezTo>
                    <a:pt x="5" y="31"/>
                    <a:pt x="5" y="29"/>
                    <a:pt x="5" y="27"/>
                  </a:cubicBezTo>
                  <a:cubicBezTo>
                    <a:pt x="5" y="25"/>
                    <a:pt x="2" y="20"/>
                    <a:pt x="2" y="18"/>
                  </a:cubicBezTo>
                  <a:cubicBezTo>
                    <a:pt x="2" y="15"/>
                    <a:pt x="0" y="6"/>
                    <a:pt x="0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33" y="3"/>
                    <a:pt x="35" y="6"/>
                  </a:cubicBezTo>
                  <a:cubicBezTo>
                    <a:pt x="35" y="6"/>
                    <a:pt x="33" y="12"/>
                    <a:pt x="31" y="19"/>
                  </a:cubicBezTo>
                  <a:cubicBezTo>
                    <a:pt x="30" y="27"/>
                    <a:pt x="33" y="26"/>
                    <a:pt x="33" y="30"/>
                  </a:cubicBezTo>
                  <a:close/>
                </a:path>
              </a:pathLst>
            </a:custGeom>
            <a:solidFill>
              <a:srgbClr val="E96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0" name="Freeform 287"/>
            <p:cNvSpPr>
              <a:spLocks/>
            </p:cNvSpPr>
            <p:nvPr/>
          </p:nvSpPr>
          <p:spPr bwMode="auto">
            <a:xfrm>
              <a:off x="6734175" y="4708525"/>
              <a:ext cx="61913" cy="96838"/>
            </a:xfrm>
            <a:custGeom>
              <a:avLst/>
              <a:gdLst>
                <a:gd name="T0" fmla="*/ 2147483647 w 3"/>
                <a:gd name="T1" fmla="*/ 0 h 5"/>
                <a:gd name="T2" fmla="*/ 0 w 3"/>
                <a:gd name="T3" fmla="*/ 2147483647 h 5"/>
                <a:gd name="T4" fmla="*/ 2147483647 w 3"/>
                <a:gd name="T5" fmla="*/ 0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2"/>
                    <a:pt x="0" y="5"/>
                    <a:pt x="0" y="5"/>
                  </a:cubicBezTo>
                  <a:cubicBezTo>
                    <a:pt x="0" y="5"/>
                    <a:pt x="1" y="2"/>
                    <a:pt x="3" y="0"/>
                  </a:cubicBezTo>
                  <a:close/>
                </a:path>
              </a:pathLst>
            </a:custGeom>
            <a:solidFill>
              <a:srgbClr val="EB5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1" name="Freeform 288"/>
            <p:cNvSpPr>
              <a:spLocks/>
            </p:cNvSpPr>
            <p:nvPr/>
          </p:nvSpPr>
          <p:spPr bwMode="auto">
            <a:xfrm>
              <a:off x="6692900" y="4297363"/>
              <a:ext cx="204788" cy="528638"/>
            </a:xfrm>
            <a:custGeom>
              <a:avLst/>
              <a:gdLst>
                <a:gd name="T0" fmla="*/ 2147483647 w 10"/>
                <a:gd name="T1" fmla="*/ 2147483647 h 27"/>
                <a:gd name="T2" fmla="*/ 2147483647 w 10"/>
                <a:gd name="T3" fmla="*/ 2147483647 h 27"/>
                <a:gd name="T4" fmla="*/ 2147483647 w 10"/>
                <a:gd name="T5" fmla="*/ 2147483647 h 27"/>
                <a:gd name="T6" fmla="*/ 2147483647 w 10"/>
                <a:gd name="T7" fmla="*/ 2147483647 h 27"/>
                <a:gd name="T8" fmla="*/ 0 w 10"/>
                <a:gd name="T9" fmla="*/ 2147483647 h 27"/>
                <a:gd name="T10" fmla="*/ 2147483647 w 10"/>
                <a:gd name="T11" fmla="*/ 2147483647 h 27"/>
                <a:gd name="T12" fmla="*/ 2147483647 w 10"/>
                <a:gd name="T13" fmla="*/ 2147483647 h 27"/>
                <a:gd name="T14" fmla="*/ 2147483647 w 10"/>
                <a:gd name="T15" fmla="*/ 0 h 27"/>
                <a:gd name="T16" fmla="*/ 2147483647 w 10"/>
                <a:gd name="T17" fmla="*/ 2147483647 h 27"/>
                <a:gd name="T18" fmla="*/ 2147483647 w 10"/>
                <a:gd name="T19" fmla="*/ 2147483647 h 27"/>
                <a:gd name="T20" fmla="*/ 2147483647 w 10"/>
                <a:gd name="T21" fmla="*/ 2147483647 h 27"/>
                <a:gd name="T22" fmla="*/ 2147483647 w 10"/>
                <a:gd name="T23" fmla="*/ 2147483647 h 27"/>
                <a:gd name="T24" fmla="*/ 2147483647 w 10"/>
                <a:gd name="T25" fmla="*/ 2147483647 h 27"/>
                <a:gd name="T26" fmla="*/ 2147483647 w 10"/>
                <a:gd name="T27" fmla="*/ 2147483647 h 2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" h="27">
                  <a:moveTo>
                    <a:pt x="7" y="20"/>
                  </a:moveTo>
                  <a:cubicBezTo>
                    <a:pt x="6" y="20"/>
                    <a:pt x="5" y="21"/>
                    <a:pt x="5" y="21"/>
                  </a:cubicBezTo>
                  <a:cubicBezTo>
                    <a:pt x="5" y="21"/>
                    <a:pt x="5" y="20"/>
                    <a:pt x="6" y="20"/>
                  </a:cubicBezTo>
                  <a:cubicBezTo>
                    <a:pt x="6" y="17"/>
                    <a:pt x="5" y="14"/>
                    <a:pt x="5" y="1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18"/>
                    <a:pt x="7" y="8"/>
                    <a:pt x="7" y="8"/>
                  </a:cubicBezTo>
                  <a:cubicBezTo>
                    <a:pt x="8" y="6"/>
                    <a:pt x="5" y="6"/>
                    <a:pt x="5" y="6"/>
                  </a:cubicBezTo>
                  <a:cubicBezTo>
                    <a:pt x="5" y="6"/>
                    <a:pt x="8" y="2"/>
                    <a:pt x="10" y="0"/>
                  </a:cubicBezTo>
                  <a:cubicBezTo>
                    <a:pt x="9" y="3"/>
                    <a:pt x="8" y="6"/>
                    <a:pt x="7" y="9"/>
                  </a:cubicBezTo>
                  <a:cubicBezTo>
                    <a:pt x="6" y="17"/>
                    <a:pt x="9" y="16"/>
                    <a:pt x="9" y="20"/>
                  </a:cubicBezTo>
                  <a:cubicBezTo>
                    <a:pt x="9" y="20"/>
                    <a:pt x="9" y="26"/>
                    <a:pt x="6" y="27"/>
                  </a:cubicBezTo>
                  <a:cubicBezTo>
                    <a:pt x="5" y="27"/>
                    <a:pt x="4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5" y="24"/>
                    <a:pt x="9" y="21"/>
                    <a:pt x="7" y="20"/>
                  </a:cubicBezTo>
                  <a:close/>
                </a:path>
              </a:pathLst>
            </a:custGeom>
            <a:solidFill>
              <a:srgbClr val="EB5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2" name="Freeform 289"/>
            <p:cNvSpPr>
              <a:spLocks/>
            </p:cNvSpPr>
            <p:nvPr/>
          </p:nvSpPr>
          <p:spPr bwMode="auto">
            <a:xfrm>
              <a:off x="6242050" y="4198938"/>
              <a:ext cx="225425" cy="606425"/>
            </a:xfrm>
            <a:custGeom>
              <a:avLst/>
              <a:gdLst>
                <a:gd name="T0" fmla="*/ 0 w 11"/>
                <a:gd name="T1" fmla="*/ 2147483647 h 31"/>
                <a:gd name="T2" fmla="*/ 0 w 11"/>
                <a:gd name="T3" fmla="*/ 2147483647 h 31"/>
                <a:gd name="T4" fmla="*/ 0 w 11"/>
                <a:gd name="T5" fmla="*/ 2147483647 h 31"/>
                <a:gd name="T6" fmla="*/ 2147483647 w 11"/>
                <a:gd name="T7" fmla="*/ 2147483647 h 31"/>
                <a:gd name="T8" fmla="*/ 2147483647 w 11"/>
                <a:gd name="T9" fmla="*/ 0 h 31"/>
                <a:gd name="T10" fmla="*/ 2147483647 w 11"/>
                <a:gd name="T11" fmla="*/ 2147483647 h 31"/>
                <a:gd name="T12" fmla="*/ 2147483647 w 11"/>
                <a:gd name="T13" fmla="*/ 2147483647 h 31"/>
                <a:gd name="T14" fmla="*/ 2147483647 w 11"/>
                <a:gd name="T15" fmla="*/ 2147483647 h 31"/>
                <a:gd name="T16" fmla="*/ 2147483647 w 11"/>
                <a:gd name="T17" fmla="*/ 2147483647 h 31"/>
                <a:gd name="T18" fmla="*/ 2147483647 w 11"/>
                <a:gd name="T19" fmla="*/ 2147483647 h 31"/>
                <a:gd name="T20" fmla="*/ 2147483647 w 11"/>
                <a:gd name="T21" fmla="*/ 2147483647 h 31"/>
                <a:gd name="T22" fmla="*/ 2147483647 w 11"/>
                <a:gd name="T23" fmla="*/ 2147483647 h 31"/>
                <a:gd name="T24" fmla="*/ 2147483647 w 11"/>
                <a:gd name="T25" fmla="*/ 2147483647 h 31"/>
                <a:gd name="T26" fmla="*/ 2147483647 w 11"/>
                <a:gd name="T27" fmla="*/ 2147483647 h 31"/>
                <a:gd name="T28" fmla="*/ 2147483647 w 11"/>
                <a:gd name="T29" fmla="*/ 2147483647 h 31"/>
                <a:gd name="T30" fmla="*/ 2147483647 w 11"/>
                <a:gd name="T31" fmla="*/ 2147483647 h 31"/>
                <a:gd name="T32" fmla="*/ 0 w 11"/>
                <a:gd name="T33" fmla="*/ 2147483647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" h="31">
                  <a:moveTo>
                    <a:pt x="0" y="13"/>
                  </a:moveTo>
                  <a:cubicBezTo>
                    <a:pt x="0" y="12"/>
                    <a:pt x="0" y="10"/>
                    <a:pt x="0" y="9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4" y="0"/>
                    <a:pt x="4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13"/>
                    <a:pt x="3" y="14"/>
                  </a:cubicBezTo>
                  <a:cubicBezTo>
                    <a:pt x="5" y="16"/>
                    <a:pt x="8" y="13"/>
                    <a:pt x="8" y="13"/>
                  </a:cubicBezTo>
                  <a:cubicBezTo>
                    <a:pt x="7" y="15"/>
                    <a:pt x="4" y="17"/>
                    <a:pt x="4" y="17"/>
                  </a:cubicBezTo>
                  <a:cubicBezTo>
                    <a:pt x="4" y="17"/>
                    <a:pt x="4" y="19"/>
                    <a:pt x="6" y="20"/>
                  </a:cubicBezTo>
                  <a:cubicBezTo>
                    <a:pt x="8" y="22"/>
                    <a:pt x="11" y="20"/>
                    <a:pt x="11" y="20"/>
                  </a:cubicBezTo>
                  <a:cubicBezTo>
                    <a:pt x="11" y="20"/>
                    <a:pt x="7" y="26"/>
                    <a:pt x="5" y="27"/>
                  </a:cubicBezTo>
                  <a:cubicBezTo>
                    <a:pt x="4" y="28"/>
                    <a:pt x="4" y="30"/>
                    <a:pt x="5" y="31"/>
                  </a:cubicBezTo>
                  <a:cubicBezTo>
                    <a:pt x="5" y="31"/>
                    <a:pt x="4" y="31"/>
                    <a:pt x="4" y="31"/>
                  </a:cubicBezTo>
                  <a:cubicBezTo>
                    <a:pt x="4" y="31"/>
                    <a:pt x="3" y="30"/>
                    <a:pt x="3" y="28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20"/>
                    <a:pt x="0" y="15"/>
                    <a:pt x="0" y="13"/>
                  </a:cubicBezTo>
                  <a:close/>
                </a:path>
              </a:pathLst>
            </a:custGeom>
            <a:solidFill>
              <a:srgbClr val="EB5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3" name="Freeform 290"/>
            <p:cNvSpPr>
              <a:spLocks/>
            </p:cNvSpPr>
            <p:nvPr/>
          </p:nvSpPr>
          <p:spPr bwMode="auto">
            <a:xfrm>
              <a:off x="6427788" y="4100513"/>
              <a:ext cx="244475" cy="138113"/>
            </a:xfrm>
            <a:custGeom>
              <a:avLst/>
              <a:gdLst>
                <a:gd name="T0" fmla="*/ 2147483647 w 12"/>
                <a:gd name="T1" fmla="*/ 0 h 7"/>
                <a:gd name="T2" fmla="*/ 2147483647 w 12"/>
                <a:gd name="T3" fmla="*/ 0 h 7"/>
                <a:gd name="T4" fmla="*/ 2147483647 w 12"/>
                <a:gd name="T5" fmla="*/ 0 h 7"/>
                <a:gd name="T6" fmla="*/ 2147483647 w 12"/>
                <a:gd name="T7" fmla="*/ 0 h 7"/>
                <a:gd name="T8" fmla="*/ 2147483647 w 12"/>
                <a:gd name="T9" fmla="*/ 2147483647 h 7"/>
                <a:gd name="T10" fmla="*/ 2147483647 w 12"/>
                <a:gd name="T11" fmla="*/ 2147483647 h 7"/>
                <a:gd name="T12" fmla="*/ 2147483647 w 12"/>
                <a:gd name="T13" fmla="*/ 2147483647 h 7"/>
                <a:gd name="T14" fmla="*/ 2147483647 w 12"/>
                <a:gd name="T15" fmla="*/ 2147483647 h 7"/>
                <a:gd name="T16" fmla="*/ 0 w 12"/>
                <a:gd name="T17" fmla="*/ 2147483647 h 7"/>
                <a:gd name="T18" fmla="*/ 2147483647 w 12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7">
                  <a:moveTo>
                    <a:pt x="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1" y="4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EB5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4" name="Freeform 291"/>
            <p:cNvSpPr>
              <a:spLocks/>
            </p:cNvSpPr>
            <p:nvPr/>
          </p:nvSpPr>
          <p:spPr bwMode="auto">
            <a:xfrm>
              <a:off x="6448425" y="3924300"/>
              <a:ext cx="204788" cy="234950"/>
            </a:xfrm>
            <a:custGeom>
              <a:avLst/>
              <a:gdLst>
                <a:gd name="T0" fmla="*/ 2147483647 w 10"/>
                <a:gd name="T1" fmla="*/ 2147483647 h 12"/>
                <a:gd name="T2" fmla="*/ 2147483647 w 10"/>
                <a:gd name="T3" fmla="*/ 2147483647 h 12"/>
                <a:gd name="T4" fmla="*/ 2147483647 w 10"/>
                <a:gd name="T5" fmla="*/ 2147483647 h 12"/>
                <a:gd name="T6" fmla="*/ 2147483647 w 10"/>
                <a:gd name="T7" fmla="*/ 2147483647 h 12"/>
                <a:gd name="T8" fmla="*/ 2147483647 w 10"/>
                <a:gd name="T9" fmla="*/ 2147483647 h 12"/>
                <a:gd name="T10" fmla="*/ 2147483647 w 10"/>
                <a:gd name="T11" fmla="*/ 2147483647 h 12"/>
                <a:gd name="T12" fmla="*/ 2147483647 w 10"/>
                <a:gd name="T13" fmla="*/ 2147483647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12">
                  <a:moveTo>
                    <a:pt x="10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7" y="11"/>
                    <a:pt x="6" y="12"/>
                  </a:cubicBezTo>
                  <a:cubicBezTo>
                    <a:pt x="5" y="12"/>
                    <a:pt x="3" y="10"/>
                    <a:pt x="3" y="1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3"/>
                    <a:pt x="1" y="1"/>
                  </a:cubicBezTo>
                  <a:cubicBezTo>
                    <a:pt x="0" y="0"/>
                    <a:pt x="8" y="4"/>
                    <a:pt x="10" y="5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5" name="Freeform 292"/>
            <p:cNvSpPr>
              <a:spLocks/>
            </p:cNvSpPr>
            <p:nvPr/>
          </p:nvSpPr>
          <p:spPr bwMode="auto">
            <a:xfrm>
              <a:off x="6488113" y="4003675"/>
              <a:ext cx="144463" cy="155575"/>
            </a:xfrm>
            <a:custGeom>
              <a:avLst/>
              <a:gdLst>
                <a:gd name="T0" fmla="*/ 0 w 7"/>
                <a:gd name="T1" fmla="*/ 0 h 8"/>
                <a:gd name="T2" fmla="*/ 2147483647 w 7"/>
                <a:gd name="T3" fmla="*/ 2147483647 h 8"/>
                <a:gd name="T4" fmla="*/ 2147483647 w 7"/>
                <a:gd name="T5" fmla="*/ 2147483647 h 8"/>
                <a:gd name="T6" fmla="*/ 2147483647 w 7"/>
                <a:gd name="T7" fmla="*/ 2147483647 h 8"/>
                <a:gd name="T8" fmla="*/ 2147483647 w 7"/>
                <a:gd name="T9" fmla="*/ 2147483647 h 8"/>
                <a:gd name="T10" fmla="*/ 0 w 7"/>
                <a:gd name="T11" fmla="*/ 2147483647 h 8"/>
                <a:gd name="T12" fmla="*/ 0 w 7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cubicBezTo>
                    <a:pt x="0" y="0"/>
                    <a:pt x="1" y="2"/>
                    <a:pt x="2" y="3"/>
                  </a:cubicBezTo>
                  <a:cubicBezTo>
                    <a:pt x="2" y="4"/>
                    <a:pt x="5" y="5"/>
                    <a:pt x="7" y="5"/>
                  </a:cubicBezTo>
                  <a:cubicBezTo>
                    <a:pt x="5" y="6"/>
                    <a:pt x="4" y="8"/>
                    <a:pt x="4" y="8"/>
                  </a:cubicBezTo>
                  <a:cubicBezTo>
                    <a:pt x="3" y="8"/>
                    <a:pt x="1" y="6"/>
                    <a:pt x="1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6" name="Freeform 293"/>
            <p:cNvSpPr>
              <a:spLocks/>
            </p:cNvSpPr>
            <p:nvPr/>
          </p:nvSpPr>
          <p:spPr bwMode="auto">
            <a:xfrm>
              <a:off x="6488113" y="4121150"/>
              <a:ext cx="165100" cy="684213"/>
            </a:xfrm>
            <a:custGeom>
              <a:avLst/>
              <a:gdLst>
                <a:gd name="T0" fmla="*/ 2147483647 w 8"/>
                <a:gd name="T1" fmla="*/ 2147483647 h 35"/>
                <a:gd name="T2" fmla="*/ 2147483647 w 8"/>
                <a:gd name="T3" fmla="*/ 2147483647 h 35"/>
                <a:gd name="T4" fmla="*/ 2147483647 w 8"/>
                <a:gd name="T5" fmla="*/ 2147483647 h 35"/>
                <a:gd name="T6" fmla="*/ 2147483647 w 8"/>
                <a:gd name="T7" fmla="*/ 2147483647 h 35"/>
                <a:gd name="T8" fmla="*/ 2147483647 w 8"/>
                <a:gd name="T9" fmla="*/ 2147483647 h 35"/>
                <a:gd name="T10" fmla="*/ 2147483647 w 8"/>
                <a:gd name="T11" fmla="*/ 2147483647 h 35"/>
                <a:gd name="T12" fmla="*/ 2147483647 w 8"/>
                <a:gd name="T13" fmla="*/ 2147483647 h 35"/>
                <a:gd name="T14" fmla="*/ 2147483647 w 8"/>
                <a:gd name="T15" fmla="*/ 2147483647 h 35"/>
                <a:gd name="T16" fmla="*/ 2147483647 w 8"/>
                <a:gd name="T17" fmla="*/ 2147483647 h 35"/>
                <a:gd name="T18" fmla="*/ 2147483647 w 8"/>
                <a:gd name="T19" fmla="*/ 2147483647 h 35"/>
                <a:gd name="T20" fmla="*/ 2147483647 w 8"/>
                <a:gd name="T21" fmla="*/ 2147483647 h 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" h="35">
                  <a:moveTo>
                    <a:pt x="8" y="31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0" y="11"/>
                    <a:pt x="1" y="10"/>
                  </a:cubicBezTo>
                  <a:cubicBezTo>
                    <a:pt x="2" y="8"/>
                    <a:pt x="2" y="5"/>
                    <a:pt x="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0"/>
                    <a:pt x="4" y="1"/>
                  </a:cubicBezTo>
                  <a:cubicBezTo>
                    <a:pt x="7" y="2"/>
                    <a:pt x="5" y="4"/>
                    <a:pt x="5" y="4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8" y="31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7" name="Freeform 294"/>
            <p:cNvSpPr>
              <a:spLocks/>
            </p:cNvSpPr>
            <p:nvPr/>
          </p:nvSpPr>
          <p:spPr bwMode="auto">
            <a:xfrm>
              <a:off x="6570663" y="4041775"/>
              <a:ext cx="101600" cy="176213"/>
            </a:xfrm>
            <a:custGeom>
              <a:avLst/>
              <a:gdLst>
                <a:gd name="T0" fmla="*/ 2147483647 w 64"/>
                <a:gd name="T1" fmla="*/ 0 h 111"/>
                <a:gd name="T2" fmla="*/ 2147483647 w 64"/>
                <a:gd name="T3" fmla="*/ 2147483647 h 111"/>
                <a:gd name="T4" fmla="*/ 2147483647 w 64"/>
                <a:gd name="T5" fmla="*/ 2147483647 h 111"/>
                <a:gd name="T6" fmla="*/ 0 w 64"/>
                <a:gd name="T7" fmla="*/ 2147483647 h 111"/>
                <a:gd name="T8" fmla="*/ 2147483647 w 64"/>
                <a:gd name="T9" fmla="*/ 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111">
                  <a:moveTo>
                    <a:pt x="52" y="0"/>
                  </a:moveTo>
                  <a:lnTo>
                    <a:pt x="64" y="50"/>
                  </a:lnTo>
                  <a:lnTo>
                    <a:pt x="52" y="111"/>
                  </a:lnTo>
                  <a:lnTo>
                    <a:pt x="0" y="6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B5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8" name="Freeform 295"/>
            <p:cNvSpPr>
              <a:spLocks/>
            </p:cNvSpPr>
            <p:nvPr/>
          </p:nvSpPr>
          <p:spPr bwMode="auto">
            <a:xfrm>
              <a:off x="6407150" y="3670300"/>
              <a:ext cx="285750" cy="293688"/>
            </a:xfrm>
            <a:custGeom>
              <a:avLst/>
              <a:gdLst>
                <a:gd name="T0" fmla="*/ 2147483647 w 14"/>
                <a:gd name="T1" fmla="*/ 2147483647 h 15"/>
                <a:gd name="T2" fmla="*/ 2147483647 w 14"/>
                <a:gd name="T3" fmla="*/ 2147483647 h 15"/>
                <a:gd name="T4" fmla="*/ 2147483647 w 14"/>
                <a:gd name="T5" fmla="*/ 0 h 15"/>
                <a:gd name="T6" fmla="*/ 2147483647 w 14"/>
                <a:gd name="T7" fmla="*/ 0 h 15"/>
                <a:gd name="T8" fmla="*/ 2147483647 w 14"/>
                <a:gd name="T9" fmla="*/ 2147483647 h 15"/>
                <a:gd name="T10" fmla="*/ 0 w 14"/>
                <a:gd name="T11" fmla="*/ 2147483647 h 15"/>
                <a:gd name="T12" fmla="*/ 2147483647 w 14"/>
                <a:gd name="T13" fmla="*/ 2147483647 h 15"/>
                <a:gd name="T14" fmla="*/ 2147483647 w 14"/>
                <a:gd name="T15" fmla="*/ 2147483647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15">
                  <a:moveTo>
                    <a:pt x="14" y="4"/>
                  </a:move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2" y="0"/>
                    <a:pt x="11" y="0"/>
                  </a:cubicBezTo>
                  <a:cubicBezTo>
                    <a:pt x="9" y="0"/>
                    <a:pt x="5" y="0"/>
                    <a:pt x="5" y="0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6"/>
                    <a:pt x="0" y="8"/>
                    <a:pt x="0" y="8"/>
                  </a:cubicBezTo>
                  <a:cubicBezTo>
                    <a:pt x="0" y="8"/>
                    <a:pt x="0" y="12"/>
                    <a:pt x="2" y="13"/>
                  </a:cubicBezTo>
                  <a:cubicBezTo>
                    <a:pt x="2" y="13"/>
                    <a:pt x="6" y="15"/>
                    <a:pt x="14" y="4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9" name="Freeform 296"/>
            <p:cNvSpPr>
              <a:spLocks/>
            </p:cNvSpPr>
            <p:nvPr/>
          </p:nvSpPr>
          <p:spPr bwMode="auto">
            <a:xfrm>
              <a:off x="6407150" y="4041775"/>
              <a:ext cx="122238" cy="176213"/>
            </a:xfrm>
            <a:custGeom>
              <a:avLst/>
              <a:gdLst>
                <a:gd name="T0" fmla="*/ 2147483647 w 6"/>
                <a:gd name="T1" fmla="*/ 2147483647 h 9"/>
                <a:gd name="T2" fmla="*/ 2147483647 w 6"/>
                <a:gd name="T3" fmla="*/ 2147483647 h 9"/>
                <a:gd name="T4" fmla="*/ 2147483647 w 6"/>
                <a:gd name="T5" fmla="*/ 2147483647 h 9"/>
                <a:gd name="T6" fmla="*/ 2147483647 w 6"/>
                <a:gd name="T7" fmla="*/ 0 h 9"/>
                <a:gd name="T8" fmla="*/ 2147483647 w 6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9">
                  <a:moveTo>
                    <a:pt x="6" y="5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0" y="4"/>
                    <a:pt x="1" y="4"/>
                  </a:cubicBezTo>
                  <a:cubicBezTo>
                    <a:pt x="1" y="4"/>
                    <a:pt x="2" y="1"/>
                    <a:pt x="3" y="0"/>
                  </a:cubicBezTo>
                  <a:cubicBezTo>
                    <a:pt x="3" y="0"/>
                    <a:pt x="5" y="5"/>
                    <a:pt x="6" y="5"/>
                  </a:cubicBezTo>
                  <a:close/>
                </a:path>
              </a:pathLst>
            </a:custGeom>
            <a:solidFill>
              <a:srgbClr val="EB5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0" name="Freeform 297"/>
            <p:cNvSpPr>
              <a:spLocks/>
            </p:cNvSpPr>
            <p:nvPr/>
          </p:nvSpPr>
          <p:spPr bwMode="auto">
            <a:xfrm>
              <a:off x="6407150" y="3748088"/>
              <a:ext cx="327025" cy="314325"/>
            </a:xfrm>
            <a:custGeom>
              <a:avLst/>
              <a:gdLst>
                <a:gd name="T0" fmla="*/ 2147483647 w 16"/>
                <a:gd name="T1" fmla="*/ 2147483647 h 16"/>
                <a:gd name="T2" fmla="*/ 2147483647 w 16"/>
                <a:gd name="T3" fmla="*/ 2147483647 h 16"/>
                <a:gd name="T4" fmla="*/ 2147483647 w 16"/>
                <a:gd name="T5" fmla="*/ 2147483647 h 16"/>
                <a:gd name="T6" fmla="*/ 2147483647 w 16"/>
                <a:gd name="T7" fmla="*/ 2147483647 h 16"/>
                <a:gd name="T8" fmla="*/ 2147483647 w 16"/>
                <a:gd name="T9" fmla="*/ 2147483647 h 16"/>
                <a:gd name="T10" fmla="*/ 2147483647 w 16"/>
                <a:gd name="T11" fmla="*/ 2147483647 h 16"/>
                <a:gd name="T12" fmla="*/ 2147483647 w 16"/>
                <a:gd name="T13" fmla="*/ 2147483647 h 16"/>
                <a:gd name="T14" fmla="*/ 2147483647 w 16"/>
                <a:gd name="T15" fmla="*/ 2147483647 h 16"/>
                <a:gd name="T16" fmla="*/ 2147483647 w 16"/>
                <a:gd name="T17" fmla="*/ 2147483647 h 16"/>
                <a:gd name="T18" fmla="*/ 2147483647 w 16"/>
                <a:gd name="T19" fmla="*/ 2147483647 h 16"/>
                <a:gd name="T20" fmla="*/ 2147483647 w 16"/>
                <a:gd name="T21" fmla="*/ 2147483647 h 16"/>
                <a:gd name="T22" fmla="*/ 2147483647 w 16"/>
                <a:gd name="T23" fmla="*/ 2147483647 h 16"/>
                <a:gd name="T24" fmla="*/ 2147483647 w 16"/>
                <a:gd name="T25" fmla="*/ 2147483647 h 16"/>
                <a:gd name="T26" fmla="*/ 2147483647 w 16"/>
                <a:gd name="T27" fmla="*/ 0 h 16"/>
                <a:gd name="T28" fmla="*/ 2147483647 w 16"/>
                <a:gd name="T29" fmla="*/ 0 h 16"/>
                <a:gd name="T30" fmla="*/ 2147483647 w 16"/>
                <a:gd name="T31" fmla="*/ 2147483647 h 16"/>
                <a:gd name="T32" fmla="*/ 2147483647 w 16"/>
                <a:gd name="T33" fmla="*/ 2147483647 h 16"/>
                <a:gd name="T34" fmla="*/ 2147483647 w 16"/>
                <a:gd name="T35" fmla="*/ 2147483647 h 16"/>
                <a:gd name="T36" fmla="*/ 2147483647 w 16"/>
                <a:gd name="T37" fmla="*/ 2147483647 h 16"/>
                <a:gd name="T38" fmla="*/ 2147483647 w 16"/>
                <a:gd name="T39" fmla="*/ 2147483647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" h="16">
                  <a:moveTo>
                    <a:pt x="13" y="15"/>
                  </a:moveTo>
                  <a:cubicBezTo>
                    <a:pt x="13" y="15"/>
                    <a:pt x="11" y="16"/>
                    <a:pt x="11" y="16"/>
                  </a:cubicBezTo>
                  <a:cubicBezTo>
                    <a:pt x="10" y="16"/>
                    <a:pt x="7" y="15"/>
                    <a:pt x="6" y="14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9"/>
                    <a:pt x="1" y="9"/>
                  </a:cubicBezTo>
                  <a:cubicBezTo>
                    <a:pt x="1" y="8"/>
                    <a:pt x="0" y="6"/>
                    <a:pt x="1" y="6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3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6"/>
                    <a:pt x="5" y="6"/>
                  </a:cubicBezTo>
                  <a:cubicBezTo>
                    <a:pt x="5" y="6"/>
                    <a:pt x="7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8" y="0"/>
                    <a:pt x="12" y="0"/>
                    <a:pt x="14" y="0"/>
                  </a:cubicBezTo>
                  <a:cubicBezTo>
                    <a:pt x="14" y="0"/>
                    <a:pt x="15" y="2"/>
                    <a:pt x="15" y="4"/>
                  </a:cubicBezTo>
                  <a:cubicBezTo>
                    <a:pt x="15" y="4"/>
                    <a:pt x="15" y="5"/>
                    <a:pt x="15" y="6"/>
                  </a:cubicBezTo>
                  <a:cubicBezTo>
                    <a:pt x="14" y="6"/>
                    <a:pt x="16" y="7"/>
                    <a:pt x="15" y="9"/>
                  </a:cubicBezTo>
                  <a:cubicBezTo>
                    <a:pt x="15" y="11"/>
                    <a:pt x="14" y="13"/>
                    <a:pt x="14" y="13"/>
                  </a:cubicBezTo>
                  <a:cubicBezTo>
                    <a:pt x="13" y="14"/>
                    <a:pt x="14" y="15"/>
                    <a:pt x="13" y="1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1" name="Freeform 298"/>
            <p:cNvSpPr>
              <a:spLocks/>
            </p:cNvSpPr>
            <p:nvPr/>
          </p:nvSpPr>
          <p:spPr bwMode="auto">
            <a:xfrm>
              <a:off x="6407150" y="3748088"/>
              <a:ext cx="285750" cy="314325"/>
            </a:xfrm>
            <a:custGeom>
              <a:avLst/>
              <a:gdLst>
                <a:gd name="T0" fmla="*/ 2147483647 w 14"/>
                <a:gd name="T1" fmla="*/ 2147483647 h 16"/>
                <a:gd name="T2" fmla="*/ 2147483647 w 14"/>
                <a:gd name="T3" fmla="*/ 2147483647 h 16"/>
                <a:gd name="T4" fmla="*/ 2147483647 w 14"/>
                <a:gd name="T5" fmla="*/ 2147483647 h 16"/>
                <a:gd name="T6" fmla="*/ 2147483647 w 14"/>
                <a:gd name="T7" fmla="*/ 2147483647 h 16"/>
                <a:gd name="T8" fmla="*/ 2147483647 w 14"/>
                <a:gd name="T9" fmla="*/ 2147483647 h 16"/>
                <a:gd name="T10" fmla="*/ 2147483647 w 14"/>
                <a:gd name="T11" fmla="*/ 2147483647 h 16"/>
                <a:gd name="T12" fmla="*/ 2147483647 w 14"/>
                <a:gd name="T13" fmla="*/ 2147483647 h 16"/>
                <a:gd name="T14" fmla="*/ 2147483647 w 14"/>
                <a:gd name="T15" fmla="*/ 0 h 16"/>
                <a:gd name="T16" fmla="*/ 2147483647 w 14"/>
                <a:gd name="T17" fmla="*/ 0 h 16"/>
                <a:gd name="T18" fmla="*/ 2147483647 w 14"/>
                <a:gd name="T19" fmla="*/ 2147483647 h 16"/>
                <a:gd name="T20" fmla="*/ 2147483647 w 14"/>
                <a:gd name="T21" fmla="*/ 2147483647 h 16"/>
                <a:gd name="T22" fmla="*/ 2147483647 w 14"/>
                <a:gd name="T23" fmla="*/ 2147483647 h 16"/>
                <a:gd name="T24" fmla="*/ 2147483647 w 14"/>
                <a:gd name="T25" fmla="*/ 2147483647 h 16"/>
                <a:gd name="T26" fmla="*/ 2147483647 w 14"/>
                <a:gd name="T27" fmla="*/ 2147483647 h 16"/>
                <a:gd name="T28" fmla="*/ 2147483647 w 14"/>
                <a:gd name="T29" fmla="*/ 2147483647 h 16"/>
                <a:gd name="T30" fmla="*/ 2147483647 w 14"/>
                <a:gd name="T31" fmla="*/ 2147483647 h 16"/>
                <a:gd name="T32" fmla="*/ 2147483647 w 14"/>
                <a:gd name="T33" fmla="*/ 2147483647 h 16"/>
                <a:gd name="T34" fmla="*/ 2147483647 w 14"/>
                <a:gd name="T35" fmla="*/ 2147483647 h 16"/>
                <a:gd name="T36" fmla="*/ 2147483647 w 14"/>
                <a:gd name="T37" fmla="*/ 2147483647 h 16"/>
                <a:gd name="T38" fmla="*/ 2147483647 w 14"/>
                <a:gd name="T39" fmla="*/ 2147483647 h 16"/>
                <a:gd name="T40" fmla="*/ 2147483647 w 14"/>
                <a:gd name="T41" fmla="*/ 2147483647 h 16"/>
                <a:gd name="T42" fmla="*/ 2147483647 w 14"/>
                <a:gd name="T43" fmla="*/ 2147483647 h 16"/>
                <a:gd name="T44" fmla="*/ 2147483647 w 14"/>
                <a:gd name="T45" fmla="*/ 2147483647 h 16"/>
                <a:gd name="T46" fmla="*/ 2147483647 w 14"/>
                <a:gd name="T47" fmla="*/ 2147483647 h 16"/>
                <a:gd name="T48" fmla="*/ 2147483647 w 14"/>
                <a:gd name="T49" fmla="*/ 2147483647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4" h="16">
                  <a:moveTo>
                    <a:pt x="1" y="6"/>
                  </a:moveTo>
                  <a:cubicBezTo>
                    <a:pt x="2" y="5"/>
                    <a:pt x="3" y="6"/>
                    <a:pt x="3" y="6"/>
                  </a:cubicBezTo>
                  <a:cubicBezTo>
                    <a:pt x="3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6"/>
                    <a:pt x="5" y="6"/>
                  </a:cubicBezTo>
                  <a:cubicBezTo>
                    <a:pt x="5" y="6"/>
                    <a:pt x="7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10" y="4"/>
                    <a:pt x="10" y="4"/>
                  </a:cubicBezTo>
                  <a:cubicBezTo>
                    <a:pt x="10" y="4"/>
                    <a:pt x="8" y="5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7"/>
                    <a:pt x="7" y="6"/>
                    <a:pt x="7" y="7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8" y="10"/>
                    <a:pt x="9" y="9"/>
                    <a:pt x="9" y="9"/>
                  </a:cubicBezTo>
                  <a:cubicBezTo>
                    <a:pt x="9" y="10"/>
                    <a:pt x="9" y="12"/>
                    <a:pt x="9" y="13"/>
                  </a:cubicBezTo>
                  <a:cubicBezTo>
                    <a:pt x="9" y="13"/>
                    <a:pt x="10" y="14"/>
                    <a:pt x="11" y="15"/>
                  </a:cubicBezTo>
                  <a:cubicBezTo>
                    <a:pt x="11" y="15"/>
                    <a:pt x="13" y="15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1" y="16"/>
                    <a:pt x="11" y="16"/>
                  </a:cubicBezTo>
                  <a:cubicBezTo>
                    <a:pt x="10" y="16"/>
                    <a:pt x="7" y="15"/>
                    <a:pt x="6" y="14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9"/>
                    <a:pt x="1" y="9"/>
                  </a:cubicBezTo>
                  <a:cubicBezTo>
                    <a:pt x="1" y="8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2" name="Freeform 299"/>
            <p:cNvSpPr>
              <a:spLocks/>
            </p:cNvSpPr>
            <p:nvPr/>
          </p:nvSpPr>
          <p:spPr bwMode="auto">
            <a:xfrm>
              <a:off x="6816725" y="4257675"/>
              <a:ext cx="204788" cy="488950"/>
            </a:xfrm>
            <a:custGeom>
              <a:avLst/>
              <a:gdLst>
                <a:gd name="T0" fmla="*/ 2147483647 w 10"/>
                <a:gd name="T1" fmla="*/ 0 h 25"/>
                <a:gd name="T2" fmla="*/ 2147483647 w 10"/>
                <a:gd name="T3" fmla="*/ 2147483647 h 25"/>
                <a:gd name="T4" fmla="*/ 2147483647 w 10"/>
                <a:gd name="T5" fmla="*/ 2147483647 h 25"/>
                <a:gd name="T6" fmla="*/ 2147483647 w 10"/>
                <a:gd name="T7" fmla="*/ 2147483647 h 25"/>
                <a:gd name="T8" fmla="*/ 2147483647 w 10"/>
                <a:gd name="T9" fmla="*/ 2147483647 h 25"/>
                <a:gd name="T10" fmla="*/ 2147483647 w 10"/>
                <a:gd name="T11" fmla="*/ 2147483647 h 25"/>
                <a:gd name="T12" fmla="*/ 2147483647 w 10"/>
                <a:gd name="T13" fmla="*/ 2147483647 h 25"/>
                <a:gd name="T14" fmla="*/ 2147483647 w 10"/>
                <a:gd name="T15" fmla="*/ 2147483647 h 25"/>
                <a:gd name="T16" fmla="*/ 2147483647 w 10"/>
                <a:gd name="T17" fmla="*/ 2147483647 h 25"/>
                <a:gd name="T18" fmla="*/ 2147483647 w 10"/>
                <a:gd name="T19" fmla="*/ 2147483647 h 25"/>
                <a:gd name="T20" fmla="*/ 2147483647 w 10"/>
                <a:gd name="T21" fmla="*/ 2147483647 h 25"/>
                <a:gd name="T22" fmla="*/ 2147483647 w 10"/>
                <a:gd name="T23" fmla="*/ 2147483647 h 25"/>
                <a:gd name="T24" fmla="*/ 2147483647 w 10"/>
                <a:gd name="T25" fmla="*/ 2147483647 h 25"/>
                <a:gd name="T26" fmla="*/ 2147483647 w 10"/>
                <a:gd name="T27" fmla="*/ 2147483647 h 25"/>
                <a:gd name="T28" fmla="*/ 2147483647 w 10"/>
                <a:gd name="T29" fmla="*/ 2147483647 h 25"/>
                <a:gd name="T30" fmla="*/ 2147483647 w 10"/>
                <a:gd name="T31" fmla="*/ 0 h 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" h="25">
                  <a:moveTo>
                    <a:pt x="4" y="0"/>
                  </a:moveTo>
                  <a:cubicBezTo>
                    <a:pt x="4" y="3"/>
                    <a:pt x="4" y="9"/>
                    <a:pt x="3" y="11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5" y="16"/>
                    <a:pt x="6" y="14"/>
                  </a:cubicBezTo>
                  <a:cubicBezTo>
                    <a:pt x="6" y="14"/>
                    <a:pt x="5" y="17"/>
                    <a:pt x="4" y="18"/>
                  </a:cubicBezTo>
                  <a:cubicBezTo>
                    <a:pt x="4" y="18"/>
                    <a:pt x="10" y="17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6" y="17"/>
                    <a:pt x="4" y="20"/>
                  </a:cubicBezTo>
                  <a:cubicBezTo>
                    <a:pt x="4" y="20"/>
                    <a:pt x="8" y="20"/>
                    <a:pt x="9" y="23"/>
                  </a:cubicBezTo>
                  <a:cubicBezTo>
                    <a:pt x="9" y="23"/>
                    <a:pt x="5" y="20"/>
                    <a:pt x="2" y="2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6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EB5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3" name="Freeform 300"/>
            <p:cNvSpPr>
              <a:spLocks/>
            </p:cNvSpPr>
            <p:nvPr/>
          </p:nvSpPr>
          <p:spPr bwMode="auto">
            <a:xfrm>
              <a:off x="6837363" y="4746625"/>
              <a:ext cx="142875" cy="119063"/>
            </a:xfrm>
            <a:custGeom>
              <a:avLst/>
              <a:gdLst>
                <a:gd name="T0" fmla="*/ 2147483647 w 7"/>
                <a:gd name="T1" fmla="*/ 2147483647 h 6"/>
                <a:gd name="T2" fmla="*/ 0 w 7"/>
                <a:gd name="T3" fmla="*/ 2147483647 h 6"/>
                <a:gd name="T4" fmla="*/ 0 w 7"/>
                <a:gd name="T5" fmla="*/ 0 h 6"/>
                <a:gd name="T6" fmla="*/ 2147483647 w 7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6"/>
                    <a:pt x="2" y="3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4"/>
                    <a:pt x="7" y="6"/>
                  </a:cubicBezTo>
                  <a:close/>
                </a:path>
              </a:pathLst>
            </a:custGeom>
            <a:solidFill>
              <a:srgbClr val="EB5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252" name="组合 59"/>
          <p:cNvGrpSpPr>
            <a:grpSpLocks/>
          </p:cNvGrpSpPr>
          <p:nvPr/>
        </p:nvGrpSpPr>
        <p:grpSpPr bwMode="auto">
          <a:xfrm flipH="1">
            <a:off x="4789488" y="4205288"/>
            <a:ext cx="692150" cy="1401762"/>
            <a:chOff x="2252663" y="3641725"/>
            <a:chExt cx="1427163" cy="2890838"/>
          </a:xfrm>
        </p:grpSpPr>
        <p:sp>
          <p:nvSpPr>
            <p:cNvPr id="52303" name="Freeform 212"/>
            <p:cNvSpPr>
              <a:spLocks noEditPoints="1"/>
            </p:cNvSpPr>
            <p:nvPr/>
          </p:nvSpPr>
          <p:spPr bwMode="auto">
            <a:xfrm>
              <a:off x="2252663" y="3641725"/>
              <a:ext cx="1427163" cy="2890838"/>
            </a:xfrm>
            <a:custGeom>
              <a:avLst/>
              <a:gdLst>
                <a:gd name="T0" fmla="*/ 2147483647 w 541"/>
                <a:gd name="T1" fmla="*/ 2147483647 h 1099"/>
                <a:gd name="T2" fmla="*/ 2147483647 w 541"/>
                <a:gd name="T3" fmla="*/ 2147483647 h 1099"/>
                <a:gd name="T4" fmla="*/ 2147483647 w 541"/>
                <a:gd name="T5" fmla="*/ 2147483647 h 1099"/>
                <a:gd name="T6" fmla="*/ 2147483647 w 541"/>
                <a:gd name="T7" fmla="*/ 2147483647 h 1099"/>
                <a:gd name="T8" fmla="*/ 2147483647 w 541"/>
                <a:gd name="T9" fmla="*/ 2147483647 h 1099"/>
                <a:gd name="T10" fmla="*/ 2147483647 w 541"/>
                <a:gd name="T11" fmla="*/ 2147483647 h 1099"/>
                <a:gd name="T12" fmla="*/ 2147483647 w 541"/>
                <a:gd name="T13" fmla="*/ 2147483647 h 1099"/>
                <a:gd name="T14" fmla="*/ 2147483647 w 541"/>
                <a:gd name="T15" fmla="*/ 2147483647 h 1099"/>
                <a:gd name="T16" fmla="*/ 2147483647 w 541"/>
                <a:gd name="T17" fmla="*/ 2147483647 h 1099"/>
                <a:gd name="T18" fmla="*/ 2147483647 w 541"/>
                <a:gd name="T19" fmla="*/ 2147483647 h 1099"/>
                <a:gd name="T20" fmla="*/ 2147483647 w 541"/>
                <a:gd name="T21" fmla="*/ 2147483647 h 1099"/>
                <a:gd name="T22" fmla="*/ 2147483647 w 541"/>
                <a:gd name="T23" fmla="*/ 2147483647 h 1099"/>
                <a:gd name="T24" fmla="*/ 2147483647 w 541"/>
                <a:gd name="T25" fmla="*/ 2147483647 h 1099"/>
                <a:gd name="T26" fmla="*/ 2147483647 w 541"/>
                <a:gd name="T27" fmla="*/ 2147483647 h 1099"/>
                <a:gd name="T28" fmla="*/ 2147483647 w 541"/>
                <a:gd name="T29" fmla="*/ 2147483647 h 1099"/>
                <a:gd name="T30" fmla="*/ 2147483647 w 541"/>
                <a:gd name="T31" fmla="*/ 2147483647 h 1099"/>
                <a:gd name="T32" fmla="*/ 2147483647 w 541"/>
                <a:gd name="T33" fmla="*/ 2147483647 h 1099"/>
                <a:gd name="T34" fmla="*/ 2147483647 w 541"/>
                <a:gd name="T35" fmla="*/ 2147483647 h 1099"/>
                <a:gd name="T36" fmla="*/ 2147483647 w 541"/>
                <a:gd name="T37" fmla="*/ 2147483647 h 1099"/>
                <a:gd name="T38" fmla="*/ 2147483647 w 541"/>
                <a:gd name="T39" fmla="*/ 2147483647 h 1099"/>
                <a:gd name="T40" fmla="*/ 2147483647 w 541"/>
                <a:gd name="T41" fmla="*/ 2147483647 h 1099"/>
                <a:gd name="T42" fmla="*/ 2147483647 w 541"/>
                <a:gd name="T43" fmla="*/ 2147483647 h 1099"/>
                <a:gd name="T44" fmla="*/ 2147483647 w 541"/>
                <a:gd name="T45" fmla="*/ 2147483647 h 1099"/>
                <a:gd name="T46" fmla="*/ 2147483647 w 541"/>
                <a:gd name="T47" fmla="*/ 2147483647 h 1099"/>
                <a:gd name="T48" fmla="*/ 2147483647 w 541"/>
                <a:gd name="T49" fmla="*/ 2147483647 h 1099"/>
                <a:gd name="T50" fmla="*/ 2147483647 w 541"/>
                <a:gd name="T51" fmla="*/ 2147483647 h 1099"/>
                <a:gd name="T52" fmla="*/ 2147483647 w 541"/>
                <a:gd name="T53" fmla="*/ 2147483647 h 1099"/>
                <a:gd name="T54" fmla="*/ 2147483647 w 541"/>
                <a:gd name="T55" fmla="*/ 2147483647 h 1099"/>
                <a:gd name="T56" fmla="*/ 2147483647 w 541"/>
                <a:gd name="T57" fmla="*/ 2147483647 h 1099"/>
                <a:gd name="T58" fmla="*/ 2147483647 w 541"/>
                <a:gd name="T59" fmla="*/ 2147483647 h 1099"/>
                <a:gd name="T60" fmla="*/ 2147483647 w 541"/>
                <a:gd name="T61" fmla="*/ 2147483647 h 1099"/>
                <a:gd name="T62" fmla="*/ 2147483647 w 541"/>
                <a:gd name="T63" fmla="*/ 2147483647 h 1099"/>
                <a:gd name="T64" fmla="*/ 2147483647 w 541"/>
                <a:gd name="T65" fmla="*/ 2147483647 h 1099"/>
                <a:gd name="T66" fmla="*/ 2147483647 w 541"/>
                <a:gd name="T67" fmla="*/ 2147483647 h 1099"/>
                <a:gd name="T68" fmla="*/ 2147483647 w 541"/>
                <a:gd name="T69" fmla="*/ 2147483647 h 1099"/>
                <a:gd name="T70" fmla="*/ 2147483647 w 541"/>
                <a:gd name="T71" fmla="*/ 2147483647 h 1099"/>
                <a:gd name="T72" fmla="*/ 2147483647 w 541"/>
                <a:gd name="T73" fmla="*/ 2147483647 h 1099"/>
                <a:gd name="T74" fmla="*/ 2147483647 w 541"/>
                <a:gd name="T75" fmla="*/ 2147483647 h 1099"/>
                <a:gd name="T76" fmla="*/ 2147483647 w 541"/>
                <a:gd name="T77" fmla="*/ 2147483647 h 1099"/>
                <a:gd name="T78" fmla="*/ 2147483647 w 541"/>
                <a:gd name="T79" fmla="*/ 2147483647 h 1099"/>
                <a:gd name="T80" fmla="*/ 2147483647 w 541"/>
                <a:gd name="T81" fmla="*/ 2147483647 h 1099"/>
                <a:gd name="T82" fmla="*/ 2147483647 w 541"/>
                <a:gd name="T83" fmla="*/ 2147483647 h 1099"/>
                <a:gd name="T84" fmla="*/ 2147483647 w 541"/>
                <a:gd name="T85" fmla="*/ 2147483647 h 1099"/>
                <a:gd name="T86" fmla="*/ 2147483647 w 541"/>
                <a:gd name="T87" fmla="*/ 2147483647 h 1099"/>
                <a:gd name="T88" fmla="*/ 2147483647 w 541"/>
                <a:gd name="T89" fmla="*/ 2147483647 h 1099"/>
                <a:gd name="T90" fmla="*/ 2147483647 w 541"/>
                <a:gd name="T91" fmla="*/ 2147483647 h 1099"/>
                <a:gd name="T92" fmla="*/ 2147483647 w 541"/>
                <a:gd name="T93" fmla="*/ 2147483647 h 1099"/>
                <a:gd name="T94" fmla="*/ 2147483647 w 541"/>
                <a:gd name="T95" fmla="*/ 2147483647 h 1099"/>
                <a:gd name="T96" fmla="*/ 2147483647 w 541"/>
                <a:gd name="T97" fmla="*/ 2147483647 h 1099"/>
                <a:gd name="T98" fmla="*/ 2147483647 w 541"/>
                <a:gd name="T99" fmla="*/ 2147483647 h 10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41" h="1099">
                  <a:moveTo>
                    <a:pt x="348" y="144"/>
                  </a:moveTo>
                  <a:cubicBezTo>
                    <a:pt x="347" y="138"/>
                    <a:pt x="347" y="138"/>
                    <a:pt x="347" y="138"/>
                  </a:cubicBezTo>
                  <a:cubicBezTo>
                    <a:pt x="347" y="138"/>
                    <a:pt x="360" y="124"/>
                    <a:pt x="366" y="114"/>
                  </a:cubicBezTo>
                  <a:cubicBezTo>
                    <a:pt x="371" y="105"/>
                    <a:pt x="374" y="89"/>
                    <a:pt x="376" y="81"/>
                  </a:cubicBezTo>
                  <a:cubicBezTo>
                    <a:pt x="378" y="72"/>
                    <a:pt x="378" y="59"/>
                    <a:pt x="376" y="47"/>
                  </a:cubicBezTo>
                  <a:cubicBezTo>
                    <a:pt x="374" y="35"/>
                    <a:pt x="372" y="38"/>
                    <a:pt x="367" y="29"/>
                  </a:cubicBezTo>
                  <a:cubicBezTo>
                    <a:pt x="363" y="20"/>
                    <a:pt x="363" y="21"/>
                    <a:pt x="356" y="19"/>
                  </a:cubicBezTo>
                  <a:cubicBezTo>
                    <a:pt x="349" y="15"/>
                    <a:pt x="341" y="10"/>
                    <a:pt x="333" y="9"/>
                  </a:cubicBezTo>
                  <a:cubicBezTo>
                    <a:pt x="325" y="8"/>
                    <a:pt x="326" y="9"/>
                    <a:pt x="321" y="6"/>
                  </a:cubicBezTo>
                  <a:cubicBezTo>
                    <a:pt x="316" y="3"/>
                    <a:pt x="314" y="4"/>
                    <a:pt x="306" y="3"/>
                  </a:cubicBezTo>
                  <a:cubicBezTo>
                    <a:pt x="299" y="2"/>
                    <a:pt x="297" y="0"/>
                    <a:pt x="292" y="3"/>
                  </a:cubicBezTo>
                  <a:cubicBezTo>
                    <a:pt x="286" y="6"/>
                    <a:pt x="284" y="9"/>
                    <a:pt x="282" y="14"/>
                  </a:cubicBezTo>
                  <a:cubicBezTo>
                    <a:pt x="279" y="19"/>
                    <a:pt x="276" y="28"/>
                    <a:pt x="276" y="28"/>
                  </a:cubicBezTo>
                  <a:cubicBezTo>
                    <a:pt x="276" y="28"/>
                    <a:pt x="270" y="39"/>
                    <a:pt x="266" y="43"/>
                  </a:cubicBezTo>
                  <a:cubicBezTo>
                    <a:pt x="263" y="47"/>
                    <a:pt x="259" y="54"/>
                    <a:pt x="261" y="57"/>
                  </a:cubicBezTo>
                  <a:cubicBezTo>
                    <a:pt x="263" y="59"/>
                    <a:pt x="263" y="63"/>
                    <a:pt x="263" y="63"/>
                  </a:cubicBezTo>
                  <a:cubicBezTo>
                    <a:pt x="263" y="63"/>
                    <a:pt x="260" y="67"/>
                    <a:pt x="258" y="69"/>
                  </a:cubicBezTo>
                  <a:cubicBezTo>
                    <a:pt x="256" y="71"/>
                    <a:pt x="258" y="76"/>
                    <a:pt x="258" y="76"/>
                  </a:cubicBezTo>
                  <a:cubicBezTo>
                    <a:pt x="258" y="76"/>
                    <a:pt x="254" y="80"/>
                    <a:pt x="254" y="84"/>
                  </a:cubicBezTo>
                  <a:cubicBezTo>
                    <a:pt x="254" y="89"/>
                    <a:pt x="258" y="96"/>
                    <a:pt x="258" y="101"/>
                  </a:cubicBezTo>
                  <a:cubicBezTo>
                    <a:pt x="258" y="105"/>
                    <a:pt x="257" y="116"/>
                    <a:pt x="259" y="121"/>
                  </a:cubicBezTo>
                  <a:cubicBezTo>
                    <a:pt x="261" y="125"/>
                    <a:pt x="265" y="126"/>
                    <a:pt x="273" y="128"/>
                  </a:cubicBezTo>
                  <a:cubicBezTo>
                    <a:pt x="281" y="130"/>
                    <a:pt x="281" y="135"/>
                    <a:pt x="281" y="135"/>
                  </a:cubicBezTo>
                  <a:cubicBezTo>
                    <a:pt x="281" y="135"/>
                    <a:pt x="279" y="135"/>
                    <a:pt x="277" y="139"/>
                  </a:cubicBezTo>
                  <a:cubicBezTo>
                    <a:pt x="274" y="143"/>
                    <a:pt x="274" y="148"/>
                    <a:pt x="274" y="148"/>
                  </a:cubicBezTo>
                  <a:cubicBezTo>
                    <a:pt x="274" y="148"/>
                    <a:pt x="272" y="155"/>
                    <a:pt x="261" y="156"/>
                  </a:cubicBezTo>
                  <a:cubicBezTo>
                    <a:pt x="250" y="157"/>
                    <a:pt x="239" y="158"/>
                    <a:pt x="231" y="160"/>
                  </a:cubicBezTo>
                  <a:cubicBezTo>
                    <a:pt x="223" y="162"/>
                    <a:pt x="210" y="164"/>
                    <a:pt x="198" y="164"/>
                  </a:cubicBezTo>
                  <a:cubicBezTo>
                    <a:pt x="186" y="164"/>
                    <a:pt x="175" y="166"/>
                    <a:pt x="175" y="166"/>
                  </a:cubicBezTo>
                  <a:cubicBezTo>
                    <a:pt x="175" y="166"/>
                    <a:pt x="173" y="164"/>
                    <a:pt x="169" y="166"/>
                  </a:cubicBezTo>
                  <a:cubicBezTo>
                    <a:pt x="162" y="171"/>
                    <a:pt x="158" y="176"/>
                    <a:pt x="154" y="189"/>
                  </a:cubicBezTo>
                  <a:cubicBezTo>
                    <a:pt x="154" y="189"/>
                    <a:pt x="144" y="197"/>
                    <a:pt x="141" y="203"/>
                  </a:cubicBezTo>
                  <a:cubicBezTo>
                    <a:pt x="138" y="209"/>
                    <a:pt x="138" y="209"/>
                    <a:pt x="135" y="213"/>
                  </a:cubicBezTo>
                  <a:cubicBezTo>
                    <a:pt x="131" y="216"/>
                    <a:pt x="130" y="221"/>
                    <a:pt x="127" y="225"/>
                  </a:cubicBezTo>
                  <a:cubicBezTo>
                    <a:pt x="124" y="228"/>
                    <a:pt x="116" y="236"/>
                    <a:pt x="110" y="244"/>
                  </a:cubicBezTo>
                  <a:cubicBezTo>
                    <a:pt x="105" y="252"/>
                    <a:pt x="95" y="260"/>
                    <a:pt x="84" y="272"/>
                  </a:cubicBezTo>
                  <a:cubicBezTo>
                    <a:pt x="73" y="285"/>
                    <a:pt x="57" y="306"/>
                    <a:pt x="50" y="321"/>
                  </a:cubicBezTo>
                  <a:cubicBezTo>
                    <a:pt x="43" y="336"/>
                    <a:pt x="50" y="357"/>
                    <a:pt x="52" y="367"/>
                  </a:cubicBezTo>
                  <a:cubicBezTo>
                    <a:pt x="55" y="378"/>
                    <a:pt x="64" y="390"/>
                    <a:pt x="72" y="410"/>
                  </a:cubicBezTo>
                  <a:cubicBezTo>
                    <a:pt x="80" y="429"/>
                    <a:pt x="90" y="446"/>
                    <a:pt x="93" y="455"/>
                  </a:cubicBezTo>
                  <a:cubicBezTo>
                    <a:pt x="96" y="465"/>
                    <a:pt x="95" y="466"/>
                    <a:pt x="98" y="470"/>
                  </a:cubicBezTo>
                  <a:cubicBezTo>
                    <a:pt x="100" y="475"/>
                    <a:pt x="103" y="477"/>
                    <a:pt x="103" y="477"/>
                  </a:cubicBezTo>
                  <a:cubicBezTo>
                    <a:pt x="102" y="469"/>
                    <a:pt x="102" y="469"/>
                    <a:pt x="102" y="469"/>
                  </a:cubicBezTo>
                  <a:cubicBezTo>
                    <a:pt x="102" y="469"/>
                    <a:pt x="106" y="473"/>
                    <a:pt x="109" y="473"/>
                  </a:cubicBezTo>
                  <a:cubicBezTo>
                    <a:pt x="113" y="472"/>
                    <a:pt x="117" y="470"/>
                    <a:pt x="117" y="470"/>
                  </a:cubicBezTo>
                  <a:cubicBezTo>
                    <a:pt x="117" y="470"/>
                    <a:pt x="110" y="504"/>
                    <a:pt x="104" y="528"/>
                  </a:cubicBezTo>
                  <a:cubicBezTo>
                    <a:pt x="97" y="551"/>
                    <a:pt x="97" y="554"/>
                    <a:pt x="97" y="554"/>
                  </a:cubicBezTo>
                  <a:cubicBezTo>
                    <a:pt x="97" y="554"/>
                    <a:pt x="103" y="560"/>
                    <a:pt x="123" y="562"/>
                  </a:cubicBezTo>
                  <a:cubicBezTo>
                    <a:pt x="143" y="564"/>
                    <a:pt x="149" y="565"/>
                    <a:pt x="149" y="565"/>
                  </a:cubicBezTo>
                  <a:cubicBezTo>
                    <a:pt x="149" y="565"/>
                    <a:pt x="140" y="608"/>
                    <a:pt x="135" y="636"/>
                  </a:cubicBezTo>
                  <a:cubicBezTo>
                    <a:pt x="129" y="663"/>
                    <a:pt x="127" y="676"/>
                    <a:pt x="124" y="690"/>
                  </a:cubicBezTo>
                  <a:cubicBezTo>
                    <a:pt x="122" y="704"/>
                    <a:pt x="124" y="719"/>
                    <a:pt x="124" y="719"/>
                  </a:cubicBezTo>
                  <a:cubicBezTo>
                    <a:pt x="124" y="719"/>
                    <a:pt x="118" y="739"/>
                    <a:pt x="114" y="753"/>
                  </a:cubicBezTo>
                  <a:cubicBezTo>
                    <a:pt x="111" y="767"/>
                    <a:pt x="109" y="781"/>
                    <a:pt x="109" y="781"/>
                  </a:cubicBezTo>
                  <a:cubicBezTo>
                    <a:pt x="109" y="781"/>
                    <a:pt x="104" y="796"/>
                    <a:pt x="97" y="818"/>
                  </a:cubicBezTo>
                  <a:cubicBezTo>
                    <a:pt x="89" y="840"/>
                    <a:pt x="82" y="866"/>
                    <a:pt x="77" y="886"/>
                  </a:cubicBezTo>
                  <a:cubicBezTo>
                    <a:pt x="72" y="906"/>
                    <a:pt x="74" y="908"/>
                    <a:pt x="72" y="918"/>
                  </a:cubicBezTo>
                  <a:cubicBezTo>
                    <a:pt x="70" y="927"/>
                    <a:pt x="69" y="933"/>
                    <a:pt x="64" y="938"/>
                  </a:cubicBezTo>
                  <a:cubicBezTo>
                    <a:pt x="59" y="944"/>
                    <a:pt x="56" y="951"/>
                    <a:pt x="57" y="962"/>
                  </a:cubicBezTo>
                  <a:cubicBezTo>
                    <a:pt x="58" y="973"/>
                    <a:pt x="59" y="983"/>
                    <a:pt x="56" y="987"/>
                  </a:cubicBezTo>
                  <a:cubicBezTo>
                    <a:pt x="54" y="991"/>
                    <a:pt x="43" y="1002"/>
                    <a:pt x="37" y="1009"/>
                  </a:cubicBezTo>
                  <a:cubicBezTo>
                    <a:pt x="32" y="1016"/>
                    <a:pt x="30" y="1028"/>
                    <a:pt x="27" y="1034"/>
                  </a:cubicBezTo>
                  <a:cubicBezTo>
                    <a:pt x="24" y="1040"/>
                    <a:pt x="21" y="1046"/>
                    <a:pt x="21" y="1046"/>
                  </a:cubicBezTo>
                  <a:cubicBezTo>
                    <a:pt x="23" y="1053"/>
                    <a:pt x="23" y="1053"/>
                    <a:pt x="23" y="1053"/>
                  </a:cubicBezTo>
                  <a:cubicBezTo>
                    <a:pt x="23" y="1053"/>
                    <a:pt x="20" y="1057"/>
                    <a:pt x="10" y="1064"/>
                  </a:cubicBezTo>
                  <a:cubicBezTo>
                    <a:pt x="0" y="1072"/>
                    <a:pt x="2" y="1080"/>
                    <a:pt x="12" y="1078"/>
                  </a:cubicBezTo>
                  <a:cubicBezTo>
                    <a:pt x="21" y="1077"/>
                    <a:pt x="51" y="1075"/>
                    <a:pt x="65" y="1071"/>
                  </a:cubicBezTo>
                  <a:cubicBezTo>
                    <a:pt x="79" y="1068"/>
                    <a:pt x="88" y="1066"/>
                    <a:pt x="90" y="1063"/>
                  </a:cubicBezTo>
                  <a:cubicBezTo>
                    <a:pt x="93" y="1059"/>
                    <a:pt x="94" y="1058"/>
                    <a:pt x="94" y="1058"/>
                  </a:cubicBezTo>
                  <a:cubicBezTo>
                    <a:pt x="99" y="1064"/>
                    <a:pt x="99" y="1064"/>
                    <a:pt x="99" y="1064"/>
                  </a:cubicBezTo>
                  <a:cubicBezTo>
                    <a:pt x="99" y="1064"/>
                    <a:pt x="107" y="1063"/>
                    <a:pt x="112" y="1063"/>
                  </a:cubicBezTo>
                  <a:cubicBezTo>
                    <a:pt x="117" y="1062"/>
                    <a:pt x="118" y="1063"/>
                    <a:pt x="120" y="1058"/>
                  </a:cubicBezTo>
                  <a:cubicBezTo>
                    <a:pt x="122" y="1054"/>
                    <a:pt x="128" y="1041"/>
                    <a:pt x="131" y="1033"/>
                  </a:cubicBezTo>
                  <a:cubicBezTo>
                    <a:pt x="135" y="1025"/>
                    <a:pt x="149" y="987"/>
                    <a:pt x="155" y="972"/>
                  </a:cubicBezTo>
                  <a:cubicBezTo>
                    <a:pt x="162" y="957"/>
                    <a:pt x="174" y="927"/>
                    <a:pt x="181" y="912"/>
                  </a:cubicBezTo>
                  <a:cubicBezTo>
                    <a:pt x="188" y="897"/>
                    <a:pt x="198" y="876"/>
                    <a:pt x="205" y="855"/>
                  </a:cubicBezTo>
                  <a:cubicBezTo>
                    <a:pt x="211" y="834"/>
                    <a:pt x="221" y="800"/>
                    <a:pt x="224" y="788"/>
                  </a:cubicBezTo>
                  <a:cubicBezTo>
                    <a:pt x="228" y="776"/>
                    <a:pt x="247" y="712"/>
                    <a:pt x="252" y="696"/>
                  </a:cubicBezTo>
                  <a:cubicBezTo>
                    <a:pt x="256" y="680"/>
                    <a:pt x="265" y="653"/>
                    <a:pt x="269" y="644"/>
                  </a:cubicBezTo>
                  <a:cubicBezTo>
                    <a:pt x="274" y="635"/>
                    <a:pt x="279" y="626"/>
                    <a:pt x="279" y="626"/>
                  </a:cubicBezTo>
                  <a:cubicBezTo>
                    <a:pt x="279" y="626"/>
                    <a:pt x="295" y="670"/>
                    <a:pt x="298" y="686"/>
                  </a:cubicBezTo>
                  <a:cubicBezTo>
                    <a:pt x="301" y="702"/>
                    <a:pt x="315" y="723"/>
                    <a:pt x="315" y="723"/>
                  </a:cubicBezTo>
                  <a:cubicBezTo>
                    <a:pt x="315" y="723"/>
                    <a:pt x="325" y="766"/>
                    <a:pt x="334" y="808"/>
                  </a:cubicBezTo>
                  <a:cubicBezTo>
                    <a:pt x="343" y="851"/>
                    <a:pt x="346" y="879"/>
                    <a:pt x="347" y="902"/>
                  </a:cubicBezTo>
                  <a:cubicBezTo>
                    <a:pt x="349" y="925"/>
                    <a:pt x="356" y="961"/>
                    <a:pt x="358" y="986"/>
                  </a:cubicBezTo>
                  <a:cubicBezTo>
                    <a:pt x="360" y="1012"/>
                    <a:pt x="361" y="1018"/>
                    <a:pt x="366" y="1027"/>
                  </a:cubicBezTo>
                  <a:cubicBezTo>
                    <a:pt x="371" y="1037"/>
                    <a:pt x="374" y="1039"/>
                    <a:pt x="374" y="1047"/>
                  </a:cubicBezTo>
                  <a:cubicBezTo>
                    <a:pt x="374" y="1055"/>
                    <a:pt x="378" y="1062"/>
                    <a:pt x="380" y="1066"/>
                  </a:cubicBezTo>
                  <a:cubicBezTo>
                    <a:pt x="382" y="1070"/>
                    <a:pt x="380" y="1079"/>
                    <a:pt x="396" y="1078"/>
                  </a:cubicBezTo>
                  <a:cubicBezTo>
                    <a:pt x="412" y="1077"/>
                    <a:pt x="417" y="1076"/>
                    <a:pt x="417" y="1076"/>
                  </a:cubicBezTo>
                  <a:cubicBezTo>
                    <a:pt x="417" y="1076"/>
                    <a:pt x="425" y="1099"/>
                    <a:pt x="450" y="1097"/>
                  </a:cubicBezTo>
                  <a:cubicBezTo>
                    <a:pt x="475" y="1095"/>
                    <a:pt x="467" y="1069"/>
                    <a:pt x="467" y="1069"/>
                  </a:cubicBezTo>
                  <a:cubicBezTo>
                    <a:pt x="467" y="1069"/>
                    <a:pt x="479" y="1069"/>
                    <a:pt x="478" y="1064"/>
                  </a:cubicBezTo>
                  <a:cubicBezTo>
                    <a:pt x="478" y="1060"/>
                    <a:pt x="471" y="1049"/>
                    <a:pt x="467" y="1043"/>
                  </a:cubicBezTo>
                  <a:cubicBezTo>
                    <a:pt x="462" y="1037"/>
                    <a:pt x="463" y="1028"/>
                    <a:pt x="462" y="1019"/>
                  </a:cubicBezTo>
                  <a:cubicBezTo>
                    <a:pt x="460" y="1010"/>
                    <a:pt x="455" y="981"/>
                    <a:pt x="453" y="977"/>
                  </a:cubicBezTo>
                  <a:cubicBezTo>
                    <a:pt x="451" y="973"/>
                    <a:pt x="441" y="946"/>
                    <a:pt x="441" y="946"/>
                  </a:cubicBezTo>
                  <a:cubicBezTo>
                    <a:pt x="441" y="946"/>
                    <a:pt x="443" y="930"/>
                    <a:pt x="439" y="903"/>
                  </a:cubicBezTo>
                  <a:cubicBezTo>
                    <a:pt x="434" y="876"/>
                    <a:pt x="429" y="841"/>
                    <a:pt x="427" y="829"/>
                  </a:cubicBezTo>
                  <a:cubicBezTo>
                    <a:pt x="425" y="817"/>
                    <a:pt x="424" y="786"/>
                    <a:pt x="423" y="780"/>
                  </a:cubicBezTo>
                  <a:cubicBezTo>
                    <a:pt x="422" y="774"/>
                    <a:pt x="420" y="750"/>
                    <a:pt x="420" y="723"/>
                  </a:cubicBezTo>
                  <a:cubicBezTo>
                    <a:pt x="420" y="696"/>
                    <a:pt x="422" y="678"/>
                    <a:pt x="421" y="670"/>
                  </a:cubicBezTo>
                  <a:cubicBezTo>
                    <a:pt x="420" y="662"/>
                    <a:pt x="417" y="636"/>
                    <a:pt x="417" y="625"/>
                  </a:cubicBezTo>
                  <a:cubicBezTo>
                    <a:pt x="417" y="613"/>
                    <a:pt x="417" y="612"/>
                    <a:pt x="416" y="606"/>
                  </a:cubicBezTo>
                  <a:cubicBezTo>
                    <a:pt x="416" y="600"/>
                    <a:pt x="415" y="590"/>
                    <a:pt x="415" y="590"/>
                  </a:cubicBezTo>
                  <a:cubicBezTo>
                    <a:pt x="415" y="590"/>
                    <a:pt x="430" y="587"/>
                    <a:pt x="445" y="585"/>
                  </a:cubicBezTo>
                  <a:cubicBezTo>
                    <a:pt x="459" y="584"/>
                    <a:pt x="470" y="581"/>
                    <a:pt x="470" y="581"/>
                  </a:cubicBezTo>
                  <a:cubicBezTo>
                    <a:pt x="470" y="581"/>
                    <a:pt x="466" y="555"/>
                    <a:pt x="463" y="534"/>
                  </a:cubicBezTo>
                  <a:cubicBezTo>
                    <a:pt x="460" y="513"/>
                    <a:pt x="460" y="508"/>
                    <a:pt x="460" y="508"/>
                  </a:cubicBezTo>
                  <a:cubicBezTo>
                    <a:pt x="464" y="503"/>
                    <a:pt x="464" y="503"/>
                    <a:pt x="464" y="503"/>
                  </a:cubicBezTo>
                  <a:cubicBezTo>
                    <a:pt x="467" y="510"/>
                    <a:pt x="467" y="510"/>
                    <a:pt x="467" y="510"/>
                  </a:cubicBezTo>
                  <a:cubicBezTo>
                    <a:pt x="467" y="510"/>
                    <a:pt x="481" y="484"/>
                    <a:pt x="496" y="462"/>
                  </a:cubicBezTo>
                  <a:cubicBezTo>
                    <a:pt x="511" y="439"/>
                    <a:pt x="526" y="415"/>
                    <a:pt x="532" y="399"/>
                  </a:cubicBezTo>
                  <a:cubicBezTo>
                    <a:pt x="539" y="384"/>
                    <a:pt x="541" y="375"/>
                    <a:pt x="539" y="368"/>
                  </a:cubicBezTo>
                  <a:cubicBezTo>
                    <a:pt x="538" y="361"/>
                    <a:pt x="534" y="358"/>
                    <a:pt x="533" y="352"/>
                  </a:cubicBezTo>
                  <a:cubicBezTo>
                    <a:pt x="532" y="347"/>
                    <a:pt x="527" y="339"/>
                    <a:pt x="521" y="330"/>
                  </a:cubicBezTo>
                  <a:cubicBezTo>
                    <a:pt x="514" y="320"/>
                    <a:pt x="503" y="296"/>
                    <a:pt x="498" y="290"/>
                  </a:cubicBezTo>
                  <a:cubicBezTo>
                    <a:pt x="494" y="285"/>
                    <a:pt x="488" y="281"/>
                    <a:pt x="484" y="270"/>
                  </a:cubicBezTo>
                  <a:cubicBezTo>
                    <a:pt x="480" y="259"/>
                    <a:pt x="477" y="259"/>
                    <a:pt x="477" y="259"/>
                  </a:cubicBezTo>
                  <a:cubicBezTo>
                    <a:pt x="477" y="259"/>
                    <a:pt x="479" y="242"/>
                    <a:pt x="470" y="231"/>
                  </a:cubicBezTo>
                  <a:cubicBezTo>
                    <a:pt x="461" y="220"/>
                    <a:pt x="459" y="219"/>
                    <a:pt x="458" y="213"/>
                  </a:cubicBezTo>
                  <a:cubicBezTo>
                    <a:pt x="457" y="207"/>
                    <a:pt x="455" y="202"/>
                    <a:pt x="451" y="199"/>
                  </a:cubicBezTo>
                  <a:cubicBezTo>
                    <a:pt x="447" y="196"/>
                    <a:pt x="445" y="198"/>
                    <a:pt x="445" y="198"/>
                  </a:cubicBezTo>
                  <a:cubicBezTo>
                    <a:pt x="445" y="198"/>
                    <a:pt x="417" y="187"/>
                    <a:pt x="400" y="182"/>
                  </a:cubicBezTo>
                  <a:cubicBezTo>
                    <a:pt x="384" y="177"/>
                    <a:pt x="364" y="169"/>
                    <a:pt x="360" y="167"/>
                  </a:cubicBezTo>
                  <a:cubicBezTo>
                    <a:pt x="357" y="165"/>
                    <a:pt x="354" y="156"/>
                    <a:pt x="354" y="156"/>
                  </a:cubicBezTo>
                  <a:cubicBezTo>
                    <a:pt x="354" y="156"/>
                    <a:pt x="353" y="147"/>
                    <a:pt x="352" y="145"/>
                  </a:cubicBezTo>
                  <a:cubicBezTo>
                    <a:pt x="351" y="142"/>
                    <a:pt x="348" y="144"/>
                    <a:pt x="348" y="144"/>
                  </a:cubicBezTo>
                  <a:close/>
                  <a:moveTo>
                    <a:pt x="453" y="341"/>
                  </a:moveTo>
                  <a:cubicBezTo>
                    <a:pt x="453" y="341"/>
                    <a:pt x="456" y="345"/>
                    <a:pt x="461" y="348"/>
                  </a:cubicBezTo>
                  <a:cubicBezTo>
                    <a:pt x="465" y="351"/>
                    <a:pt x="472" y="365"/>
                    <a:pt x="472" y="365"/>
                  </a:cubicBezTo>
                  <a:cubicBezTo>
                    <a:pt x="472" y="365"/>
                    <a:pt x="469" y="367"/>
                    <a:pt x="468" y="374"/>
                  </a:cubicBezTo>
                  <a:cubicBezTo>
                    <a:pt x="467" y="381"/>
                    <a:pt x="473" y="388"/>
                    <a:pt x="473" y="388"/>
                  </a:cubicBezTo>
                  <a:cubicBezTo>
                    <a:pt x="473" y="388"/>
                    <a:pt x="468" y="389"/>
                    <a:pt x="462" y="395"/>
                  </a:cubicBezTo>
                  <a:cubicBezTo>
                    <a:pt x="457" y="401"/>
                    <a:pt x="450" y="412"/>
                    <a:pt x="450" y="412"/>
                  </a:cubicBezTo>
                  <a:cubicBezTo>
                    <a:pt x="450" y="412"/>
                    <a:pt x="443" y="394"/>
                    <a:pt x="443" y="390"/>
                  </a:cubicBezTo>
                  <a:cubicBezTo>
                    <a:pt x="443" y="386"/>
                    <a:pt x="447" y="373"/>
                    <a:pt x="449" y="366"/>
                  </a:cubicBezTo>
                  <a:cubicBezTo>
                    <a:pt x="451" y="358"/>
                    <a:pt x="453" y="341"/>
                    <a:pt x="453" y="341"/>
                  </a:cubicBezTo>
                  <a:close/>
                  <a:moveTo>
                    <a:pt x="152" y="302"/>
                  </a:moveTo>
                  <a:cubicBezTo>
                    <a:pt x="152" y="302"/>
                    <a:pt x="151" y="309"/>
                    <a:pt x="150" y="324"/>
                  </a:cubicBezTo>
                  <a:cubicBezTo>
                    <a:pt x="150" y="338"/>
                    <a:pt x="148" y="346"/>
                    <a:pt x="146" y="360"/>
                  </a:cubicBezTo>
                  <a:cubicBezTo>
                    <a:pt x="144" y="374"/>
                    <a:pt x="135" y="399"/>
                    <a:pt x="135" y="399"/>
                  </a:cubicBezTo>
                  <a:cubicBezTo>
                    <a:pt x="135" y="399"/>
                    <a:pt x="134" y="392"/>
                    <a:pt x="132" y="383"/>
                  </a:cubicBezTo>
                  <a:cubicBezTo>
                    <a:pt x="129" y="375"/>
                    <a:pt x="119" y="373"/>
                    <a:pt x="119" y="373"/>
                  </a:cubicBezTo>
                  <a:cubicBezTo>
                    <a:pt x="119" y="373"/>
                    <a:pt x="119" y="370"/>
                    <a:pt x="118" y="364"/>
                  </a:cubicBezTo>
                  <a:cubicBezTo>
                    <a:pt x="117" y="357"/>
                    <a:pt x="112" y="349"/>
                    <a:pt x="112" y="349"/>
                  </a:cubicBezTo>
                  <a:cubicBezTo>
                    <a:pt x="112" y="349"/>
                    <a:pt x="117" y="346"/>
                    <a:pt x="121" y="340"/>
                  </a:cubicBezTo>
                  <a:cubicBezTo>
                    <a:pt x="125" y="334"/>
                    <a:pt x="126" y="325"/>
                    <a:pt x="126" y="325"/>
                  </a:cubicBezTo>
                  <a:cubicBezTo>
                    <a:pt x="126" y="325"/>
                    <a:pt x="131" y="320"/>
                    <a:pt x="134" y="315"/>
                  </a:cubicBezTo>
                  <a:cubicBezTo>
                    <a:pt x="137" y="310"/>
                    <a:pt x="143" y="304"/>
                    <a:pt x="143" y="304"/>
                  </a:cubicBezTo>
                  <a:lnTo>
                    <a:pt x="152" y="3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4" name="Freeform 213"/>
            <p:cNvSpPr>
              <a:spLocks noEditPoints="1"/>
            </p:cNvSpPr>
            <p:nvPr/>
          </p:nvSpPr>
          <p:spPr bwMode="auto">
            <a:xfrm>
              <a:off x="2582863" y="3689350"/>
              <a:ext cx="835025" cy="1262063"/>
            </a:xfrm>
            <a:custGeom>
              <a:avLst/>
              <a:gdLst>
                <a:gd name="T0" fmla="*/ 2147483647 w 317"/>
                <a:gd name="T1" fmla="*/ 2147483647 h 480"/>
                <a:gd name="T2" fmla="*/ 2147483647 w 317"/>
                <a:gd name="T3" fmla="*/ 2147483647 h 480"/>
                <a:gd name="T4" fmla="*/ 2147483647 w 317"/>
                <a:gd name="T5" fmla="*/ 2147483647 h 480"/>
                <a:gd name="T6" fmla="*/ 2147483647 w 317"/>
                <a:gd name="T7" fmla="*/ 2147483647 h 480"/>
                <a:gd name="T8" fmla="*/ 2147483647 w 317"/>
                <a:gd name="T9" fmla="*/ 2147483647 h 480"/>
                <a:gd name="T10" fmla="*/ 2147483647 w 317"/>
                <a:gd name="T11" fmla="*/ 2147483647 h 480"/>
                <a:gd name="T12" fmla="*/ 2147483647 w 317"/>
                <a:gd name="T13" fmla="*/ 2147483647 h 480"/>
                <a:gd name="T14" fmla="*/ 2147483647 w 317"/>
                <a:gd name="T15" fmla="*/ 2147483647 h 480"/>
                <a:gd name="T16" fmla="*/ 2147483647 w 317"/>
                <a:gd name="T17" fmla="*/ 2147483647 h 480"/>
                <a:gd name="T18" fmla="*/ 2147483647 w 317"/>
                <a:gd name="T19" fmla="*/ 2147483647 h 480"/>
                <a:gd name="T20" fmla="*/ 2147483647 w 317"/>
                <a:gd name="T21" fmla="*/ 2147483647 h 480"/>
                <a:gd name="T22" fmla="*/ 2147483647 w 317"/>
                <a:gd name="T23" fmla="*/ 2147483647 h 480"/>
                <a:gd name="T24" fmla="*/ 2147483647 w 317"/>
                <a:gd name="T25" fmla="*/ 2147483647 h 480"/>
                <a:gd name="T26" fmla="*/ 2147483647 w 317"/>
                <a:gd name="T27" fmla="*/ 2147483647 h 480"/>
                <a:gd name="T28" fmla="*/ 2147483647 w 317"/>
                <a:gd name="T29" fmla="*/ 2147483647 h 480"/>
                <a:gd name="T30" fmla="*/ 2147483647 w 317"/>
                <a:gd name="T31" fmla="*/ 2147483647 h 480"/>
                <a:gd name="T32" fmla="*/ 2147483647 w 317"/>
                <a:gd name="T33" fmla="*/ 2147483647 h 480"/>
                <a:gd name="T34" fmla="*/ 2147483647 w 317"/>
                <a:gd name="T35" fmla="*/ 2147483647 h 480"/>
                <a:gd name="T36" fmla="*/ 2147483647 w 317"/>
                <a:gd name="T37" fmla="*/ 2147483647 h 480"/>
                <a:gd name="T38" fmla="*/ 2147483647 w 317"/>
                <a:gd name="T39" fmla="*/ 2147483647 h 480"/>
                <a:gd name="T40" fmla="*/ 2147483647 w 317"/>
                <a:gd name="T41" fmla="*/ 2147483647 h 480"/>
                <a:gd name="T42" fmla="*/ 2147483647 w 317"/>
                <a:gd name="T43" fmla="*/ 2147483647 h 480"/>
                <a:gd name="T44" fmla="*/ 2147483647 w 317"/>
                <a:gd name="T45" fmla="*/ 2147483647 h 480"/>
                <a:gd name="T46" fmla="*/ 2147483647 w 317"/>
                <a:gd name="T47" fmla="*/ 2147483647 h 480"/>
                <a:gd name="T48" fmla="*/ 2147483647 w 317"/>
                <a:gd name="T49" fmla="*/ 2147483647 h 480"/>
                <a:gd name="T50" fmla="*/ 2147483647 w 317"/>
                <a:gd name="T51" fmla="*/ 2147483647 h 480"/>
                <a:gd name="T52" fmla="*/ 2147483647 w 317"/>
                <a:gd name="T53" fmla="*/ 2147483647 h 480"/>
                <a:gd name="T54" fmla="*/ 2147483647 w 317"/>
                <a:gd name="T55" fmla="*/ 2147483647 h 480"/>
                <a:gd name="T56" fmla="*/ 2147483647 w 317"/>
                <a:gd name="T57" fmla="*/ 2147483647 h 480"/>
                <a:gd name="T58" fmla="*/ 2147483647 w 317"/>
                <a:gd name="T59" fmla="*/ 2147483647 h 480"/>
                <a:gd name="T60" fmla="*/ 2147483647 w 317"/>
                <a:gd name="T61" fmla="*/ 2147483647 h 480"/>
                <a:gd name="T62" fmla="*/ 2147483647 w 317"/>
                <a:gd name="T63" fmla="*/ 2147483647 h 480"/>
                <a:gd name="T64" fmla="*/ 2147483647 w 317"/>
                <a:gd name="T65" fmla="*/ 2147483647 h 480"/>
                <a:gd name="T66" fmla="*/ 2147483647 w 317"/>
                <a:gd name="T67" fmla="*/ 2147483647 h 480"/>
                <a:gd name="T68" fmla="*/ 2147483647 w 317"/>
                <a:gd name="T69" fmla="*/ 2147483647 h 480"/>
                <a:gd name="T70" fmla="*/ 2147483647 w 317"/>
                <a:gd name="T71" fmla="*/ 2147483647 h 480"/>
                <a:gd name="T72" fmla="*/ 2147483647 w 317"/>
                <a:gd name="T73" fmla="*/ 2147483647 h 480"/>
                <a:gd name="T74" fmla="*/ 2147483647 w 317"/>
                <a:gd name="T75" fmla="*/ 2147483647 h 480"/>
                <a:gd name="T76" fmla="*/ 2147483647 w 317"/>
                <a:gd name="T77" fmla="*/ 2147483647 h 480"/>
                <a:gd name="T78" fmla="*/ 2147483647 w 317"/>
                <a:gd name="T79" fmla="*/ 2147483647 h 480"/>
                <a:gd name="T80" fmla="*/ 2147483647 w 317"/>
                <a:gd name="T81" fmla="*/ 2147483647 h 48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17" h="480">
                  <a:moveTo>
                    <a:pt x="203" y="17"/>
                  </a:moveTo>
                  <a:cubicBezTo>
                    <a:pt x="203" y="17"/>
                    <a:pt x="193" y="8"/>
                    <a:pt x="187" y="6"/>
                  </a:cubicBezTo>
                  <a:cubicBezTo>
                    <a:pt x="180" y="3"/>
                    <a:pt x="172" y="0"/>
                    <a:pt x="167" y="3"/>
                  </a:cubicBezTo>
                  <a:cubicBezTo>
                    <a:pt x="162" y="5"/>
                    <a:pt x="154" y="10"/>
                    <a:pt x="154" y="10"/>
                  </a:cubicBezTo>
                  <a:cubicBezTo>
                    <a:pt x="154" y="10"/>
                    <a:pt x="148" y="23"/>
                    <a:pt x="143" y="27"/>
                  </a:cubicBezTo>
                  <a:cubicBezTo>
                    <a:pt x="138" y="31"/>
                    <a:pt x="136" y="35"/>
                    <a:pt x="138" y="38"/>
                  </a:cubicBezTo>
                  <a:cubicBezTo>
                    <a:pt x="140" y="41"/>
                    <a:pt x="140" y="46"/>
                    <a:pt x="140" y="46"/>
                  </a:cubicBezTo>
                  <a:cubicBezTo>
                    <a:pt x="140" y="46"/>
                    <a:pt x="139" y="51"/>
                    <a:pt x="136" y="53"/>
                  </a:cubicBezTo>
                  <a:cubicBezTo>
                    <a:pt x="133" y="54"/>
                    <a:pt x="135" y="59"/>
                    <a:pt x="135" y="59"/>
                  </a:cubicBezTo>
                  <a:cubicBezTo>
                    <a:pt x="135" y="59"/>
                    <a:pt x="129" y="63"/>
                    <a:pt x="131" y="68"/>
                  </a:cubicBezTo>
                  <a:cubicBezTo>
                    <a:pt x="133" y="73"/>
                    <a:pt x="134" y="80"/>
                    <a:pt x="135" y="86"/>
                  </a:cubicBezTo>
                  <a:cubicBezTo>
                    <a:pt x="135" y="92"/>
                    <a:pt x="134" y="100"/>
                    <a:pt x="137" y="103"/>
                  </a:cubicBezTo>
                  <a:cubicBezTo>
                    <a:pt x="140" y="106"/>
                    <a:pt x="148" y="106"/>
                    <a:pt x="154" y="110"/>
                  </a:cubicBezTo>
                  <a:cubicBezTo>
                    <a:pt x="159" y="114"/>
                    <a:pt x="160" y="114"/>
                    <a:pt x="158" y="119"/>
                  </a:cubicBezTo>
                  <a:cubicBezTo>
                    <a:pt x="157" y="124"/>
                    <a:pt x="156" y="125"/>
                    <a:pt x="156" y="125"/>
                  </a:cubicBezTo>
                  <a:cubicBezTo>
                    <a:pt x="156" y="125"/>
                    <a:pt x="168" y="135"/>
                    <a:pt x="174" y="139"/>
                  </a:cubicBezTo>
                  <a:cubicBezTo>
                    <a:pt x="180" y="143"/>
                    <a:pt x="184" y="147"/>
                    <a:pt x="184" y="147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91" y="148"/>
                    <a:pt x="196" y="143"/>
                    <a:pt x="204" y="141"/>
                  </a:cubicBezTo>
                  <a:cubicBezTo>
                    <a:pt x="213" y="138"/>
                    <a:pt x="223" y="133"/>
                    <a:pt x="223" y="133"/>
                  </a:cubicBezTo>
                  <a:cubicBezTo>
                    <a:pt x="223" y="133"/>
                    <a:pt x="220" y="124"/>
                    <a:pt x="220" y="121"/>
                  </a:cubicBezTo>
                  <a:cubicBezTo>
                    <a:pt x="220" y="118"/>
                    <a:pt x="223" y="114"/>
                    <a:pt x="223" y="114"/>
                  </a:cubicBezTo>
                  <a:cubicBezTo>
                    <a:pt x="223" y="114"/>
                    <a:pt x="220" y="106"/>
                    <a:pt x="222" y="99"/>
                  </a:cubicBezTo>
                  <a:cubicBezTo>
                    <a:pt x="223" y="92"/>
                    <a:pt x="225" y="84"/>
                    <a:pt x="225" y="84"/>
                  </a:cubicBezTo>
                  <a:cubicBezTo>
                    <a:pt x="225" y="84"/>
                    <a:pt x="237" y="79"/>
                    <a:pt x="238" y="68"/>
                  </a:cubicBezTo>
                  <a:cubicBezTo>
                    <a:pt x="240" y="58"/>
                    <a:pt x="239" y="54"/>
                    <a:pt x="234" y="53"/>
                  </a:cubicBezTo>
                  <a:cubicBezTo>
                    <a:pt x="228" y="51"/>
                    <a:pt x="222" y="57"/>
                    <a:pt x="222" y="57"/>
                  </a:cubicBezTo>
                  <a:cubicBezTo>
                    <a:pt x="216" y="57"/>
                    <a:pt x="216" y="57"/>
                    <a:pt x="216" y="57"/>
                  </a:cubicBezTo>
                  <a:cubicBezTo>
                    <a:pt x="211" y="63"/>
                    <a:pt x="211" y="63"/>
                    <a:pt x="211" y="6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4"/>
                    <a:pt x="209" y="40"/>
                    <a:pt x="206" y="36"/>
                  </a:cubicBezTo>
                  <a:cubicBezTo>
                    <a:pt x="203" y="33"/>
                    <a:pt x="193" y="24"/>
                    <a:pt x="193" y="24"/>
                  </a:cubicBezTo>
                  <a:cubicBezTo>
                    <a:pt x="193" y="24"/>
                    <a:pt x="197" y="22"/>
                    <a:pt x="199" y="21"/>
                  </a:cubicBezTo>
                  <a:cubicBezTo>
                    <a:pt x="202" y="20"/>
                    <a:pt x="203" y="17"/>
                    <a:pt x="203" y="17"/>
                  </a:cubicBezTo>
                  <a:close/>
                  <a:moveTo>
                    <a:pt x="263" y="412"/>
                  </a:moveTo>
                  <a:cubicBezTo>
                    <a:pt x="263" y="412"/>
                    <a:pt x="257" y="412"/>
                    <a:pt x="249" y="414"/>
                  </a:cubicBezTo>
                  <a:cubicBezTo>
                    <a:pt x="242" y="415"/>
                    <a:pt x="235" y="417"/>
                    <a:pt x="237" y="420"/>
                  </a:cubicBezTo>
                  <a:cubicBezTo>
                    <a:pt x="239" y="422"/>
                    <a:pt x="250" y="423"/>
                    <a:pt x="255" y="423"/>
                  </a:cubicBezTo>
                  <a:cubicBezTo>
                    <a:pt x="259" y="423"/>
                    <a:pt x="262" y="422"/>
                    <a:pt x="262" y="422"/>
                  </a:cubicBezTo>
                  <a:cubicBezTo>
                    <a:pt x="269" y="430"/>
                    <a:pt x="269" y="430"/>
                    <a:pt x="269" y="430"/>
                  </a:cubicBezTo>
                  <a:cubicBezTo>
                    <a:pt x="269" y="430"/>
                    <a:pt x="263" y="426"/>
                    <a:pt x="258" y="426"/>
                  </a:cubicBezTo>
                  <a:cubicBezTo>
                    <a:pt x="252" y="426"/>
                    <a:pt x="243" y="428"/>
                    <a:pt x="238" y="429"/>
                  </a:cubicBezTo>
                  <a:cubicBezTo>
                    <a:pt x="234" y="429"/>
                    <a:pt x="232" y="437"/>
                    <a:pt x="240" y="438"/>
                  </a:cubicBezTo>
                  <a:cubicBezTo>
                    <a:pt x="247" y="439"/>
                    <a:pt x="255" y="436"/>
                    <a:pt x="261" y="437"/>
                  </a:cubicBezTo>
                  <a:cubicBezTo>
                    <a:pt x="267" y="438"/>
                    <a:pt x="275" y="444"/>
                    <a:pt x="275" y="444"/>
                  </a:cubicBezTo>
                  <a:cubicBezTo>
                    <a:pt x="275" y="444"/>
                    <a:pt x="272" y="442"/>
                    <a:pt x="264" y="442"/>
                  </a:cubicBezTo>
                  <a:cubicBezTo>
                    <a:pt x="255" y="441"/>
                    <a:pt x="254" y="442"/>
                    <a:pt x="243" y="444"/>
                  </a:cubicBezTo>
                  <a:cubicBezTo>
                    <a:pt x="233" y="445"/>
                    <a:pt x="230" y="449"/>
                    <a:pt x="235" y="451"/>
                  </a:cubicBezTo>
                  <a:cubicBezTo>
                    <a:pt x="241" y="453"/>
                    <a:pt x="251" y="453"/>
                    <a:pt x="258" y="452"/>
                  </a:cubicBezTo>
                  <a:cubicBezTo>
                    <a:pt x="266" y="450"/>
                    <a:pt x="266" y="454"/>
                    <a:pt x="273" y="454"/>
                  </a:cubicBezTo>
                  <a:cubicBezTo>
                    <a:pt x="280" y="454"/>
                    <a:pt x="283" y="459"/>
                    <a:pt x="283" y="459"/>
                  </a:cubicBezTo>
                  <a:cubicBezTo>
                    <a:pt x="276" y="459"/>
                    <a:pt x="276" y="459"/>
                    <a:pt x="276" y="459"/>
                  </a:cubicBezTo>
                  <a:cubicBezTo>
                    <a:pt x="274" y="461"/>
                    <a:pt x="274" y="461"/>
                    <a:pt x="274" y="461"/>
                  </a:cubicBezTo>
                  <a:cubicBezTo>
                    <a:pt x="276" y="471"/>
                    <a:pt x="276" y="471"/>
                    <a:pt x="276" y="471"/>
                  </a:cubicBezTo>
                  <a:cubicBezTo>
                    <a:pt x="276" y="471"/>
                    <a:pt x="292" y="480"/>
                    <a:pt x="301" y="480"/>
                  </a:cubicBezTo>
                  <a:cubicBezTo>
                    <a:pt x="311" y="480"/>
                    <a:pt x="315" y="478"/>
                    <a:pt x="315" y="478"/>
                  </a:cubicBezTo>
                  <a:cubicBezTo>
                    <a:pt x="315" y="478"/>
                    <a:pt x="317" y="471"/>
                    <a:pt x="309" y="459"/>
                  </a:cubicBezTo>
                  <a:cubicBezTo>
                    <a:pt x="300" y="447"/>
                    <a:pt x="292" y="444"/>
                    <a:pt x="283" y="434"/>
                  </a:cubicBezTo>
                  <a:cubicBezTo>
                    <a:pt x="274" y="425"/>
                    <a:pt x="271" y="416"/>
                    <a:pt x="268" y="415"/>
                  </a:cubicBezTo>
                  <a:cubicBezTo>
                    <a:pt x="266" y="415"/>
                    <a:pt x="263" y="412"/>
                    <a:pt x="263" y="412"/>
                  </a:cubicBezTo>
                  <a:close/>
                  <a:moveTo>
                    <a:pt x="31" y="420"/>
                  </a:moveTo>
                  <a:cubicBezTo>
                    <a:pt x="31" y="420"/>
                    <a:pt x="15" y="431"/>
                    <a:pt x="8" y="440"/>
                  </a:cubicBezTo>
                  <a:cubicBezTo>
                    <a:pt x="0" y="449"/>
                    <a:pt x="1" y="453"/>
                    <a:pt x="1" y="453"/>
                  </a:cubicBezTo>
                  <a:cubicBezTo>
                    <a:pt x="1" y="453"/>
                    <a:pt x="10" y="457"/>
                    <a:pt x="22" y="455"/>
                  </a:cubicBezTo>
                  <a:cubicBezTo>
                    <a:pt x="33" y="452"/>
                    <a:pt x="36" y="450"/>
                    <a:pt x="43" y="455"/>
                  </a:cubicBezTo>
                  <a:cubicBezTo>
                    <a:pt x="49" y="459"/>
                    <a:pt x="50" y="460"/>
                    <a:pt x="50" y="460"/>
                  </a:cubicBezTo>
                  <a:cubicBezTo>
                    <a:pt x="55" y="449"/>
                    <a:pt x="55" y="449"/>
                    <a:pt x="55" y="449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48" y="442"/>
                    <a:pt x="61" y="444"/>
                    <a:pt x="69" y="451"/>
                  </a:cubicBezTo>
                  <a:cubicBezTo>
                    <a:pt x="77" y="457"/>
                    <a:pt x="83" y="461"/>
                    <a:pt x="86" y="456"/>
                  </a:cubicBezTo>
                  <a:cubicBezTo>
                    <a:pt x="88" y="452"/>
                    <a:pt x="86" y="447"/>
                    <a:pt x="81" y="445"/>
                  </a:cubicBezTo>
                  <a:cubicBezTo>
                    <a:pt x="76" y="443"/>
                    <a:pt x="71" y="439"/>
                    <a:pt x="68" y="435"/>
                  </a:cubicBezTo>
                  <a:cubicBezTo>
                    <a:pt x="65" y="432"/>
                    <a:pt x="61" y="431"/>
                    <a:pt x="61" y="431"/>
                  </a:cubicBezTo>
                  <a:cubicBezTo>
                    <a:pt x="61" y="431"/>
                    <a:pt x="63" y="425"/>
                    <a:pt x="70" y="428"/>
                  </a:cubicBezTo>
                  <a:cubicBezTo>
                    <a:pt x="78" y="432"/>
                    <a:pt x="87" y="434"/>
                    <a:pt x="90" y="433"/>
                  </a:cubicBezTo>
                  <a:cubicBezTo>
                    <a:pt x="94" y="432"/>
                    <a:pt x="96" y="423"/>
                    <a:pt x="90" y="421"/>
                  </a:cubicBezTo>
                  <a:cubicBezTo>
                    <a:pt x="84" y="419"/>
                    <a:pt x="78" y="416"/>
                    <a:pt x="78" y="416"/>
                  </a:cubicBezTo>
                  <a:cubicBezTo>
                    <a:pt x="78" y="416"/>
                    <a:pt x="90" y="417"/>
                    <a:pt x="90" y="409"/>
                  </a:cubicBezTo>
                  <a:cubicBezTo>
                    <a:pt x="90" y="402"/>
                    <a:pt x="82" y="403"/>
                    <a:pt x="73" y="403"/>
                  </a:cubicBezTo>
                  <a:cubicBezTo>
                    <a:pt x="63" y="404"/>
                    <a:pt x="60" y="409"/>
                    <a:pt x="54" y="410"/>
                  </a:cubicBezTo>
                  <a:cubicBezTo>
                    <a:pt x="48" y="412"/>
                    <a:pt x="47" y="411"/>
                    <a:pt x="42" y="414"/>
                  </a:cubicBezTo>
                  <a:cubicBezTo>
                    <a:pt x="38" y="417"/>
                    <a:pt x="31" y="420"/>
                    <a:pt x="31" y="42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5" name="Freeform 214"/>
            <p:cNvSpPr>
              <a:spLocks noEditPoints="1"/>
            </p:cNvSpPr>
            <p:nvPr/>
          </p:nvSpPr>
          <p:spPr bwMode="auto">
            <a:xfrm>
              <a:off x="2540000" y="4002088"/>
              <a:ext cx="914400" cy="960438"/>
            </a:xfrm>
            <a:custGeom>
              <a:avLst/>
              <a:gdLst>
                <a:gd name="T0" fmla="*/ 2147483647 w 347"/>
                <a:gd name="T1" fmla="*/ 0 h 365"/>
                <a:gd name="T2" fmla="*/ 2147483647 w 347"/>
                <a:gd name="T3" fmla="*/ 2147483647 h 365"/>
                <a:gd name="T4" fmla="*/ 2147483647 w 347"/>
                <a:gd name="T5" fmla="*/ 2147483647 h 365"/>
                <a:gd name="T6" fmla="*/ 2147483647 w 347"/>
                <a:gd name="T7" fmla="*/ 2147483647 h 365"/>
                <a:gd name="T8" fmla="*/ 2147483647 w 347"/>
                <a:gd name="T9" fmla="*/ 2147483647 h 365"/>
                <a:gd name="T10" fmla="*/ 2147483647 w 347"/>
                <a:gd name="T11" fmla="*/ 2147483647 h 365"/>
                <a:gd name="T12" fmla="*/ 2147483647 w 347"/>
                <a:gd name="T13" fmla="*/ 2147483647 h 365"/>
                <a:gd name="T14" fmla="*/ 2147483647 w 347"/>
                <a:gd name="T15" fmla="*/ 2147483647 h 365"/>
                <a:gd name="T16" fmla="*/ 2147483647 w 347"/>
                <a:gd name="T17" fmla="*/ 2147483647 h 365"/>
                <a:gd name="T18" fmla="*/ 2147483647 w 347"/>
                <a:gd name="T19" fmla="*/ 2147483647 h 365"/>
                <a:gd name="T20" fmla="*/ 2147483647 w 347"/>
                <a:gd name="T21" fmla="*/ 2147483647 h 365"/>
                <a:gd name="T22" fmla="*/ 2147483647 w 347"/>
                <a:gd name="T23" fmla="*/ 2147483647 h 365"/>
                <a:gd name="T24" fmla="*/ 2147483647 w 347"/>
                <a:gd name="T25" fmla="*/ 2147483647 h 365"/>
                <a:gd name="T26" fmla="*/ 2147483647 w 347"/>
                <a:gd name="T27" fmla="*/ 2147483647 h 365"/>
                <a:gd name="T28" fmla="*/ 2147483647 w 347"/>
                <a:gd name="T29" fmla="*/ 2147483647 h 365"/>
                <a:gd name="T30" fmla="*/ 2147483647 w 347"/>
                <a:gd name="T31" fmla="*/ 2147483647 h 365"/>
                <a:gd name="T32" fmla="*/ 2147483647 w 347"/>
                <a:gd name="T33" fmla="*/ 2147483647 h 365"/>
                <a:gd name="T34" fmla="*/ 2147483647 w 347"/>
                <a:gd name="T35" fmla="*/ 2147483647 h 365"/>
                <a:gd name="T36" fmla="*/ 2147483647 w 347"/>
                <a:gd name="T37" fmla="*/ 2147483647 h 365"/>
                <a:gd name="T38" fmla="*/ 2147483647 w 347"/>
                <a:gd name="T39" fmla="*/ 2147483647 h 365"/>
                <a:gd name="T40" fmla="*/ 2147483647 w 347"/>
                <a:gd name="T41" fmla="*/ 2147483647 h 365"/>
                <a:gd name="T42" fmla="*/ 2147483647 w 347"/>
                <a:gd name="T43" fmla="*/ 2147483647 h 365"/>
                <a:gd name="T44" fmla="*/ 2147483647 w 347"/>
                <a:gd name="T45" fmla="*/ 2147483647 h 365"/>
                <a:gd name="T46" fmla="*/ 2147483647 w 347"/>
                <a:gd name="T47" fmla="*/ 2147483647 h 365"/>
                <a:gd name="T48" fmla="*/ 2147483647 w 347"/>
                <a:gd name="T49" fmla="*/ 2147483647 h 365"/>
                <a:gd name="T50" fmla="*/ 2147483647 w 347"/>
                <a:gd name="T51" fmla="*/ 2147483647 h 365"/>
                <a:gd name="T52" fmla="*/ 2147483647 w 347"/>
                <a:gd name="T53" fmla="*/ 2147483647 h 365"/>
                <a:gd name="T54" fmla="*/ 2147483647 w 347"/>
                <a:gd name="T55" fmla="*/ 2147483647 h 365"/>
                <a:gd name="T56" fmla="*/ 2147483647 w 347"/>
                <a:gd name="T57" fmla="*/ 2147483647 h 365"/>
                <a:gd name="T58" fmla="*/ 2147483647 w 347"/>
                <a:gd name="T59" fmla="*/ 2147483647 h 365"/>
                <a:gd name="T60" fmla="*/ 2147483647 w 347"/>
                <a:gd name="T61" fmla="*/ 2147483647 h 365"/>
                <a:gd name="T62" fmla="*/ 2147483647 w 347"/>
                <a:gd name="T63" fmla="*/ 2147483647 h 365"/>
                <a:gd name="T64" fmla="*/ 2147483647 w 347"/>
                <a:gd name="T65" fmla="*/ 2147483647 h 365"/>
                <a:gd name="T66" fmla="*/ 2147483647 w 347"/>
                <a:gd name="T67" fmla="*/ 2147483647 h 365"/>
                <a:gd name="T68" fmla="*/ 2147483647 w 347"/>
                <a:gd name="T69" fmla="*/ 2147483647 h 365"/>
                <a:gd name="T70" fmla="*/ 2147483647 w 347"/>
                <a:gd name="T71" fmla="*/ 2147483647 h 365"/>
                <a:gd name="T72" fmla="*/ 2147483647 w 347"/>
                <a:gd name="T73" fmla="*/ 2147483647 h 365"/>
                <a:gd name="T74" fmla="*/ 2147483647 w 347"/>
                <a:gd name="T75" fmla="*/ 2147483647 h 365"/>
                <a:gd name="T76" fmla="*/ 2147483647 w 347"/>
                <a:gd name="T77" fmla="*/ 2147483647 h 365"/>
                <a:gd name="T78" fmla="*/ 2147483647 w 347"/>
                <a:gd name="T79" fmla="*/ 0 h 365"/>
                <a:gd name="T80" fmla="*/ 0 w 347"/>
                <a:gd name="T81" fmla="*/ 2147483647 h 365"/>
                <a:gd name="T82" fmla="*/ 2147483647 w 347"/>
                <a:gd name="T83" fmla="*/ 2147483647 h 365"/>
                <a:gd name="T84" fmla="*/ 2147483647 w 347"/>
                <a:gd name="T85" fmla="*/ 2147483647 h 365"/>
                <a:gd name="T86" fmla="*/ 2147483647 w 347"/>
                <a:gd name="T87" fmla="*/ 2147483647 h 365"/>
                <a:gd name="T88" fmla="*/ 2147483647 w 347"/>
                <a:gd name="T89" fmla="*/ 2147483647 h 365"/>
                <a:gd name="T90" fmla="*/ 2147483647 w 347"/>
                <a:gd name="T91" fmla="*/ 2147483647 h 365"/>
                <a:gd name="T92" fmla="*/ 0 w 347"/>
                <a:gd name="T93" fmla="*/ 2147483647 h 365"/>
                <a:gd name="T94" fmla="*/ 2147483647 w 347"/>
                <a:gd name="T95" fmla="*/ 2147483647 h 365"/>
                <a:gd name="T96" fmla="*/ 2147483647 w 347"/>
                <a:gd name="T97" fmla="*/ 2147483647 h 365"/>
                <a:gd name="T98" fmla="*/ 2147483647 w 347"/>
                <a:gd name="T99" fmla="*/ 2147483647 h 365"/>
                <a:gd name="T100" fmla="*/ 2147483647 w 347"/>
                <a:gd name="T101" fmla="*/ 2147483647 h 365"/>
                <a:gd name="T102" fmla="*/ 2147483647 w 347"/>
                <a:gd name="T103" fmla="*/ 2147483647 h 365"/>
                <a:gd name="T104" fmla="*/ 2147483647 w 347"/>
                <a:gd name="T105" fmla="*/ 2147483647 h 365"/>
                <a:gd name="T106" fmla="*/ 2147483647 w 347"/>
                <a:gd name="T107" fmla="*/ 2147483647 h 365"/>
                <a:gd name="T108" fmla="*/ 2147483647 w 347"/>
                <a:gd name="T109" fmla="*/ 2147483647 h 3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47" h="365">
                  <a:moveTo>
                    <a:pt x="172" y="0"/>
                  </a:moveTo>
                  <a:cubicBezTo>
                    <a:pt x="172" y="0"/>
                    <a:pt x="170" y="1"/>
                    <a:pt x="171" y="4"/>
                  </a:cubicBezTo>
                  <a:cubicBezTo>
                    <a:pt x="171" y="8"/>
                    <a:pt x="177" y="10"/>
                    <a:pt x="182" y="15"/>
                  </a:cubicBezTo>
                  <a:cubicBezTo>
                    <a:pt x="188" y="20"/>
                    <a:pt x="195" y="25"/>
                    <a:pt x="196" y="27"/>
                  </a:cubicBezTo>
                  <a:cubicBezTo>
                    <a:pt x="197" y="28"/>
                    <a:pt x="200" y="30"/>
                    <a:pt x="200" y="30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07" y="30"/>
                    <a:pt x="210" y="27"/>
                    <a:pt x="213" y="26"/>
                  </a:cubicBezTo>
                  <a:cubicBezTo>
                    <a:pt x="217" y="25"/>
                    <a:pt x="226" y="21"/>
                    <a:pt x="231" y="19"/>
                  </a:cubicBezTo>
                  <a:cubicBezTo>
                    <a:pt x="237" y="17"/>
                    <a:pt x="240" y="15"/>
                    <a:pt x="240" y="15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0" y="9"/>
                    <a:pt x="241" y="9"/>
                    <a:pt x="242" y="13"/>
                  </a:cubicBezTo>
                  <a:cubicBezTo>
                    <a:pt x="242" y="16"/>
                    <a:pt x="242" y="21"/>
                    <a:pt x="243" y="22"/>
                  </a:cubicBezTo>
                  <a:cubicBezTo>
                    <a:pt x="244" y="23"/>
                    <a:pt x="244" y="25"/>
                    <a:pt x="244" y="25"/>
                  </a:cubicBezTo>
                  <a:cubicBezTo>
                    <a:pt x="244" y="25"/>
                    <a:pt x="246" y="60"/>
                    <a:pt x="246" y="77"/>
                  </a:cubicBezTo>
                  <a:cubicBezTo>
                    <a:pt x="247" y="94"/>
                    <a:pt x="250" y="143"/>
                    <a:pt x="250" y="159"/>
                  </a:cubicBezTo>
                  <a:cubicBezTo>
                    <a:pt x="249" y="175"/>
                    <a:pt x="252" y="199"/>
                    <a:pt x="261" y="219"/>
                  </a:cubicBezTo>
                  <a:cubicBezTo>
                    <a:pt x="270" y="239"/>
                    <a:pt x="286" y="274"/>
                    <a:pt x="287" y="284"/>
                  </a:cubicBezTo>
                  <a:cubicBezTo>
                    <a:pt x="288" y="294"/>
                    <a:pt x="287" y="296"/>
                    <a:pt x="287" y="296"/>
                  </a:cubicBezTo>
                  <a:cubicBezTo>
                    <a:pt x="287" y="296"/>
                    <a:pt x="287" y="295"/>
                    <a:pt x="282" y="293"/>
                  </a:cubicBezTo>
                  <a:cubicBezTo>
                    <a:pt x="277" y="291"/>
                    <a:pt x="283" y="290"/>
                    <a:pt x="274" y="290"/>
                  </a:cubicBezTo>
                  <a:cubicBezTo>
                    <a:pt x="265" y="291"/>
                    <a:pt x="264" y="292"/>
                    <a:pt x="257" y="294"/>
                  </a:cubicBezTo>
                  <a:cubicBezTo>
                    <a:pt x="251" y="296"/>
                    <a:pt x="250" y="297"/>
                    <a:pt x="250" y="300"/>
                  </a:cubicBezTo>
                  <a:cubicBezTo>
                    <a:pt x="251" y="303"/>
                    <a:pt x="252" y="303"/>
                    <a:pt x="252" y="303"/>
                  </a:cubicBezTo>
                  <a:cubicBezTo>
                    <a:pt x="252" y="303"/>
                    <a:pt x="222" y="303"/>
                    <a:pt x="213" y="302"/>
                  </a:cubicBezTo>
                  <a:cubicBezTo>
                    <a:pt x="203" y="302"/>
                    <a:pt x="196" y="302"/>
                    <a:pt x="186" y="301"/>
                  </a:cubicBezTo>
                  <a:cubicBezTo>
                    <a:pt x="176" y="301"/>
                    <a:pt x="166" y="299"/>
                    <a:pt x="156" y="299"/>
                  </a:cubicBezTo>
                  <a:cubicBezTo>
                    <a:pt x="145" y="298"/>
                    <a:pt x="138" y="299"/>
                    <a:pt x="130" y="298"/>
                  </a:cubicBezTo>
                  <a:cubicBezTo>
                    <a:pt x="122" y="298"/>
                    <a:pt x="102" y="297"/>
                    <a:pt x="102" y="297"/>
                  </a:cubicBezTo>
                  <a:cubicBezTo>
                    <a:pt x="102" y="297"/>
                    <a:pt x="110" y="294"/>
                    <a:pt x="108" y="288"/>
                  </a:cubicBezTo>
                  <a:cubicBezTo>
                    <a:pt x="106" y="282"/>
                    <a:pt x="104" y="283"/>
                    <a:pt x="97" y="283"/>
                  </a:cubicBezTo>
                  <a:cubicBezTo>
                    <a:pt x="90" y="283"/>
                    <a:pt x="86" y="282"/>
                    <a:pt x="83" y="284"/>
                  </a:cubicBezTo>
                  <a:cubicBezTo>
                    <a:pt x="79" y="286"/>
                    <a:pt x="71" y="289"/>
                    <a:pt x="71" y="289"/>
                  </a:cubicBezTo>
                  <a:cubicBezTo>
                    <a:pt x="71" y="289"/>
                    <a:pt x="83" y="263"/>
                    <a:pt x="87" y="255"/>
                  </a:cubicBezTo>
                  <a:cubicBezTo>
                    <a:pt x="90" y="246"/>
                    <a:pt x="107" y="218"/>
                    <a:pt x="116" y="198"/>
                  </a:cubicBezTo>
                  <a:cubicBezTo>
                    <a:pt x="125" y="178"/>
                    <a:pt x="134" y="147"/>
                    <a:pt x="138" y="134"/>
                  </a:cubicBezTo>
                  <a:cubicBezTo>
                    <a:pt x="141" y="120"/>
                    <a:pt x="147" y="97"/>
                    <a:pt x="151" y="80"/>
                  </a:cubicBezTo>
                  <a:cubicBezTo>
                    <a:pt x="154" y="62"/>
                    <a:pt x="161" y="46"/>
                    <a:pt x="163" y="35"/>
                  </a:cubicBezTo>
                  <a:cubicBezTo>
                    <a:pt x="165" y="24"/>
                    <a:pt x="165" y="18"/>
                    <a:pt x="166" y="13"/>
                  </a:cubicBezTo>
                  <a:cubicBezTo>
                    <a:pt x="167" y="8"/>
                    <a:pt x="167" y="6"/>
                    <a:pt x="169" y="4"/>
                  </a:cubicBezTo>
                  <a:cubicBezTo>
                    <a:pt x="170" y="2"/>
                    <a:pt x="172" y="0"/>
                    <a:pt x="172" y="0"/>
                  </a:cubicBezTo>
                  <a:close/>
                  <a:moveTo>
                    <a:pt x="0" y="324"/>
                  </a:moveTo>
                  <a:cubicBezTo>
                    <a:pt x="0" y="324"/>
                    <a:pt x="9" y="333"/>
                    <a:pt x="12" y="334"/>
                  </a:cubicBezTo>
                  <a:cubicBezTo>
                    <a:pt x="15" y="334"/>
                    <a:pt x="16" y="333"/>
                    <a:pt x="16" y="333"/>
                  </a:cubicBezTo>
                  <a:cubicBezTo>
                    <a:pt x="16" y="333"/>
                    <a:pt x="17" y="323"/>
                    <a:pt x="25" y="316"/>
                  </a:cubicBezTo>
                  <a:cubicBezTo>
                    <a:pt x="33" y="309"/>
                    <a:pt x="46" y="301"/>
                    <a:pt x="46" y="301"/>
                  </a:cubicBezTo>
                  <a:cubicBezTo>
                    <a:pt x="46" y="301"/>
                    <a:pt x="29" y="303"/>
                    <a:pt x="15" y="312"/>
                  </a:cubicBezTo>
                  <a:cubicBezTo>
                    <a:pt x="0" y="321"/>
                    <a:pt x="0" y="324"/>
                    <a:pt x="0" y="324"/>
                  </a:cubicBezTo>
                  <a:close/>
                  <a:moveTo>
                    <a:pt x="313" y="327"/>
                  </a:moveTo>
                  <a:cubicBezTo>
                    <a:pt x="313" y="327"/>
                    <a:pt x="324" y="334"/>
                    <a:pt x="329" y="344"/>
                  </a:cubicBezTo>
                  <a:cubicBezTo>
                    <a:pt x="334" y="354"/>
                    <a:pt x="334" y="362"/>
                    <a:pt x="334" y="362"/>
                  </a:cubicBezTo>
                  <a:cubicBezTo>
                    <a:pt x="336" y="365"/>
                    <a:pt x="336" y="365"/>
                    <a:pt x="336" y="365"/>
                  </a:cubicBezTo>
                  <a:cubicBezTo>
                    <a:pt x="336" y="365"/>
                    <a:pt x="342" y="360"/>
                    <a:pt x="344" y="358"/>
                  </a:cubicBezTo>
                  <a:cubicBezTo>
                    <a:pt x="346" y="357"/>
                    <a:pt x="347" y="355"/>
                    <a:pt x="347" y="355"/>
                  </a:cubicBezTo>
                  <a:cubicBezTo>
                    <a:pt x="347" y="355"/>
                    <a:pt x="342" y="346"/>
                    <a:pt x="330" y="337"/>
                  </a:cubicBezTo>
                  <a:cubicBezTo>
                    <a:pt x="317" y="327"/>
                    <a:pt x="313" y="327"/>
                    <a:pt x="313" y="3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6" name="Freeform 215"/>
            <p:cNvSpPr>
              <a:spLocks/>
            </p:cNvSpPr>
            <p:nvPr/>
          </p:nvSpPr>
          <p:spPr bwMode="auto">
            <a:xfrm>
              <a:off x="2967038" y="4078288"/>
              <a:ext cx="150813" cy="696913"/>
            </a:xfrm>
            <a:custGeom>
              <a:avLst/>
              <a:gdLst>
                <a:gd name="T0" fmla="*/ 2147483647 w 57"/>
                <a:gd name="T1" fmla="*/ 0 h 265"/>
                <a:gd name="T2" fmla="*/ 2147483647 w 57"/>
                <a:gd name="T3" fmla="*/ 2147483647 h 265"/>
                <a:gd name="T4" fmla="*/ 2147483647 w 57"/>
                <a:gd name="T5" fmla="*/ 2147483647 h 265"/>
                <a:gd name="T6" fmla="*/ 2147483647 w 57"/>
                <a:gd name="T7" fmla="*/ 2147483647 h 265"/>
                <a:gd name="T8" fmla="*/ 2147483647 w 57"/>
                <a:gd name="T9" fmla="*/ 2147483647 h 265"/>
                <a:gd name="T10" fmla="*/ 2147483647 w 57"/>
                <a:gd name="T11" fmla="*/ 2147483647 h 265"/>
                <a:gd name="T12" fmla="*/ 2147483647 w 57"/>
                <a:gd name="T13" fmla="*/ 2147483647 h 265"/>
                <a:gd name="T14" fmla="*/ 0 w 57"/>
                <a:gd name="T15" fmla="*/ 2147483647 h 265"/>
                <a:gd name="T16" fmla="*/ 2147483647 w 57"/>
                <a:gd name="T17" fmla="*/ 2147483647 h 265"/>
                <a:gd name="T18" fmla="*/ 2147483647 w 57"/>
                <a:gd name="T19" fmla="*/ 2147483647 h 265"/>
                <a:gd name="T20" fmla="*/ 2147483647 w 57"/>
                <a:gd name="T21" fmla="*/ 2147483647 h 265"/>
                <a:gd name="T22" fmla="*/ 2147483647 w 57"/>
                <a:gd name="T23" fmla="*/ 2147483647 h 265"/>
                <a:gd name="T24" fmla="*/ 2147483647 w 57"/>
                <a:gd name="T25" fmla="*/ 2147483647 h 265"/>
                <a:gd name="T26" fmla="*/ 2147483647 w 57"/>
                <a:gd name="T27" fmla="*/ 2147483647 h 265"/>
                <a:gd name="T28" fmla="*/ 2147483647 w 57"/>
                <a:gd name="T29" fmla="*/ 2147483647 h 265"/>
                <a:gd name="T30" fmla="*/ 2147483647 w 57"/>
                <a:gd name="T31" fmla="*/ 2147483647 h 265"/>
                <a:gd name="T32" fmla="*/ 2147483647 w 57"/>
                <a:gd name="T33" fmla="*/ 2147483647 h 265"/>
                <a:gd name="T34" fmla="*/ 2147483647 w 57"/>
                <a:gd name="T35" fmla="*/ 2147483647 h 265"/>
                <a:gd name="T36" fmla="*/ 2147483647 w 57"/>
                <a:gd name="T37" fmla="*/ 2147483647 h 265"/>
                <a:gd name="T38" fmla="*/ 2147483647 w 57"/>
                <a:gd name="T39" fmla="*/ 2147483647 h 265"/>
                <a:gd name="T40" fmla="*/ 2147483647 w 57"/>
                <a:gd name="T41" fmla="*/ 0 h 2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7" h="265">
                  <a:moveTo>
                    <a:pt x="37" y="0"/>
                  </a:moveTo>
                  <a:cubicBezTo>
                    <a:pt x="37" y="0"/>
                    <a:pt x="32" y="2"/>
                    <a:pt x="30" y="7"/>
                  </a:cubicBezTo>
                  <a:cubicBezTo>
                    <a:pt x="29" y="12"/>
                    <a:pt x="27" y="14"/>
                    <a:pt x="30" y="17"/>
                  </a:cubicBezTo>
                  <a:cubicBezTo>
                    <a:pt x="32" y="20"/>
                    <a:pt x="32" y="22"/>
                    <a:pt x="32" y="22"/>
                  </a:cubicBezTo>
                  <a:cubicBezTo>
                    <a:pt x="32" y="22"/>
                    <a:pt x="28" y="33"/>
                    <a:pt x="25" y="39"/>
                  </a:cubicBezTo>
                  <a:cubicBezTo>
                    <a:pt x="22" y="45"/>
                    <a:pt x="19" y="60"/>
                    <a:pt x="17" y="71"/>
                  </a:cubicBezTo>
                  <a:cubicBezTo>
                    <a:pt x="15" y="82"/>
                    <a:pt x="7" y="182"/>
                    <a:pt x="4" y="203"/>
                  </a:cubicBezTo>
                  <a:cubicBezTo>
                    <a:pt x="1" y="223"/>
                    <a:pt x="0" y="235"/>
                    <a:pt x="0" y="235"/>
                  </a:cubicBezTo>
                  <a:cubicBezTo>
                    <a:pt x="0" y="235"/>
                    <a:pt x="6" y="241"/>
                    <a:pt x="14" y="250"/>
                  </a:cubicBezTo>
                  <a:cubicBezTo>
                    <a:pt x="21" y="259"/>
                    <a:pt x="24" y="265"/>
                    <a:pt x="24" y="265"/>
                  </a:cubicBezTo>
                  <a:cubicBezTo>
                    <a:pt x="24" y="265"/>
                    <a:pt x="32" y="260"/>
                    <a:pt x="39" y="253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54" y="240"/>
                    <a:pt x="54" y="240"/>
                    <a:pt x="54" y="240"/>
                  </a:cubicBezTo>
                  <a:cubicBezTo>
                    <a:pt x="54" y="240"/>
                    <a:pt x="57" y="202"/>
                    <a:pt x="56" y="166"/>
                  </a:cubicBezTo>
                  <a:cubicBezTo>
                    <a:pt x="55" y="130"/>
                    <a:pt x="56" y="65"/>
                    <a:pt x="56" y="54"/>
                  </a:cubicBezTo>
                  <a:cubicBezTo>
                    <a:pt x="56" y="42"/>
                    <a:pt x="55" y="28"/>
                    <a:pt x="54" y="25"/>
                  </a:cubicBezTo>
                  <a:cubicBezTo>
                    <a:pt x="53" y="21"/>
                    <a:pt x="50" y="19"/>
                    <a:pt x="50" y="19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2" y="7"/>
                    <a:pt x="50" y="4"/>
                  </a:cubicBezTo>
                  <a:cubicBezTo>
                    <a:pt x="48" y="1"/>
                    <a:pt x="46" y="1"/>
                    <a:pt x="46" y="1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5A82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" name="椭圆 65"/>
          <p:cNvSpPr/>
          <p:nvPr/>
        </p:nvSpPr>
        <p:spPr>
          <a:xfrm flipH="1">
            <a:off x="4538313" y="5526994"/>
            <a:ext cx="1195981" cy="194519"/>
          </a:xfrm>
          <a:prstGeom prst="ellipse">
            <a:avLst/>
          </a:prstGeom>
          <a:gradFill flip="none" rotWithShape="1">
            <a:gsLst>
              <a:gs pos="2339">
                <a:schemeClr val="tx1">
                  <a:alpha val="42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994149" y="2309047"/>
            <a:ext cx="1195981" cy="194519"/>
          </a:xfrm>
          <a:prstGeom prst="ellipse">
            <a:avLst/>
          </a:prstGeom>
          <a:gradFill flip="none" rotWithShape="1">
            <a:gsLst>
              <a:gs pos="2339">
                <a:schemeClr val="tx1">
                  <a:alpha val="42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259" name="矩形 75"/>
          <p:cNvSpPr>
            <a:spLocks noChangeArrowheads="1"/>
          </p:cNvSpPr>
          <p:nvPr/>
        </p:nvSpPr>
        <p:spPr bwMode="auto">
          <a:xfrm>
            <a:off x="6769100" y="3135313"/>
            <a:ext cx="4386263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的设计理念：杜绝平庸、专做精品！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专业；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尽心；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创意。</a:t>
            </a:r>
          </a:p>
        </p:txBody>
      </p:sp>
      <p:sp>
        <p:nvSpPr>
          <p:cNvPr id="52260" name="矩形 76"/>
          <p:cNvSpPr>
            <a:spLocks noChangeArrowheads="1"/>
          </p:cNvSpPr>
          <p:nvPr/>
        </p:nvSpPr>
        <p:spPr bwMode="auto">
          <a:xfrm>
            <a:off x="6756400" y="2109788"/>
            <a:ext cx="4484688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的设计理念：杜绝平庸、专做精品！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专业；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尽心；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创意。</a:t>
            </a:r>
          </a:p>
        </p:txBody>
      </p:sp>
      <p:sp>
        <p:nvSpPr>
          <p:cNvPr id="52261" name="矩形 77"/>
          <p:cNvSpPr>
            <a:spLocks noChangeArrowheads="1"/>
          </p:cNvSpPr>
          <p:nvPr/>
        </p:nvSpPr>
        <p:spPr bwMode="auto">
          <a:xfrm>
            <a:off x="6756400" y="4016375"/>
            <a:ext cx="4429125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的设计理念：杜绝平庸、专做精品！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专业；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尽心；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创意。</a:t>
            </a:r>
          </a:p>
        </p:txBody>
      </p:sp>
      <p:sp>
        <p:nvSpPr>
          <p:cNvPr id="52262" name="矩形 78"/>
          <p:cNvSpPr>
            <a:spLocks noChangeArrowheads="1"/>
          </p:cNvSpPr>
          <p:nvPr/>
        </p:nvSpPr>
        <p:spPr bwMode="auto">
          <a:xfrm>
            <a:off x="6750050" y="4746625"/>
            <a:ext cx="4405313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的设计理念：杜绝平庸、专做精品！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专业；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尽心；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创意。</a:t>
            </a:r>
          </a:p>
        </p:txBody>
      </p:sp>
      <p:sp>
        <p:nvSpPr>
          <p:cNvPr id="126" name="椭圆 125"/>
          <p:cNvSpPr>
            <a:spLocks noChangeArrowheads="1"/>
          </p:cNvSpPr>
          <p:nvPr/>
        </p:nvSpPr>
        <p:spPr bwMode="auto">
          <a:xfrm rot="16200000">
            <a:off x="5983219" y="2401791"/>
            <a:ext cx="929571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椭圆 126"/>
          <p:cNvSpPr>
            <a:spLocks noChangeArrowheads="1"/>
          </p:cNvSpPr>
          <p:nvPr/>
        </p:nvSpPr>
        <p:spPr bwMode="auto">
          <a:xfrm rot="16200000">
            <a:off x="5983219" y="3361369"/>
            <a:ext cx="929571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椭圆 127"/>
          <p:cNvSpPr>
            <a:spLocks noChangeArrowheads="1"/>
          </p:cNvSpPr>
          <p:nvPr/>
        </p:nvSpPr>
        <p:spPr bwMode="auto">
          <a:xfrm rot="16200000">
            <a:off x="5694079" y="4665161"/>
            <a:ext cx="1507856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2276" name="组合 128"/>
          <p:cNvGrpSpPr>
            <a:grpSpLocks/>
          </p:cNvGrpSpPr>
          <p:nvPr/>
        </p:nvGrpSpPr>
        <p:grpSpPr bwMode="auto">
          <a:xfrm>
            <a:off x="5248275" y="2074863"/>
            <a:ext cx="252413" cy="260350"/>
            <a:chOff x="1609627" y="1522578"/>
            <a:chExt cx="494076" cy="510549"/>
          </a:xfrm>
        </p:grpSpPr>
        <p:grpSp>
          <p:nvGrpSpPr>
            <p:cNvPr id="52297" name="组合 129"/>
            <p:cNvGrpSpPr>
              <a:grpSpLocks/>
            </p:cNvGrpSpPr>
            <p:nvPr/>
          </p:nvGrpSpPr>
          <p:grpSpPr bwMode="auto">
            <a:xfrm>
              <a:off x="1653751" y="1579993"/>
              <a:ext cx="401147" cy="382773"/>
              <a:chOff x="1653751" y="1579993"/>
              <a:chExt cx="401147" cy="382773"/>
            </a:xfrm>
          </p:grpSpPr>
          <p:sp>
            <p:nvSpPr>
              <p:cNvPr id="132" name="Freeform 461"/>
              <p:cNvSpPr>
                <a:spLocks/>
              </p:cNvSpPr>
              <p:nvPr/>
            </p:nvSpPr>
            <p:spPr bwMode="auto">
              <a:xfrm>
                <a:off x="1718387" y="1665781"/>
                <a:ext cx="270341" cy="295743"/>
              </a:xfrm>
              <a:custGeom>
                <a:avLst/>
                <a:gdLst>
                  <a:gd name="T0" fmla="*/ 0 w 75"/>
                  <a:gd name="T1" fmla="*/ 34 h 82"/>
                  <a:gd name="T2" fmla="*/ 0 w 75"/>
                  <a:gd name="T3" fmla="*/ 78 h 82"/>
                  <a:gd name="T4" fmla="*/ 2 w 75"/>
                  <a:gd name="T5" fmla="*/ 81 h 82"/>
                  <a:gd name="T6" fmla="*/ 5 w 75"/>
                  <a:gd name="T7" fmla="*/ 82 h 82"/>
                  <a:gd name="T8" fmla="*/ 25 w 75"/>
                  <a:gd name="T9" fmla="*/ 82 h 82"/>
                  <a:gd name="T10" fmla="*/ 27 w 75"/>
                  <a:gd name="T11" fmla="*/ 81 h 82"/>
                  <a:gd name="T12" fmla="*/ 28 w 75"/>
                  <a:gd name="T13" fmla="*/ 79 h 82"/>
                  <a:gd name="T14" fmla="*/ 28 w 75"/>
                  <a:gd name="T15" fmla="*/ 58 h 82"/>
                  <a:gd name="T16" fmla="*/ 47 w 75"/>
                  <a:gd name="T17" fmla="*/ 58 h 82"/>
                  <a:gd name="T18" fmla="*/ 47 w 75"/>
                  <a:gd name="T19" fmla="*/ 79 h 82"/>
                  <a:gd name="T20" fmla="*/ 48 w 75"/>
                  <a:gd name="T21" fmla="*/ 81 h 82"/>
                  <a:gd name="T22" fmla="*/ 50 w 75"/>
                  <a:gd name="T23" fmla="*/ 82 h 82"/>
                  <a:gd name="T24" fmla="*/ 70 w 75"/>
                  <a:gd name="T25" fmla="*/ 82 h 82"/>
                  <a:gd name="T26" fmla="*/ 73 w 75"/>
                  <a:gd name="T27" fmla="*/ 81 h 82"/>
                  <a:gd name="T28" fmla="*/ 75 w 75"/>
                  <a:gd name="T29" fmla="*/ 78 h 82"/>
                  <a:gd name="T30" fmla="*/ 75 w 75"/>
                  <a:gd name="T31" fmla="*/ 34 h 82"/>
                  <a:gd name="T32" fmla="*/ 37 w 75"/>
                  <a:gd name="T33" fmla="*/ 0 h 82"/>
                  <a:gd name="T34" fmla="*/ 0 w 75"/>
                  <a:gd name="T35" fmla="*/ 3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82">
                    <a:moveTo>
                      <a:pt x="0" y="34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80"/>
                      <a:pt x="1" y="81"/>
                      <a:pt x="2" y="81"/>
                    </a:cubicBezTo>
                    <a:cubicBezTo>
                      <a:pt x="3" y="82"/>
                      <a:pt x="4" y="82"/>
                      <a:pt x="5" y="82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6" y="82"/>
                      <a:pt x="26" y="82"/>
                      <a:pt x="27" y="81"/>
                    </a:cubicBezTo>
                    <a:cubicBezTo>
                      <a:pt x="27" y="81"/>
                      <a:pt x="28" y="80"/>
                      <a:pt x="28" y="79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47" y="80"/>
                      <a:pt x="48" y="81"/>
                      <a:pt x="48" y="81"/>
                    </a:cubicBezTo>
                    <a:cubicBezTo>
                      <a:pt x="49" y="82"/>
                      <a:pt x="49" y="82"/>
                      <a:pt x="50" y="82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71" y="82"/>
                      <a:pt x="72" y="82"/>
                      <a:pt x="73" y="81"/>
                    </a:cubicBezTo>
                    <a:cubicBezTo>
                      <a:pt x="74" y="81"/>
                      <a:pt x="75" y="80"/>
                      <a:pt x="75" y="78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3" name="Freeform 462"/>
              <p:cNvSpPr>
                <a:spLocks/>
              </p:cNvSpPr>
              <p:nvPr/>
            </p:nvSpPr>
            <p:spPr bwMode="auto">
              <a:xfrm>
                <a:off x="1653131" y="1578614"/>
                <a:ext cx="400853" cy="211691"/>
              </a:xfrm>
              <a:custGeom>
                <a:avLst/>
                <a:gdLst>
                  <a:gd name="T0" fmla="*/ 108 w 111"/>
                  <a:gd name="T1" fmla="*/ 46 h 59"/>
                  <a:gd name="T2" fmla="*/ 90 w 111"/>
                  <a:gd name="T3" fmla="*/ 30 h 59"/>
                  <a:gd name="T4" fmla="*/ 90 w 111"/>
                  <a:gd name="T5" fmla="*/ 5 h 59"/>
                  <a:gd name="T6" fmla="*/ 87 w 111"/>
                  <a:gd name="T7" fmla="*/ 2 h 59"/>
                  <a:gd name="T8" fmla="*/ 81 w 111"/>
                  <a:gd name="T9" fmla="*/ 2 h 59"/>
                  <a:gd name="T10" fmla="*/ 78 w 111"/>
                  <a:gd name="T11" fmla="*/ 5 h 59"/>
                  <a:gd name="T12" fmla="*/ 78 w 111"/>
                  <a:gd name="T13" fmla="*/ 19 h 59"/>
                  <a:gd name="T14" fmla="*/ 60 w 111"/>
                  <a:gd name="T15" fmla="*/ 2 h 59"/>
                  <a:gd name="T16" fmla="*/ 51 w 111"/>
                  <a:gd name="T17" fmla="*/ 2 h 59"/>
                  <a:gd name="T18" fmla="*/ 3 w 111"/>
                  <a:gd name="T19" fmla="*/ 46 h 59"/>
                  <a:gd name="T20" fmla="*/ 3 w 111"/>
                  <a:gd name="T21" fmla="*/ 56 h 59"/>
                  <a:gd name="T22" fmla="*/ 8 w 111"/>
                  <a:gd name="T23" fmla="*/ 58 h 59"/>
                  <a:gd name="T24" fmla="*/ 13 w 111"/>
                  <a:gd name="T25" fmla="*/ 56 h 59"/>
                  <a:gd name="T26" fmla="*/ 55 w 111"/>
                  <a:gd name="T27" fmla="*/ 17 h 59"/>
                  <a:gd name="T28" fmla="*/ 98 w 111"/>
                  <a:gd name="T29" fmla="*/ 56 h 59"/>
                  <a:gd name="T30" fmla="*/ 108 w 111"/>
                  <a:gd name="T31" fmla="*/ 56 h 59"/>
                  <a:gd name="T32" fmla="*/ 108 w 111"/>
                  <a:gd name="T33" fmla="*/ 4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59">
                    <a:moveTo>
                      <a:pt x="108" y="46"/>
                    </a:move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0" y="3"/>
                      <a:pt x="89" y="2"/>
                      <a:pt x="87" y="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79" y="2"/>
                      <a:pt x="78" y="3"/>
                      <a:pt x="78" y="5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58" y="0"/>
                      <a:pt x="53" y="0"/>
                      <a:pt x="51" y="2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0" y="48"/>
                      <a:pt x="0" y="53"/>
                      <a:pt x="3" y="56"/>
                    </a:cubicBezTo>
                    <a:cubicBezTo>
                      <a:pt x="4" y="57"/>
                      <a:pt x="6" y="58"/>
                      <a:pt x="8" y="58"/>
                    </a:cubicBezTo>
                    <a:cubicBezTo>
                      <a:pt x="10" y="58"/>
                      <a:pt x="11" y="57"/>
                      <a:pt x="13" y="56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98" y="56"/>
                      <a:pt x="98" y="56"/>
                      <a:pt x="98" y="56"/>
                    </a:cubicBezTo>
                    <a:cubicBezTo>
                      <a:pt x="101" y="59"/>
                      <a:pt x="105" y="59"/>
                      <a:pt x="108" y="56"/>
                    </a:cubicBezTo>
                    <a:cubicBezTo>
                      <a:pt x="111" y="53"/>
                      <a:pt x="110" y="48"/>
                      <a:pt x="108" y="4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31" name="圆角矩形 130"/>
            <p:cNvSpPr/>
            <p:nvPr/>
          </p:nvSpPr>
          <p:spPr>
            <a:xfrm>
              <a:off x="1609627" y="1522578"/>
              <a:ext cx="494076" cy="510549"/>
            </a:xfrm>
            <a:prstGeom prst="roundRect">
              <a:avLst>
                <a:gd name="adj" fmla="val 7028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2277" name="组合 133"/>
          <p:cNvGrpSpPr>
            <a:grpSpLocks/>
          </p:cNvGrpSpPr>
          <p:nvPr/>
        </p:nvGrpSpPr>
        <p:grpSpPr bwMode="auto">
          <a:xfrm>
            <a:off x="5230813" y="3717925"/>
            <a:ext cx="250825" cy="260350"/>
            <a:chOff x="3668206" y="1522578"/>
            <a:chExt cx="494076" cy="510549"/>
          </a:xfrm>
        </p:grpSpPr>
        <p:sp>
          <p:nvSpPr>
            <p:cNvPr id="135" name="圆角矩形 134"/>
            <p:cNvSpPr/>
            <p:nvPr/>
          </p:nvSpPr>
          <p:spPr>
            <a:xfrm>
              <a:off x="3668206" y="1522578"/>
              <a:ext cx="494076" cy="510549"/>
            </a:xfrm>
            <a:prstGeom prst="roundRect">
              <a:avLst>
                <a:gd name="adj" fmla="val 7028"/>
              </a:avLst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2294" name="组合 135"/>
            <p:cNvGrpSpPr>
              <a:grpSpLocks/>
            </p:cNvGrpSpPr>
            <p:nvPr/>
          </p:nvGrpSpPr>
          <p:grpSpPr bwMode="auto">
            <a:xfrm>
              <a:off x="3733933" y="1563318"/>
              <a:ext cx="330042" cy="420612"/>
              <a:chOff x="8494713" y="4887120"/>
              <a:chExt cx="341312" cy="434975"/>
            </a:xfrm>
          </p:grpSpPr>
          <p:sp>
            <p:nvSpPr>
              <p:cNvPr id="137" name="Freeform 550"/>
              <p:cNvSpPr>
                <a:spLocks/>
              </p:cNvSpPr>
              <p:nvPr/>
            </p:nvSpPr>
            <p:spPr bwMode="auto">
              <a:xfrm>
                <a:off x="8649876" y="4886842"/>
                <a:ext cx="187563" cy="186726"/>
              </a:xfrm>
              <a:custGeom>
                <a:avLst/>
                <a:gdLst>
                  <a:gd name="T0" fmla="*/ 50 w 50"/>
                  <a:gd name="T1" fmla="*/ 25 h 50"/>
                  <a:gd name="T2" fmla="*/ 25 w 50"/>
                  <a:gd name="T3" fmla="*/ 0 h 50"/>
                  <a:gd name="T4" fmla="*/ 0 w 50"/>
                  <a:gd name="T5" fmla="*/ 25 h 50"/>
                  <a:gd name="T6" fmla="*/ 0 w 50"/>
                  <a:gd name="T7" fmla="*/ 28 h 50"/>
                  <a:gd name="T8" fmla="*/ 22 w 50"/>
                  <a:gd name="T9" fmla="*/ 50 h 50"/>
                  <a:gd name="T10" fmla="*/ 25 w 50"/>
                  <a:gd name="T11" fmla="*/ 50 h 50"/>
                  <a:gd name="T12" fmla="*/ 50 w 50"/>
                  <a:gd name="T13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50" y="25"/>
                    </a:moveTo>
                    <a:cubicBezTo>
                      <a:pt x="50" y="11"/>
                      <a:pt x="39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26"/>
                      <a:pt x="0" y="27"/>
                      <a:pt x="0" y="28"/>
                    </a:cubicBezTo>
                    <a:cubicBezTo>
                      <a:pt x="2" y="39"/>
                      <a:pt x="11" y="48"/>
                      <a:pt x="22" y="50"/>
                    </a:cubicBezTo>
                    <a:cubicBezTo>
                      <a:pt x="23" y="50"/>
                      <a:pt x="24" y="50"/>
                      <a:pt x="25" y="50"/>
                    </a:cubicBezTo>
                    <a:cubicBezTo>
                      <a:pt x="39" y="50"/>
                      <a:pt x="50" y="39"/>
                      <a:pt x="50" y="2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8" name="Freeform 551"/>
              <p:cNvSpPr>
                <a:spLocks/>
              </p:cNvSpPr>
              <p:nvPr/>
            </p:nvSpPr>
            <p:spPr bwMode="auto">
              <a:xfrm>
                <a:off x="8494652" y="4999521"/>
                <a:ext cx="229604" cy="321942"/>
              </a:xfrm>
              <a:custGeom>
                <a:avLst/>
                <a:gdLst>
                  <a:gd name="T0" fmla="*/ 57 w 61"/>
                  <a:gd name="T1" fmla="*/ 76 h 86"/>
                  <a:gd name="T2" fmla="*/ 36 w 61"/>
                  <a:gd name="T3" fmla="*/ 76 h 86"/>
                  <a:gd name="T4" fmla="*/ 36 w 61"/>
                  <a:gd name="T5" fmla="*/ 43 h 86"/>
                  <a:gd name="T6" fmla="*/ 61 w 61"/>
                  <a:gd name="T7" fmla="*/ 21 h 86"/>
                  <a:gd name="T8" fmla="*/ 40 w 61"/>
                  <a:gd name="T9" fmla="*/ 0 h 86"/>
                  <a:gd name="T10" fmla="*/ 0 w 61"/>
                  <a:gd name="T11" fmla="*/ 44 h 86"/>
                  <a:gd name="T12" fmla="*/ 0 w 61"/>
                  <a:gd name="T13" fmla="*/ 46 h 86"/>
                  <a:gd name="T14" fmla="*/ 14 w 61"/>
                  <a:gd name="T15" fmla="*/ 60 h 86"/>
                  <a:gd name="T16" fmla="*/ 16 w 61"/>
                  <a:gd name="T17" fmla="*/ 61 h 86"/>
                  <a:gd name="T18" fmla="*/ 27 w 61"/>
                  <a:gd name="T19" fmla="*/ 52 h 86"/>
                  <a:gd name="T20" fmla="*/ 27 w 61"/>
                  <a:gd name="T21" fmla="*/ 76 h 86"/>
                  <a:gd name="T22" fmla="*/ 7 w 61"/>
                  <a:gd name="T23" fmla="*/ 76 h 86"/>
                  <a:gd name="T24" fmla="*/ 6 w 61"/>
                  <a:gd name="T25" fmla="*/ 77 h 86"/>
                  <a:gd name="T26" fmla="*/ 6 w 61"/>
                  <a:gd name="T27" fmla="*/ 85 h 86"/>
                  <a:gd name="T28" fmla="*/ 7 w 61"/>
                  <a:gd name="T29" fmla="*/ 86 h 86"/>
                  <a:gd name="T30" fmla="*/ 57 w 61"/>
                  <a:gd name="T31" fmla="*/ 86 h 86"/>
                  <a:gd name="T32" fmla="*/ 58 w 61"/>
                  <a:gd name="T33" fmla="*/ 85 h 86"/>
                  <a:gd name="T34" fmla="*/ 58 w 61"/>
                  <a:gd name="T35" fmla="*/ 77 h 86"/>
                  <a:gd name="T36" fmla="*/ 57 w 61"/>
                  <a:gd name="T37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86">
                    <a:moveTo>
                      <a:pt x="57" y="76"/>
                    </a:move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50" y="20"/>
                      <a:pt x="41" y="11"/>
                      <a:pt x="40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0" y="46"/>
                      <a:pt x="0" y="46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1"/>
                      <a:pt x="16" y="61"/>
                      <a:pt x="16" y="61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6" y="76"/>
                      <a:pt x="6" y="76"/>
                      <a:pt x="6" y="77"/>
                    </a:cubicBezTo>
                    <a:cubicBezTo>
                      <a:pt x="6" y="85"/>
                      <a:pt x="6" y="85"/>
                      <a:pt x="6" y="85"/>
                    </a:cubicBezTo>
                    <a:cubicBezTo>
                      <a:pt x="6" y="86"/>
                      <a:pt x="6" y="86"/>
                      <a:pt x="7" y="86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8" y="86"/>
                      <a:pt x="58" y="86"/>
                      <a:pt x="58" y="85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6"/>
                      <a:pt x="58" y="76"/>
                      <a:pt x="57" y="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52278" name="组合 138"/>
          <p:cNvGrpSpPr>
            <a:grpSpLocks/>
          </p:cNvGrpSpPr>
          <p:nvPr/>
        </p:nvGrpSpPr>
        <p:grpSpPr bwMode="auto">
          <a:xfrm>
            <a:off x="5230813" y="2895600"/>
            <a:ext cx="250825" cy="258763"/>
            <a:chOff x="2258100" y="2189441"/>
            <a:chExt cx="494076" cy="510549"/>
          </a:xfrm>
        </p:grpSpPr>
        <p:sp>
          <p:nvSpPr>
            <p:cNvPr id="140" name="圆角矩形 139"/>
            <p:cNvSpPr/>
            <p:nvPr/>
          </p:nvSpPr>
          <p:spPr>
            <a:xfrm>
              <a:off x="2258100" y="2189441"/>
              <a:ext cx="494076" cy="510549"/>
            </a:xfrm>
            <a:prstGeom prst="roundRect">
              <a:avLst>
                <a:gd name="adj" fmla="val 7028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2289" name="组合 140"/>
            <p:cNvGrpSpPr>
              <a:grpSpLocks/>
            </p:cNvGrpSpPr>
            <p:nvPr/>
          </p:nvGrpSpPr>
          <p:grpSpPr bwMode="auto">
            <a:xfrm>
              <a:off x="2304071" y="2275984"/>
              <a:ext cx="411865" cy="358276"/>
              <a:chOff x="4454530" y="4443420"/>
              <a:chExt cx="411865" cy="358276"/>
            </a:xfrm>
          </p:grpSpPr>
          <p:sp>
            <p:nvSpPr>
              <p:cNvPr id="142" name="Freeform 469"/>
              <p:cNvSpPr>
                <a:spLocks noEditPoints="1"/>
              </p:cNvSpPr>
              <p:nvPr/>
            </p:nvSpPr>
            <p:spPr bwMode="auto">
              <a:xfrm>
                <a:off x="4586801" y="4522884"/>
                <a:ext cx="278310" cy="278765"/>
              </a:xfrm>
              <a:custGeom>
                <a:avLst/>
                <a:gdLst>
                  <a:gd name="T0" fmla="*/ 9 w 77"/>
                  <a:gd name="T1" fmla="*/ 18 h 77"/>
                  <a:gd name="T2" fmla="*/ 10 w 77"/>
                  <a:gd name="T3" fmla="*/ 25 h 77"/>
                  <a:gd name="T4" fmla="*/ 5 w 77"/>
                  <a:gd name="T5" fmla="*/ 26 h 77"/>
                  <a:gd name="T6" fmla="*/ 1 w 77"/>
                  <a:gd name="T7" fmla="*/ 30 h 77"/>
                  <a:gd name="T8" fmla="*/ 3 w 77"/>
                  <a:gd name="T9" fmla="*/ 36 h 77"/>
                  <a:gd name="T10" fmla="*/ 7 w 77"/>
                  <a:gd name="T11" fmla="*/ 41 h 77"/>
                  <a:gd name="T12" fmla="*/ 4 w 77"/>
                  <a:gd name="T13" fmla="*/ 44 h 77"/>
                  <a:gd name="T14" fmla="*/ 2 w 77"/>
                  <a:gd name="T15" fmla="*/ 50 h 77"/>
                  <a:gd name="T16" fmla="*/ 7 w 77"/>
                  <a:gd name="T17" fmla="*/ 54 h 77"/>
                  <a:gd name="T18" fmla="*/ 11 w 77"/>
                  <a:gd name="T19" fmla="*/ 54 h 77"/>
                  <a:gd name="T20" fmla="*/ 11 w 77"/>
                  <a:gd name="T21" fmla="*/ 61 h 77"/>
                  <a:gd name="T22" fmla="*/ 13 w 77"/>
                  <a:gd name="T23" fmla="*/ 67 h 77"/>
                  <a:gd name="T24" fmla="*/ 19 w 77"/>
                  <a:gd name="T25" fmla="*/ 68 h 77"/>
                  <a:gd name="T26" fmla="*/ 25 w 77"/>
                  <a:gd name="T27" fmla="*/ 67 h 77"/>
                  <a:gd name="T28" fmla="*/ 26 w 77"/>
                  <a:gd name="T29" fmla="*/ 71 h 77"/>
                  <a:gd name="T30" fmla="*/ 30 w 77"/>
                  <a:gd name="T31" fmla="*/ 76 h 77"/>
                  <a:gd name="T32" fmla="*/ 36 w 77"/>
                  <a:gd name="T33" fmla="*/ 74 h 77"/>
                  <a:gd name="T34" fmla="*/ 41 w 77"/>
                  <a:gd name="T35" fmla="*/ 70 h 77"/>
                  <a:gd name="T36" fmla="*/ 44 w 77"/>
                  <a:gd name="T37" fmla="*/ 73 h 77"/>
                  <a:gd name="T38" fmla="*/ 50 w 77"/>
                  <a:gd name="T39" fmla="*/ 75 h 77"/>
                  <a:gd name="T40" fmla="*/ 54 w 77"/>
                  <a:gd name="T41" fmla="*/ 70 h 77"/>
                  <a:gd name="T42" fmla="*/ 57 w 77"/>
                  <a:gd name="T43" fmla="*/ 64 h 77"/>
                  <a:gd name="T44" fmla="*/ 61 w 77"/>
                  <a:gd name="T45" fmla="*/ 66 h 77"/>
                  <a:gd name="T46" fmla="*/ 67 w 77"/>
                  <a:gd name="T47" fmla="*/ 64 h 77"/>
                  <a:gd name="T48" fmla="*/ 68 w 77"/>
                  <a:gd name="T49" fmla="*/ 58 h 77"/>
                  <a:gd name="T50" fmla="*/ 67 w 77"/>
                  <a:gd name="T51" fmla="*/ 52 h 77"/>
                  <a:gd name="T52" fmla="*/ 72 w 77"/>
                  <a:gd name="T53" fmla="*/ 51 h 77"/>
                  <a:gd name="T54" fmla="*/ 76 w 77"/>
                  <a:gd name="T55" fmla="*/ 46 h 77"/>
                  <a:gd name="T56" fmla="*/ 74 w 77"/>
                  <a:gd name="T57" fmla="*/ 41 h 77"/>
                  <a:gd name="T58" fmla="*/ 70 w 77"/>
                  <a:gd name="T59" fmla="*/ 36 h 77"/>
                  <a:gd name="T60" fmla="*/ 74 w 77"/>
                  <a:gd name="T61" fmla="*/ 32 h 77"/>
                  <a:gd name="T62" fmla="*/ 75 w 77"/>
                  <a:gd name="T63" fmla="*/ 26 h 77"/>
                  <a:gd name="T64" fmla="*/ 70 w 77"/>
                  <a:gd name="T65" fmla="*/ 23 h 77"/>
                  <a:gd name="T66" fmla="*/ 65 w 77"/>
                  <a:gd name="T67" fmla="*/ 20 h 77"/>
                  <a:gd name="T68" fmla="*/ 66 w 77"/>
                  <a:gd name="T69" fmla="*/ 16 h 77"/>
                  <a:gd name="T70" fmla="*/ 65 w 77"/>
                  <a:gd name="T71" fmla="*/ 9 h 77"/>
                  <a:gd name="T72" fmla="*/ 58 w 77"/>
                  <a:gd name="T73" fmla="*/ 9 h 77"/>
                  <a:gd name="T74" fmla="*/ 52 w 77"/>
                  <a:gd name="T75" fmla="*/ 9 h 77"/>
                  <a:gd name="T76" fmla="*/ 51 w 77"/>
                  <a:gd name="T77" fmla="*/ 5 h 77"/>
                  <a:gd name="T78" fmla="*/ 47 w 77"/>
                  <a:gd name="T79" fmla="*/ 0 h 77"/>
                  <a:gd name="T80" fmla="*/ 41 w 77"/>
                  <a:gd name="T81" fmla="*/ 3 h 77"/>
                  <a:gd name="T82" fmla="*/ 36 w 77"/>
                  <a:gd name="T83" fmla="*/ 7 h 77"/>
                  <a:gd name="T84" fmla="*/ 33 w 77"/>
                  <a:gd name="T85" fmla="*/ 3 h 77"/>
                  <a:gd name="T86" fmla="*/ 27 w 77"/>
                  <a:gd name="T87" fmla="*/ 1 h 77"/>
                  <a:gd name="T88" fmla="*/ 23 w 77"/>
                  <a:gd name="T89" fmla="*/ 6 h 77"/>
                  <a:gd name="T90" fmla="*/ 20 w 77"/>
                  <a:gd name="T91" fmla="*/ 12 h 77"/>
                  <a:gd name="T92" fmla="*/ 16 w 77"/>
                  <a:gd name="T93" fmla="*/ 11 h 77"/>
                  <a:gd name="T94" fmla="*/ 10 w 77"/>
                  <a:gd name="T95" fmla="*/ 12 h 77"/>
                  <a:gd name="T96" fmla="*/ 9 w 77"/>
                  <a:gd name="T97" fmla="*/ 18 h 77"/>
                  <a:gd name="T98" fmla="*/ 32 w 77"/>
                  <a:gd name="T99" fmla="*/ 17 h 77"/>
                  <a:gd name="T100" fmla="*/ 60 w 77"/>
                  <a:gd name="T101" fmla="*/ 31 h 77"/>
                  <a:gd name="T102" fmla="*/ 45 w 77"/>
                  <a:gd name="T103" fmla="*/ 59 h 77"/>
                  <a:gd name="T104" fmla="*/ 17 w 77"/>
                  <a:gd name="T105" fmla="*/ 45 h 77"/>
                  <a:gd name="T106" fmla="*/ 32 w 77"/>
                  <a:gd name="T107" fmla="*/ 1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7" h="77">
                    <a:moveTo>
                      <a:pt x="9" y="18"/>
                    </a:moveTo>
                    <a:cubicBezTo>
                      <a:pt x="11" y="20"/>
                      <a:pt x="10" y="24"/>
                      <a:pt x="10" y="25"/>
                    </a:cubicBezTo>
                    <a:cubicBezTo>
                      <a:pt x="9" y="26"/>
                      <a:pt x="7" y="26"/>
                      <a:pt x="5" y="26"/>
                    </a:cubicBezTo>
                    <a:cubicBezTo>
                      <a:pt x="3" y="25"/>
                      <a:pt x="1" y="27"/>
                      <a:pt x="1" y="30"/>
                    </a:cubicBezTo>
                    <a:cubicBezTo>
                      <a:pt x="0" y="33"/>
                      <a:pt x="1" y="35"/>
                      <a:pt x="3" y="36"/>
                    </a:cubicBezTo>
                    <a:cubicBezTo>
                      <a:pt x="5" y="36"/>
                      <a:pt x="7" y="40"/>
                      <a:pt x="7" y="41"/>
                    </a:cubicBezTo>
                    <a:cubicBezTo>
                      <a:pt x="7" y="42"/>
                      <a:pt x="6" y="43"/>
                      <a:pt x="4" y="44"/>
                    </a:cubicBezTo>
                    <a:cubicBezTo>
                      <a:pt x="2" y="45"/>
                      <a:pt x="1" y="47"/>
                      <a:pt x="2" y="50"/>
                    </a:cubicBezTo>
                    <a:cubicBezTo>
                      <a:pt x="3" y="53"/>
                      <a:pt x="5" y="54"/>
                      <a:pt x="7" y="54"/>
                    </a:cubicBezTo>
                    <a:cubicBezTo>
                      <a:pt x="9" y="53"/>
                      <a:pt x="11" y="53"/>
                      <a:pt x="11" y="54"/>
                    </a:cubicBezTo>
                    <a:cubicBezTo>
                      <a:pt x="12" y="56"/>
                      <a:pt x="13" y="59"/>
                      <a:pt x="11" y="61"/>
                    </a:cubicBezTo>
                    <a:cubicBezTo>
                      <a:pt x="10" y="62"/>
                      <a:pt x="10" y="65"/>
                      <a:pt x="13" y="67"/>
                    </a:cubicBezTo>
                    <a:cubicBezTo>
                      <a:pt x="15" y="69"/>
                      <a:pt x="17" y="69"/>
                      <a:pt x="19" y="68"/>
                    </a:cubicBezTo>
                    <a:cubicBezTo>
                      <a:pt x="20" y="66"/>
                      <a:pt x="24" y="66"/>
                      <a:pt x="25" y="67"/>
                    </a:cubicBezTo>
                    <a:cubicBezTo>
                      <a:pt x="26" y="67"/>
                      <a:pt x="27" y="69"/>
                      <a:pt x="26" y="71"/>
                    </a:cubicBezTo>
                    <a:cubicBezTo>
                      <a:pt x="26" y="73"/>
                      <a:pt x="28" y="76"/>
                      <a:pt x="30" y="76"/>
                    </a:cubicBezTo>
                    <a:cubicBezTo>
                      <a:pt x="33" y="77"/>
                      <a:pt x="36" y="76"/>
                      <a:pt x="36" y="74"/>
                    </a:cubicBezTo>
                    <a:cubicBezTo>
                      <a:pt x="37" y="72"/>
                      <a:pt x="40" y="70"/>
                      <a:pt x="41" y="70"/>
                    </a:cubicBezTo>
                    <a:cubicBezTo>
                      <a:pt x="42" y="70"/>
                      <a:pt x="44" y="71"/>
                      <a:pt x="44" y="73"/>
                    </a:cubicBezTo>
                    <a:cubicBezTo>
                      <a:pt x="45" y="75"/>
                      <a:pt x="48" y="76"/>
                      <a:pt x="50" y="75"/>
                    </a:cubicBezTo>
                    <a:cubicBezTo>
                      <a:pt x="53" y="74"/>
                      <a:pt x="55" y="72"/>
                      <a:pt x="54" y="70"/>
                    </a:cubicBezTo>
                    <a:cubicBezTo>
                      <a:pt x="54" y="68"/>
                      <a:pt x="56" y="65"/>
                      <a:pt x="57" y="64"/>
                    </a:cubicBezTo>
                    <a:cubicBezTo>
                      <a:pt x="58" y="64"/>
                      <a:pt x="60" y="64"/>
                      <a:pt x="61" y="66"/>
                    </a:cubicBezTo>
                    <a:cubicBezTo>
                      <a:pt x="63" y="67"/>
                      <a:pt x="65" y="66"/>
                      <a:pt x="67" y="64"/>
                    </a:cubicBezTo>
                    <a:cubicBezTo>
                      <a:pt x="69" y="62"/>
                      <a:pt x="70" y="59"/>
                      <a:pt x="68" y="58"/>
                    </a:cubicBezTo>
                    <a:cubicBezTo>
                      <a:pt x="66" y="57"/>
                      <a:pt x="67" y="53"/>
                      <a:pt x="67" y="52"/>
                    </a:cubicBezTo>
                    <a:cubicBezTo>
                      <a:pt x="68" y="51"/>
                      <a:pt x="70" y="50"/>
                      <a:pt x="72" y="51"/>
                    </a:cubicBezTo>
                    <a:cubicBezTo>
                      <a:pt x="74" y="51"/>
                      <a:pt x="76" y="49"/>
                      <a:pt x="76" y="46"/>
                    </a:cubicBezTo>
                    <a:cubicBezTo>
                      <a:pt x="77" y="44"/>
                      <a:pt x="76" y="41"/>
                      <a:pt x="74" y="41"/>
                    </a:cubicBezTo>
                    <a:cubicBezTo>
                      <a:pt x="72" y="40"/>
                      <a:pt x="70" y="37"/>
                      <a:pt x="70" y="36"/>
                    </a:cubicBezTo>
                    <a:cubicBezTo>
                      <a:pt x="70" y="34"/>
                      <a:pt x="72" y="33"/>
                      <a:pt x="74" y="32"/>
                    </a:cubicBezTo>
                    <a:cubicBezTo>
                      <a:pt x="75" y="32"/>
                      <a:pt x="76" y="29"/>
                      <a:pt x="75" y="26"/>
                    </a:cubicBezTo>
                    <a:cubicBezTo>
                      <a:pt x="75" y="24"/>
                      <a:pt x="72" y="22"/>
                      <a:pt x="70" y="23"/>
                    </a:cubicBezTo>
                    <a:cubicBezTo>
                      <a:pt x="68" y="23"/>
                      <a:pt x="65" y="21"/>
                      <a:pt x="65" y="20"/>
                    </a:cubicBezTo>
                    <a:cubicBezTo>
                      <a:pt x="64" y="19"/>
                      <a:pt x="65" y="17"/>
                      <a:pt x="66" y="16"/>
                    </a:cubicBezTo>
                    <a:cubicBezTo>
                      <a:pt x="67" y="14"/>
                      <a:pt x="67" y="11"/>
                      <a:pt x="65" y="9"/>
                    </a:cubicBezTo>
                    <a:cubicBezTo>
                      <a:pt x="63" y="8"/>
                      <a:pt x="60" y="7"/>
                      <a:pt x="58" y="9"/>
                    </a:cubicBezTo>
                    <a:cubicBezTo>
                      <a:pt x="57" y="10"/>
                      <a:pt x="53" y="10"/>
                      <a:pt x="52" y="9"/>
                    </a:cubicBezTo>
                    <a:cubicBezTo>
                      <a:pt x="51" y="9"/>
                      <a:pt x="51" y="7"/>
                      <a:pt x="51" y="5"/>
                    </a:cubicBezTo>
                    <a:cubicBezTo>
                      <a:pt x="51" y="3"/>
                      <a:pt x="49" y="1"/>
                      <a:pt x="47" y="0"/>
                    </a:cubicBezTo>
                    <a:cubicBezTo>
                      <a:pt x="44" y="0"/>
                      <a:pt x="41" y="1"/>
                      <a:pt x="41" y="3"/>
                    </a:cubicBezTo>
                    <a:cubicBezTo>
                      <a:pt x="41" y="5"/>
                      <a:pt x="37" y="6"/>
                      <a:pt x="36" y="7"/>
                    </a:cubicBezTo>
                    <a:cubicBezTo>
                      <a:pt x="35" y="7"/>
                      <a:pt x="33" y="5"/>
                      <a:pt x="33" y="3"/>
                    </a:cubicBezTo>
                    <a:cubicBezTo>
                      <a:pt x="32" y="1"/>
                      <a:pt x="29" y="0"/>
                      <a:pt x="27" y="1"/>
                    </a:cubicBezTo>
                    <a:cubicBezTo>
                      <a:pt x="24" y="2"/>
                      <a:pt x="22" y="4"/>
                      <a:pt x="23" y="6"/>
                    </a:cubicBezTo>
                    <a:cubicBezTo>
                      <a:pt x="24" y="8"/>
                      <a:pt x="21" y="11"/>
                      <a:pt x="20" y="12"/>
                    </a:cubicBezTo>
                    <a:cubicBezTo>
                      <a:pt x="20" y="13"/>
                      <a:pt x="18" y="12"/>
                      <a:pt x="16" y="11"/>
                    </a:cubicBezTo>
                    <a:cubicBezTo>
                      <a:pt x="15" y="9"/>
                      <a:pt x="12" y="10"/>
                      <a:pt x="10" y="12"/>
                    </a:cubicBezTo>
                    <a:cubicBezTo>
                      <a:pt x="8" y="14"/>
                      <a:pt x="8" y="17"/>
                      <a:pt x="9" y="18"/>
                    </a:cubicBezTo>
                    <a:close/>
                    <a:moveTo>
                      <a:pt x="32" y="17"/>
                    </a:moveTo>
                    <a:cubicBezTo>
                      <a:pt x="43" y="13"/>
                      <a:pt x="56" y="20"/>
                      <a:pt x="60" y="31"/>
                    </a:cubicBezTo>
                    <a:cubicBezTo>
                      <a:pt x="64" y="43"/>
                      <a:pt x="57" y="56"/>
                      <a:pt x="45" y="59"/>
                    </a:cubicBezTo>
                    <a:cubicBezTo>
                      <a:pt x="34" y="63"/>
                      <a:pt x="21" y="57"/>
                      <a:pt x="17" y="45"/>
                    </a:cubicBezTo>
                    <a:cubicBezTo>
                      <a:pt x="14" y="33"/>
                      <a:pt x="20" y="21"/>
                      <a:pt x="32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" name="Freeform 470"/>
              <p:cNvSpPr>
                <a:spLocks noEditPoints="1"/>
              </p:cNvSpPr>
              <p:nvPr/>
            </p:nvSpPr>
            <p:spPr bwMode="auto">
              <a:xfrm>
                <a:off x="4455464" y="4444578"/>
                <a:ext cx="178244" cy="175403"/>
              </a:xfrm>
              <a:custGeom>
                <a:avLst/>
                <a:gdLst>
                  <a:gd name="T0" fmla="*/ 6 w 50"/>
                  <a:gd name="T1" fmla="*/ 12 h 49"/>
                  <a:gd name="T2" fmla="*/ 7 w 50"/>
                  <a:gd name="T3" fmla="*/ 16 h 49"/>
                  <a:gd name="T4" fmla="*/ 4 w 50"/>
                  <a:gd name="T5" fmla="*/ 16 h 49"/>
                  <a:gd name="T6" fmla="*/ 1 w 50"/>
                  <a:gd name="T7" fmla="*/ 19 h 49"/>
                  <a:gd name="T8" fmla="*/ 2 w 50"/>
                  <a:gd name="T9" fmla="*/ 23 h 49"/>
                  <a:gd name="T10" fmla="*/ 5 w 50"/>
                  <a:gd name="T11" fmla="*/ 26 h 49"/>
                  <a:gd name="T12" fmla="*/ 3 w 50"/>
                  <a:gd name="T13" fmla="*/ 28 h 49"/>
                  <a:gd name="T14" fmla="*/ 1 w 50"/>
                  <a:gd name="T15" fmla="*/ 32 h 49"/>
                  <a:gd name="T16" fmla="*/ 5 w 50"/>
                  <a:gd name="T17" fmla="*/ 34 h 49"/>
                  <a:gd name="T18" fmla="*/ 8 w 50"/>
                  <a:gd name="T19" fmla="*/ 35 h 49"/>
                  <a:gd name="T20" fmla="*/ 8 w 50"/>
                  <a:gd name="T21" fmla="*/ 39 h 49"/>
                  <a:gd name="T22" fmla="*/ 8 w 50"/>
                  <a:gd name="T23" fmla="*/ 43 h 49"/>
                  <a:gd name="T24" fmla="*/ 12 w 50"/>
                  <a:gd name="T25" fmla="*/ 43 h 49"/>
                  <a:gd name="T26" fmla="*/ 16 w 50"/>
                  <a:gd name="T27" fmla="*/ 43 h 49"/>
                  <a:gd name="T28" fmla="*/ 17 w 50"/>
                  <a:gd name="T29" fmla="*/ 46 h 49"/>
                  <a:gd name="T30" fmla="*/ 20 w 50"/>
                  <a:gd name="T31" fmla="*/ 49 h 49"/>
                  <a:gd name="T32" fmla="*/ 24 w 50"/>
                  <a:gd name="T33" fmla="*/ 47 h 49"/>
                  <a:gd name="T34" fmla="*/ 27 w 50"/>
                  <a:gd name="T35" fmla="*/ 45 h 49"/>
                  <a:gd name="T36" fmla="*/ 29 w 50"/>
                  <a:gd name="T37" fmla="*/ 47 h 49"/>
                  <a:gd name="T38" fmla="*/ 33 w 50"/>
                  <a:gd name="T39" fmla="*/ 48 h 49"/>
                  <a:gd name="T40" fmla="*/ 35 w 50"/>
                  <a:gd name="T41" fmla="*/ 45 h 49"/>
                  <a:gd name="T42" fmla="*/ 37 w 50"/>
                  <a:gd name="T43" fmla="*/ 41 h 49"/>
                  <a:gd name="T44" fmla="*/ 40 w 50"/>
                  <a:gd name="T45" fmla="*/ 42 h 49"/>
                  <a:gd name="T46" fmla="*/ 44 w 50"/>
                  <a:gd name="T47" fmla="*/ 41 h 49"/>
                  <a:gd name="T48" fmla="*/ 44 w 50"/>
                  <a:gd name="T49" fmla="*/ 37 h 49"/>
                  <a:gd name="T50" fmla="*/ 44 w 50"/>
                  <a:gd name="T51" fmla="*/ 33 h 49"/>
                  <a:gd name="T52" fmla="*/ 46 w 50"/>
                  <a:gd name="T53" fmla="*/ 32 h 49"/>
                  <a:gd name="T54" fmla="*/ 49 w 50"/>
                  <a:gd name="T55" fmla="*/ 30 h 49"/>
                  <a:gd name="T56" fmla="*/ 48 w 50"/>
                  <a:gd name="T57" fmla="*/ 26 h 49"/>
                  <a:gd name="T58" fmla="*/ 45 w 50"/>
                  <a:gd name="T59" fmla="*/ 23 h 49"/>
                  <a:gd name="T60" fmla="*/ 48 w 50"/>
                  <a:gd name="T61" fmla="*/ 21 h 49"/>
                  <a:gd name="T62" fmla="*/ 49 w 50"/>
                  <a:gd name="T63" fmla="*/ 17 h 49"/>
                  <a:gd name="T64" fmla="*/ 46 w 50"/>
                  <a:gd name="T65" fmla="*/ 14 h 49"/>
                  <a:gd name="T66" fmla="*/ 42 w 50"/>
                  <a:gd name="T67" fmla="*/ 13 h 49"/>
                  <a:gd name="T68" fmla="*/ 43 w 50"/>
                  <a:gd name="T69" fmla="*/ 10 h 49"/>
                  <a:gd name="T70" fmla="*/ 42 w 50"/>
                  <a:gd name="T71" fmla="*/ 6 h 49"/>
                  <a:gd name="T72" fmla="*/ 38 w 50"/>
                  <a:gd name="T73" fmla="*/ 5 h 49"/>
                  <a:gd name="T74" fmla="*/ 34 w 50"/>
                  <a:gd name="T75" fmla="*/ 6 h 49"/>
                  <a:gd name="T76" fmla="*/ 33 w 50"/>
                  <a:gd name="T77" fmla="*/ 3 h 49"/>
                  <a:gd name="T78" fmla="*/ 30 w 50"/>
                  <a:gd name="T79" fmla="*/ 0 h 49"/>
                  <a:gd name="T80" fmla="*/ 27 w 50"/>
                  <a:gd name="T81" fmla="*/ 2 h 49"/>
                  <a:gd name="T82" fmla="*/ 23 w 50"/>
                  <a:gd name="T83" fmla="*/ 4 h 49"/>
                  <a:gd name="T84" fmla="*/ 21 w 50"/>
                  <a:gd name="T85" fmla="*/ 2 h 49"/>
                  <a:gd name="T86" fmla="*/ 17 w 50"/>
                  <a:gd name="T87" fmla="*/ 1 h 49"/>
                  <a:gd name="T88" fmla="*/ 15 w 50"/>
                  <a:gd name="T89" fmla="*/ 4 h 49"/>
                  <a:gd name="T90" fmla="*/ 13 w 50"/>
                  <a:gd name="T91" fmla="*/ 8 h 49"/>
                  <a:gd name="T92" fmla="*/ 11 w 50"/>
                  <a:gd name="T93" fmla="*/ 7 h 49"/>
                  <a:gd name="T94" fmla="*/ 7 w 50"/>
                  <a:gd name="T95" fmla="*/ 8 h 49"/>
                  <a:gd name="T96" fmla="*/ 6 w 50"/>
                  <a:gd name="T97" fmla="*/ 12 h 49"/>
                  <a:gd name="T98" fmla="*/ 21 w 50"/>
                  <a:gd name="T99" fmla="*/ 11 h 49"/>
                  <a:gd name="T100" fmla="*/ 39 w 50"/>
                  <a:gd name="T101" fmla="*/ 20 h 49"/>
                  <a:gd name="T102" fmla="*/ 29 w 50"/>
                  <a:gd name="T103" fmla="*/ 38 h 49"/>
                  <a:gd name="T104" fmla="*/ 11 w 50"/>
                  <a:gd name="T105" fmla="*/ 29 h 49"/>
                  <a:gd name="T106" fmla="*/ 21 w 50"/>
                  <a:gd name="T107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0" h="49">
                    <a:moveTo>
                      <a:pt x="6" y="12"/>
                    </a:moveTo>
                    <a:cubicBezTo>
                      <a:pt x="7" y="13"/>
                      <a:pt x="7" y="15"/>
                      <a:pt x="7" y="16"/>
                    </a:cubicBezTo>
                    <a:cubicBezTo>
                      <a:pt x="6" y="16"/>
                      <a:pt x="5" y="17"/>
                      <a:pt x="4" y="16"/>
                    </a:cubicBezTo>
                    <a:cubicBezTo>
                      <a:pt x="2" y="16"/>
                      <a:pt x="1" y="17"/>
                      <a:pt x="1" y="19"/>
                    </a:cubicBezTo>
                    <a:cubicBezTo>
                      <a:pt x="0" y="21"/>
                      <a:pt x="1" y="23"/>
                      <a:pt x="2" y="23"/>
                    </a:cubicBezTo>
                    <a:cubicBezTo>
                      <a:pt x="4" y="23"/>
                      <a:pt x="5" y="25"/>
                      <a:pt x="5" y="26"/>
                    </a:cubicBezTo>
                    <a:cubicBezTo>
                      <a:pt x="5" y="27"/>
                      <a:pt x="4" y="28"/>
                      <a:pt x="3" y="28"/>
                    </a:cubicBezTo>
                    <a:cubicBezTo>
                      <a:pt x="1" y="29"/>
                      <a:pt x="1" y="30"/>
                      <a:pt x="1" y="32"/>
                    </a:cubicBezTo>
                    <a:cubicBezTo>
                      <a:pt x="2" y="34"/>
                      <a:pt x="3" y="35"/>
                      <a:pt x="5" y="34"/>
                    </a:cubicBezTo>
                    <a:cubicBezTo>
                      <a:pt x="6" y="34"/>
                      <a:pt x="7" y="34"/>
                      <a:pt x="8" y="35"/>
                    </a:cubicBezTo>
                    <a:cubicBezTo>
                      <a:pt x="8" y="35"/>
                      <a:pt x="8" y="38"/>
                      <a:pt x="8" y="39"/>
                    </a:cubicBezTo>
                    <a:cubicBezTo>
                      <a:pt x="7" y="40"/>
                      <a:pt x="7" y="42"/>
                      <a:pt x="8" y="43"/>
                    </a:cubicBezTo>
                    <a:cubicBezTo>
                      <a:pt x="10" y="44"/>
                      <a:pt x="11" y="44"/>
                      <a:pt x="12" y="43"/>
                    </a:cubicBezTo>
                    <a:cubicBezTo>
                      <a:pt x="13" y="42"/>
                      <a:pt x="16" y="42"/>
                      <a:pt x="16" y="43"/>
                    </a:cubicBezTo>
                    <a:cubicBezTo>
                      <a:pt x="17" y="43"/>
                      <a:pt x="17" y="44"/>
                      <a:pt x="17" y="46"/>
                    </a:cubicBezTo>
                    <a:cubicBezTo>
                      <a:pt x="17" y="47"/>
                      <a:pt x="18" y="48"/>
                      <a:pt x="20" y="49"/>
                    </a:cubicBezTo>
                    <a:cubicBezTo>
                      <a:pt x="22" y="49"/>
                      <a:pt x="23" y="48"/>
                      <a:pt x="24" y="47"/>
                    </a:cubicBezTo>
                    <a:cubicBezTo>
                      <a:pt x="24" y="46"/>
                      <a:pt x="26" y="45"/>
                      <a:pt x="27" y="45"/>
                    </a:cubicBezTo>
                    <a:cubicBezTo>
                      <a:pt x="28" y="45"/>
                      <a:pt x="28" y="46"/>
                      <a:pt x="29" y="47"/>
                    </a:cubicBezTo>
                    <a:cubicBezTo>
                      <a:pt x="29" y="48"/>
                      <a:pt x="31" y="49"/>
                      <a:pt x="33" y="48"/>
                    </a:cubicBezTo>
                    <a:cubicBezTo>
                      <a:pt x="34" y="48"/>
                      <a:pt x="36" y="46"/>
                      <a:pt x="35" y="45"/>
                    </a:cubicBezTo>
                    <a:cubicBezTo>
                      <a:pt x="35" y="44"/>
                      <a:pt x="36" y="42"/>
                      <a:pt x="37" y="41"/>
                    </a:cubicBezTo>
                    <a:cubicBezTo>
                      <a:pt x="37" y="41"/>
                      <a:pt x="39" y="41"/>
                      <a:pt x="40" y="42"/>
                    </a:cubicBezTo>
                    <a:cubicBezTo>
                      <a:pt x="41" y="43"/>
                      <a:pt x="42" y="42"/>
                      <a:pt x="44" y="41"/>
                    </a:cubicBezTo>
                    <a:cubicBezTo>
                      <a:pt x="45" y="40"/>
                      <a:pt x="45" y="38"/>
                      <a:pt x="44" y="37"/>
                    </a:cubicBezTo>
                    <a:cubicBezTo>
                      <a:pt x="43" y="36"/>
                      <a:pt x="43" y="34"/>
                      <a:pt x="44" y="33"/>
                    </a:cubicBezTo>
                    <a:cubicBezTo>
                      <a:pt x="44" y="32"/>
                      <a:pt x="45" y="32"/>
                      <a:pt x="46" y="32"/>
                    </a:cubicBezTo>
                    <a:cubicBezTo>
                      <a:pt x="48" y="33"/>
                      <a:pt x="49" y="31"/>
                      <a:pt x="49" y="30"/>
                    </a:cubicBezTo>
                    <a:cubicBezTo>
                      <a:pt x="50" y="28"/>
                      <a:pt x="49" y="26"/>
                      <a:pt x="48" y="26"/>
                    </a:cubicBezTo>
                    <a:cubicBezTo>
                      <a:pt x="47" y="26"/>
                      <a:pt x="45" y="23"/>
                      <a:pt x="45" y="23"/>
                    </a:cubicBezTo>
                    <a:cubicBezTo>
                      <a:pt x="45" y="22"/>
                      <a:pt x="46" y="21"/>
                      <a:pt x="48" y="21"/>
                    </a:cubicBezTo>
                    <a:cubicBezTo>
                      <a:pt x="49" y="20"/>
                      <a:pt x="49" y="18"/>
                      <a:pt x="49" y="17"/>
                    </a:cubicBezTo>
                    <a:cubicBezTo>
                      <a:pt x="48" y="15"/>
                      <a:pt x="47" y="14"/>
                      <a:pt x="46" y="14"/>
                    </a:cubicBezTo>
                    <a:cubicBezTo>
                      <a:pt x="44" y="15"/>
                      <a:pt x="42" y="13"/>
                      <a:pt x="42" y="13"/>
                    </a:cubicBezTo>
                    <a:cubicBezTo>
                      <a:pt x="41" y="12"/>
                      <a:pt x="42" y="11"/>
                      <a:pt x="43" y="10"/>
                    </a:cubicBezTo>
                    <a:cubicBezTo>
                      <a:pt x="44" y="9"/>
                      <a:pt x="43" y="7"/>
                      <a:pt x="42" y="6"/>
                    </a:cubicBezTo>
                    <a:cubicBezTo>
                      <a:pt x="40" y="5"/>
                      <a:pt x="39" y="4"/>
                      <a:pt x="38" y="5"/>
                    </a:cubicBezTo>
                    <a:cubicBezTo>
                      <a:pt x="37" y="6"/>
                      <a:pt x="34" y="6"/>
                      <a:pt x="34" y="6"/>
                    </a:cubicBezTo>
                    <a:cubicBezTo>
                      <a:pt x="33" y="6"/>
                      <a:pt x="33" y="4"/>
                      <a:pt x="33" y="3"/>
                    </a:cubicBezTo>
                    <a:cubicBezTo>
                      <a:pt x="33" y="2"/>
                      <a:pt x="32" y="0"/>
                      <a:pt x="30" y="0"/>
                    </a:cubicBezTo>
                    <a:cubicBezTo>
                      <a:pt x="29" y="0"/>
                      <a:pt x="27" y="0"/>
                      <a:pt x="27" y="2"/>
                    </a:cubicBezTo>
                    <a:cubicBezTo>
                      <a:pt x="26" y="3"/>
                      <a:pt x="24" y="4"/>
                      <a:pt x="23" y="4"/>
                    </a:cubicBezTo>
                    <a:cubicBezTo>
                      <a:pt x="23" y="4"/>
                      <a:pt x="22" y="3"/>
                      <a:pt x="21" y="2"/>
                    </a:cubicBezTo>
                    <a:cubicBezTo>
                      <a:pt x="21" y="1"/>
                      <a:pt x="19" y="0"/>
                      <a:pt x="17" y="1"/>
                    </a:cubicBezTo>
                    <a:cubicBezTo>
                      <a:pt x="16" y="1"/>
                      <a:pt x="15" y="3"/>
                      <a:pt x="15" y="4"/>
                    </a:cubicBezTo>
                    <a:cubicBezTo>
                      <a:pt x="15" y="5"/>
                      <a:pt x="14" y="7"/>
                      <a:pt x="13" y="8"/>
                    </a:cubicBezTo>
                    <a:cubicBezTo>
                      <a:pt x="13" y="8"/>
                      <a:pt x="12" y="8"/>
                      <a:pt x="11" y="7"/>
                    </a:cubicBezTo>
                    <a:cubicBezTo>
                      <a:pt x="10" y="6"/>
                      <a:pt x="8" y="6"/>
                      <a:pt x="7" y="8"/>
                    </a:cubicBezTo>
                    <a:cubicBezTo>
                      <a:pt x="5" y="9"/>
                      <a:pt x="5" y="11"/>
                      <a:pt x="6" y="12"/>
                    </a:cubicBezTo>
                    <a:close/>
                    <a:moveTo>
                      <a:pt x="21" y="11"/>
                    </a:moveTo>
                    <a:cubicBezTo>
                      <a:pt x="28" y="8"/>
                      <a:pt x="36" y="12"/>
                      <a:pt x="39" y="20"/>
                    </a:cubicBezTo>
                    <a:cubicBezTo>
                      <a:pt x="41" y="27"/>
                      <a:pt x="37" y="36"/>
                      <a:pt x="29" y="38"/>
                    </a:cubicBezTo>
                    <a:cubicBezTo>
                      <a:pt x="22" y="40"/>
                      <a:pt x="14" y="36"/>
                      <a:pt x="11" y="29"/>
                    </a:cubicBezTo>
                    <a:cubicBezTo>
                      <a:pt x="9" y="21"/>
                      <a:pt x="13" y="13"/>
                      <a:pt x="21" y="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4" name="Freeform 471"/>
              <p:cNvSpPr>
                <a:spLocks noEditPoints="1"/>
              </p:cNvSpPr>
              <p:nvPr/>
            </p:nvSpPr>
            <p:spPr bwMode="auto">
              <a:xfrm>
                <a:off x="4458592" y="4619981"/>
                <a:ext cx="137591" cy="137817"/>
              </a:xfrm>
              <a:custGeom>
                <a:avLst/>
                <a:gdLst>
                  <a:gd name="T0" fmla="*/ 4 w 38"/>
                  <a:gd name="T1" fmla="*/ 9 h 38"/>
                  <a:gd name="T2" fmla="*/ 4 w 38"/>
                  <a:gd name="T3" fmla="*/ 12 h 38"/>
                  <a:gd name="T4" fmla="*/ 2 w 38"/>
                  <a:gd name="T5" fmla="*/ 13 h 38"/>
                  <a:gd name="T6" fmla="*/ 0 w 38"/>
                  <a:gd name="T7" fmla="*/ 15 h 38"/>
                  <a:gd name="T8" fmla="*/ 1 w 38"/>
                  <a:gd name="T9" fmla="*/ 18 h 38"/>
                  <a:gd name="T10" fmla="*/ 3 w 38"/>
                  <a:gd name="T11" fmla="*/ 20 h 38"/>
                  <a:gd name="T12" fmla="*/ 1 w 38"/>
                  <a:gd name="T13" fmla="*/ 22 h 38"/>
                  <a:gd name="T14" fmla="*/ 0 w 38"/>
                  <a:gd name="T15" fmla="*/ 25 h 38"/>
                  <a:gd name="T16" fmla="*/ 3 w 38"/>
                  <a:gd name="T17" fmla="*/ 27 h 38"/>
                  <a:gd name="T18" fmla="*/ 5 w 38"/>
                  <a:gd name="T19" fmla="*/ 27 h 38"/>
                  <a:gd name="T20" fmla="*/ 5 w 38"/>
                  <a:gd name="T21" fmla="*/ 30 h 38"/>
                  <a:gd name="T22" fmla="*/ 6 w 38"/>
                  <a:gd name="T23" fmla="*/ 33 h 38"/>
                  <a:gd name="T24" fmla="*/ 9 w 38"/>
                  <a:gd name="T25" fmla="*/ 33 h 38"/>
                  <a:gd name="T26" fmla="*/ 12 w 38"/>
                  <a:gd name="T27" fmla="*/ 33 h 38"/>
                  <a:gd name="T28" fmla="*/ 13 w 38"/>
                  <a:gd name="T29" fmla="*/ 35 h 38"/>
                  <a:gd name="T30" fmla="*/ 15 w 38"/>
                  <a:gd name="T31" fmla="*/ 38 h 38"/>
                  <a:gd name="T32" fmla="*/ 17 w 38"/>
                  <a:gd name="T33" fmla="*/ 36 h 38"/>
                  <a:gd name="T34" fmla="*/ 20 w 38"/>
                  <a:gd name="T35" fmla="*/ 35 h 38"/>
                  <a:gd name="T36" fmla="*/ 22 w 38"/>
                  <a:gd name="T37" fmla="*/ 36 h 38"/>
                  <a:gd name="T38" fmla="*/ 24 w 38"/>
                  <a:gd name="T39" fmla="*/ 37 h 38"/>
                  <a:gd name="T40" fmla="*/ 26 w 38"/>
                  <a:gd name="T41" fmla="*/ 35 h 38"/>
                  <a:gd name="T42" fmla="*/ 28 w 38"/>
                  <a:gd name="T43" fmla="*/ 32 h 38"/>
                  <a:gd name="T44" fmla="*/ 30 w 38"/>
                  <a:gd name="T45" fmla="*/ 32 h 38"/>
                  <a:gd name="T46" fmla="*/ 33 w 38"/>
                  <a:gd name="T47" fmla="*/ 32 h 38"/>
                  <a:gd name="T48" fmla="*/ 33 w 38"/>
                  <a:gd name="T49" fmla="*/ 29 h 38"/>
                  <a:gd name="T50" fmla="*/ 33 w 38"/>
                  <a:gd name="T51" fmla="*/ 26 h 38"/>
                  <a:gd name="T52" fmla="*/ 35 w 38"/>
                  <a:gd name="T53" fmla="*/ 25 h 38"/>
                  <a:gd name="T54" fmla="*/ 37 w 38"/>
                  <a:gd name="T55" fmla="*/ 23 h 38"/>
                  <a:gd name="T56" fmla="*/ 36 w 38"/>
                  <a:gd name="T57" fmla="*/ 20 h 38"/>
                  <a:gd name="T58" fmla="*/ 34 w 38"/>
                  <a:gd name="T59" fmla="*/ 18 h 38"/>
                  <a:gd name="T60" fmla="*/ 36 w 38"/>
                  <a:gd name="T61" fmla="*/ 16 h 38"/>
                  <a:gd name="T62" fmla="*/ 37 w 38"/>
                  <a:gd name="T63" fmla="*/ 13 h 38"/>
                  <a:gd name="T64" fmla="*/ 34 w 38"/>
                  <a:gd name="T65" fmla="*/ 11 h 38"/>
                  <a:gd name="T66" fmla="*/ 32 w 38"/>
                  <a:gd name="T67" fmla="*/ 10 h 38"/>
                  <a:gd name="T68" fmla="*/ 32 w 38"/>
                  <a:gd name="T69" fmla="*/ 8 h 38"/>
                  <a:gd name="T70" fmla="*/ 31 w 38"/>
                  <a:gd name="T71" fmla="*/ 5 h 38"/>
                  <a:gd name="T72" fmla="*/ 28 w 38"/>
                  <a:gd name="T73" fmla="*/ 4 h 38"/>
                  <a:gd name="T74" fmla="*/ 25 w 38"/>
                  <a:gd name="T75" fmla="*/ 5 h 38"/>
                  <a:gd name="T76" fmla="*/ 25 w 38"/>
                  <a:gd name="T77" fmla="*/ 2 h 38"/>
                  <a:gd name="T78" fmla="*/ 23 w 38"/>
                  <a:gd name="T79" fmla="*/ 0 h 38"/>
                  <a:gd name="T80" fmla="*/ 20 w 38"/>
                  <a:gd name="T81" fmla="*/ 1 h 38"/>
                  <a:gd name="T82" fmla="*/ 17 w 38"/>
                  <a:gd name="T83" fmla="*/ 3 h 38"/>
                  <a:gd name="T84" fmla="*/ 16 w 38"/>
                  <a:gd name="T85" fmla="*/ 2 h 38"/>
                  <a:gd name="T86" fmla="*/ 13 w 38"/>
                  <a:gd name="T87" fmla="*/ 1 h 38"/>
                  <a:gd name="T88" fmla="*/ 11 w 38"/>
                  <a:gd name="T89" fmla="*/ 3 h 38"/>
                  <a:gd name="T90" fmla="*/ 10 w 38"/>
                  <a:gd name="T91" fmla="*/ 6 h 38"/>
                  <a:gd name="T92" fmla="*/ 7 w 38"/>
                  <a:gd name="T93" fmla="*/ 5 h 38"/>
                  <a:gd name="T94" fmla="*/ 4 w 38"/>
                  <a:gd name="T95" fmla="*/ 6 h 38"/>
                  <a:gd name="T96" fmla="*/ 4 w 38"/>
                  <a:gd name="T97" fmla="*/ 9 h 38"/>
                  <a:gd name="T98" fmla="*/ 15 w 38"/>
                  <a:gd name="T99" fmla="*/ 8 h 38"/>
                  <a:gd name="T100" fmla="*/ 29 w 38"/>
                  <a:gd name="T101" fmla="*/ 16 h 38"/>
                  <a:gd name="T102" fmla="*/ 22 w 38"/>
                  <a:gd name="T103" fmla="*/ 29 h 38"/>
                  <a:gd name="T104" fmla="*/ 8 w 38"/>
                  <a:gd name="T105" fmla="*/ 22 h 38"/>
                  <a:gd name="T106" fmla="*/ 15 w 38"/>
                  <a:gd name="T107" fmla="*/ 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8" h="38">
                    <a:moveTo>
                      <a:pt x="4" y="9"/>
                    </a:moveTo>
                    <a:cubicBezTo>
                      <a:pt x="5" y="10"/>
                      <a:pt x="5" y="12"/>
                      <a:pt x="4" y="12"/>
                    </a:cubicBezTo>
                    <a:cubicBezTo>
                      <a:pt x="4" y="13"/>
                      <a:pt x="3" y="13"/>
                      <a:pt x="2" y="13"/>
                    </a:cubicBezTo>
                    <a:cubicBezTo>
                      <a:pt x="1" y="13"/>
                      <a:pt x="0" y="13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2" y="18"/>
                      <a:pt x="3" y="20"/>
                      <a:pt x="3" y="20"/>
                    </a:cubicBezTo>
                    <a:cubicBezTo>
                      <a:pt x="3" y="21"/>
                      <a:pt x="2" y="21"/>
                      <a:pt x="1" y="22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1" y="26"/>
                      <a:pt x="2" y="27"/>
                      <a:pt x="3" y="27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5" y="27"/>
                      <a:pt x="6" y="29"/>
                      <a:pt x="5" y="30"/>
                    </a:cubicBezTo>
                    <a:cubicBezTo>
                      <a:pt x="4" y="31"/>
                      <a:pt x="5" y="32"/>
                      <a:pt x="6" y="33"/>
                    </a:cubicBezTo>
                    <a:cubicBezTo>
                      <a:pt x="7" y="34"/>
                      <a:pt x="8" y="34"/>
                      <a:pt x="9" y="33"/>
                    </a:cubicBezTo>
                    <a:cubicBezTo>
                      <a:pt x="10" y="33"/>
                      <a:pt x="11" y="33"/>
                      <a:pt x="12" y="33"/>
                    </a:cubicBezTo>
                    <a:cubicBezTo>
                      <a:pt x="12" y="33"/>
                      <a:pt x="13" y="34"/>
                      <a:pt x="13" y="35"/>
                    </a:cubicBezTo>
                    <a:cubicBezTo>
                      <a:pt x="12" y="36"/>
                      <a:pt x="13" y="37"/>
                      <a:pt x="15" y="38"/>
                    </a:cubicBezTo>
                    <a:cubicBezTo>
                      <a:pt x="16" y="38"/>
                      <a:pt x="17" y="37"/>
                      <a:pt x="17" y="36"/>
                    </a:cubicBezTo>
                    <a:cubicBezTo>
                      <a:pt x="18" y="35"/>
                      <a:pt x="19" y="35"/>
                      <a:pt x="20" y="35"/>
                    </a:cubicBezTo>
                    <a:cubicBezTo>
                      <a:pt x="20" y="34"/>
                      <a:pt x="21" y="35"/>
                      <a:pt x="22" y="36"/>
                    </a:cubicBezTo>
                    <a:cubicBezTo>
                      <a:pt x="22" y="37"/>
                      <a:pt x="23" y="38"/>
                      <a:pt x="24" y="37"/>
                    </a:cubicBezTo>
                    <a:cubicBezTo>
                      <a:pt x="26" y="37"/>
                      <a:pt x="27" y="36"/>
                      <a:pt x="26" y="35"/>
                    </a:cubicBezTo>
                    <a:cubicBezTo>
                      <a:pt x="26" y="34"/>
                      <a:pt x="27" y="32"/>
                      <a:pt x="28" y="32"/>
                    </a:cubicBezTo>
                    <a:cubicBezTo>
                      <a:pt x="28" y="31"/>
                      <a:pt x="29" y="32"/>
                      <a:pt x="30" y="32"/>
                    </a:cubicBezTo>
                    <a:cubicBezTo>
                      <a:pt x="31" y="33"/>
                      <a:pt x="32" y="33"/>
                      <a:pt x="33" y="32"/>
                    </a:cubicBezTo>
                    <a:cubicBezTo>
                      <a:pt x="34" y="31"/>
                      <a:pt x="34" y="29"/>
                      <a:pt x="33" y="29"/>
                    </a:cubicBezTo>
                    <a:cubicBezTo>
                      <a:pt x="32" y="28"/>
                      <a:pt x="33" y="26"/>
                      <a:pt x="33" y="26"/>
                    </a:cubicBezTo>
                    <a:cubicBezTo>
                      <a:pt x="33" y="25"/>
                      <a:pt x="34" y="25"/>
                      <a:pt x="35" y="25"/>
                    </a:cubicBezTo>
                    <a:cubicBezTo>
                      <a:pt x="36" y="25"/>
                      <a:pt x="37" y="24"/>
                      <a:pt x="37" y="23"/>
                    </a:cubicBezTo>
                    <a:cubicBezTo>
                      <a:pt x="38" y="22"/>
                      <a:pt x="37" y="20"/>
                      <a:pt x="36" y="20"/>
                    </a:cubicBezTo>
                    <a:cubicBezTo>
                      <a:pt x="35" y="20"/>
                      <a:pt x="34" y="18"/>
                      <a:pt x="34" y="18"/>
                    </a:cubicBezTo>
                    <a:cubicBezTo>
                      <a:pt x="34" y="17"/>
                      <a:pt x="35" y="16"/>
                      <a:pt x="36" y="16"/>
                    </a:cubicBezTo>
                    <a:cubicBezTo>
                      <a:pt x="37" y="16"/>
                      <a:pt x="37" y="14"/>
                      <a:pt x="37" y="13"/>
                    </a:cubicBezTo>
                    <a:cubicBezTo>
                      <a:pt x="36" y="12"/>
                      <a:pt x="35" y="11"/>
                      <a:pt x="34" y="11"/>
                    </a:cubicBezTo>
                    <a:cubicBezTo>
                      <a:pt x="33" y="11"/>
                      <a:pt x="32" y="10"/>
                      <a:pt x="32" y="10"/>
                    </a:cubicBezTo>
                    <a:cubicBezTo>
                      <a:pt x="31" y="9"/>
                      <a:pt x="31" y="8"/>
                      <a:pt x="32" y="8"/>
                    </a:cubicBezTo>
                    <a:cubicBezTo>
                      <a:pt x="33" y="7"/>
                      <a:pt x="33" y="6"/>
                      <a:pt x="31" y="5"/>
                    </a:cubicBezTo>
                    <a:cubicBezTo>
                      <a:pt x="30" y="4"/>
                      <a:pt x="29" y="4"/>
                      <a:pt x="28" y="4"/>
                    </a:cubicBezTo>
                    <a:cubicBezTo>
                      <a:pt x="28" y="5"/>
                      <a:pt x="26" y="5"/>
                      <a:pt x="25" y="5"/>
                    </a:cubicBezTo>
                    <a:cubicBezTo>
                      <a:pt x="25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20" y="2"/>
                      <a:pt x="18" y="3"/>
                      <a:pt x="17" y="3"/>
                    </a:cubicBezTo>
                    <a:cubicBezTo>
                      <a:pt x="17" y="3"/>
                      <a:pt x="16" y="3"/>
                      <a:pt x="16" y="2"/>
                    </a:cubicBezTo>
                    <a:cubicBezTo>
                      <a:pt x="15" y="1"/>
                      <a:pt x="14" y="0"/>
                      <a:pt x="13" y="1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6"/>
                      <a:pt x="10" y="6"/>
                    </a:cubicBezTo>
                    <a:cubicBezTo>
                      <a:pt x="9" y="6"/>
                      <a:pt x="8" y="6"/>
                      <a:pt x="7" y="5"/>
                    </a:cubicBezTo>
                    <a:cubicBezTo>
                      <a:pt x="7" y="5"/>
                      <a:pt x="5" y="5"/>
                      <a:pt x="4" y="6"/>
                    </a:cubicBezTo>
                    <a:cubicBezTo>
                      <a:pt x="3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7"/>
                      <a:pt x="27" y="10"/>
                      <a:pt x="29" y="16"/>
                    </a:cubicBezTo>
                    <a:cubicBezTo>
                      <a:pt x="31" y="21"/>
                      <a:pt x="28" y="28"/>
                      <a:pt x="22" y="29"/>
                    </a:cubicBezTo>
                    <a:cubicBezTo>
                      <a:pt x="16" y="31"/>
                      <a:pt x="10" y="28"/>
                      <a:pt x="8" y="22"/>
                    </a:cubicBezTo>
                    <a:cubicBezTo>
                      <a:pt x="6" y="16"/>
                      <a:pt x="9" y="10"/>
                      <a:pt x="1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2279" name="文本框 1"/>
          <p:cNvSpPr txBox="1">
            <a:spLocks noChangeArrowheads="1"/>
          </p:cNvSpPr>
          <p:nvPr/>
        </p:nvSpPr>
        <p:spPr bwMode="auto">
          <a:xfrm>
            <a:off x="4303713" y="2055813"/>
            <a:ext cx="1004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52280" name="文本框 144"/>
          <p:cNvSpPr txBox="1">
            <a:spLocks noChangeArrowheads="1"/>
          </p:cNvSpPr>
          <p:nvPr/>
        </p:nvSpPr>
        <p:spPr bwMode="auto">
          <a:xfrm>
            <a:off x="4303713" y="2874963"/>
            <a:ext cx="1004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52281" name="文本框 145"/>
          <p:cNvSpPr txBox="1">
            <a:spLocks noChangeArrowheads="1"/>
          </p:cNvSpPr>
          <p:nvPr/>
        </p:nvSpPr>
        <p:spPr bwMode="auto">
          <a:xfrm>
            <a:off x="4303713" y="3702050"/>
            <a:ext cx="10048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53" name="椭圆 152"/>
          <p:cNvSpPr/>
          <p:nvPr/>
        </p:nvSpPr>
        <p:spPr>
          <a:xfrm flipH="1">
            <a:off x="2410249" y="5498348"/>
            <a:ext cx="1195981" cy="194519"/>
          </a:xfrm>
          <a:prstGeom prst="ellipse">
            <a:avLst/>
          </a:prstGeom>
          <a:gradFill flip="none" rotWithShape="1">
            <a:gsLst>
              <a:gs pos="2339">
                <a:schemeClr val="tx1">
                  <a:alpha val="42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0318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组合 2803"/>
          <p:cNvGrpSpPr>
            <a:grpSpLocks/>
          </p:cNvGrpSpPr>
          <p:nvPr/>
        </p:nvGrpSpPr>
        <p:grpSpPr bwMode="auto">
          <a:xfrm>
            <a:off x="6029325" y="2538413"/>
            <a:ext cx="881063" cy="804862"/>
            <a:chOff x="9293225" y="3048794"/>
            <a:chExt cx="2601595" cy="2568575"/>
          </a:xfrm>
        </p:grpSpPr>
        <p:sp>
          <p:nvSpPr>
            <p:cNvPr id="2805" name="任意多边形 2804"/>
            <p:cNvSpPr/>
            <p:nvPr/>
          </p:nvSpPr>
          <p:spPr>
            <a:xfrm>
              <a:off x="9865107" y="3058926"/>
              <a:ext cx="2020338" cy="1590795"/>
            </a:xfrm>
            <a:custGeom>
              <a:avLst/>
              <a:gdLst>
                <a:gd name="connsiteX0" fmla="*/ 0 w 2019300"/>
                <a:gd name="connsiteY0" fmla="*/ 0 h 1587500"/>
                <a:gd name="connsiteX1" fmla="*/ 596900 w 2019300"/>
                <a:gd name="connsiteY1" fmla="*/ 1409700 h 1587500"/>
                <a:gd name="connsiteX2" fmla="*/ 2019300 w 2019300"/>
                <a:gd name="connsiteY2" fmla="*/ 1587500 h 1587500"/>
                <a:gd name="connsiteX3" fmla="*/ 1295400 w 2019300"/>
                <a:gd name="connsiteY3" fmla="*/ 457200 h 1587500"/>
                <a:gd name="connsiteX4" fmla="*/ 0 w 2019300"/>
                <a:gd name="connsiteY4" fmla="*/ 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9300" h="1587500">
                  <a:moveTo>
                    <a:pt x="0" y="0"/>
                  </a:moveTo>
                  <a:lnTo>
                    <a:pt x="596900" y="1409700"/>
                  </a:lnTo>
                  <a:lnTo>
                    <a:pt x="2019300" y="1587500"/>
                  </a:lnTo>
                  <a:lnTo>
                    <a:pt x="1295400" y="4572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5000">
                  <a:schemeClr val="accent5"/>
                </a:gs>
                <a:gs pos="100000">
                  <a:schemeClr val="accent6">
                    <a:lumMod val="90000"/>
                    <a:lumOff val="1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06" name="任意多边形 2805"/>
            <p:cNvSpPr/>
            <p:nvPr/>
          </p:nvSpPr>
          <p:spPr>
            <a:xfrm>
              <a:off x="9293225" y="3048794"/>
              <a:ext cx="1185953" cy="2568575"/>
            </a:xfrm>
            <a:custGeom>
              <a:avLst/>
              <a:gdLst>
                <a:gd name="connsiteX0" fmla="*/ 577850 w 1174750"/>
                <a:gd name="connsiteY0" fmla="*/ 0 h 2559050"/>
                <a:gd name="connsiteX1" fmla="*/ 0 w 1174750"/>
                <a:gd name="connsiteY1" fmla="*/ 1225550 h 2559050"/>
                <a:gd name="connsiteX2" fmla="*/ 234950 w 1174750"/>
                <a:gd name="connsiteY2" fmla="*/ 2559050 h 2559050"/>
                <a:gd name="connsiteX3" fmla="*/ 1174750 w 1174750"/>
                <a:gd name="connsiteY3" fmla="*/ 1422400 h 2559050"/>
                <a:gd name="connsiteX4" fmla="*/ 577850 w 1174750"/>
                <a:gd name="connsiteY4" fmla="*/ 0 h 2559050"/>
                <a:gd name="connsiteX0" fmla="*/ 577850 w 1184275"/>
                <a:gd name="connsiteY0" fmla="*/ 0 h 2559050"/>
                <a:gd name="connsiteX1" fmla="*/ 0 w 1184275"/>
                <a:gd name="connsiteY1" fmla="*/ 1225550 h 2559050"/>
                <a:gd name="connsiteX2" fmla="*/ 234950 w 1184275"/>
                <a:gd name="connsiteY2" fmla="*/ 2559050 h 2559050"/>
                <a:gd name="connsiteX3" fmla="*/ 1184275 w 1184275"/>
                <a:gd name="connsiteY3" fmla="*/ 1408112 h 2559050"/>
                <a:gd name="connsiteX4" fmla="*/ 577850 w 1184275"/>
                <a:gd name="connsiteY4" fmla="*/ 0 h 2559050"/>
                <a:gd name="connsiteX0" fmla="*/ 577850 w 1184275"/>
                <a:gd name="connsiteY0" fmla="*/ 0 h 2568575"/>
                <a:gd name="connsiteX1" fmla="*/ 0 w 1184275"/>
                <a:gd name="connsiteY1" fmla="*/ 1225550 h 2568575"/>
                <a:gd name="connsiteX2" fmla="*/ 234950 w 1184275"/>
                <a:gd name="connsiteY2" fmla="*/ 2568575 h 2568575"/>
                <a:gd name="connsiteX3" fmla="*/ 1184275 w 1184275"/>
                <a:gd name="connsiteY3" fmla="*/ 1408112 h 2568575"/>
                <a:gd name="connsiteX4" fmla="*/ 577850 w 1184275"/>
                <a:gd name="connsiteY4" fmla="*/ 0 h 256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75" h="2568575">
                  <a:moveTo>
                    <a:pt x="577850" y="0"/>
                  </a:moveTo>
                  <a:lnTo>
                    <a:pt x="0" y="1225550"/>
                  </a:lnTo>
                  <a:lnTo>
                    <a:pt x="234950" y="2568575"/>
                  </a:lnTo>
                  <a:lnTo>
                    <a:pt x="1184275" y="1408112"/>
                  </a:lnTo>
                  <a:lnTo>
                    <a:pt x="577850" y="0"/>
                  </a:lnTo>
                  <a:close/>
                </a:path>
              </a:pathLst>
            </a:custGeom>
            <a:gradFill>
              <a:gsLst>
                <a:gs pos="35000">
                  <a:schemeClr val="accent5"/>
                </a:gs>
                <a:gs pos="100000">
                  <a:schemeClr val="accent6">
                    <a:lumMod val="90000"/>
                    <a:lumOff val="1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07" name="任意多边形 2806"/>
            <p:cNvSpPr/>
            <p:nvPr/>
          </p:nvSpPr>
          <p:spPr>
            <a:xfrm>
              <a:off x="9522917" y="4457205"/>
              <a:ext cx="2371903" cy="1160164"/>
            </a:xfrm>
            <a:custGeom>
              <a:avLst/>
              <a:gdLst>
                <a:gd name="connsiteX0" fmla="*/ 2371725 w 2371725"/>
                <a:gd name="connsiteY0" fmla="*/ 184150 h 1162050"/>
                <a:gd name="connsiteX1" fmla="*/ 949325 w 2371725"/>
                <a:gd name="connsiteY1" fmla="*/ 0 h 1162050"/>
                <a:gd name="connsiteX2" fmla="*/ 0 w 2371725"/>
                <a:gd name="connsiteY2" fmla="*/ 1162050 h 1162050"/>
                <a:gd name="connsiteX3" fmla="*/ 1352550 w 2371725"/>
                <a:gd name="connsiteY3" fmla="*/ 1044575 h 1162050"/>
                <a:gd name="connsiteX4" fmla="*/ 2371725 w 2371725"/>
                <a:gd name="connsiteY4" fmla="*/ 1841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25" h="1162050">
                  <a:moveTo>
                    <a:pt x="2371725" y="184150"/>
                  </a:moveTo>
                  <a:lnTo>
                    <a:pt x="949325" y="0"/>
                  </a:lnTo>
                  <a:lnTo>
                    <a:pt x="0" y="1162050"/>
                  </a:lnTo>
                  <a:lnTo>
                    <a:pt x="1352550" y="1044575"/>
                  </a:lnTo>
                  <a:lnTo>
                    <a:pt x="2371725" y="184150"/>
                  </a:lnTo>
                  <a:close/>
                </a:path>
              </a:pathLst>
            </a:custGeom>
            <a:gradFill>
              <a:gsLst>
                <a:gs pos="35000">
                  <a:schemeClr val="accent5"/>
                </a:gs>
                <a:gs pos="100000">
                  <a:schemeClr val="accent6">
                    <a:lumMod val="90000"/>
                    <a:lumOff val="1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443" name="组合 2799"/>
          <p:cNvGrpSpPr>
            <a:grpSpLocks/>
          </p:cNvGrpSpPr>
          <p:nvPr/>
        </p:nvGrpSpPr>
        <p:grpSpPr bwMode="auto">
          <a:xfrm rot="2790637">
            <a:off x="4676775" y="1401763"/>
            <a:ext cx="1300163" cy="1284287"/>
            <a:chOff x="9293225" y="3048794"/>
            <a:chExt cx="2601595" cy="2568575"/>
          </a:xfrm>
        </p:grpSpPr>
        <p:sp>
          <p:nvSpPr>
            <p:cNvPr id="2801" name="任意多边形 2800"/>
            <p:cNvSpPr/>
            <p:nvPr/>
          </p:nvSpPr>
          <p:spPr>
            <a:xfrm>
              <a:off x="9858676" y="3053724"/>
              <a:ext cx="2020285" cy="1587501"/>
            </a:xfrm>
            <a:custGeom>
              <a:avLst/>
              <a:gdLst>
                <a:gd name="connsiteX0" fmla="*/ 0 w 2019300"/>
                <a:gd name="connsiteY0" fmla="*/ 0 h 1587500"/>
                <a:gd name="connsiteX1" fmla="*/ 596900 w 2019300"/>
                <a:gd name="connsiteY1" fmla="*/ 1409700 h 1587500"/>
                <a:gd name="connsiteX2" fmla="*/ 2019300 w 2019300"/>
                <a:gd name="connsiteY2" fmla="*/ 1587500 h 1587500"/>
                <a:gd name="connsiteX3" fmla="*/ 1295400 w 2019300"/>
                <a:gd name="connsiteY3" fmla="*/ 457200 h 1587500"/>
                <a:gd name="connsiteX4" fmla="*/ 0 w 2019300"/>
                <a:gd name="connsiteY4" fmla="*/ 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9300" h="1587500">
                  <a:moveTo>
                    <a:pt x="0" y="0"/>
                  </a:moveTo>
                  <a:lnTo>
                    <a:pt x="596900" y="1409700"/>
                  </a:lnTo>
                  <a:lnTo>
                    <a:pt x="2019300" y="1587500"/>
                  </a:lnTo>
                  <a:lnTo>
                    <a:pt x="1295400" y="4572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20000">
                  <a:schemeClr val="accent3">
                    <a:lumMod val="75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02" name="任意多边形 2801"/>
            <p:cNvSpPr/>
            <p:nvPr/>
          </p:nvSpPr>
          <p:spPr>
            <a:xfrm>
              <a:off x="9282602" y="3049779"/>
              <a:ext cx="1184852" cy="2568575"/>
            </a:xfrm>
            <a:custGeom>
              <a:avLst/>
              <a:gdLst>
                <a:gd name="connsiteX0" fmla="*/ 577850 w 1174750"/>
                <a:gd name="connsiteY0" fmla="*/ 0 h 2559050"/>
                <a:gd name="connsiteX1" fmla="*/ 0 w 1174750"/>
                <a:gd name="connsiteY1" fmla="*/ 1225550 h 2559050"/>
                <a:gd name="connsiteX2" fmla="*/ 234950 w 1174750"/>
                <a:gd name="connsiteY2" fmla="*/ 2559050 h 2559050"/>
                <a:gd name="connsiteX3" fmla="*/ 1174750 w 1174750"/>
                <a:gd name="connsiteY3" fmla="*/ 1422400 h 2559050"/>
                <a:gd name="connsiteX4" fmla="*/ 577850 w 1174750"/>
                <a:gd name="connsiteY4" fmla="*/ 0 h 2559050"/>
                <a:gd name="connsiteX0" fmla="*/ 577850 w 1184275"/>
                <a:gd name="connsiteY0" fmla="*/ 0 h 2559050"/>
                <a:gd name="connsiteX1" fmla="*/ 0 w 1184275"/>
                <a:gd name="connsiteY1" fmla="*/ 1225550 h 2559050"/>
                <a:gd name="connsiteX2" fmla="*/ 234950 w 1184275"/>
                <a:gd name="connsiteY2" fmla="*/ 2559050 h 2559050"/>
                <a:gd name="connsiteX3" fmla="*/ 1184275 w 1184275"/>
                <a:gd name="connsiteY3" fmla="*/ 1408112 h 2559050"/>
                <a:gd name="connsiteX4" fmla="*/ 577850 w 1184275"/>
                <a:gd name="connsiteY4" fmla="*/ 0 h 2559050"/>
                <a:gd name="connsiteX0" fmla="*/ 577850 w 1184275"/>
                <a:gd name="connsiteY0" fmla="*/ 0 h 2568575"/>
                <a:gd name="connsiteX1" fmla="*/ 0 w 1184275"/>
                <a:gd name="connsiteY1" fmla="*/ 1225550 h 2568575"/>
                <a:gd name="connsiteX2" fmla="*/ 234950 w 1184275"/>
                <a:gd name="connsiteY2" fmla="*/ 2568575 h 2568575"/>
                <a:gd name="connsiteX3" fmla="*/ 1184275 w 1184275"/>
                <a:gd name="connsiteY3" fmla="*/ 1408112 h 2568575"/>
                <a:gd name="connsiteX4" fmla="*/ 577850 w 1184275"/>
                <a:gd name="connsiteY4" fmla="*/ 0 h 256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75" h="2568575">
                  <a:moveTo>
                    <a:pt x="577850" y="0"/>
                  </a:moveTo>
                  <a:lnTo>
                    <a:pt x="0" y="1225550"/>
                  </a:lnTo>
                  <a:lnTo>
                    <a:pt x="234950" y="2568575"/>
                  </a:lnTo>
                  <a:lnTo>
                    <a:pt x="1184275" y="1408112"/>
                  </a:lnTo>
                  <a:lnTo>
                    <a:pt x="577850" y="0"/>
                  </a:lnTo>
                  <a:close/>
                </a:path>
              </a:pathLst>
            </a:custGeom>
            <a:gradFill>
              <a:gsLst>
                <a:gs pos="20000">
                  <a:schemeClr val="accent3">
                    <a:lumMod val="75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03" name="任意多边形 2802"/>
            <p:cNvSpPr/>
            <p:nvPr/>
          </p:nvSpPr>
          <p:spPr>
            <a:xfrm>
              <a:off x="9514540" y="4442081"/>
              <a:ext cx="2372883" cy="1162050"/>
            </a:xfrm>
            <a:custGeom>
              <a:avLst/>
              <a:gdLst>
                <a:gd name="connsiteX0" fmla="*/ 2371725 w 2371725"/>
                <a:gd name="connsiteY0" fmla="*/ 184150 h 1162050"/>
                <a:gd name="connsiteX1" fmla="*/ 949325 w 2371725"/>
                <a:gd name="connsiteY1" fmla="*/ 0 h 1162050"/>
                <a:gd name="connsiteX2" fmla="*/ 0 w 2371725"/>
                <a:gd name="connsiteY2" fmla="*/ 1162050 h 1162050"/>
                <a:gd name="connsiteX3" fmla="*/ 1352550 w 2371725"/>
                <a:gd name="connsiteY3" fmla="*/ 1044575 h 1162050"/>
                <a:gd name="connsiteX4" fmla="*/ 2371725 w 2371725"/>
                <a:gd name="connsiteY4" fmla="*/ 1841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25" h="1162050">
                  <a:moveTo>
                    <a:pt x="2371725" y="184150"/>
                  </a:moveTo>
                  <a:lnTo>
                    <a:pt x="949325" y="0"/>
                  </a:lnTo>
                  <a:lnTo>
                    <a:pt x="0" y="1162050"/>
                  </a:lnTo>
                  <a:lnTo>
                    <a:pt x="1352550" y="1044575"/>
                  </a:lnTo>
                  <a:lnTo>
                    <a:pt x="2371725" y="184150"/>
                  </a:lnTo>
                  <a:close/>
                </a:path>
              </a:pathLst>
            </a:custGeom>
            <a:gradFill>
              <a:gsLst>
                <a:gs pos="20000">
                  <a:schemeClr val="accent3">
                    <a:lumMod val="75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Freeform 1448"/>
          <p:cNvSpPr>
            <a:spLocks/>
          </p:cNvSpPr>
          <p:nvPr/>
        </p:nvSpPr>
        <p:spPr bwMode="auto">
          <a:xfrm>
            <a:off x="4652963" y="4257675"/>
            <a:ext cx="925512" cy="479425"/>
          </a:xfrm>
          <a:custGeom>
            <a:avLst/>
            <a:gdLst>
              <a:gd name="T0" fmla="*/ 886 w 955"/>
              <a:gd name="T1" fmla="*/ 495 h 495"/>
              <a:gd name="T2" fmla="*/ 955 w 955"/>
              <a:gd name="T3" fmla="*/ 211 h 495"/>
              <a:gd name="T4" fmla="*/ 0 w 955"/>
              <a:gd name="T5" fmla="*/ 0 h 495"/>
              <a:gd name="T6" fmla="*/ 109 w 955"/>
              <a:gd name="T7" fmla="*/ 305 h 495"/>
              <a:gd name="T8" fmla="*/ 886 w 955"/>
              <a:gd name="T9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5" h="495">
                <a:moveTo>
                  <a:pt x="886" y="495"/>
                </a:moveTo>
                <a:lnTo>
                  <a:pt x="955" y="211"/>
                </a:lnTo>
                <a:lnTo>
                  <a:pt x="0" y="0"/>
                </a:lnTo>
                <a:lnTo>
                  <a:pt x="109" y="305"/>
                </a:lnTo>
                <a:lnTo>
                  <a:pt x="886" y="495"/>
                </a:lnTo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1">
                  <a:lumMod val="65000"/>
                </a:schemeClr>
              </a:gs>
            </a:gsLst>
            <a:lin ang="18000000" scaled="0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8" name="Freeform 1450"/>
          <p:cNvSpPr>
            <a:spLocks/>
          </p:cNvSpPr>
          <p:nvPr/>
        </p:nvSpPr>
        <p:spPr bwMode="auto">
          <a:xfrm>
            <a:off x="5502275" y="4503738"/>
            <a:ext cx="1098550" cy="617537"/>
          </a:xfrm>
          <a:custGeom>
            <a:avLst/>
            <a:gdLst>
              <a:gd name="T0" fmla="*/ 804 w 1133"/>
              <a:gd name="T1" fmla="*/ 638 h 638"/>
              <a:gd name="T2" fmla="*/ 1133 w 1133"/>
              <a:gd name="T3" fmla="*/ 455 h 638"/>
              <a:gd name="T4" fmla="*/ 221 w 1133"/>
              <a:gd name="T5" fmla="*/ 0 h 638"/>
              <a:gd name="T6" fmla="*/ 0 w 1133"/>
              <a:gd name="T7" fmla="*/ 247 h 638"/>
              <a:gd name="T8" fmla="*/ 804 w 1133"/>
              <a:gd name="T9" fmla="*/ 638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3" h="638">
                <a:moveTo>
                  <a:pt x="804" y="638"/>
                </a:moveTo>
                <a:lnTo>
                  <a:pt x="1133" y="455"/>
                </a:lnTo>
                <a:lnTo>
                  <a:pt x="221" y="0"/>
                </a:lnTo>
                <a:lnTo>
                  <a:pt x="0" y="247"/>
                </a:lnTo>
                <a:lnTo>
                  <a:pt x="804" y="638"/>
                </a:lnTo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1">
                  <a:lumMod val="65000"/>
                </a:schemeClr>
              </a:gs>
            </a:gsLst>
            <a:lin ang="16800000" scaled="0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0" name="Freeform 1452"/>
          <p:cNvSpPr>
            <a:spLocks/>
          </p:cNvSpPr>
          <p:nvPr/>
        </p:nvSpPr>
        <p:spPr bwMode="auto">
          <a:xfrm>
            <a:off x="5213350" y="4730750"/>
            <a:ext cx="1069975" cy="1290638"/>
          </a:xfrm>
          <a:custGeom>
            <a:avLst/>
            <a:gdLst>
              <a:gd name="T0" fmla="*/ 662 w 1105"/>
              <a:gd name="T1" fmla="*/ 1332 h 1332"/>
              <a:gd name="T2" fmla="*/ 1105 w 1105"/>
              <a:gd name="T3" fmla="*/ 391 h 1332"/>
              <a:gd name="T4" fmla="*/ 301 w 1105"/>
              <a:gd name="T5" fmla="*/ 0 h 1332"/>
              <a:gd name="T6" fmla="*/ 0 w 1105"/>
              <a:gd name="T7" fmla="*/ 874 h 1332"/>
              <a:gd name="T8" fmla="*/ 662 w 1105"/>
              <a:gd name="T9" fmla="*/ 1332 h 1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5" h="1332">
                <a:moveTo>
                  <a:pt x="662" y="1332"/>
                </a:moveTo>
                <a:lnTo>
                  <a:pt x="1105" y="391"/>
                </a:lnTo>
                <a:lnTo>
                  <a:pt x="301" y="0"/>
                </a:lnTo>
                <a:lnTo>
                  <a:pt x="0" y="874"/>
                </a:lnTo>
                <a:lnTo>
                  <a:pt x="662" y="1332"/>
                </a:lnTo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2" name="Freeform 1454"/>
          <p:cNvSpPr>
            <a:spLocks/>
          </p:cNvSpPr>
          <p:nvPr/>
        </p:nvSpPr>
        <p:spPr bwMode="auto">
          <a:xfrm>
            <a:off x="4508500" y="4548188"/>
            <a:ext cx="1001713" cy="1046162"/>
          </a:xfrm>
          <a:custGeom>
            <a:avLst/>
            <a:gdLst>
              <a:gd name="T0" fmla="*/ 1035 w 1035"/>
              <a:gd name="T1" fmla="*/ 190 h 1081"/>
              <a:gd name="T2" fmla="*/ 794 w 1035"/>
              <a:gd name="T3" fmla="*/ 1081 h 1081"/>
              <a:gd name="T4" fmla="*/ 0 w 1035"/>
              <a:gd name="T5" fmla="*/ 991 h 1081"/>
              <a:gd name="T6" fmla="*/ 258 w 1035"/>
              <a:gd name="T7" fmla="*/ 0 h 1081"/>
              <a:gd name="T8" fmla="*/ 1035 w 1035"/>
              <a:gd name="T9" fmla="*/ 190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5" h="1081">
                <a:moveTo>
                  <a:pt x="1035" y="190"/>
                </a:moveTo>
                <a:lnTo>
                  <a:pt x="794" y="1081"/>
                </a:lnTo>
                <a:lnTo>
                  <a:pt x="0" y="991"/>
                </a:lnTo>
                <a:lnTo>
                  <a:pt x="258" y="0"/>
                </a:lnTo>
                <a:lnTo>
                  <a:pt x="1035" y="190"/>
                </a:lnTo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grpSp>
        <p:nvGrpSpPr>
          <p:cNvPr id="61448" name="组合 2772"/>
          <p:cNvGrpSpPr>
            <a:grpSpLocks/>
          </p:cNvGrpSpPr>
          <p:nvPr/>
        </p:nvGrpSpPr>
        <p:grpSpPr bwMode="auto">
          <a:xfrm>
            <a:off x="5638800" y="1236663"/>
            <a:ext cx="815975" cy="804862"/>
            <a:chOff x="9293225" y="3048794"/>
            <a:chExt cx="2601595" cy="2568575"/>
          </a:xfrm>
        </p:grpSpPr>
        <p:sp>
          <p:nvSpPr>
            <p:cNvPr id="2769" name="任意多边形 2768"/>
            <p:cNvSpPr/>
            <p:nvPr/>
          </p:nvSpPr>
          <p:spPr>
            <a:xfrm>
              <a:off x="9865173" y="3058926"/>
              <a:ext cx="2019524" cy="1590795"/>
            </a:xfrm>
            <a:custGeom>
              <a:avLst/>
              <a:gdLst>
                <a:gd name="connsiteX0" fmla="*/ 0 w 2019300"/>
                <a:gd name="connsiteY0" fmla="*/ 0 h 1587500"/>
                <a:gd name="connsiteX1" fmla="*/ 596900 w 2019300"/>
                <a:gd name="connsiteY1" fmla="*/ 1409700 h 1587500"/>
                <a:gd name="connsiteX2" fmla="*/ 2019300 w 2019300"/>
                <a:gd name="connsiteY2" fmla="*/ 1587500 h 1587500"/>
                <a:gd name="connsiteX3" fmla="*/ 1295400 w 2019300"/>
                <a:gd name="connsiteY3" fmla="*/ 457200 h 1587500"/>
                <a:gd name="connsiteX4" fmla="*/ 0 w 2019300"/>
                <a:gd name="connsiteY4" fmla="*/ 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9300" h="1587500">
                  <a:moveTo>
                    <a:pt x="0" y="0"/>
                  </a:moveTo>
                  <a:lnTo>
                    <a:pt x="596900" y="1409700"/>
                  </a:lnTo>
                  <a:lnTo>
                    <a:pt x="2019300" y="1587500"/>
                  </a:lnTo>
                  <a:lnTo>
                    <a:pt x="1295400" y="4572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5000">
                  <a:schemeClr val="accent5"/>
                </a:gs>
                <a:gs pos="100000">
                  <a:schemeClr val="accent6">
                    <a:lumMod val="90000"/>
                    <a:lumOff val="1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71" name="任意多边形 2770"/>
            <p:cNvSpPr/>
            <p:nvPr/>
          </p:nvSpPr>
          <p:spPr>
            <a:xfrm>
              <a:off x="9293225" y="3048794"/>
              <a:ext cx="1184384" cy="2568575"/>
            </a:xfrm>
            <a:custGeom>
              <a:avLst/>
              <a:gdLst>
                <a:gd name="connsiteX0" fmla="*/ 577850 w 1174750"/>
                <a:gd name="connsiteY0" fmla="*/ 0 h 2559050"/>
                <a:gd name="connsiteX1" fmla="*/ 0 w 1174750"/>
                <a:gd name="connsiteY1" fmla="*/ 1225550 h 2559050"/>
                <a:gd name="connsiteX2" fmla="*/ 234950 w 1174750"/>
                <a:gd name="connsiteY2" fmla="*/ 2559050 h 2559050"/>
                <a:gd name="connsiteX3" fmla="*/ 1174750 w 1174750"/>
                <a:gd name="connsiteY3" fmla="*/ 1422400 h 2559050"/>
                <a:gd name="connsiteX4" fmla="*/ 577850 w 1174750"/>
                <a:gd name="connsiteY4" fmla="*/ 0 h 2559050"/>
                <a:gd name="connsiteX0" fmla="*/ 577850 w 1184275"/>
                <a:gd name="connsiteY0" fmla="*/ 0 h 2559050"/>
                <a:gd name="connsiteX1" fmla="*/ 0 w 1184275"/>
                <a:gd name="connsiteY1" fmla="*/ 1225550 h 2559050"/>
                <a:gd name="connsiteX2" fmla="*/ 234950 w 1184275"/>
                <a:gd name="connsiteY2" fmla="*/ 2559050 h 2559050"/>
                <a:gd name="connsiteX3" fmla="*/ 1184275 w 1184275"/>
                <a:gd name="connsiteY3" fmla="*/ 1408112 h 2559050"/>
                <a:gd name="connsiteX4" fmla="*/ 577850 w 1184275"/>
                <a:gd name="connsiteY4" fmla="*/ 0 h 2559050"/>
                <a:gd name="connsiteX0" fmla="*/ 577850 w 1184275"/>
                <a:gd name="connsiteY0" fmla="*/ 0 h 2568575"/>
                <a:gd name="connsiteX1" fmla="*/ 0 w 1184275"/>
                <a:gd name="connsiteY1" fmla="*/ 1225550 h 2568575"/>
                <a:gd name="connsiteX2" fmla="*/ 234950 w 1184275"/>
                <a:gd name="connsiteY2" fmla="*/ 2568575 h 2568575"/>
                <a:gd name="connsiteX3" fmla="*/ 1184275 w 1184275"/>
                <a:gd name="connsiteY3" fmla="*/ 1408112 h 2568575"/>
                <a:gd name="connsiteX4" fmla="*/ 577850 w 1184275"/>
                <a:gd name="connsiteY4" fmla="*/ 0 h 256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75" h="2568575">
                  <a:moveTo>
                    <a:pt x="577850" y="0"/>
                  </a:moveTo>
                  <a:lnTo>
                    <a:pt x="0" y="1225550"/>
                  </a:lnTo>
                  <a:lnTo>
                    <a:pt x="234950" y="2568575"/>
                  </a:lnTo>
                  <a:lnTo>
                    <a:pt x="1184275" y="1408112"/>
                  </a:lnTo>
                  <a:lnTo>
                    <a:pt x="577850" y="0"/>
                  </a:lnTo>
                  <a:close/>
                </a:path>
              </a:pathLst>
            </a:custGeom>
            <a:gradFill>
              <a:gsLst>
                <a:gs pos="35000">
                  <a:schemeClr val="accent5"/>
                </a:gs>
                <a:gs pos="100000">
                  <a:schemeClr val="accent6">
                    <a:lumMod val="90000"/>
                    <a:lumOff val="1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72" name="任意多边形 2771"/>
            <p:cNvSpPr/>
            <p:nvPr/>
          </p:nvSpPr>
          <p:spPr>
            <a:xfrm>
              <a:off x="9520993" y="4457205"/>
              <a:ext cx="2373827" cy="1160164"/>
            </a:xfrm>
            <a:custGeom>
              <a:avLst/>
              <a:gdLst>
                <a:gd name="connsiteX0" fmla="*/ 2371725 w 2371725"/>
                <a:gd name="connsiteY0" fmla="*/ 184150 h 1162050"/>
                <a:gd name="connsiteX1" fmla="*/ 949325 w 2371725"/>
                <a:gd name="connsiteY1" fmla="*/ 0 h 1162050"/>
                <a:gd name="connsiteX2" fmla="*/ 0 w 2371725"/>
                <a:gd name="connsiteY2" fmla="*/ 1162050 h 1162050"/>
                <a:gd name="connsiteX3" fmla="*/ 1352550 w 2371725"/>
                <a:gd name="connsiteY3" fmla="*/ 1044575 h 1162050"/>
                <a:gd name="connsiteX4" fmla="*/ 2371725 w 2371725"/>
                <a:gd name="connsiteY4" fmla="*/ 1841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25" h="1162050">
                  <a:moveTo>
                    <a:pt x="2371725" y="184150"/>
                  </a:moveTo>
                  <a:lnTo>
                    <a:pt x="949325" y="0"/>
                  </a:lnTo>
                  <a:lnTo>
                    <a:pt x="0" y="1162050"/>
                  </a:lnTo>
                  <a:lnTo>
                    <a:pt x="1352550" y="1044575"/>
                  </a:lnTo>
                  <a:lnTo>
                    <a:pt x="2371725" y="184150"/>
                  </a:lnTo>
                  <a:close/>
                </a:path>
              </a:pathLst>
            </a:custGeom>
            <a:gradFill>
              <a:gsLst>
                <a:gs pos="35000">
                  <a:schemeClr val="accent5"/>
                </a:gs>
                <a:gs pos="100000">
                  <a:schemeClr val="accent6">
                    <a:lumMod val="90000"/>
                    <a:lumOff val="1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449" name="组合 2773"/>
          <p:cNvGrpSpPr>
            <a:grpSpLocks/>
          </p:cNvGrpSpPr>
          <p:nvPr/>
        </p:nvGrpSpPr>
        <p:grpSpPr bwMode="auto">
          <a:xfrm rot="2790637">
            <a:off x="5437982" y="4582319"/>
            <a:ext cx="814387" cy="803275"/>
            <a:chOff x="9293225" y="3048794"/>
            <a:chExt cx="2601595" cy="2568575"/>
          </a:xfrm>
        </p:grpSpPr>
        <p:sp>
          <p:nvSpPr>
            <p:cNvPr id="2775" name="任意多边形 2774"/>
            <p:cNvSpPr/>
            <p:nvPr/>
          </p:nvSpPr>
          <p:spPr>
            <a:xfrm>
              <a:off x="9838468" y="3090302"/>
              <a:ext cx="2018393" cy="1588863"/>
            </a:xfrm>
            <a:custGeom>
              <a:avLst/>
              <a:gdLst>
                <a:gd name="connsiteX0" fmla="*/ 0 w 2019300"/>
                <a:gd name="connsiteY0" fmla="*/ 0 h 1587500"/>
                <a:gd name="connsiteX1" fmla="*/ 596900 w 2019300"/>
                <a:gd name="connsiteY1" fmla="*/ 1409700 h 1587500"/>
                <a:gd name="connsiteX2" fmla="*/ 2019300 w 2019300"/>
                <a:gd name="connsiteY2" fmla="*/ 1587500 h 1587500"/>
                <a:gd name="connsiteX3" fmla="*/ 1295400 w 2019300"/>
                <a:gd name="connsiteY3" fmla="*/ 457200 h 1587500"/>
                <a:gd name="connsiteX4" fmla="*/ 0 w 2019300"/>
                <a:gd name="connsiteY4" fmla="*/ 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9300" h="1587500">
                  <a:moveTo>
                    <a:pt x="0" y="0"/>
                  </a:moveTo>
                  <a:lnTo>
                    <a:pt x="596900" y="1409700"/>
                  </a:lnTo>
                  <a:lnTo>
                    <a:pt x="2019300" y="1587500"/>
                  </a:lnTo>
                  <a:lnTo>
                    <a:pt x="1295400" y="4572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20000">
                  <a:schemeClr val="accent3">
                    <a:lumMod val="75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76" name="任意多边形 2775"/>
            <p:cNvSpPr/>
            <p:nvPr/>
          </p:nvSpPr>
          <p:spPr>
            <a:xfrm>
              <a:off x="9270853" y="3055492"/>
              <a:ext cx="1186693" cy="2568575"/>
            </a:xfrm>
            <a:custGeom>
              <a:avLst/>
              <a:gdLst>
                <a:gd name="connsiteX0" fmla="*/ 577850 w 1174750"/>
                <a:gd name="connsiteY0" fmla="*/ 0 h 2559050"/>
                <a:gd name="connsiteX1" fmla="*/ 0 w 1174750"/>
                <a:gd name="connsiteY1" fmla="*/ 1225550 h 2559050"/>
                <a:gd name="connsiteX2" fmla="*/ 234950 w 1174750"/>
                <a:gd name="connsiteY2" fmla="*/ 2559050 h 2559050"/>
                <a:gd name="connsiteX3" fmla="*/ 1174750 w 1174750"/>
                <a:gd name="connsiteY3" fmla="*/ 1422400 h 2559050"/>
                <a:gd name="connsiteX4" fmla="*/ 577850 w 1174750"/>
                <a:gd name="connsiteY4" fmla="*/ 0 h 2559050"/>
                <a:gd name="connsiteX0" fmla="*/ 577850 w 1184275"/>
                <a:gd name="connsiteY0" fmla="*/ 0 h 2559050"/>
                <a:gd name="connsiteX1" fmla="*/ 0 w 1184275"/>
                <a:gd name="connsiteY1" fmla="*/ 1225550 h 2559050"/>
                <a:gd name="connsiteX2" fmla="*/ 234950 w 1184275"/>
                <a:gd name="connsiteY2" fmla="*/ 2559050 h 2559050"/>
                <a:gd name="connsiteX3" fmla="*/ 1184275 w 1184275"/>
                <a:gd name="connsiteY3" fmla="*/ 1408112 h 2559050"/>
                <a:gd name="connsiteX4" fmla="*/ 577850 w 1184275"/>
                <a:gd name="connsiteY4" fmla="*/ 0 h 2559050"/>
                <a:gd name="connsiteX0" fmla="*/ 577850 w 1184275"/>
                <a:gd name="connsiteY0" fmla="*/ 0 h 2568575"/>
                <a:gd name="connsiteX1" fmla="*/ 0 w 1184275"/>
                <a:gd name="connsiteY1" fmla="*/ 1225550 h 2568575"/>
                <a:gd name="connsiteX2" fmla="*/ 234950 w 1184275"/>
                <a:gd name="connsiteY2" fmla="*/ 2568575 h 2568575"/>
                <a:gd name="connsiteX3" fmla="*/ 1184275 w 1184275"/>
                <a:gd name="connsiteY3" fmla="*/ 1408112 h 2568575"/>
                <a:gd name="connsiteX4" fmla="*/ 577850 w 1184275"/>
                <a:gd name="connsiteY4" fmla="*/ 0 h 256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75" h="2568575">
                  <a:moveTo>
                    <a:pt x="577850" y="0"/>
                  </a:moveTo>
                  <a:lnTo>
                    <a:pt x="0" y="1225550"/>
                  </a:lnTo>
                  <a:lnTo>
                    <a:pt x="234950" y="2568575"/>
                  </a:lnTo>
                  <a:lnTo>
                    <a:pt x="1184275" y="1408112"/>
                  </a:lnTo>
                  <a:lnTo>
                    <a:pt x="577850" y="0"/>
                  </a:lnTo>
                  <a:close/>
                </a:path>
              </a:pathLst>
            </a:custGeom>
            <a:gradFill>
              <a:gsLst>
                <a:gs pos="20000">
                  <a:schemeClr val="accent3">
                    <a:lumMod val="75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77" name="任意多边形 2776"/>
            <p:cNvSpPr/>
            <p:nvPr/>
          </p:nvSpPr>
          <p:spPr>
            <a:xfrm>
              <a:off x="9484063" y="4485917"/>
              <a:ext cx="2373386" cy="1162456"/>
            </a:xfrm>
            <a:custGeom>
              <a:avLst/>
              <a:gdLst>
                <a:gd name="connsiteX0" fmla="*/ 2371725 w 2371725"/>
                <a:gd name="connsiteY0" fmla="*/ 184150 h 1162050"/>
                <a:gd name="connsiteX1" fmla="*/ 949325 w 2371725"/>
                <a:gd name="connsiteY1" fmla="*/ 0 h 1162050"/>
                <a:gd name="connsiteX2" fmla="*/ 0 w 2371725"/>
                <a:gd name="connsiteY2" fmla="*/ 1162050 h 1162050"/>
                <a:gd name="connsiteX3" fmla="*/ 1352550 w 2371725"/>
                <a:gd name="connsiteY3" fmla="*/ 1044575 h 1162050"/>
                <a:gd name="connsiteX4" fmla="*/ 2371725 w 2371725"/>
                <a:gd name="connsiteY4" fmla="*/ 1841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25" h="1162050">
                  <a:moveTo>
                    <a:pt x="2371725" y="184150"/>
                  </a:moveTo>
                  <a:lnTo>
                    <a:pt x="949325" y="0"/>
                  </a:lnTo>
                  <a:lnTo>
                    <a:pt x="0" y="1162050"/>
                  </a:lnTo>
                  <a:lnTo>
                    <a:pt x="1352550" y="1044575"/>
                  </a:lnTo>
                  <a:lnTo>
                    <a:pt x="2371725" y="184150"/>
                  </a:lnTo>
                  <a:close/>
                </a:path>
              </a:pathLst>
            </a:custGeom>
            <a:gradFill>
              <a:gsLst>
                <a:gs pos="20000">
                  <a:schemeClr val="accent3">
                    <a:lumMod val="75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450" name="组合 2777"/>
          <p:cNvGrpSpPr>
            <a:grpSpLocks/>
          </p:cNvGrpSpPr>
          <p:nvPr/>
        </p:nvGrpSpPr>
        <p:grpSpPr bwMode="auto">
          <a:xfrm rot="3338908">
            <a:off x="4910138" y="4017963"/>
            <a:ext cx="1044575" cy="1031875"/>
            <a:chOff x="9293225" y="3048794"/>
            <a:chExt cx="2601595" cy="2568575"/>
          </a:xfrm>
        </p:grpSpPr>
        <p:sp>
          <p:nvSpPr>
            <p:cNvPr id="2779" name="任意多边形 2778"/>
            <p:cNvSpPr/>
            <p:nvPr/>
          </p:nvSpPr>
          <p:spPr>
            <a:xfrm>
              <a:off x="9865159" y="3060871"/>
              <a:ext cx="2020386" cy="1588565"/>
            </a:xfrm>
            <a:custGeom>
              <a:avLst/>
              <a:gdLst>
                <a:gd name="connsiteX0" fmla="*/ 0 w 2019300"/>
                <a:gd name="connsiteY0" fmla="*/ 0 h 1587500"/>
                <a:gd name="connsiteX1" fmla="*/ 596900 w 2019300"/>
                <a:gd name="connsiteY1" fmla="*/ 1409700 h 1587500"/>
                <a:gd name="connsiteX2" fmla="*/ 2019300 w 2019300"/>
                <a:gd name="connsiteY2" fmla="*/ 1587500 h 1587500"/>
                <a:gd name="connsiteX3" fmla="*/ 1295400 w 2019300"/>
                <a:gd name="connsiteY3" fmla="*/ 457200 h 1587500"/>
                <a:gd name="connsiteX4" fmla="*/ 0 w 2019300"/>
                <a:gd name="connsiteY4" fmla="*/ 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9300" h="1587500">
                  <a:moveTo>
                    <a:pt x="0" y="0"/>
                  </a:moveTo>
                  <a:lnTo>
                    <a:pt x="596900" y="1409700"/>
                  </a:lnTo>
                  <a:lnTo>
                    <a:pt x="2019300" y="1587500"/>
                  </a:lnTo>
                  <a:lnTo>
                    <a:pt x="1295400" y="4572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5000">
                  <a:schemeClr val="accent1"/>
                </a:gs>
                <a:gs pos="100000">
                  <a:schemeClr val="accent2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80" name="任意多边形 2779"/>
            <p:cNvSpPr/>
            <p:nvPr/>
          </p:nvSpPr>
          <p:spPr>
            <a:xfrm>
              <a:off x="9284791" y="3052586"/>
              <a:ext cx="1186138" cy="2568575"/>
            </a:xfrm>
            <a:custGeom>
              <a:avLst/>
              <a:gdLst>
                <a:gd name="connsiteX0" fmla="*/ 577850 w 1174750"/>
                <a:gd name="connsiteY0" fmla="*/ 0 h 2559050"/>
                <a:gd name="connsiteX1" fmla="*/ 0 w 1174750"/>
                <a:gd name="connsiteY1" fmla="*/ 1225550 h 2559050"/>
                <a:gd name="connsiteX2" fmla="*/ 234950 w 1174750"/>
                <a:gd name="connsiteY2" fmla="*/ 2559050 h 2559050"/>
                <a:gd name="connsiteX3" fmla="*/ 1174750 w 1174750"/>
                <a:gd name="connsiteY3" fmla="*/ 1422400 h 2559050"/>
                <a:gd name="connsiteX4" fmla="*/ 577850 w 1174750"/>
                <a:gd name="connsiteY4" fmla="*/ 0 h 2559050"/>
                <a:gd name="connsiteX0" fmla="*/ 577850 w 1184275"/>
                <a:gd name="connsiteY0" fmla="*/ 0 h 2559050"/>
                <a:gd name="connsiteX1" fmla="*/ 0 w 1184275"/>
                <a:gd name="connsiteY1" fmla="*/ 1225550 h 2559050"/>
                <a:gd name="connsiteX2" fmla="*/ 234950 w 1184275"/>
                <a:gd name="connsiteY2" fmla="*/ 2559050 h 2559050"/>
                <a:gd name="connsiteX3" fmla="*/ 1184275 w 1184275"/>
                <a:gd name="connsiteY3" fmla="*/ 1408112 h 2559050"/>
                <a:gd name="connsiteX4" fmla="*/ 577850 w 1184275"/>
                <a:gd name="connsiteY4" fmla="*/ 0 h 2559050"/>
                <a:gd name="connsiteX0" fmla="*/ 577850 w 1184275"/>
                <a:gd name="connsiteY0" fmla="*/ 0 h 2568575"/>
                <a:gd name="connsiteX1" fmla="*/ 0 w 1184275"/>
                <a:gd name="connsiteY1" fmla="*/ 1225550 h 2568575"/>
                <a:gd name="connsiteX2" fmla="*/ 234950 w 1184275"/>
                <a:gd name="connsiteY2" fmla="*/ 2568575 h 2568575"/>
                <a:gd name="connsiteX3" fmla="*/ 1184275 w 1184275"/>
                <a:gd name="connsiteY3" fmla="*/ 1408112 h 2568575"/>
                <a:gd name="connsiteX4" fmla="*/ 577850 w 1184275"/>
                <a:gd name="connsiteY4" fmla="*/ 0 h 256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75" h="2568575">
                  <a:moveTo>
                    <a:pt x="577850" y="0"/>
                  </a:moveTo>
                  <a:lnTo>
                    <a:pt x="0" y="1225550"/>
                  </a:lnTo>
                  <a:lnTo>
                    <a:pt x="234950" y="2568575"/>
                  </a:lnTo>
                  <a:lnTo>
                    <a:pt x="1184275" y="1408112"/>
                  </a:lnTo>
                  <a:lnTo>
                    <a:pt x="577850" y="0"/>
                  </a:lnTo>
                  <a:close/>
                </a:path>
              </a:pathLst>
            </a:custGeom>
            <a:gradFill>
              <a:gsLst>
                <a:gs pos="23000">
                  <a:schemeClr val="accent1"/>
                </a:gs>
                <a:gs pos="100000">
                  <a:schemeClr val="accent2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81" name="任意多边形 2780"/>
            <p:cNvSpPr/>
            <p:nvPr/>
          </p:nvSpPr>
          <p:spPr>
            <a:xfrm>
              <a:off x="9506131" y="4455899"/>
              <a:ext cx="2372275" cy="1161786"/>
            </a:xfrm>
            <a:custGeom>
              <a:avLst/>
              <a:gdLst>
                <a:gd name="connsiteX0" fmla="*/ 2371725 w 2371725"/>
                <a:gd name="connsiteY0" fmla="*/ 184150 h 1162050"/>
                <a:gd name="connsiteX1" fmla="*/ 949325 w 2371725"/>
                <a:gd name="connsiteY1" fmla="*/ 0 h 1162050"/>
                <a:gd name="connsiteX2" fmla="*/ 0 w 2371725"/>
                <a:gd name="connsiteY2" fmla="*/ 1162050 h 1162050"/>
                <a:gd name="connsiteX3" fmla="*/ 1352550 w 2371725"/>
                <a:gd name="connsiteY3" fmla="*/ 1044575 h 1162050"/>
                <a:gd name="connsiteX4" fmla="*/ 2371725 w 2371725"/>
                <a:gd name="connsiteY4" fmla="*/ 1841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25" h="1162050">
                  <a:moveTo>
                    <a:pt x="2371725" y="184150"/>
                  </a:moveTo>
                  <a:lnTo>
                    <a:pt x="949325" y="0"/>
                  </a:lnTo>
                  <a:lnTo>
                    <a:pt x="0" y="1162050"/>
                  </a:lnTo>
                  <a:lnTo>
                    <a:pt x="1352550" y="1044575"/>
                  </a:lnTo>
                  <a:lnTo>
                    <a:pt x="2371725" y="184150"/>
                  </a:lnTo>
                  <a:close/>
                </a:path>
              </a:pathLst>
            </a:custGeom>
            <a:gradFill>
              <a:gsLst>
                <a:gs pos="37000">
                  <a:schemeClr val="accent1"/>
                </a:gs>
                <a:gs pos="100000">
                  <a:schemeClr val="accent2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451" name="组合 2794"/>
          <p:cNvGrpSpPr>
            <a:grpSpLocks/>
          </p:cNvGrpSpPr>
          <p:nvPr/>
        </p:nvGrpSpPr>
        <p:grpSpPr bwMode="auto">
          <a:xfrm>
            <a:off x="5783263" y="3457575"/>
            <a:ext cx="1096962" cy="1096963"/>
            <a:chOff x="3944119" y="3302277"/>
            <a:chExt cx="1096777" cy="1096654"/>
          </a:xfrm>
        </p:grpSpPr>
        <p:sp>
          <p:nvSpPr>
            <p:cNvPr id="2783" name="任意多边形 2782"/>
            <p:cNvSpPr/>
            <p:nvPr/>
          </p:nvSpPr>
          <p:spPr>
            <a:xfrm rot="4904947">
              <a:off x="4306847" y="3591879"/>
              <a:ext cx="822093" cy="646003"/>
            </a:xfrm>
            <a:custGeom>
              <a:avLst/>
              <a:gdLst>
                <a:gd name="connsiteX0" fmla="*/ 0 w 2019300"/>
                <a:gd name="connsiteY0" fmla="*/ 0 h 1587500"/>
                <a:gd name="connsiteX1" fmla="*/ 596900 w 2019300"/>
                <a:gd name="connsiteY1" fmla="*/ 1409700 h 1587500"/>
                <a:gd name="connsiteX2" fmla="*/ 2019300 w 2019300"/>
                <a:gd name="connsiteY2" fmla="*/ 1587500 h 1587500"/>
                <a:gd name="connsiteX3" fmla="*/ 1295400 w 2019300"/>
                <a:gd name="connsiteY3" fmla="*/ 457200 h 1587500"/>
                <a:gd name="connsiteX4" fmla="*/ 0 w 2019300"/>
                <a:gd name="connsiteY4" fmla="*/ 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9300" h="1587500">
                  <a:moveTo>
                    <a:pt x="0" y="0"/>
                  </a:moveTo>
                  <a:lnTo>
                    <a:pt x="596900" y="1409700"/>
                  </a:lnTo>
                  <a:lnTo>
                    <a:pt x="2019300" y="1587500"/>
                  </a:lnTo>
                  <a:lnTo>
                    <a:pt x="1295400" y="4572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700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84" name="任意多边形 2783"/>
            <p:cNvSpPr/>
            <p:nvPr/>
          </p:nvSpPr>
          <p:spPr>
            <a:xfrm rot="4904947">
              <a:off x="4225880" y="3020516"/>
              <a:ext cx="482464" cy="1045986"/>
            </a:xfrm>
            <a:custGeom>
              <a:avLst/>
              <a:gdLst>
                <a:gd name="connsiteX0" fmla="*/ 577850 w 1174750"/>
                <a:gd name="connsiteY0" fmla="*/ 0 h 2559050"/>
                <a:gd name="connsiteX1" fmla="*/ 0 w 1174750"/>
                <a:gd name="connsiteY1" fmla="*/ 1225550 h 2559050"/>
                <a:gd name="connsiteX2" fmla="*/ 234950 w 1174750"/>
                <a:gd name="connsiteY2" fmla="*/ 2559050 h 2559050"/>
                <a:gd name="connsiteX3" fmla="*/ 1174750 w 1174750"/>
                <a:gd name="connsiteY3" fmla="*/ 1422400 h 2559050"/>
                <a:gd name="connsiteX4" fmla="*/ 577850 w 1174750"/>
                <a:gd name="connsiteY4" fmla="*/ 0 h 2559050"/>
                <a:gd name="connsiteX0" fmla="*/ 577850 w 1184275"/>
                <a:gd name="connsiteY0" fmla="*/ 0 h 2559050"/>
                <a:gd name="connsiteX1" fmla="*/ 0 w 1184275"/>
                <a:gd name="connsiteY1" fmla="*/ 1225550 h 2559050"/>
                <a:gd name="connsiteX2" fmla="*/ 234950 w 1184275"/>
                <a:gd name="connsiteY2" fmla="*/ 2559050 h 2559050"/>
                <a:gd name="connsiteX3" fmla="*/ 1184275 w 1184275"/>
                <a:gd name="connsiteY3" fmla="*/ 1408112 h 2559050"/>
                <a:gd name="connsiteX4" fmla="*/ 577850 w 1184275"/>
                <a:gd name="connsiteY4" fmla="*/ 0 h 2559050"/>
                <a:gd name="connsiteX0" fmla="*/ 577850 w 1184275"/>
                <a:gd name="connsiteY0" fmla="*/ 0 h 2568575"/>
                <a:gd name="connsiteX1" fmla="*/ 0 w 1184275"/>
                <a:gd name="connsiteY1" fmla="*/ 1225550 h 2568575"/>
                <a:gd name="connsiteX2" fmla="*/ 234950 w 1184275"/>
                <a:gd name="connsiteY2" fmla="*/ 2568575 h 2568575"/>
                <a:gd name="connsiteX3" fmla="*/ 1184275 w 1184275"/>
                <a:gd name="connsiteY3" fmla="*/ 1408112 h 2568575"/>
                <a:gd name="connsiteX4" fmla="*/ 577850 w 1184275"/>
                <a:gd name="connsiteY4" fmla="*/ 0 h 256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75" h="2568575">
                  <a:moveTo>
                    <a:pt x="577850" y="0"/>
                  </a:moveTo>
                  <a:lnTo>
                    <a:pt x="0" y="1225550"/>
                  </a:lnTo>
                  <a:lnTo>
                    <a:pt x="234950" y="2568575"/>
                  </a:lnTo>
                  <a:lnTo>
                    <a:pt x="1184275" y="1408112"/>
                  </a:lnTo>
                  <a:lnTo>
                    <a:pt x="577850" y="0"/>
                  </a:lnTo>
                  <a:close/>
                </a:path>
              </a:pathLst>
            </a:custGeom>
            <a:gradFill>
              <a:gsLst>
                <a:gs pos="3700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85" name="任意多边形 2784"/>
            <p:cNvSpPr/>
            <p:nvPr/>
          </p:nvSpPr>
          <p:spPr>
            <a:xfrm rot="4904947">
              <a:off x="3748944" y="3679969"/>
              <a:ext cx="964928" cy="472995"/>
            </a:xfrm>
            <a:custGeom>
              <a:avLst/>
              <a:gdLst>
                <a:gd name="connsiteX0" fmla="*/ 2371725 w 2371725"/>
                <a:gd name="connsiteY0" fmla="*/ 184150 h 1162050"/>
                <a:gd name="connsiteX1" fmla="*/ 949325 w 2371725"/>
                <a:gd name="connsiteY1" fmla="*/ 0 h 1162050"/>
                <a:gd name="connsiteX2" fmla="*/ 0 w 2371725"/>
                <a:gd name="connsiteY2" fmla="*/ 1162050 h 1162050"/>
                <a:gd name="connsiteX3" fmla="*/ 1352550 w 2371725"/>
                <a:gd name="connsiteY3" fmla="*/ 1044575 h 1162050"/>
                <a:gd name="connsiteX4" fmla="*/ 2371725 w 2371725"/>
                <a:gd name="connsiteY4" fmla="*/ 1841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25" h="1162050">
                  <a:moveTo>
                    <a:pt x="2371725" y="184150"/>
                  </a:moveTo>
                  <a:lnTo>
                    <a:pt x="949325" y="0"/>
                  </a:lnTo>
                  <a:lnTo>
                    <a:pt x="0" y="1162050"/>
                  </a:lnTo>
                  <a:lnTo>
                    <a:pt x="1352550" y="1044575"/>
                  </a:lnTo>
                  <a:lnTo>
                    <a:pt x="2371725" y="184150"/>
                  </a:lnTo>
                  <a:close/>
                </a:path>
              </a:pathLst>
            </a:custGeom>
            <a:gradFill>
              <a:gsLst>
                <a:gs pos="3700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452" name="组合 2790"/>
          <p:cNvGrpSpPr>
            <a:grpSpLocks/>
          </p:cNvGrpSpPr>
          <p:nvPr/>
        </p:nvGrpSpPr>
        <p:grpSpPr bwMode="auto">
          <a:xfrm rot="1387852">
            <a:off x="6696075" y="2046288"/>
            <a:ext cx="1127125" cy="1112837"/>
            <a:chOff x="9293225" y="3048794"/>
            <a:chExt cx="2601595" cy="2568575"/>
          </a:xfrm>
        </p:grpSpPr>
        <p:sp>
          <p:nvSpPr>
            <p:cNvPr id="2792" name="任意多边形 2791"/>
            <p:cNvSpPr/>
            <p:nvPr/>
          </p:nvSpPr>
          <p:spPr>
            <a:xfrm>
              <a:off x="9859586" y="3059709"/>
              <a:ext cx="2018985" cy="1586582"/>
            </a:xfrm>
            <a:custGeom>
              <a:avLst/>
              <a:gdLst>
                <a:gd name="connsiteX0" fmla="*/ 0 w 2019300"/>
                <a:gd name="connsiteY0" fmla="*/ 0 h 1587500"/>
                <a:gd name="connsiteX1" fmla="*/ 596900 w 2019300"/>
                <a:gd name="connsiteY1" fmla="*/ 1409700 h 1587500"/>
                <a:gd name="connsiteX2" fmla="*/ 2019300 w 2019300"/>
                <a:gd name="connsiteY2" fmla="*/ 1587500 h 1587500"/>
                <a:gd name="connsiteX3" fmla="*/ 1295400 w 2019300"/>
                <a:gd name="connsiteY3" fmla="*/ 457200 h 1587500"/>
                <a:gd name="connsiteX4" fmla="*/ 0 w 2019300"/>
                <a:gd name="connsiteY4" fmla="*/ 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9300" h="1587500">
                  <a:moveTo>
                    <a:pt x="0" y="0"/>
                  </a:moveTo>
                  <a:lnTo>
                    <a:pt x="596900" y="1409700"/>
                  </a:lnTo>
                  <a:lnTo>
                    <a:pt x="2019300" y="1587500"/>
                  </a:lnTo>
                  <a:lnTo>
                    <a:pt x="1295400" y="4572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5000">
                  <a:schemeClr val="accent1"/>
                </a:gs>
                <a:gs pos="100000">
                  <a:schemeClr val="accent2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93" name="任意多边形 2792"/>
            <p:cNvSpPr/>
            <p:nvPr/>
          </p:nvSpPr>
          <p:spPr>
            <a:xfrm>
              <a:off x="9275016" y="3048656"/>
              <a:ext cx="1183541" cy="2568575"/>
            </a:xfrm>
            <a:custGeom>
              <a:avLst/>
              <a:gdLst>
                <a:gd name="connsiteX0" fmla="*/ 577850 w 1174750"/>
                <a:gd name="connsiteY0" fmla="*/ 0 h 2559050"/>
                <a:gd name="connsiteX1" fmla="*/ 0 w 1174750"/>
                <a:gd name="connsiteY1" fmla="*/ 1225550 h 2559050"/>
                <a:gd name="connsiteX2" fmla="*/ 234950 w 1174750"/>
                <a:gd name="connsiteY2" fmla="*/ 2559050 h 2559050"/>
                <a:gd name="connsiteX3" fmla="*/ 1174750 w 1174750"/>
                <a:gd name="connsiteY3" fmla="*/ 1422400 h 2559050"/>
                <a:gd name="connsiteX4" fmla="*/ 577850 w 1174750"/>
                <a:gd name="connsiteY4" fmla="*/ 0 h 2559050"/>
                <a:gd name="connsiteX0" fmla="*/ 577850 w 1184275"/>
                <a:gd name="connsiteY0" fmla="*/ 0 h 2559050"/>
                <a:gd name="connsiteX1" fmla="*/ 0 w 1184275"/>
                <a:gd name="connsiteY1" fmla="*/ 1225550 h 2559050"/>
                <a:gd name="connsiteX2" fmla="*/ 234950 w 1184275"/>
                <a:gd name="connsiteY2" fmla="*/ 2559050 h 2559050"/>
                <a:gd name="connsiteX3" fmla="*/ 1184275 w 1184275"/>
                <a:gd name="connsiteY3" fmla="*/ 1408112 h 2559050"/>
                <a:gd name="connsiteX4" fmla="*/ 577850 w 1184275"/>
                <a:gd name="connsiteY4" fmla="*/ 0 h 2559050"/>
                <a:gd name="connsiteX0" fmla="*/ 577850 w 1184275"/>
                <a:gd name="connsiteY0" fmla="*/ 0 h 2568575"/>
                <a:gd name="connsiteX1" fmla="*/ 0 w 1184275"/>
                <a:gd name="connsiteY1" fmla="*/ 1225550 h 2568575"/>
                <a:gd name="connsiteX2" fmla="*/ 234950 w 1184275"/>
                <a:gd name="connsiteY2" fmla="*/ 2568575 h 2568575"/>
                <a:gd name="connsiteX3" fmla="*/ 1184275 w 1184275"/>
                <a:gd name="connsiteY3" fmla="*/ 1408112 h 2568575"/>
                <a:gd name="connsiteX4" fmla="*/ 577850 w 1184275"/>
                <a:gd name="connsiteY4" fmla="*/ 0 h 256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75" h="2568575">
                  <a:moveTo>
                    <a:pt x="577850" y="0"/>
                  </a:moveTo>
                  <a:lnTo>
                    <a:pt x="0" y="1225550"/>
                  </a:lnTo>
                  <a:lnTo>
                    <a:pt x="234950" y="2568575"/>
                  </a:lnTo>
                  <a:lnTo>
                    <a:pt x="1184275" y="1408112"/>
                  </a:lnTo>
                  <a:lnTo>
                    <a:pt x="577850" y="0"/>
                  </a:lnTo>
                  <a:close/>
                </a:path>
              </a:pathLst>
            </a:custGeom>
            <a:gradFill>
              <a:gsLst>
                <a:gs pos="23000">
                  <a:schemeClr val="accent1"/>
                </a:gs>
                <a:gs pos="100000">
                  <a:schemeClr val="accent2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94" name="任意多边形 2793"/>
            <p:cNvSpPr/>
            <p:nvPr/>
          </p:nvSpPr>
          <p:spPr>
            <a:xfrm>
              <a:off x="9524011" y="4456098"/>
              <a:ext cx="2370748" cy="1161540"/>
            </a:xfrm>
            <a:custGeom>
              <a:avLst/>
              <a:gdLst>
                <a:gd name="connsiteX0" fmla="*/ 2371725 w 2371725"/>
                <a:gd name="connsiteY0" fmla="*/ 184150 h 1162050"/>
                <a:gd name="connsiteX1" fmla="*/ 949325 w 2371725"/>
                <a:gd name="connsiteY1" fmla="*/ 0 h 1162050"/>
                <a:gd name="connsiteX2" fmla="*/ 0 w 2371725"/>
                <a:gd name="connsiteY2" fmla="*/ 1162050 h 1162050"/>
                <a:gd name="connsiteX3" fmla="*/ 1352550 w 2371725"/>
                <a:gd name="connsiteY3" fmla="*/ 1044575 h 1162050"/>
                <a:gd name="connsiteX4" fmla="*/ 2371725 w 2371725"/>
                <a:gd name="connsiteY4" fmla="*/ 1841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25" h="1162050">
                  <a:moveTo>
                    <a:pt x="2371725" y="184150"/>
                  </a:moveTo>
                  <a:lnTo>
                    <a:pt x="949325" y="0"/>
                  </a:lnTo>
                  <a:lnTo>
                    <a:pt x="0" y="1162050"/>
                  </a:lnTo>
                  <a:lnTo>
                    <a:pt x="1352550" y="1044575"/>
                  </a:lnTo>
                  <a:lnTo>
                    <a:pt x="2371725" y="184150"/>
                  </a:lnTo>
                  <a:close/>
                </a:path>
              </a:pathLst>
            </a:custGeom>
            <a:gradFill>
              <a:gsLst>
                <a:gs pos="37000">
                  <a:schemeClr val="accent1"/>
                </a:gs>
                <a:gs pos="100000">
                  <a:schemeClr val="accent2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453" name="组合 2795"/>
          <p:cNvGrpSpPr>
            <a:grpSpLocks/>
          </p:cNvGrpSpPr>
          <p:nvPr/>
        </p:nvGrpSpPr>
        <p:grpSpPr bwMode="auto">
          <a:xfrm rot="2495340">
            <a:off x="5024438" y="2386013"/>
            <a:ext cx="1096962" cy="1096962"/>
            <a:chOff x="3944119" y="3302277"/>
            <a:chExt cx="1096777" cy="1096654"/>
          </a:xfrm>
        </p:grpSpPr>
        <p:sp>
          <p:nvSpPr>
            <p:cNvPr id="2797" name="任意多边形 2796"/>
            <p:cNvSpPr/>
            <p:nvPr/>
          </p:nvSpPr>
          <p:spPr>
            <a:xfrm rot="4904947">
              <a:off x="4306414" y="3592160"/>
              <a:ext cx="822094" cy="646004"/>
            </a:xfrm>
            <a:custGeom>
              <a:avLst/>
              <a:gdLst>
                <a:gd name="connsiteX0" fmla="*/ 0 w 2019300"/>
                <a:gd name="connsiteY0" fmla="*/ 0 h 1587500"/>
                <a:gd name="connsiteX1" fmla="*/ 596900 w 2019300"/>
                <a:gd name="connsiteY1" fmla="*/ 1409700 h 1587500"/>
                <a:gd name="connsiteX2" fmla="*/ 2019300 w 2019300"/>
                <a:gd name="connsiteY2" fmla="*/ 1587500 h 1587500"/>
                <a:gd name="connsiteX3" fmla="*/ 1295400 w 2019300"/>
                <a:gd name="connsiteY3" fmla="*/ 457200 h 1587500"/>
                <a:gd name="connsiteX4" fmla="*/ 0 w 2019300"/>
                <a:gd name="connsiteY4" fmla="*/ 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9300" h="1587500">
                  <a:moveTo>
                    <a:pt x="0" y="0"/>
                  </a:moveTo>
                  <a:lnTo>
                    <a:pt x="596900" y="1409700"/>
                  </a:lnTo>
                  <a:lnTo>
                    <a:pt x="2019300" y="1587500"/>
                  </a:lnTo>
                  <a:lnTo>
                    <a:pt x="1295400" y="4572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700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98" name="任意多边形 2797"/>
            <p:cNvSpPr/>
            <p:nvPr/>
          </p:nvSpPr>
          <p:spPr>
            <a:xfrm rot="4904947">
              <a:off x="4225151" y="3020832"/>
              <a:ext cx="482464" cy="1045986"/>
            </a:xfrm>
            <a:custGeom>
              <a:avLst/>
              <a:gdLst>
                <a:gd name="connsiteX0" fmla="*/ 577850 w 1174750"/>
                <a:gd name="connsiteY0" fmla="*/ 0 h 2559050"/>
                <a:gd name="connsiteX1" fmla="*/ 0 w 1174750"/>
                <a:gd name="connsiteY1" fmla="*/ 1225550 h 2559050"/>
                <a:gd name="connsiteX2" fmla="*/ 234950 w 1174750"/>
                <a:gd name="connsiteY2" fmla="*/ 2559050 h 2559050"/>
                <a:gd name="connsiteX3" fmla="*/ 1174750 w 1174750"/>
                <a:gd name="connsiteY3" fmla="*/ 1422400 h 2559050"/>
                <a:gd name="connsiteX4" fmla="*/ 577850 w 1174750"/>
                <a:gd name="connsiteY4" fmla="*/ 0 h 2559050"/>
                <a:gd name="connsiteX0" fmla="*/ 577850 w 1184275"/>
                <a:gd name="connsiteY0" fmla="*/ 0 h 2559050"/>
                <a:gd name="connsiteX1" fmla="*/ 0 w 1184275"/>
                <a:gd name="connsiteY1" fmla="*/ 1225550 h 2559050"/>
                <a:gd name="connsiteX2" fmla="*/ 234950 w 1184275"/>
                <a:gd name="connsiteY2" fmla="*/ 2559050 h 2559050"/>
                <a:gd name="connsiteX3" fmla="*/ 1184275 w 1184275"/>
                <a:gd name="connsiteY3" fmla="*/ 1408112 h 2559050"/>
                <a:gd name="connsiteX4" fmla="*/ 577850 w 1184275"/>
                <a:gd name="connsiteY4" fmla="*/ 0 h 2559050"/>
                <a:gd name="connsiteX0" fmla="*/ 577850 w 1184275"/>
                <a:gd name="connsiteY0" fmla="*/ 0 h 2568575"/>
                <a:gd name="connsiteX1" fmla="*/ 0 w 1184275"/>
                <a:gd name="connsiteY1" fmla="*/ 1225550 h 2568575"/>
                <a:gd name="connsiteX2" fmla="*/ 234950 w 1184275"/>
                <a:gd name="connsiteY2" fmla="*/ 2568575 h 2568575"/>
                <a:gd name="connsiteX3" fmla="*/ 1184275 w 1184275"/>
                <a:gd name="connsiteY3" fmla="*/ 1408112 h 2568575"/>
                <a:gd name="connsiteX4" fmla="*/ 577850 w 1184275"/>
                <a:gd name="connsiteY4" fmla="*/ 0 h 256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75" h="2568575">
                  <a:moveTo>
                    <a:pt x="577850" y="0"/>
                  </a:moveTo>
                  <a:lnTo>
                    <a:pt x="0" y="1225550"/>
                  </a:lnTo>
                  <a:lnTo>
                    <a:pt x="234950" y="2568575"/>
                  </a:lnTo>
                  <a:lnTo>
                    <a:pt x="1184275" y="1408112"/>
                  </a:lnTo>
                  <a:lnTo>
                    <a:pt x="577850" y="0"/>
                  </a:lnTo>
                  <a:close/>
                </a:path>
              </a:pathLst>
            </a:custGeom>
            <a:gradFill>
              <a:gsLst>
                <a:gs pos="3700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99" name="任意多边形 2798"/>
            <p:cNvSpPr/>
            <p:nvPr/>
          </p:nvSpPr>
          <p:spPr>
            <a:xfrm rot="4904947">
              <a:off x="3748674" y="3679472"/>
              <a:ext cx="964929" cy="472995"/>
            </a:xfrm>
            <a:custGeom>
              <a:avLst/>
              <a:gdLst>
                <a:gd name="connsiteX0" fmla="*/ 2371725 w 2371725"/>
                <a:gd name="connsiteY0" fmla="*/ 184150 h 1162050"/>
                <a:gd name="connsiteX1" fmla="*/ 949325 w 2371725"/>
                <a:gd name="connsiteY1" fmla="*/ 0 h 1162050"/>
                <a:gd name="connsiteX2" fmla="*/ 0 w 2371725"/>
                <a:gd name="connsiteY2" fmla="*/ 1162050 h 1162050"/>
                <a:gd name="connsiteX3" fmla="*/ 1352550 w 2371725"/>
                <a:gd name="connsiteY3" fmla="*/ 1044575 h 1162050"/>
                <a:gd name="connsiteX4" fmla="*/ 2371725 w 2371725"/>
                <a:gd name="connsiteY4" fmla="*/ 1841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25" h="1162050">
                  <a:moveTo>
                    <a:pt x="2371725" y="184150"/>
                  </a:moveTo>
                  <a:lnTo>
                    <a:pt x="949325" y="0"/>
                  </a:lnTo>
                  <a:lnTo>
                    <a:pt x="0" y="1162050"/>
                  </a:lnTo>
                  <a:lnTo>
                    <a:pt x="1352550" y="1044575"/>
                  </a:lnTo>
                  <a:lnTo>
                    <a:pt x="2371725" y="184150"/>
                  </a:lnTo>
                  <a:close/>
                </a:path>
              </a:pathLst>
            </a:custGeom>
            <a:gradFill>
              <a:gsLst>
                <a:gs pos="3700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454" name="组合 2807"/>
          <p:cNvGrpSpPr>
            <a:grpSpLocks/>
          </p:cNvGrpSpPr>
          <p:nvPr/>
        </p:nvGrpSpPr>
        <p:grpSpPr bwMode="auto">
          <a:xfrm>
            <a:off x="4741863" y="3257550"/>
            <a:ext cx="892175" cy="881063"/>
            <a:chOff x="9293225" y="3048794"/>
            <a:chExt cx="2601595" cy="2568575"/>
          </a:xfrm>
        </p:grpSpPr>
        <p:sp>
          <p:nvSpPr>
            <p:cNvPr id="2809" name="任意多边形 2808"/>
            <p:cNvSpPr/>
            <p:nvPr/>
          </p:nvSpPr>
          <p:spPr>
            <a:xfrm>
              <a:off x="9867242" y="3058050"/>
              <a:ext cx="2018319" cy="1587426"/>
            </a:xfrm>
            <a:custGeom>
              <a:avLst/>
              <a:gdLst>
                <a:gd name="connsiteX0" fmla="*/ 0 w 2019300"/>
                <a:gd name="connsiteY0" fmla="*/ 0 h 1587500"/>
                <a:gd name="connsiteX1" fmla="*/ 596900 w 2019300"/>
                <a:gd name="connsiteY1" fmla="*/ 1409700 h 1587500"/>
                <a:gd name="connsiteX2" fmla="*/ 2019300 w 2019300"/>
                <a:gd name="connsiteY2" fmla="*/ 1587500 h 1587500"/>
                <a:gd name="connsiteX3" fmla="*/ 1295400 w 2019300"/>
                <a:gd name="connsiteY3" fmla="*/ 457200 h 1587500"/>
                <a:gd name="connsiteX4" fmla="*/ 0 w 2019300"/>
                <a:gd name="connsiteY4" fmla="*/ 0 h 15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9300" h="1587500">
                  <a:moveTo>
                    <a:pt x="0" y="0"/>
                  </a:moveTo>
                  <a:lnTo>
                    <a:pt x="596900" y="1409700"/>
                  </a:lnTo>
                  <a:lnTo>
                    <a:pt x="2019300" y="1587500"/>
                  </a:lnTo>
                  <a:lnTo>
                    <a:pt x="1295400" y="4572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5000">
                  <a:schemeClr val="accent5"/>
                </a:gs>
                <a:gs pos="100000">
                  <a:schemeClr val="accent6">
                    <a:lumMod val="90000"/>
                    <a:lumOff val="1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10" name="任意多边形 2809"/>
            <p:cNvSpPr/>
            <p:nvPr/>
          </p:nvSpPr>
          <p:spPr>
            <a:xfrm>
              <a:off x="9293225" y="3048794"/>
              <a:ext cx="1185068" cy="2568575"/>
            </a:xfrm>
            <a:custGeom>
              <a:avLst/>
              <a:gdLst>
                <a:gd name="connsiteX0" fmla="*/ 577850 w 1174750"/>
                <a:gd name="connsiteY0" fmla="*/ 0 h 2559050"/>
                <a:gd name="connsiteX1" fmla="*/ 0 w 1174750"/>
                <a:gd name="connsiteY1" fmla="*/ 1225550 h 2559050"/>
                <a:gd name="connsiteX2" fmla="*/ 234950 w 1174750"/>
                <a:gd name="connsiteY2" fmla="*/ 2559050 h 2559050"/>
                <a:gd name="connsiteX3" fmla="*/ 1174750 w 1174750"/>
                <a:gd name="connsiteY3" fmla="*/ 1422400 h 2559050"/>
                <a:gd name="connsiteX4" fmla="*/ 577850 w 1174750"/>
                <a:gd name="connsiteY4" fmla="*/ 0 h 2559050"/>
                <a:gd name="connsiteX0" fmla="*/ 577850 w 1184275"/>
                <a:gd name="connsiteY0" fmla="*/ 0 h 2559050"/>
                <a:gd name="connsiteX1" fmla="*/ 0 w 1184275"/>
                <a:gd name="connsiteY1" fmla="*/ 1225550 h 2559050"/>
                <a:gd name="connsiteX2" fmla="*/ 234950 w 1184275"/>
                <a:gd name="connsiteY2" fmla="*/ 2559050 h 2559050"/>
                <a:gd name="connsiteX3" fmla="*/ 1184275 w 1184275"/>
                <a:gd name="connsiteY3" fmla="*/ 1408112 h 2559050"/>
                <a:gd name="connsiteX4" fmla="*/ 577850 w 1184275"/>
                <a:gd name="connsiteY4" fmla="*/ 0 h 2559050"/>
                <a:gd name="connsiteX0" fmla="*/ 577850 w 1184275"/>
                <a:gd name="connsiteY0" fmla="*/ 0 h 2568575"/>
                <a:gd name="connsiteX1" fmla="*/ 0 w 1184275"/>
                <a:gd name="connsiteY1" fmla="*/ 1225550 h 2568575"/>
                <a:gd name="connsiteX2" fmla="*/ 234950 w 1184275"/>
                <a:gd name="connsiteY2" fmla="*/ 2568575 h 2568575"/>
                <a:gd name="connsiteX3" fmla="*/ 1184275 w 1184275"/>
                <a:gd name="connsiteY3" fmla="*/ 1408112 h 2568575"/>
                <a:gd name="connsiteX4" fmla="*/ 577850 w 1184275"/>
                <a:gd name="connsiteY4" fmla="*/ 0 h 256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75" h="2568575">
                  <a:moveTo>
                    <a:pt x="577850" y="0"/>
                  </a:moveTo>
                  <a:lnTo>
                    <a:pt x="0" y="1225550"/>
                  </a:lnTo>
                  <a:lnTo>
                    <a:pt x="234950" y="2568575"/>
                  </a:lnTo>
                  <a:lnTo>
                    <a:pt x="1184275" y="1408112"/>
                  </a:lnTo>
                  <a:lnTo>
                    <a:pt x="577850" y="0"/>
                  </a:lnTo>
                  <a:close/>
                </a:path>
              </a:pathLst>
            </a:custGeom>
            <a:gradFill>
              <a:gsLst>
                <a:gs pos="35000">
                  <a:schemeClr val="accent5"/>
                </a:gs>
                <a:gs pos="100000">
                  <a:schemeClr val="accent6">
                    <a:lumMod val="90000"/>
                    <a:lumOff val="1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11" name="任意多边形 2810"/>
            <p:cNvSpPr/>
            <p:nvPr/>
          </p:nvSpPr>
          <p:spPr>
            <a:xfrm>
              <a:off x="9524684" y="4455724"/>
              <a:ext cx="2370136" cy="1161645"/>
            </a:xfrm>
            <a:custGeom>
              <a:avLst/>
              <a:gdLst>
                <a:gd name="connsiteX0" fmla="*/ 2371725 w 2371725"/>
                <a:gd name="connsiteY0" fmla="*/ 184150 h 1162050"/>
                <a:gd name="connsiteX1" fmla="*/ 949325 w 2371725"/>
                <a:gd name="connsiteY1" fmla="*/ 0 h 1162050"/>
                <a:gd name="connsiteX2" fmla="*/ 0 w 2371725"/>
                <a:gd name="connsiteY2" fmla="*/ 1162050 h 1162050"/>
                <a:gd name="connsiteX3" fmla="*/ 1352550 w 2371725"/>
                <a:gd name="connsiteY3" fmla="*/ 1044575 h 1162050"/>
                <a:gd name="connsiteX4" fmla="*/ 2371725 w 2371725"/>
                <a:gd name="connsiteY4" fmla="*/ 1841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25" h="1162050">
                  <a:moveTo>
                    <a:pt x="2371725" y="184150"/>
                  </a:moveTo>
                  <a:lnTo>
                    <a:pt x="949325" y="0"/>
                  </a:lnTo>
                  <a:lnTo>
                    <a:pt x="0" y="1162050"/>
                  </a:lnTo>
                  <a:lnTo>
                    <a:pt x="1352550" y="1044575"/>
                  </a:lnTo>
                  <a:lnTo>
                    <a:pt x="2371725" y="184150"/>
                  </a:lnTo>
                  <a:close/>
                </a:path>
              </a:pathLst>
            </a:custGeom>
            <a:gradFill>
              <a:gsLst>
                <a:gs pos="35000">
                  <a:schemeClr val="accent5"/>
                </a:gs>
                <a:gs pos="100000">
                  <a:schemeClr val="accent6">
                    <a:lumMod val="90000"/>
                    <a:lumOff val="10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36" name="Freeform 1544"/>
          <p:cNvSpPr>
            <a:spLocks/>
          </p:cNvSpPr>
          <p:nvPr/>
        </p:nvSpPr>
        <p:spPr bwMode="auto">
          <a:xfrm>
            <a:off x="4510088" y="4548188"/>
            <a:ext cx="987425" cy="1657350"/>
          </a:xfrm>
          <a:custGeom>
            <a:avLst/>
            <a:gdLst>
              <a:gd name="T0" fmla="*/ 559 w 1019"/>
              <a:gd name="T1" fmla="*/ 1711 h 1711"/>
              <a:gd name="T2" fmla="*/ 0 w 1019"/>
              <a:gd name="T3" fmla="*/ 991 h 1711"/>
              <a:gd name="T4" fmla="*/ 258 w 1019"/>
              <a:gd name="T5" fmla="*/ 0 h 1711"/>
              <a:gd name="T6" fmla="*/ 1019 w 1019"/>
              <a:gd name="T7" fmla="*/ 453 h 1711"/>
              <a:gd name="T8" fmla="*/ 559 w 1019"/>
              <a:gd name="T9" fmla="*/ 1711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9" h="1711">
                <a:moveTo>
                  <a:pt x="559" y="1711"/>
                </a:moveTo>
                <a:lnTo>
                  <a:pt x="0" y="991"/>
                </a:lnTo>
                <a:lnTo>
                  <a:pt x="258" y="0"/>
                </a:lnTo>
                <a:lnTo>
                  <a:pt x="1019" y="453"/>
                </a:lnTo>
                <a:lnTo>
                  <a:pt x="559" y="1711"/>
                </a:lnTo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540" name="Freeform 1548"/>
          <p:cNvSpPr>
            <a:spLocks/>
          </p:cNvSpPr>
          <p:nvPr/>
        </p:nvSpPr>
        <p:spPr bwMode="auto">
          <a:xfrm>
            <a:off x="4286250" y="4548188"/>
            <a:ext cx="1209675" cy="720725"/>
          </a:xfrm>
          <a:custGeom>
            <a:avLst/>
            <a:gdLst>
              <a:gd name="T0" fmla="*/ 1249 w 1249"/>
              <a:gd name="T1" fmla="*/ 453 h 744"/>
              <a:gd name="T2" fmla="*/ 874 w 1249"/>
              <a:gd name="T3" fmla="*/ 744 h 744"/>
              <a:gd name="T4" fmla="*/ 0 w 1249"/>
              <a:gd name="T5" fmla="*/ 90 h 744"/>
              <a:gd name="T6" fmla="*/ 488 w 1249"/>
              <a:gd name="T7" fmla="*/ 0 h 744"/>
              <a:gd name="T8" fmla="*/ 1249 w 1249"/>
              <a:gd name="T9" fmla="*/ 453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9" h="744">
                <a:moveTo>
                  <a:pt x="1249" y="453"/>
                </a:moveTo>
                <a:lnTo>
                  <a:pt x="874" y="744"/>
                </a:lnTo>
                <a:lnTo>
                  <a:pt x="0" y="90"/>
                </a:lnTo>
                <a:lnTo>
                  <a:pt x="488" y="0"/>
                </a:lnTo>
                <a:lnTo>
                  <a:pt x="1249" y="453"/>
                </a:lnTo>
                <a:close/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538" name="Freeform 1546"/>
          <p:cNvSpPr>
            <a:spLocks/>
          </p:cNvSpPr>
          <p:nvPr/>
        </p:nvSpPr>
        <p:spPr bwMode="auto">
          <a:xfrm>
            <a:off x="5049838" y="4987925"/>
            <a:ext cx="1239837" cy="1219200"/>
          </a:xfrm>
          <a:custGeom>
            <a:avLst/>
            <a:gdLst>
              <a:gd name="T0" fmla="*/ 0 w 1280"/>
              <a:gd name="T1" fmla="*/ 1258 h 1258"/>
              <a:gd name="T2" fmla="*/ 460 w 1280"/>
              <a:gd name="T3" fmla="*/ 0 h 1258"/>
              <a:gd name="T4" fmla="*/ 1280 w 1280"/>
              <a:gd name="T5" fmla="*/ 128 h 1258"/>
              <a:gd name="T6" fmla="*/ 837 w 1280"/>
              <a:gd name="T7" fmla="*/ 1069 h 1258"/>
              <a:gd name="T8" fmla="*/ 0 w 1280"/>
              <a:gd name="T9" fmla="*/ 1258 h 1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0" h="1258">
                <a:moveTo>
                  <a:pt x="0" y="1258"/>
                </a:moveTo>
                <a:lnTo>
                  <a:pt x="460" y="0"/>
                </a:lnTo>
                <a:lnTo>
                  <a:pt x="1280" y="128"/>
                </a:lnTo>
                <a:lnTo>
                  <a:pt x="837" y="1069"/>
                </a:lnTo>
                <a:lnTo>
                  <a:pt x="0" y="1258"/>
                </a:lnTo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1">
                  <a:lumMod val="65000"/>
                </a:schemeClr>
              </a:gs>
            </a:gsLst>
            <a:lin ang="15600000" scaled="0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539" name="Freeform 1547"/>
          <p:cNvSpPr>
            <a:spLocks/>
          </p:cNvSpPr>
          <p:nvPr/>
        </p:nvSpPr>
        <p:spPr bwMode="auto">
          <a:xfrm>
            <a:off x="5495925" y="4986338"/>
            <a:ext cx="1033463" cy="406400"/>
          </a:xfrm>
          <a:custGeom>
            <a:avLst/>
            <a:gdLst>
              <a:gd name="T0" fmla="*/ 0 w 1066"/>
              <a:gd name="T1" fmla="*/ 0 h 419"/>
              <a:gd name="T2" fmla="*/ 289 w 1066"/>
              <a:gd name="T3" fmla="*/ 419 h 419"/>
              <a:gd name="T4" fmla="*/ 1066 w 1066"/>
              <a:gd name="T5" fmla="*/ 408 h 419"/>
              <a:gd name="T6" fmla="*/ 820 w 1066"/>
              <a:gd name="T7" fmla="*/ 128 h 419"/>
              <a:gd name="T8" fmla="*/ 0 w 1066"/>
              <a:gd name="T9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6" h="419">
                <a:moveTo>
                  <a:pt x="0" y="0"/>
                </a:moveTo>
                <a:lnTo>
                  <a:pt x="289" y="419"/>
                </a:lnTo>
                <a:lnTo>
                  <a:pt x="1066" y="408"/>
                </a:lnTo>
                <a:lnTo>
                  <a:pt x="820" y="12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1">
                  <a:lumMod val="65000"/>
                </a:schemeClr>
              </a:gs>
            </a:gsLst>
            <a:lin ang="6600000" scaled="0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grpSp>
        <p:nvGrpSpPr>
          <p:cNvPr id="61459" name="组合 2811"/>
          <p:cNvGrpSpPr>
            <a:grpSpLocks/>
          </p:cNvGrpSpPr>
          <p:nvPr/>
        </p:nvGrpSpPr>
        <p:grpSpPr bwMode="auto">
          <a:xfrm flipH="1">
            <a:off x="392113" y="1843088"/>
            <a:ext cx="4057650" cy="511175"/>
            <a:chOff x="7292522" y="1317133"/>
            <a:chExt cx="4057650" cy="510311"/>
          </a:xfrm>
        </p:grpSpPr>
        <p:sp>
          <p:nvSpPr>
            <p:cNvPr id="2813" name="五边形 2812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14" name="椭圆 2813"/>
            <p:cNvSpPr/>
            <p:nvPr/>
          </p:nvSpPr>
          <p:spPr>
            <a:xfrm>
              <a:off x="7456035" y="1504141"/>
              <a:ext cx="136525" cy="1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460" name="组合 2814"/>
          <p:cNvGrpSpPr>
            <a:grpSpLocks/>
          </p:cNvGrpSpPr>
          <p:nvPr/>
        </p:nvGrpSpPr>
        <p:grpSpPr bwMode="auto">
          <a:xfrm>
            <a:off x="7802563" y="2328863"/>
            <a:ext cx="4057650" cy="509587"/>
            <a:chOff x="7292522" y="1317133"/>
            <a:chExt cx="4057650" cy="510311"/>
          </a:xfrm>
        </p:grpSpPr>
        <p:sp>
          <p:nvSpPr>
            <p:cNvPr id="2816" name="五边形 2815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17" name="椭圆 2816"/>
            <p:cNvSpPr/>
            <p:nvPr/>
          </p:nvSpPr>
          <p:spPr>
            <a:xfrm>
              <a:off x="7456034" y="1504724"/>
              <a:ext cx="136525" cy="1351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461" name="组合 2817"/>
          <p:cNvGrpSpPr>
            <a:grpSpLocks/>
          </p:cNvGrpSpPr>
          <p:nvPr/>
        </p:nvGrpSpPr>
        <p:grpSpPr bwMode="auto">
          <a:xfrm>
            <a:off x="6907213" y="3663950"/>
            <a:ext cx="4057650" cy="509588"/>
            <a:chOff x="7292522" y="1317133"/>
            <a:chExt cx="4057650" cy="510311"/>
          </a:xfrm>
        </p:grpSpPr>
        <p:sp>
          <p:nvSpPr>
            <p:cNvPr id="2819" name="五边形 2818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20" name="椭圆 2819"/>
            <p:cNvSpPr/>
            <p:nvPr/>
          </p:nvSpPr>
          <p:spPr>
            <a:xfrm>
              <a:off x="7456034" y="1504724"/>
              <a:ext cx="136525" cy="1351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462" name="文本框 2820"/>
          <p:cNvSpPr txBox="1">
            <a:spLocks noChangeArrowheads="1"/>
          </p:cNvSpPr>
          <p:nvPr/>
        </p:nvSpPr>
        <p:spPr bwMode="auto">
          <a:xfrm flipH="1">
            <a:off x="787400" y="1922463"/>
            <a:ext cx="32242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sp>
        <p:nvSpPr>
          <p:cNvPr id="61463" name="文本框 2821"/>
          <p:cNvSpPr txBox="1">
            <a:spLocks noChangeArrowheads="1"/>
          </p:cNvSpPr>
          <p:nvPr/>
        </p:nvSpPr>
        <p:spPr bwMode="auto">
          <a:xfrm>
            <a:off x="8199438" y="2395538"/>
            <a:ext cx="3222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sp>
        <p:nvSpPr>
          <p:cNvPr id="61464" name="文本框 2822"/>
          <p:cNvSpPr txBox="1">
            <a:spLocks noChangeArrowheads="1"/>
          </p:cNvSpPr>
          <p:nvPr/>
        </p:nvSpPr>
        <p:spPr bwMode="auto">
          <a:xfrm>
            <a:off x="7304088" y="3741738"/>
            <a:ext cx="3222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grpSp>
        <p:nvGrpSpPr>
          <p:cNvPr id="61465" name="组合 2823"/>
          <p:cNvGrpSpPr>
            <a:grpSpLocks/>
          </p:cNvGrpSpPr>
          <p:nvPr/>
        </p:nvGrpSpPr>
        <p:grpSpPr bwMode="auto">
          <a:xfrm flipH="1">
            <a:off x="546100" y="3348038"/>
            <a:ext cx="4057650" cy="511175"/>
            <a:chOff x="7292522" y="1317133"/>
            <a:chExt cx="4057650" cy="510311"/>
          </a:xfrm>
        </p:grpSpPr>
        <p:sp>
          <p:nvSpPr>
            <p:cNvPr id="2825" name="五边形 2824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accent5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26" name="椭圆 2825"/>
            <p:cNvSpPr/>
            <p:nvPr/>
          </p:nvSpPr>
          <p:spPr>
            <a:xfrm>
              <a:off x="7456034" y="1504141"/>
              <a:ext cx="136525" cy="1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466" name="文本框 2826"/>
          <p:cNvSpPr txBox="1">
            <a:spLocks noChangeArrowheads="1"/>
          </p:cNvSpPr>
          <p:nvPr/>
        </p:nvSpPr>
        <p:spPr bwMode="auto">
          <a:xfrm flipH="1">
            <a:off x="942975" y="3427413"/>
            <a:ext cx="3222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sp>
        <p:nvSpPr>
          <p:cNvPr id="2828" name="椭圆 2827"/>
          <p:cNvSpPr/>
          <p:nvPr/>
        </p:nvSpPr>
        <p:spPr>
          <a:xfrm>
            <a:off x="1020763" y="6057900"/>
            <a:ext cx="1773237" cy="295275"/>
          </a:xfrm>
          <a:prstGeom prst="ellipse">
            <a:avLst/>
          </a:prstGeom>
          <a:gradFill flip="none" rotWithShape="1">
            <a:gsLst>
              <a:gs pos="0">
                <a:srgbClr val="000000">
                  <a:alpha val="41000"/>
                </a:srgb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468" name="组合 2828"/>
          <p:cNvGrpSpPr>
            <a:grpSpLocks/>
          </p:cNvGrpSpPr>
          <p:nvPr/>
        </p:nvGrpSpPr>
        <p:grpSpPr bwMode="auto">
          <a:xfrm flipH="1">
            <a:off x="1462088" y="4387850"/>
            <a:ext cx="892175" cy="1806575"/>
            <a:chOff x="2252663" y="3641725"/>
            <a:chExt cx="1427163" cy="2890838"/>
          </a:xfrm>
        </p:grpSpPr>
        <p:sp>
          <p:nvSpPr>
            <p:cNvPr id="61479" name="Freeform 212"/>
            <p:cNvSpPr>
              <a:spLocks noEditPoints="1"/>
            </p:cNvSpPr>
            <p:nvPr/>
          </p:nvSpPr>
          <p:spPr bwMode="auto">
            <a:xfrm>
              <a:off x="2252663" y="3641725"/>
              <a:ext cx="1427163" cy="2890838"/>
            </a:xfrm>
            <a:custGeom>
              <a:avLst/>
              <a:gdLst>
                <a:gd name="T0" fmla="*/ 2147483647 w 541"/>
                <a:gd name="T1" fmla="*/ 2147483647 h 1099"/>
                <a:gd name="T2" fmla="*/ 2147483647 w 541"/>
                <a:gd name="T3" fmla="*/ 2147483647 h 1099"/>
                <a:gd name="T4" fmla="*/ 2147483647 w 541"/>
                <a:gd name="T5" fmla="*/ 2147483647 h 1099"/>
                <a:gd name="T6" fmla="*/ 2147483647 w 541"/>
                <a:gd name="T7" fmla="*/ 2147483647 h 1099"/>
                <a:gd name="T8" fmla="*/ 2147483647 w 541"/>
                <a:gd name="T9" fmla="*/ 2147483647 h 1099"/>
                <a:gd name="T10" fmla="*/ 2147483647 w 541"/>
                <a:gd name="T11" fmla="*/ 2147483647 h 1099"/>
                <a:gd name="T12" fmla="*/ 2147483647 w 541"/>
                <a:gd name="T13" fmla="*/ 2147483647 h 1099"/>
                <a:gd name="T14" fmla="*/ 2147483647 w 541"/>
                <a:gd name="T15" fmla="*/ 2147483647 h 1099"/>
                <a:gd name="T16" fmla="*/ 2147483647 w 541"/>
                <a:gd name="T17" fmla="*/ 2147483647 h 1099"/>
                <a:gd name="T18" fmla="*/ 2147483647 w 541"/>
                <a:gd name="T19" fmla="*/ 2147483647 h 1099"/>
                <a:gd name="T20" fmla="*/ 2147483647 w 541"/>
                <a:gd name="T21" fmla="*/ 2147483647 h 1099"/>
                <a:gd name="T22" fmla="*/ 2147483647 w 541"/>
                <a:gd name="T23" fmla="*/ 2147483647 h 1099"/>
                <a:gd name="T24" fmla="*/ 2147483647 w 541"/>
                <a:gd name="T25" fmla="*/ 2147483647 h 1099"/>
                <a:gd name="T26" fmla="*/ 2147483647 w 541"/>
                <a:gd name="T27" fmla="*/ 2147483647 h 1099"/>
                <a:gd name="T28" fmla="*/ 2147483647 w 541"/>
                <a:gd name="T29" fmla="*/ 2147483647 h 1099"/>
                <a:gd name="T30" fmla="*/ 2147483647 w 541"/>
                <a:gd name="T31" fmla="*/ 2147483647 h 1099"/>
                <a:gd name="T32" fmla="*/ 2147483647 w 541"/>
                <a:gd name="T33" fmla="*/ 2147483647 h 1099"/>
                <a:gd name="T34" fmla="*/ 2147483647 w 541"/>
                <a:gd name="T35" fmla="*/ 2147483647 h 1099"/>
                <a:gd name="T36" fmla="*/ 2147483647 w 541"/>
                <a:gd name="T37" fmla="*/ 2147483647 h 1099"/>
                <a:gd name="T38" fmla="*/ 2147483647 w 541"/>
                <a:gd name="T39" fmla="*/ 2147483647 h 1099"/>
                <a:gd name="T40" fmla="*/ 2147483647 w 541"/>
                <a:gd name="T41" fmla="*/ 2147483647 h 1099"/>
                <a:gd name="T42" fmla="*/ 2147483647 w 541"/>
                <a:gd name="T43" fmla="*/ 2147483647 h 1099"/>
                <a:gd name="T44" fmla="*/ 2147483647 w 541"/>
                <a:gd name="T45" fmla="*/ 2147483647 h 1099"/>
                <a:gd name="T46" fmla="*/ 2147483647 w 541"/>
                <a:gd name="T47" fmla="*/ 2147483647 h 1099"/>
                <a:gd name="T48" fmla="*/ 2147483647 w 541"/>
                <a:gd name="T49" fmla="*/ 2147483647 h 1099"/>
                <a:gd name="T50" fmla="*/ 2147483647 w 541"/>
                <a:gd name="T51" fmla="*/ 2147483647 h 1099"/>
                <a:gd name="T52" fmla="*/ 2147483647 w 541"/>
                <a:gd name="T53" fmla="*/ 2147483647 h 1099"/>
                <a:gd name="T54" fmla="*/ 2147483647 w 541"/>
                <a:gd name="T55" fmla="*/ 2147483647 h 1099"/>
                <a:gd name="T56" fmla="*/ 2147483647 w 541"/>
                <a:gd name="T57" fmla="*/ 2147483647 h 1099"/>
                <a:gd name="T58" fmla="*/ 2147483647 w 541"/>
                <a:gd name="T59" fmla="*/ 2147483647 h 1099"/>
                <a:gd name="T60" fmla="*/ 2147483647 w 541"/>
                <a:gd name="T61" fmla="*/ 2147483647 h 1099"/>
                <a:gd name="T62" fmla="*/ 2147483647 w 541"/>
                <a:gd name="T63" fmla="*/ 2147483647 h 1099"/>
                <a:gd name="T64" fmla="*/ 2147483647 w 541"/>
                <a:gd name="T65" fmla="*/ 2147483647 h 1099"/>
                <a:gd name="T66" fmla="*/ 2147483647 w 541"/>
                <a:gd name="T67" fmla="*/ 2147483647 h 1099"/>
                <a:gd name="T68" fmla="*/ 2147483647 w 541"/>
                <a:gd name="T69" fmla="*/ 2147483647 h 1099"/>
                <a:gd name="T70" fmla="*/ 2147483647 w 541"/>
                <a:gd name="T71" fmla="*/ 2147483647 h 1099"/>
                <a:gd name="T72" fmla="*/ 2147483647 w 541"/>
                <a:gd name="T73" fmla="*/ 2147483647 h 1099"/>
                <a:gd name="T74" fmla="*/ 2147483647 w 541"/>
                <a:gd name="T75" fmla="*/ 2147483647 h 1099"/>
                <a:gd name="T76" fmla="*/ 2147483647 w 541"/>
                <a:gd name="T77" fmla="*/ 2147483647 h 1099"/>
                <a:gd name="T78" fmla="*/ 2147483647 w 541"/>
                <a:gd name="T79" fmla="*/ 2147483647 h 1099"/>
                <a:gd name="T80" fmla="*/ 2147483647 w 541"/>
                <a:gd name="T81" fmla="*/ 2147483647 h 1099"/>
                <a:gd name="T82" fmla="*/ 2147483647 w 541"/>
                <a:gd name="T83" fmla="*/ 2147483647 h 1099"/>
                <a:gd name="T84" fmla="*/ 2147483647 w 541"/>
                <a:gd name="T85" fmla="*/ 2147483647 h 1099"/>
                <a:gd name="T86" fmla="*/ 2147483647 w 541"/>
                <a:gd name="T87" fmla="*/ 2147483647 h 1099"/>
                <a:gd name="T88" fmla="*/ 2147483647 w 541"/>
                <a:gd name="T89" fmla="*/ 2147483647 h 1099"/>
                <a:gd name="T90" fmla="*/ 2147483647 w 541"/>
                <a:gd name="T91" fmla="*/ 2147483647 h 1099"/>
                <a:gd name="T92" fmla="*/ 2147483647 w 541"/>
                <a:gd name="T93" fmla="*/ 2147483647 h 1099"/>
                <a:gd name="T94" fmla="*/ 2147483647 w 541"/>
                <a:gd name="T95" fmla="*/ 2147483647 h 1099"/>
                <a:gd name="T96" fmla="*/ 2147483647 w 541"/>
                <a:gd name="T97" fmla="*/ 2147483647 h 1099"/>
                <a:gd name="T98" fmla="*/ 2147483647 w 541"/>
                <a:gd name="T99" fmla="*/ 2147483647 h 10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41" h="1099">
                  <a:moveTo>
                    <a:pt x="348" y="144"/>
                  </a:moveTo>
                  <a:cubicBezTo>
                    <a:pt x="347" y="138"/>
                    <a:pt x="347" y="138"/>
                    <a:pt x="347" y="138"/>
                  </a:cubicBezTo>
                  <a:cubicBezTo>
                    <a:pt x="347" y="138"/>
                    <a:pt x="360" y="124"/>
                    <a:pt x="366" y="114"/>
                  </a:cubicBezTo>
                  <a:cubicBezTo>
                    <a:pt x="371" y="105"/>
                    <a:pt x="374" y="89"/>
                    <a:pt x="376" y="81"/>
                  </a:cubicBezTo>
                  <a:cubicBezTo>
                    <a:pt x="378" y="72"/>
                    <a:pt x="378" y="59"/>
                    <a:pt x="376" y="47"/>
                  </a:cubicBezTo>
                  <a:cubicBezTo>
                    <a:pt x="374" y="35"/>
                    <a:pt x="372" y="38"/>
                    <a:pt x="367" y="29"/>
                  </a:cubicBezTo>
                  <a:cubicBezTo>
                    <a:pt x="363" y="20"/>
                    <a:pt x="363" y="21"/>
                    <a:pt x="356" y="19"/>
                  </a:cubicBezTo>
                  <a:cubicBezTo>
                    <a:pt x="349" y="15"/>
                    <a:pt x="341" y="10"/>
                    <a:pt x="333" y="9"/>
                  </a:cubicBezTo>
                  <a:cubicBezTo>
                    <a:pt x="325" y="8"/>
                    <a:pt x="326" y="9"/>
                    <a:pt x="321" y="6"/>
                  </a:cubicBezTo>
                  <a:cubicBezTo>
                    <a:pt x="316" y="3"/>
                    <a:pt x="314" y="4"/>
                    <a:pt x="306" y="3"/>
                  </a:cubicBezTo>
                  <a:cubicBezTo>
                    <a:pt x="299" y="2"/>
                    <a:pt x="297" y="0"/>
                    <a:pt x="292" y="3"/>
                  </a:cubicBezTo>
                  <a:cubicBezTo>
                    <a:pt x="286" y="6"/>
                    <a:pt x="284" y="9"/>
                    <a:pt x="282" y="14"/>
                  </a:cubicBezTo>
                  <a:cubicBezTo>
                    <a:pt x="279" y="19"/>
                    <a:pt x="276" y="28"/>
                    <a:pt x="276" y="28"/>
                  </a:cubicBezTo>
                  <a:cubicBezTo>
                    <a:pt x="276" y="28"/>
                    <a:pt x="270" y="39"/>
                    <a:pt x="266" y="43"/>
                  </a:cubicBezTo>
                  <a:cubicBezTo>
                    <a:pt x="263" y="47"/>
                    <a:pt x="259" y="54"/>
                    <a:pt x="261" y="57"/>
                  </a:cubicBezTo>
                  <a:cubicBezTo>
                    <a:pt x="263" y="59"/>
                    <a:pt x="263" y="63"/>
                    <a:pt x="263" y="63"/>
                  </a:cubicBezTo>
                  <a:cubicBezTo>
                    <a:pt x="263" y="63"/>
                    <a:pt x="260" y="67"/>
                    <a:pt x="258" y="69"/>
                  </a:cubicBezTo>
                  <a:cubicBezTo>
                    <a:pt x="256" y="71"/>
                    <a:pt x="258" y="76"/>
                    <a:pt x="258" y="76"/>
                  </a:cubicBezTo>
                  <a:cubicBezTo>
                    <a:pt x="258" y="76"/>
                    <a:pt x="254" y="80"/>
                    <a:pt x="254" y="84"/>
                  </a:cubicBezTo>
                  <a:cubicBezTo>
                    <a:pt x="254" y="89"/>
                    <a:pt x="258" y="96"/>
                    <a:pt x="258" y="101"/>
                  </a:cubicBezTo>
                  <a:cubicBezTo>
                    <a:pt x="258" y="105"/>
                    <a:pt x="257" y="116"/>
                    <a:pt x="259" y="121"/>
                  </a:cubicBezTo>
                  <a:cubicBezTo>
                    <a:pt x="261" y="125"/>
                    <a:pt x="265" y="126"/>
                    <a:pt x="273" y="128"/>
                  </a:cubicBezTo>
                  <a:cubicBezTo>
                    <a:pt x="281" y="130"/>
                    <a:pt x="281" y="135"/>
                    <a:pt x="281" y="135"/>
                  </a:cubicBezTo>
                  <a:cubicBezTo>
                    <a:pt x="281" y="135"/>
                    <a:pt x="279" y="135"/>
                    <a:pt x="277" y="139"/>
                  </a:cubicBezTo>
                  <a:cubicBezTo>
                    <a:pt x="274" y="143"/>
                    <a:pt x="274" y="148"/>
                    <a:pt x="274" y="148"/>
                  </a:cubicBezTo>
                  <a:cubicBezTo>
                    <a:pt x="274" y="148"/>
                    <a:pt x="272" y="155"/>
                    <a:pt x="261" y="156"/>
                  </a:cubicBezTo>
                  <a:cubicBezTo>
                    <a:pt x="250" y="157"/>
                    <a:pt x="239" y="158"/>
                    <a:pt x="231" y="160"/>
                  </a:cubicBezTo>
                  <a:cubicBezTo>
                    <a:pt x="223" y="162"/>
                    <a:pt x="210" y="164"/>
                    <a:pt x="198" y="164"/>
                  </a:cubicBezTo>
                  <a:cubicBezTo>
                    <a:pt x="186" y="164"/>
                    <a:pt x="175" y="166"/>
                    <a:pt x="175" y="166"/>
                  </a:cubicBezTo>
                  <a:cubicBezTo>
                    <a:pt x="175" y="166"/>
                    <a:pt x="173" y="164"/>
                    <a:pt x="169" y="166"/>
                  </a:cubicBezTo>
                  <a:cubicBezTo>
                    <a:pt x="162" y="171"/>
                    <a:pt x="158" y="176"/>
                    <a:pt x="154" y="189"/>
                  </a:cubicBezTo>
                  <a:cubicBezTo>
                    <a:pt x="154" y="189"/>
                    <a:pt x="144" y="197"/>
                    <a:pt x="141" y="203"/>
                  </a:cubicBezTo>
                  <a:cubicBezTo>
                    <a:pt x="138" y="209"/>
                    <a:pt x="138" y="209"/>
                    <a:pt x="135" y="213"/>
                  </a:cubicBezTo>
                  <a:cubicBezTo>
                    <a:pt x="131" y="216"/>
                    <a:pt x="130" y="221"/>
                    <a:pt x="127" y="225"/>
                  </a:cubicBezTo>
                  <a:cubicBezTo>
                    <a:pt x="124" y="228"/>
                    <a:pt x="116" y="236"/>
                    <a:pt x="110" y="244"/>
                  </a:cubicBezTo>
                  <a:cubicBezTo>
                    <a:pt x="105" y="252"/>
                    <a:pt x="95" y="260"/>
                    <a:pt x="84" y="272"/>
                  </a:cubicBezTo>
                  <a:cubicBezTo>
                    <a:pt x="73" y="285"/>
                    <a:pt x="57" y="306"/>
                    <a:pt x="50" y="321"/>
                  </a:cubicBezTo>
                  <a:cubicBezTo>
                    <a:pt x="43" y="336"/>
                    <a:pt x="50" y="357"/>
                    <a:pt x="52" y="367"/>
                  </a:cubicBezTo>
                  <a:cubicBezTo>
                    <a:pt x="55" y="378"/>
                    <a:pt x="64" y="390"/>
                    <a:pt x="72" y="410"/>
                  </a:cubicBezTo>
                  <a:cubicBezTo>
                    <a:pt x="80" y="429"/>
                    <a:pt x="90" y="446"/>
                    <a:pt x="93" y="455"/>
                  </a:cubicBezTo>
                  <a:cubicBezTo>
                    <a:pt x="96" y="465"/>
                    <a:pt x="95" y="466"/>
                    <a:pt x="98" y="470"/>
                  </a:cubicBezTo>
                  <a:cubicBezTo>
                    <a:pt x="100" y="475"/>
                    <a:pt x="103" y="477"/>
                    <a:pt x="103" y="477"/>
                  </a:cubicBezTo>
                  <a:cubicBezTo>
                    <a:pt x="102" y="469"/>
                    <a:pt x="102" y="469"/>
                    <a:pt x="102" y="469"/>
                  </a:cubicBezTo>
                  <a:cubicBezTo>
                    <a:pt x="102" y="469"/>
                    <a:pt x="106" y="473"/>
                    <a:pt x="109" y="473"/>
                  </a:cubicBezTo>
                  <a:cubicBezTo>
                    <a:pt x="113" y="472"/>
                    <a:pt x="117" y="470"/>
                    <a:pt x="117" y="470"/>
                  </a:cubicBezTo>
                  <a:cubicBezTo>
                    <a:pt x="117" y="470"/>
                    <a:pt x="110" y="504"/>
                    <a:pt x="104" y="528"/>
                  </a:cubicBezTo>
                  <a:cubicBezTo>
                    <a:pt x="97" y="551"/>
                    <a:pt x="97" y="554"/>
                    <a:pt x="97" y="554"/>
                  </a:cubicBezTo>
                  <a:cubicBezTo>
                    <a:pt x="97" y="554"/>
                    <a:pt x="103" y="560"/>
                    <a:pt x="123" y="562"/>
                  </a:cubicBezTo>
                  <a:cubicBezTo>
                    <a:pt x="143" y="564"/>
                    <a:pt x="149" y="565"/>
                    <a:pt x="149" y="565"/>
                  </a:cubicBezTo>
                  <a:cubicBezTo>
                    <a:pt x="149" y="565"/>
                    <a:pt x="140" y="608"/>
                    <a:pt x="135" y="636"/>
                  </a:cubicBezTo>
                  <a:cubicBezTo>
                    <a:pt x="129" y="663"/>
                    <a:pt x="127" y="676"/>
                    <a:pt x="124" y="690"/>
                  </a:cubicBezTo>
                  <a:cubicBezTo>
                    <a:pt x="122" y="704"/>
                    <a:pt x="124" y="719"/>
                    <a:pt x="124" y="719"/>
                  </a:cubicBezTo>
                  <a:cubicBezTo>
                    <a:pt x="124" y="719"/>
                    <a:pt x="118" y="739"/>
                    <a:pt x="114" y="753"/>
                  </a:cubicBezTo>
                  <a:cubicBezTo>
                    <a:pt x="111" y="767"/>
                    <a:pt x="109" y="781"/>
                    <a:pt x="109" y="781"/>
                  </a:cubicBezTo>
                  <a:cubicBezTo>
                    <a:pt x="109" y="781"/>
                    <a:pt x="104" y="796"/>
                    <a:pt x="97" y="818"/>
                  </a:cubicBezTo>
                  <a:cubicBezTo>
                    <a:pt x="89" y="840"/>
                    <a:pt x="82" y="866"/>
                    <a:pt x="77" y="886"/>
                  </a:cubicBezTo>
                  <a:cubicBezTo>
                    <a:pt x="72" y="906"/>
                    <a:pt x="74" y="908"/>
                    <a:pt x="72" y="918"/>
                  </a:cubicBezTo>
                  <a:cubicBezTo>
                    <a:pt x="70" y="927"/>
                    <a:pt x="69" y="933"/>
                    <a:pt x="64" y="938"/>
                  </a:cubicBezTo>
                  <a:cubicBezTo>
                    <a:pt x="59" y="944"/>
                    <a:pt x="56" y="951"/>
                    <a:pt x="57" y="962"/>
                  </a:cubicBezTo>
                  <a:cubicBezTo>
                    <a:pt x="58" y="973"/>
                    <a:pt x="59" y="983"/>
                    <a:pt x="56" y="987"/>
                  </a:cubicBezTo>
                  <a:cubicBezTo>
                    <a:pt x="54" y="991"/>
                    <a:pt x="43" y="1002"/>
                    <a:pt x="37" y="1009"/>
                  </a:cubicBezTo>
                  <a:cubicBezTo>
                    <a:pt x="32" y="1016"/>
                    <a:pt x="30" y="1028"/>
                    <a:pt x="27" y="1034"/>
                  </a:cubicBezTo>
                  <a:cubicBezTo>
                    <a:pt x="24" y="1040"/>
                    <a:pt x="21" y="1046"/>
                    <a:pt x="21" y="1046"/>
                  </a:cubicBezTo>
                  <a:cubicBezTo>
                    <a:pt x="23" y="1053"/>
                    <a:pt x="23" y="1053"/>
                    <a:pt x="23" y="1053"/>
                  </a:cubicBezTo>
                  <a:cubicBezTo>
                    <a:pt x="23" y="1053"/>
                    <a:pt x="20" y="1057"/>
                    <a:pt x="10" y="1064"/>
                  </a:cubicBezTo>
                  <a:cubicBezTo>
                    <a:pt x="0" y="1072"/>
                    <a:pt x="2" y="1080"/>
                    <a:pt x="12" y="1078"/>
                  </a:cubicBezTo>
                  <a:cubicBezTo>
                    <a:pt x="21" y="1077"/>
                    <a:pt x="51" y="1075"/>
                    <a:pt x="65" y="1071"/>
                  </a:cubicBezTo>
                  <a:cubicBezTo>
                    <a:pt x="79" y="1068"/>
                    <a:pt x="88" y="1066"/>
                    <a:pt x="90" y="1063"/>
                  </a:cubicBezTo>
                  <a:cubicBezTo>
                    <a:pt x="93" y="1059"/>
                    <a:pt x="94" y="1058"/>
                    <a:pt x="94" y="1058"/>
                  </a:cubicBezTo>
                  <a:cubicBezTo>
                    <a:pt x="99" y="1064"/>
                    <a:pt x="99" y="1064"/>
                    <a:pt x="99" y="1064"/>
                  </a:cubicBezTo>
                  <a:cubicBezTo>
                    <a:pt x="99" y="1064"/>
                    <a:pt x="107" y="1063"/>
                    <a:pt x="112" y="1063"/>
                  </a:cubicBezTo>
                  <a:cubicBezTo>
                    <a:pt x="117" y="1062"/>
                    <a:pt x="118" y="1063"/>
                    <a:pt x="120" y="1058"/>
                  </a:cubicBezTo>
                  <a:cubicBezTo>
                    <a:pt x="122" y="1054"/>
                    <a:pt x="128" y="1041"/>
                    <a:pt x="131" y="1033"/>
                  </a:cubicBezTo>
                  <a:cubicBezTo>
                    <a:pt x="135" y="1025"/>
                    <a:pt x="149" y="987"/>
                    <a:pt x="155" y="972"/>
                  </a:cubicBezTo>
                  <a:cubicBezTo>
                    <a:pt x="162" y="957"/>
                    <a:pt x="174" y="927"/>
                    <a:pt x="181" y="912"/>
                  </a:cubicBezTo>
                  <a:cubicBezTo>
                    <a:pt x="188" y="897"/>
                    <a:pt x="198" y="876"/>
                    <a:pt x="205" y="855"/>
                  </a:cubicBezTo>
                  <a:cubicBezTo>
                    <a:pt x="211" y="834"/>
                    <a:pt x="221" y="800"/>
                    <a:pt x="224" y="788"/>
                  </a:cubicBezTo>
                  <a:cubicBezTo>
                    <a:pt x="228" y="776"/>
                    <a:pt x="247" y="712"/>
                    <a:pt x="252" y="696"/>
                  </a:cubicBezTo>
                  <a:cubicBezTo>
                    <a:pt x="256" y="680"/>
                    <a:pt x="265" y="653"/>
                    <a:pt x="269" y="644"/>
                  </a:cubicBezTo>
                  <a:cubicBezTo>
                    <a:pt x="274" y="635"/>
                    <a:pt x="279" y="626"/>
                    <a:pt x="279" y="626"/>
                  </a:cubicBezTo>
                  <a:cubicBezTo>
                    <a:pt x="279" y="626"/>
                    <a:pt x="295" y="670"/>
                    <a:pt x="298" y="686"/>
                  </a:cubicBezTo>
                  <a:cubicBezTo>
                    <a:pt x="301" y="702"/>
                    <a:pt x="315" y="723"/>
                    <a:pt x="315" y="723"/>
                  </a:cubicBezTo>
                  <a:cubicBezTo>
                    <a:pt x="315" y="723"/>
                    <a:pt x="325" y="766"/>
                    <a:pt x="334" y="808"/>
                  </a:cubicBezTo>
                  <a:cubicBezTo>
                    <a:pt x="343" y="851"/>
                    <a:pt x="346" y="879"/>
                    <a:pt x="347" y="902"/>
                  </a:cubicBezTo>
                  <a:cubicBezTo>
                    <a:pt x="349" y="925"/>
                    <a:pt x="356" y="961"/>
                    <a:pt x="358" y="986"/>
                  </a:cubicBezTo>
                  <a:cubicBezTo>
                    <a:pt x="360" y="1012"/>
                    <a:pt x="361" y="1018"/>
                    <a:pt x="366" y="1027"/>
                  </a:cubicBezTo>
                  <a:cubicBezTo>
                    <a:pt x="371" y="1037"/>
                    <a:pt x="374" y="1039"/>
                    <a:pt x="374" y="1047"/>
                  </a:cubicBezTo>
                  <a:cubicBezTo>
                    <a:pt x="374" y="1055"/>
                    <a:pt x="378" y="1062"/>
                    <a:pt x="380" y="1066"/>
                  </a:cubicBezTo>
                  <a:cubicBezTo>
                    <a:pt x="382" y="1070"/>
                    <a:pt x="380" y="1079"/>
                    <a:pt x="396" y="1078"/>
                  </a:cubicBezTo>
                  <a:cubicBezTo>
                    <a:pt x="412" y="1077"/>
                    <a:pt x="417" y="1076"/>
                    <a:pt x="417" y="1076"/>
                  </a:cubicBezTo>
                  <a:cubicBezTo>
                    <a:pt x="417" y="1076"/>
                    <a:pt x="425" y="1099"/>
                    <a:pt x="450" y="1097"/>
                  </a:cubicBezTo>
                  <a:cubicBezTo>
                    <a:pt x="475" y="1095"/>
                    <a:pt x="467" y="1069"/>
                    <a:pt x="467" y="1069"/>
                  </a:cubicBezTo>
                  <a:cubicBezTo>
                    <a:pt x="467" y="1069"/>
                    <a:pt x="479" y="1069"/>
                    <a:pt x="478" y="1064"/>
                  </a:cubicBezTo>
                  <a:cubicBezTo>
                    <a:pt x="478" y="1060"/>
                    <a:pt x="471" y="1049"/>
                    <a:pt x="467" y="1043"/>
                  </a:cubicBezTo>
                  <a:cubicBezTo>
                    <a:pt x="462" y="1037"/>
                    <a:pt x="463" y="1028"/>
                    <a:pt x="462" y="1019"/>
                  </a:cubicBezTo>
                  <a:cubicBezTo>
                    <a:pt x="460" y="1010"/>
                    <a:pt x="455" y="981"/>
                    <a:pt x="453" y="977"/>
                  </a:cubicBezTo>
                  <a:cubicBezTo>
                    <a:pt x="451" y="973"/>
                    <a:pt x="441" y="946"/>
                    <a:pt x="441" y="946"/>
                  </a:cubicBezTo>
                  <a:cubicBezTo>
                    <a:pt x="441" y="946"/>
                    <a:pt x="443" y="930"/>
                    <a:pt x="439" y="903"/>
                  </a:cubicBezTo>
                  <a:cubicBezTo>
                    <a:pt x="434" y="876"/>
                    <a:pt x="429" y="841"/>
                    <a:pt x="427" y="829"/>
                  </a:cubicBezTo>
                  <a:cubicBezTo>
                    <a:pt x="425" y="817"/>
                    <a:pt x="424" y="786"/>
                    <a:pt x="423" y="780"/>
                  </a:cubicBezTo>
                  <a:cubicBezTo>
                    <a:pt x="422" y="774"/>
                    <a:pt x="420" y="750"/>
                    <a:pt x="420" y="723"/>
                  </a:cubicBezTo>
                  <a:cubicBezTo>
                    <a:pt x="420" y="696"/>
                    <a:pt x="422" y="678"/>
                    <a:pt x="421" y="670"/>
                  </a:cubicBezTo>
                  <a:cubicBezTo>
                    <a:pt x="420" y="662"/>
                    <a:pt x="417" y="636"/>
                    <a:pt x="417" y="625"/>
                  </a:cubicBezTo>
                  <a:cubicBezTo>
                    <a:pt x="417" y="613"/>
                    <a:pt x="417" y="612"/>
                    <a:pt x="416" y="606"/>
                  </a:cubicBezTo>
                  <a:cubicBezTo>
                    <a:pt x="416" y="600"/>
                    <a:pt x="415" y="590"/>
                    <a:pt x="415" y="590"/>
                  </a:cubicBezTo>
                  <a:cubicBezTo>
                    <a:pt x="415" y="590"/>
                    <a:pt x="430" y="587"/>
                    <a:pt x="445" y="585"/>
                  </a:cubicBezTo>
                  <a:cubicBezTo>
                    <a:pt x="459" y="584"/>
                    <a:pt x="470" y="581"/>
                    <a:pt x="470" y="581"/>
                  </a:cubicBezTo>
                  <a:cubicBezTo>
                    <a:pt x="470" y="581"/>
                    <a:pt x="466" y="555"/>
                    <a:pt x="463" y="534"/>
                  </a:cubicBezTo>
                  <a:cubicBezTo>
                    <a:pt x="460" y="513"/>
                    <a:pt x="460" y="508"/>
                    <a:pt x="460" y="508"/>
                  </a:cubicBezTo>
                  <a:cubicBezTo>
                    <a:pt x="464" y="503"/>
                    <a:pt x="464" y="503"/>
                    <a:pt x="464" y="503"/>
                  </a:cubicBezTo>
                  <a:cubicBezTo>
                    <a:pt x="467" y="510"/>
                    <a:pt x="467" y="510"/>
                    <a:pt x="467" y="510"/>
                  </a:cubicBezTo>
                  <a:cubicBezTo>
                    <a:pt x="467" y="510"/>
                    <a:pt x="481" y="484"/>
                    <a:pt x="496" y="462"/>
                  </a:cubicBezTo>
                  <a:cubicBezTo>
                    <a:pt x="511" y="439"/>
                    <a:pt x="526" y="415"/>
                    <a:pt x="532" y="399"/>
                  </a:cubicBezTo>
                  <a:cubicBezTo>
                    <a:pt x="539" y="384"/>
                    <a:pt x="541" y="375"/>
                    <a:pt x="539" y="368"/>
                  </a:cubicBezTo>
                  <a:cubicBezTo>
                    <a:pt x="538" y="361"/>
                    <a:pt x="534" y="358"/>
                    <a:pt x="533" y="352"/>
                  </a:cubicBezTo>
                  <a:cubicBezTo>
                    <a:pt x="532" y="347"/>
                    <a:pt x="527" y="339"/>
                    <a:pt x="521" y="330"/>
                  </a:cubicBezTo>
                  <a:cubicBezTo>
                    <a:pt x="514" y="320"/>
                    <a:pt x="503" y="296"/>
                    <a:pt x="498" y="290"/>
                  </a:cubicBezTo>
                  <a:cubicBezTo>
                    <a:pt x="494" y="285"/>
                    <a:pt x="488" y="281"/>
                    <a:pt x="484" y="270"/>
                  </a:cubicBezTo>
                  <a:cubicBezTo>
                    <a:pt x="480" y="259"/>
                    <a:pt x="477" y="259"/>
                    <a:pt x="477" y="259"/>
                  </a:cubicBezTo>
                  <a:cubicBezTo>
                    <a:pt x="477" y="259"/>
                    <a:pt x="479" y="242"/>
                    <a:pt x="470" y="231"/>
                  </a:cubicBezTo>
                  <a:cubicBezTo>
                    <a:pt x="461" y="220"/>
                    <a:pt x="459" y="219"/>
                    <a:pt x="458" y="213"/>
                  </a:cubicBezTo>
                  <a:cubicBezTo>
                    <a:pt x="457" y="207"/>
                    <a:pt x="455" y="202"/>
                    <a:pt x="451" y="199"/>
                  </a:cubicBezTo>
                  <a:cubicBezTo>
                    <a:pt x="447" y="196"/>
                    <a:pt x="445" y="198"/>
                    <a:pt x="445" y="198"/>
                  </a:cubicBezTo>
                  <a:cubicBezTo>
                    <a:pt x="445" y="198"/>
                    <a:pt x="417" y="187"/>
                    <a:pt x="400" y="182"/>
                  </a:cubicBezTo>
                  <a:cubicBezTo>
                    <a:pt x="384" y="177"/>
                    <a:pt x="364" y="169"/>
                    <a:pt x="360" y="167"/>
                  </a:cubicBezTo>
                  <a:cubicBezTo>
                    <a:pt x="357" y="165"/>
                    <a:pt x="354" y="156"/>
                    <a:pt x="354" y="156"/>
                  </a:cubicBezTo>
                  <a:cubicBezTo>
                    <a:pt x="354" y="156"/>
                    <a:pt x="353" y="147"/>
                    <a:pt x="352" y="145"/>
                  </a:cubicBezTo>
                  <a:cubicBezTo>
                    <a:pt x="351" y="142"/>
                    <a:pt x="348" y="144"/>
                    <a:pt x="348" y="144"/>
                  </a:cubicBezTo>
                  <a:close/>
                  <a:moveTo>
                    <a:pt x="453" y="341"/>
                  </a:moveTo>
                  <a:cubicBezTo>
                    <a:pt x="453" y="341"/>
                    <a:pt x="456" y="345"/>
                    <a:pt x="461" y="348"/>
                  </a:cubicBezTo>
                  <a:cubicBezTo>
                    <a:pt x="465" y="351"/>
                    <a:pt x="472" y="365"/>
                    <a:pt x="472" y="365"/>
                  </a:cubicBezTo>
                  <a:cubicBezTo>
                    <a:pt x="472" y="365"/>
                    <a:pt x="469" y="367"/>
                    <a:pt x="468" y="374"/>
                  </a:cubicBezTo>
                  <a:cubicBezTo>
                    <a:pt x="467" y="381"/>
                    <a:pt x="473" y="388"/>
                    <a:pt x="473" y="388"/>
                  </a:cubicBezTo>
                  <a:cubicBezTo>
                    <a:pt x="473" y="388"/>
                    <a:pt x="468" y="389"/>
                    <a:pt x="462" y="395"/>
                  </a:cubicBezTo>
                  <a:cubicBezTo>
                    <a:pt x="457" y="401"/>
                    <a:pt x="450" y="412"/>
                    <a:pt x="450" y="412"/>
                  </a:cubicBezTo>
                  <a:cubicBezTo>
                    <a:pt x="450" y="412"/>
                    <a:pt x="443" y="394"/>
                    <a:pt x="443" y="390"/>
                  </a:cubicBezTo>
                  <a:cubicBezTo>
                    <a:pt x="443" y="386"/>
                    <a:pt x="447" y="373"/>
                    <a:pt x="449" y="366"/>
                  </a:cubicBezTo>
                  <a:cubicBezTo>
                    <a:pt x="451" y="358"/>
                    <a:pt x="453" y="341"/>
                    <a:pt x="453" y="341"/>
                  </a:cubicBezTo>
                  <a:close/>
                  <a:moveTo>
                    <a:pt x="152" y="302"/>
                  </a:moveTo>
                  <a:cubicBezTo>
                    <a:pt x="152" y="302"/>
                    <a:pt x="151" y="309"/>
                    <a:pt x="150" y="324"/>
                  </a:cubicBezTo>
                  <a:cubicBezTo>
                    <a:pt x="150" y="338"/>
                    <a:pt x="148" y="346"/>
                    <a:pt x="146" y="360"/>
                  </a:cubicBezTo>
                  <a:cubicBezTo>
                    <a:pt x="144" y="374"/>
                    <a:pt x="135" y="399"/>
                    <a:pt x="135" y="399"/>
                  </a:cubicBezTo>
                  <a:cubicBezTo>
                    <a:pt x="135" y="399"/>
                    <a:pt x="134" y="392"/>
                    <a:pt x="132" y="383"/>
                  </a:cubicBezTo>
                  <a:cubicBezTo>
                    <a:pt x="129" y="375"/>
                    <a:pt x="119" y="373"/>
                    <a:pt x="119" y="373"/>
                  </a:cubicBezTo>
                  <a:cubicBezTo>
                    <a:pt x="119" y="373"/>
                    <a:pt x="119" y="370"/>
                    <a:pt x="118" y="364"/>
                  </a:cubicBezTo>
                  <a:cubicBezTo>
                    <a:pt x="117" y="357"/>
                    <a:pt x="112" y="349"/>
                    <a:pt x="112" y="349"/>
                  </a:cubicBezTo>
                  <a:cubicBezTo>
                    <a:pt x="112" y="349"/>
                    <a:pt x="117" y="346"/>
                    <a:pt x="121" y="340"/>
                  </a:cubicBezTo>
                  <a:cubicBezTo>
                    <a:pt x="125" y="334"/>
                    <a:pt x="126" y="325"/>
                    <a:pt x="126" y="325"/>
                  </a:cubicBezTo>
                  <a:cubicBezTo>
                    <a:pt x="126" y="325"/>
                    <a:pt x="131" y="320"/>
                    <a:pt x="134" y="315"/>
                  </a:cubicBezTo>
                  <a:cubicBezTo>
                    <a:pt x="137" y="310"/>
                    <a:pt x="143" y="304"/>
                    <a:pt x="143" y="304"/>
                  </a:cubicBezTo>
                  <a:lnTo>
                    <a:pt x="152" y="3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0" name="Freeform 213"/>
            <p:cNvSpPr>
              <a:spLocks noEditPoints="1"/>
            </p:cNvSpPr>
            <p:nvPr/>
          </p:nvSpPr>
          <p:spPr bwMode="auto">
            <a:xfrm>
              <a:off x="2582863" y="3689350"/>
              <a:ext cx="835025" cy="1262063"/>
            </a:xfrm>
            <a:custGeom>
              <a:avLst/>
              <a:gdLst>
                <a:gd name="T0" fmla="*/ 2147483647 w 317"/>
                <a:gd name="T1" fmla="*/ 2147483647 h 480"/>
                <a:gd name="T2" fmla="*/ 2147483647 w 317"/>
                <a:gd name="T3" fmla="*/ 2147483647 h 480"/>
                <a:gd name="T4" fmla="*/ 2147483647 w 317"/>
                <a:gd name="T5" fmla="*/ 2147483647 h 480"/>
                <a:gd name="T6" fmla="*/ 2147483647 w 317"/>
                <a:gd name="T7" fmla="*/ 2147483647 h 480"/>
                <a:gd name="T8" fmla="*/ 2147483647 w 317"/>
                <a:gd name="T9" fmla="*/ 2147483647 h 480"/>
                <a:gd name="T10" fmla="*/ 2147483647 w 317"/>
                <a:gd name="T11" fmla="*/ 2147483647 h 480"/>
                <a:gd name="T12" fmla="*/ 2147483647 w 317"/>
                <a:gd name="T13" fmla="*/ 2147483647 h 480"/>
                <a:gd name="T14" fmla="*/ 2147483647 w 317"/>
                <a:gd name="T15" fmla="*/ 2147483647 h 480"/>
                <a:gd name="T16" fmla="*/ 2147483647 w 317"/>
                <a:gd name="T17" fmla="*/ 2147483647 h 480"/>
                <a:gd name="T18" fmla="*/ 2147483647 w 317"/>
                <a:gd name="T19" fmla="*/ 2147483647 h 480"/>
                <a:gd name="T20" fmla="*/ 2147483647 w 317"/>
                <a:gd name="T21" fmla="*/ 2147483647 h 480"/>
                <a:gd name="T22" fmla="*/ 2147483647 w 317"/>
                <a:gd name="T23" fmla="*/ 2147483647 h 480"/>
                <a:gd name="T24" fmla="*/ 2147483647 w 317"/>
                <a:gd name="T25" fmla="*/ 2147483647 h 480"/>
                <a:gd name="T26" fmla="*/ 2147483647 w 317"/>
                <a:gd name="T27" fmla="*/ 2147483647 h 480"/>
                <a:gd name="T28" fmla="*/ 2147483647 w 317"/>
                <a:gd name="T29" fmla="*/ 2147483647 h 480"/>
                <a:gd name="T30" fmla="*/ 2147483647 w 317"/>
                <a:gd name="T31" fmla="*/ 2147483647 h 480"/>
                <a:gd name="T32" fmla="*/ 2147483647 w 317"/>
                <a:gd name="T33" fmla="*/ 2147483647 h 480"/>
                <a:gd name="T34" fmla="*/ 2147483647 w 317"/>
                <a:gd name="T35" fmla="*/ 2147483647 h 480"/>
                <a:gd name="T36" fmla="*/ 2147483647 w 317"/>
                <a:gd name="T37" fmla="*/ 2147483647 h 480"/>
                <a:gd name="T38" fmla="*/ 2147483647 w 317"/>
                <a:gd name="T39" fmla="*/ 2147483647 h 480"/>
                <a:gd name="T40" fmla="*/ 2147483647 w 317"/>
                <a:gd name="T41" fmla="*/ 2147483647 h 480"/>
                <a:gd name="T42" fmla="*/ 2147483647 w 317"/>
                <a:gd name="T43" fmla="*/ 2147483647 h 480"/>
                <a:gd name="T44" fmla="*/ 2147483647 w 317"/>
                <a:gd name="T45" fmla="*/ 2147483647 h 480"/>
                <a:gd name="T46" fmla="*/ 2147483647 w 317"/>
                <a:gd name="T47" fmla="*/ 2147483647 h 480"/>
                <a:gd name="T48" fmla="*/ 2147483647 w 317"/>
                <a:gd name="T49" fmla="*/ 2147483647 h 480"/>
                <a:gd name="T50" fmla="*/ 2147483647 w 317"/>
                <a:gd name="T51" fmla="*/ 2147483647 h 480"/>
                <a:gd name="T52" fmla="*/ 2147483647 w 317"/>
                <a:gd name="T53" fmla="*/ 2147483647 h 480"/>
                <a:gd name="T54" fmla="*/ 2147483647 w 317"/>
                <a:gd name="T55" fmla="*/ 2147483647 h 480"/>
                <a:gd name="T56" fmla="*/ 2147483647 w 317"/>
                <a:gd name="T57" fmla="*/ 2147483647 h 480"/>
                <a:gd name="T58" fmla="*/ 2147483647 w 317"/>
                <a:gd name="T59" fmla="*/ 2147483647 h 480"/>
                <a:gd name="T60" fmla="*/ 2147483647 w 317"/>
                <a:gd name="T61" fmla="*/ 2147483647 h 480"/>
                <a:gd name="T62" fmla="*/ 2147483647 w 317"/>
                <a:gd name="T63" fmla="*/ 2147483647 h 480"/>
                <a:gd name="T64" fmla="*/ 2147483647 w 317"/>
                <a:gd name="T65" fmla="*/ 2147483647 h 480"/>
                <a:gd name="T66" fmla="*/ 2147483647 w 317"/>
                <a:gd name="T67" fmla="*/ 2147483647 h 480"/>
                <a:gd name="T68" fmla="*/ 2147483647 w 317"/>
                <a:gd name="T69" fmla="*/ 2147483647 h 480"/>
                <a:gd name="T70" fmla="*/ 2147483647 w 317"/>
                <a:gd name="T71" fmla="*/ 2147483647 h 480"/>
                <a:gd name="T72" fmla="*/ 2147483647 w 317"/>
                <a:gd name="T73" fmla="*/ 2147483647 h 480"/>
                <a:gd name="T74" fmla="*/ 2147483647 w 317"/>
                <a:gd name="T75" fmla="*/ 2147483647 h 480"/>
                <a:gd name="T76" fmla="*/ 2147483647 w 317"/>
                <a:gd name="T77" fmla="*/ 2147483647 h 480"/>
                <a:gd name="T78" fmla="*/ 2147483647 w 317"/>
                <a:gd name="T79" fmla="*/ 2147483647 h 480"/>
                <a:gd name="T80" fmla="*/ 2147483647 w 317"/>
                <a:gd name="T81" fmla="*/ 2147483647 h 48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17" h="480">
                  <a:moveTo>
                    <a:pt x="203" y="17"/>
                  </a:moveTo>
                  <a:cubicBezTo>
                    <a:pt x="203" y="17"/>
                    <a:pt x="193" y="8"/>
                    <a:pt x="187" y="6"/>
                  </a:cubicBezTo>
                  <a:cubicBezTo>
                    <a:pt x="180" y="3"/>
                    <a:pt x="172" y="0"/>
                    <a:pt x="167" y="3"/>
                  </a:cubicBezTo>
                  <a:cubicBezTo>
                    <a:pt x="162" y="5"/>
                    <a:pt x="154" y="10"/>
                    <a:pt x="154" y="10"/>
                  </a:cubicBezTo>
                  <a:cubicBezTo>
                    <a:pt x="154" y="10"/>
                    <a:pt x="148" y="23"/>
                    <a:pt x="143" y="27"/>
                  </a:cubicBezTo>
                  <a:cubicBezTo>
                    <a:pt x="138" y="31"/>
                    <a:pt x="136" y="35"/>
                    <a:pt x="138" y="38"/>
                  </a:cubicBezTo>
                  <a:cubicBezTo>
                    <a:pt x="140" y="41"/>
                    <a:pt x="140" y="46"/>
                    <a:pt x="140" y="46"/>
                  </a:cubicBezTo>
                  <a:cubicBezTo>
                    <a:pt x="140" y="46"/>
                    <a:pt x="139" y="51"/>
                    <a:pt x="136" y="53"/>
                  </a:cubicBezTo>
                  <a:cubicBezTo>
                    <a:pt x="133" y="54"/>
                    <a:pt x="135" y="59"/>
                    <a:pt x="135" y="59"/>
                  </a:cubicBezTo>
                  <a:cubicBezTo>
                    <a:pt x="135" y="59"/>
                    <a:pt x="129" y="63"/>
                    <a:pt x="131" y="68"/>
                  </a:cubicBezTo>
                  <a:cubicBezTo>
                    <a:pt x="133" y="73"/>
                    <a:pt x="134" y="80"/>
                    <a:pt x="135" y="86"/>
                  </a:cubicBezTo>
                  <a:cubicBezTo>
                    <a:pt x="135" y="92"/>
                    <a:pt x="134" y="100"/>
                    <a:pt x="137" y="103"/>
                  </a:cubicBezTo>
                  <a:cubicBezTo>
                    <a:pt x="140" y="106"/>
                    <a:pt x="148" y="106"/>
                    <a:pt x="154" y="110"/>
                  </a:cubicBezTo>
                  <a:cubicBezTo>
                    <a:pt x="159" y="114"/>
                    <a:pt x="160" y="114"/>
                    <a:pt x="158" y="119"/>
                  </a:cubicBezTo>
                  <a:cubicBezTo>
                    <a:pt x="157" y="124"/>
                    <a:pt x="156" y="125"/>
                    <a:pt x="156" y="125"/>
                  </a:cubicBezTo>
                  <a:cubicBezTo>
                    <a:pt x="156" y="125"/>
                    <a:pt x="168" y="135"/>
                    <a:pt x="174" y="139"/>
                  </a:cubicBezTo>
                  <a:cubicBezTo>
                    <a:pt x="180" y="143"/>
                    <a:pt x="184" y="147"/>
                    <a:pt x="184" y="147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191" y="148"/>
                    <a:pt x="196" y="143"/>
                    <a:pt x="204" y="141"/>
                  </a:cubicBezTo>
                  <a:cubicBezTo>
                    <a:pt x="213" y="138"/>
                    <a:pt x="223" y="133"/>
                    <a:pt x="223" y="133"/>
                  </a:cubicBezTo>
                  <a:cubicBezTo>
                    <a:pt x="223" y="133"/>
                    <a:pt x="220" y="124"/>
                    <a:pt x="220" y="121"/>
                  </a:cubicBezTo>
                  <a:cubicBezTo>
                    <a:pt x="220" y="118"/>
                    <a:pt x="223" y="114"/>
                    <a:pt x="223" y="114"/>
                  </a:cubicBezTo>
                  <a:cubicBezTo>
                    <a:pt x="223" y="114"/>
                    <a:pt x="220" y="106"/>
                    <a:pt x="222" y="99"/>
                  </a:cubicBezTo>
                  <a:cubicBezTo>
                    <a:pt x="223" y="92"/>
                    <a:pt x="225" y="84"/>
                    <a:pt x="225" y="84"/>
                  </a:cubicBezTo>
                  <a:cubicBezTo>
                    <a:pt x="225" y="84"/>
                    <a:pt x="237" y="79"/>
                    <a:pt x="238" y="68"/>
                  </a:cubicBezTo>
                  <a:cubicBezTo>
                    <a:pt x="240" y="58"/>
                    <a:pt x="239" y="54"/>
                    <a:pt x="234" y="53"/>
                  </a:cubicBezTo>
                  <a:cubicBezTo>
                    <a:pt x="228" y="51"/>
                    <a:pt x="222" y="57"/>
                    <a:pt x="222" y="57"/>
                  </a:cubicBezTo>
                  <a:cubicBezTo>
                    <a:pt x="216" y="57"/>
                    <a:pt x="216" y="57"/>
                    <a:pt x="216" y="57"/>
                  </a:cubicBezTo>
                  <a:cubicBezTo>
                    <a:pt x="211" y="63"/>
                    <a:pt x="211" y="63"/>
                    <a:pt x="211" y="6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4"/>
                    <a:pt x="209" y="40"/>
                    <a:pt x="206" y="36"/>
                  </a:cubicBezTo>
                  <a:cubicBezTo>
                    <a:pt x="203" y="33"/>
                    <a:pt x="193" y="24"/>
                    <a:pt x="193" y="24"/>
                  </a:cubicBezTo>
                  <a:cubicBezTo>
                    <a:pt x="193" y="24"/>
                    <a:pt x="197" y="22"/>
                    <a:pt x="199" y="21"/>
                  </a:cubicBezTo>
                  <a:cubicBezTo>
                    <a:pt x="202" y="20"/>
                    <a:pt x="203" y="17"/>
                    <a:pt x="203" y="17"/>
                  </a:cubicBezTo>
                  <a:close/>
                  <a:moveTo>
                    <a:pt x="263" y="412"/>
                  </a:moveTo>
                  <a:cubicBezTo>
                    <a:pt x="263" y="412"/>
                    <a:pt x="257" y="412"/>
                    <a:pt x="249" y="414"/>
                  </a:cubicBezTo>
                  <a:cubicBezTo>
                    <a:pt x="242" y="415"/>
                    <a:pt x="235" y="417"/>
                    <a:pt x="237" y="420"/>
                  </a:cubicBezTo>
                  <a:cubicBezTo>
                    <a:pt x="239" y="422"/>
                    <a:pt x="250" y="423"/>
                    <a:pt x="255" y="423"/>
                  </a:cubicBezTo>
                  <a:cubicBezTo>
                    <a:pt x="259" y="423"/>
                    <a:pt x="262" y="422"/>
                    <a:pt x="262" y="422"/>
                  </a:cubicBezTo>
                  <a:cubicBezTo>
                    <a:pt x="269" y="430"/>
                    <a:pt x="269" y="430"/>
                    <a:pt x="269" y="430"/>
                  </a:cubicBezTo>
                  <a:cubicBezTo>
                    <a:pt x="269" y="430"/>
                    <a:pt x="263" y="426"/>
                    <a:pt x="258" y="426"/>
                  </a:cubicBezTo>
                  <a:cubicBezTo>
                    <a:pt x="252" y="426"/>
                    <a:pt x="243" y="428"/>
                    <a:pt x="238" y="429"/>
                  </a:cubicBezTo>
                  <a:cubicBezTo>
                    <a:pt x="234" y="429"/>
                    <a:pt x="232" y="437"/>
                    <a:pt x="240" y="438"/>
                  </a:cubicBezTo>
                  <a:cubicBezTo>
                    <a:pt x="247" y="439"/>
                    <a:pt x="255" y="436"/>
                    <a:pt x="261" y="437"/>
                  </a:cubicBezTo>
                  <a:cubicBezTo>
                    <a:pt x="267" y="438"/>
                    <a:pt x="275" y="444"/>
                    <a:pt x="275" y="444"/>
                  </a:cubicBezTo>
                  <a:cubicBezTo>
                    <a:pt x="275" y="444"/>
                    <a:pt x="272" y="442"/>
                    <a:pt x="264" y="442"/>
                  </a:cubicBezTo>
                  <a:cubicBezTo>
                    <a:pt x="255" y="441"/>
                    <a:pt x="254" y="442"/>
                    <a:pt x="243" y="444"/>
                  </a:cubicBezTo>
                  <a:cubicBezTo>
                    <a:pt x="233" y="445"/>
                    <a:pt x="230" y="449"/>
                    <a:pt x="235" y="451"/>
                  </a:cubicBezTo>
                  <a:cubicBezTo>
                    <a:pt x="241" y="453"/>
                    <a:pt x="251" y="453"/>
                    <a:pt x="258" y="452"/>
                  </a:cubicBezTo>
                  <a:cubicBezTo>
                    <a:pt x="266" y="450"/>
                    <a:pt x="266" y="454"/>
                    <a:pt x="273" y="454"/>
                  </a:cubicBezTo>
                  <a:cubicBezTo>
                    <a:pt x="280" y="454"/>
                    <a:pt x="283" y="459"/>
                    <a:pt x="283" y="459"/>
                  </a:cubicBezTo>
                  <a:cubicBezTo>
                    <a:pt x="276" y="459"/>
                    <a:pt x="276" y="459"/>
                    <a:pt x="276" y="459"/>
                  </a:cubicBezTo>
                  <a:cubicBezTo>
                    <a:pt x="274" y="461"/>
                    <a:pt x="274" y="461"/>
                    <a:pt x="274" y="461"/>
                  </a:cubicBezTo>
                  <a:cubicBezTo>
                    <a:pt x="276" y="471"/>
                    <a:pt x="276" y="471"/>
                    <a:pt x="276" y="471"/>
                  </a:cubicBezTo>
                  <a:cubicBezTo>
                    <a:pt x="276" y="471"/>
                    <a:pt x="292" y="480"/>
                    <a:pt x="301" y="480"/>
                  </a:cubicBezTo>
                  <a:cubicBezTo>
                    <a:pt x="311" y="480"/>
                    <a:pt x="315" y="478"/>
                    <a:pt x="315" y="478"/>
                  </a:cubicBezTo>
                  <a:cubicBezTo>
                    <a:pt x="315" y="478"/>
                    <a:pt x="317" y="471"/>
                    <a:pt x="309" y="459"/>
                  </a:cubicBezTo>
                  <a:cubicBezTo>
                    <a:pt x="300" y="447"/>
                    <a:pt x="292" y="444"/>
                    <a:pt x="283" y="434"/>
                  </a:cubicBezTo>
                  <a:cubicBezTo>
                    <a:pt x="274" y="425"/>
                    <a:pt x="271" y="416"/>
                    <a:pt x="268" y="415"/>
                  </a:cubicBezTo>
                  <a:cubicBezTo>
                    <a:pt x="266" y="415"/>
                    <a:pt x="263" y="412"/>
                    <a:pt x="263" y="412"/>
                  </a:cubicBezTo>
                  <a:close/>
                  <a:moveTo>
                    <a:pt x="31" y="420"/>
                  </a:moveTo>
                  <a:cubicBezTo>
                    <a:pt x="31" y="420"/>
                    <a:pt x="15" y="431"/>
                    <a:pt x="8" y="440"/>
                  </a:cubicBezTo>
                  <a:cubicBezTo>
                    <a:pt x="0" y="449"/>
                    <a:pt x="1" y="453"/>
                    <a:pt x="1" y="453"/>
                  </a:cubicBezTo>
                  <a:cubicBezTo>
                    <a:pt x="1" y="453"/>
                    <a:pt x="10" y="457"/>
                    <a:pt x="22" y="455"/>
                  </a:cubicBezTo>
                  <a:cubicBezTo>
                    <a:pt x="33" y="452"/>
                    <a:pt x="36" y="450"/>
                    <a:pt x="43" y="455"/>
                  </a:cubicBezTo>
                  <a:cubicBezTo>
                    <a:pt x="49" y="459"/>
                    <a:pt x="50" y="460"/>
                    <a:pt x="50" y="460"/>
                  </a:cubicBezTo>
                  <a:cubicBezTo>
                    <a:pt x="55" y="449"/>
                    <a:pt x="55" y="449"/>
                    <a:pt x="55" y="449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48" y="442"/>
                    <a:pt x="61" y="444"/>
                    <a:pt x="69" y="451"/>
                  </a:cubicBezTo>
                  <a:cubicBezTo>
                    <a:pt x="77" y="457"/>
                    <a:pt x="83" y="461"/>
                    <a:pt x="86" y="456"/>
                  </a:cubicBezTo>
                  <a:cubicBezTo>
                    <a:pt x="88" y="452"/>
                    <a:pt x="86" y="447"/>
                    <a:pt x="81" y="445"/>
                  </a:cubicBezTo>
                  <a:cubicBezTo>
                    <a:pt x="76" y="443"/>
                    <a:pt x="71" y="439"/>
                    <a:pt x="68" y="435"/>
                  </a:cubicBezTo>
                  <a:cubicBezTo>
                    <a:pt x="65" y="432"/>
                    <a:pt x="61" y="431"/>
                    <a:pt x="61" y="431"/>
                  </a:cubicBezTo>
                  <a:cubicBezTo>
                    <a:pt x="61" y="431"/>
                    <a:pt x="63" y="425"/>
                    <a:pt x="70" y="428"/>
                  </a:cubicBezTo>
                  <a:cubicBezTo>
                    <a:pt x="78" y="432"/>
                    <a:pt x="87" y="434"/>
                    <a:pt x="90" y="433"/>
                  </a:cubicBezTo>
                  <a:cubicBezTo>
                    <a:pt x="94" y="432"/>
                    <a:pt x="96" y="423"/>
                    <a:pt x="90" y="421"/>
                  </a:cubicBezTo>
                  <a:cubicBezTo>
                    <a:pt x="84" y="419"/>
                    <a:pt x="78" y="416"/>
                    <a:pt x="78" y="416"/>
                  </a:cubicBezTo>
                  <a:cubicBezTo>
                    <a:pt x="78" y="416"/>
                    <a:pt x="90" y="417"/>
                    <a:pt x="90" y="409"/>
                  </a:cubicBezTo>
                  <a:cubicBezTo>
                    <a:pt x="90" y="402"/>
                    <a:pt x="82" y="403"/>
                    <a:pt x="73" y="403"/>
                  </a:cubicBezTo>
                  <a:cubicBezTo>
                    <a:pt x="63" y="404"/>
                    <a:pt x="60" y="409"/>
                    <a:pt x="54" y="410"/>
                  </a:cubicBezTo>
                  <a:cubicBezTo>
                    <a:pt x="48" y="412"/>
                    <a:pt x="47" y="411"/>
                    <a:pt x="42" y="414"/>
                  </a:cubicBezTo>
                  <a:cubicBezTo>
                    <a:pt x="38" y="417"/>
                    <a:pt x="31" y="420"/>
                    <a:pt x="31" y="42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1" name="Freeform 214"/>
            <p:cNvSpPr>
              <a:spLocks noEditPoints="1"/>
            </p:cNvSpPr>
            <p:nvPr/>
          </p:nvSpPr>
          <p:spPr bwMode="auto">
            <a:xfrm>
              <a:off x="2540000" y="4002088"/>
              <a:ext cx="914400" cy="960438"/>
            </a:xfrm>
            <a:custGeom>
              <a:avLst/>
              <a:gdLst>
                <a:gd name="T0" fmla="*/ 2147483647 w 347"/>
                <a:gd name="T1" fmla="*/ 0 h 365"/>
                <a:gd name="T2" fmla="*/ 2147483647 w 347"/>
                <a:gd name="T3" fmla="*/ 2147483647 h 365"/>
                <a:gd name="T4" fmla="*/ 2147483647 w 347"/>
                <a:gd name="T5" fmla="*/ 2147483647 h 365"/>
                <a:gd name="T6" fmla="*/ 2147483647 w 347"/>
                <a:gd name="T7" fmla="*/ 2147483647 h 365"/>
                <a:gd name="T8" fmla="*/ 2147483647 w 347"/>
                <a:gd name="T9" fmla="*/ 2147483647 h 365"/>
                <a:gd name="T10" fmla="*/ 2147483647 w 347"/>
                <a:gd name="T11" fmla="*/ 2147483647 h 365"/>
                <a:gd name="T12" fmla="*/ 2147483647 w 347"/>
                <a:gd name="T13" fmla="*/ 2147483647 h 365"/>
                <a:gd name="T14" fmla="*/ 2147483647 w 347"/>
                <a:gd name="T15" fmla="*/ 2147483647 h 365"/>
                <a:gd name="T16" fmla="*/ 2147483647 w 347"/>
                <a:gd name="T17" fmla="*/ 2147483647 h 365"/>
                <a:gd name="T18" fmla="*/ 2147483647 w 347"/>
                <a:gd name="T19" fmla="*/ 2147483647 h 365"/>
                <a:gd name="T20" fmla="*/ 2147483647 w 347"/>
                <a:gd name="T21" fmla="*/ 2147483647 h 365"/>
                <a:gd name="T22" fmla="*/ 2147483647 w 347"/>
                <a:gd name="T23" fmla="*/ 2147483647 h 365"/>
                <a:gd name="T24" fmla="*/ 2147483647 w 347"/>
                <a:gd name="T25" fmla="*/ 2147483647 h 365"/>
                <a:gd name="T26" fmla="*/ 2147483647 w 347"/>
                <a:gd name="T27" fmla="*/ 2147483647 h 365"/>
                <a:gd name="T28" fmla="*/ 2147483647 w 347"/>
                <a:gd name="T29" fmla="*/ 2147483647 h 365"/>
                <a:gd name="T30" fmla="*/ 2147483647 w 347"/>
                <a:gd name="T31" fmla="*/ 2147483647 h 365"/>
                <a:gd name="T32" fmla="*/ 2147483647 w 347"/>
                <a:gd name="T33" fmla="*/ 2147483647 h 365"/>
                <a:gd name="T34" fmla="*/ 2147483647 w 347"/>
                <a:gd name="T35" fmla="*/ 2147483647 h 365"/>
                <a:gd name="T36" fmla="*/ 2147483647 w 347"/>
                <a:gd name="T37" fmla="*/ 2147483647 h 365"/>
                <a:gd name="T38" fmla="*/ 2147483647 w 347"/>
                <a:gd name="T39" fmla="*/ 2147483647 h 365"/>
                <a:gd name="T40" fmla="*/ 2147483647 w 347"/>
                <a:gd name="T41" fmla="*/ 2147483647 h 365"/>
                <a:gd name="T42" fmla="*/ 2147483647 w 347"/>
                <a:gd name="T43" fmla="*/ 2147483647 h 365"/>
                <a:gd name="T44" fmla="*/ 2147483647 w 347"/>
                <a:gd name="T45" fmla="*/ 2147483647 h 365"/>
                <a:gd name="T46" fmla="*/ 2147483647 w 347"/>
                <a:gd name="T47" fmla="*/ 2147483647 h 365"/>
                <a:gd name="T48" fmla="*/ 2147483647 w 347"/>
                <a:gd name="T49" fmla="*/ 2147483647 h 365"/>
                <a:gd name="T50" fmla="*/ 2147483647 w 347"/>
                <a:gd name="T51" fmla="*/ 2147483647 h 365"/>
                <a:gd name="T52" fmla="*/ 2147483647 w 347"/>
                <a:gd name="T53" fmla="*/ 2147483647 h 365"/>
                <a:gd name="T54" fmla="*/ 2147483647 w 347"/>
                <a:gd name="T55" fmla="*/ 2147483647 h 365"/>
                <a:gd name="T56" fmla="*/ 2147483647 w 347"/>
                <a:gd name="T57" fmla="*/ 2147483647 h 365"/>
                <a:gd name="T58" fmla="*/ 2147483647 w 347"/>
                <a:gd name="T59" fmla="*/ 2147483647 h 365"/>
                <a:gd name="T60" fmla="*/ 2147483647 w 347"/>
                <a:gd name="T61" fmla="*/ 2147483647 h 365"/>
                <a:gd name="T62" fmla="*/ 2147483647 w 347"/>
                <a:gd name="T63" fmla="*/ 2147483647 h 365"/>
                <a:gd name="T64" fmla="*/ 2147483647 w 347"/>
                <a:gd name="T65" fmla="*/ 2147483647 h 365"/>
                <a:gd name="T66" fmla="*/ 2147483647 w 347"/>
                <a:gd name="T67" fmla="*/ 2147483647 h 365"/>
                <a:gd name="T68" fmla="*/ 2147483647 w 347"/>
                <a:gd name="T69" fmla="*/ 2147483647 h 365"/>
                <a:gd name="T70" fmla="*/ 2147483647 w 347"/>
                <a:gd name="T71" fmla="*/ 2147483647 h 365"/>
                <a:gd name="T72" fmla="*/ 2147483647 w 347"/>
                <a:gd name="T73" fmla="*/ 2147483647 h 365"/>
                <a:gd name="T74" fmla="*/ 2147483647 w 347"/>
                <a:gd name="T75" fmla="*/ 2147483647 h 365"/>
                <a:gd name="T76" fmla="*/ 2147483647 w 347"/>
                <a:gd name="T77" fmla="*/ 2147483647 h 365"/>
                <a:gd name="T78" fmla="*/ 2147483647 w 347"/>
                <a:gd name="T79" fmla="*/ 0 h 365"/>
                <a:gd name="T80" fmla="*/ 0 w 347"/>
                <a:gd name="T81" fmla="*/ 2147483647 h 365"/>
                <a:gd name="T82" fmla="*/ 2147483647 w 347"/>
                <a:gd name="T83" fmla="*/ 2147483647 h 365"/>
                <a:gd name="T84" fmla="*/ 2147483647 w 347"/>
                <a:gd name="T85" fmla="*/ 2147483647 h 365"/>
                <a:gd name="T86" fmla="*/ 2147483647 w 347"/>
                <a:gd name="T87" fmla="*/ 2147483647 h 365"/>
                <a:gd name="T88" fmla="*/ 2147483647 w 347"/>
                <a:gd name="T89" fmla="*/ 2147483647 h 365"/>
                <a:gd name="T90" fmla="*/ 2147483647 w 347"/>
                <a:gd name="T91" fmla="*/ 2147483647 h 365"/>
                <a:gd name="T92" fmla="*/ 0 w 347"/>
                <a:gd name="T93" fmla="*/ 2147483647 h 365"/>
                <a:gd name="T94" fmla="*/ 2147483647 w 347"/>
                <a:gd name="T95" fmla="*/ 2147483647 h 365"/>
                <a:gd name="T96" fmla="*/ 2147483647 w 347"/>
                <a:gd name="T97" fmla="*/ 2147483647 h 365"/>
                <a:gd name="T98" fmla="*/ 2147483647 w 347"/>
                <a:gd name="T99" fmla="*/ 2147483647 h 365"/>
                <a:gd name="T100" fmla="*/ 2147483647 w 347"/>
                <a:gd name="T101" fmla="*/ 2147483647 h 365"/>
                <a:gd name="T102" fmla="*/ 2147483647 w 347"/>
                <a:gd name="T103" fmla="*/ 2147483647 h 365"/>
                <a:gd name="T104" fmla="*/ 2147483647 w 347"/>
                <a:gd name="T105" fmla="*/ 2147483647 h 365"/>
                <a:gd name="T106" fmla="*/ 2147483647 w 347"/>
                <a:gd name="T107" fmla="*/ 2147483647 h 365"/>
                <a:gd name="T108" fmla="*/ 2147483647 w 347"/>
                <a:gd name="T109" fmla="*/ 2147483647 h 3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47" h="365">
                  <a:moveTo>
                    <a:pt x="172" y="0"/>
                  </a:moveTo>
                  <a:cubicBezTo>
                    <a:pt x="172" y="0"/>
                    <a:pt x="170" y="1"/>
                    <a:pt x="171" y="4"/>
                  </a:cubicBezTo>
                  <a:cubicBezTo>
                    <a:pt x="171" y="8"/>
                    <a:pt x="177" y="10"/>
                    <a:pt x="182" y="15"/>
                  </a:cubicBezTo>
                  <a:cubicBezTo>
                    <a:pt x="188" y="20"/>
                    <a:pt x="195" y="25"/>
                    <a:pt x="196" y="27"/>
                  </a:cubicBezTo>
                  <a:cubicBezTo>
                    <a:pt x="197" y="28"/>
                    <a:pt x="200" y="30"/>
                    <a:pt x="200" y="30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07" y="30"/>
                    <a:pt x="210" y="27"/>
                    <a:pt x="213" y="26"/>
                  </a:cubicBezTo>
                  <a:cubicBezTo>
                    <a:pt x="217" y="25"/>
                    <a:pt x="226" y="21"/>
                    <a:pt x="231" y="19"/>
                  </a:cubicBezTo>
                  <a:cubicBezTo>
                    <a:pt x="237" y="17"/>
                    <a:pt x="240" y="15"/>
                    <a:pt x="240" y="15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0" y="9"/>
                    <a:pt x="241" y="9"/>
                    <a:pt x="242" y="13"/>
                  </a:cubicBezTo>
                  <a:cubicBezTo>
                    <a:pt x="242" y="16"/>
                    <a:pt x="242" y="21"/>
                    <a:pt x="243" y="22"/>
                  </a:cubicBezTo>
                  <a:cubicBezTo>
                    <a:pt x="244" y="23"/>
                    <a:pt x="244" y="25"/>
                    <a:pt x="244" y="25"/>
                  </a:cubicBezTo>
                  <a:cubicBezTo>
                    <a:pt x="244" y="25"/>
                    <a:pt x="246" y="60"/>
                    <a:pt x="246" y="77"/>
                  </a:cubicBezTo>
                  <a:cubicBezTo>
                    <a:pt x="247" y="94"/>
                    <a:pt x="250" y="143"/>
                    <a:pt x="250" y="159"/>
                  </a:cubicBezTo>
                  <a:cubicBezTo>
                    <a:pt x="249" y="175"/>
                    <a:pt x="252" y="199"/>
                    <a:pt x="261" y="219"/>
                  </a:cubicBezTo>
                  <a:cubicBezTo>
                    <a:pt x="270" y="239"/>
                    <a:pt x="286" y="274"/>
                    <a:pt x="287" y="284"/>
                  </a:cubicBezTo>
                  <a:cubicBezTo>
                    <a:pt x="288" y="294"/>
                    <a:pt x="287" y="296"/>
                    <a:pt x="287" y="296"/>
                  </a:cubicBezTo>
                  <a:cubicBezTo>
                    <a:pt x="287" y="296"/>
                    <a:pt x="287" y="295"/>
                    <a:pt x="282" y="293"/>
                  </a:cubicBezTo>
                  <a:cubicBezTo>
                    <a:pt x="277" y="291"/>
                    <a:pt x="283" y="290"/>
                    <a:pt x="274" y="290"/>
                  </a:cubicBezTo>
                  <a:cubicBezTo>
                    <a:pt x="265" y="291"/>
                    <a:pt x="264" y="292"/>
                    <a:pt x="257" y="294"/>
                  </a:cubicBezTo>
                  <a:cubicBezTo>
                    <a:pt x="251" y="296"/>
                    <a:pt x="250" y="297"/>
                    <a:pt x="250" y="300"/>
                  </a:cubicBezTo>
                  <a:cubicBezTo>
                    <a:pt x="251" y="303"/>
                    <a:pt x="252" y="303"/>
                    <a:pt x="252" y="303"/>
                  </a:cubicBezTo>
                  <a:cubicBezTo>
                    <a:pt x="252" y="303"/>
                    <a:pt x="222" y="303"/>
                    <a:pt x="213" y="302"/>
                  </a:cubicBezTo>
                  <a:cubicBezTo>
                    <a:pt x="203" y="302"/>
                    <a:pt x="196" y="302"/>
                    <a:pt x="186" y="301"/>
                  </a:cubicBezTo>
                  <a:cubicBezTo>
                    <a:pt x="176" y="301"/>
                    <a:pt x="166" y="299"/>
                    <a:pt x="156" y="299"/>
                  </a:cubicBezTo>
                  <a:cubicBezTo>
                    <a:pt x="145" y="298"/>
                    <a:pt x="138" y="299"/>
                    <a:pt x="130" y="298"/>
                  </a:cubicBezTo>
                  <a:cubicBezTo>
                    <a:pt x="122" y="298"/>
                    <a:pt x="102" y="297"/>
                    <a:pt x="102" y="297"/>
                  </a:cubicBezTo>
                  <a:cubicBezTo>
                    <a:pt x="102" y="297"/>
                    <a:pt x="110" y="294"/>
                    <a:pt x="108" y="288"/>
                  </a:cubicBezTo>
                  <a:cubicBezTo>
                    <a:pt x="106" y="282"/>
                    <a:pt x="104" y="283"/>
                    <a:pt x="97" y="283"/>
                  </a:cubicBezTo>
                  <a:cubicBezTo>
                    <a:pt x="90" y="283"/>
                    <a:pt x="86" y="282"/>
                    <a:pt x="83" y="284"/>
                  </a:cubicBezTo>
                  <a:cubicBezTo>
                    <a:pt x="79" y="286"/>
                    <a:pt x="71" y="289"/>
                    <a:pt x="71" y="289"/>
                  </a:cubicBezTo>
                  <a:cubicBezTo>
                    <a:pt x="71" y="289"/>
                    <a:pt x="83" y="263"/>
                    <a:pt x="87" y="255"/>
                  </a:cubicBezTo>
                  <a:cubicBezTo>
                    <a:pt x="90" y="246"/>
                    <a:pt x="107" y="218"/>
                    <a:pt x="116" y="198"/>
                  </a:cubicBezTo>
                  <a:cubicBezTo>
                    <a:pt x="125" y="178"/>
                    <a:pt x="134" y="147"/>
                    <a:pt x="138" y="134"/>
                  </a:cubicBezTo>
                  <a:cubicBezTo>
                    <a:pt x="141" y="120"/>
                    <a:pt x="147" y="97"/>
                    <a:pt x="151" y="80"/>
                  </a:cubicBezTo>
                  <a:cubicBezTo>
                    <a:pt x="154" y="62"/>
                    <a:pt x="161" y="46"/>
                    <a:pt x="163" y="35"/>
                  </a:cubicBezTo>
                  <a:cubicBezTo>
                    <a:pt x="165" y="24"/>
                    <a:pt x="165" y="18"/>
                    <a:pt x="166" y="13"/>
                  </a:cubicBezTo>
                  <a:cubicBezTo>
                    <a:pt x="167" y="8"/>
                    <a:pt x="167" y="6"/>
                    <a:pt x="169" y="4"/>
                  </a:cubicBezTo>
                  <a:cubicBezTo>
                    <a:pt x="170" y="2"/>
                    <a:pt x="172" y="0"/>
                    <a:pt x="172" y="0"/>
                  </a:cubicBezTo>
                  <a:close/>
                  <a:moveTo>
                    <a:pt x="0" y="324"/>
                  </a:moveTo>
                  <a:cubicBezTo>
                    <a:pt x="0" y="324"/>
                    <a:pt x="9" y="333"/>
                    <a:pt x="12" y="334"/>
                  </a:cubicBezTo>
                  <a:cubicBezTo>
                    <a:pt x="15" y="334"/>
                    <a:pt x="16" y="333"/>
                    <a:pt x="16" y="333"/>
                  </a:cubicBezTo>
                  <a:cubicBezTo>
                    <a:pt x="16" y="333"/>
                    <a:pt x="17" y="323"/>
                    <a:pt x="25" y="316"/>
                  </a:cubicBezTo>
                  <a:cubicBezTo>
                    <a:pt x="33" y="309"/>
                    <a:pt x="46" y="301"/>
                    <a:pt x="46" y="301"/>
                  </a:cubicBezTo>
                  <a:cubicBezTo>
                    <a:pt x="46" y="301"/>
                    <a:pt x="29" y="303"/>
                    <a:pt x="15" y="312"/>
                  </a:cubicBezTo>
                  <a:cubicBezTo>
                    <a:pt x="0" y="321"/>
                    <a:pt x="0" y="324"/>
                    <a:pt x="0" y="324"/>
                  </a:cubicBezTo>
                  <a:close/>
                  <a:moveTo>
                    <a:pt x="313" y="327"/>
                  </a:moveTo>
                  <a:cubicBezTo>
                    <a:pt x="313" y="327"/>
                    <a:pt x="324" y="334"/>
                    <a:pt x="329" y="344"/>
                  </a:cubicBezTo>
                  <a:cubicBezTo>
                    <a:pt x="334" y="354"/>
                    <a:pt x="334" y="362"/>
                    <a:pt x="334" y="362"/>
                  </a:cubicBezTo>
                  <a:cubicBezTo>
                    <a:pt x="336" y="365"/>
                    <a:pt x="336" y="365"/>
                    <a:pt x="336" y="365"/>
                  </a:cubicBezTo>
                  <a:cubicBezTo>
                    <a:pt x="336" y="365"/>
                    <a:pt x="342" y="360"/>
                    <a:pt x="344" y="358"/>
                  </a:cubicBezTo>
                  <a:cubicBezTo>
                    <a:pt x="346" y="357"/>
                    <a:pt x="347" y="355"/>
                    <a:pt x="347" y="355"/>
                  </a:cubicBezTo>
                  <a:cubicBezTo>
                    <a:pt x="347" y="355"/>
                    <a:pt x="342" y="346"/>
                    <a:pt x="330" y="337"/>
                  </a:cubicBezTo>
                  <a:cubicBezTo>
                    <a:pt x="317" y="327"/>
                    <a:pt x="313" y="327"/>
                    <a:pt x="313" y="3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2" name="Freeform 215"/>
            <p:cNvSpPr>
              <a:spLocks/>
            </p:cNvSpPr>
            <p:nvPr/>
          </p:nvSpPr>
          <p:spPr bwMode="auto">
            <a:xfrm>
              <a:off x="2967038" y="4078288"/>
              <a:ext cx="150813" cy="696913"/>
            </a:xfrm>
            <a:custGeom>
              <a:avLst/>
              <a:gdLst>
                <a:gd name="T0" fmla="*/ 2147483647 w 57"/>
                <a:gd name="T1" fmla="*/ 0 h 265"/>
                <a:gd name="T2" fmla="*/ 2147483647 w 57"/>
                <a:gd name="T3" fmla="*/ 2147483647 h 265"/>
                <a:gd name="T4" fmla="*/ 2147483647 w 57"/>
                <a:gd name="T5" fmla="*/ 2147483647 h 265"/>
                <a:gd name="T6" fmla="*/ 2147483647 w 57"/>
                <a:gd name="T7" fmla="*/ 2147483647 h 265"/>
                <a:gd name="T8" fmla="*/ 2147483647 w 57"/>
                <a:gd name="T9" fmla="*/ 2147483647 h 265"/>
                <a:gd name="T10" fmla="*/ 2147483647 w 57"/>
                <a:gd name="T11" fmla="*/ 2147483647 h 265"/>
                <a:gd name="T12" fmla="*/ 2147483647 w 57"/>
                <a:gd name="T13" fmla="*/ 2147483647 h 265"/>
                <a:gd name="T14" fmla="*/ 0 w 57"/>
                <a:gd name="T15" fmla="*/ 2147483647 h 265"/>
                <a:gd name="T16" fmla="*/ 2147483647 w 57"/>
                <a:gd name="T17" fmla="*/ 2147483647 h 265"/>
                <a:gd name="T18" fmla="*/ 2147483647 w 57"/>
                <a:gd name="T19" fmla="*/ 2147483647 h 265"/>
                <a:gd name="T20" fmla="*/ 2147483647 w 57"/>
                <a:gd name="T21" fmla="*/ 2147483647 h 265"/>
                <a:gd name="T22" fmla="*/ 2147483647 w 57"/>
                <a:gd name="T23" fmla="*/ 2147483647 h 265"/>
                <a:gd name="T24" fmla="*/ 2147483647 w 57"/>
                <a:gd name="T25" fmla="*/ 2147483647 h 265"/>
                <a:gd name="T26" fmla="*/ 2147483647 w 57"/>
                <a:gd name="T27" fmla="*/ 2147483647 h 265"/>
                <a:gd name="T28" fmla="*/ 2147483647 w 57"/>
                <a:gd name="T29" fmla="*/ 2147483647 h 265"/>
                <a:gd name="T30" fmla="*/ 2147483647 w 57"/>
                <a:gd name="T31" fmla="*/ 2147483647 h 265"/>
                <a:gd name="T32" fmla="*/ 2147483647 w 57"/>
                <a:gd name="T33" fmla="*/ 2147483647 h 265"/>
                <a:gd name="T34" fmla="*/ 2147483647 w 57"/>
                <a:gd name="T35" fmla="*/ 2147483647 h 265"/>
                <a:gd name="T36" fmla="*/ 2147483647 w 57"/>
                <a:gd name="T37" fmla="*/ 2147483647 h 265"/>
                <a:gd name="T38" fmla="*/ 2147483647 w 57"/>
                <a:gd name="T39" fmla="*/ 2147483647 h 265"/>
                <a:gd name="T40" fmla="*/ 2147483647 w 57"/>
                <a:gd name="T41" fmla="*/ 0 h 26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7" h="265">
                  <a:moveTo>
                    <a:pt x="37" y="0"/>
                  </a:moveTo>
                  <a:cubicBezTo>
                    <a:pt x="37" y="0"/>
                    <a:pt x="32" y="2"/>
                    <a:pt x="30" y="7"/>
                  </a:cubicBezTo>
                  <a:cubicBezTo>
                    <a:pt x="29" y="12"/>
                    <a:pt x="27" y="14"/>
                    <a:pt x="30" y="17"/>
                  </a:cubicBezTo>
                  <a:cubicBezTo>
                    <a:pt x="32" y="20"/>
                    <a:pt x="32" y="22"/>
                    <a:pt x="32" y="22"/>
                  </a:cubicBezTo>
                  <a:cubicBezTo>
                    <a:pt x="32" y="22"/>
                    <a:pt x="28" y="33"/>
                    <a:pt x="25" y="39"/>
                  </a:cubicBezTo>
                  <a:cubicBezTo>
                    <a:pt x="22" y="45"/>
                    <a:pt x="19" y="60"/>
                    <a:pt x="17" y="71"/>
                  </a:cubicBezTo>
                  <a:cubicBezTo>
                    <a:pt x="15" y="82"/>
                    <a:pt x="7" y="182"/>
                    <a:pt x="4" y="203"/>
                  </a:cubicBezTo>
                  <a:cubicBezTo>
                    <a:pt x="1" y="223"/>
                    <a:pt x="0" y="235"/>
                    <a:pt x="0" y="235"/>
                  </a:cubicBezTo>
                  <a:cubicBezTo>
                    <a:pt x="0" y="235"/>
                    <a:pt x="6" y="241"/>
                    <a:pt x="14" y="250"/>
                  </a:cubicBezTo>
                  <a:cubicBezTo>
                    <a:pt x="21" y="259"/>
                    <a:pt x="24" y="265"/>
                    <a:pt x="24" y="265"/>
                  </a:cubicBezTo>
                  <a:cubicBezTo>
                    <a:pt x="24" y="265"/>
                    <a:pt x="32" y="260"/>
                    <a:pt x="39" y="253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54" y="240"/>
                    <a:pt x="54" y="240"/>
                    <a:pt x="54" y="240"/>
                  </a:cubicBezTo>
                  <a:cubicBezTo>
                    <a:pt x="54" y="240"/>
                    <a:pt x="57" y="202"/>
                    <a:pt x="56" y="166"/>
                  </a:cubicBezTo>
                  <a:cubicBezTo>
                    <a:pt x="55" y="130"/>
                    <a:pt x="56" y="65"/>
                    <a:pt x="56" y="54"/>
                  </a:cubicBezTo>
                  <a:cubicBezTo>
                    <a:pt x="56" y="42"/>
                    <a:pt x="55" y="28"/>
                    <a:pt x="54" y="25"/>
                  </a:cubicBezTo>
                  <a:cubicBezTo>
                    <a:pt x="53" y="21"/>
                    <a:pt x="50" y="19"/>
                    <a:pt x="50" y="19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2" y="7"/>
                    <a:pt x="50" y="4"/>
                  </a:cubicBezTo>
                  <a:cubicBezTo>
                    <a:pt x="48" y="1"/>
                    <a:pt x="46" y="1"/>
                    <a:pt x="46" y="1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5A82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5" name="椭圆 94"/>
          <p:cNvSpPr/>
          <p:nvPr/>
        </p:nvSpPr>
        <p:spPr>
          <a:xfrm>
            <a:off x="4278313" y="6076950"/>
            <a:ext cx="1773237" cy="296863"/>
          </a:xfrm>
          <a:prstGeom prst="ellipse">
            <a:avLst/>
          </a:prstGeom>
          <a:gradFill flip="none" rotWithShape="1">
            <a:gsLst>
              <a:gs pos="0">
                <a:srgbClr val="000000">
                  <a:alpha val="41000"/>
                </a:srgb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1475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椭圆 105"/>
          <p:cNvSpPr/>
          <p:nvPr/>
        </p:nvSpPr>
        <p:spPr>
          <a:xfrm>
            <a:off x="3555450" y="5158033"/>
            <a:ext cx="4451330" cy="943473"/>
          </a:xfrm>
          <a:prstGeom prst="ellipse">
            <a:avLst/>
          </a:prstGeom>
          <a:gradFill flip="none" rotWithShape="1">
            <a:gsLst>
              <a:gs pos="2339">
                <a:schemeClr val="tx1"/>
              </a:gs>
              <a:gs pos="85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0661" name="组合 17"/>
          <p:cNvGrpSpPr>
            <a:grpSpLocks/>
          </p:cNvGrpSpPr>
          <p:nvPr/>
        </p:nvGrpSpPr>
        <p:grpSpPr bwMode="auto">
          <a:xfrm>
            <a:off x="4657725" y="1303338"/>
            <a:ext cx="3105150" cy="4405312"/>
            <a:chOff x="2425701" y="495301"/>
            <a:chExt cx="4133850" cy="5862638"/>
          </a:xfrm>
        </p:grpSpPr>
        <p:sp>
          <p:nvSpPr>
            <p:cNvPr id="70725" name="Freeform 5"/>
            <p:cNvSpPr>
              <a:spLocks/>
            </p:cNvSpPr>
            <p:nvPr/>
          </p:nvSpPr>
          <p:spPr bwMode="auto">
            <a:xfrm>
              <a:off x="2749551" y="3600451"/>
              <a:ext cx="3727450" cy="2514600"/>
            </a:xfrm>
            <a:custGeom>
              <a:avLst/>
              <a:gdLst>
                <a:gd name="T0" fmla="*/ 2147483647 w 991"/>
                <a:gd name="T1" fmla="*/ 2147483647 h 669"/>
                <a:gd name="T2" fmla="*/ 2147483647 w 991"/>
                <a:gd name="T3" fmla="*/ 2147483647 h 669"/>
                <a:gd name="T4" fmla="*/ 2147483647 w 991"/>
                <a:gd name="T5" fmla="*/ 2147483647 h 669"/>
                <a:gd name="T6" fmla="*/ 2147483647 w 991"/>
                <a:gd name="T7" fmla="*/ 2147483647 h 669"/>
                <a:gd name="T8" fmla="*/ 2147483647 w 991"/>
                <a:gd name="T9" fmla="*/ 2147483647 h 669"/>
                <a:gd name="T10" fmla="*/ 2147483647 w 991"/>
                <a:gd name="T11" fmla="*/ 2147483647 h 669"/>
                <a:gd name="T12" fmla="*/ 2147483647 w 991"/>
                <a:gd name="T13" fmla="*/ 2147483647 h 669"/>
                <a:gd name="T14" fmla="*/ 2147483647 w 991"/>
                <a:gd name="T15" fmla="*/ 2147483647 h 669"/>
                <a:gd name="T16" fmla="*/ 2147483647 w 991"/>
                <a:gd name="T17" fmla="*/ 2147483647 h 669"/>
                <a:gd name="T18" fmla="*/ 2147483647 w 991"/>
                <a:gd name="T19" fmla="*/ 2147483647 h 669"/>
                <a:gd name="T20" fmla="*/ 2147483647 w 991"/>
                <a:gd name="T21" fmla="*/ 2147483647 h 669"/>
                <a:gd name="T22" fmla="*/ 2147483647 w 991"/>
                <a:gd name="T23" fmla="*/ 2147483647 h 669"/>
                <a:gd name="T24" fmla="*/ 2147483647 w 991"/>
                <a:gd name="T25" fmla="*/ 2147483647 h 669"/>
                <a:gd name="T26" fmla="*/ 2147483647 w 991"/>
                <a:gd name="T27" fmla="*/ 2147483647 h 669"/>
                <a:gd name="T28" fmla="*/ 2147483647 w 991"/>
                <a:gd name="T29" fmla="*/ 2147483647 h 669"/>
                <a:gd name="T30" fmla="*/ 2147483647 w 991"/>
                <a:gd name="T31" fmla="*/ 2147483647 h 669"/>
                <a:gd name="T32" fmla="*/ 2147483647 w 991"/>
                <a:gd name="T33" fmla="*/ 2147483647 h 669"/>
                <a:gd name="T34" fmla="*/ 2147483647 w 991"/>
                <a:gd name="T35" fmla="*/ 2147483647 h 669"/>
                <a:gd name="T36" fmla="*/ 2147483647 w 991"/>
                <a:gd name="T37" fmla="*/ 2147483647 h 669"/>
                <a:gd name="T38" fmla="*/ 2147483647 w 991"/>
                <a:gd name="T39" fmla="*/ 2147483647 h 669"/>
                <a:gd name="T40" fmla="*/ 2147483647 w 991"/>
                <a:gd name="T41" fmla="*/ 2147483647 h 669"/>
                <a:gd name="T42" fmla="*/ 2147483647 w 991"/>
                <a:gd name="T43" fmla="*/ 2147483647 h 669"/>
                <a:gd name="T44" fmla="*/ 2147483647 w 991"/>
                <a:gd name="T45" fmla="*/ 2147483647 h 669"/>
                <a:gd name="T46" fmla="*/ 2147483647 w 991"/>
                <a:gd name="T47" fmla="*/ 2147483647 h 669"/>
                <a:gd name="T48" fmla="*/ 2147483647 w 991"/>
                <a:gd name="T49" fmla="*/ 2147483647 h 669"/>
                <a:gd name="T50" fmla="*/ 2147483647 w 991"/>
                <a:gd name="T51" fmla="*/ 2147483647 h 669"/>
                <a:gd name="T52" fmla="*/ 2147483647 w 991"/>
                <a:gd name="T53" fmla="*/ 2147483647 h 669"/>
                <a:gd name="T54" fmla="*/ 0 w 991"/>
                <a:gd name="T55" fmla="*/ 2147483647 h 669"/>
                <a:gd name="T56" fmla="*/ 0 w 991"/>
                <a:gd name="T57" fmla="*/ 2147483647 h 669"/>
                <a:gd name="T58" fmla="*/ 2147483647 w 991"/>
                <a:gd name="T59" fmla="*/ 2147483647 h 669"/>
                <a:gd name="T60" fmla="*/ 2147483647 w 991"/>
                <a:gd name="T61" fmla="*/ 2147483647 h 669"/>
                <a:gd name="T62" fmla="*/ 2147483647 w 991"/>
                <a:gd name="T63" fmla="*/ 2147483647 h 669"/>
                <a:gd name="T64" fmla="*/ 2147483647 w 991"/>
                <a:gd name="T65" fmla="*/ 2147483647 h 669"/>
                <a:gd name="T66" fmla="*/ 2147483647 w 991"/>
                <a:gd name="T67" fmla="*/ 2147483647 h 669"/>
                <a:gd name="T68" fmla="*/ 2147483647 w 991"/>
                <a:gd name="T69" fmla="*/ 2147483647 h 669"/>
                <a:gd name="T70" fmla="*/ 2147483647 w 991"/>
                <a:gd name="T71" fmla="*/ 2147483647 h 669"/>
                <a:gd name="T72" fmla="*/ 2147483647 w 991"/>
                <a:gd name="T73" fmla="*/ 2147483647 h 669"/>
                <a:gd name="T74" fmla="*/ 2147483647 w 991"/>
                <a:gd name="T75" fmla="*/ 2147483647 h 669"/>
                <a:gd name="T76" fmla="*/ 2147483647 w 991"/>
                <a:gd name="T77" fmla="*/ 2147483647 h 669"/>
                <a:gd name="T78" fmla="*/ 2147483647 w 991"/>
                <a:gd name="T79" fmla="*/ 2147483647 h 669"/>
                <a:gd name="T80" fmla="*/ 2147483647 w 991"/>
                <a:gd name="T81" fmla="*/ 2147483647 h 669"/>
                <a:gd name="T82" fmla="*/ 2147483647 w 991"/>
                <a:gd name="T83" fmla="*/ 2147483647 h 669"/>
                <a:gd name="T84" fmla="*/ 2147483647 w 991"/>
                <a:gd name="T85" fmla="*/ 2147483647 h 669"/>
                <a:gd name="T86" fmla="*/ 2147483647 w 991"/>
                <a:gd name="T87" fmla="*/ 2147483647 h 669"/>
                <a:gd name="T88" fmla="*/ 2147483647 w 991"/>
                <a:gd name="T89" fmla="*/ 2147483647 h 66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991" h="669">
                  <a:moveTo>
                    <a:pt x="985" y="157"/>
                  </a:moveTo>
                  <a:cubicBezTo>
                    <a:pt x="981" y="144"/>
                    <a:pt x="976" y="132"/>
                    <a:pt x="970" y="121"/>
                  </a:cubicBezTo>
                  <a:cubicBezTo>
                    <a:pt x="963" y="110"/>
                    <a:pt x="954" y="99"/>
                    <a:pt x="944" y="89"/>
                  </a:cubicBezTo>
                  <a:cubicBezTo>
                    <a:pt x="934" y="79"/>
                    <a:pt x="922" y="69"/>
                    <a:pt x="908" y="61"/>
                  </a:cubicBezTo>
                  <a:cubicBezTo>
                    <a:pt x="899" y="55"/>
                    <a:pt x="890" y="50"/>
                    <a:pt x="880" y="46"/>
                  </a:cubicBezTo>
                  <a:cubicBezTo>
                    <a:pt x="869" y="41"/>
                    <a:pt x="859" y="37"/>
                    <a:pt x="847" y="33"/>
                  </a:cubicBezTo>
                  <a:cubicBezTo>
                    <a:pt x="836" y="29"/>
                    <a:pt x="823" y="26"/>
                    <a:pt x="811" y="23"/>
                  </a:cubicBezTo>
                  <a:cubicBezTo>
                    <a:pt x="797" y="21"/>
                    <a:pt x="784" y="18"/>
                    <a:pt x="769" y="17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634" y="1"/>
                    <a:pt x="646" y="3"/>
                    <a:pt x="658" y="6"/>
                  </a:cubicBezTo>
                  <a:cubicBezTo>
                    <a:pt x="669" y="8"/>
                    <a:pt x="680" y="11"/>
                    <a:pt x="691" y="14"/>
                  </a:cubicBezTo>
                  <a:cubicBezTo>
                    <a:pt x="701" y="17"/>
                    <a:pt x="711" y="20"/>
                    <a:pt x="720" y="24"/>
                  </a:cubicBezTo>
                  <a:cubicBezTo>
                    <a:pt x="729" y="28"/>
                    <a:pt x="738" y="32"/>
                    <a:pt x="746" y="37"/>
                  </a:cubicBezTo>
                  <a:cubicBezTo>
                    <a:pt x="759" y="44"/>
                    <a:pt x="770" y="52"/>
                    <a:pt x="780" y="60"/>
                  </a:cubicBezTo>
                  <a:cubicBezTo>
                    <a:pt x="789" y="69"/>
                    <a:pt x="797" y="78"/>
                    <a:pt x="803" y="87"/>
                  </a:cubicBezTo>
                  <a:cubicBezTo>
                    <a:pt x="810" y="96"/>
                    <a:pt x="814" y="106"/>
                    <a:pt x="818" y="116"/>
                  </a:cubicBezTo>
                  <a:cubicBezTo>
                    <a:pt x="821" y="127"/>
                    <a:pt x="823" y="137"/>
                    <a:pt x="823" y="149"/>
                  </a:cubicBezTo>
                  <a:cubicBezTo>
                    <a:pt x="823" y="152"/>
                    <a:pt x="823" y="155"/>
                    <a:pt x="823" y="158"/>
                  </a:cubicBezTo>
                  <a:cubicBezTo>
                    <a:pt x="823" y="161"/>
                    <a:pt x="823" y="165"/>
                    <a:pt x="822" y="168"/>
                  </a:cubicBezTo>
                  <a:cubicBezTo>
                    <a:pt x="822" y="171"/>
                    <a:pt x="821" y="174"/>
                    <a:pt x="821" y="177"/>
                  </a:cubicBezTo>
                  <a:cubicBezTo>
                    <a:pt x="820" y="181"/>
                    <a:pt x="819" y="184"/>
                    <a:pt x="818" y="187"/>
                  </a:cubicBezTo>
                  <a:cubicBezTo>
                    <a:pt x="817" y="191"/>
                    <a:pt x="816" y="194"/>
                    <a:pt x="815" y="198"/>
                  </a:cubicBezTo>
                  <a:cubicBezTo>
                    <a:pt x="814" y="201"/>
                    <a:pt x="813" y="205"/>
                    <a:pt x="811" y="209"/>
                  </a:cubicBezTo>
                  <a:cubicBezTo>
                    <a:pt x="810" y="212"/>
                    <a:pt x="808" y="216"/>
                    <a:pt x="806" y="219"/>
                  </a:cubicBezTo>
                  <a:cubicBezTo>
                    <a:pt x="804" y="223"/>
                    <a:pt x="803" y="227"/>
                    <a:pt x="801" y="230"/>
                  </a:cubicBezTo>
                  <a:cubicBezTo>
                    <a:pt x="798" y="235"/>
                    <a:pt x="795" y="240"/>
                    <a:pt x="791" y="245"/>
                  </a:cubicBezTo>
                  <a:cubicBezTo>
                    <a:pt x="788" y="251"/>
                    <a:pt x="784" y="256"/>
                    <a:pt x="780" y="261"/>
                  </a:cubicBezTo>
                  <a:cubicBezTo>
                    <a:pt x="777" y="266"/>
                    <a:pt x="772" y="271"/>
                    <a:pt x="768" y="276"/>
                  </a:cubicBezTo>
                  <a:cubicBezTo>
                    <a:pt x="763" y="281"/>
                    <a:pt x="759" y="287"/>
                    <a:pt x="754" y="292"/>
                  </a:cubicBezTo>
                  <a:cubicBezTo>
                    <a:pt x="741" y="305"/>
                    <a:pt x="727" y="318"/>
                    <a:pt x="711" y="331"/>
                  </a:cubicBezTo>
                  <a:cubicBezTo>
                    <a:pt x="695" y="343"/>
                    <a:pt x="678" y="355"/>
                    <a:pt x="659" y="367"/>
                  </a:cubicBezTo>
                  <a:cubicBezTo>
                    <a:pt x="640" y="379"/>
                    <a:pt x="620" y="390"/>
                    <a:pt x="598" y="401"/>
                  </a:cubicBezTo>
                  <a:cubicBezTo>
                    <a:pt x="576" y="411"/>
                    <a:pt x="552" y="421"/>
                    <a:pt x="527" y="431"/>
                  </a:cubicBezTo>
                  <a:cubicBezTo>
                    <a:pt x="506" y="438"/>
                    <a:pt x="484" y="445"/>
                    <a:pt x="462" y="451"/>
                  </a:cubicBezTo>
                  <a:cubicBezTo>
                    <a:pt x="440" y="457"/>
                    <a:pt x="417" y="462"/>
                    <a:pt x="395" y="465"/>
                  </a:cubicBezTo>
                  <a:cubicBezTo>
                    <a:pt x="372" y="469"/>
                    <a:pt x="349" y="472"/>
                    <a:pt x="326" y="474"/>
                  </a:cubicBezTo>
                  <a:cubicBezTo>
                    <a:pt x="302" y="475"/>
                    <a:pt x="279" y="475"/>
                    <a:pt x="256" y="474"/>
                  </a:cubicBezTo>
                  <a:cubicBezTo>
                    <a:pt x="252" y="474"/>
                    <a:pt x="247" y="474"/>
                    <a:pt x="242" y="473"/>
                  </a:cubicBezTo>
                  <a:cubicBezTo>
                    <a:pt x="237" y="473"/>
                    <a:pt x="232" y="472"/>
                    <a:pt x="228" y="472"/>
                  </a:cubicBezTo>
                  <a:cubicBezTo>
                    <a:pt x="223" y="471"/>
                    <a:pt x="218" y="471"/>
                    <a:pt x="214" y="470"/>
                  </a:cubicBezTo>
                  <a:cubicBezTo>
                    <a:pt x="209" y="470"/>
                    <a:pt x="204" y="469"/>
                    <a:pt x="200" y="468"/>
                  </a:cubicBezTo>
                  <a:cubicBezTo>
                    <a:pt x="191" y="467"/>
                    <a:pt x="183" y="465"/>
                    <a:pt x="175" y="463"/>
                  </a:cubicBezTo>
                  <a:cubicBezTo>
                    <a:pt x="167" y="461"/>
                    <a:pt x="159" y="459"/>
                    <a:pt x="152" y="457"/>
                  </a:cubicBezTo>
                  <a:cubicBezTo>
                    <a:pt x="144" y="455"/>
                    <a:pt x="137" y="452"/>
                    <a:pt x="130" y="450"/>
                  </a:cubicBezTo>
                  <a:cubicBezTo>
                    <a:pt x="123" y="447"/>
                    <a:pt x="116" y="444"/>
                    <a:pt x="110" y="441"/>
                  </a:cubicBezTo>
                  <a:cubicBezTo>
                    <a:pt x="97" y="434"/>
                    <a:pt x="84" y="427"/>
                    <a:pt x="74" y="419"/>
                  </a:cubicBezTo>
                  <a:cubicBezTo>
                    <a:pt x="63" y="411"/>
                    <a:pt x="54" y="402"/>
                    <a:pt x="47" y="392"/>
                  </a:cubicBezTo>
                  <a:cubicBezTo>
                    <a:pt x="39" y="382"/>
                    <a:pt x="33" y="372"/>
                    <a:pt x="29" y="361"/>
                  </a:cubicBezTo>
                  <a:cubicBezTo>
                    <a:pt x="25" y="350"/>
                    <a:pt x="22" y="338"/>
                    <a:pt x="22" y="326"/>
                  </a:cubicBezTo>
                  <a:cubicBezTo>
                    <a:pt x="22" y="324"/>
                    <a:pt x="22" y="322"/>
                    <a:pt x="22" y="320"/>
                  </a:cubicBezTo>
                  <a:cubicBezTo>
                    <a:pt x="22" y="318"/>
                    <a:pt x="22" y="316"/>
                    <a:pt x="22" y="314"/>
                  </a:cubicBezTo>
                  <a:cubicBezTo>
                    <a:pt x="22" y="313"/>
                    <a:pt x="22" y="311"/>
                    <a:pt x="22" y="309"/>
                  </a:cubicBezTo>
                  <a:cubicBezTo>
                    <a:pt x="22" y="307"/>
                    <a:pt x="22" y="305"/>
                    <a:pt x="23" y="303"/>
                  </a:cubicBezTo>
                  <a:cubicBezTo>
                    <a:pt x="2" y="459"/>
                    <a:pt x="2" y="459"/>
                    <a:pt x="2" y="459"/>
                  </a:cubicBezTo>
                  <a:cubicBezTo>
                    <a:pt x="1" y="462"/>
                    <a:pt x="1" y="465"/>
                    <a:pt x="1" y="467"/>
                  </a:cubicBezTo>
                  <a:cubicBezTo>
                    <a:pt x="1" y="470"/>
                    <a:pt x="0" y="473"/>
                    <a:pt x="0" y="475"/>
                  </a:cubicBezTo>
                  <a:cubicBezTo>
                    <a:pt x="0" y="478"/>
                    <a:pt x="0" y="481"/>
                    <a:pt x="0" y="483"/>
                  </a:cubicBezTo>
                  <a:cubicBezTo>
                    <a:pt x="0" y="486"/>
                    <a:pt x="0" y="489"/>
                    <a:pt x="0" y="491"/>
                  </a:cubicBezTo>
                  <a:cubicBezTo>
                    <a:pt x="1" y="509"/>
                    <a:pt x="4" y="525"/>
                    <a:pt x="10" y="541"/>
                  </a:cubicBezTo>
                  <a:cubicBezTo>
                    <a:pt x="16" y="556"/>
                    <a:pt x="25" y="570"/>
                    <a:pt x="36" y="583"/>
                  </a:cubicBezTo>
                  <a:cubicBezTo>
                    <a:pt x="47" y="596"/>
                    <a:pt x="60" y="607"/>
                    <a:pt x="75" y="617"/>
                  </a:cubicBezTo>
                  <a:cubicBezTo>
                    <a:pt x="90" y="627"/>
                    <a:pt x="106" y="636"/>
                    <a:pt x="125" y="643"/>
                  </a:cubicBezTo>
                  <a:cubicBezTo>
                    <a:pt x="134" y="646"/>
                    <a:pt x="143" y="650"/>
                    <a:pt x="153" y="652"/>
                  </a:cubicBezTo>
                  <a:cubicBezTo>
                    <a:pt x="163" y="655"/>
                    <a:pt x="173" y="657"/>
                    <a:pt x="183" y="659"/>
                  </a:cubicBezTo>
                  <a:cubicBezTo>
                    <a:pt x="193" y="661"/>
                    <a:pt x="204" y="663"/>
                    <a:pt x="215" y="665"/>
                  </a:cubicBezTo>
                  <a:cubicBezTo>
                    <a:pt x="225" y="666"/>
                    <a:pt x="236" y="667"/>
                    <a:pt x="248" y="668"/>
                  </a:cubicBezTo>
                  <a:cubicBezTo>
                    <a:pt x="254" y="668"/>
                    <a:pt x="260" y="668"/>
                    <a:pt x="266" y="669"/>
                  </a:cubicBezTo>
                  <a:cubicBezTo>
                    <a:pt x="273" y="669"/>
                    <a:pt x="279" y="669"/>
                    <a:pt x="285" y="669"/>
                  </a:cubicBezTo>
                  <a:cubicBezTo>
                    <a:pt x="291" y="669"/>
                    <a:pt x="298" y="669"/>
                    <a:pt x="304" y="669"/>
                  </a:cubicBezTo>
                  <a:cubicBezTo>
                    <a:pt x="310" y="668"/>
                    <a:pt x="317" y="668"/>
                    <a:pt x="323" y="668"/>
                  </a:cubicBezTo>
                  <a:cubicBezTo>
                    <a:pt x="353" y="666"/>
                    <a:pt x="383" y="662"/>
                    <a:pt x="413" y="657"/>
                  </a:cubicBezTo>
                  <a:cubicBezTo>
                    <a:pt x="442" y="652"/>
                    <a:pt x="471" y="645"/>
                    <a:pt x="500" y="637"/>
                  </a:cubicBezTo>
                  <a:cubicBezTo>
                    <a:pt x="528" y="629"/>
                    <a:pt x="555" y="619"/>
                    <a:pt x="582" y="608"/>
                  </a:cubicBezTo>
                  <a:cubicBezTo>
                    <a:pt x="609" y="598"/>
                    <a:pt x="634" y="587"/>
                    <a:pt x="660" y="574"/>
                  </a:cubicBezTo>
                  <a:cubicBezTo>
                    <a:pt x="689" y="560"/>
                    <a:pt x="717" y="544"/>
                    <a:pt x="742" y="528"/>
                  </a:cubicBezTo>
                  <a:cubicBezTo>
                    <a:pt x="767" y="512"/>
                    <a:pt x="791" y="496"/>
                    <a:pt x="812" y="479"/>
                  </a:cubicBezTo>
                  <a:cubicBezTo>
                    <a:pt x="833" y="462"/>
                    <a:pt x="852" y="445"/>
                    <a:pt x="870" y="428"/>
                  </a:cubicBezTo>
                  <a:cubicBezTo>
                    <a:pt x="887" y="411"/>
                    <a:pt x="902" y="394"/>
                    <a:pt x="916" y="376"/>
                  </a:cubicBezTo>
                  <a:cubicBezTo>
                    <a:pt x="922" y="369"/>
                    <a:pt x="927" y="363"/>
                    <a:pt x="932" y="356"/>
                  </a:cubicBezTo>
                  <a:cubicBezTo>
                    <a:pt x="937" y="349"/>
                    <a:pt x="941" y="343"/>
                    <a:pt x="945" y="336"/>
                  </a:cubicBezTo>
                  <a:cubicBezTo>
                    <a:pt x="949" y="329"/>
                    <a:pt x="953" y="323"/>
                    <a:pt x="957" y="316"/>
                  </a:cubicBezTo>
                  <a:cubicBezTo>
                    <a:pt x="960" y="310"/>
                    <a:pt x="964" y="303"/>
                    <a:pt x="967" y="297"/>
                  </a:cubicBezTo>
                  <a:cubicBezTo>
                    <a:pt x="969" y="292"/>
                    <a:pt x="971" y="288"/>
                    <a:pt x="973" y="283"/>
                  </a:cubicBezTo>
                  <a:cubicBezTo>
                    <a:pt x="975" y="279"/>
                    <a:pt x="976" y="274"/>
                    <a:pt x="978" y="270"/>
                  </a:cubicBezTo>
                  <a:cubicBezTo>
                    <a:pt x="980" y="265"/>
                    <a:pt x="981" y="261"/>
                    <a:pt x="982" y="256"/>
                  </a:cubicBezTo>
                  <a:cubicBezTo>
                    <a:pt x="984" y="252"/>
                    <a:pt x="985" y="247"/>
                    <a:pt x="986" y="243"/>
                  </a:cubicBezTo>
                  <a:cubicBezTo>
                    <a:pt x="987" y="239"/>
                    <a:pt x="987" y="235"/>
                    <a:pt x="988" y="231"/>
                  </a:cubicBezTo>
                  <a:cubicBezTo>
                    <a:pt x="989" y="227"/>
                    <a:pt x="989" y="223"/>
                    <a:pt x="990" y="219"/>
                  </a:cubicBezTo>
                  <a:cubicBezTo>
                    <a:pt x="990" y="215"/>
                    <a:pt x="990" y="211"/>
                    <a:pt x="991" y="207"/>
                  </a:cubicBezTo>
                  <a:cubicBezTo>
                    <a:pt x="991" y="203"/>
                    <a:pt x="991" y="200"/>
                    <a:pt x="991" y="196"/>
                  </a:cubicBezTo>
                  <a:cubicBezTo>
                    <a:pt x="990" y="182"/>
                    <a:pt x="988" y="169"/>
                    <a:pt x="985" y="15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26" name="Freeform 6"/>
            <p:cNvSpPr>
              <a:spLocks/>
            </p:cNvSpPr>
            <p:nvPr/>
          </p:nvSpPr>
          <p:spPr bwMode="auto">
            <a:xfrm>
              <a:off x="2474913" y="4551363"/>
              <a:ext cx="203200" cy="668338"/>
            </a:xfrm>
            <a:custGeom>
              <a:avLst/>
              <a:gdLst>
                <a:gd name="T0" fmla="*/ 0 w 54"/>
                <a:gd name="T1" fmla="*/ 2147483647 h 178"/>
                <a:gd name="T2" fmla="*/ 2147483647 w 54"/>
                <a:gd name="T3" fmla="*/ 2147483647 h 178"/>
                <a:gd name="T4" fmla="*/ 2147483647 w 54"/>
                <a:gd name="T5" fmla="*/ 2147483647 h 178"/>
                <a:gd name="T6" fmla="*/ 2147483647 w 54"/>
                <a:gd name="T7" fmla="*/ 2147483647 h 178"/>
                <a:gd name="T8" fmla="*/ 2147483647 w 54"/>
                <a:gd name="T9" fmla="*/ 2147483647 h 178"/>
                <a:gd name="T10" fmla="*/ 2147483647 w 54"/>
                <a:gd name="T11" fmla="*/ 0 h 178"/>
                <a:gd name="T12" fmla="*/ 2147483647 w 54"/>
                <a:gd name="T13" fmla="*/ 2147483647 h 178"/>
                <a:gd name="T14" fmla="*/ 2147483647 w 54"/>
                <a:gd name="T15" fmla="*/ 2147483647 h 178"/>
                <a:gd name="T16" fmla="*/ 2147483647 w 54"/>
                <a:gd name="T17" fmla="*/ 2147483647 h 178"/>
                <a:gd name="T18" fmla="*/ 2147483647 w 54"/>
                <a:gd name="T19" fmla="*/ 2147483647 h 178"/>
                <a:gd name="T20" fmla="*/ 0 w 54"/>
                <a:gd name="T21" fmla="*/ 2147483647 h 1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4" h="178">
                  <a:moveTo>
                    <a:pt x="0" y="178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24"/>
                    <a:pt x="46" y="22"/>
                    <a:pt x="47" y="20"/>
                  </a:cubicBezTo>
                  <a:cubicBezTo>
                    <a:pt x="47" y="18"/>
                    <a:pt x="48" y="15"/>
                    <a:pt x="49" y="13"/>
                  </a:cubicBezTo>
                  <a:cubicBezTo>
                    <a:pt x="50" y="11"/>
                    <a:pt x="51" y="9"/>
                    <a:pt x="52" y="6"/>
                  </a:cubicBezTo>
                  <a:cubicBezTo>
                    <a:pt x="52" y="4"/>
                    <a:pt x="53" y="2"/>
                    <a:pt x="54" y="0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3" y="142"/>
                    <a:pt x="12" y="145"/>
                    <a:pt x="10" y="148"/>
                  </a:cubicBezTo>
                  <a:cubicBezTo>
                    <a:pt x="9" y="151"/>
                    <a:pt x="8" y="155"/>
                    <a:pt x="7" y="158"/>
                  </a:cubicBezTo>
                  <a:cubicBezTo>
                    <a:pt x="5" y="161"/>
                    <a:pt x="4" y="165"/>
                    <a:pt x="3" y="168"/>
                  </a:cubicBezTo>
                  <a:cubicBezTo>
                    <a:pt x="2" y="171"/>
                    <a:pt x="1" y="174"/>
                    <a:pt x="0" y="178"/>
                  </a:cubicBezTo>
                  <a:close/>
                </a:path>
              </a:pathLst>
            </a:custGeom>
            <a:solidFill>
              <a:srgbClr val="2AF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527145" y="3457254"/>
              <a:ext cx="2931315" cy="1611961"/>
            </a:xfrm>
            <a:custGeom>
              <a:avLst/>
              <a:gdLst>
                <a:gd name="T0" fmla="*/ 638 w 779"/>
                <a:gd name="T1" fmla="*/ 0 h 429"/>
                <a:gd name="T2" fmla="*/ 622 w 779"/>
                <a:gd name="T3" fmla="*/ 0 h 429"/>
                <a:gd name="T4" fmla="*/ 605 w 779"/>
                <a:gd name="T5" fmla="*/ 0 h 429"/>
                <a:gd name="T6" fmla="*/ 588 w 779"/>
                <a:gd name="T7" fmla="*/ 0 h 429"/>
                <a:gd name="T8" fmla="*/ 570 w 779"/>
                <a:gd name="T9" fmla="*/ 1 h 429"/>
                <a:gd name="T10" fmla="*/ 486 w 779"/>
                <a:gd name="T11" fmla="*/ 11 h 429"/>
                <a:gd name="T12" fmla="*/ 398 w 779"/>
                <a:gd name="T13" fmla="*/ 31 h 429"/>
                <a:gd name="T14" fmla="*/ 308 w 779"/>
                <a:gd name="T15" fmla="*/ 64 h 429"/>
                <a:gd name="T16" fmla="*/ 220 w 779"/>
                <a:gd name="T17" fmla="*/ 109 h 429"/>
                <a:gd name="T18" fmla="*/ 185 w 779"/>
                <a:gd name="T19" fmla="*/ 130 h 429"/>
                <a:gd name="T20" fmla="*/ 154 w 779"/>
                <a:gd name="T21" fmla="*/ 154 h 429"/>
                <a:gd name="T22" fmla="*/ 124 w 779"/>
                <a:gd name="T23" fmla="*/ 179 h 429"/>
                <a:gd name="T24" fmla="*/ 98 w 779"/>
                <a:gd name="T25" fmla="*/ 205 h 429"/>
                <a:gd name="T26" fmla="*/ 80 w 779"/>
                <a:gd name="T27" fmla="*/ 226 h 429"/>
                <a:gd name="T28" fmla="*/ 65 w 779"/>
                <a:gd name="T29" fmla="*/ 247 h 429"/>
                <a:gd name="T30" fmla="*/ 51 w 779"/>
                <a:gd name="T31" fmla="*/ 269 h 429"/>
                <a:gd name="T32" fmla="*/ 40 w 779"/>
                <a:gd name="T33" fmla="*/ 291 h 429"/>
                <a:gd name="T34" fmla="*/ 0 w 779"/>
                <a:gd name="T35" fmla="*/ 429 h 429"/>
                <a:gd name="T36" fmla="*/ 16 w 779"/>
                <a:gd name="T37" fmla="*/ 397 h 429"/>
                <a:gd name="T38" fmla="*/ 36 w 779"/>
                <a:gd name="T39" fmla="*/ 364 h 429"/>
                <a:gd name="T40" fmla="*/ 59 w 779"/>
                <a:gd name="T41" fmla="*/ 333 h 429"/>
                <a:gd name="T42" fmla="*/ 84 w 779"/>
                <a:gd name="T43" fmla="*/ 302 h 429"/>
                <a:gd name="T44" fmla="*/ 122 w 779"/>
                <a:gd name="T45" fmla="*/ 263 h 429"/>
                <a:gd name="T46" fmla="*/ 163 w 779"/>
                <a:gd name="T47" fmla="*/ 226 h 429"/>
                <a:gd name="T48" fmla="*/ 207 w 779"/>
                <a:gd name="T49" fmla="*/ 192 h 429"/>
                <a:gd name="T50" fmla="*/ 254 w 779"/>
                <a:gd name="T51" fmla="*/ 160 h 429"/>
                <a:gd name="T52" fmla="*/ 372 w 779"/>
                <a:gd name="T53" fmla="*/ 96 h 429"/>
                <a:gd name="T54" fmla="*/ 488 w 779"/>
                <a:gd name="T55" fmla="*/ 50 h 429"/>
                <a:gd name="T56" fmla="*/ 598 w 779"/>
                <a:gd name="T57" fmla="*/ 22 h 429"/>
                <a:gd name="T58" fmla="*/ 700 w 779"/>
                <a:gd name="T59" fmla="*/ 8 h 429"/>
                <a:gd name="T60" fmla="*/ 721 w 779"/>
                <a:gd name="T61" fmla="*/ 7 h 429"/>
                <a:gd name="T62" fmla="*/ 741 w 779"/>
                <a:gd name="T63" fmla="*/ 7 h 429"/>
                <a:gd name="T64" fmla="*/ 761 w 779"/>
                <a:gd name="T65" fmla="*/ 7 h 429"/>
                <a:gd name="T66" fmla="*/ 779 w 779"/>
                <a:gd name="T67" fmla="*/ 7 h 429"/>
                <a:gd name="T68" fmla="*/ 638 w 779"/>
                <a:gd name="T69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9" h="429">
                  <a:moveTo>
                    <a:pt x="638" y="0"/>
                  </a:moveTo>
                  <a:cubicBezTo>
                    <a:pt x="633" y="0"/>
                    <a:pt x="627" y="0"/>
                    <a:pt x="622" y="0"/>
                  </a:cubicBezTo>
                  <a:cubicBezTo>
                    <a:pt x="616" y="0"/>
                    <a:pt x="611" y="0"/>
                    <a:pt x="605" y="0"/>
                  </a:cubicBezTo>
                  <a:cubicBezTo>
                    <a:pt x="600" y="0"/>
                    <a:pt x="594" y="0"/>
                    <a:pt x="588" y="0"/>
                  </a:cubicBezTo>
                  <a:cubicBezTo>
                    <a:pt x="582" y="0"/>
                    <a:pt x="576" y="1"/>
                    <a:pt x="570" y="1"/>
                  </a:cubicBezTo>
                  <a:cubicBezTo>
                    <a:pt x="543" y="2"/>
                    <a:pt x="514" y="6"/>
                    <a:pt x="486" y="11"/>
                  </a:cubicBezTo>
                  <a:cubicBezTo>
                    <a:pt x="457" y="16"/>
                    <a:pt x="427" y="23"/>
                    <a:pt x="398" y="31"/>
                  </a:cubicBezTo>
                  <a:cubicBezTo>
                    <a:pt x="367" y="40"/>
                    <a:pt x="337" y="51"/>
                    <a:pt x="308" y="64"/>
                  </a:cubicBezTo>
                  <a:cubicBezTo>
                    <a:pt x="277" y="77"/>
                    <a:pt x="248" y="92"/>
                    <a:pt x="220" y="109"/>
                  </a:cubicBezTo>
                  <a:cubicBezTo>
                    <a:pt x="208" y="116"/>
                    <a:pt x="196" y="123"/>
                    <a:pt x="185" y="130"/>
                  </a:cubicBezTo>
                  <a:cubicBezTo>
                    <a:pt x="174" y="138"/>
                    <a:pt x="164" y="146"/>
                    <a:pt x="154" y="154"/>
                  </a:cubicBezTo>
                  <a:cubicBezTo>
                    <a:pt x="143" y="162"/>
                    <a:pt x="134" y="170"/>
                    <a:pt x="124" y="179"/>
                  </a:cubicBezTo>
                  <a:cubicBezTo>
                    <a:pt x="115" y="187"/>
                    <a:pt x="106" y="196"/>
                    <a:pt x="98" y="205"/>
                  </a:cubicBezTo>
                  <a:cubicBezTo>
                    <a:pt x="92" y="212"/>
                    <a:pt x="86" y="219"/>
                    <a:pt x="80" y="226"/>
                  </a:cubicBezTo>
                  <a:cubicBezTo>
                    <a:pt x="75" y="233"/>
                    <a:pt x="69" y="240"/>
                    <a:pt x="65" y="247"/>
                  </a:cubicBezTo>
                  <a:cubicBezTo>
                    <a:pt x="60" y="254"/>
                    <a:pt x="55" y="262"/>
                    <a:pt x="51" y="269"/>
                  </a:cubicBezTo>
                  <a:cubicBezTo>
                    <a:pt x="47" y="276"/>
                    <a:pt x="44" y="283"/>
                    <a:pt x="40" y="291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5" y="418"/>
                    <a:pt x="11" y="408"/>
                    <a:pt x="16" y="397"/>
                  </a:cubicBezTo>
                  <a:cubicBezTo>
                    <a:pt x="22" y="386"/>
                    <a:pt x="29" y="375"/>
                    <a:pt x="36" y="364"/>
                  </a:cubicBezTo>
                  <a:cubicBezTo>
                    <a:pt x="43" y="354"/>
                    <a:pt x="51" y="343"/>
                    <a:pt x="59" y="333"/>
                  </a:cubicBezTo>
                  <a:cubicBezTo>
                    <a:pt x="67" y="322"/>
                    <a:pt x="75" y="312"/>
                    <a:pt x="84" y="302"/>
                  </a:cubicBezTo>
                  <a:cubicBezTo>
                    <a:pt x="96" y="289"/>
                    <a:pt x="108" y="276"/>
                    <a:pt x="122" y="263"/>
                  </a:cubicBezTo>
                  <a:cubicBezTo>
                    <a:pt x="135" y="251"/>
                    <a:pt x="148" y="238"/>
                    <a:pt x="163" y="226"/>
                  </a:cubicBezTo>
                  <a:cubicBezTo>
                    <a:pt x="177" y="215"/>
                    <a:pt x="192" y="203"/>
                    <a:pt x="207" y="192"/>
                  </a:cubicBezTo>
                  <a:cubicBezTo>
                    <a:pt x="222" y="181"/>
                    <a:pt x="238" y="170"/>
                    <a:pt x="254" y="160"/>
                  </a:cubicBezTo>
                  <a:cubicBezTo>
                    <a:pt x="292" y="136"/>
                    <a:pt x="332" y="114"/>
                    <a:pt x="372" y="96"/>
                  </a:cubicBezTo>
                  <a:cubicBezTo>
                    <a:pt x="410" y="78"/>
                    <a:pt x="449" y="63"/>
                    <a:pt x="488" y="50"/>
                  </a:cubicBezTo>
                  <a:cubicBezTo>
                    <a:pt x="525" y="38"/>
                    <a:pt x="562" y="29"/>
                    <a:pt x="598" y="22"/>
                  </a:cubicBezTo>
                  <a:cubicBezTo>
                    <a:pt x="633" y="15"/>
                    <a:pt x="667" y="11"/>
                    <a:pt x="700" y="8"/>
                  </a:cubicBezTo>
                  <a:cubicBezTo>
                    <a:pt x="707" y="8"/>
                    <a:pt x="714" y="7"/>
                    <a:pt x="721" y="7"/>
                  </a:cubicBezTo>
                  <a:cubicBezTo>
                    <a:pt x="728" y="7"/>
                    <a:pt x="734" y="7"/>
                    <a:pt x="741" y="7"/>
                  </a:cubicBezTo>
                  <a:cubicBezTo>
                    <a:pt x="748" y="7"/>
                    <a:pt x="754" y="7"/>
                    <a:pt x="761" y="7"/>
                  </a:cubicBezTo>
                  <a:cubicBezTo>
                    <a:pt x="767" y="7"/>
                    <a:pt x="773" y="7"/>
                    <a:pt x="779" y="7"/>
                  </a:cubicBezTo>
                  <a:lnTo>
                    <a:pt x="638" y="0"/>
                  </a:lnTo>
                  <a:close/>
                </a:path>
              </a:pathLst>
            </a:custGeom>
            <a:gradFill>
              <a:gsLst>
                <a:gs pos="600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425701" y="3480493"/>
              <a:ext cx="4133850" cy="2877446"/>
            </a:xfrm>
            <a:custGeom>
              <a:avLst/>
              <a:gdLst>
                <a:gd name="T0" fmla="*/ 1046 w 1099"/>
                <a:gd name="T1" fmla="*/ 92 h 766"/>
                <a:gd name="T2" fmla="*/ 1092 w 1099"/>
                <a:gd name="T3" fmla="*/ 174 h 766"/>
                <a:gd name="T4" fmla="*/ 1094 w 1099"/>
                <a:gd name="T5" fmla="*/ 272 h 766"/>
                <a:gd name="T6" fmla="*/ 1053 w 1099"/>
                <a:gd name="T7" fmla="*/ 379 h 766"/>
                <a:gd name="T8" fmla="*/ 966 w 1099"/>
                <a:gd name="T9" fmla="*/ 491 h 766"/>
                <a:gd name="T10" fmla="*/ 834 w 1099"/>
                <a:gd name="T11" fmla="*/ 600 h 766"/>
                <a:gd name="T12" fmla="*/ 648 w 1099"/>
                <a:gd name="T13" fmla="*/ 698 h 766"/>
                <a:gd name="T14" fmla="*/ 424 w 1099"/>
                <a:gd name="T15" fmla="*/ 759 h 766"/>
                <a:gd name="T16" fmla="*/ 190 w 1099"/>
                <a:gd name="T17" fmla="*/ 750 h 766"/>
                <a:gd name="T18" fmla="*/ 28 w 1099"/>
                <a:gd name="T19" fmla="*/ 640 h 766"/>
                <a:gd name="T20" fmla="*/ 19 w 1099"/>
                <a:gd name="T21" fmla="*/ 444 h 766"/>
                <a:gd name="T22" fmla="*/ 168 w 1099"/>
                <a:gd name="T23" fmla="*/ 239 h 766"/>
                <a:gd name="T24" fmla="*/ 399 w 1099"/>
                <a:gd name="T25" fmla="*/ 90 h 766"/>
                <a:gd name="T26" fmla="*/ 625 w 1099"/>
                <a:gd name="T27" fmla="*/ 16 h 766"/>
                <a:gd name="T28" fmla="*/ 816 w 1099"/>
                <a:gd name="T29" fmla="*/ 2 h 766"/>
                <a:gd name="T30" fmla="*/ 954 w 1099"/>
                <a:gd name="T31" fmla="*/ 31 h 766"/>
                <a:gd name="T32" fmla="*/ 1002 w 1099"/>
                <a:gd name="T33" fmla="*/ 408 h 766"/>
                <a:gd name="T34" fmla="*/ 1059 w 1099"/>
                <a:gd name="T35" fmla="*/ 314 h 766"/>
                <a:gd name="T36" fmla="*/ 1077 w 1099"/>
                <a:gd name="T37" fmla="*/ 228 h 766"/>
                <a:gd name="T38" fmla="*/ 1056 w 1099"/>
                <a:gd name="T39" fmla="*/ 153 h 766"/>
                <a:gd name="T40" fmla="*/ 994 w 1099"/>
                <a:gd name="T41" fmla="*/ 93 h 766"/>
                <a:gd name="T42" fmla="*/ 885 w 1099"/>
                <a:gd name="T43" fmla="*/ 53 h 766"/>
                <a:gd name="T44" fmla="*/ 728 w 1099"/>
                <a:gd name="T45" fmla="*/ 49 h 766"/>
                <a:gd name="T46" fmla="*/ 529 w 1099"/>
                <a:gd name="T47" fmla="*/ 95 h 766"/>
                <a:gd name="T48" fmla="*/ 314 w 1099"/>
                <a:gd name="T49" fmla="*/ 203 h 766"/>
                <a:gd name="T50" fmla="*/ 147 w 1099"/>
                <a:gd name="T51" fmla="*/ 357 h 766"/>
                <a:gd name="T52" fmla="*/ 86 w 1099"/>
                <a:gd name="T53" fmla="*/ 523 h 766"/>
                <a:gd name="T54" fmla="*/ 159 w 1099"/>
                <a:gd name="T55" fmla="*/ 649 h 766"/>
                <a:gd name="T56" fmla="*/ 334 w 1099"/>
                <a:gd name="T57" fmla="*/ 700 h 766"/>
                <a:gd name="T58" fmla="*/ 549 w 1099"/>
                <a:gd name="T59" fmla="*/ 678 h 766"/>
                <a:gd name="T60" fmla="*/ 746 w 1099"/>
                <a:gd name="T61" fmla="*/ 606 h 766"/>
                <a:gd name="T62" fmla="*/ 898 w 1099"/>
                <a:gd name="T63" fmla="*/ 511 h 766"/>
                <a:gd name="T64" fmla="*/ 1002 w 1099"/>
                <a:gd name="T65" fmla="*/ 408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9" h="766">
                  <a:moveTo>
                    <a:pt x="1005" y="58"/>
                  </a:moveTo>
                  <a:cubicBezTo>
                    <a:pt x="1021" y="68"/>
                    <a:pt x="1035" y="79"/>
                    <a:pt x="1046" y="92"/>
                  </a:cubicBezTo>
                  <a:cubicBezTo>
                    <a:pt x="1057" y="104"/>
                    <a:pt x="1067" y="117"/>
                    <a:pt x="1075" y="130"/>
                  </a:cubicBezTo>
                  <a:cubicBezTo>
                    <a:pt x="1082" y="144"/>
                    <a:pt x="1088" y="158"/>
                    <a:pt x="1092" y="174"/>
                  </a:cubicBezTo>
                  <a:cubicBezTo>
                    <a:pt x="1096" y="189"/>
                    <a:pt x="1098" y="205"/>
                    <a:pt x="1098" y="221"/>
                  </a:cubicBezTo>
                  <a:cubicBezTo>
                    <a:pt x="1099" y="238"/>
                    <a:pt x="1097" y="255"/>
                    <a:pt x="1094" y="272"/>
                  </a:cubicBezTo>
                  <a:cubicBezTo>
                    <a:pt x="1091" y="289"/>
                    <a:pt x="1086" y="307"/>
                    <a:pt x="1079" y="325"/>
                  </a:cubicBezTo>
                  <a:cubicBezTo>
                    <a:pt x="1072" y="343"/>
                    <a:pt x="1064" y="361"/>
                    <a:pt x="1053" y="379"/>
                  </a:cubicBezTo>
                  <a:cubicBezTo>
                    <a:pt x="1042" y="398"/>
                    <a:pt x="1030" y="417"/>
                    <a:pt x="1015" y="436"/>
                  </a:cubicBezTo>
                  <a:cubicBezTo>
                    <a:pt x="1000" y="455"/>
                    <a:pt x="984" y="473"/>
                    <a:pt x="966" y="491"/>
                  </a:cubicBezTo>
                  <a:cubicBezTo>
                    <a:pt x="948" y="510"/>
                    <a:pt x="928" y="529"/>
                    <a:pt x="906" y="546"/>
                  </a:cubicBezTo>
                  <a:cubicBezTo>
                    <a:pt x="884" y="565"/>
                    <a:pt x="860" y="583"/>
                    <a:pt x="834" y="600"/>
                  </a:cubicBezTo>
                  <a:cubicBezTo>
                    <a:pt x="807" y="618"/>
                    <a:pt x="778" y="635"/>
                    <a:pt x="747" y="652"/>
                  </a:cubicBezTo>
                  <a:cubicBezTo>
                    <a:pt x="715" y="669"/>
                    <a:pt x="682" y="684"/>
                    <a:pt x="648" y="698"/>
                  </a:cubicBezTo>
                  <a:cubicBezTo>
                    <a:pt x="612" y="712"/>
                    <a:pt x="576" y="724"/>
                    <a:pt x="539" y="735"/>
                  </a:cubicBezTo>
                  <a:cubicBezTo>
                    <a:pt x="501" y="745"/>
                    <a:pt x="462" y="753"/>
                    <a:pt x="424" y="759"/>
                  </a:cubicBezTo>
                  <a:cubicBezTo>
                    <a:pt x="384" y="764"/>
                    <a:pt x="344" y="766"/>
                    <a:pt x="306" y="765"/>
                  </a:cubicBezTo>
                  <a:cubicBezTo>
                    <a:pt x="264" y="764"/>
                    <a:pt x="225" y="759"/>
                    <a:pt x="190" y="750"/>
                  </a:cubicBezTo>
                  <a:cubicBezTo>
                    <a:pt x="153" y="740"/>
                    <a:pt x="121" y="726"/>
                    <a:pt x="94" y="708"/>
                  </a:cubicBezTo>
                  <a:cubicBezTo>
                    <a:pt x="66" y="689"/>
                    <a:pt x="44" y="667"/>
                    <a:pt x="28" y="640"/>
                  </a:cubicBezTo>
                  <a:cubicBezTo>
                    <a:pt x="13" y="613"/>
                    <a:pt x="4" y="582"/>
                    <a:pt x="2" y="549"/>
                  </a:cubicBezTo>
                  <a:cubicBezTo>
                    <a:pt x="0" y="515"/>
                    <a:pt x="6" y="479"/>
                    <a:pt x="19" y="444"/>
                  </a:cubicBezTo>
                  <a:cubicBezTo>
                    <a:pt x="32" y="408"/>
                    <a:pt x="52" y="373"/>
                    <a:pt x="77" y="338"/>
                  </a:cubicBezTo>
                  <a:cubicBezTo>
                    <a:pt x="102" y="304"/>
                    <a:pt x="133" y="271"/>
                    <a:pt x="168" y="239"/>
                  </a:cubicBezTo>
                  <a:cubicBezTo>
                    <a:pt x="202" y="209"/>
                    <a:pt x="240" y="180"/>
                    <a:pt x="281" y="154"/>
                  </a:cubicBezTo>
                  <a:cubicBezTo>
                    <a:pt x="319" y="130"/>
                    <a:pt x="359" y="108"/>
                    <a:pt x="399" y="90"/>
                  </a:cubicBezTo>
                  <a:cubicBezTo>
                    <a:pt x="437" y="72"/>
                    <a:pt x="476" y="57"/>
                    <a:pt x="515" y="44"/>
                  </a:cubicBezTo>
                  <a:cubicBezTo>
                    <a:pt x="552" y="32"/>
                    <a:pt x="589" y="23"/>
                    <a:pt x="625" y="16"/>
                  </a:cubicBezTo>
                  <a:cubicBezTo>
                    <a:pt x="660" y="9"/>
                    <a:pt x="694" y="5"/>
                    <a:pt x="727" y="2"/>
                  </a:cubicBezTo>
                  <a:cubicBezTo>
                    <a:pt x="759" y="0"/>
                    <a:pt x="788" y="0"/>
                    <a:pt x="816" y="2"/>
                  </a:cubicBezTo>
                  <a:cubicBezTo>
                    <a:pt x="843" y="4"/>
                    <a:pt x="868" y="7"/>
                    <a:pt x="892" y="12"/>
                  </a:cubicBezTo>
                  <a:cubicBezTo>
                    <a:pt x="914" y="17"/>
                    <a:pt x="935" y="24"/>
                    <a:pt x="954" y="31"/>
                  </a:cubicBezTo>
                  <a:cubicBezTo>
                    <a:pt x="973" y="39"/>
                    <a:pt x="990" y="48"/>
                    <a:pt x="1005" y="58"/>
                  </a:cubicBezTo>
                  <a:close/>
                  <a:moveTo>
                    <a:pt x="1002" y="408"/>
                  </a:moveTo>
                  <a:cubicBezTo>
                    <a:pt x="1015" y="392"/>
                    <a:pt x="1027" y="376"/>
                    <a:pt x="1036" y="360"/>
                  </a:cubicBezTo>
                  <a:cubicBezTo>
                    <a:pt x="1046" y="344"/>
                    <a:pt x="1053" y="329"/>
                    <a:pt x="1059" y="314"/>
                  </a:cubicBezTo>
                  <a:cubicBezTo>
                    <a:pt x="1065" y="299"/>
                    <a:pt x="1070" y="284"/>
                    <a:pt x="1073" y="270"/>
                  </a:cubicBezTo>
                  <a:cubicBezTo>
                    <a:pt x="1076" y="255"/>
                    <a:pt x="1077" y="241"/>
                    <a:pt x="1077" y="228"/>
                  </a:cubicBezTo>
                  <a:cubicBezTo>
                    <a:pt x="1076" y="214"/>
                    <a:pt x="1074" y="201"/>
                    <a:pt x="1071" y="189"/>
                  </a:cubicBezTo>
                  <a:cubicBezTo>
                    <a:pt x="1067" y="176"/>
                    <a:pt x="1062" y="164"/>
                    <a:pt x="1056" y="153"/>
                  </a:cubicBezTo>
                  <a:cubicBezTo>
                    <a:pt x="1049" y="142"/>
                    <a:pt x="1040" y="131"/>
                    <a:pt x="1030" y="121"/>
                  </a:cubicBezTo>
                  <a:cubicBezTo>
                    <a:pt x="1020" y="111"/>
                    <a:pt x="1008" y="101"/>
                    <a:pt x="994" y="93"/>
                  </a:cubicBezTo>
                  <a:cubicBezTo>
                    <a:pt x="979" y="84"/>
                    <a:pt x="963" y="76"/>
                    <a:pt x="945" y="69"/>
                  </a:cubicBezTo>
                  <a:cubicBezTo>
                    <a:pt x="927" y="62"/>
                    <a:pt x="907" y="57"/>
                    <a:pt x="885" y="53"/>
                  </a:cubicBezTo>
                  <a:cubicBezTo>
                    <a:pt x="863" y="49"/>
                    <a:pt x="839" y="47"/>
                    <a:pt x="813" y="46"/>
                  </a:cubicBezTo>
                  <a:cubicBezTo>
                    <a:pt x="787" y="45"/>
                    <a:pt x="758" y="46"/>
                    <a:pt x="728" y="49"/>
                  </a:cubicBezTo>
                  <a:cubicBezTo>
                    <a:pt x="697" y="52"/>
                    <a:pt x="665" y="57"/>
                    <a:pt x="632" y="65"/>
                  </a:cubicBezTo>
                  <a:cubicBezTo>
                    <a:pt x="598" y="72"/>
                    <a:pt x="564" y="82"/>
                    <a:pt x="529" y="95"/>
                  </a:cubicBezTo>
                  <a:cubicBezTo>
                    <a:pt x="493" y="107"/>
                    <a:pt x="457" y="123"/>
                    <a:pt x="421" y="140"/>
                  </a:cubicBezTo>
                  <a:cubicBezTo>
                    <a:pt x="385" y="159"/>
                    <a:pt x="348" y="179"/>
                    <a:pt x="314" y="203"/>
                  </a:cubicBezTo>
                  <a:cubicBezTo>
                    <a:pt x="280" y="226"/>
                    <a:pt x="248" y="250"/>
                    <a:pt x="221" y="276"/>
                  </a:cubicBezTo>
                  <a:cubicBezTo>
                    <a:pt x="192" y="302"/>
                    <a:pt x="167" y="330"/>
                    <a:pt x="147" y="357"/>
                  </a:cubicBezTo>
                  <a:cubicBezTo>
                    <a:pt x="126" y="386"/>
                    <a:pt x="111" y="414"/>
                    <a:pt x="100" y="442"/>
                  </a:cubicBezTo>
                  <a:cubicBezTo>
                    <a:pt x="90" y="470"/>
                    <a:pt x="85" y="497"/>
                    <a:pt x="86" y="523"/>
                  </a:cubicBezTo>
                  <a:cubicBezTo>
                    <a:pt x="87" y="549"/>
                    <a:pt x="94" y="573"/>
                    <a:pt x="107" y="594"/>
                  </a:cubicBezTo>
                  <a:cubicBezTo>
                    <a:pt x="119" y="615"/>
                    <a:pt x="137" y="633"/>
                    <a:pt x="159" y="649"/>
                  </a:cubicBezTo>
                  <a:cubicBezTo>
                    <a:pt x="181" y="663"/>
                    <a:pt x="208" y="675"/>
                    <a:pt x="237" y="684"/>
                  </a:cubicBezTo>
                  <a:cubicBezTo>
                    <a:pt x="266" y="692"/>
                    <a:pt x="299" y="697"/>
                    <a:pt x="334" y="700"/>
                  </a:cubicBezTo>
                  <a:cubicBezTo>
                    <a:pt x="369" y="702"/>
                    <a:pt x="405" y="701"/>
                    <a:pt x="442" y="697"/>
                  </a:cubicBezTo>
                  <a:cubicBezTo>
                    <a:pt x="478" y="693"/>
                    <a:pt x="514" y="687"/>
                    <a:pt x="549" y="678"/>
                  </a:cubicBezTo>
                  <a:cubicBezTo>
                    <a:pt x="584" y="670"/>
                    <a:pt x="618" y="659"/>
                    <a:pt x="651" y="647"/>
                  </a:cubicBezTo>
                  <a:cubicBezTo>
                    <a:pt x="683" y="635"/>
                    <a:pt x="715" y="621"/>
                    <a:pt x="746" y="606"/>
                  </a:cubicBezTo>
                  <a:cubicBezTo>
                    <a:pt x="775" y="592"/>
                    <a:pt x="803" y="576"/>
                    <a:pt x="828" y="560"/>
                  </a:cubicBezTo>
                  <a:cubicBezTo>
                    <a:pt x="853" y="544"/>
                    <a:pt x="877" y="528"/>
                    <a:pt x="898" y="511"/>
                  </a:cubicBezTo>
                  <a:cubicBezTo>
                    <a:pt x="919" y="494"/>
                    <a:pt x="938" y="477"/>
                    <a:pt x="956" y="460"/>
                  </a:cubicBezTo>
                  <a:cubicBezTo>
                    <a:pt x="973" y="443"/>
                    <a:pt x="988" y="426"/>
                    <a:pt x="1002" y="408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452823" y="725581"/>
              <a:ext cx="2567806" cy="1516892"/>
            </a:xfrm>
            <a:custGeom>
              <a:avLst/>
              <a:gdLst>
                <a:gd name="T0" fmla="*/ 683 w 683"/>
                <a:gd name="T1" fmla="*/ 302 h 404"/>
                <a:gd name="T2" fmla="*/ 664 w 683"/>
                <a:gd name="T3" fmla="*/ 237 h 404"/>
                <a:gd name="T4" fmla="*/ 614 w 683"/>
                <a:gd name="T5" fmla="*/ 169 h 404"/>
                <a:gd name="T6" fmla="*/ 534 w 683"/>
                <a:gd name="T7" fmla="*/ 102 h 404"/>
                <a:gd name="T8" fmla="*/ 424 w 683"/>
                <a:gd name="T9" fmla="*/ 44 h 404"/>
                <a:gd name="T10" fmla="*/ 305 w 683"/>
                <a:gd name="T11" fmla="*/ 9 h 404"/>
                <a:gd name="T12" fmla="*/ 189 w 683"/>
                <a:gd name="T13" fmla="*/ 3 h 404"/>
                <a:gd name="T14" fmla="*/ 95 w 683"/>
                <a:gd name="T15" fmla="*/ 31 h 404"/>
                <a:gd name="T16" fmla="*/ 44 w 683"/>
                <a:gd name="T17" fmla="*/ 93 h 404"/>
                <a:gd name="T18" fmla="*/ 0 w 683"/>
                <a:gd name="T19" fmla="*/ 261 h 404"/>
                <a:gd name="T20" fmla="*/ 38 w 683"/>
                <a:gd name="T21" fmla="*/ 212 h 404"/>
                <a:gd name="T22" fmla="*/ 111 w 683"/>
                <a:gd name="T23" fmla="*/ 184 h 404"/>
                <a:gd name="T24" fmla="*/ 202 w 683"/>
                <a:gd name="T25" fmla="*/ 180 h 404"/>
                <a:gd name="T26" fmla="*/ 299 w 683"/>
                <a:gd name="T27" fmla="*/ 196 h 404"/>
                <a:gd name="T28" fmla="*/ 393 w 683"/>
                <a:gd name="T29" fmla="*/ 233 h 404"/>
                <a:gd name="T30" fmla="*/ 463 w 683"/>
                <a:gd name="T31" fmla="*/ 280 h 404"/>
                <a:gd name="T32" fmla="*/ 508 w 683"/>
                <a:gd name="T33" fmla="*/ 330 h 404"/>
                <a:gd name="T34" fmla="*/ 524 w 683"/>
                <a:gd name="T35" fmla="*/ 381 h 404"/>
                <a:gd name="T36" fmla="*/ 524 w 683"/>
                <a:gd name="T37" fmla="*/ 385 h 404"/>
                <a:gd name="T38" fmla="*/ 524 w 683"/>
                <a:gd name="T39" fmla="*/ 388 h 404"/>
                <a:gd name="T40" fmla="*/ 524 w 683"/>
                <a:gd name="T41" fmla="*/ 392 h 404"/>
                <a:gd name="T42" fmla="*/ 523 w 683"/>
                <a:gd name="T43" fmla="*/ 395 h 404"/>
                <a:gd name="T44" fmla="*/ 523 w 683"/>
                <a:gd name="T45" fmla="*/ 396 h 404"/>
                <a:gd name="T46" fmla="*/ 522 w 683"/>
                <a:gd name="T47" fmla="*/ 397 h 404"/>
                <a:gd name="T48" fmla="*/ 521 w 683"/>
                <a:gd name="T49" fmla="*/ 398 h 404"/>
                <a:gd name="T50" fmla="*/ 520 w 683"/>
                <a:gd name="T51" fmla="*/ 400 h 404"/>
                <a:gd name="T52" fmla="*/ 519 w 683"/>
                <a:gd name="T53" fmla="*/ 401 h 404"/>
                <a:gd name="T54" fmla="*/ 518 w 683"/>
                <a:gd name="T55" fmla="*/ 402 h 404"/>
                <a:gd name="T56" fmla="*/ 517 w 683"/>
                <a:gd name="T57" fmla="*/ 403 h 404"/>
                <a:gd name="T58" fmla="*/ 515 w 683"/>
                <a:gd name="T59" fmla="*/ 404 h 404"/>
                <a:gd name="T60" fmla="*/ 673 w 683"/>
                <a:gd name="T61" fmla="*/ 329 h 404"/>
                <a:gd name="T62" fmla="*/ 674 w 683"/>
                <a:gd name="T63" fmla="*/ 328 h 404"/>
                <a:gd name="T64" fmla="*/ 676 w 683"/>
                <a:gd name="T65" fmla="*/ 327 h 404"/>
                <a:gd name="T66" fmla="*/ 677 w 683"/>
                <a:gd name="T67" fmla="*/ 326 h 404"/>
                <a:gd name="T68" fmla="*/ 678 w 683"/>
                <a:gd name="T69" fmla="*/ 324 h 404"/>
                <a:gd name="T70" fmla="*/ 679 w 683"/>
                <a:gd name="T71" fmla="*/ 323 h 404"/>
                <a:gd name="T72" fmla="*/ 680 w 683"/>
                <a:gd name="T73" fmla="*/ 321 h 404"/>
                <a:gd name="T74" fmla="*/ 681 w 683"/>
                <a:gd name="T75" fmla="*/ 320 h 404"/>
                <a:gd name="T76" fmla="*/ 681 w 683"/>
                <a:gd name="T77" fmla="*/ 318 h 404"/>
                <a:gd name="T78" fmla="*/ 682 w 683"/>
                <a:gd name="T79" fmla="*/ 314 h 404"/>
                <a:gd name="T80" fmla="*/ 683 w 683"/>
                <a:gd name="T81" fmla="*/ 310 h 404"/>
                <a:gd name="T82" fmla="*/ 683 w 683"/>
                <a:gd name="T83" fmla="*/ 306 h 404"/>
                <a:gd name="T84" fmla="*/ 683 w 683"/>
                <a:gd name="T85" fmla="*/ 3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3" h="404">
                  <a:moveTo>
                    <a:pt x="683" y="302"/>
                  </a:moveTo>
                  <a:cubicBezTo>
                    <a:pt x="682" y="281"/>
                    <a:pt x="676" y="259"/>
                    <a:pt x="664" y="237"/>
                  </a:cubicBezTo>
                  <a:cubicBezTo>
                    <a:pt x="653" y="214"/>
                    <a:pt x="636" y="191"/>
                    <a:pt x="614" y="169"/>
                  </a:cubicBezTo>
                  <a:cubicBezTo>
                    <a:pt x="592" y="146"/>
                    <a:pt x="565" y="123"/>
                    <a:pt x="534" y="102"/>
                  </a:cubicBezTo>
                  <a:cubicBezTo>
                    <a:pt x="502" y="81"/>
                    <a:pt x="464" y="60"/>
                    <a:pt x="424" y="44"/>
                  </a:cubicBezTo>
                  <a:cubicBezTo>
                    <a:pt x="384" y="28"/>
                    <a:pt x="344" y="16"/>
                    <a:pt x="305" y="9"/>
                  </a:cubicBezTo>
                  <a:cubicBezTo>
                    <a:pt x="264" y="2"/>
                    <a:pt x="225" y="0"/>
                    <a:pt x="189" y="3"/>
                  </a:cubicBezTo>
                  <a:cubicBezTo>
                    <a:pt x="152" y="7"/>
                    <a:pt x="120" y="16"/>
                    <a:pt x="95" y="31"/>
                  </a:cubicBezTo>
                  <a:cubicBezTo>
                    <a:pt x="69" y="46"/>
                    <a:pt x="51" y="67"/>
                    <a:pt x="44" y="93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5" y="241"/>
                    <a:pt x="19" y="225"/>
                    <a:pt x="38" y="212"/>
                  </a:cubicBezTo>
                  <a:cubicBezTo>
                    <a:pt x="57" y="199"/>
                    <a:pt x="82" y="190"/>
                    <a:pt x="111" y="184"/>
                  </a:cubicBezTo>
                  <a:cubicBezTo>
                    <a:pt x="138" y="179"/>
                    <a:pt x="169" y="177"/>
                    <a:pt x="202" y="180"/>
                  </a:cubicBezTo>
                  <a:cubicBezTo>
                    <a:pt x="233" y="182"/>
                    <a:pt x="266" y="187"/>
                    <a:pt x="299" y="196"/>
                  </a:cubicBezTo>
                  <a:cubicBezTo>
                    <a:pt x="333" y="206"/>
                    <a:pt x="365" y="219"/>
                    <a:pt x="393" y="233"/>
                  </a:cubicBezTo>
                  <a:cubicBezTo>
                    <a:pt x="420" y="247"/>
                    <a:pt x="443" y="263"/>
                    <a:pt x="463" y="280"/>
                  </a:cubicBezTo>
                  <a:cubicBezTo>
                    <a:pt x="482" y="296"/>
                    <a:pt x="497" y="313"/>
                    <a:pt x="508" y="330"/>
                  </a:cubicBezTo>
                  <a:cubicBezTo>
                    <a:pt x="518" y="347"/>
                    <a:pt x="524" y="365"/>
                    <a:pt x="524" y="381"/>
                  </a:cubicBezTo>
                  <a:cubicBezTo>
                    <a:pt x="524" y="382"/>
                    <a:pt x="524" y="384"/>
                    <a:pt x="524" y="385"/>
                  </a:cubicBezTo>
                  <a:cubicBezTo>
                    <a:pt x="524" y="386"/>
                    <a:pt x="524" y="387"/>
                    <a:pt x="524" y="388"/>
                  </a:cubicBezTo>
                  <a:cubicBezTo>
                    <a:pt x="524" y="389"/>
                    <a:pt x="524" y="390"/>
                    <a:pt x="524" y="392"/>
                  </a:cubicBezTo>
                  <a:cubicBezTo>
                    <a:pt x="524" y="393"/>
                    <a:pt x="523" y="394"/>
                    <a:pt x="523" y="395"/>
                  </a:cubicBezTo>
                  <a:cubicBezTo>
                    <a:pt x="523" y="395"/>
                    <a:pt x="523" y="395"/>
                    <a:pt x="523" y="396"/>
                  </a:cubicBezTo>
                  <a:cubicBezTo>
                    <a:pt x="522" y="396"/>
                    <a:pt x="522" y="397"/>
                    <a:pt x="522" y="397"/>
                  </a:cubicBezTo>
                  <a:cubicBezTo>
                    <a:pt x="522" y="398"/>
                    <a:pt x="522" y="398"/>
                    <a:pt x="521" y="398"/>
                  </a:cubicBezTo>
                  <a:cubicBezTo>
                    <a:pt x="521" y="399"/>
                    <a:pt x="521" y="399"/>
                    <a:pt x="520" y="400"/>
                  </a:cubicBezTo>
                  <a:cubicBezTo>
                    <a:pt x="520" y="400"/>
                    <a:pt x="520" y="400"/>
                    <a:pt x="519" y="401"/>
                  </a:cubicBezTo>
                  <a:cubicBezTo>
                    <a:pt x="519" y="401"/>
                    <a:pt x="519" y="401"/>
                    <a:pt x="518" y="402"/>
                  </a:cubicBezTo>
                  <a:cubicBezTo>
                    <a:pt x="518" y="402"/>
                    <a:pt x="517" y="402"/>
                    <a:pt x="517" y="403"/>
                  </a:cubicBezTo>
                  <a:cubicBezTo>
                    <a:pt x="516" y="403"/>
                    <a:pt x="516" y="403"/>
                    <a:pt x="515" y="404"/>
                  </a:cubicBezTo>
                  <a:cubicBezTo>
                    <a:pt x="673" y="329"/>
                    <a:pt x="673" y="329"/>
                    <a:pt x="673" y="329"/>
                  </a:cubicBezTo>
                  <a:cubicBezTo>
                    <a:pt x="673" y="329"/>
                    <a:pt x="674" y="328"/>
                    <a:pt x="674" y="328"/>
                  </a:cubicBezTo>
                  <a:cubicBezTo>
                    <a:pt x="675" y="328"/>
                    <a:pt x="675" y="327"/>
                    <a:pt x="676" y="327"/>
                  </a:cubicBezTo>
                  <a:cubicBezTo>
                    <a:pt x="676" y="326"/>
                    <a:pt x="677" y="326"/>
                    <a:pt x="677" y="326"/>
                  </a:cubicBezTo>
                  <a:cubicBezTo>
                    <a:pt x="678" y="325"/>
                    <a:pt x="678" y="325"/>
                    <a:pt x="678" y="324"/>
                  </a:cubicBezTo>
                  <a:cubicBezTo>
                    <a:pt x="679" y="324"/>
                    <a:pt x="679" y="323"/>
                    <a:pt x="679" y="323"/>
                  </a:cubicBezTo>
                  <a:cubicBezTo>
                    <a:pt x="680" y="322"/>
                    <a:pt x="680" y="322"/>
                    <a:pt x="680" y="321"/>
                  </a:cubicBezTo>
                  <a:cubicBezTo>
                    <a:pt x="680" y="321"/>
                    <a:pt x="681" y="320"/>
                    <a:pt x="681" y="320"/>
                  </a:cubicBezTo>
                  <a:cubicBezTo>
                    <a:pt x="681" y="319"/>
                    <a:pt x="681" y="319"/>
                    <a:pt x="681" y="318"/>
                  </a:cubicBezTo>
                  <a:cubicBezTo>
                    <a:pt x="682" y="317"/>
                    <a:pt x="682" y="316"/>
                    <a:pt x="682" y="314"/>
                  </a:cubicBezTo>
                  <a:cubicBezTo>
                    <a:pt x="682" y="313"/>
                    <a:pt x="683" y="312"/>
                    <a:pt x="683" y="310"/>
                  </a:cubicBezTo>
                  <a:cubicBezTo>
                    <a:pt x="683" y="309"/>
                    <a:pt x="683" y="307"/>
                    <a:pt x="683" y="306"/>
                  </a:cubicBezTo>
                  <a:cubicBezTo>
                    <a:pt x="683" y="305"/>
                    <a:pt x="683" y="303"/>
                    <a:pt x="683" y="302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4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260503" y="1002340"/>
              <a:ext cx="2760127" cy="1373231"/>
            </a:xfrm>
            <a:custGeom>
              <a:avLst/>
              <a:gdLst>
                <a:gd name="T0" fmla="*/ 576 w 734"/>
                <a:gd name="T1" fmla="*/ 361 h 365"/>
                <a:gd name="T2" fmla="*/ 553 w 734"/>
                <a:gd name="T3" fmla="*/ 365 h 365"/>
                <a:gd name="T4" fmla="*/ 533 w 734"/>
                <a:gd name="T5" fmla="*/ 363 h 365"/>
                <a:gd name="T6" fmla="*/ 504 w 734"/>
                <a:gd name="T7" fmla="*/ 357 h 365"/>
                <a:gd name="T8" fmla="*/ 468 w 734"/>
                <a:gd name="T9" fmla="*/ 349 h 365"/>
                <a:gd name="T10" fmla="*/ 417 w 734"/>
                <a:gd name="T11" fmla="*/ 336 h 365"/>
                <a:gd name="T12" fmla="*/ 357 w 734"/>
                <a:gd name="T13" fmla="*/ 325 h 365"/>
                <a:gd name="T14" fmla="*/ 292 w 734"/>
                <a:gd name="T15" fmla="*/ 317 h 365"/>
                <a:gd name="T16" fmla="*/ 228 w 734"/>
                <a:gd name="T17" fmla="*/ 313 h 365"/>
                <a:gd name="T18" fmla="*/ 177 w 734"/>
                <a:gd name="T19" fmla="*/ 310 h 365"/>
                <a:gd name="T20" fmla="*/ 131 w 734"/>
                <a:gd name="T21" fmla="*/ 305 h 365"/>
                <a:gd name="T22" fmla="*/ 82 w 734"/>
                <a:gd name="T23" fmla="*/ 294 h 365"/>
                <a:gd name="T24" fmla="*/ 45 w 734"/>
                <a:gd name="T25" fmla="*/ 277 h 365"/>
                <a:gd name="T26" fmla="*/ 13 w 734"/>
                <a:gd name="T27" fmla="*/ 243 h 365"/>
                <a:gd name="T28" fmla="*/ 1 w 734"/>
                <a:gd name="T29" fmla="*/ 199 h 365"/>
                <a:gd name="T30" fmla="*/ 1 w 734"/>
                <a:gd name="T31" fmla="*/ 188 h 365"/>
                <a:gd name="T32" fmla="*/ 2 w 734"/>
                <a:gd name="T33" fmla="*/ 178 h 365"/>
                <a:gd name="T34" fmla="*/ 27 w 734"/>
                <a:gd name="T35" fmla="*/ 7 h 365"/>
                <a:gd name="T36" fmla="*/ 26 w 734"/>
                <a:gd name="T37" fmla="*/ 22 h 365"/>
                <a:gd name="T38" fmla="*/ 31 w 734"/>
                <a:gd name="T39" fmla="*/ 63 h 365"/>
                <a:gd name="T40" fmla="*/ 61 w 734"/>
                <a:gd name="T41" fmla="*/ 120 h 365"/>
                <a:gd name="T42" fmla="*/ 109 w 734"/>
                <a:gd name="T43" fmla="*/ 158 h 365"/>
                <a:gd name="T44" fmla="*/ 166 w 734"/>
                <a:gd name="T45" fmla="*/ 181 h 365"/>
                <a:gd name="T46" fmla="*/ 230 w 734"/>
                <a:gd name="T47" fmla="*/ 195 h 365"/>
                <a:gd name="T48" fmla="*/ 292 w 734"/>
                <a:gd name="T49" fmla="*/ 204 h 365"/>
                <a:gd name="T50" fmla="*/ 365 w 734"/>
                <a:gd name="T51" fmla="*/ 214 h 365"/>
                <a:gd name="T52" fmla="*/ 444 w 734"/>
                <a:gd name="T53" fmla="*/ 226 h 365"/>
                <a:gd name="T54" fmla="*/ 520 w 734"/>
                <a:gd name="T55" fmla="*/ 243 h 365"/>
                <a:gd name="T56" fmla="*/ 585 w 734"/>
                <a:gd name="T57" fmla="*/ 263 h 365"/>
                <a:gd name="T58" fmla="*/ 635 w 734"/>
                <a:gd name="T59" fmla="*/ 279 h 365"/>
                <a:gd name="T60" fmla="*/ 671 w 734"/>
                <a:gd name="T61" fmla="*/ 291 h 365"/>
                <a:gd name="T62" fmla="*/ 697 w 734"/>
                <a:gd name="T63" fmla="*/ 297 h 365"/>
                <a:gd name="T64" fmla="*/ 722 w 734"/>
                <a:gd name="T65" fmla="*/ 298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4" h="365">
                  <a:moveTo>
                    <a:pt x="734" y="295"/>
                  </a:moveTo>
                  <a:cubicBezTo>
                    <a:pt x="576" y="361"/>
                    <a:pt x="576" y="361"/>
                    <a:pt x="576" y="361"/>
                  </a:cubicBezTo>
                  <a:cubicBezTo>
                    <a:pt x="572" y="362"/>
                    <a:pt x="568" y="363"/>
                    <a:pt x="565" y="364"/>
                  </a:cubicBezTo>
                  <a:cubicBezTo>
                    <a:pt x="561" y="365"/>
                    <a:pt x="557" y="365"/>
                    <a:pt x="553" y="365"/>
                  </a:cubicBezTo>
                  <a:cubicBezTo>
                    <a:pt x="549" y="365"/>
                    <a:pt x="546" y="364"/>
                    <a:pt x="542" y="364"/>
                  </a:cubicBezTo>
                  <a:cubicBezTo>
                    <a:pt x="539" y="364"/>
                    <a:pt x="536" y="363"/>
                    <a:pt x="533" y="363"/>
                  </a:cubicBezTo>
                  <a:cubicBezTo>
                    <a:pt x="529" y="362"/>
                    <a:pt x="524" y="362"/>
                    <a:pt x="519" y="361"/>
                  </a:cubicBezTo>
                  <a:cubicBezTo>
                    <a:pt x="514" y="360"/>
                    <a:pt x="509" y="359"/>
                    <a:pt x="504" y="357"/>
                  </a:cubicBezTo>
                  <a:cubicBezTo>
                    <a:pt x="498" y="356"/>
                    <a:pt x="493" y="355"/>
                    <a:pt x="487" y="353"/>
                  </a:cubicBezTo>
                  <a:cubicBezTo>
                    <a:pt x="481" y="352"/>
                    <a:pt x="475" y="350"/>
                    <a:pt x="468" y="349"/>
                  </a:cubicBezTo>
                  <a:cubicBezTo>
                    <a:pt x="460" y="347"/>
                    <a:pt x="452" y="345"/>
                    <a:pt x="444" y="342"/>
                  </a:cubicBezTo>
                  <a:cubicBezTo>
                    <a:pt x="435" y="340"/>
                    <a:pt x="426" y="338"/>
                    <a:pt x="417" y="336"/>
                  </a:cubicBezTo>
                  <a:cubicBezTo>
                    <a:pt x="408" y="334"/>
                    <a:pt x="398" y="332"/>
                    <a:pt x="388" y="330"/>
                  </a:cubicBezTo>
                  <a:cubicBezTo>
                    <a:pt x="378" y="328"/>
                    <a:pt x="368" y="326"/>
                    <a:pt x="357" y="325"/>
                  </a:cubicBezTo>
                  <a:cubicBezTo>
                    <a:pt x="346" y="323"/>
                    <a:pt x="335" y="322"/>
                    <a:pt x="325" y="321"/>
                  </a:cubicBezTo>
                  <a:cubicBezTo>
                    <a:pt x="314" y="319"/>
                    <a:pt x="303" y="318"/>
                    <a:pt x="292" y="317"/>
                  </a:cubicBezTo>
                  <a:cubicBezTo>
                    <a:pt x="281" y="317"/>
                    <a:pt x="270" y="316"/>
                    <a:pt x="260" y="315"/>
                  </a:cubicBezTo>
                  <a:cubicBezTo>
                    <a:pt x="249" y="314"/>
                    <a:pt x="238" y="314"/>
                    <a:pt x="228" y="313"/>
                  </a:cubicBezTo>
                  <a:cubicBezTo>
                    <a:pt x="219" y="313"/>
                    <a:pt x="210" y="312"/>
                    <a:pt x="202" y="312"/>
                  </a:cubicBezTo>
                  <a:cubicBezTo>
                    <a:pt x="194" y="311"/>
                    <a:pt x="185" y="311"/>
                    <a:pt x="177" y="310"/>
                  </a:cubicBezTo>
                  <a:cubicBezTo>
                    <a:pt x="169" y="309"/>
                    <a:pt x="161" y="309"/>
                    <a:pt x="153" y="308"/>
                  </a:cubicBezTo>
                  <a:cubicBezTo>
                    <a:pt x="146" y="307"/>
                    <a:pt x="138" y="306"/>
                    <a:pt x="131" y="305"/>
                  </a:cubicBezTo>
                  <a:cubicBezTo>
                    <a:pt x="121" y="304"/>
                    <a:pt x="113" y="302"/>
                    <a:pt x="104" y="301"/>
                  </a:cubicBezTo>
                  <a:cubicBezTo>
                    <a:pt x="96" y="299"/>
                    <a:pt x="89" y="297"/>
                    <a:pt x="82" y="294"/>
                  </a:cubicBezTo>
                  <a:cubicBezTo>
                    <a:pt x="74" y="292"/>
                    <a:pt x="68" y="290"/>
                    <a:pt x="62" y="287"/>
                  </a:cubicBezTo>
                  <a:cubicBezTo>
                    <a:pt x="56" y="284"/>
                    <a:pt x="50" y="281"/>
                    <a:pt x="45" y="277"/>
                  </a:cubicBezTo>
                  <a:cubicBezTo>
                    <a:pt x="38" y="272"/>
                    <a:pt x="32" y="267"/>
                    <a:pt x="26" y="262"/>
                  </a:cubicBezTo>
                  <a:cubicBezTo>
                    <a:pt x="21" y="256"/>
                    <a:pt x="16" y="250"/>
                    <a:pt x="13" y="243"/>
                  </a:cubicBezTo>
                  <a:cubicBezTo>
                    <a:pt x="9" y="237"/>
                    <a:pt x="6" y="230"/>
                    <a:pt x="4" y="222"/>
                  </a:cubicBezTo>
                  <a:cubicBezTo>
                    <a:pt x="2" y="215"/>
                    <a:pt x="1" y="207"/>
                    <a:pt x="1" y="199"/>
                  </a:cubicBezTo>
                  <a:cubicBezTo>
                    <a:pt x="0" y="197"/>
                    <a:pt x="0" y="195"/>
                    <a:pt x="0" y="193"/>
                  </a:cubicBezTo>
                  <a:cubicBezTo>
                    <a:pt x="0" y="191"/>
                    <a:pt x="0" y="190"/>
                    <a:pt x="1" y="188"/>
                  </a:cubicBezTo>
                  <a:cubicBezTo>
                    <a:pt x="1" y="186"/>
                    <a:pt x="1" y="184"/>
                    <a:pt x="1" y="183"/>
                  </a:cubicBezTo>
                  <a:cubicBezTo>
                    <a:pt x="1" y="181"/>
                    <a:pt x="1" y="179"/>
                    <a:pt x="2" y="178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7" y="5"/>
                    <a:pt x="27" y="7"/>
                  </a:cubicBezTo>
                  <a:cubicBezTo>
                    <a:pt x="26" y="10"/>
                    <a:pt x="26" y="12"/>
                    <a:pt x="26" y="14"/>
                  </a:cubicBezTo>
                  <a:cubicBezTo>
                    <a:pt x="26" y="17"/>
                    <a:pt x="26" y="19"/>
                    <a:pt x="26" y="22"/>
                  </a:cubicBezTo>
                  <a:cubicBezTo>
                    <a:pt x="26" y="24"/>
                    <a:pt x="26" y="27"/>
                    <a:pt x="26" y="29"/>
                  </a:cubicBezTo>
                  <a:cubicBezTo>
                    <a:pt x="26" y="41"/>
                    <a:pt x="28" y="52"/>
                    <a:pt x="31" y="63"/>
                  </a:cubicBezTo>
                  <a:cubicBezTo>
                    <a:pt x="34" y="73"/>
                    <a:pt x="38" y="84"/>
                    <a:pt x="43" y="93"/>
                  </a:cubicBezTo>
                  <a:cubicBezTo>
                    <a:pt x="48" y="103"/>
                    <a:pt x="54" y="112"/>
                    <a:pt x="61" y="120"/>
                  </a:cubicBezTo>
                  <a:cubicBezTo>
                    <a:pt x="69" y="128"/>
                    <a:pt x="77" y="136"/>
                    <a:pt x="86" y="143"/>
                  </a:cubicBezTo>
                  <a:cubicBezTo>
                    <a:pt x="93" y="148"/>
                    <a:pt x="101" y="153"/>
                    <a:pt x="109" y="158"/>
                  </a:cubicBezTo>
                  <a:cubicBezTo>
                    <a:pt x="117" y="162"/>
                    <a:pt x="126" y="167"/>
                    <a:pt x="136" y="170"/>
                  </a:cubicBezTo>
                  <a:cubicBezTo>
                    <a:pt x="145" y="174"/>
                    <a:pt x="155" y="178"/>
                    <a:pt x="166" y="181"/>
                  </a:cubicBezTo>
                  <a:cubicBezTo>
                    <a:pt x="177" y="184"/>
                    <a:pt x="188" y="187"/>
                    <a:pt x="200" y="190"/>
                  </a:cubicBezTo>
                  <a:cubicBezTo>
                    <a:pt x="210" y="192"/>
                    <a:pt x="220" y="193"/>
                    <a:pt x="230" y="195"/>
                  </a:cubicBezTo>
                  <a:cubicBezTo>
                    <a:pt x="240" y="197"/>
                    <a:pt x="250" y="199"/>
                    <a:pt x="261" y="200"/>
                  </a:cubicBezTo>
                  <a:cubicBezTo>
                    <a:pt x="271" y="202"/>
                    <a:pt x="281" y="203"/>
                    <a:pt x="292" y="204"/>
                  </a:cubicBezTo>
                  <a:cubicBezTo>
                    <a:pt x="303" y="206"/>
                    <a:pt x="314" y="207"/>
                    <a:pt x="325" y="208"/>
                  </a:cubicBezTo>
                  <a:cubicBezTo>
                    <a:pt x="338" y="210"/>
                    <a:pt x="351" y="212"/>
                    <a:pt x="365" y="214"/>
                  </a:cubicBezTo>
                  <a:cubicBezTo>
                    <a:pt x="378" y="215"/>
                    <a:pt x="391" y="217"/>
                    <a:pt x="405" y="219"/>
                  </a:cubicBezTo>
                  <a:cubicBezTo>
                    <a:pt x="418" y="221"/>
                    <a:pt x="431" y="223"/>
                    <a:pt x="444" y="226"/>
                  </a:cubicBezTo>
                  <a:cubicBezTo>
                    <a:pt x="457" y="228"/>
                    <a:pt x="470" y="231"/>
                    <a:pt x="483" y="234"/>
                  </a:cubicBezTo>
                  <a:cubicBezTo>
                    <a:pt x="496" y="237"/>
                    <a:pt x="508" y="240"/>
                    <a:pt x="520" y="243"/>
                  </a:cubicBezTo>
                  <a:cubicBezTo>
                    <a:pt x="532" y="246"/>
                    <a:pt x="543" y="249"/>
                    <a:pt x="554" y="253"/>
                  </a:cubicBezTo>
                  <a:cubicBezTo>
                    <a:pt x="565" y="256"/>
                    <a:pt x="575" y="259"/>
                    <a:pt x="585" y="263"/>
                  </a:cubicBezTo>
                  <a:cubicBezTo>
                    <a:pt x="595" y="266"/>
                    <a:pt x="604" y="269"/>
                    <a:pt x="613" y="272"/>
                  </a:cubicBezTo>
                  <a:cubicBezTo>
                    <a:pt x="621" y="275"/>
                    <a:pt x="628" y="277"/>
                    <a:pt x="635" y="279"/>
                  </a:cubicBezTo>
                  <a:cubicBezTo>
                    <a:pt x="641" y="282"/>
                    <a:pt x="648" y="284"/>
                    <a:pt x="654" y="286"/>
                  </a:cubicBezTo>
                  <a:cubicBezTo>
                    <a:pt x="660" y="287"/>
                    <a:pt x="666" y="289"/>
                    <a:pt x="671" y="291"/>
                  </a:cubicBezTo>
                  <a:cubicBezTo>
                    <a:pt x="677" y="292"/>
                    <a:pt x="682" y="294"/>
                    <a:pt x="687" y="295"/>
                  </a:cubicBezTo>
                  <a:cubicBezTo>
                    <a:pt x="690" y="295"/>
                    <a:pt x="693" y="296"/>
                    <a:pt x="697" y="297"/>
                  </a:cubicBezTo>
                  <a:cubicBezTo>
                    <a:pt x="701" y="297"/>
                    <a:pt x="705" y="298"/>
                    <a:pt x="709" y="298"/>
                  </a:cubicBezTo>
                  <a:cubicBezTo>
                    <a:pt x="713" y="298"/>
                    <a:pt x="718" y="298"/>
                    <a:pt x="722" y="298"/>
                  </a:cubicBezTo>
                  <a:cubicBezTo>
                    <a:pt x="726" y="297"/>
                    <a:pt x="730" y="296"/>
                    <a:pt x="734" y="295"/>
                  </a:cubicBezTo>
                  <a:close/>
                </a:path>
              </a:pathLst>
            </a:custGeom>
            <a:gradFill>
              <a:gsLst>
                <a:gs pos="87000">
                  <a:schemeClr val="accent3"/>
                </a:gs>
                <a:gs pos="0">
                  <a:schemeClr val="accent4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3351379" y="495301"/>
              <a:ext cx="2770695" cy="1630976"/>
            </a:xfrm>
            <a:custGeom>
              <a:avLst/>
              <a:gdLst>
                <a:gd name="T0" fmla="*/ 575 w 737"/>
                <a:gd name="T1" fmla="*/ 128 h 434"/>
                <a:gd name="T2" fmla="*/ 717 w 737"/>
                <a:gd name="T3" fmla="*/ 290 h 434"/>
                <a:gd name="T4" fmla="*/ 729 w 737"/>
                <a:gd name="T5" fmla="*/ 412 h 434"/>
                <a:gd name="T6" fmla="*/ 685 w 737"/>
                <a:gd name="T7" fmla="*/ 433 h 434"/>
                <a:gd name="T8" fmla="*/ 647 w 737"/>
                <a:gd name="T9" fmla="*/ 426 h 434"/>
                <a:gd name="T10" fmla="*/ 611 w 737"/>
                <a:gd name="T11" fmla="*/ 414 h 434"/>
                <a:gd name="T12" fmla="*/ 561 w 737"/>
                <a:gd name="T13" fmla="*/ 398 h 434"/>
                <a:gd name="T14" fmla="*/ 496 w 737"/>
                <a:gd name="T15" fmla="*/ 378 h 434"/>
                <a:gd name="T16" fmla="*/ 420 w 737"/>
                <a:gd name="T17" fmla="*/ 361 h 434"/>
                <a:gd name="T18" fmla="*/ 341 w 737"/>
                <a:gd name="T19" fmla="*/ 349 h 434"/>
                <a:gd name="T20" fmla="*/ 268 w 737"/>
                <a:gd name="T21" fmla="*/ 339 h 434"/>
                <a:gd name="T22" fmla="*/ 206 w 737"/>
                <a:gd name="T23" fmla="*/ 330 h 434"/>
                <a:gd name="T24" fmla="*/ 142 w 737"/>
                <a:gd name="T25" fmla="*/ 316 h 434"/>
                <a:gd name="T26" fmla="*/ 85 w 737"/>
                <a:gd name="T27" fmla="*/ 293 h 434"/>
                <a:gd name="T28" fmla="*/ 37 w 737"/>
                <a:gd name="T29" fmla="*/ 255 h 434"/>
                <a:gd name="T30" fmla="*/ 7 w 737"/>
                <a:gd name="T31" fmla="*/ 198 h 434"/>
                <a:gd name="T32" fmla="*/ 42 w 737"/>
                <a:gd name="T33" fmla="*/ 58 h 434"/>
                <a:gd name="T34" fmla="*/ 298 w 737"/>
                <a:gd name="T35" fmla="*/ 10 h 434"/>
                <a:gd name="T36" fmla="*/ 662 w 737"/>
                <a:gd name="T37" fmla="*/ 388 h 434"/>
                <a:gd name="T38" fmla="*/ 703 w 737"/>
                <a:gd name="T39" fmla="*/ 387 h 434"/>
                <a:gd name="T40" fmla="*/ 710 w 737"/>
                <a:gd name="T41" fmla="*/ 363 h 434"/>
                <a:gd name="T42" fmla="*/ 641 w 737"/>
                <a:gd name="T43" fmla="*/ 230 h 434"/>
                <a:gd name="T44" fmla="*/ 451 w 737"/>
                <a:gd name="T45" fmla="*/ 105 h 434"/>
                <a:gd name="T46" fmla="*/ 198 w 737"/>
                <a:gd name="T47" fmla="*/ 66 h 434"/>
                <a:gd name="T48" fmla="*/ 68 w 737"/>
                <a:gd name="T49" fmla="*/ 183 h 434"/>
                <a:gd name="T50" fmla="*/ 76 w 737"/>
                <a:gd name="T51" fmla="*/ 216 h 434"/>
                <a:gd name="T52" fmla="*/ 92 w 737"/>
                <a:gd name="T53" fmla="*/ 233 h 434"/>
                <a:gd name="T54" fmla="*/ 125 w 737"/>
                <a:gd name="T55" fmla="*/ 252 h 434"/>
                <a:gd name="T56" fmla="*/ 174 w 737"/>
                <a:gd name="T57" fmla="*/ 267 h 434"/>
                <a:gd name="T58" fmla="*/ 232 w 737"/>
                <a:gd name="T59" fmla="*/ 279 h 434"/>
                <a:gd name="T60" fmla="*/ 295 w 737"/>
                <a:gd name="T61" fmla="*/ 289 h 434"/>
                <a:gd name="T62" fmla="*/ 377 w 737"/>
                <a:gd name="T63" fmla="*/ 303 h 434"/>
                <a:gd name="T64" fmla="*/ 457 w 737"/>
                <a:gd name="T65" fmla="*/ 321 h 434"/>
                <a:gd name="T66" fmla="*/ 531 w 737"/>
                <a:gd name="T67" fmla="*/ 343 h 434"/>
                <a:gd name="T68" fmla="*/ 591 w 737"/>
                <a:gd name="T69" fmla="*/ 365 h 434"/>
                <a:gd name="T70" fmla="*/ 630 w 737"/>
                <a:gd name="T71" fmla="*/ 379 h 434"/>
                <a:gd name="T72" fmla="*/ 662 w 737"/>
                <a:gd name="T73" fmla="*/ 38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7" h="434">
                  <a:moveTo>
                    <a:pt x="449" y="56"/>
                  </a:moveTo>
                  <a:cubicBezTo>
                    <a:pt x="497" y="77"/>
                    <a:pt x="539" y="102"/>
                    <a:pt x="575" y="128"/>
                  </a:cubicBezTo>
                  <a:cubicBezTo>
                    <a:pt x="610" y="153"/>
                    <a:pt x="639" y="180"/>
                    <a:pt x="663" y="208"/>
                  </a:cubicBezTo>
                  <a:cubicBezTo>
                    <a:pt x="686" y="235"/>
                    <a:pt x="704" y="262"/>
                    <a:pt x="717" y="290"/>
                  </a:cubicBezTo>
                  <a:cubicBezTo>
                    <a:pt x="729" y="316"/>
                    <a:pt x="736" y="343"/>
                    <a:pt x="736" y="370"/>
                  </a:cubicBezTo>
                  <a:cubicBezTo>
                    <a:pt x="737" y="389"/>
                    <a:pt x="734" y="402"/>
                    <a:pt x="729" y="412"/>
                  </a:cubicBezTo>
                  <a:cubicBezTo>
                    <a:pt x="724" y="421"/>
                    <a:pt x="717" y="427"/>
                    <a:pt x="709" y="430"/>
                  </a:cubicBezTo>
                  <a:cubicBezTo>
                    <a:pt x="701" y="433"/>
                    <a:pt x="693" y="434"/>
                    <a:pt x="685" y="433"/>
                  </a:cubicBezTo>
                  <a:cubicBezTo>
                    <a:pt x="676" y="432"/>
                    <a:pt x="669" y="431"/>
                    <a:pt x="663" y="430"/>
                  </a:cubicBezTo>
                  <a:cubicBezTo>
                    <a:pt x="658" y="429"/>
                    <a:pt x="653" y="427"/>
                    <a:pt x="647" y="426"/>
                  </a:cubicBezTo>
                  <a:cubicBezTo>
                    <a:pt x="642" y="424"/>
                    <a:pt x="636" y="422"/>
                    <a:pt x="630" y="421"/>
                  </a:cubicBezTo>
                  <a:cubicBezTo>
                    <a:pt x="624" y="419"/>
                    <a:pt x="617" y="417"/>
                    <a:pt x="611" y="414"/>
                  </a:cubicBezTo>
                  <a:cubicBezTo>
                    <a:pt x="604" y="412"/>
                    <a:pt x="597" y="410"/>
                    <a:pt x="589" y="407"/>
                  </a:cubicBezTo>
                  <a:cubicBezTo>
                    <a:pt x="580" y="404"/>
                    <a:pt x="571" y="401"/>
                    <a:pt x="561" y="398"/>
                  </a:cubicBezTo>
                  <a:cubicBezTo>
                    <a:pt x="551" y="394"/>
                    <a:pt x="541" y="391"/>
                    <a:pt x="530" y="388"/>
                  </a:cubicBezTo>
                  <a:cubicBezTo>
                    <a:pt x="519" y="384"/>
                    <a:pt x="508" y="381"/>
                    <a:pt x="496" y="378"/>
                  </a:cubicBezTo>
                  <a:cubicBezTo>
                    <a:pt x="484" y="375"/>
                    <a:pt x="472" y="372"/>
                    <a:pt x="459" y="369"/>
                  </a:cubicBezTo>
                  <a:cubicBezTo>
                    <a:pt x="446" y="366"/>
                    <a:pt x="433" y="363"/>
                    <a:pt x="420" y="361"/>
                  </a:cubicBezTo>
                  <a:cubicBezTo>
                    <a:pt x="407" y="358"/>
                    <a:pt x="394" y="356"/>
                    <a:pt x="381" y="354"/>
                  </a:cubicBezTo>
                  <a:cubicBezTo>
                    <a:pt x="367" y="352"/>
                    <a:pt x="354" y="350"/>
                    <a:pt x="341" y="349"/>
                  </a:cubicBezTo>
                  <a:cubicBezTo>
                    <a:pt x="327" y="347"/>
                    <a:pt x="314" y="345"/>
                    <a:pt x="301" y="343"/>
                  </a:cubicBezTo>
                  <a:cubicBezTo>
                    <a:pt x="290" y="342"/>
                    <a:pt x="279" y="341"/>
                    <a:pt x="268" y="339"/>
                  </a:cubicBezTo>
                  <a:cubicBezTo>
                    <a:pt x="257" y="338"/>
                    <a:pt x="247" y="337"/>
                    <a:pt x="237" y="335"/>
                  </a:cubicBezTo>
                  <a:cubicBezTo>
                    <a:pt x="226" y="334"/>
                    <a:pt x="216" y="332"/>
                    <a:pt x="206" y="330"/>
                  </a:cubicBezTo>
                  <a:cubicBezTo>
                    <a:pt x="196" y="328"/>
                    <a:pt x="186" y="327"/>
                    <a:pt x="176" y="325"/>
                  </a:cubicBezTo>
                  <a:cubicBezTo>
                    <a:pt x="164" y="322"/>
                    <a:pt x="153" y="319"/>
                    <a:pt x="142" y="316"/>
                  </a:cubicBezTo>
                  <a:cubicBezTo>
                    <a:pt x="131" y="313"/>
                    <a:pt x="121" y="309"/>
                    <a:pt x="112" y="305"/>
                  </a:cubicBezTo>
                  <a:cubicBezTo>
                    <a:pt x="102" y="302"/>
                    <a:pt x="93" y="297"/>
                    <a:pt x="85" y="293"/>
                  </a:cubicBezTo>
                  <a:cubicBezTo>
                    <a:pt x="77" y="288"/>
                    <a:pt x="69" y="283"/>
                    <a:pt x="62" y="278"/>
                  </a:cubicBezTo>
                  <a:cubicBezTo>
                    <a:pt x="53" y="271"/>
                    <a:pt x="45" y="263"/>
                    <a:pt x="37" y="255"/>
                  </a:cubicBezTo>
                  <a:cubicBezTo>
                    <a:pt x="30" y="247"/>
                    <a:pt x="24" y="238"/>
                    <a:pt x="19" y="228"/>
                  </a:cubicBezTo>
                  <a:cubicBezTo>
                    <a:pt x="14" y="219"/>
                    <a:pt x="10" y="208"/>
                    <a:pt x="7" y="198"/>
                  </a:cubicBezTo>
                  <a:cubicBezTo>
                    <a:pt x="4" y="187"/>
                    <a:pt x="2" y="176"/>
                    <a:pt x="2" y="164"/>
                  </a:cubicBezTo>
                  <a:cubicBezTo>
                    <a:pt x="0" y="121"/>
                    <a:pt x="15" y="85"/>
                    <a:pt x="42" y="58"/>
                  </a:cubicBezTo>
                  <a:cubicBezTo>
                    <a:pt x="69" y="32"/>
                    <a:pt x="107" y="15"/>
                    <a:pt x="153" y="7"/>
                  </a:cubicBezTo>
                  <a:cubicBezTo>
                    <a:pt x="196" y="0"/>
                    <a:pt x="246" y="1"/>
                    <a:pt x="298" y="10"/>
                  </a:cubicBezTo>
                  <a:cubicBezTo>
                    <a:pt x="347" y="18"/>
                    <a:pt x="399" y="34"/>
                    <a:pt x="449" y="56"/>
                  </a:cubicBezTo>
                  <a:close/>
                  <a:moveTo>
                    <a:pt x="662" y="388"/>
                  </a:moveTo>
                  <a:cubicBezTo>
                    <a:pt x="674" y="391"/>
                    <a:pt x="682" y="392"/>
                    <a:pt x="689" y="392"/>
                  </a:cubicBezTo>
                  <a:cubicBezTo>
                    <a:pt x="696" y="392"/>
                    <a:pt x="700" y="390"/>
                    <a:pt x="703" y="387"/>
                  </a:cubicBezTo>
                  <a:cubicBezTo>
                    <a:pt x="706" y="385"/>
                    <a:pt x="708" y="381"/>
                    <a:pt x="709" y="377"/>
                  </a:cubicBezTo>
                  <a:cubicBezTo>
                    <a:pt x="710" y="373"/>
                    <a:pt x="710" y="368"/>
                    <a:pt x="710" y="363"/>
                  </a:cubicBezTo>
                  <a:cubicBezTo>
                    <a:pt x="709" y="342"/>
                    <a:pt x="703" y="320"/>
                    <a:pt x="691" y="298"/>
                  </a:cubicBezTo>
                  <a:cubicBezTo>
                    <a:pt x="680" y="275"/>
                    <a:pt x="663" y="252"/>
                    <a:pt x="641" y="230"/>
                  </a:cubicBezTo>
                  <a:cubicBezTo>
                    <a:pt x="619" y="207"/>
                    <a:pt x="592" y="184"/>
                    <a:pt x="561" y="163"/>
                  </a:cubicBezTo>
                  <a:cubicBezTo>
                    <a:pt x="529" y="142"/>
                    <a:pt x="491" y="121"/>
                    <a:pt x="451" y="105"/>
                  </a:cubicBezTo>
                  <a:cubicBezTo>
                    <a:pt x="408" y="87"/>
                    <a:pt x="364" y="75"/>
                    <a:pt x="322" y="68"/>
                  </a:cubicBezTo>
                  <a:cubicBezTo>
                    <a:pt x="277" y="62"/>
                    <a:pt x="235" y="61"/>
                    <a:pt x="198" y="66"/>
                  </a:cubicBezTo>
                  <a:cubicBezTo>
                    <a:pt x="159" y="72"/>
                    <a:pt x="126" y="85"/>
                    <a:pt x="103" y="104"/>
                  </a:cubicBezTo>
                  <a:cubicBezTo>
                    <a:pt x="80" y="124"/>
                    <a:pt x="67" y="151"/>
                    <a:pt x="68" y="183"/>
                  </a:cubicBezTo>
                  <a:cubicBezTo>
                    <a:pt x="68" y="190"/>
                    <a:pt x="69" y="196"/>
                    <a:pt x="71" y="202"/>
                  </a:cubicBezTo>
                  <a:cubicBezTo>
                    <a:pt x="72" y="207"/>
                    <a:pt x="74" y="212"/>
                    <a:pt x="76" y="216"/>
                  </a:cubicBezTo>
                  <a:cubicBezTo>
                    <a:pt x="78" y="219"/>
                    <a:pt x="81" y="223"/>
                    <a:pt x="84" y="226"/>
                  </a:cubicBezTo>
                  <a:cubicBezTo>
                    <a:pt x="86" y="228"/>
                    <a:pt x="89" y="231"/>
                    <a:pt x="92" y="233"/>
                  </a:cubicBezTo>
                  <a:cubicBezTo>
                    <a:pt x="96" y="236"/>
                    <a:pt x="101" y="240"/>
                    <a:pt x="106" y="243"/>
                  </a:cubicBezTo>
                  <a:cubicBezTo>
                    <a:pt x="112" y="246"/>
                    <a:pt x="118" y="249"/>
                    <a:pt x="125" y="252"/>
                  </a:cubicBezTo>
                  <a:cubicBezTo>
                    <a:pt x="132" y="255"/>
                    <a:pt x="140" y="257"/>
                    <a:pt x="148" y="260"/>
                  </a:cubicBezTo>
                  <a:cubicBezTo>
                    <a:pt x="156" y="262"/>
                    <a:pt x="165" y="265"/>
                    <a:pt x="174" y="267"/>
                  </a:cubicBezTo>
                  <a:cubicBezTo>
                    <a:pt x="183" y="269"/>
                    <a:pt x="193" y="272"/>
                    <a:pt x="202" y="274"/>
                  </a:cubicBezTo>
                  <a:cubicBezTo>
                    <a:pt x="212" y="275"/>
                    <a:pt x="222" y="277"/>
                    <a:pt x="232" y="279"/>
                  </a:cubicBezTo>
                  <a:cubicBezTo>
                    <a:pt x="242" y="281"/>
                    <a:pt x="252" y="283"/>
                    <a:pt x="263" y="284"/>
                  </a:cubicBezTo>
                  <a:cubicBezTo>
                    <a:pt x="273" y="286"/>
                    <a:pt x="284" y="288"/>
                    <a:pt x="295" y="289"/>
                  </a:cubicBezTo>
                  <a:cubicBezTo>
                    <a:pt x="308" y="292"/>
                    <a:pt x="322" y="294"/>
                    <a:pt x="335" y="296"/>
                  </a:cubicBezTo>
                  <a:cubicBezTo>
                    <a:pt x="349" y="298"/>
                    <a:pt x="363" y="301"/>
                    <a:pt x="377" y="303"/>
                  </a:cubicBezTo>
                  <a:cubicBezTo>
                    <a:pt x="390" y="306"/>
                    <a:pt x="404" y="308"/>
                    <a:pt x="417" y="311"/>
                  </a:cubicBezTo>
                  <a:cubicBezTo>
                    <a:pt x="431" y="314"/>
                    <a:pt x="444" y="317"/>
                    <a:pt x="457" y="321"/>
                  </a:cubicBezTo>
                  <a:cubicBezTo>
                    <a:pt x="471" y="324"/>
                    <a:pt x="483" y="328"/>
                    <a:pt x="496" y="332"/>
                  </a:cubicBezTo>
                  <a:cubicBezTo>
                    <a:pt x="508" y="335"/>
                    <a:pt x="519" y="339"/>
                    <a:pt x="531" y="343"/>
                  </a:cubicBezTo>
                  <a:cubicBezTo>
                    <a:pt x="542" y="347"/>
                    <a:pt x="552" y="350"/>
                    <a:pt x="562" y="354"/>
                  </a:cubicBezTo>
                  <a:cubicBezTo>
                    <a:pt x="572" y="358"/>
                    <a:pt x="582" y="361"/>
                    <a:pt x="591" y="365"/>
                  </a:cubicBezTo>
                  <a:cubicBezTo>
                    <a:pt x="598" y="367"/>
                    <a:pt x="605" y="370"/>
                    <a:pt x="612" y="372"/>
                  </a:cubicBezTo>
                  <a:cubicBezTo>
                    <a:pt x="618" y="375"/>
                    <a:pt x="624" y="377"/>
                    <a:pt x="630" y="379"/>
                  </a:cubicBezTo>
                  <a:cubicBezTo>
                    <a:pt x="636" y="381"/>
                    <a:pt x="642" y="383"/>
                    <a:pt x="647" y="384"/>
                  </a:cubicBezTo>
                  <a:cubicBezTo>
                    <a:pt x="652" y="386"/>
                    <a:pt x="657" y="387"/>
                    <a:pt x="662" y="38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732" name="Freeform 12"/>
            <p:cNvSpPr>
              <a:spLocks/>
            </p:cNvSpPr>
            <p:nvPr/>
          </p:nvSpPr>
          <p:spPr bwMode="auto">
            <a:xfrm>
              <a:off x="4787901" y="3359151"/>
              <a:ext cx="1165225" cy="30163"/>
            </a:xfrm>
            <a:custGeom>
              <a:avLst/>
              <a:gdLst>
                <a:gd name="T0" fmla="*/ 2147483647 w 310"/>
                <a:gd name="T1" fmla="*/ 2147483647 h 8"/>
                <a:gd name="T2" fmla="*/ 2147483647 w 310"/>
                <a:gd name="T3" fmla="*/ 2147483647 h 8"/>
                <a:gd name="T4" fmla="*/ 2147483647 w 310"/>
                <a:gd name="T5" fmla="*/ 2147483647 h 8"/>
                <a:gd name="T6" fmla="*/ 2147483647 w 310"/>
                <a:gd name="T7" fmla="*/ 2147483647 h 8"/>
                <a:gd name="T8" fmla="*/ 2147483647 w 310"/>
                <a:gd name="T9" fmla="*/ 2147483647 h 8"/>
                <a:gd name="T10" fmla="*/ 2147483647 w 310"/>
                <a:gd name="T11" fmla="*/ 2147483647 h 8"/>
                <a:gd name="T12" fmla="*/ 2147483647 w 310"/>
                <a:gd name="T13" fmla="*/ 2147483647 h 8"/>
                <a:gd name="T14" fmla="*/ 2147483647 w 310"/>
                <a:gd name="T15" fmla="*/ 2147483647 h 8"/>
                <a:gd name="T16" fmla="*/ 2147483647 w 310"/>
                <a:gd name="T17" fmla="*/ 2147483647 h 8"/>
                <a:gd name="T18" fmla="*/ 0 w 310"/>
                <a:gd name="T19" fmla="*/ 2147483647 h 8"/>
                <a:gd name="T20" fmla="*/ 2147483647 w 310"/>
                <a:gd name="T21" fmla="*/ 2147483647 h 8"/>
                <a:gd name="T22" fmla="*/ 2147483647 w 310"/>
                <a:gd name="T23" fmla="*/ 2147483647 h 8"/>
                <a:gd name="T24" fmla="*/ 2147483647 w 310"/>
                <a:gd name="T25" fmla="*/ 2147483647 h 8"/>
                <a:gd name="T26" fmla="*/ 2147483647 w 310"/>
                <a:gd name="T27" fmla="*/ 2147483647 h 8"/>
                <a:gd name="T28" fmla="*/ 2147483647 w 310"/>
                <a:gd name="T29" fmla="*/ 2147483647 h 8"/>
                <a:gd name="T30" fmla="*/ 2147483647 w 310"/>
                <a:gd name="T31" fmla="*/ 2147483647 h 8"/>
                <a:gd name="T32" fmla="*/ 2147483647 w 310"/>
                <a:gd name="T33" fmla="*/ 2147483647 h 8"/>
                <a:gd name="T34" fmla="*/ 2147483647 w 310"/>
                <a:gd name="T35" fmla="*/ 2147483647 h 8"/>
                <a:gd name="T36" fmla="*/ 2147483647 w 310"/>
                <a:gd name="T37" fmla="*/ 2147483647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10" h="8">
                  <a:moveTo>
                    <a:pt x="310" y="8"/>
                  </a:moveTo>
                  <a:cubicBezTo>
                    <a:pt x="153" y="7"/>
                    <a:pt x="153" y="7"/>
                    <a:pt x="153" y="7"/>
                  </a:cubicBezTo>
                  <a:cubicBezTo>
                    <a:pt x="149" y="7"/>
                    <a:pt x="145" y="7"/>
                    <a:pt x="141" y="7"/>
                  </a:cubicBezTo>
                  <a:cubicBezTo>
                    <a:pt x="137" y="7"/>
                    <a:pt x="132" y="6"/>
                    <a:pt x="127" y="6"/>
                  </a:cubicBezTo>
                  <a:cubicBezTo>
                    <a:pt x="123" y="6"/>
                    <a:pt x="118" y="6"/>
                    <a:pt x="113" y="5"/>
                  </a:cubicBezTo>
                  <a:cubicBezTo>
                    <a:pt x="108" y="5"/>
                    <a:pt x="103" y="5"/>
                    <a:pt x="97" y="4"/>
                  </a:cubicBezTo>
                  <a:cubicBezTo>
                    <a:pt x="90" y="4"/>
                    <a:pt x="83" y="4"/>
                    <a:pt x="76" y="3"/>
                  </a:cubicBezTo>
                  <a:cubicBezTo>
                    <a:pt x="68" y="3"/>
                    <a:pt x="60" y="2"/>
                    <a:pt x="52" y="2"/>
                  </a:cubicBezTo>
                  <a:cubicBezTo>
                    <a:pt x="44" y="2"/>
                    <a:pt x="36" y="1"/>
                    <a:pt x="27" y="1"/>
                  </a:cubicBezTo>
                  <a:cubicBezTo>
                    <a:pt x="18" y="1"/>
                    <a:pt x="9" y="1"/>
                    <a:pt x="0" y="1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46" y="0"/>
                    <a:pt x="156" y="1"/>
                    <a:pt x="167" y="1"/>
                  </a:cubicBezTo>
                  <a:cubicBezTo>
                    <a:pt x="177" y="1"/>
                    <a:pt x="186" y="2"/>
                    <a:pt x="196" y="2"/>
                  </a:cubicBezTo>
                  <a:cubicBezTo>
                    <a:pt x="205" y="2"/>
                    <a:pt x="214" y="3"/>
                    <a:pt x="223" y="3"/>
                  </a:cubicBezTo>
                  <a:cubicBezTo>
                    <a:pt x="231" y="4"/>
                    <a:pt x="240" y="5"/>
                    <a:pt x="248" y="5"/>
                  </a:cubicBezTo>
                  <a:cubicBezTo>
                    <a:pt x="254" y="5"/>
                    <a:pt x="259" y="6"/>
                    <a:pt x="265" y="6"/>
                  </a:cubicBezTo>
                  <a:cubicBezTo>
                    <a:pt x="271" y="7"/>
                    <a:pt x="276" y="7"/>
                    <a:pt x="281" y="7"/>
                  </a:cubicBezTo>
                  <a:cubicBezTo>
                    <a:pt x="286" y="7"/>
                    <a:pt x="292" y="8"/>
                    <a:pt x="296" y="8"/>
                  </a:cubicBezTo>
                  <a:cubicBezTo>
                    <a:pt x="301" y="8"/>
                    <a:pt x="306" y="8"/>
                    <a:pt x="310" y="8"/>
                  </a:cubicBezTo>
                  <a:close/>
                </a:path>
              </a:pathLst>
            </a:custGeom>
            <a:solidFill>
              <a:srgbClr val="2AF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733" name="Freeform 13"/>
            <p:cNvSpPr>
              <a:spLocks/>
            </p:cNvSpPr>
            <p:nvPr/>
          </p:nvSpPr>
          <p:spPr bwMode="auto">
            <a:xfrm>
              <a:off x="3730626" y="3209926"/>
              <a:ext cx="1004888" cy="100013"/>
            </a:xfrm>
            <a:custGeom>
              <a:avLst/>
              <a:gdLst>
                <a:gd name="T0" fmla="*/ 2147483647 w 267"/>
                <a:gd name="T1" fmla="*/ 2147483647 h 27"/>
                <a:gd name="T2" fmla="*/ 0 w 267"/>
                <a:gd name="T3" fmla="*/ 2147483647 h 27"/>
                <a:gd name="T4" fmla="*/ 2147483647 w 267"/>
                <a:gd name="T5" fmla="*/ 2147483647 h 27"/>
                <a:gd name="T6" fmla="*/ 2147483647 w 267"/>
                <a:gd name="T7" fmla="*/ 2147483647 h 27"/>
                <a:gd name="T8" fmla="*/ 2147483647 w 267"/>
                <a:gd name="T9" fmla="*/ 2147483647 h 27"/>
                <a:gd name="T10" fmla="*/ 2147483647 w 267"/>
                <a:gd name="T11" fmla="*/ 2147483647 h 27"/>
                <a:gd name="T12" fmla="*/ 2147483647 w 267"/>
                <a:gd name="T13" fmla="*/ 2147483647 h 27"/>
                <a:gd name="T14" fmla="*/ 2147483647 w 267"/>
                <a:gd name="T15" fmla="*/ 2147483647 h 27"/>
                <a:gd name="T16" fmla="*/ 2147483647 w 267"/>
                <a:gd name="T17" fmla="*/ 2147483647 h 27"/>
                <a:gd name="T18" fmla="*/ 2147483647 w 267"/>
                <a:gd name="T19" fmla="*/ 2147483647 h 27"/>
                <a:gd name="T20" fmla="*/ 2147483647 w 267"/>
                <a:gd name="T21" fmla="*/ 0 h 27"/>
                <a:gd name="T22" fmla="*/ 2147483647 w 267"/>
                <a:gd name="T23" fmla="*/ 2147483647 h 27"/>
                <a:gd name="T24" fmla="*/ 2147483647 w 267"/>
                <a:gd name="T25" fmla="*/ 2147483647 h 27"/>
                <a:gd name="T26" fmla="*/ 2147483647 w 267"/>
                <a:gd name="T27" fmla="*/ 2147483647 h 27"/>
                <a:gd name="T28" fmla="*/ 2147483647 w 267"/>
                <a:gd name="T29" fmla="*/ 2147483647 h 27"/>
                <a:gd name="T30" fmla="*/ 2147483647 w 267"/>
                <a:gd name="T31" fmla="*/ 2147483647 h 27"/>
                <a:gd name="T32" fmla="*/ 2147483647 w 267"/>
                <a:gd name="T33" fmla="*/ 2147483647 h 27"/>
                <a:gd name="T34" fmla="*/ 2147483647 w 267"/>
                <a:gd name="T35" fmla="*/ 2147483647 h 27"/>
                <a:gd name="T36" fmla="*/ 2147483647 w 267"/>
                <a:gd name="T37" fmla="*/ 2147483647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67" h="27">
                  <a:moveTo>
                    <a:pt x="68" y="21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6" y="26"/>
                    <a:pt x="13" y="26"/>
                    <a:pt x="19" y="25"/>
                  </a:cubicBezTo>
                  <a:cubicBezTo>
                    <a:pt x="26" y="24"/>
                    <a:pt x="33" y="24"/>
                    <a:pt x="40" y="23"/>
                  </a:cubicBezTo>
                  <a:cubicBezTo>
                    <a:pt x="46" y="22"/>
                    <a:pt x="53" y="21"/>
                    <a:pt x="60" y="21"/>
                  </a:cubicBezTo>
                  <a:cubicBezTo>
                    <a:pt x="67" y="20"/>
                    <a:pt x="74" y="19"/>
                    <a:pt x="81" y="18"/>
                  </a:cubicBezTo>
                  <a:cubicBezTo>
                    <a:pt x="87" y="18"/>
                    <a:pt x="94" y="17"/>
                    <a:pt x="100" y="16"/>
                  </a:cubicBezTo>
                  <a:cubicBezTo>
                    <a:pt x="106" y="16"/>
                    <a:pt x="113" y="15"/>
                    <a:pt x="119" y="14"/>
                  </a:cubicBezTo>
                  <a:cubicBezTo>
                    <a:pt x="125" y="14"/>
                    <a:pt x="132" y="13"/>
                    <a:pt x="138" y="12"/>
                  </a:cubicBezTo>
                  <a:cubicBezTo>
                    <a:pt x="144" y="12"/>
                    <a:pt x="151" y="11"/>
                    <a:pt x="157" y="1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60" y="1"/>
                    <a:pt x="252" y="2"/>
                    <a:pt x="244" y="3"/>
                  </a:cubicBezTo>
                  <a:cubicBezTo>
                    <a:pt x="236" y="4"/>
                    <a:pt x="228" y="4"/>
                    <a:pt x="220" y="5"/>
                  </a:cubicBezTo>
                  <a:cubicBezTo>
                    <a:pt x="212" y="6"/>
                    <a:pt x="204" y="7"/>
                    <a:pt x="196" y="8"/>
                  </a:cubicBezTo>
                  <a:cubicBezTo>
                    <a:pt x="188" y="9"/>
                    <a:pt x="180" y="10"/>
                    <a:pt x="172" y="10"/>
                  </a:cubicBezTo>
                  <a:cubicBezTo>
                    <a:pt x="163" y="11"/>
                    <a:pt x="155" y="12"/>
                    <a:pt x="146" y="13"/>
                  </a:cubicBezTo>
                  <a:cubicBezTo>
                    <a:pt x="137" y="14"/>
                    <a:pt x="128" y="15"/>
                    <a:pt x="119" y="16"/>
                  </a:cubicBezTo>
                  <a:cubicBezTo>
                    <a:pt x="110" y="17"/>
                    <a:pt x="102" y="18"/>
                    <a:pt x="93" y="19"/>
                  </a:cubicBezTo>
                  <a:cubicBezTo>
                    <a:pt x="85" y="20"/>
                    <a:pt x="76" y="20"/>
                    <a:pt x="68" y="21"/>
                  </a:cubicBezTo>
                  <a:close/>
                </a:path>
              </a:pathLst>
            </a:custGeom>
            <a:solidFill>
              <a:srgbClr val="2AF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167512" y="2115713"/>
              <a:ext cx="3070799" cy="1149288"/>
            </a:xfrm>
            <a:custGeom>
              <a:avLst/>
              <a:gdLst>
                <a:gd name="T0" fmla="*/ 816 w 817"/>
                <a:gd name="T1" fmla="*/ 249 h 306"/>
                <a:gd name="T2" fmla="*/ 811 w 817"/>
                <a:gd name="T3" fmla="*/ 214 h 306"/>
                <a:gd name="T4" fmla="*/ 797 w 817"/>
                <a:gd name="T5" fmla="*/ 180 h 306"/>
                <a:gd name="T6" fmla="*/ 774 w 817"/>
                <a:gd name="T7" fmla="*/ 146 h 306"/>
                <a:gd name="T8" fmla="*/ 742 w 817"/>
                <a:gd name="T9" fmla="*/ 113 h 306"/>
                <a:gd name="T10" fmla="*/ 698 w 817"/>
                <a:gd name="T11" fmla="*/ 80 h 306"/>
                <a:gd name="T12" fmla="*/ 645 w 817"/>
                <a:gd name="T13" fmla="*/ 52 h 306"/>
                <a:gd name="T14" fmla="*/ 583 w 817"/>
                <a:gd name="T15" fmla="*/ 28 h 306"/>
                <a:gd name="T16" fmla="*/ 510 w 817"/>
                <a:gd name="T17" fmla="*/ 11 h 306"/>
                <a:gd name="T18" fmla="*/ 430 w 817"/>
                <a:gd name="T19" fmla="*/ 2 h 306"/>
                <a:gd name="T20" fmla="*/ 345 w 817"/>
                <a:gd name="T21" fmla="*/ 3 h 306"/>
                <a:gd name="T22" fmla="*/ 260 w 817"/>
                <a:gd name="T23" fmla="*/ 15 h 306"/>
                <a:gd name="T24" fmla="*/ 176 w 817"/>
                <a:gd name="T25" fmla="*/ 41 h 306"/>
                <a:gd name="T26" fmla="*/ 121 w 817"/>
                <a:gd name="T27" fmla="*/ 68 h 306"/>
                <a:gd name="T28" fmla="*/ 74 w 817"/>
                <a:gd name="T29" fmla="*/ 101 h 306"/>
                <a:gd name="T30" fmla="*/ 38 w 817"/>
                <a:gd name="T31" fmla="*/ 139 h 306"/>
                <a:gd name="T32" fmla="*/ 15 w 817"/>
                <a:gd name="T33" fmla="*/ 182 h 306"/>
                <a:gd name="T34" fmla="*/ 0 w 817"/>
                <a:gd name="T35" fmla="*/ 225 h 306"/>
                <a:gd name="T36" fmla="*/ 16 w 817"/>
                <a:gd name="T37" fmla="*/ 194 h 306"/>
                <a:gd name="T38" fmla="*/ 42 w 817"/>
                <a:gd name="T39" fmla="*/ 166 h 306"/>
                <a:gd name="T40" fmla="*/ 77 w 817"/>
                <a:gd name="T41" fmla="*/ 141 h 306"/>
                <a:gd name="T42" fmla="*/ 118 w 817"/>
                <a:gd name="T43" fmla="*/ 119 h 306"/>
                <a:gd name="T44" fmla="*/ 182 w 817"/>
                <a:gd name="T45" fmla="*/ 98 h 306"/>
                <a:gd name="T46" fmla="*/ 249 w 817"/>
                <a:gd name="T47" fmla="*/ 85 h 306"/>
                <a:gd name="T48" fmla="*/ 317 w 817"/>
                <a:gd name="T49" fmla="*/ 81 h 306"/>
                <a:gd name="T50" fmla="*/ 384 w 817"/>
                <a:gd name="T51" fmla="*/ 85 h 306"/>
                <a:gd name="T52" fmla="*/ 445 w 817"/>
                <a:gd name="T53" fmla="*/ 96 h 306"/>
                <a:gd name="T54" fmla="*/ 499 w 817"/>
                <a:gd name="T55" fmla="*/ 112 h 306"/>
                <a:gd name="T56" fmla="*/ 546 w 817"/>
                <a:gd name="T57" fmla="*/ 133 h 306"/>
                <a:gd name="T58" fmla="*/ 585 w 817"/>
                <a:gd name="T59" fmla="*/ 157 h 306"/>
                <a:gd name="T60" fmla="*/ 615 w 817"/>
                <a:gd name="T61" fmla="*/ 183 h 306"/>
                <a:gd name="T62" fmla="*/ 635 w 817"/>
                <a:gd name="T63" fmla="*/ 209 h 306"/>
                <a:gd name="T64" fmla="*/ 648 w 817"/>
                <a:gd name="T65" fmla="*/ 237 h 306"/>
                <a:gd name="T66" fmla="*/ 653 w 817"/>
                <a:gd name="T67" fmla="*/ 265 h 306"/>
                <a:gd name="T68" fmla="*/ 653 w 817"/>
                <a:gd name="T69" fmla="*/ 270 h 306"/>
                <a:gd name="T70" fmla="*/ 653 w 817"/>
                <a:gd name="T71" fmla="*/ 275 h 306"/>
                <a:gd name="T72" fmla="*/ 652 w 817"/>
                <a:gd name="T73" fmla="*/ 279 h 306"/>
                <a:gd name="T74" fmla="*/ 651 w 817"/>
                <a:gd name="T75" fmla="*/ 283 h 306"/>
                <a:gd name="T76" fmla="*/ 651 w 817"/>
                <a:gd name="T77" fmla="*/ 285 h 306"/>
                <a:gd name="T78" fmla="*/ 650 w 817"/>
                <a:gd name="T79" fmla="*/ 287 h 306"/>
                <a:gd name="T80" fmla="*/ 649 w 817"/>
                <a:gd name="T81" fmla="*/ 289 h 306"/>
                <a:gd name="T82" fmla="*/ 648 w 817"/>
                <a:gd name="T83" fmla="*/ 291 h 306"/>
                <a:gd name="T84" fmla="*/ 642 w 817"/>
                <a:gd name="T85" fmla="*/ 297 h 306"/>
                <a:gd name="T86" fmla="*/ 633 w 817"/>
                <a:gd name="T87" fmla="*/ 301 h 306"/>
                <a:gd name="T88" fmla="*/ 621 w 817"/>
                <a:gd name="T89" fmla="*/ 304 h 306"/>
                <a:gd name="T90" fmla="*/ 605 w 817"/>
                <a:gd name="T91" fmla="*/ 306 h 306"/>
                <a:gd name="T92" fmla="*/ 764 w 817"/>
                <a:gd name="T93" fmla="*/ 299 h 306"/>
                <a:gd name="T94" fmla="*/ 782 w 817"/>
                <a:gd name="T95" fmla="*/ 298 h 306"/>
                <a:gd name="T96" fmla="*/ 795 w 817"/>
                <a:gd name="T97" fmla="*/ 294 h 306"/>
                <a:gd name="T98" fmla="*/ 804 w 817"/>
                <a:gd name="T99" fmla="*/ 288 h 306"/>
                <a:gd name="T100" fmla="*/ 811 w 817"/>
                <a:gd name="T101" fmla="*/ 281 h 306"/>
                <a:gd name="T102" fmla="*/ 812 w 817"/>
                <a:gd name="T103" fmla="*/ 279 h 306"/>
                <a:gd name="T104" fmla="*/ 813 w 817"/>
                <a:gd name="T105" fmla="*/ 276 h 306"/>
                <a:gd name="T106" fmla="*/ 814 w 817"/>
                <a:gd name="T107" fmla="*/ 274 h 306"/>
                <a:gd name="T108" fmla="*/ 815 w 817"/>
                <a:gd name="T109" fmla="*/ 271 h 306"/>
                <a:gd name="T110" fmla="*/ 816 w 817"/>
                <a:gd name="T111" fmla="*/ 266 h 306"/>
                <a:gd name="T112" fmla="*/ 816 w 817"/>
                <a:gd name="T113" fmla="*/ 261 h 306"/>
                <a:gd name="T114" fmla="*/ 816 w 817"/>
                <a:gd name="T115" fmla="*/ 255 h 306"/>
                <a:gd name="T116" fmla="*/ 816 w 817"/>
                <a:gd name="T117" fmla="*/ 24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17" h="306">
                  <a:moveTo>
                    <a:pt x="816" y="249"/>
                  </a:moveTo>
                  <a:cubicBezTo>
                    <a:pt x="816" y="237"/>
                    <a:pt x="814" y="226"/>
                    <a:pt x="811" y="214"/>
                  </a:cubicBezTo>
                  <a:cubicBezTo>
                    <a:pt x="808" y="203"/>
                    <a:pt x="803" y="191"/>
                    <a:pt x="797" y="180"/>
                  </a:cubicBezTo>
                  <a:cubicBezTo>
                    <a:pt x="791" y="168"/>
                    <a:pt x="784" y="157"/>
                    <a:pt x="774" y="146"/>
                  </a:cubicBezTo>
                  <a:cubicBezTo>
                    <a:pt x="765" y="135"/>
                    <a:pt x="755" y="124"/>
                    <a:pt x="742" y="113"/>
                  </a:cubicBezTo>
                  <a:cubicBezTo>
                    <a:pt x="729" y="101"/>
                    <a:pt x="714" y="91"/>
                    <a:pt x="698" y="80"/>
                  </a:cubicBezTo>
                  <a:cubicBezTo>
                    <a:pt x="682" y="70"/>
                    <a:pt x="664" y="61"/>
                    <a:pt x="645" y="52"/>
                  </a:cubicBezTo>
                  <a:cubicBezTo>
                    <a:pt x="626" y="43"/>
                    <a:pt x="605" y="35"/>
                    <a:pt x="583" y="28"/>
                  </a:cubicBezTo>
                  <a:cubicBezTo>
                    <a:pt x="560" y="21"/>
                    <a:pt x="536" y="16"/>
                    <a:pt x="510" y="11"/>
                  </a:cubicBezTo>
                  <a:cubicBezTo>
                    <a:pt x="484" y="6"/>
                    <a:pt x="457" y="3"/>
                    <a:pt x="430" y="2"/>
                  </a:cubicBezTo>
                  <a:cubicBezTo>
                    <a:pt x="402" y="0"/>
                    <a:pt x="374" y="1"/>
                    <a:pt x="345" y="3"/>
                  </a:cubicBezTo>
                  <a:cubicBezTo>
                    <a:pt x="316" y="5"/>
                    <a:pt x="288" y="9"/>
                    <a:pt x="260" y="15"/>
                  </a:cubicBezTo>
                  <a:cubicBezTo>
                    <a:pt x="231" y="22"/>
                    <a:pt x="203" y="30"/>
                    <a:pt x="176" y="41"/>
                  </a:cubicBezTo>
                  <a:cubicBezTo>
                    <a:pt x="156" y="49"/>
                    <a:pt x="138" y="58"/>
                    <a:pt x="121" y="68"/>
                  </a:cubicBezTo>
                  <a:cubicBezTo>
                    <a:pt x="103" y="78"/>
                    <a:pt x="88" y="89"/>
                    <a:pt x="74" y="101"/>
                  </a:cubicBezTo>
                  <a:cubicBezTo>
                    <a:pt x="60" y="113"/>
                    <a:pt x="48" y="126"/>
                    <a:pt x="38" y="139"/>
                  </a:cubicBezTo>
                  <a:cubicBezTo>
                    <a:pt x="28" y="153"/>
                    <a:pt x="21" y="167"/>
                    <a:pt x="15" y="182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4" y="214"/>
                    <a:pt x="9" y="204"/>
                    <a:pt x="16" y="194"/>
                  </a:cubicBezTo>
                  <a:cubicBezTo>
                    <a:pt x="23" y="184"/>
                    <a:pt x="32" y="175"/>
                    <a:pt x="42" y="166"/>
                  </a:cubicBezTo>
                  <a:cubicBezTo>
                    <a:pt x="52" y="157"/>
                    <a:pt x="64" y="149"/>
                    <a:pt x="77" y="141"/>
                  </a:cubicBezTo>
                  <a:cubicBezTo>
                    <a:pt x="89" y="133"/>
                    <a:pt x="103" y="126"/>
                    <a:pt x="118" y="119"/>
                  </a:cubicBezTo>
                  <a:cubicBezTo>
                    <a:pt x="138" y="111"/>
                    <a:pt x="160" y="103"/>
                    <a:pt x="182" y="98"/>
                  </a:cubicBezTo>
                  <a:cubicBezTo>
                    <a:pt x="204" y="92"/>
                    <a:pt x="226" y="88"/>
                    <a:pt x="249" y="85"/>
                  </a:cubicBezTo>
                  <a:cubicBezTo>
                    <a:pt x="272" y="83"/>
                    <a:pt x="295" y="81"/>
                    <a:pt x="317" y="81"/>
                  </a:cubicBezTo>
                  <a:cubicBezTo>
                    <a:pt x="340" y="81"/>
                    <a:pt x="362" y="83"/>
                    <a:pt x="384" y="85"/>
                  </a:cubicBezTo>
                  <a:cubicBezTo>
                    <a:pt x="405" y="88"/>
                    <a:pt x="426" y="91"/>
                    <a:pt x="445" y="96"/>
                  </a:cubicBezTo>
                  <a:cubicBezTo>
                    <a:pt x="464" y="100"/>
                    <a:pt x="482" y="106"/>
                    <a:pt x="499" y="112"/>
                  </a:cubicBezTo>
                  <a:cubicBezTo>
                    <a:pt x="516" y="118"/>
                    <a:pt x="532" y="125"/>
                    <a:pt x="546" y="133"/>
                  </a:cubicBezTo>
                  <a:cubicBezTo>
                    <a:pt x="560" y="140"/>
                    <a:pt x="573" y="148"/>
                    <a:pt x="585" y="157"/>
                  </a:cubicBezTo>
                  <a:cubicBezTo>
                    <a:pt x="596" y="165"/>
                    <a:pt x="606" y="174"/>
                    <a:pt x="615" y="183"/>
                  </a:cubicBezTo>
                  <a:cubicBezTo>
                    <a:pt x="623" y="191"/>
                    <a:pt x="630" y="200"/>
                    <a:pt x="635" y="209"/>
                  </a:cubicBezTo>
                  <a:cubicBezTo>
                    <a:pt x="641" y="218"/>
                    <a:pt x="645" y="228"/>
                    <a:pt x="648" y="237"/>
                  </a:cubicBezTo>
                  <a:cubicBezTo>
                    <a:pt x="651" y="246"/>
                    <a:pt x="653" y="256"/>
                    <a:pt x="653" y="265"/>
                  </a:cubicBezTo>
                  <a:cubicBezTo>
                    <a:pt x="653" y="267"/>
                    <a:pt x="653" y="268"/>
                    <a:pt x="653" y="270"/>
                  </a:cubicBezTo>
                  <a:cubicBezTo>
                    <a:pt x="653" y="272"/>
                    <a:pt x="653" y="273"/>
                    <a:pt x="653" y="275"/>
                  </a:cubicBezTo>
                  <a:cubicBezTo>
                    <a:pt x="653" y="276"/>
                    <a:pt x="653" y="278"/>
                    <a:pt x="652" y="279"/>
                  </a:cubicBezTo>
                  <a:cubicBezTo>
                    <a:pt x="652" y="281"/>
                    <a:pt x="652" y="282"/>
                    <a:pt x="651" y="283"/>
                  </a:cubicBezTo>
                  <a:cubicBezTo>
                    <a:pt x="651" y="284"/>
                    <a:pt x="651" y="285"/>
                    <a:pt x="651" y="285"/>
                  </a:cubicBezTo>
                  <a:cubicBezTo>
                    <a:pt x="650" y="286"/>
                    <a:pt x="650" y="287"/>
                    <a:pt x="650" y="287"/>
                  </a:cubicBezTo>
                  <a:cubicBezTo>
                    <a:pt x="650" y="288"/>
                    <a:pt x="649" y="288"/>
                    <a:pt x="649" y="289"/>
                  </a:cubicBezTo>
                  <a:cubicBezTo>
                    <a:pt x="649" y="290"/>
                    <a:pt x="648" y="290"/>
                    <a:pt x="648" y="291"/>
                  </a:cubicBezTo>
                  <a:cubicBezTo>
                    <a:pt x="646" y="293"/>
                    <a:pt x="644" y="295"/>
                    <a:pt x="642" y="297"/>
                  </a:cubicBezTo>
                  <a:cubicBezTo>
                    <a:pt x="640" y="299"/>
                    <a:pt x="637" y="300"/>
                    <a:pt x="633" y="301"/>
                  </a:cubicBezTo>
                  <a:cubicBezTo>
                    <a:pt x="630" y="303"/>
                    <a:pt x="626" y="304"/>
                    <a:pt x="621" y="304"/>
                  </a:cubicBezTo>
                  <a:cubicBezTo>
                    <a:pt x="616" y="305"/>
                    <a:pt x="611" y="306"/>
                    <a:pt x="605" y="306"/>
                  </a:cubicBezTo>
                  <a:cubicBezTo>
                    <a:pt x="764" y="299"/>
                    <a:pt x="764" y="299"/>
                    <a:pt x="764" y="299"/>
                  </a:cubicBezTo>
                  <a:cubicBezTo>
                    <a:pt x="770" y="299"/>
                    <a:pt x="776" y="299"/>
                    <a:pt x="782" y="298"/>
                  </a:cubicBezTo>
                  <a:cubicBezTo>
                    <a:pt x="787" y="297"/>
                    <a:pt x="791" y="295"/>
                    <a:pt x="795" y="294"/>
                  </a:cubicBezTo>
                  <a:cubicBezTo>
                    <a:pt x="799" y="292"/>
                    <a:pt x="802" y="290"/>
                    <a:pt x="804" y="288"/>
                  </a:cubicBezTo>
                  <a:cubicBezTo>
                    <a:pt x="807" y="286"/>
                    <a:pt x="809" y="284"/>
                    <a:pt x="811" y="281"/>
                  </a:cubicBezTo>
                  <a:cubicBezTo>
                    <a:pt x="811" y="280"/>
                    <a:pt x="812" y="279"/>
                    <a:pt x="812" y="279"/>
                  </a:cubicBezTo>
                  <a:cubicBezTo>
                    <a:pt x="812" y="278"/>
                    <a:pt x="813" y="277"/>
                    <a:pt x="813" y="276"/>
                  </a:cubicBezTo>
                  <a:cubicBezTo>
                    <a:pt x="813" y="276"/>
                    <a:pt x="814" y="275"/>
                    <a:pt x="814" y="274"/>
                  </a:cubicBezTo>
                  <a:cubicBezTo>
                    <a:pt x="814" y="273"/>
                    <a:pt x="814" y="272"/>
                    <a:pt x="815" y="271"/>
                  </a:cubicBezTo>
                  <a:cubicBezTo>
                    <a:pt x="815" y="270"/>
                    <a:pt x="815" y="268"/>
                    <a:pt x="816" y="266"/>
                  </a:cubicBezTo>
                  <a:cubicBezTo>
                    <a:pt x="816" y="265"/>
                    <a:pt x="816" y="263"/>
                    <a:pt x="816" y="261"/>
                  </a:cubicBezTo>
                  <a:cubicBezTo>
                    <a:pt x="816" y="259"/>
                    <a:pt x="816" y="257"/>
                    <a:pt x="816" y="255"/>
                  </a:cubicBezTo>
                  <a:cubicBezTo>
                    <a:pt x="817" y="253"/>
                    <a:pt x="816" y="251"/>
                    <a:pt x="816" y="249"/>
                  </a:cubicBezTo>
                  <a:close/>
                </a:path>
              </a:pathLst>
            </a:custGeom>
            <a:gradFill>
              <a:gsLst>
                <a:gs pos="6000">
                  <a:schemeClr val="bg2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735" name="Freeform 15"/>
            <p:cNvSpPr>
              <a:spLocks/>
            </p:cNvSpPr>
            <p:nvPr/>
          </p:nvSpPr>
          <p:spPr bwMode="auto">
            <a:xfrm>
              <a:off x="2949576" y="3179763"/>
              <a:ext cx="266700" cy="269875"/>
            </a:xfrm>
            <a:custGeom>
              <a:avLst/>
              <a:gdLst>
                <a:gd name="T0" fmla="*/ 2147483647 w 71"/>
                <a:gd name="T1" fmla="*/ 2147483647 h 72"/>
                <a:gd name="T2" fmla="*/ 2147483647 w 71"/>
                <a:gd name="T3" fmla="*/ 2147483647 h 72"/>
                <a:gd name="T4" fmla="*/ 2147483647 w 71"/>
                <a:gd name="T5" fmla="*/ 2147483647 h 72"/>
                <a:gd name="T6" fmla="*/ 2147483647 w 71"/>
                <a:gd name="T7" fmla="*/ 2147483647 h 72"/>
                <a:gd name="T8" fmla="*/ 2147483647 w 71"/>
                <a:gd name="T9" fmla="*/ 2147483647 h 72"/>
                <a:gd name="T10" fmla="*/ 2147483647 w 71"/>
                <a:gd name="T11" fmla="*/ 2147483647 h 72"/>
                <a:gd name="T12" fmla="*/ 0 w 71"/>
                <a:gd name="T13" fmla="*/ 0 h 72"/>
                <a:gd name="T14" fmla="*/ 2147483647 w 71"/>
                <a:gd name="T15" fmla="*/ 2147483647 h 72"/>
                <a:gd name="T16" fmla="*/ 2147483647 w 71"/>
                <a:gd name="T17" fmla="*/ 2147483647 h 72"/>
                <a:gd name="T18" fmla="*/ 2147483647 w 71"/>
                <a:gd name="T19" fmla="*/ 2147483647 h 72"/>
                <a:gd name="T20" fmla="*/ 2147483647 w 71"/>
                <a:gd name="T21" fmla="*/ 2147483647 h 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1" h="72">
                  <a:moveTo>
                    <a:pt x="71" y="72"/>
                  </a:moveTo>
                  <a:cubicBezTo>
                    <a:pt x="56" y="66"/>
                    <a:pt x="56" y="66"/>
                    <a:pt x="56" y="66"/>
                  </a:cubicBezTo>
                  <a:cubicBezTo>
                    <a:pt x="50" y="63"/>
                    <a:pt x="44" y="60"/>
                    <a:pt x="39" y="57"/>
                  </a:cubicBezTo>
                  <a:cubicBezTo>
                    <a:pt x="34" y="53"/>
                    <a:pt x="29" y="49"/>
                    <a:pt x="25" y="45"/>
                  </a:cubicBezTo>
                  <a:cubicBezTo>
                    <a:pt x="21" y="41"/>
                    <a:pt x="17" y="36"/>
                    <a:pt x="14" y="31"/>
                  </a:cubicBezTo>
                  <a:cubicBezTo>
                    <a:pt x="11" y="26"/>
                    <a:pt x="8" y="21"/>
                    <a:pt x="6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9"/>
                    <a:pt x="7" y="16"/>
                    <a:pt x="12" y="23"/>
                  </a:cubicBezTo>
                  <a:cubicBezTo>
                    <a:pt x="16" y="31"/>
                    <a:pt x="21" y="37"/>
                    <a:pt x="27" y="43"/>
                  </a:cubicBezTo>
                  <a:cubicBezTo>
                    <a:pt x="33" y="49"/>
                    <a:pt x="40" y="55"/>
                    <a:pt x="47" y="60"/>
                  </a:cubicBezTo>
                  <a:cubicBezTo>
                    <a:pt x="54" y="64"/>
                    <a:pt x="62" y="69"/>
                    <a:pt x="71" y="72"/>
                  </a:cubicBezTo>
                  <a:close/>
                </a:path>
              </a:pathLst>
            </a:custGeom>
            <a:solidFill>
              <a:srgbClr val="2AF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2907561" y="1917122"/>
              <a:ext cx="3421628" cy="1607737"/>
            </a:xfrm>
            <a:custGeom>
              <a:avLst/>
              <a:gdLst>
                <a:gd name="T0" fmla="*/ 861 w 910"/>
                <a:gd name="T1" fmla="*/ 173 h 428"/>
                <a:gd name="T2" fmla="*/ 903 w 910"/>
                <a:gd name="T3" fmla="*/ 258 h 428"/>
                <a:gd name="T4" fmla="*/ 902 w 910"/>
                <a:gd name="T5" fmla="*/ 352 h 428"/>
                <a:gd name="T6" fmla="*/ 854 w 910"/>
                <a:gd name="T7" fmla="*/ 389 h 428"/>
                <a:gd name="T8" fmla="*/ 813 w 910"/>
                <a:gd name="T9" fmla="*/ 392 h 428"/>
                <a:gd name="T10" fmla="*/ 772 w 910"/>
                <a:gd name="T11" fmla="*/ 391 h 428"/>
                <a:gd name="T12" fmla="*/ 715 w 910"/>
                <a:gd name="T13" fmla="*/ 387 h 428"/>
                <a:gd name="T14" fmla="*/ 638 w 910"/>
                <a:gd name="T15" fmla="*/ 385 h 428"/>
                <a:gd name="T16" fmla="*/ 547 w 910"/>
                <a:gd name="T17" fmla="*/ 389 h 428"/>
                <a:gd name="T18" fmla="*/ 448 w 910"/>
                <a:gd name="T19" fmla="*/ 400 h 428"/>
                <a:gd name="T20" fmla="*/ 357 w 910"/>
                <a:gd name="T21" fmla="*/ 413 h 428"/>
                <a:gd name="T22" fmla="*/ 275 w 910"/>
                <a:gd name="T23" fmla="*/ 424 h 428"/>
                <a:gd name="T24" fmla="*/ 189 w 910"/>
                <a:gd name="T25" fmla="*/ 428 h 428"/>
                <a:gd name="T26" fmla="*/ 113 w 910"/>
                <a:gd name="T27" fmla="*/ 419 h 428"/>
                <a:gd name="T28" fmla="*/ 49 w 910"/>
                <a:gd name="T29" fmla="*/ 389 h 428"/>
                <a:gd name="T30" fmla="*/ 8 w 910"/>
                <a:gd name="T31" fmla="*/ 328 h 428"/>
                <a:gd name="T32" fmla="*/ 14 w 910"/>
                <a:gd name="T33" fmla="*/ 208 h 428"/>
                <a:gd name="T34" fmla="*/ 126 w 910"/>
                <a:gd name="T35" fmla="*/ 80 h 428"/>
                <a:gd name="T36" fmla="*/ 307 w 910"/>
                <a:gd name="T37" fmla="*/ 12 h 428"/>
                <a:gd name="T38" fmla="*/ 492 w 910"/>
                <a:gd name="T39" fmla="*/ 4 h 428"/>
                <a:gd name="T40" fmla="*/ 655 w 910"/>
                <a:gd name="T41" fmla="*/ 37 h 428"/>
                <a:gd name="T42" fmla="*/ 777 w 910"/>
                <a:gd name="T43" fmla="*/ 97 h 428"/>
                <a:gd name="T44" fmla="*/ 830 w 910"/>
                <a:gd name="T45" fmla="*/ 353 h 428"/>
                <a:gd name="T46" fmla="*/ 876 w 910"/>
                <a:gd name="T47" fmla="*/ 339 h 428"/>
                <a:gd name="T48" fmla="*/ 885 w 910"/>
                <a:gd name="T49" fmla="*/ 302 h 428"/>
                <a:gd name="T50" fmla="*/ 866 w 910"/>
                <a:gd name="T51" fmla="*/ 233 h 428"/>
                <a:gd name="T52" fmla="*/ 811 w 910"/>
                <a:gd name="T53" fmla="*/ 166 h 428"/>
                <a:gd name="T54" fmla="*/ 714 w 910"/>
                <a:gd name="T55" fmla="*/ 105 h 428"/>
                <a:gd name="T56" fmla="*/ 579 w 910"/>
                <a:gd name="T57" fmla="*/ 64 h 428"/>
                <a:gd name="T58" fmla="*/ 414 w 910"/>
                <a:gd name="T59" fmla="*/ 56 h 428"/>
                <a:gd name="T60" fmla="*/ 245 w 910"/>
                <a:gd name="T61" fmla="*/ 94 h 428"/>
                <a:gd name="T62" fmla="*/ 120 w 910"/>
                <a:gd name="T63" fmla="*/ 176 h 428"/>
                <a:gd name="T64" fmla="*/ 76 w 910"/>
                <a:gd name="T65" fmla="*/ 289 h 428"/>
                <a:gd name="T66" fmla="*/ 89 w 910"/>
                <a:gd name="T67" fmla="*/ 333 h 428"/>
                <a:gd name="T68" fmla="*/ 114 w 910"/>
                <a:gd name="T69" fmla="*/ 352 h 428"/>
                <a:gd name="T70" fmla="*/ 163 w 910"/>
                <a:gd name="T71" fmla="*/ 365 h 428"/>
                <a:gd name="T72" fmla="*/ 233 w 910"/>
                <a:gd name="T73" fmla="*/ 368 h 428"/>
                <a:gd name="T74" fmla="*/ 310 w 910"/>
                <a:gd name="T75" fmla="*/ 363 h 428"/>
                <a:gd name="T76" fmla="*/ 391 w 910"/>
                <a:gd name="T77" fmla="*/ 354 h 428"/>
                <a:gd name="T78" fmla="*/ 494 w 910"/>
                <a:gd name="T79" fmla="*/ 344 h 428"/>
                <a:gd name="T80" fmla="*/ 592 w 910"/>
                <a:gd name="T81" fmla="*/ 338 h 428"/>
                <a:gd name="T82" fmla="*/ 679 w 910"/>
                <a:gd name="T83" fmla="*/ 341 h 428"/>
                <a:gd name="T84" fmla="*/ 749 w 910"/>
                <a:gd name="T85" fmla="*/ 347 h 428"/>
                <a:gd name="T86" fmla="*/ 794 w 910"/>
                <a:gd name="T87" fmla="*/ 351 h 428"/>
                <a:gd name="T88" fmla="*/ 830 w 910"/>
                <a:gd name="T89" fmla="*/ 353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0" h="428">
                  <a:moveTo>
                    <a:pt x="823" y="133"/>
                  </a:moveTo>
                  <a:cubicBezTo>
                    <a:pt x="838" y="146"/>
                    <a:pt x="850" y="159"/>
                    <a:pt x="861" y="173"/>
                  </a:cubicBezTo>
                  <a:cubicBezTo>
                    <a:pt x="871" y="187"/>
                    <a:pt x="880" y="201"/>
                    <a:pt x="887" y="215"/>
                  </a:cubicBezTo>
                  <a:cubicBezTo>
                    <a:pt x="894" y="229"/>
                    <a:pt x="900" y="243"/>
                    <a:pt x="903" y="258"/>
                  </a:cubicBezTo>
                  <a:cubicBezTo>
                    <a:pt x="907" y="273"/>
                    <a:pt x="909" y="287"/>
                    <a:pt x="910" y="302"/>
                  </a:cubicBezTo>
                  <a:cubicBezTo>
                    <a:pt x="910" y="324"/>
                    <a:pt x="907" y="339"/>
                    <a:pt x="902" y="352"/>
                  </a:cubicBezTo>
                  <a:cubicBezTo>
                    <a:pt x="896" y="364"/>
                    <a:pt x="889" y="372"/>
                    <a:pt x="881" y="378"/>
                  </a:cubicBezTo>
                  <a:cubicBezTo>
                    <a:pt x="872" y="384"/>
                    <a:pt x="863" y="387"/>
                    <a:pt x="854" y="389"/>
                  </a:cubicBezTo>
                  <a:cubicBezTo>
                    <a:pt x="845" y="391"/>
                    <a:pt x="836" y="391"/>
                    <a:pt x="831" y="392"/>
                  </a:cubicBezTo>
                  <a:cubicBezTo>
                    <a:pt x="825" y="392"/>
                    <a:pt x="819" y="392"/>
                    <a:pt x="813" y="392"/>
                  </a:cubicBezTo>
                  <a:cubicBezTo>
                    <a:pt x="807" y="392"/>
                    <a:pt x="800" y="392"/>
                    <a:pt x="793" y="392"/>
                  </a:cubicBezTo>
                  <a:cubicBezTo>
                    <a:pt x="787" y="391"/>
                    <a:pt x="779" y="391"/>
                    <a:pt x="772" y="391"/>
                  </a:cubicBezTo>
                  <a:cubicBezTo>
                    <a:pt x="764" y="390"/>
                    <a:pt x="756" y="390"/>
                    <a:pt x="748" y="389"/>
                  </a:cubicBezTo>
                  <a:cubicBezTo>
                    <a:pt x="737" y="388"/>
                    <a:pt x="726" y="388"/>
                    <a:pt x="715" y="387"/>
                  </a:cubicBezTo>
                  <a:cubicBezTo>
                    <a:pt x="703" y="386"/>
                    <a:pt x="691" y="386"/>
                    <a:pt x="678" y="385"/>
                  </a:cubicBezTo>
                  <a:cubicBezTo>
                    <a:pt x="665" y="385"/>
                    <a:pt x="652" y="385"/>
                    <a:pt x="638" y="385"/>
                  </a:cubicBezTo>
                  <a:cubicBezTo>
                    <a:pt x="624" y="384"/>
                    <a:pt x="609" y="385"/>
                    <a:pt x="594" y="385"/>
                  </a:cubicBezTo>
                  <a:cubicBezTo>
                    <a:pt x="578" y="386"/>
                    <a:pt x="562" y="387"/>
                    <a:pt x="547" y="389"/>
                  </a:cubicBezTo>
                  <a:cubicBezTo>
                    <a:pt x="530" y="390"/>
                    <a:pt x="514" y="392"/>
                    <a:pt x="498" y="394"/>
                  </a:cubicBezTo>
                  <a:cubicBezTo>
                    <a:pt x="481" y="396"/>
                    <a:pt x="465" y="398"/>
                    <a:pt x="448" y="400"/>
                  </a:cubicBezTo>
                  <a:cubicBezTo>
                    <a:pt x="431" y="403"/>
                    <a:pt x="414" y="405"/>
                    <a:pt x="398" y="408"/>
                  </a:cubicBezTo>
                  <a:cubicBezTo>
                    <a:pt x="384" y="410"/>
                    <a:pt x="370" y="412"/>
                    <a:pt x="357" y="413"/>
                  </a:cubicBezTo>
                  <a:cubicBezTo>
                    <a:pt x="343" y="415"/>
                    <a:pt x="329" y="417"/>
                    <a:pt x="316" y="419"/>
                  </a:cubicBezTo>
                  <a:cubicBezTo>
                    <a:pt x="302" y="421"/>
                    <a:pt x="288" y="422"/>
                    <a:pt x="275" y="424"/>
                  </a:cubicBezTo>
                  <a:cubicBezTo>
                    <a:pt x="261" y="425"/>
                    <a:pt x="248" y="426"/>
                    <a:pt x="235" y="427"/>
                  </a:cubicBezTo>
                  <a:cubicBezTo>
                    <a:pt x="219" y="428"/>
                    <a:pt x="204" y="428"/>
                    <a:pt x="189" y="428"/>
                  </a:cubicBezTo>
                  <a:cubicBezTo>
                    <a:pt x="175" y="428"/>
                    <a:pt x="161" y="427"/>
                    <a:pt x="149" y="426"/>
                  </a:cubicBezTo>
                  <a:cubicBezTo>
                    <a:pt x="136" y="424"/>
                    <a:pt x="124" y="422"/>
                    <a:pt x="113" y="419"/>
                  </a:cubicBezTo>
                  <a:cubicBezTo>
                    <a:pt x="102" y="416"/>
                    <a:pt x="91" y="413"/>
                    <a:pt x="82" y="408"/>
                  </a:cubicBezTo>
                  <a:cubicBezTo>
                    <a:pt x="69" y="403"/>
                    <a:pt x="58" y="396"/>
                    <a:pt x="49" y="389"/>
                  </a:cubicBezTo>
                  <a:cubicBezTo>
                    <a:pt x="39" y="381"/>
                    <a:pt x="31" y="372"/>
                    <a:pt x="24" y="362"/>
                  </a:cubicBezTo>
                  <a:cubicBezTo>
                    <a:pt x="17" y="351"/>
                    <a:pt x="12" y="340"/>
                    <a:pt x="8" y="328"/>
                  </a:cubicBezTo>
                  <a:cubicBezTo>
                    <a:pt x="4" y="315"/>
                    <a:pt x="2" y="302"/>
                    <a:pt x="1" y="287"/>
                  </a:cubicBezTo>
                  <a:cubicBezTo>
                    <a:pt x="0" y="260"/>
                    <a:pt x="5" y="234"/>
                    <a:pt x="14" y="208"/>
                  </a:cubicBezTo>
                  <a:cubicBezTo>
                    <a:pt x="24" y="183"/>
                    <a:pt x="38" y="160"/>
                    <a:pt x="58" y="138"/>
                  </a:cubicBezTo>
                  <a:cubicBezTo>
                    <a:pt x="77" y="117"/>
                    <a:pt x="100" y="97"/>
                    <a:pt x="126" y="80"/>
                  </a:cubicBezTo>
                  <a:cubicBezTo>
                    <a:pt x="153" y="64"/>
                    <a:pt x="182" y="49"/>
                    <a:pt x="214" y="38"/>
                  </a:cubicBezTo>
                  <a:cubicBezTo>
                    <a:pt x="244" y="27"/>
                    <a:pt x="275" y="18"/>
                    <a:pt x="307" y="12"/>
                  </a:cubicBezTo>
                  <a:cubicBezTo>
                    <a:pt x="338" y="7"/>
                    <a:pt x="369" y="3"/>
                    <a:pt x="401" y="2"/>
                  </a:cubicBezTo>
                  <a:cubicBezTo>
                    <a:pt x="431" y="0"/>
                    <a:pt x="462" y="1"/>
                    <a:pt x="492" y="4"/>
                  </a:cubicBezTo>
                  <a:cubicBezTo>
                    <a:pt x="521" y="6"/>
                    <a:pt x="550" y="10"/>
                    <a:pt x="578" y="16"/>
                  </a:cubicBezTo>
                  <a:cubicBezTo>
                    <a:pt x="605" y="22"/>
                    <a:pt x="631" y="29"/>
                    <a:pt x="655" y="37"/>
                  </a:cubicBezTo>
                  <a:cubicBezTo>
                    <a:pt x="678" y="45"/>
                    <a:pt x="701" y="55"/>
                    <a:pt x="721" y="65"/>
                  </a:cubicBezTo>
                  <a:cubicBezTo>
                    <a:pt x="741" y="74"/>
                    <a:pt x="760" y="85"/>
                    <a:pt x="777" y="97"/>
                  </a:cubicBezTo>
                  <a:cubicBezTo>
                    <a:pt x="794" y="108"/>
                    <a:pt x="809" y="120"/>
                    <a:pt x="823" y="133"/>
                  </a:cubicBezTo>
                  <a:close/>
                  <a:moveTo>
                    <a:pt x="830" y="353"/>
                  </a:moveTo>
                  <a:cubicBezTo>
                    <a:pt x="842" y="352"/>
                    <a:pt x="852" y="351"/>
                    <a:pt x="859" y="348"/>
                  </a:cubicBezTo>
                  <a:cubicBezTo>
                    <a:pt x="867" y="346"/>
                    <a:pt x="872" y="343"/>
                    <a:pt x="876" y="339"/>
                  </a:cubicBezTo>
                  <a:cubicBezTo>
                    <a:pt x="880" y="334"/>
                    <a:pt x="883" y="329"/>
                    <a:pt x="884" y="323"/>
                  </a:cubicBezTo>
                  <a:cubicBezTo>
                    <a:pt x="885" y="317"/>
                    <a:pt x="886" y="310"/>
                    <a:pt x="885" y="302"/>
                  </a:cubicBezTo>
                  <a:cubicBezTo>
                    <a:pt x="885" y="290"/>
                    <a:pt x="883" y="279"/>
                    <a:pt x="880" y="267"/>
                  </a:cubicBezTo>
                  <a:cubicBezTo>
                    <a:pt x="877" y="256"/>
                    <a:pt x="872" y="244"/>
                    <a:pt x="866" y="233"/>
                  </a:cubicBezTo>
                  <a:cubicBezTo>
                    <a:pt x="860" y="221"/>
                    <a:pt x="853" y="210"/>
                    <a:pt x="843" y="199"/>
                  </a:cubicBezTo>
                  <a:cubicBezTo>
                    <a:pt x="834" y="188"/>
                    <a:pt x="824" y="177"/>
                    <a:pt x="811" y="166"/>
                  </a:cubicBezTo>
                  <a:cubicBezTo>
                    <a:pt x="798" y="154"/>
                    <a:pt x="783" y="144"/>
                    <a:pt x="767" y="133"/>
                  </a:cubicBezTo>
                  <a:cubicBezTo>
                    <a:pt x="751" y="123"/>
                    <a:pt x="733" y="114"/>
                    <a:pt x="714" y="105"/>
                  </a:cubicBezTo>
                  <a:cubicBezTo>
                    <a:pt x="695" y="96"/>
                    <a:pt x="674" y="88"/>
                    <a:pt x="652" y="81"/>
                  </a:cubicBezTo>
                  <a:cubicBezTo>
                    <a:pt x="629" y="74"/>
                    <a:pt x="605" y="69"/>
                    <a:pt x="579" y="64"/>
                  </a:cubicBezTo>
                  <a:cubicBezTo>
                    <a:pt x="553" y="59"/>
                    <a:pt x="526" y="56"/>
                    <a:pt x="499" y="55"/>
                  </a:cubicBezTo>
                  <a:cubicBezTo>
                    <a:pt x="471" y="53"/>
                    <a:pt x="443" y="54"/>
                    <a:pt x="414" y="56"/>
                  </a:cubicBezTo>
                  <a:cubicBezTo>
                    <a:pt x="385" y="58"/>
                    <a:pt x="357" y="62"/>
                    <a:pt x="329" y="68"/>
                  </a:cubicBezTo>
                  <a:cubicBezTo>
                    <a:pt x="300" y="75"/>
                    <a:pt x="272" y="83"/>
                    <a:pt x="245" y="94"/>
                  </a:cubicBezTo>
                  <a:cubicBezTo>
                    <a:pt x="219" y="104"/>
                    <a:pt x="195" y="116"/>
                    <a:pt x="175" y="130"/>
                  </a:cubicBezTo>
                  <a:cubicBezTo>
                    <a:pt x="153" y="144"/>
                    <a:pt x="135" y="159"/>
                    <a:pt x="120" y="176"/>
                  </a:cubicBezTo>
                  <a:cubicBezTo>
                    <a:pt x="105" y="193"/>
                    <a:pt x="94" y="211"/>
                    <a:pt x="86" y="230"/>
                  </a:cubicBezTo>
                  <a:cubicBezTo>
                    <a:pt x="79" y="249"/>
                    <a:pt x="75" y="268"/>
                    <a:pt x="76" y="289"/>
                  </a:cubicBezTo>
                  <a:cubicBezTo>
                    <a:pt x="76" y="299"/>
                    <a:pt x="78" y="307"/>
                    <a:pt x="80" y="315"/>
                  </a:cubicBezTo>
                  <a:cubicBezTo>
                    <a:pt x="82" y="322"/>
                    <a:pt x="86" y="328"/>
                    <a:pt x="89" y="333"/>
                  </a:cubicBezTo>
                  <a:cubicBezTo>
                    <a:pt x="93" y="338"/>
                    <a:pt x="97" y="341"/>
                    <a:pt x="101" y="345"/>
                  </a:cubicBezTo>
                  <a:cubicBezTo>
                    <a:pt x="105" y="348"/>
                    <a:pt x="110" y="350"/>
                    <a:pt x="114" y="352"/>
                  </a:cubicBezTo>
                  <a:cubicBezTo>
                    <a:pt x="120" y="355"/>
                    <a:pt x="128" y="358"/>
                    <a:pt x="136" y="360"/>
                  </a:cubicBezTo>
                  <a:cubicBezTo>
                    <a:pt x="144" y="362"/>
                    <a:pt x="153" y="364"/>
                    <a:pt x="163" y="365"/>
                  </a:cubicBezTo>
                  <a:cubicBezTo>
                    <a:pt x="173" y="367"/>
                    <a:pt x="184" y="368"/>
                    <a:pt x="195" y="368"/>
                  </a:cubicBezTo>
                  <a:cubicBezTo>
                    <a:pt x="207" y="369"/>
                    <a:pt x="219" y="369"/>
                    <a:pt x="233" y="368"/>
                  </a:cubicBezTo>
                  <a:cubicBezTo>
                    <a:pt x="245" y="368"/>
                    <a:pt x="257" y="367"/>
                    <a:pt x="270" y="366"/>
                  </a:cubicBezTo>
                  <a:cubicBezTo>
                    <a:pt x="283" y="366"/>
                    <a:pt x="296" y="364"/>
                    <a:pt x="310" y="363"/>
                  </a:cubicBezTo>
                  <a:cubicBezTo>
                    <a:pt x="323" y="362"/>
                    <a:pt x="336" y="361"/>
                    <a:pt x="350" y="359"/>
                  </a:cubicBezTo>
                  <a:cubicBezTo>
                    <a:pt x="364" y="358"/>
                    <a:pt x="377" y="356"/>
                    <a:pt x="391" y="354"/>
                  </a:cubicBezTo>
                  <a:cubicBezTo>
                    <a:pt x="408" y="353"/>
                    <a:pt x="426" y="351"/>
                    <a:pt x="443" y="349"/>
                  </a:cubicBezTo>
                  <a:cubicBezTo>
                    <a:pt x="460" y="347"/>
                    <a:pt x="477" y="345"/>
                    <a:pt x="494" y="344"/>
                  </a:cubicBezTo>
                  <a:cubicBezTo>
                    <a:pt x="511" y="342"/>
                    <a:pt x="527" y="341"/>
                    <a:pt x="544" y="340"/>
                  </a:cubicBezTo>
                  <a:cubicBezTo>
                    <a:pt x="560" y="339"/>
                    <a:pt x="576" y="339"/>
                    <a:pt x="592" y="338"/>
                  </a:cubicBezTo>
                  <a:cubicBezTo>
                    <a:pt x="608" y="338"/>
                    <a:pt x="623" y="338"/>
                    <a:pt x="638" y="339"/>
                  </a:cubicBezTo>
                  <a:cubicBezTo>
                    <a:pt x="652" y="339"/>
                    <a:pt x="666" y="340"/>
                    <a:pt x="679" y="341"/>
                  </a:cubicBezTo>
                  <a:cubicBezTo>
                    <a:pt x="692" y="342"/>
                    <a:pt x="704" y="343"/>
                    <a:pt x="716" y="344"/>
                  </a:cubicBezTo>
                  <a:cubicBezTo>
                    <a:pt x="728" y="345"/>
                    <a:pt x="739" y="346"/>
                    <a:pt x="749" y="347"/>
                  </a:cubicBezTo>
                  <a:cubicBezTo>
                    <a:pt x="757" y="348"/>
                    <a:pt x="765" y="349"/>
                    <a:pt x="773" y="350"/>
                  </a:cubicBezTo>
                  <a:cubicBezTo>
                    <a:pt x="780" y="350"/>
                    <a:pt x="787" y="351"/>
                    <a:pt x="794" y="351"/>
                  </a:cubicBezTo>
                  <a:cubicBezTo>
                    <a:pt x="800" y="352"/>
                    <a:pt x="807" y="352"/>
                    <a:pt x="813" y="352"/>
                  </a:cubicBezTo>
                  <a:cubicBezTo>
                    <a:pt x="819" y="353"/>
                    <a:pt x="824" y="353"/>
                    <a:pt x="830" y="353"/>
                  </a:cubicBezTo>
                  <a:close/>
                </a:path>
              </a:pathLst>
            </a:custGeom>
            <a:gradFill>
              <a:gsLst>
                <a:gs pos="100000">
                  <a:schemeClr val="bg2"/>
                </a:gs>
                <a:gs pos="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2" name="任意多边形 41"/>
          <p:cNvSpPr/>
          <p:nvPr/>
        </p:nvSpPr>
        <p:spPr>
          <a:xfrm flipH="1">
            <a:off x="1812925" y="1798638"/>
            <a:ext cx="3621088" cy="290512"/>
          </a:xfrm>
          <a:custGeom>
            <a:avLst/>
            <a:gdLst>
              <a:gd name="connsiteX0" fmla="*/ 0 w 3200400"/>
              <a:gd name="connsiteY0" fmla="*/ 590550 h 590550"/>
              <a:gd name="connsiteX1" fmla="*/ 552450 w 3200400"/>
              <a:gd name="connsiteY1" fmla="*/ 0 h 590550"/>
              <a:gd name="connsiteX2" fmla="*/ 3200400 w 3200400"/>
              <a:gd name="connsiteY2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0400" h="590550">
                <a:moveTo>
                  <a:pt x="0" y="590550"/>
                </a:moveTo>
                <a:lnTo>
                  <a:pt x="552450" y="0"/>
                </a:lnTo>
                <a:lnTo>
                  <a:pt x="32004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0667" name="组合 42"/>
          <p:cNvGrpSpPr>
            <a:grpSpLocks/>
          </p:cNvGrpSpPr>
          <p:nvPr/>
        </p:nvGrpSpPr>
        <p:grpSpPr bwMode="auto">
          <a:xfrm>
            <a:off x="1812925" y="1196975"/>
            <a:ext cx="493713" cy="511175"/>
            <a:chOff x="2258100" y="2189441"/>
            <a:chExt cx="494076" cy="510549"/>
          </a:xfrm>
        </p:grpSpPr>
        <p:sp>
          <p:nvSpPr>
            <p:cNvPr id="44" name="圆角矩形 43"/>
            <p:cNvSpPr/>
            <p:nvPr/>
          </p:nvSpPr>
          <p:spPr>
            <a:xfrm>
              <a:off x="2258100" y="2189441"/>
              <a:ext cx="494076" cy="510549"/>
            </a:xfrm>
            <a:prstGeom prst="roundRect">
              <a:avLst>
                <a:gd name="adj" fmla="val 7028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0719" name="组合 44"/>
            <p:cNvGrpSpPr>
              <a:grpSpLocks/>
            </p:cNvGrpSpPr>
            <p:nvPr/>
          </p:nvGrpSpPr>
          <p:grpSpPr bwMode="auto">
            <a:xfrm>
              <a:off x="2304071" y="2275984"/>
              <a:ext cx="411865" cy="358276"/>
              <a:chOff x="4454530" y="4443420"/>
              <a:chExt cx="411865" cy="358276"/>
            </a:xfrm>
          </p:grpSpPr>
          <p:sp>
            <p:nvSpPr>
              <p:cNvPr id="46" name="Freeform 469"/>
              <p:cNvSpPr>
                <a:spLocks noEditPoints="1"/>
              </p:cNvSpPr>
              <p:nvPr/>
            </p:nvSpPr>
            <p:spPr bwMode="auto">
              <a:xfrm>
                <a:off x="4588079" y="4523361"/>
                <a:ext cx="278017" cy="279058"/>
              </a:xfrm>
              <a:custGeom>
                <a:avLst/>
                <a:gdLst>
                  <a:gd name="T0" fmla="*/ 9 w 77"/>
                  <a:gd name="T1" fmla="*/ 18 h 77"/>
                  <a:gd name="T2" fmla="*/ 10 w 77"/>
                  <a:gd name="T3" fmla="*/ 25 h 77"/>
                  <a:gd name="T4" fmla="*/ 5 w 77"/>
                  <a:gd name="T5" fmla="*/ 26 h 77"/>
                  <a:gd name="T6" fmla="*/ 1 w 77"/>
                  <a:gd name="T7" fmla="*/ 30 h 77"/>
                  <a:gd name="T8" fmla="*/ 3 w 77"/>
                  <a:gd name="T9" fmla="*/ 36 h 77"/>
                  <a:gd name="T10" fmla="*/ 7 w 77"/>
                  <a:gd name="T11" fmla="*/ 41 h 77"/>
                  <a:gd name="T12" fmla="*/ 4 w 77"/>
                  <a:gd name="T13" fmla="*/ 44 h 77"/>
                  <a:gd name="T14" fmla="*/ 2 w 77"/>
                  <a:gd name="T15" fmla="*/ 50 h 77"/>
                  <a:gd name="T16" fmla="*/ 7 w 77"/>
                  <a:gd name="T17" fmla="*/ 54 h 77"/>
                  <a:gd name="T18" fmla="*/ 11 w 77"/>
                  <a:gd name="T19" fmla="*/ 54 h 77"/>
                  <a:gd name="T20" fmla="*/ 11 w 77"/>
                  <a:gd name="T21" fmla="*/ 61 h 77"/>
                  <a:gd name="T22" fmla="*/ 13 w 77"/>
                  <a:gd name="T23" fmla="*/ 67 h 77"/>
                  <a:gd name="T24" fmla="*/ 19 w 77"/>
                  <a:gd name="T25" fmla="*/ 68 h 77"/>
                  <a:gd name="T26" fmla="*/ 25 w 77"/>
                  <a:gd name="T27" fmla="*/ 67 h 77"/>
                  <a:gd name="T28" fmla="*/ 26 w 77"/>
                  <a:gd name="T29" fmla="*/ 71 h 77"/>
                  <a:gd name="T30" fmla="*/ 30 w 77"/>
                  <a:gd name="T31" fmla="*/ 76 h 77"/>
                  <a:gd name="T32" fmla="*/ 36 w 77"/>
                  <a:gd name="T33" fmla="*/ 74 h 77"/>
                  <a:gd name="T34" fmla="*/ 41 w 77"/>
                  <a:gd name="T35" fmla="*/ 70 h 77"/>
                  <a:gd name="T36" fmla="*/ 44 w 77"/>
                  <a:gd name="T37" fmla="*/ 73 h 77"/>
                  <a:gd name="T38" fmla="*/ 50 w 77"/>
                  <a:gd name="T39" fmla="*/ 75 h 77"/>
                  <a:gd name="T40" fmla="*/ 54 w 77"/>
                  <a:gd name="T41" fmla="*/ 70 h 77"/>
                  <a:gd name="T42" fmla="*/ 57 w 77"/>
                  <a:gd name="T43" fmla="*/ 64 h 77"/>
                  <a:gd name="T44" fmla="*/ 61 w 77"/>
                  <a:gd name="T45" fmla="*/ 66 h 77"/>
                  <a:gd name="T46" fmla="*/ 67 w 77"/>
                  <a:gd name="T47" fmla="*/ 64 h 77"/>
                  <a:gd name="T48" fmla="*/ 68 w 77"/>
                  <a:gd name="T49" fmla="*/ 58 h 77"/>
                  <a:gd name="T50" fmla="*/ 67 w 77"/>
                  <a:gd name="T51" fmla="*/ 52 h 77"/>
                  <a:gd name="T52" fmla="*/ 72 w 77"/>
                  <a:gd name="T53" fmla="*/ 51 h 77"/>
                  <a:gd name="T54" fmla="*/ 76 w 77"/>
                  <a:gd name="T55" fmla="*/ 46 h 77"/>
                  <a:gd name="T56" fmla="*/ 74 w 77"/>
                  <a:gd name="T57" fmla="*/ 41 h 77"/>
                  <a:gd name="T58" fmla="*/ 70 w 77"/>
                  <a:gd name="T59" fmla="*/ 36 h 77"/>
                  <a:gd name="T60" fmla="*/ 74 w 77"/>
                  <a:gd name="T61" fmla="*/ 32 h 77"/>
                  <a:gd name="T62" fmla="*/ 75 w 77"/>
                  <a:gd name="T63" fmla="*/ 26 h 77"/>
                  <a:gd name="T64" fmla="*/ 70 w 77"/>
                  <a:gd name="T65" fmla="*/ 23 h 77"/>
                  <a:gd name="T66" fmla="*/ 65 w 77"/>
                  <a:gd name="T67" fmla="*/ 20 h 77"/>
                  <a:gd name="T68" fmla="*/ 66 w 77"/>
                  <a:gd name="T69" fmla="*/ 16 h 77"/>
                  <a:gd name="T70" fmla="*/ 65 w 77"/>
                  <a:gd name="T71" fmla="*/ 9 h 77"/>
                  <a:gd name="T72" fmla="*/ 58 w 77"/>
                  <a:gd name="T73" fmla="*/ 9 h 77"/>
                  <a:gd name="T74" fmla="*/ 52 w 77"/>
                  <a:gd name="T75" fmla="*/ 9 h 77"/>
                  <a:gd name="T76" fmla="*/ 51 w 77"/>
                  <a:gd name="T77" fmla="*/ 5 h 77"/>
                  <a:gd name="T78" fmla="*/ 47 w 77"/>
                  <a:gd name="T79" fmla="*/ 0 h 77"/>
                  <a:gd name="T80" fmla="*/ 41 w 77"/>
                  <a:gd name="T81" fmla="*/ 3 h 77"/>
                  <a:gd name="T82" fmla="*/ 36 w 77"/>
                  <a:gd name="T83" fmla="*/ 7 h 77"/>
                  <a:gd name="T84" fmla="*/ 33 w 77"/>
                  <a:gd name="T85" fmla="*/ 3 h 77"/>
                  <a:gd name="T86" fmla="*/ 27 w 77"/>
                  <a:gd name="T87" fmla="*/ 1 h 77"/>
                  <a:gd name="T88" fmla="*/ 23 w 77"/>
                  <a:gd name="T89" fmla="*/ 6 h 77"/>
                  <a:gd name="T90" fmla="*/ 20 w 77"/>
                  <a:gd name="T91" fmla="*/ 12 h 77"/>
                  <a:gd name="T92" fmla="*/ 16 w 77"/>
                  <a:gd name="T93" fmla="*/ 11 h 77"/>
                  <a:gd name="T94" fmla="*/ 10 w 77"/>
                  <a:gd name="T95" fmla="*/ 12 h 77"/>
                  <a:gd name="T96" fmla="*/ 9 w 77"/>
                  <a:gd name="T97" fmla="*/ 18 h 77"/>
                  <a:gd name="T98" fmla="*/ 32 w 77"/>
                  <a:gd name="T99" fmla="*/ 17 h 77"/>
                  <a:gd name="T100" fmla="*/ 60 w 77"/>
                  <a:gd name="T101" fmla="*/ 31 h 77"/>
                  <a:gd name="T102" fmla="*/ 45 w 77"/>
                  <a:gd name="T103" fmla="*/ 59 h 77"/>
                  <a:gd name="T104" fmla="*/ 17 w 77"/>
                  <a:gd name="T105" fmla="*/ 45 h 77"/>
                  <a:gd name="T106" fmla="*/ 32 w 77"/>
                  <a:gd name="T107" fmla="*/ 1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7" h="77">
                    <a:moveTo>
                      <a:pt x="9" y="18"/>
                    </a:moveTo>
                    <a:cubicBezTo>
                      <a:pt x="11" y="20"/>
                      <a:pt x="10" y="24"/>
                      <a:pt x="10" y="25"/>
                    </a:cubicBezTo>
                    <a:cubicBezTo>
                      <a:pt x="9" y="26"/>
                      <a:pt x="7" y="26"/>
                      <a:pt x="5" y="26"/>
                    </a:cubicBezTo>
                    <a:cubicBezTo>
                      <a:pt x="3" y="25"/>
                      <a:pt x="1" y="27"/>
                      <a:pt x="1" y="30"/>
                    </a:cubicBezTo>
                    <a:cubicBezTo>
                      <a:pt x="0" y="33"/>
                      <a:pt x="1" y="35"/>
                      <a:pt x="3" y="36"/>
                    </a:cubicBezTo>
                    <a:cubicBezTo>
                      <a:pt x="5" y="36"/>
                      <a:pt x="7" y="40"/>
                      <a:pt x="7" y="41"/>
                    </a:cubicBezTo>
                    <a:cubicBezTo>
                      <a:pt x="7" y="42"/>
                      <a:pt x="6" y="43"/>
                      <a:pt x="4" y="44"/>
                    </a:cubicBezTo>
                    <a:cubicBezTo>
                      <a:pt x="2" y="45"/>
                      <a:pt x="1" y="47"/>
                      <a:pt x="2" y="50"/>
                    </a:cubicBezTo>
                    <a:cubicBezTo>
                      <a:pt x="3" y="53"/>
                      <a:pt x="5" y="54"/>
                      <a:pt x="7" y="54"/>
                    </a:cubicBezTo>
                    <a:cubicBezTo>
                      <a:pt x="9" y="53"/>
                      <a:pt x="11" y="53"/>
                      <a:pt x="11" y="54"/>
                    </a:cubicBezTo>
                    <a:cubicBezTo>
                      <a:pt x="12" y="56"/>
                      <a:pt x="13" y="59"/>
                      <a:pt x="11" y="61"/>
                    </a:cubicBezTo>
                    <a:cubicBezTo>
                      <a:pt x="10" y="62"/>
                      <a:pt x="10" y="65"/>
                      <a:pt x="13" y="67"/>
                    </a:cubicBezTo>
                    <a:cubicBezTo>
                      <a:pt x="15" y="69"/>
                      <a:pt x="17" y="69"/>
                      <a:pt x="19" y="68"/>
                    </a:cubicBezTo>
                    <a:cubicBezTo>
                      <a:pt x="20" y="66"/>
                      <a:pt x="24" y="66"/>
                      <a:pt x="25" y="67"/>
                    </a:cubicBezTo>
                    <a:cubicBezTo>
                      <a:pt x="26" y="67"/>
                      <a:pt x="27" y="69"/>
                      <a:pt x="26" y="71"/>
                    </a:cubicBezTo>
                    <a:cubicBezTo>
                      <a:pt x="26" y="73"/>
                      <a:pt x="28" y="76"/>
                      <a:pt x="30" y="76"/>
                    </a:cubicBezTo>
                    <a:cubicBezTo>
                      <a:pt x="33" y="77"/>
                      <a:pt x="36" y="76"/>
                      <a:pt x="36" y="74"/>
                    </a:cubicBezTo>
                    <a:cubicBezTo>
                      <a:pt x="37" y="72"/>
                      <a:pt x="40" y="70"/>
                      <a:pt x="41" y="70"/>
                    </a:cubicBezTo>
                    <a:cubicBezTo>
                      <a:pt x="42" y="70"/>
                      <a:pt x="44" y="71"/>
                      <a:pt x="44" y="73"/>
                    </a:cubicBezTo>
                    <a:cubicBezTo>
                      <a:pt x="45" y="75"/>
                      <a:pt x="48" y="76"/>
                      <a:pt x="50" y="75"/>
                    </a:cubicBezTo>
                    <a:cubicBezTo>
                      <a:pt x="53" y="74"/>
                      <a:pt x="55" y="72"/>
                      <a:pt x="54" y="70"/>
                    </a:cubicBezTo>
                    <a:cubicBezTo>
                      <a:pt x="54" y="68"/>
                      <a:pt x="56" y="65"/>
                      <a:pt x="57" y="64"/>
                    </a:cubicBezTo>
                    <a:cubicBezTo>
                      <a:pt x="58" y="64"/>
                      <a:pt x="60" y="64"/>
                      <a:pt x="61" y="66"/>
                    </a:cubicBezTo>
                    <a:cubicBezTo>
                      <a:pt x="63" y="67"/>
                      <a:pt x="65" y="66"/>
                      <a:pt x="67" y="64"/>
                    </a:cubicBezTo>
                    <a:cubicBezTo>
                      <a:pt x="69" y="62"/>
                      <a:pt x="70" y="59"/>
                      <a:pt x="68" y="58"/>
                    </a:cubicBezTo>
                    <a:cubicBezTo>
                      <a:pt x="66" y="57"/>
                      <a:pt x="67" y="53"/>
                      <a:pt x="67" y="52"/>
                    </a:cubicBezTo>
                    <a:cubicBezTo>
                      <a:pt x="68" y="51"/>
                      <a:pt x="70" y="50"/>
                      <a:pt x="72" y="51"/>
                    </a:cubicBezTo>
                    <a:cubicBezTo>
                      <a:pt x="74" y="51"/>
                      <a:pt x="76" y="49"/>
                      <a:pt x="76" y="46"/>
                    </a:cubicBezTo>
                    <a:cubicBezTo>
                      <a:pt x="77" y="44"/>
                      <a:pt x="76" y="41"/>
                      <a:pt x="74" y="41"/>
                    </a:cubicBezTo>
                    <a:cubicBezTo>
                      <a:pt x="72" y="40"/>
                      <a:pt x="70" y="37"/>
                      <a:pt x="70" y="36"/>
                    </a:cubicBezTo>
                    <a:cubicBezTo>
                      <a:pt x="70" y="34"/>
                      <a:pt x="72" y="33"/>
                      <a:pt x="74" y="32"/>
                    </a:cubicBezTo>
                    <a:cubicBezTo>
                      <a:pt x="75" y="32"/>
                      <a:pt x="76" y="29"/>
                      <a:pt x="75" y="26"/>
                    </a:cubicBezTo>
                    <a:cubicBezTo>
                      <a:pt x="75" y="24"/>
                      <a:pt x="72" y="22"/>
                      <a:pt x="70" y="23"/>
                    </a:cubicBezTo>
                    <a:cubicBezTo>
                      <a:pt x="68" y="23"/>
                      <a:pt x="65" y="21"/>
                      <a:pt x="65" y="20"/>
                    </a:cubicBezTo>
                    <a:cubicBezTo>
                      <a:pt x="64" y="19"/>
                      <a:pt x="65" y="17"/>
                      <a:pt x="66" y="16"/>
                    </a:cubicBezTo>
                    <a:cubicBezTo>
                      <a:pt x="67" y="14"/>
                      <a:pt x="67" y="11"/>
                      <a:pt x="65" y="9"/>
                    </a:cubicBezTo>
                    <a:cubicBezTo>
                      <a:pt x="63" y="8"/>
                      <a:pt x="60" y="7"/>
                      <a:pt x="58" y="9"/>
                    </a:cubicBezTo>
                    <a:cubicBezTo>
                      <a:pt x="57" y="10"/>
                      <a:pt x="53" y="10"/>
                      <a:pt x="52" y="9"/>
                    </a:cubicBezTo>
                    <a:cubicBezTo>
                      <a:pt x="51" y="9"/>
                      <a:pt x="51" y="7"/>
                      <a:pt x="51" y="5"/>
                    </a:cubicBezTo>
                    <a:cubicBezTo>
                      <a:pt x="51" y="3"/>
                      <a:pt x="49" y="1"/>
                      <a:pt x="47" y="0"/>
                    </a:cubicBezTo>
                    <a:cubicBezTo>
                      <a:pt x="44" y="0"/>
                      <a:pt x="41" y="1"/>
                      <a:pt x="41" y="3"/>
                    </a:cubicBezTo>
                    <a:cubicBezTo>
                      <a:pt x="41" y="5"/>
                      <a:pt x="37" y="6"/>
                      <a:pt x="36" y="7"/>
                    </a:cubicBezTo>
                    <a:cubicBezTo>
                      <a:pt x="35" y="7"/>
                      <a:pt x="33" y="5"/>
                      <a:pt x="33" y="3"/>
                    </a:cubicBezTo>
                    <a:cubicBezTo>
                      <a:pt x="32" y="1"/>
                      <a:pt x="29" y="0"/>
                      <a:pt x="27" y="1"/>
                    </a:cubicBezTo>
                    <a:cubicBezTo>
                      <a:pt x="24" y="2"/>
                      <a:pt x="22" y="4"/>
                      <a:pt x="23" y="6"/>
                    </a:cubicBezTo>
                    <a:cubicBezTo>
                      <a:pt x="24" y="8"/>
                      <a:pt x="21" y="11"/>
                      <a:pt x="20" y="12"/>
                    </a:cubicBezTo>
                    <a:cubicBezTo>
                      <a:pt x="20" y="13"/>
                      <a:pt x="18" y="12"/>
                      <a:pt x="16" y="11"/>
                    </a:cubicBezTo>
                    <a:cubicBezTo>
                      <a:pt x="15" y="9"/>
                      <a:pt x="12" y="10"/>
                      <a:pt x="10" y="12"/>
                    </a:cubicBezTo>
                    <a:cubicBezTo>
                      <a:pt x="8" y="14"/>
                      <a:pt x="8" y="17"/>
                      <a:pt x="9" y="18"/>
                    </a:cubicBezTo>
                    <a:close/>
                    <a:moveTo>
                      <a:pt x="32" y="17"/>
                    </a:moveTo>
                    <a:cubicBezTo>
                      <a:pt x="43" y="13"/>
                      <a:pt x="56" y="20"/>
                      <a:pt x="60" y="31"/>
                    </a:cubicBezTo>
                    <a:cubicBezTo>
                      <a:pt x="64" y="43"/>
                      <a:pt x="57" y="56"/>
                      <a:pt x="45" y="59"/>
                    </a:cubicBezTo>
                    <a:cubicBezTo>
                      <a:pt x="34" y="63"/>
                      <a:pt x="21" y="57"/>
                      <a:pt x="17" y="45"/>
                    </a:cubicBezTo>
                    <a:cubicBezTo>
                      <a:pt x="14" y="33"/>
                      <a:pt x="20" y="21"/>
                      <a:pt x="32" y="1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" name="Freeform 470"/>
              <p:cNvSpPr>
                <a:spLocks noEditPoints="1"/>
              </p:cNvSpPr>
              <p:nvPr/>
            </p:nvSpPr>
            <p:spPr bwMode="auto">
              <a:xfrm>
                <a:off x="4454631" y="4444083"/>
                <a:ext cx="181108" cy="175996"/>
              </a:xfrm>
              <a:custGeom>
                <a:avLst/>
                <a:gdLst>
                  <a:gd name="T0" fmla="*/ 6 w 50"/>
                  <a:gd name="T1" fmla="*/ 12 h 49"/>
                  <a:gd name="T2" fmla="*/ 7 w 50"/>
                  <a:gd name="T3" fmla="*/ 16 h 49"/>
                  <a:gd name="T4" fmla="*/ 4 w 50"/>
                  <a:gd name="T5" fmla="*/ 16 h 49"/>
                  <a:gd name="T6" fmla="*/ 1 w 50"/>
                  <a:gd name="T7" fmla="*/ 19 h 49"/>
                  <a:gd name="T8" fmla="*/ 2 w 50"/>
                  <a:gd name="T9" fmla="*/ 23 h 49"/>
                  <a:gd name="T10" fmla="*/ 5 w 50"/>
                  <a:gd name="T11" fmla="*/ 26 h 49"/>
                  <a:gd name="T12" fmla="*/ 3 w 50"/>
                  <a:gd name="T13" fmla="*/ 28 h 49"/>
                  <a:gd name="T14" fmla="*/ 1 w 50"/>
                  <a:gd name="T15" fmla="*/ 32 h 49"/>
                  <a:gd name="T16" fmla="*/ 5 w 50"/>
                  <a:gd name="T17" fmla="*/ 34 h 49"/>
                  <a:gd name="T18" fmla="*/ 8 w 50"/>
                  <a:gd name="T19" fmla="*/ 35 h 49"/>
                  <a:gd name="T20" fmla="*/ 8 w 50"/>
                  <a:gd name="T21" fmla="*/ 39 h 49"/>
                  <a:gd name="T22" fmla="*/ 8 w 50"/>
                  <a:gd name="T23" fmla="*/ 43 h 49"/>
                  <a:gd name="T24" fmla="*/ 12 w 50"/>
                  <a:gd name="T25" fmla="*/ 43 h 49"/>
                  <a:gd name="T26" fmla="*/ 16 w 50"/>
                  <a:gd name="T27" fmla="*/ 43 h 49"/>
                  <a:gd name="T28" fmla="*/ 17 w 50"/>
                  <a:gd name="T29" fmla="*/ 46 h 49"/>
                  <a:gd name="T30" fmla="*/ 20 w 50"/>
                  <a:gd name="T31" fmla="*/ 49 h 49"/>
                  <a:gd name="T32" fmla="*/ 24 w 50"/>
                  <a:gd name="T33" fmla="*/ 47 h 49"/>
                  <a:gd name="T34" fmla="*/ 27 w 50"/>
                  <a:gd name="T35" fmla="*/ 45 h 49"/>
                  <a:gd name="T36" fmla="*/ 29 w 50"/>
                  <a:gd name="T37" fmla="*/ 47 h 49"/>
                  <a:gd name="T38" fmla="*/ 33 w 50"/>
                  <a:gd name="T39" fmla="*/ 48 h 49"/>
                  <a:gd name="T40" fmla="*/ 35 w 50"/>
                  <a:gd name="T41" fmla="*/ 45 h 49"/>
                  <a:gd name="T42" fmla="*/ 37 w 50"/>
                  <a:gd name="T43" fmla="*/ 41 h 49"/>
                  <a:gd name="T44" fmla="*/ 40 w 50"/>
                  <a:gd name="T45" fmla="*/ 42 h 49"/>
                  <a:gd name="T46" fmla="*/ 44 w 50"/>
                  <a:gd name="T47" fmla="*/ 41 h 49"/>
                  <a:gd name="T48" fmla="*/ 44 w 50"/>
                  <a:gd name="T49" fmla="*/ 37 h 49"/>
                  <a:gd name="T50" fmla="*/ 44 w 50"/>
                  <a:gd name="T51" fmla="*/ 33 h 49"/>
                  <a:gd name="T52" fmla="*/ 46 w 50"/>
                  <a:gd name="T53" fmla="*/ 32 h 49"/>
                  <a:gd name="T54" fmla="*/ 49 w 50"/>
                  <a:gd name="T55" fmla="*/ 30 h 49"/>
                  <a:gd name="T56" fmla="*/ 48 w 50"/>
                  <a:gd name="T57" fmla="*/ 26 h 49"/>
                  <a:gd name="T58" fmla="*/ 45 w 50"/>
                  <a:gd name="T59" fmla="*/ 23 h 49"/>
                  <a:gd name="T60" fmla="*/ 48 w 50"/>
                  <a:gd name="T61" fmla="*/ 21 h 49"/>
                  <a:gd name="T62" fmla="*/ 49 w 50"/>
                  <a:gd name="T63" fmla="*/ 17 h 49"/>
                  <a:gd name="T64" fmla="*/ 46 w 50"/>
                  <a:gd name="T65" fmla="*/ 14 h 49"/>
                  <a:gd name="T66" fmla="*/ 42 w 50"/>
                  <a:gd name="T67" fmla="*/ 13 h 49"/>
                  <a:gd name="T68" fmla="*/ 43 w 50"/>
                  <a:gd name="T69" fmla="*/ 10 h 49"/>
                  <a:gd name="T70" fmla="*/ 42 w 50"/>
                  <a:gd name="T71" fmla="*/ 6 h 49"/>
                  <a:gd name="T72" fmla="*/ 38 w 50"/>
                  <a:gd name="T73" fmla="*/ 5 h 49"/>
                  <a:gd name="T74" fmla="*/ 34 w 50"/>
                  <a:gd name="T75" fmla="*/ 6 h 49"/>
                  <a:gd name="T76" fmla="*/ 33 w 50"/>
                  <a:gd name="T77" fmla="*/ 3 h 49"/>
                  <a:gd name="T78" fmla="*/ 30 w 50"/>
                  <a:gd name="T79" fmla="*/ 0 h 49"/>
                  <a:gd name="T80" fmla="*/ 27 w 50"/>
                  <a:gd name="T81" fmla="*/ 2 h 49"/>
                  <a:gd name="T82" fmla="*/ 23 w 50"/>
                  <a:gd name="T83" fmla="*/ 4 h 49"/>
                  <a:gd name="T84" fmla="*/ 21 w 50"/>
                  <a:gd name="T85" fmla="*/ 2 h 49"/>
                  <a:gd name="T86" fmla="*/ 17 w 50"/>
                  <a:gd name="T87" fmla="*/ 1 h 49"/>
                  <a:gd name="T88" fmla="*/ 15 w 50"/>
                  <a:gd name="T89" fmla="*/ 4 h 49"/>
                  <a:gd name="T90" fmla="*/ 13 w 50"/>
                  <a:gd name="T91" fmla="*/ 8 h 49"/>
                  <a:gd name="T92" fmla="*/ 11 w 50"/>
                  <a:gd name="T93" fmla="*/ 7 h 49"/>
                  <a:gd name="T94" fmla="*/ 7 w 50"/>
                  <a:gd name="T95" fmla="*/ 8 h 49"/>
                  <a:gd name="T96" fmla="*/ 6 w 50"/>
                  <a:gd name="T97" fmla="*/ 12 h 49"/>
                  <a:gd name="T98" fmla="*/ 21 w 50"/>
                  <a:gd name="T99" fmla="*/ 11 h 49"/>
                  <a:gd name="T100" fmla="*/ 39 w 50"/>
                  <a:gd name="T101" fmla="*/ 20 h 49"/>
                  <a:gd name="T102" fmla="*/ 29 w 50"/>
                  <a:gd name="T103" fmla="*/ 38 h 49"/>
                  <a:gd name="T104" fmla="*/ 11 w 50"/>
                  <a:gd name="T105" fmla="*/ 29 h 49"/>
                  <a:gd name="T106" fmla="*/ 21 w 50"/>
                  <a:gd name="T107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0" h="49">
                    <a:moveTo>
                      <a:pt x="6" y="12"/>
                    </a:moveTo>
                    <a:cubicBezTo>
                      <a:pt x="7" y="13"/>
                      <a:pt x="7" y="15"/>
                      <a:pt x="7" y="16"/>
                    </a:cubicBezTo>
                    <a:cubicBezTo>
                      <a:pt x="6" y="16"/>
                      <a:pt x="5" y="17"/>
                      <a:pt x="4" y="16"/>
                    </a:cubicBezTo>
                    <a:cubicBezTo>
                      <a:pt x="2" y="16"/>
                      <a:pt x="1" y="17"/>
                      <a:pt x="1" y="19"/>
                    </a:cubicBezTo>
                    <a:cubicBezTo>
                      <a:pt x="0" y="21"/>
                      <a:pt x="1" y="23"/>
                      <a:pt x="2" y="23"/>
                    </a:cubicBezTo>
                    <a:cubicBezTo>
                      <a:pt x="4" y="23"/>
                      <a:pt x="5" y="25"/>
                      <a:pt x="5" y="26"/>
                    </a:cubicBezTo>
                    <a:cubicBezTo>
                      <a:pt x="5" y="27"/>
                      <a:pt x="4" y="28"/>
                      <a:pt x="3" y="28"/>
                    </a:cubicBezTo>
                    <a:cubicBezTo>
                      <a:pt x="1" y="29"/>
                      <a:pt x="1" y="30"/>
                      <a:pt x="1" y="32"/>
                    </a:cubicBezTo>
                    <a:cubicBezTo>
                      <a:pt x="2" y="34"/>
                      <a:pt x="3" y="35"/>
                      <a:pt x="5" y="34"/>
                    </a:cubicBezTo>
                    <a:cubicBezTo>
                      <a:pt x="6" y="34"/>
                      <a:pt x="7" y="34"/>
                      <a:pt x="8" y="35"/>
                    </a:cubicBezTo>
                    <a:cubicBezTo>
                      <a:pt x="8" y="35"/>
                      <a:pt x="8" y="38"/>
                      <a:pt x="8" y="39"/>
                    </a:cubicBezTo>
                    <a:cubicBezTo>
                      <a:pt x="7" y="40"/>
                      <a:pt x="7" y="42"/>
                      <a:pt x="8" y="43"/>
                    </a:cubicBezTo>
                    <a:cubicBezTo>
                      <a:pt x="10" y="44"/>
                      <a:pt x="11" y="44"/>
                      <a:pt x="12" y="43"/>
                    </a:cubicBezTo>
                    <a:cubicBezTo>
                      <a:pt x="13" y="42"/>
                      <a:pt x="16" y="42"/>
                      <a:pt x="16" y="43"/>
                    </a:cubicBezTo>
                    <a:cubicBezTo>
                      <a:pt x="17" y="43"/>
                      <a:pt x="17" y="44"/>
                      <a:pt x="17" y="46"/>
                    </a:cubicBezTo>
                    <a:cubicBezTo>
                      <a:pt x="17" y="47"/>
                      <a:pt x="18" y="48"/>
                      <a:pt x="20" y="49"/>
                    </a:cubicBezTo>
                    <a:cubicBezTo>
                      <a:pt x="22" y="49"/>
                      <a:pt x="23" y="48"/>
                      <a:pt x="24" y="47"/>
                    </a:cubicBezTo>
                    <a:cubicBezTo>
                      <a:pt x="24" y="46"/>
                      <a:pt x="26" y="45"/>
                      <a:pt x="27" y="45"/>
                    </a:cubicBezTo>
                    <a:cubicBezTo>
                      <a:pt x="28" y="45"/>
                      <a:pt x="28" y="46"/>
                      <a:pt x="29" y="47"/>
                    </a:cubicBezTo>
                    <a:cubicBezTo>
                      <a:pt x="29" y="48"/>
                      <a:pt x="31" y="49"/>
                      <a:pt x="33" y="48"/>
                    </a:cubicBezTo>
                    <a:cubicBezTo>
                      <a:pt x="34" y="48"/>
                      <a:pt x="36" y="46"/>
                      <a:pt x="35" y="45"/>
                    </a:cubicBezTo>
                    <a:cubicBezTo>
                      <a:pt x="35" y="44"/>
                      <a:pt x="36" y="42"/>
                      <a:pt x="37" y="41"/>
                    </a:cubicBezTo>
                    <a:cubicBezTo>
                      <a:pt x="37" y="41"/>
                      <a:pt x="39" y="41"/>
                      <a:pt x="40" y="42"/>
                    </a:cubicBezTo>
                    <a:cubicBezTo>
                      <a:pt x="41" y="43"/>
                      <a:pt x="42" y="42"/>
                      <a:pt x="44" y="41"/>
                    </a:cubicBezTo>
                    <a:cubicBezTo>
                      <a:pt x="45" y="40"/>
                      <a:pt x="45" y="38"/>
                      <a:pt x="44" y="37"/>
                    </a:cubicBezTo>
                    <a:cubicBezTo>
                      <a:pt x="43" y="36"/>
                      <a:pt x="43" y="34"/>
                      <a:pt x="44" y="33"/>
                    </a:cubicBezTo>
                    <a:cubicBezTo>
                      <a:pt x="44" y="32"/>
                      <a:pt x="45" y="32"/>
                      <a:pt x="46" y="32"/>
                    </a:cubicBezTo>
                    <a:cubicBezTo>
                      <a:pt x="48" y="33"/>
                      <a:pt x="49" y="31"/>
                      <a:pt x="49" y="30"/>
                    </a:cubicBezTo>
                    <a:cubicBezTo>
                      <a:pt x="50" y="28"/>
                      <a:pt x="49" y="26"/>
                      <a:pt x="48" y="26"/>
                    </a:cubicBezTo>
                    <a:cubicBezTo>
                      <a:pt x="47" y="26"/>
                      <a:pt x="45" y="23"/>
                      <a:pt x="45" y="23"/>
                    </a:cubicBezTo>
                    <a:cubicBezTo>
                      <a:pt x="45" y="22"/>
                      <a:pt x="46" y="21"/>
                      <a:pt x="48" y="21"/>
                    </a:cubicBezTo>
                    <a:cubicBezTo>
                      <a:pt x="49" y="20"/>
                      <a:pt x="49" y="18"/>
                      <a:pt x="49" y="17"/>
                    </a:cubicBezTo>
                    <a:cubicBezTo>
                      <a:pt x="48" y="15"/>
                      <a:pt x="47" y="14"/>
                      <a:pt x="46" y="14"/>
                    </a:cubicBezTo>
                    <a:cubicBezTo>
                      <a:pt x="44" y="15"/>
                      <a:pt x="42" y="13"/>
                      <a:pt x="42" y="13"/>
                    </a:cubicBezTo>
                    <a:cubicBezTo>
                      <a:pt x="41" y="12"/>
                      <a:pt x="42" y="11"/>
                      <a:pt x="43" y="10"/>
                    </a:cubicBezTo>
                    <a:cubicBezTo>
                      <a:pt x="44" y="9"/>
                      <a:pt x="43" y="7"/>
                      <a:pt x="42" y="6"/>
                    </a:cubicBezTo>
                    <a:cubicBezTo>
                      <a:pt x="40" y="5"/>
                      <a:pt x="39" y="4"/>
                      <a:pt x="38" y="5"/>
                    </a:cubicBezTo>
                    <a:cubicBezTo>
                      <a:pt x="37" y="6"/>
                      <a:pt x="34" y="6"/>
                      <a:pt x="34" y="6"/>
                    </a:cubicBezTo>
                    <a:cubicBezTo>
                      <a:pt x="33" y="6"/>
                      <a:pt x="33" y="4"/>
                      <a:pt x="33" y="3"/>
                    </a:cubicBezTo>
                    <a:cubicBezTo>
                      <a:pt x="33" y="2"/>
                      <a:pt x="32" y="0"/>
                      <a:pt x="30" y="0"/>
                    </a:cubicBezTo>
                    <a:cubicBezTo>
                      <a:pt x="29" y="0"/>
                      <a:pt x="27" y="0"/>
                      <a:pt x="27" y="2"/>
                    </a:cubicBezTo>
                    <a:cubicBezTo>
                      <a:pt x="26" y="3"/>
                      <a:pt x="24" y="4"/>
                      <a:pt x="23" y="4"/>
                    </a:cubicBezTo>
                    <a:cubicBezTo>
                      <a:pt x="23" y="4"/>
                      <a:pt x="22" y="3"/>
                      <a:pt x="21" y="2"/>
                    </a:cubicBezTo>
                    <a:cubicBezTo>
                      <a:pt x="21" y="1"/>
                      <a:pt x="19" y="0"/>
                      <a:pt x="17" y="1"/>
                    </a:cubicBezTo>
                    <a:cubicBezTo>
                      <a:pt x="16" y="1"/>
                      <a:pt x="15" y="3"/>
                      <a:pt x="15" y="4"/>
                    </a:cubicBezTo>
                    <a:cubicBezTo>
                      <a:pt x="15" y="5"/>
                      <a:pt x="14" y="7"/>
                      <a:pt x="13" y="8"/>
                    </a:cubicBezTo>
                    <a:cubicBezTo>
                      <a:pt x="13" y="8"/>
                      <a:pt x="12" y="8"/>
                      <a:pt x="11" y="7"/>
                    </a:cubicBezTo>
                    <a:cubicBezTo>
                      <a:pt x="10" y="6"/>
                      <a:pt x="8" y="6"/>
                      <a:pt x="7" y="8"/>
                    </a:cubicBezTo>
                    <a:cubicBezTo>
                      <a:pt x="5" y="9"/>
                      <a:pt x="5" y="11"/>
                      <a:pt x="6" y="12"/>
                    </a:cubicBezTo>
                    <a:close/>
                    <a:moveTo>
                      <a:pt x="21" y="11"/>
                    </a:moveTo>
                    <a:cubicBezTo>
                      <a:pt x="28" y="8"/>
                      <a:pt x="36" y="12"/>
                      <a:pt x="39" y="20"/>
                    </a:cubicBezTo>
                    <a:cubicBezTo>
                      <a:pt x="41" y="27"/>
                      <a:pt x="37" y="36"/>
                      <a:pt x="29" y="38"/>
                    </a:cubicBezTo>
                    <a:cubicBezTo>
                      <a:pt x="22" y="40"/>
                      <a:pt x="14" y="36"/>
                      <a:pt x="11" y="29"/>
                    </a:cubicBezTo>
                    <a:cubicBezTo>
                      <a:pt x="9" y="21"/>
                      <a:pt x="13" y="13"/>
                      <a:pt x="21" y="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" name="Freeform 471"/>
              <p:cNvSpPr>
                <a:spLocks noEditPoints="1"/>
              </p:cNvSpPr>
              <p:nvPr/>
            </p:nvSpPr>
            <p:spPr bwMode="auto">
              <a:xfrm>
                <a:off x="4457808" y="4620080"/>
                <a:ext cx="138214" cy="137944"/>
              </a:xfrm>
              <a:custGeom>
                <a:avLst/>
                <a:gdLst>
                  <a:gd name="T0" fmla="*/ 4 w 38"/>
                  <a:gd name="T1" fmla="*/ 9 h 38"/>
                  <a:gd name="T2" fmla="*/ 4 w 38"/>
                  <a:gd name="T3" fmla="*/ 12 h 38"/>
                  <a:gd name="T4" fmla="*/ 2 w 38"/>
                  <a:gd name="T5" fmla="*/ 13 h 38"/>
                  <a:gd name="T6" fmla="*/ 0 w 38"/>
                  <a:gd name="T7" fmla="*/ 15 h 38"/>
                  <a:gd name="T8" fmla="*/ 1 w 38"/>
                  <a:gd name="T9" fmla="*/ 18 h 38"/>
                  <a:gd name="T10" fmla="*/ 3 w 38"/>
                  <a:gd name="T11" fmla="*/ 20 h 38"/>
                  <a:gd name="T12" fmla="*/ 1 w 38"/>
                  <a:gd name="T13" fmla="*/ 22 h 38"/>
                  <a:gd name="T14" fmla="*/ 0 w 38"/>
                  <a:gd name="T15" fmla="*/ 25 h 38"/>
                  <a:gd name="T16" fmla="*/ 3 w 38"/>
                  <a:gd name="T17" fmla="*/ 27 h 38"/>
                  <a:gd name="T18" fmla="*/ 5 w 38"/>
                  <a:gd name="T19" fmla="*/ 27 h 38"/>
                  <a:gd name="T20" fmla="*/ 5 w 38"/>
                  <a:gd name="T21" fmla="*/ 30 h 38"/>
                  <a:gd name="T22" fmla="*/ 6 w 38"/>
                  <a:gd name="T23" fmla="*/ 33 h 38"/>
                  <a:gd name="T24" fmla="*/ 9 w 38"/>
                  <a:gd name="T25" fmla="*/ 33 h 38"/>
                  <a:gd name="T26" fmla="*/ 12 w 38"/>
                  <a:gd name="T27" fmla="*/ 33 h 38"/>
                  <a:gd name="T28" fmla="*/ 13 w 38"/>
                  <a:gd name="T29" fmla="*/ 35 h 38"/>
                  <a:gd name="T30" fmla="*/ 15 w 38"/>
                  <a:gd name="T31" fmla="*/ 38 h 38"/>
                  <a:gd name="T32" fmla="*/ 17 w 38"/>
                  <a:gd name="T33" fmla="*/ 36 h 38"/>
                  <a:gd name="T34" fmla="*/ 20 w 38"/>
                  <a:gd name="T35" fmla="*/ 35 h 38"/>
                  <a:gd name="T36" fmla="*/ 22 w 38"/>
                  <a:gd name="T37" fmla="*/ 36 h 38"/>
                  <a:gd name="T38" fmla="*/ 24 w 38"/>
                  <a:gd name="T39" fmla="*/ 37 h 38"/>
                  <a:gd name="T40" fmla="*/ 26 w 38"/>
                  <a:gd name="T41" fmla="*/ 35 h 38"/>
                  <a:gd name="T42" fmla="*/ 28 w 38"/>
                  <a:gd name="T43" fmla="*/ 32 h 38"/>
                  <a:gd name="T44" fmla="*/ 30 w 38"/>
                  <a:gd name="T45" fmla="*/ 32 h 38"/>
                  <a:gd name="T46" fmla="*/ 33 w 38"/>
                  <a:gd name="T47" fmla="*/ 32 h 38"/>
                  <a:gd name="T48" fmla="*/ 33 w 38"/>
                  <a:gd name="T49" fmla="*/ 29 h 38"/>
                  <a:gd name="T50" fmla="*/ 33 w 38"/>
                  <a:gd name="T51" fmla="*/ 26 h 38"/>
                  <a:gd name="T52" fmla="*/ 35 w 38"/>
                  <a:gd name="T53" fmla="*/ 25 h 38"/>
                  <a:gd name="T54" fmla="*/ 37 w 38"/>
                  <a:gd name="T55" fmla="*/ 23 h 38"/>
                  <a:gd name="T56" fmla="*/ 36 w 38"/>
                  <a:gd name="T57" fmla="*/ 20 h 38"/>
                  <a:gd name="T58" fmla="*/ 34 w 38"/>
                  <a:gd name="T59" fmla="*/ 18 h 38"/>
                  <a:gd name="T60" fmla="*/ 36 w 38"/>
                  <a:gd name="T61" fmla="*/ 16 h 38"/>
                  <a:gd name="T62" fmla="*/ 37 w 38"/>
                  <a:gd name="T63" fmla="*/ 13 h 38"/>
                  <a:gd name="T64" fmla="*/ 34 w 38"/>
                  <a:gd name="T65" fmla="*/ 11 h 38"/>
                  <a:gd name="T66" fmla="*/ 32 w 38"/>
                  <a:gd name="T67" fmla="*/ 10 h 38"/>
                  <a:gd name="T68" fmla="*/ 32 w 38"/>
                  <a:gd name="T69" fmla="*/ 8 h 38"/>
                  <a:gd name="T70" fmla="*/ 31 w 38"/>
                  <a:gd name="T71" fmla="*/ 5 h 38"/>
                  <a:gd name="T72" fmla="*/ 28 w 38"/>
                  <a:gd name="T73" fmla="*/ 4 h 38"/>
                  <a:gd name="T74" fmla="*/ 25 w 38"/>
                  <a:gd name="T75" fmla="*/ 5 h 38"/>
                  <a:gd name="T76" fmla="*/ 25 w 38"/>
                  <a:gd name="T77" fmla="*/ 2 h 38"/>
                  <a:gd name="T78" fmla="*/ 23 w 38"/>
                  <a:gd name="T79" fmla="*/ 0 h 38"/>
                  <a:gd name="T80" fmla="*/ 20 w 38"/>
                  <a:gd name="T81" fmla="*/ 1 h 38"/>
                  <a:gd name="T82" fmla="*/ 17 w 38"/>
                  <a:gd name="T83" fmla="*/ 3 h 38"/>
                  <a:gd name="T84" fmla="*/ 16 w 38"/>
                  <a:gd name="T85" fmla="*/ 2 h 38"/>
                  <a:gd name="T86" fmla="*/ 13 w 38"/>
                  <a:gd name="T87" fmla="*/ 1 h 38"/>
                  <a:gd name="T88" fmla="*/ 11 w 38"/>
                  <a:gd name="T89" fmla="*/ 3 h 38"/>
                  <a:gd name="T90" fmla="*/ 10 w 38"/>
                  <a:gd name="T91" fmla="*/ 6 h 38"/>
                  <a:gd name="T92" fmla="*/ 7 w 38"/>
                  <a:gd name="T93" fmla="*/ 5 h 38"/>
                  <a:gd name="T94" fmla="*/ 4 w 38"/>
                  <a:gd name="T95" fmla="*/ 6 h 38"/>
                  <a:gd name="T96" fmla="*/ 4 w 38"/>
                  <a:gd name="T97" fmla="*/ 9 h 38"/>
                  <a:gd name="T98" fmla="*/ 15 w 38"/>
                  <a:gd name="T99" fmla="*/ 8 h 38"/>
                  <a:gd name="T100" fmla="*/ 29 w 38"/>
                  <a:gd name="T101" fmla="*/ 16 h 38"/>
                  <a:gd name="T102" fmla="*/ 22 w 38"/>
                  <a:gd name="T103" fmla="*/ 29 h 38"/>
                  <a:gd name="T104" fmla="*/ 8 w 38"/>
                  <a:gd name="T105" fmla="*/ 22 h 38"/>
                  <a:gd name="T106" fmla="*/ 15 w 38"/>
                  <a:gd name="T107" fmla="*/ 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8" h="38">
                    <a:moveTo>
                      <a:pt x="4" y="9"/>
                    </a:moveTo>
                    <a:cubicBezTo>
                      <a:pt x="5" y="10"/>
                      <a:pt x="5" y="12"/>
                      <a:pt x="4" y="12"/>
                    </a:cubicBezTo>
                    <a:cubicBezTo>
                      <a:pt x="4" y="13"/>
                      <a:pt x="3" y="13"/>
                      <a:pt x="2" y="13"/>
                    </a:cubicBezTo>
                    <a:cubicBezTo>
                      <a:pt x="1" y="13"/>
                      <a:pt x="0" y="13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2" y="18"/>
                      <a:pt x="3" y="20"/>
                      <a:pt x="3" y="20"/>
                    </a:cubicBezTo>
                    <a:cubicBezTo>
                      <a:pt x="3" y="21"/>
                      <a:pt x="2" y="21"/>
                      <a:pt x="1" y="22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1" y="26"/>
                      <a:pt x="2" y="27"/>
                      <a:pt x="3" y="27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5" y="27"/>
                      <a:pt x="6" y="29"/>
                      <a:pt x="5" y="30"/>
                    </a:cubicBezTo>
                    <a:cubicBezTo>
                      <a:pt x="4" y="31"/>
                      <a:pt x="5" y="32"/>
                      <a:pt x="6" y="33"/>
                    </a:cubicBezTo>
                    <a:cubicBezTo>
                      <a:pt x="7" y="34"/>
                      <a:pt x="8" y="34"/>
                      <a:pt x="9" y="33"/>
                    </a:cubicBezTo>
                    <a:cubicBezTo>
                      <a:pt x="10" y="33"/>
                      <a:pt x="11" y="33"/>
                      <a:pt x="12" y="33"/>
                    </a:cubicBezTo>
                    <a:cubicBezTo>
                      <a:pt x="12" y="33"/>
                      <a:pt x="13" y="34"/>
                      <a:pt x="13" y="35"/>
                    </a:cubicBezTo>
                    <a:cubicBezTo>
                      <a:pt x="12" y="36"/>
                      <a:pt x="13" y="37"/>
                      <a:pt x="15" y="38"/>
                    </a:cubicBezTo>
                    <a:cubicBezTo>
                      <a:pt x="16" y="38"/>
                      <a:pt x="17" y="37"/>
                      <a:pt x="17" y="36"/>
                    </a:cubicBezTo>
                    <a:cubicBezTo>
                      <a:pt x="18" y="35"/>
                      <a:pt x="19" y="35"/>
                      <a:pt x="20" y="35"/>
                    </a:cubicBezTo>
                    <a:cubicBezTo>
                      <a:pt x="20" y="34"/>
                      <a:pt x="21" y="35"/>
                      <a:pt x="22" y="36"/>
                    </a:cubicBezTo>
                    <a:cubicBezTo>
                      <a:pt x="22" y="37"/>
                      <a:pt x="23" y="38"/>
                      <a:pt x="24" y="37"/>
                    </a:cubicBezTo>
                    <a:cubicBezTo>
                      <a:pt x="26" y="37"/>
                      <a:pt x="27" y="36"/>
                      <a:pt x="26" y="35"/>
                    </a:cubicBezTo>
                    <a:cubicBezTo>
                      <a:pt x="26" y="34"/>
                      <a:pt x="27" y="32"/>
                      <a:pt x="28" y="32"/>
                    </a:cubicBezTo>
                    <a:cubicBezTo>
                      <a:pt x="28" y="31"/>
                      <a:pt x="29" y="32"/>
                      <a:pt x="30" y="32"/>
                    </a:cubicBezTo>
                    <a:cubicBezTo>
                      <a:pt x="31" y="33"/>
                      <a:pt x="32" y="33"/>
                      <a:pt x="33" y="32"/>
                    </a:cubicBezTo>
                    <a:cubicBezTo>
                      <a:pt x="34" y="31"/>
                      <a:pt x="34" y="29"/>
                      <a:pt x="33" y="29"/>
                    </a:cubicBezTo>
                    <a:cubicBezTo>
                      <a:pt x="32" y="28"/>
                      <a:pt x="33" y="26"/>
                      <a:pt x="33" y="26"/>
                    </a:cubicBezTo>
                    <a:cubicBezTo>
                      <a:pt x="33" y="25"/>
                      <a:pt x="34" y="25"/>
                      <a:pt x="35" y="25"/>
                    </a:cubicBezTo>
                    <a:cubicBezTo>
                      <a:pt x="36" y="25"/>
                      <a:pt x="37" y="24"/>
                      <a:pt x="37" y="23"/>
                    </a:cubicBezTo>
                    <a:cubicBezTo>
                      <a:pt x="38" y="22"/>
                      <a:pt x="37" y="20"/>
                      <a:pt x="36" y="20"/>
                    </a:cubicBezTo>
                    <a:cubicBezTo>
                      <a:pt x="35" y="20"/>
                      <a:pt x="34" y="18"/>
                      <a:pt x="34" y="18"/>
                    </a:cubicBezTo>
                    <a:cubicBezTo>
                      <a:pt x="34" y="17"/>
                      <a:pt x="35" y="16"/>
                      <a:pt x="36" y="16"/>
                    </a:cubicBezTo>
                    <a:cubicBezTo>
                      <a:pt x="37" y="16"/>
                      <a:pt x="37" y="14"/>
                      <a:pt x="37" y="13"/>
                    </a:cubicBezTo>
                    <a:cubicBezTo>
                      <a:pt x="36" y="12"/>
                      <a:pt x="35" y="11"/>
                      <a:pt x="34" y="11"/>
                    </a:cubicBezTo>
                    <a:cubicBezTo>
                      <a:pt x="33" y="11"/>
                      <a:pt x="32" y="10"/>
                      <a:pt x="32" y="10"/>
                    </a:cubicBezTo>
                    <a:cubicBezTo>
                      <a:pt x="31" y="9"/>
                      <a:pt x="31" y="8"/>
                      <a:pt x="32" y="8"/>
                    </a:cubicBezTo>
                    <a:cubicBezTo>
                      <a:pt x="33" y="7"/>
                      <a:pt x="33" y="6"/>
                      <a:pt x="31" y="5"/>
                    </a:cubicBezTo>
                    <a:cubicBezTo>
                      <a:pt x="30" y="4"/>
                      <a:pt x="29" y="4"/>
                      <a:pt x="28" y="4"/>
                    </a:cubicBezTo>
                    <a:cubicBezTo>
                      <a:pt x="28" y="5"/>
                      <a:pt x="26" y="5"/>
                      <a:pt x="25" y="5"/>
                    </a:cubicBezTo>
                    <a:cubicBezTo>
                      <a:pt x="25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20" y="2"/>
                      <a:pt x="18" y="3"/>
                      <a:pt x="17" y="3"/>
                    </a:cubicBezTo>
                    <a:cubicBezTo>
                      <a:pt x="17" y="3"/>
                      <a:pt x="16" y="3"/>
                      <a:pt x="16" y="2"/>
                    </a:cubicBezTo>
                    <a:cubicBezTo>
                      <a:pt x="15" y="1"/>
                      <a:pt x="14" y="0"/>
                      <a:pt x="13" y="1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6"/>
                      <a:pt x="10" y="6"/>
                    </a:cubicBezTo>
                    <a:cubicBezTo>
                      <a:pt x="9" y="6"/>
                      <a:pt x="8" y="6"/>
                      <a:pt x="7" y="5"/>
                    </a:cubicBezTo>
                    <a:cubicBezTo>
                      <a:pt x="7" y="5"/>
                      <a:pt x="5" y="5"/>
                      <a:pt x="4" y="6"/>
                    </a:cubicBezTo>
                    <a:cubicBezTo>
                      <a:pt x="3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7"/>
                      <a:pt x="27" y="10"/>
                      <a:pt x="29" y="16"/>
                    </a:cubicBezTo>
                    <a:cubicBezTo>
                      <a:pt x="31" y="21"/>
                      <a:pt x="28" y="28"/>
                      <a:pt x="22" y="29"/>
                    </a:cubicBezTo>
                    <a:cubicBezTo>
                      <a:pt x="16" y="31"/>
                      <a:pt x="10" y="28"/>
                      <a:pt x="8" y="22"/>
                    </a:cubicBezTo>
                    <a:cubicBezTo>
                      <a:pt x="6" y="16"/>
                      <a:pt x="9" y="10"/>
                      <a:pt x="15" y="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70668" name="文本框 48"/>
          <p:cNvSpPr txBox="1">
            <a:spLocks noChangeArrowheads="1"/>
          </p:cNvSpPr>
          <p:nvPr/>
        </p:nvSpPr>
        <p:spPr bwMode="auto">
          <a:xfrm>
            <a:off x="2339975" y="1422400"/>
            <a:ext cx="253523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</a:p>
        </p:txBody>
      </p:sp>
      <p:sp>
        <p:nvSpPr>
          <p:cNvPr id="50" name="矩形 49"/>
          <p:cNvSpPr/>
          <p:nvPr/>
        </p:nvSpPr>
        <p:spPr>
          <a:xfrm>
            <a:off x="1695450" y="1830388"/>
            <a:ext cx="3146425" cy="1220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最活跃的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制作人群、最精美的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作品、最丰富的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素材、最专业的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教程、最友好的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高手必收藏的网站。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7359650" y="4270375"/>
            <a:ext cx="3192463" cy="195263"/>
          </a:xfrm>
          <a:custGeom>
            <a:avLst/>
            <a:gdLst>
              <a:gd name="connsiteX0" fmla="*/ 0 w 3200400"/>
              <a:gd name="connsiteY0" fmla="*/ 590550 h 590550"/>
              <a:gd name="connsiteX1" fmla="*/ 552450 w 3200400"/>
              <a:gd name="connsiteY1" fmla="*/ 0 h 590550"/>
              <a:gd name="connsiteX2" fmla="*/ 3200400 w 3200400"/>
              <a:gd name="connsiteY2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0400" h="590550">
                <a:moveTo>
                  <a:pt x="0" y="590550"/>
                </a:moveTo>
                <a:lnTo>
                  <a:pt x="552450" y="0"/>
                </a:lnTo>
                <a:lnTo>
                  <a:pt x="32004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671" name="文本框 57"/>
          <p:cNvSpPr txBox="1">
            <a:spLocks noChangeArrowheads="1"/>
          </p:cNvSpPr>
          <p:nvPr/>
        </p:nvSpPr>
        <p:spPr bwMode="auto">
          <a:xfrm>
            <a:off x="8551863" y="3862388"/>
            <a:ext cx="25368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</p:txBody>
      </p:sp>
      <p:sp>
        <p:nvSpPr>
          <p:cNvPr id="59" name="矩形 58"/>
          <p:cNvSpPr/>
          <p:nvPr/>
        </p:nvSpPr>
        <p:spPr>
          <a:xfrm>
            <a:off x="8007350" y="4270375"/>
            <a:ext cx="2779713" cy="9382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的设计理念：杜绝平庸、专做精品！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专业；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尽心；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创意。</a:t>
            </a:r>
          </a:p>
        </p:txBody>
      </p:sp>
      <p:sp>
        <p:nvSpPr>
          <p:cNvPr id="60" name="任意多边形 59"/>
          <p:cNvSpPr/>
          <p:nvPr/>
        </p:nvSpPr>
        <p:spPr>
          <a:xfrm>
            <a:off x="7280275" y="1939925"/>
            <a:ext cx="3200400" cy="1069975"/>
          </a:xfrm>
          <a:custGeom>
            <a:avLst/>
            <a:gdLst>
              <a:gd name="connsiteX0" fmla="*/ 0 w 3200400"/>
              <a:gd name="connsiteY0" fmla="*/ 590550 h 590550"/>
              <a:gd name="connsiteX1" fmla="*/ 552450 w 3200400"/>
              <a:gd name="connsiteY1" fmla="*/ 0 h 590550"/>
              <a:gd name="connsiteX2" fmla="*/ 3200400 w 3200400"/>
              <a:gd name="connsiteY2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0400" h="590550">
                <a:moveTo>
                  <a:pt x="0" y="590550"/>
                </a:moveTo>
                <a:lnTo>
                  <a:pt x="552450" y="0"/>
                </a:lnTo>
                <a:lnTo>
                  <a:pt x="32004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0674" name="组合 60"/>
          <p:cNvGrpSpPr>
            <a:grpSpLocks/>
          </p:cNvGrpSpPr>
          <p:nvPr/>
        </p:nvGrpSpPr>
        <p:grpSpPr bwMode="auto">
          <a:xfrm>
            <a:off x="9986963" y="1323975"/>
            <a:ext cx="493712" cy="511175"/>
            <a:chOff x="1609627" y="1522578"/>
            <a:chExt cx="494076" cy="510549"/>
          </a:xfrm>
        </p:grpSpPr>
        <p:grpSp>
          <p:nvGrpSpPr>
            <p:cNvPr id="70714" name="组合 61"/>
            <p:cNvGrpSpPr>
              <a:grpSpLocks/>
            </p:cNvGrpSpPr>
            <p:nvPr/>
          </p:nvGrpSpPr>
          <p:grpSpPr bwMode="auto">
            <a:xfrm>
              <a:off x="1653751" y="1579993"/>
              <a:ext cx="401147" cy="382773"/>
              <a:chOff x="1653751" y="1579993"/>
              <a:chExt cx="401147" cy="382773"/>
            </a:xfrm>
          </p:grpSpPr>
          <p:sp>
            <p:nvSpPr>
              <p:cNvPr id="64" name="Freeform 461"/>
              <p:cNvSpPr>
                <a:spLocks/>
              </p:cNvSpPr>
              <p:nvPr/>
            </p:nvSpPr>
            <p:spPr bwMode="auto">
              <a:xfrm>
                <a:off x="1717657" y="1665279"/>
                <a:ext cx="273252" cy="298085"/>
              </a:xfrm>
              <a:custGeom>
                <a:avLst/>
                <a:gdLst>
                  <a:gd name="T0" fmla="*/ 0 w 75"/>
                  <a:gd name="T1" fmla="*/ 34 h 82"/>
                  <a:gd name="T2" fmla="*/ 0 w 75"/>
                  <a:gd name="T3" fmla="*/ 78 h 82"/>
                  <a:gd name="T4" fmla="*/ 2 w 75"/>
                  <a:gd name="T5" fmla="*/ 81 h 82"/>
                  <a:gd name="T6" fmla="*/ 5 w 75"/>
                  <a:gd name="T7" fmla="*/ 82 h 82"/>
                  <a:gd name="T8" fmla="*/ 25 w 75"/>
                  <a:gd name="T9" fmla="*/ 82 h 82"/>
                  <a:gd name="T10" fmla="*/ 27 w 75"/>
                  <a:gd name="T11" fmla="*/ 81 h 82"/>
                  <a:gd name="T12" fmla="*/ 28 w 75"/>
                  <a:gd name="T13" fmla="*/ 79 h 82"/>
                  <a:gd name="T14" fmla="*/ 28 w 75"/>
                  <a:gd name="T15" fmla="*/ 58 h 82"/>
                  <a:gd name="T16" fmla="*/ 47 w 75"/>
                  <a:gd name="T17" fmla="*/ 58 h 82"/>
                  <a:gd name="T18" fmla="*/ 47 w 75"/>
                  <a:gd name="T19" fmla="*/ 79 h 82"/>
                  <a:gd name="T20" fmla="*/ 48 w 75"/>
                  <a:gd name="T21" fmla="*/ 81 h 82"/>
                  <a:gd name="T22" fmla="*/ 50 w 75"/>
                  <a:gd name="T23" fmla="*/ 82 h 82"/>
                  <a:gd name="T24" fmla="*/ 70 w 75"/>
                  <a:gd name="T25" fmla="*/ 82 h 82"/>
                  <a:gd name="T26" fmla="*/ 73 w 75"/>
                  <a:gd name="T27" fmla="*/ 81 h 82"/>
                  <a:gd name="T28" fmla="*/ 75 w 75"/>
                  <a:gd name="T29" fmla="*/ 78 h 82"/>
                  <a:gd name="T30" fmla="*/ 75 w 75"/>
                  <a:gd name="T31" fmla="*/ 34 h 82"/>
                  <a:gd name="T32" fmla="*/ 37 w 75"/>
                  <a:gd name="T33" fmla="*/ 0 h 82"/>
                  <a:gd name="T34" fmla="*/ 0 w 75"/>
                  <a:gd name="T35" fmla="*/ 3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82">
                    <a:moveTo>
                      <a:pt x="0" y="34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80"/>
                      <a:pt x="1" y="81"/>
                      <a:pt x="2" y="81"/>
                    </a:cubicBezTo>
                    <a:cubicBezTo>
                      <a:pt x="3" y="82"/>
                      <a:pt x="4" y="82"/>
                      <a:pt x="5" y="82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6" y="82"/>
                      <a:pt x="26" y="82"/>
                      <a:pt x="27" y="81"/>
                    </a:cubicBezTo>
                    <a:cubicBezTo>
                      <a:pt x="27" y="81"/>
                      <a:pt x="28" y="80"/>
                      <a:pt x="28" y="79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47" y="80"/>
                      <a:pt x="48" y="81"/>
                      <a:pt x="48" y="81"/>
                    </a:cubicBezTo>
                    <a:cubicBezTo>
                      <a:pt x="49" y="82"/>
                      <a:pt x="49" y="82"/>
                      <a:pt x="50" y="82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71" y="82"/>
                      <a:pt x="72" y="82"/>
                      <a:pt x="73" y="81"/>
                    </a:cubicBezTo>
                    <a:cubicBezTo>
                      <a:pt x="74" y="81"/>
                      <a:pt x="75" y="80"/>
                      <a:pt x="75" y="78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5" name="Freeform 462"/>
              <p:cNvSpPr>
                <a:spLocks/>
              </p:cNvSpPr>
              <p:nvPr/>
            </p:nvSpPr>
            <p:spPr bwMode="auto">
              <a:xfrm>
                <a:off x="1654110" y="1579658"/>
                <a:ext cx="400345" cy="214051"/>
              </a:xfrm>
              <a:custGeom>
                <a:avLst/>
                <a:gdLst>
                  <a:gd name="T0" fmla="*/ 108 w 111"/>
                  <a:gd name="T1" fmla="*/ 46 h 59"/>
                  <a:gd name="T2" fmla="*/ 90 w 111"/>
                  <a:gd name="T3" fmla="*/ 30 h 59"/>
                  <a:gd name="T4" fmla="*/ 90 w 111"/>
                  <a:gd name="T5" fmla="*/ 5 h 59"/>
                  <a:gd name="T6" fmla="*/ 87 w 111"/>
                  <a:gd name="T7" fmla="*/ 2 h 59"/>
                  <a:gd name="T8" fmla="*/ 81 w 111"/>
                  <a:gd name="T9" fmla="*/ 2 h 59"/>
                  <a:gd name="T10" fmla="*/ 78 w 111"/>
                  <a:gd name="T11" fmla="*/ 5 h 59"/>
                  <a:gd name="T12" fmla="*/ 78 w 111"/>
                  <a:gd name="T13" fmla="*/ 19 h 59"/>
                  <a:gd name="T14" fmla="*/ 60 w 111"/>
                  <a:gd name="T15" fmla="*/ 2 h 59"/>
                  <a:gd name="T16" fmla="*/ 51 w 111"/>
                  <a:gd name="T17" fmla="*/ 2 h 59"/>
                  <a:gd name="T18" fmla="*/ 3 w 111"/>
                  <a:gd name="T19" fmla="*/ 46 h 59"/>
                  <a:gd name="T20" fmla="*/ 3 w 111"/>
                  <a:gd name="T21" fmla="*/ 56 h 59"/>
                  <a:gd name="T22" fmla="*/ 8 w 111"/>
                  <a:gd name="T23" fmla="*/ 58 h 59"/>
                  <a:gd name="T24" fmla="*/ 13 w 111"/>
                  <a:gd name="T25" fmla="*/ 56 h 59"/>
                  <a:gd name="T26" fmla="*/ 55 w 111"/>
                  <a:gd name="T27" fmla="*/ 17 h 59"/>
                  <a:gd name="T28" fmla="*/ 98 w 111"/>
                  <a:gd name="T29" fmla="*/ 56 h 59"/>
                  <a:gd name="T30" fmla="*/ 108 w 111"/>
                  <a:gd name="T31" fmla="*/ 56 h 59"/>
                  <a:gd name="T32" fmla="*/ 108 w 111"/>
                  <a:gd name="T33" fmla="*/ 4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59">
                    <a:moveTo>
                      <a:pt x="108" y="46"/>
                    </a:move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0" y="3"/>
                      <a:pt x="89" y="2"/>
                      <a:pt x="87" y="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79" y="2"/>
                      <a:pt x="78" y="3"/>
                      <a:pt x="78" y="5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58" y="0"/>
                      <a:pt x="53" y="0"/>
                      <a:pt x="51" y="2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0" y="48"/>
                      <a:pt x="0" y="53"/>
                      <a:pt x="3" y="56"/>
                    </a:cubicBezTo>
                    <a:cubicBezTo>
                      <a:pt x="4" y="57"/>
                      <a:pt x="6" y="58"/>
                      <a:pt x="8" y="58"/>
                    </a:cubicBezTo>
                    <a:cubicBezTo>
                      <a:pt x="10" y="58"/>
                      <a:pt x="11" y="57"/>
                      <a:pt x="13" y="56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98" y="56"/>
                      <a:pt x="98" y="56"/>
                      <a:pt x="98" y="56"/>
                    </a:cubicBezTo>
                    <a:cubicBezTo>
                      <a:pt x="101" y="59"/>
                      <a:pt x="105" y="59"/>
                      <a:pt x="108" y="56"/>
                    </a:cubicBezTo>
                    <a:cubicBezTo>
                      <a:pt x="111" y="53"/>
                      <a:pt x="110" y="48"/>
                      <a:pt x="108" y="4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sp>
          <p:nvSpPr>
            <p:cNvPr id="63" name="圆角矩形 62"/>
            <p:cNvSpPr/>
            <p:nvPr/>
          </p:nvSpPr>
          <p:spPr>
            <a:xfrm>
              <a:off x="1609627" y="1522578"/>
              <a:ext cx="494076" cy="510549"/>
            </a:xfrm>
            <a:prstGeom prst="roundRect">
              <a:avLst>
                <a:gd name="adj" fmla="val 7028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0675" name="文本框 65"/>
          <p:cNvSpPr txBox="1">
            <a:spLocks noChangeArrowheads="1"/>
          </p:cNvSpPr>
          <p:nvPr/>
        </p:nvSpPr>
        <p:spPr bwMode="auto">
          <a:xfrm>
            <a:off x="7769225" y="1546225"/>
            <a:ext cx="2536825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67" name="矩形 66"/>
          <p:cNvSpPr/>
          <p:nvPr/>
        </p:nvSpPr>
        <p:spPr>
          <a:xfrm>
            <a:off x="7800975" y="1962150"/>
            <a:ext cx="3030538" cy="657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服务领域：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公共模板设计；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个性模板设计；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稿件制作。</a:t>
            </a:r>
          </a:p>
        </p:txBody>
      </p:sp>
      <p:grpSp>
        <p:nvGrpSpPr>
          <p:cNvPr id="70677" name="组合 73"/>
          <p:cNvGrpSpPr>
            <a:grpSpLocks/>
          </p:cNvGrpSpPr>
          <p:nvPr/>
        </p:nvGrpSpPr>
        <p:grpSpPr bwMode="auto">
          <a:xfrm>
            <a:off x="10058400" y="3652838"/>
            <a:ext cx="493713" cy="509587"/>
            <a:chOff x="1609627" y="2189441"/>
            <a:chExt cx="494076" cy="510549"/>
          </a:xfrm>
        </p:grpSpPr>
        <p:sp>
          <p:nvSpPr>
            <p:cNvPr id="75" name="圆角矩形 74"/>
            <p:cNvSpPr/>
            <p:nvPr/>
          </p:nvSpPr>
          <p:spPr>
            <a:xfrm>
              <a:off x="1609627" y="2189441"/>
              <a:ext cx="494076" cy="510549"/>
            </a:xfrm>
            <a:prstGeom prst="roundRect">
              <a:avLst>
                <a:gd name="adj" fmla="val 7028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0711" name="组合 75"/>
            <p:cNvGrpSpPr>
              <a:grpSpLocks/>
            </p:cNvGrpSpPr>
            <p:nvPr/>
          </p:nvGrpSpPr>
          <p:grpSpPr bwMode="auto">
            <a:xfrm>
              <a:off x="1661281" y="2265105"/>
              <a:ext cx="393617" cy="370632"/>
              <a:chOff x="6861413" y="1926298"/>
              <a:chExt cx="419520" cy="395022"/>
            </a:xfrm>
          </p:grpSpPr>
          <p:sp>
            <p:nvSpPr>
              <p:cNvPr id="77" name="Freeform 427"/>
              <p:cNvSpPr>
                <a:spLocks/>
              </p:cNvSpPr>
              <p:nvPr/>
            </p:nvSpPr>
            <p:spPr bwMode="auto">
              <a:xfrm>
                <a:off x="6862236" y="1927023"/>
                <a:ext cx="248902" cy="394972"/>
              </a:xfrm>
              <a:custGeom>
                <a:avLst/>
                <a:gdLst>
                  <a:gd name="T0" fmla="*/ 56 w 69"/>
                  <a:gd name="T1" fmla="*/ 99 h 109"/>
                  <a:gd name="T2" fmla="*/ 55 w 69"/>
                  <a:gd name="T3" fmla="*/ 99 h 109"/>
                  <a:gd name="T4" fmla="*/ 55 w 69"/>
                  <a:gd name="T5" fmla="*/ 98 h 109"/>
                  <a:gd name="T6" fmla="*/ 55 w 69"/>
                  <a:gd name="T7" fmla="*/ 91 h 109"/>
                  <a:gd name="T8" fmla="*/ 69 w 69"/>
                  <a:gd name="T9" fmla="*/ 60 h 109"/>
                  <a:gd name="T10" fmla="*/ 50 w 69"/>
                  <a:gd name="T11" fmla="*/ 43 h 109"/>
                  <a:gd name="T12" fmla="*/ 45 w 69"/>
                  <a:gd name="T13" fmla="*/ 41 h 109"/>
                  <a:gd name="T14" fmla="*/ 50 w 69"/>
                  <a:gd name="T15" fmla="*/ 38 h 109"/>
                  <a:gd name="T16" fmla="*/ 60 w 69"/>
                  <a:gd name="T17" fmla="*/ 21 h 109"/>
                  <a:gd name="T18" fmla="*/ 38 w 69"/>
                  <a:gd name="T19" fmla="*/ 0 h 109"/>
                  <a:gd name="T20" fmla="*/ 16 w 69"/>
                  <a:gd name="T21" fmla="*/ 21 h 109"/>
                  <a:gd name="T22" fmla="*/ 26 w 69"/>
                  <a:gd name="T23" fmla="*/ 38 h 109"/>
                  <a:gd name="T24" fmla="*/ 31 w 69"/>
                  <a:gd name="T25" fmla="*/ 41 h 109"/>
                  <a:gd name="T26" fmla="*/ 25 w 69"/>
                  <a:gd name="T27" fmla="*/ 43 h 109"/>
                  <a:gd name="T28" fmla="*/ 0 w 69"/>
                  <a:gd name="T29" fmla="*/ 84 h 109"/>
                  <a:gd name="T30" fmla="*/ 1 w 69"/>
                  <a:gd name="T31" fmla="*/ 91 h 109"/>
                  <a:gd name="T32" fmla="*/ 38 w 69"/>
                  <a:gd name="T33" fmla="*/ 109 h 109"/>
                  <a:gd name="T34" fmla="*/ 60 w 69"/>
                  <a:gd name="T35" fmla="*/ 104 h 109"/>
                  <a:gd name="T36" fmla="*/ 56 w 69"/>
                  <a:gd name="T37" fmla="*/ 9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109">
                    <a:moveTo>
                      <a:pt x="56" y="99"/>
                    </a:moveTo>
                    <a:cubicBezTo>
                      <a:pt x="55" y="99"/>
                      <a:pt x="55" y="99"/>
                      <a:pt x="55" y="99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5" y="96"/>
                      <a:pt x="55" y="93"/>
                      <a:pt x="55" y="91"/>
                    </a:cubicBezTo>
                    <a:cubicBezTo>
                      <a:pt x="55" y="78"/>
                      <a:pt x="60" y="67"/>
                      <a:pt x="69" y="60"/>
                    </a:cubicBezTo>
                    <a:cubicBezTo>
                      <a:pt x="64" y="52"/>
                      <a:pt x="58" y="46"/>
                      <a:pt x="50" y="43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6" y="34"/>
                      <a:pt x="60" y="28"/>
                      <a:pt x="60" y="21"/>
                    </a:cubicBezTo>
                    <a:cubicBezTo>
                      <a:pt x="60" y="10"/>
                      <a:pt x="50" y="0"/>
                      <a:pt x="38" y="0"/>
                    </a:cubicBezTo>
                    <a:cubicBezTo>
                      <a:pt x="25" y="0"/>
                      <a:pt x="16" y="10"/>
                      <a:pt x="16" y="21"/>
                    </a:cubicBezTo>
                    <a:cubicBezTo>
                      <a:pt x="16" y="28"/>
                      <a:pt x="19" y="34"/>
                      <a:pt x="26" y="38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11" y="49"/>
                      <a:pt x="0" y="65"/>
                      <a:pt x="0" y="84"/>
                    </a:cubicBezTo>
                    <a:cubicBezTo>
                      <a:pt x="0" y="86"/>
                      <a:pt x="0" y="89"/>
                      <a:pt x="1" y="91"/>
                    </a:cubicBezTo>
                    <a:cubicBezTo>
                      <a:pt x="10" y="102"/>
                      <a:pt x="23" y="109"/>
                      <a:pt x="38" y="109"/>
                    </a:cubicBezTo>
                    <a:cubicBezTo>
                      <a:pt x="46" y="109"/>
                      <a:pt x="53" y="107"/>
                      <a:pt x="60" y="104"/>
                    </a:cubicBezTo>
                    <a:cubicBezTo>
                      <a:pt x="58" y="102"/>
                      <a:pt x="57" y="101"/>
                      <a:pt x="56" y="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8" name="Freeform 428"/>
              <p:cNvSpPr>
                <a:spLocks/>
              </p:cNvSpPr>
              <p:nvPr/>
            </p:nvSpPr>
            <p:spPr bwMode="auto">
              <a:xfrm>
                <a:off x="7082354" y="2028733"/>
                <a:ext cx="198105" cy="293262"/>
              </a:xfrm>
              <a:custGeom>
                <a:avLst/>
                <a:gdLst>
                  <a:gd name="T0" fmla="*/ 36 w 55"/>
                  <a:gd name="T1" fmla="*/ 32 h 81"/>
                  <a:gd name="T2" fmla="*/ 31 w 55"/>
                  <a:gd name="T3" fmla="*/ 30 h 81"/>
                  <a:gd name="T4" fmla="*/ 36 w 55"/>
                  <a:gd name="T5" fmla="*/ 27 h 81"/>
                  <a:gd name="T6" fmla="*/ 43 w 55"/>
                  <a:gd name="T7" fmla="*/ 15 h 81"/>
                  <a:gd name="T8" fmla="*/ 27 w 55"/>
                  <a:gd name="T9" fmla="*/ 0 h 81"/>
                  <a:gd name="T10" fmla="*/ 11 w 55"/>
                  <a:gd name="T11" fmla="*/ 15 h 81"/>
                  <a:gd name="T12" fmla="*/ 18 w 55"/>
                  <a:gd name="T13" fmla="*/ 27 h 81"/>
                  <a:gd name="T14" fmla="*/ 24 w 55"/>
                  <a:gd name="T15" fmla="*/ 30 h 81"/>
                  <a:gd name="T16" fmla="*/ 18 w 55"/>
                  <a:gd name="T17" fmla="*/ 32 h 81"/>
                  <a:gd name="T18" fmla="*/ 16 w 55"/>
                  <a:gd name="T19" fmla="*/ 34 h 81"/>
                  <a:gd name="T20" fmla="*/ 13 w 55"/>
                  <a:gd name="T21" fmla="*/ 35 h 81"/>
                  <a:gd name="T22" fmla="*/ 11 w 55"/>
                  <a:gd name="T23" fmla="*/ 37 h 81"/>
                  <a:gd name="T24" fmla="*/ 0 w 55"/>
                  <a:gd name="T25" fmla="*/ 63 h 81"/>
                  <a:gd name="T26" fmla="*/ 0 w 55"/>
                  <a:gd name="T27" fmla="*/ 68 h 81"/>
                  <a:gd name="T28" fmla="*/ 4 w 55"/>
                  <a:gd name="T29" fmla="*/ 72 h 81"/>
                  <a:gd name="T30" fmla="*/ 6 w 55"/>
                  <a:gd name="T31" fmla="*/ 74 h 81"/>
                  <a:gd name="T32" fmla="*/ 9 w 55"/>
                  <a:gd name="T33" fmla="*/ 76 h 81"/>
                  <a:gd name="T34" fmla="*/ 27 w 55"/>
                  <a:gd name="T35" fmla="*/ 81 h 81"/>
                  <a:gd name="T36" fmla="*/ 54 w 55"/>
                  <a:gd name="T37" fmla="*/ 68 h 81"/>
                  <a:gd name="T38" fmla="*/ 55 w 55"/>
                  <a:gd name="T39" fmla="*/ 63 h 81"/>
                  <a:gd name="T40" fmla="*/ 36 w 55"/>
                  <a:gd name="T41" fmla="*/ 3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" h="81">
                    <a:moveTo>
                      <a:pt x="36" y="32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40" y="24"/>
                      <a:pt x="43" y="20"/>
                      <a:pt x="43" y="15"/>
                    </a:cubicBezTo>
                    <a:cubicBezTo>
                      <a:pt x="43" y="7"/>
                      <a:pt x="36" y="0"/>
                      <a:pt x="27" y="0"/>
                    </a:cubicBezTo>
                    <a:cubicBezTo>
                      <a:pt x="18" y="0"/>
                      <a:pt x="11" y="7"/>
                      <a:pt x="11" y="15"/>
                    </a:cubicBezTo>
                    <a:cubicBezTo>
                      <a:pt x="11" y="20"/>
                      <a:pt x="14" y="24"/>
                      <a:pt x="18" y="27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7" y="33"/>
                      <a:pt x="16" y="33"/>
                      <a:pt x="16" y="34"/>
                    </a:cubicBezTo>
                    <a:cubicBezTo>
                      <a:pt x="15" y="34"/>
                      <a:pt x="14" y="35"/>
                      <a:pt x="13" y="35"/>
                    </a:cubicBezTo>
                    <a:cubicBezTo>
                      <a:pt x="12" y="36"/>
                      <a:pt x="11" y="36"/>
                      <a:pt x="11" y="37"/>
                    </a:cubicBezTo>
                    <a:cubicBezTo>
                      <a:pt x="4" y="43"/>
                      <a:pt x="0" y="52"/>
                      <a:pt x="0" y="63"/>
                    </a:cubicBezTo>
                    <a:cubicBezTo>
                      <a:pt x="0" y="64"/>
                      <a:pt x="0" y="66"/>
                      <a:pt x="0" y="68"/>
                    </a:cubicBezTo>
                    <a:cubicBezTo>
                      <a:pt x="1" y="70"/>
                      <a:pt x="3" y="71"/>
                      <a:pt x="4" y="72"/>
                    </a:cubicBezTo>
                    <a:cubicBezTo>
                      <a:pt x="5" y="73"/>
                      <a:pt x="6" y="74"/>
                      <a:pt x="6" y="74"/>
                    </a:cubicBezTo>
                    <a:cubicBezTo>
                      <a:pt x="7" y="75"/>
                      <a:pt x="8" y="76"/>
                      <a:pt x="9" y="76"/>
                    </a:cubicBezTo>
                    <a:cubicBezTo>
                      <a:pt x="14" y="79"/>
                      <a:pt x="21" y="81"/>
                      <a:pt x="27" y="81"/>
                    </a:cubicBezTo>
                    <a:cubicBezTo>
                      <a:pt x="38" y="81"/>
                      <a:pt x="48" y="76"/>
                      <a:pt x="54" y="68"/>
                    </a:cubicBezTo>
                    <a:cubicBezTo>
                      <a:pt x="55" y="66"/>
                      <a:pt x="55" y="64"/>
                      <a:pt x="55" y="63"/>
                    </a:cubicBezTo>
                    <a:cubicBezTo>
                      <a:pt x="55" y="49"/>
                      <a:pt x="47" y="37"/>
                      <a:pt x="36" y="3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0678" name="组合 78"/>
          <p:cNvGrpSpPr>
            <a:grpSpLocks/>
          </p:cNvGrpSpPr>
          <p:nvPr/>
        </p:nvGrpSpPr>
        <p:grpSpPr bwMode="auto">
          <a:xfrm>
            <a:off x="1516063" y="3462338"/>
            <a:ext cx="1916112" cy="2589212"/>
            <a:chOff x="1096505" y="4643592"/>
            <a:chExt cx="1442793" cy="1948194"/>
          </a:xfrm>
        </p:grpSpPr>
        <p:grpSp>
          <p:nvGrpSpPr>
            <p:cNvPr id="70685" name="组合 79"/>
            <p:cNvGrpSpPr>
              <a:grpSpLocks/>
            </p:cNvGrpSpPr>
            <p:nvPr/>
          </p:nvGrpSpPr>
          <p:grpSpPr bwMode="auto">
            <a:xfrm flipH="1">
              <a:off x="1556175" y="4643592"/>
              <a:ext cx="546453" cy="1740879"/>
              <a:chOff x="-972616" y="2751140"/>
              <a:chExt cx="1093788" cy="3484563"/>
            </a:xfrm>
          </p:grpSpPr>
          <p:sp>
            <p:nvSpPr>
              <p:cNvPr id="70687" name="Freeform 139"/>
              <p:cNvSpPr>
                <a:spLocks/>
              </p:cNvSpPr>
              <p:nvPr/>
            </p:nvSpPr>
            <p:spPr bwMode="auto">
              <a:xfrm>
                <a:off x="-777354" y="4132265"/>
                <a:ext cx="749300" cy="1922463"/>
              </a:xfrm>
              <a:custGeom>
                <a:avLst/>
                <a:gdLst>
                  <a:gd name="T0" fmla="*/ 0 w 50"/>
                  <a:gd name="T1" fmla="*/ 2147483647 h 128"/>
                  <a:gd name="T2" fmla="*/ 2147483647 w 50"/>
                  <a:gd name="T3" fmla="*/ 2147483647 h 128"/>
                  <a:gd name="T4" fmla="*/ 2147483647 w 50"/>
                  <a:gd name="T5" fmla="*/ 2147483647 h 128"/>
                  <a:gd name="T6" fmla="*/ 2147483647 w 50"/>
                  <a:gd name="T7" fmla="*/ 2147483647 h 128"/>
                  <a:gd name="T8" fmla="*/ 2147483647 w 50"/>
                  <a:gd name="T9" fmla="*/ 2147483647 h 128"/>
                  <a:gd name="T10" fmla="*/ 2147483647 w 50"/>
                  <a:gd name="T11" fmla="*/ 2147483647 h 128"/>
                  <a:gd name="T12" fmla="*/ 2147483647 w 50"/>
                  <a:gd name="T13" fmla="*/ 2147483647 h 128"/>
                  <a:gd name="T14" fmla="*/ 2147483647 w 50"/>
                  <a:gd name="T15" fmla="*/ 2147483647 h 128"/>
                  <a:gd name="T16" fmla="*/ 2147483647 w 50"/>
                  <a:gd name="T17" fmla="*/ 2147483647 h 128"/>
                  <a:gd name="T18" fmla="*/ 2147483647 w 50"/>
                  <a:gd name="T19" fmla="*/ 2147483647 h 128"/>
                  <a:gd name="T20" fmla="*/ 2147483647 w 50"/>
                  <a:gd name="T21" fmla="*/ 2147483647 h 128"/>
                  <a:gd name="T22" fmla="*/ 2147483647 w 50"/>
                  <a:gd name="T23" fmla="*/ 2147483647 h 128"/>
                  <a:gd name="T24" fmla="*/ 2147483647 w 50"/>
                  <a:gd name="T25" fmla="*/ 2147483647 h 128"/>
                  <a:gd name="T26" fmla="*/ 2147483647 w 50"/>
                  <a:gd name="T27" fmla="*/ 2147483647 h 128"/>
                  <a:gd name="T28" fmla="*/ 2147483647 w 50"/>
                  <a:gd name="T29" fmla="*/ 2147483647 h 128"/>
                  <a:gd name="T30" fmla="*/ 2147483647 w 50"/>
                  <a:gd name="T31" fmla="*/ 2147483647 h 128"/>
                  <a:gd name="T32" fmla="*/ 2147483647 w 50"/>
                  <a:gd name="T33" fmla="*/ 2147483647 h 128"/>
                  <a:gd name="T34" fmla="*/ 2147483647 w 50"/>
                  <a:gd name="T35" fmla="*/ 2147483647 h 128"/>
                  <a:gd name="T36" fmla="*/ 2147483647 w 50"/>
                  <a:gd name="T37" fmla="*/ 2147483647 h 128"/>
                  <a:gd name="T38" fmla="*/ 2147483647 w 50"/>
                  <a:gd name="T39" fmla="*/ 2147483647 h 128"/>
                  <a:gd name="T40" fmla="*/ 2147483647 w 50"/>
                  <a:gd name="T41" fmla="*/ 2147483647 h 128"/>
                  <a:gd name="T42" fmla="*/ 2147483647 w 50"/>
                  <a:gd name="T43" fmla="*/ 2147483647 h 128"/>
                  <a:gd name="T44" fmla="*/ 2147483647 w 50"/>
                  <a:gd name="T45" fmla="*/ 0 h 128"/>
                  <a:gd name="T46" fmla="*/ 0 w 50"/>
                  <a:gd name="T47" fmla="*/ 2147483647 h 1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50" h="128">
                    <a:moveTo>
                      <a:pt x="0" y="10"/>
                    </a:moveTo>
                    <a:cubicBezTo>
                      <a:pt x="0" y="10"/>
                      <a:pt x="1" y="34"/>
                      <a:pt x="3" y="38"/>
                    </a:cubicBezTo>
                    <a:cubicBezTo>
                      <a:pt x="5" y="43"/>
                      <a:pt x="6" y="51"/>
                      <a:pt x="6" y="52"/>
                    </a:cubicBezTo>
                    <a:cubicBezTo>
                      <a:pt x="6" y="54"/>
                      <a:pt x="5" y="78"/>
                      <a:pt x="8" y="84"/>
                    </a:cubicBezTo>
                    <a:cubicBezTo>
                      <a:pt x="8" y="84"/>
                      <a:pt x="11" y="119"/>
                      <a:pt x="13" y="120"/>
                    </a:cubicBezTo>
                    <a:cubicBezTo>
                      <a:pt x="13" y="120"/>
                      <a:pt x="10" y="126"/>
                      <a:pt x="13" y="127"/>
                    </a:cubicBezTo>
                    <a:cubicBezTo>
                      <a:pt x="13" y="127"/>
                      <a:pt x="25" y="126"/>
                      <a:pt x="28" y="128"/>
                    </a:cubicBezTo>
                    <a:cubicBezTo>
                      <a:pt x="28" y="128"/>
                      <a:pt x="28" y="124"/>
                      <a:pt x="28" y="122"/>
                    </a:cubicBezTo>
                    <a:cubicBezTo>
                      <a:pt x="27" y="121"/>
                      <a:pt x="26" y="118"/>
                      <a:pt x="26" y="118"/>
                    </a:cubicBezTo>
                    <a:cubicBezTo>
                      <a:pt x="26" y="118"/>
                      <a:pt x="30" y="112"/>
                      <a:pt x="29" y="110"/>
                    </a:cubicBezTo>
                    <a:cubicBezTo>
                      <a:pt x="28" y="108"/>
                      <a:pt x="23" y="52"/>
                      <a:pt x="26" y="46"/>
                    </a:cubicBezTo>
                    <a:cubicBezTo>
                      <a:pt x="26" y="46"/>
                      <a:pt x="28" y="60"/>
                      <a:pt x="29" y="60"/>
                    </a:cubicBezTo>
                    <a:cubicBezTo>
                      <a:pt x="29" y="60"/>
                      <a:pt x="30" y="74"/>
                      <a:pt x="32" y="75"/>
                    </a:cubicBezTo>
                    <a:cubicBezTo>
                      <a:pt x="32" y="75"/>
                      <a:pt x="35" y="100"/>
                      <a:pt x="32" y="103"/>
                    </a:cubicBezTo>
                    <a:cubicBezTo>
                      <a:pt x="32" y="103"/>
                      <a:pt x="30" y="113"/>
                      <a:pt x="34" y="114"/>
                    </a:cubicBezTo>
                    <a:cubicBezTo>
                      <a:pt x="43" y="115"/>
                      <a:pt x="43" y="115"/>
                      <a:pt x="43" y="115"/>
                    </a:cubicBezTo>
                    <a:cubicBezTo>
                      <a:pt x="43" y="115"/>
                      <a:pt x="45" y="109"/>
                      <a:pt x="46" y="108"/>
                    </a:cubicBezTo>
                    <a:cubicBezTo>
                      <a:pt x="47" y="106"/>
                      <a:pt x="47" y="103"/>
                      <a:pt x="46" y="102"/>
                    </a:cubicBezTo>
                    <a:cubicBezTo>
                      <a:pt x="45" y="100"/>
                      <a:pt x="44" y="73"/>
                      <a:pt x="47" y="71"/>
                    </a:cubicBezTo>
                    <a:cubicBezTo>
                      <a:pt x="49" y="70"/>
                      <a:pt x="50" y="66"/>
                      <a:pt x="47" y="62"/>
                    </a:cubicBezTo>
                    <a:cubicBezTo>
                      <a:pt x="47" y="62"/>
                      <a:pt x="50" y="29"/>
                      <a:pt x="49" y="25"/>
                    </a:cubicBezTo>
                    <a:cubicBezTo>
                      <a:pt x="47" y="20"/>
                      <a:pt x="47" y="3"/>
                      <a:pt x="47" y="3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88" name="Freeform 140"/>
              <p:cNvSpPr>
                <a:spLocks/>
              </p:cNvSpPr>
              <p:nvPr/>
            </p:nvSpPr>
            <p:spPr bwMode="auto">
              <a:xfrm>
                <a:off x="-658291" y="4148140"/>
                <a:ext cx="614363" cy="1906588"/>
              </a:xfrm>
              <a:custGeom>
                <a:avLst/>
                <a:gdLst>
                  <a:gd name="T0" fmla="*/ 2147483647 w 41"/>
                  <a:gd name="T1" fmla="*/ 2147483647 h 127"/>
                  <a:gd name="T2" fmla="*/ 2147483647 w 41"/>
                  <a:gd name="T3" fmla="*/ 2147483647 h 127"/>
                  <a:gd name="T4" fmla="*/ 2147483647 w 41"/>
                  <a:gd name="T5" fmla="*/ 2147483647 h 127"/>
                  <a:gd name="T6" fmla="*/ 2147483647 w 41"/>
                  <a:gd name="T7" fmla="*/ 2147483647 h 127"/>
                  <a:gd name="T8" fmla="*/ 2147483647 w 41"/>
                  <a:gd name="T9" fmla="*/ 2147483647 h 127"/>
                  <a:gd name="T10" fmla="*/ 2147483647 w 41"/>
                  <a:gd name="T11" fmla="*/ 2147483647 h 127"/>
                  <a:gd name="T12" fmla="*/ 2147483647 w 41"/>
                  <a:gd name="T13" fmla="*/ 2147483647 h 127"/>
                  <a:gd name="T14" fmla="*/ 2147483647 w 41"/>
                  <a:gd name="T15" fmla="*/ 2147483647 h 127"/>
                  <a:gd name="T16" fmla="*/ 2147483647 w 41"/>
                  <a:gd name="T17" fmla="*/ 0 h 127"/>
                  <a:gd name="T18" fmla="*/ 0 w 41"/>
                  <a:gd name="T19" fmla="*/ 2147483647 h 127"/>
                  <a:gd name="T20" fmla="*/ 2147483647 w 41"/>
                  <a:gd name="T21" fmla="*/ 2147483647 h 127"/>
                  <a:gd name="T22" fmla="*/ 0 w 41"/>
                  <a:gd name="T23" fmla="*/ 2147483647 h 127"/>
                  <a:gd name="T24" fmla="*/ 2147483647 w 41"/>
                  <a:gd name="T25" fmla="*/ 2147483647 h 127"/>
                  <a:gd name="T26" fmla="*/ 2147483647 w 41"/>
                  <a:gd name="T27" fmla="*/ 2147483647 h 127"/>
                  <a:gd name="T28" fmla="*/ 0 w 41"/>
                  <a:gd name="T29" fmla="*/ 2147483647 h 127"/>
                  <a:gd name="T30" fmla="*/ 2147483647 w 41"/>
                  <a:gd name="T31" fmla="*/ 2147483647 h 127"/>
                  <a:gd name="T32" fmla="*/ 0 w 41"/>
                  <a:gd name="T33" fmla="*/ 2147483647 h 127"/>
                  <a:gd name="T34" fmla="*/ 2147483647 w 41"/>
                  <a:gd name="T35" fmla="*/ 2147483647 h 127"/>
                  <a:gd name="T36" fmla="*/ 2147483647 w 41"/>
                  <a:gd name="T37" fmla="*/ 2147483647 h 127"/>
                  <a:gd name="T38" fmla="*/ 2147483647 w 41"/>
                  <a:gd name="T39" fmla="*/ 2147483647 h 127"/>
                  <a:gd name="T40" fmla="*/ 2147483647 w 41"/>
                  <a:gd name="T41" fmla="*/ 2147483647 h 127"/>
                  <a:gd name="T42" fmla="*/ 2147483647 w 41"/>
                  <a:gd name="T43" fmla="*/ 2147483647 h 127"/>
                  <a:gd name="T44" fmla="*/ 2147483647 w 41"/>
                  <a:gd name="T45" fmla="*/ 2147483647 h 127"/>
                  <a:gd name="T46" fmla="*/ 2147483647 w 41"/>
                  <a:gd name="T47" fmla="*/ 2147483647 h 127"/>
                  <a:gd name="T48" fmla="*/ 2147483647 w 41"/>
                  <a:gd name="T49" fmla="*/ 2147483647 h 127"/>
                  <a:gd name="T50" fmla="*/ 2147483647 w 41"/>
                  <a:gd name="T51" fmla="*/ 2147483647 h 127"/>
                  <a:gd name="T52" fmla="*/ 2147483647 w 41"/>
                  <a:gd name="T53" fmla="*/ 2147483647 h 127"/>
                  <a:gd name="T54" fmla="*/ 2147483647 w 41"/>
                  <a:gd name="T55" fmla="*/ 2147483647 h 127"/>
                  <a:gd name="T56" fmla="*/ 2147483647 w 41"/>
                  <a:gd name="T57" fmla="*/ 2147483647 h 127"/>
                  <a:gd name="T58" fmla="*/ 2147483647 w 41"/>
                  <a:gd name="T59" fmla="*/ 2147483647 h 127"/>
                  <a:gd name="T60" fmla="*/ 2147483647 w 41"/>
                  <a:gd name="T61" fmla="*/ 2147483647 h 127"/>
                  <a:gd name="T62" fmla="*/ 2147483647 w 41"/>
                  <a:gd name="T63" fmla="*/ 2147483647 h 127"/>
                  <a:gd name="T64" fmla="*/ 2147483647 w 41"/>
                  <a:gd name="T65" fmla="*/ 2147483647 h 127"/>
                  <a:gd name="T66" fmla="*/ 2147483647 w 41"/>
                  <a:gd name="T67" fmla="*/ 2147483647 h 127"/>
                  <a:gd name="T68" fmla="*/ 2147483647 w 41"/>
                  <a:gd name="T69" fmla="*/ 2147483647 h 127"/>
                  <a:gd name="T70" fmla="*/ 2147483647 w 41"/>
                  <a:gd name="T71" fmla="*/ 2147483647 h 127"/>
                  <a:gd name="T72" fmla="*/ 2147483647 w 41"/>
                  <a:gd name="T73" fmla="*/ 2147483647 h 127"/>
                  <a:gd name="T74" fmla="*/ 2147483647 w 41"/>
                  <a:gd name="T75" fmla="*/ 2147483647 h 127"/>
                  <a:gd name="T76" fmla="*/ 2147483647 w 41"/>
                  <a:gd name="T77" fmla="*/ 2147483647 h 127"/>
                  <a:gd name="T78" fmla="*/ 2147483647 w 41"/>
                  <a:gd name="T79" fmla="*/ 2147483647 h 127"/>
                  <a:gd name="T80" fmla="*/ 2147483647 w 41"/>
                  <a:gd name="T81" fmla="*/ 2147483647 h 127"/>
                  <a:gd name="T82" fmla="*/ 2147483647 w 41"/>
                  <a:gd name="T83" fmla="*/ 2147483647 h 12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41" h="127">
                    <a:moveTo>
                      <a:pt x="33" y="101"/>
                    </a:moveTo>
                    <a:cubicBezTo>
                      <a:pt x="33" y="101"/>
                      <a:pt x="30" y="88"/>
                      <a:pt x="31" y="84"/>
                    </a:cubicBezTo>
                    <a:cubicBezTo>
                      <a:pt x="32" y="75"/>
                      <a:pt x="24" y="47"/>
                      <a:pt x="24" y="43"/>
                    </a:cubicBezTo>
                    <a:cubicBezTo>
                      <a:pt x="23" y="40"/>
                      <a:pt x="22" y="31"/>
                      <a:pt x="21" y="28"/>
                    </a:cubicBezTo>
                    <a:cubicBezTo>
                      <a:pt x="20" y="25"/>
                      <a:pt x="31" y="29"/>
                      <a:pt x="35" y="30"/>
                    </a:cubicBezTo>
                    <a:cubicBezTo>
                      <a:pt x="37" y="32"/>
                      <a:pt x="39" y="39"/>
                      <a:pt x="40" y="44"/>
                    </a:cubicBezTo>
                    <a:cubicBezTo>
                      <a:pt x="41" y="35"/>
                      <a:pt x="41" y="26"/>
                      <a:pt x="41" y="24"/>
                    </a:cubicBezTo>
                    <a:cubicBezTo>
                      <a:pt x="39" y="19"/>
                      <a:pt x="39" y="2"/>
                      <a:pt x="39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6" y="7"/>
                      <a:pt x="19" y="17"/>
                      <a:pt x="15" y="21"/>
                    </a:cubicBezTo>
                    <a:cubicBezTo>
                      <a:pt x="11" y="25"/>
                      <a:pt x="0" y="23"/>
                      <a:pt x="0" y="23"/>
                    </a:cubicBezTo>
                    <a:cubicBezTo>
                      <a:pt x="0" y="23"/>
                      <a:pt x="0" y="23"/>
                      <a:pt x="5" y="25"/>
                    </a:cubicBezTo>
                    <a:cubicBezTo>
                      <a:pt x="10" y="26"/>
                      <a:pt x="8" y="30"/>
                      <a:pt x="8" y="30"/>
                    </a:cubicBezTo>
                    <a:cubicBezTo>
                      <a:pt x="2" y="28"/>
                      <a:pt x="0" y="30"/>
                      <a:pt x="0" y="30"/>
                    </a:cubicBezTo>
                    <a:cubicBezTo>
                      <a:pt x="7" y="32"/>
                      <a:pt x="12" y="35"/>
                      <a:pt x="12" y="35"/>
                    </a:cubicBezTo>
                    <a:cubicBezTo>
                      <a:pt x="4" y="32"/>
                      <a:pt x="0" y="37"/>
                      <a:pt x="0" y="37"/>
                    </a:cubicBezTo>
                    <a:cubicBezTo>
                      <a:pt x="0" y="37"/>
                      <a:pt x="6" y="33"/>
                      <a:pt x="8" y="37"/>
                    </a:cubicBezTo>
                    <a:cubicBezTo>
                      <a:pt x="10" y="40"/>
                      <a:pt x="12" y="63"/>
                      <a:pt x="12" y="67"/>
                    </a:cubicBezTo>
                    <a:cubicBezTo>
                      <a:pt x="12" y="71"/>
                      <a:pt x="15" y="89"/>
                      <a:pt x="16" y="91"/>
                    </a:cubicBezTo>
                    <a:cubicBezTo>
                      <a:pt x="17" y="93"/>
                      <a:pt x="16" y="104"/>
                      <a:pt x="14" y="101"/>
                    </a:cubicBezTo>
                    <a:cubicBezTo>
                      <a:pt x="12" y="99"/>
                      <a:pt x="5" y="47"/>
                      <a:pt x="5" y="47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2" y="102"/>
                      <a:pt x="12" y="111"/>
                      <a:pt x="15" y="114"/>
                    </a:cubicBezTo>
                    <a:cubicBezTo>
                      <a:pt x="18" y="118"/>
                      <a:pt x="15" y="119"/>
                      <a:pt x="15" y="119"/>
                    </a:cubicBezTo>
                    <a:cubicBezTo>
                      <a:pt x="14" y="120"/>
                      <a:pt x="7" y="115"/>
                      <a:pt x="4" y="112"/>
                    </a:cubicBezTo>
                    <a:cubicBezTo>
                      <a:pt x="4" y="116"/>
                      <a:pt x="5" y="119"/>
                      <a:pt x="5" y="119"/>
                    </a:cubicBezTo>
                    <a:cubicBezTo>
                      <a:pt x="5" y="119"/>
                      <a:pt x="2" y="125"/>
                      <a:pt x="5" y="126"/>
                    </a:cubicBezTo>
                    <a:cubicBezTo>
                      <a:pt x="5" y="126"/>
                      <a:pt x="17" y="125"/>
                      <a:pt x="20" y="127"/>
                    </a:cubicBezTo>
                    <a:cubicBezTo>
                      <a:pt x="20" y="127"/>
                      <a:pt x="21" y="121"/>
                      <a:pt x="21" y="120"/>
                    </a:cubicBezTo>
                    <a:cubicBezTo>
                      <a:pt x="20" y="119"/>
                      <a:pt x="21" y="117"/>
                      <a:pt x="21" y="117"/>
                    </a:cubicBezTo>
                    <a:cubicBezTo>
                      <a:pt x="21" y="117"/>
                      <a:pt x="22" y="111"/>
                      <a:pt x="21" y="109"/>
                    </a:cubicBezTo>
                    <a:cubicBezTo>
                      <a:pt x="20" y="107"/>
                      <a:pt x="15" y="51"/>
                      <a:pt x="18" y="45"/>
                    </a:cubicBezTo>
                    <a:cubicBezTo>
                      <a:pt x="18" y="45"/>
                      <a:pt x="19" y="59"/>
                      <a:pt x="20" y="59"/>
                    </a:cubicBezTo>
                    <a:cubicBezTo>
                      <a:pt x="20" y="59"/>
                      <a:pt x="21" y="74"/>
                      <a:pt x="23" y="75"/>
                    </a:cubicBezTo>
                    <a:cubicBezTo>
                      <a:pt x="23" y="75"/>
                      <a:pt x="26" y="99"/>
                      <a:pt x="24" y="102"/>
                    </a:cubicBezTo>
                    <a:cubicBezTo>
                      <a:pt x="24" y="102"/>
                      <a:pt x="22" y="112"/>
                      <a:pt x="26" y="113"/>
                    </a:cubicBezTo>
                    <a:cubicBezTo>
                      <a:pt x="35" y="114"/>
                      <a:pt x="35" y="114"/>
                      <a:pt x="35" y="114"/>
                    </a:cubicBezTo>
                    <a:cubicBezTo>
                      <a:pt x="35" y="114"/>
                      <a:pt x="37" y="108"/>
                      <a:pt x="38" y="107"/>
                    </a:cubicBezTo>
                    <a:cubicBezTo>
                      <a:pt x="39" y="105"/>
                      <a:pt x="39" y="102"/>
                      <a:pt x="38" y="101"/>
                    </a:cubicBezTo>
                    <a:cubicBezTo>
                      <a:pt x="38" y="101"/>
                      <a:pt x="38" y="101"/>
                      <a:pt x="38" y="100"/>
                    </a:cubicBezTo>
                    <a:cubicBezTo>
                      <a:pt x="35" y="100"/>
                      <a:pt x="33" y="101"/>
                      <a:pt x="33" y="10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89" name="Freeform 141"/>
              <p:cNvSpPr>
                <a:spLocks/>
              </p:cNvSpPr>
              <p:nvPr/>
            </p:nvSpPr>
            <p:spPr bwMode="auto">
              <a:xfrm>
                <a:off x="-583679" y="5964240"/>
                <a:ext cx="239713" cy="271463"/>
              </a:xfrm>
              <a:custGeom>
                <a:avLst/>
                <a:gdLst>
                  <a:gd name="T0" fmla="*/ 2147483647 w 16"/>
                  <a:gd name="T1" fmla="*/ 2147483647 h 18"/>
                  <a:gd name="T2" fmla="*/ 2147483647 w 16"/>
                  <a:gd name="T3" fmla="*/ 2147483647 h 18"/>
                  <a:gd name="T4" fmla="*/ 0 w 16"/>
                  <a:gd name="T5" fmla="*/ 2147483647 h 18"/>
                  <a:gd name="T6" fmla="*/ 2147483647 w 16"/>
                  <a:gd name="T7" fmla="*/ 2147483647 h 18"/>
                  <a:gd name="T8" fmla="*/ 2147483647 w 16"/>
                  <a:gd name="T9" fmla="*/ 2147483647 h 18"/>
                  <a:gd name="T10" fmla="*/ 2147483647 w 16"/>
                  <a:gd name="T11" fmla="*/ 2147483647 h 18"/>
                  <a:gd name="T12" fmla="*/ 2147483647 w 16"/>
                  <a:gd name="T13" fmla="*/ 2147483647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8">
                    <a:moveTo>
                      <a:pt x="3" y="3"/>
                    </a:moveTo>
                    <a:cubicBezTo>
                      <a:pt x="3" y="3"/>
                      <a:pt x="4" y="9"/>
                      <a:pt x="3" y="9"/>
                    </a:cubicBezTo>
                    <a:cubicBezTo>
                      <a:pt x="2" y="10"/>
                      <a:pt x="0" y="13"/>
                      <a:pt x="0" y="16"/>
                    </a:cubicBezTo>
                    <a:cubicBezTo>
                      <a:pt x="0" y="16"/>
                      <a:pt x="6" y="18"/>
                      <a:pt x="10" y="17"/>
                    </a:cubicBezTo>
                    <a:cubicBezTo>
                      <a:pt x="14" y="16"/>
                      <a:pt x="15" y="16"/>
                      <a:pt x="15" y="13"/>
                    </a:cubicBezTo>
                    <a:cubicBezTo>
                      <a:pt x="14" y="10"/>
                      <a:pt x="13" y="6"/>
                      <a:pt x="15" y="3"/>
                    </a:cubicBezTo>
                    <a:cubicBezTo>
                      <a:pt x="16" y="0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90" name="Freeform 142"/>
              <p:cNvSpPr>
                <a:spLocks/>
              </p:cNvSpPr>
              <p:nvPr/>
            </p:nvSpPr>
            <p:spPr bwMode="auto">
              <a:xfrm>
                <a:off x="-313804" y="5784852"/>
                <a:ext cx="255588" cy="314325"/>
              </a:xfrm>
              <a:custGeom>
                <a:avLst/>
                <a:gdLst>
                  <a:gd name="T0" fmla="*/ 2147483647 w 17"/>
                  <a:gd name="T1" fmla="*/ 2147483647 h 21"/>
                  <a:gd name="T2" fmla="*/ 2147483647 w 17"/>
                  <a:gd name="T3" fmla="*/ 2147483647 h 21"/>
                  <a:gd name="T4" fmla="*/ 2147483647 w 17"/>
                  <a:gd name="T5" fmla="*/ 2147483647 h 21"/>
                  <a:gd name="T6" fmla="*/ 2147483647 w 17"/>
                  <a:gd name="T7" fmla="*/ 2147483647 h 21"/>
                  <a:gd name="T8" fmla="*/ 2147483647 w 17"/>
                  <a:gd name="T9" fmla="*/ 2147483647 h 21"/>
                  <a:gd name="T10" fmla="*/ 2147483647 w 17"/>
                  <a:gd name="T11" fmla="*/ 0 h 21"/>
                  <a:gd name="T12" fmla="*/ 2147483647 w 17"/>
                  <a:gd name="T13" fmla="*/ 2147483647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21">
                    <a:moveTo>
                      <a:pt x="4" y="2"/>
                    </a:moveTo>
                    <a:cubicBezTo>
                      <a:pt x="4" y="2"/>
                      <a:pt x="3" y="8"/>
                      <a:pt x="2" y="9"/>
                    </a:cubicBezTo>
                    <a:cubicBezTo>
                      <a:pt x="2" y="10"/>
                      <a:pt x="0" y="15"/>
                      <a:pt x="3" y="18"/>
                    </a:cubicBezTo>
                    <a:cubicBezTo>
                      <a:pt x="6" y="20"/>
                      <a:pt x="12" y="21"/>
                      <a:pt x="14" y="20"/>
                    </a:cubicBezTo>
                    <a:cubicBezTo>
                      <a:pt x="14" y="20"/>
                      <a:pt x="17" y="10"/>
                      <a:pt x="15" y="8"/>
                    </a:cubicBezTo>
                    <a:cubicBezTo>
                      <a:pt x="13" y="6"/>
                      <a:pt x="11" y="0"/>
                      <a:pt x="11" y="0"/>
                    </a:cubicBezTo>
                    <a:cubicBezTo>
                      <a:pt x="12" y="0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91" name="Freeform 143"/>
              <p:cNvSpPr>
                <a:spLocks/>
              </p:cNvSpPr>
              <p:nvPr/>
            </p:nvSpPr>
            <p:spPr bwMode="auto">
              <a:xfrm>
                <a:off x="-178866" y="3425827"/>
                <a:ext cx="300038" cy="1006475"/>
              </a:xfrm>
              <a:custGeom>
                <a:avLst/>
                <a:gdLst>
                  <a:gd name="T0" fmla="*/ 2147483647 w 20"/>
                  <a:gd name="T1" fmla="*/ 2147483647 h 67"/>
                  <a:gd name="T2" fmla="*/ 2147483647 w 20"/>
                  <a:gd name="T3" fmla="*/ 2147483647 h 67"/>
                  <a:gd name="T4" fmla="*/ 2147483647 w 20"/>
                  <a:gd name="T5" fmla="*/ 2147483647 h 67"/>
                  <a:gd name="T6" fmla="*/ 2147483647 w 20"/>
                  <a:gd name="T7" fmla="*/ 2147483647 h 67"/>
                  <a:gd name="T8" fmla="*/ 2147483647 w 20"/>
                  <a:gd name="T9" fmla="*/ 2147483647 h 67"/>
                  <a:gd name="T10" fmla="*/ 2147483647 w 20"/>
                  <a:gd name="T11" fmla="*/ 2147483647 h 67"/>
                  <a:gd name="T12" fmla="*/ 2147483647 w 20"/>
                  <a:gd name="T13" fmla="*/ 2147483647 h 67"/>
                  <a:gd name="T14" fmla="*/ 2147483647 w 20"/>
                  <a:gd name="T15" fmla="*/ 2147483647 h 67"/>
                  <a:gd name="T16" fmla="*/ 2147483647 w 20"/>
                  <a:gd name="T17" fmla="*/ 0 h 67"/>
                  <a:gd name="T18" fmla="*/ 0 w 20"/>
                  <a:gd name="T19" fmla="*/ 2147483647 h 67"/>
                  <a:gd name="T20" fmla="*/ 2147483647 w 20"/>
                  <a:gd name="T21" fmla="*/ 2147483647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67">
                    <a:moveTo>
                      <a:pt x="5" y="57"/>
                    </a:moveTo>
                    <a:cubicBezTo>
                      <a:pt x="9" y="67"/>
                      <a:pt x="9" y="67"/>
                      <a:pt x="9" y="67"/>
                    </a:cubicBezTo>
                    <a:cubicBezTo>
                      <a:pt x="9" y="67"/>
                      <a:pt x="12" y="59"/>
                      <a:pt x="12" y="57"/>
                    </a:cubicBezTo>
                    <a:cubicBezTo>
                      <a:pt x="11" y="56"/>
                      <a:pt x="14" y="59"/>
                      <a:pt x="17" y="55"/>
                    </a:cubicBezTo>
                    <a:cubicBezTo>
                      <a:pt x="20" y="52"/>
                      <a:pt x="17" y="48"/>
                      <a:pt x="17" y="48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5" y="13"/>
                      <a:pt x="15" y="11"/>
                    </a:cubicBezTo>
                    <a:cubicBezTo>
                      <a:pt x="15" y="10"/>
                      <a:pt x="15" y="1"/>
                      <a:pt x="13" y="0"/>
                    </a:cubicBezTo>
                    <a:cubicBezTo>
                      <a:pt x="13" y="0"/>
                      <a:pt x="0" y="35"/>
                      <a:pt x="0" y="38"/>
                    </a:cubicBezTo>
                    <a:cubicBezTo>
                      <a:pt x="1" y="41"/>
                      <a:pt x="5" y="57"/>
                      <a:pt x="5" y="57"/>
                    </a:cubicBez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92" name="Freeform 144"/>
              <p:cNvSpPr>
                <a:spLocks/>
              </p:cNvSpPr>
              <p:nvPr/>
            </p:nvSpPr>
            <p:spPr bwMode="auto">
              <a:xfrm>
                <a:off x="-972616" y="3425827"/>
                <a:ext cx="284163" cy="962025"/>
              </a:xfrm>
              <a:custGeom>
                <a:avLst/>
                <a:gdLst>
                  <a:gd name="T0" fmla="*/ 2147483647 w 19"/>
                  <a:gd name="T1" fmla="*/ 0 h 64"/>
                  <a:gd name="T2" fmla="*/ 2147483647 w 19"/>
                  <a:gd name="T3" fmla="*/ 2147483647 h 64"/>
                  <a:gd name="T4" fmla="*/ 2147483647 w 19"/>
                  <a:gd name="T5" fmla="*/ 2147483647 h 64"/>
                  <a:gd name="T6" fmla="*/ 2147483647 w 19"/>
                  <a:gd name="T7" fmla="*/ 2147483647 h 64"/>
                  <a:gd name="T8" fmla="*/ 2147483647 w 19"/>
                  <a:gd name="T9" fmla="*/ 2147483647 h 64"/>
                  <a:gd name="T10" fmla="*/ 2147483647 w 19"/>
                  <a:gd name="T11" fmla="*/ 2147483647 h 64"/>
                  <a:gd name="T12" fmla="*/ 2147483647 w 19"/>
                  <a:gd name="T13" fmla="*/ 2147483647 h 64"/>
                  <a:gd name="T14" fmla="*/ 2147483647 w 19"/>
                  <a:gd name="T15" fmla="*/ 2147483647 h 64"/>
                  <a:gd name="T16" fmla="*/ 2147483647 w 19"/>
                  <a:gd name="T17" fmla="*/ 2147483647 h 64"/>
                  <a:gd name="T18" fmla="*/ 2147483647 w 19"/>
                  <a:gd name="T19" fmla="*/ 2147483647 h 64"/>
                  <a:gd name="T20" fmla="*/ 2147483647 w 19"/>
                  <a:gd name="T21" fmla="*/ 0 h 6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" h="64">
                    <a:moveTo>
                      <a:pt x="11" y="0"/>
                    </a:moveTo>
                    <a:cubicBezTo>
                      <a:pt x="11" y="0"/>
                      <a:pt x="9" y="8"/>
                      <a:pt x="8" y="11"/>
                    </a:cubicBezTo>
                    <a:cubicBezTo>
                      <a:pt x="7" y="15"/>
                      <a:pt x="4" y="29"/>
                      <a:pt x="3" y="31"/>
                    </a:cubicBezTo>
                    <a:cubicBezTo>
                      <a:pt x="2" y="32"/>
                      <a:pt x="0" y="39"/>
                      <a:pt x="3" y="41"/>
                    </a:cubicBezTo>
                    <a:cubicBezTo>
                      <a:pt x="5" y="43"/>
                      <a:pt x="6" y="47"/>
                      <a:pt x="6" y="49"/>
                    </a:cubicBezTo>
                    <a:cubicBezTo>
                      <a:pt x="5" y="51"/>
                      <a:pt x="3" y="53"/>
                      <a:pt x="6" y="55"/>
                    </a:cubicBezTo>
                    <a:cubicBezTo>
                      <a:pt x="9" y="58"/>
                      <a:pt x="6" y="63"/>
                      <a:pt x="11" y="64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9" y="12"/>
                      <a:pt x="15" y="6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93" name="Freeform 145"/>
              <p:cNvSpPr>
                <a:spLocks/>
              </p:cNvSpPr>
              <p:nvPr/>
            </p:nvSpPr>
            <p:spPr bwMode="auto">
              <a:xfrm>
                <a:off x="-237604" y="3471865"/>
                <a:ext cx="314325" cy="720725"/>
              </a:xfrm>
              <a:custGeom>
                <a:avLst/>
                <a:gdLst>
                  <a:gd name="T0" fmla="*/ 2147483647 w 21"/>
                  <a:gd name="T1" fmla="*/ 2147483647 h 48"/>
                  <a:gd name="T2" fmla="*/ 2147483647 w 21"/>
                  <a:gd name="T3" fmla="*/ 2147483647 h 48"/>
                  <a:gd name="T4" fmla="*/ 2147483647 w 21"/>
                  <a:gd name="T5" fmla="*/ 2147483647 h 48"/>
                  <a:gd name="T6" fmla="*/ 2147483647 w 21"/>
                  <a:gd name="T7" fmla="*/ 2147483647 h 48"/>
                  <a:gd name="T8" fmla="*/ 2147483647 w 21"/>
                  <a:gd name="T9" fmla="*/ 2147483647 h 48"/>
                  <a:gd name="T10" fmla="*/ 2147483647 w 21"/>
                  <a:gd name="T11" fmla="*/ 2147483647 h 48"/>
                  <a:gd name="T12" fmla="*/ 2147483647 w 21"/>
                  <a:gd name="T13" fmla="*/ 2147483647 h 48"/>
                  <a:gd name="T14" fmla="*/ 2147483647 w 21"/>
                  <a:gd name="T15" fmla="*/ 0 h 48"/>
                  <a:gd name="T16" fmla="*/ 2147483647 w 21"/>
                  <a:gd name="T17" fmla="*/ 2147483647 h 48"/>
                  <a:gd name="T18" fmla="*/ 2147483647 w 21"/>
                  <a:gd name="T19" fmla="*/ 2147483647 h 48"/>
                  <a:gd name="T20" fmla="*/ 2147483647 w 21"/>
                  <a:gd name="T21" fmla="*/ 2147483647 h 48"/>
                  <a:gd name="T22" fmla="*/ 2147483647 w 21"/>
                  <a:gd name="T23" fmla="*/ 2147483647 h 48"/>
                  <a:gd name="T24" fmla="*/ 2147483647 w 21"/>
                  <a:gd name="T25" fmla="*/ 2147483647 h 48"/>
                  <a:gd name="T26" fmla="*/ 2147483647 w 21"/>
                  <a:gd name="T27" fmla="*/ 2147483647 h 48"/>
                  <a:gd name="T28" fmla="*/ 2147483647 w 21"/>
                  <a:gd name="T29" fmla="*/ 2147483647 h 48"/>
                  <a:gd name="T30" fmla="*/ 2147483647 w 21"/>
                  <a:gd name="T31" fmla="*/ 2147483647 h 48"/>
                  <a:gd name="T32" fmla="*/ 2147483647 w 21"/>
                  <a:gd name="T33" fmla="*/ 2147483647 h 48"/>
                  <a:gd name="T34" fmla="*/ 2147483647 w 21"/>
                  <a:gd name="T35" fmla="*/ 2147483647 h 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" h="48">
                    <a:moveTo>
                      <a:pt x="7" y="37"/>
                    </a:moveTo>
                    <a:cubicBezTo>
                      <a:pt x="7" y="37"/>
                      <a:pt x="9" y="34"/>
                      <a:pt x="11" y="34"/>
                    </a:cubicBezTo>
                    <a:cubicBezTo>
                      <a:pt x="11" y="34"/>
                      <a:pt x="9" y="33"/>
                      <a:pt x="11" y="32"/>
                    </a:cubicBezTo>
                    <a:cubicBezTo>
                      <a:pt x="13" y="31"/>
                      <a:pt x="13" y="29"/>
                      <a:pt x="18" y="32"/>
                    </a:cubicBezTo>
                    <a:cubicBezTo>
                      <a:pt x="18" y="32"/>
                      <a:pt x="16" y="29"/>
                      <a:pt x="11" y="29"/>
                    </a:cubicBezTo>
                    <a:cubicBezTo>
                      <a:pt x="11" y="29"/>
                      <a:pt x="11" y="25"/>
                      <a:pt x="13" y="24"/>
                    </a:cubicBezTo>
                    <a:cubicBezTo>
                      <a:pt x="16" y="23"/>
                      <a:pt x="13" y="18"/>
                      <a:pt x="15" y="16"/>
                    </a:cubicBezTo>
                    <a:cubicBezTo>
                      <a:pt x="18" y="14"/>
                      <a:pt x="15" y="0"/>
                      <a:pt x="15" y="0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5" y="25"/>
                      <a:pt x="3" y="34"/>
                      <a:pt x="3" y="35"/>
                    </a:cubicBezTo>
                    <a:cubicBezTo>
                      <a:pt x="3" y="37"/>
                      <a:pt x="0" y="46"/>
                      <a:pt x="7" y="48"/>
                    </a:cubicBezTo>
                    <a:cubicBezTo>
                      <a:pt x="8" y="47"/>
                      <a:pt x="10" y="46"/>
                      <a:pt x="11" y="47"/>
                    </a:cubicBezTo>
                    <a:cubicBezTo>
                      <a:pt x="11" y="47"/>
                      <a:pt x="7" y="37"/>
                      <a:pt x="9" y="37"/>
                    </a:cubicBezTo>
                    <a:cubicBezTo>
                      <a:pt x="9" y="37"/>
                      <a:pt x="17" y="39"/>
                      <a:pt x="19" y="42"/>
                    </a:cubicBezTo>
                    <a:cubicBezTo>
                      <a:pt x="19" y="42"/>
                      <a:pt x="19" y="43"/>
                      <a:pt x="20" y="44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8" y="39"/>
                      <a:pt x="12" y="36"/>
                      <a:pt x="7" y="37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94" name="Freeform 146"/>
              <p:cNvSpPr>
                <a:spLocks/>
              </p:cNvSpPr>
              <p:nvPr/>
            </p:nvSpPr>
            <p:spPr bwMode="auto">
              <a:xfrm>
                <a:off x="-132829" y="4222752"/>
                <a:ext cx="104775" cy="60325"/>
              </a:xfrm>
              <a:custGeom>
                <a:avLst/>
                <a:gdLst>
                  <a:gd name="T0" fmla="*/ 0 w 7"/>
                  <a:gd name="T1" fmla="*/ 0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0 w 7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3" y="1"/>
                      <a:pt x="5" y="1"/>
                      <a:pt x="7" y="4"/>
                    </a:cubicBezTo>
                    <a:cubicBezTo>
                      <a:pt x="7" y="4"/>
                      <a:pt x="6" y="0"/>
                      <a:pt x="0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95" name="Freeform 147"/>
              <p:cNvSpPr>
                <a:spLocks/>
              </p:cNvSpPr>
              <p:nvPr/>
            </p:nvSpPr>
            <p:spPr bwMode="auto">
              <a:xfrm>
                <a:off x="-807516" y="3260727"/>
                <a:ext cx="823913" cy="1006475"/>
              </a:xfrm>
              <a:custGeom>
                <a:avLst/>
                <a:gdLst>
                  <a:gd name="T0" fmla="*/ 2147483647 w 55"/>
                  <a:gd name="T1" fmla="*/ 2147483647 h 67"/>
                  <a:gd name="T2" fmla="*/ 2147483647 w 55"/>
                  <a:gd name="T3" fmla="*/ 2147483647 h 67"/>
                  <a:gd name="T4" fmla="*/ 2147483647 w 55"/>
                  <a:gd name="T5" fmla="*/ 2147483647 h 67"/>
                  <a:gd name="T6" fmla="*/ 2147483647 w 55"/>
                  <a:gd name="T7" fmla="*/ 2147483647 h 67"/>
                  <a:gd name="T8" fmla="*/ 2147483647 w 55"/>
                  <a:gd name="T9" fmla="*/ 2147483647 h 67"/>
                  <a:gd name="T10" fmla="*/ 2147483647 w 55"/>
                  <a:gd name="T11" fmla="*/ 2147483647 h 67"/>
                  <a:gd name="T12" fmla="*/ 2147483647 w 55"/>
                  <a:gd name="T13" fmla="*/ 2147483647 h 67"/>
                  <a:gd name="T14" fmla="*/ 2147483647 w 55"/>
                  <a:gd name="T15" fmla="*/ 2147483647 h 67"/>
                  <a:gd name="T16" fmla="*/ 2147483647 w 55"/>
                  <a:gd name="T17" fmla="*/ 2147483647 h 67"/>
                  <a:gd name="T18" fmla="*/ 2147483647 w 55"/>
                  <a:gd name="T19" fmla="*/ 0 h 67"/>
                  <a:gd name="T20" fmla="*/ 2147483647 w 55"/>
                  <a:gd name="T21" fmla="*/ 0 h 67"/>
                  <a:gd name="T22" fmla="*/ 0 w 55"/>
                  <a:gd name="T23" fmla="*/ 2147483647 h 67"/>
                  <a:gd name="T24" fmla="*/ 2147483647 w 55"/>
                  <a:gd name="T25" fmla="*/ 2147483647 h 67"/>
                  <a:gd name="T26" fmla="*/ 2147483647 w 55"/>
                  <a:gd name="T27" fmla="*/ 2147483647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5" h="67">
                    <a:moveTo>
                      <a:pt x="3" y="49"/>
                    </a:moveTo>
                    <a:cubicBezTo>
                      <a:pt x="3" y="49"/>
                      <a:pt x="6" y="54"/>
                      <a:pt x="4" y="58"/>
                    </a:cubicBezTo>
                    <a:cubicBezTo>
                      <a:pt x="2" y="63"/>
                      <a:pt x="14" y="60"/>
                      <a:pt x="14" y="60"/>
                    </a:cubicBezTo>
                    <a:cubicBezTo>
                      <a:pt x="14" y="60"/>
                      <a:pt x="30" y="67"/>
                      <a:pt x="46" y="59"/>
                    </a:cubicBezTo>
                    <a:cubicBezTo>
                      <a:pt x="46" y="59"/>
                      <a:pt x="47" y="56"/>
                      <a:pt x="47" y="54"/>
                    </a:cubicBezTo>
                    <a:cubicBezTo>
                      <a:pt x="48" y="51"/>
                      <a:pt x="47" y="48"/>
                      <a:pt x="47" y="44"/>
                    </a:cubicBezTo>
                    <a:cubicBezTo>
                      <a:pt x="48" y="40"/>
                      <a:pt x="52" y="33"/>
                      <a:pt x="52" y="29"/>
                    </a:cubicBezTo>
                    <a:cubicBezTo>
                      <a:pt x="52" y="25"/>
                      <a:pt x="55" y="11"/>
                      <a:pt x="55" y="1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3" y="6"/>
                      <a:pt x="0" y="11"/>
                    </a:cubicBezTo>
                    <a:cubicBezTo>
                      <a:pt x="0" y="11"/>
                      <a:pt x="3" y="20"/>
                      <a:pt x="5" y="32"/>
                    </a:cubicBezTo>
                    <a:cubicBezTo>
                      <a:pt x="7" y="44"/>
                      <a:pt x="2" y="43"/>
                      <a:pt x="3" y="49"/>
                    </a:cubicBez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96" name="Freeform 148"/>
              <p:cNvSpPr>
                <a:spLocks/>
              </p:cNvSpPr>
              <p:nvPr/>
            </p:nvSpPr>
            <p:spPr bwMode="auto">
              <a:xfrm>
                <a:off x="-672579" y="4027490"/>
                <a:ext cx="74613" cy="104775"/>
              </a:xfrm>
              <a:custGeom>
                <a:avLst/>
                <a:gdLst>
                  <a:gd name="T0" fmla="*/ 0 w 5"/>
                  <a:gd name="T1" fmla="*/ 0 h 7"/>
                  <a:gd name="T2" fmla="*/ 2147483647 w 5"/>
                  <a:gd name="T3" fmla="*/ 2147483647 h 7"/>
                  <a:gd name="T4" fmla="*/ 0 w 5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2" y="3"/>
                      <a:pt x="5" y="7"/>
                      <a:pt x="5" y="7"/>
                    </a:cubicBezTo>
                    <a:cubicBezTo>
                      <a:pt x="5" y="7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97" name="Freeform 149"/>
              <p:cNvSpPr>
                <a:spLocks/>
              </p:cNvSpPr>
              <p:nvPr/>
            </p:nvSpPr>
            <p:spPr bwMode="auto">
              <a:xfrm>
                <a:off x="-777354" y="3532190"/>
                <a:ext cx="223838" cy="600075"/>
              </a:xfrm>
              <a:custGeom>
                <a:avLst/>
                <a:gdLst>
                  <a:gd name="T0" fmla="*/ 2147483647 w 15"/>
                  <a:gd name="T1" fmla="*/ 2147483647 h 40"/>
                  <a:gd name="T2" fmla="*/ 2147483647 w 15"/>
                  <a:gd name="T3" fmla="*/ 2147483647 h 40"/>
                  <a:gd name="T4" fmla="*/ 2147483647 w 15"/>
                  <a:gd name="T5" fmla="*/ 2147483647 h 40"/>
                  <a:gd name="T6" fmla="*/ 2147483647 w 15"/>
                  <a:gd name="T7" fmla="*/ 2147483647 h 40"/>
                  <a:gd name="T8" fmla="*/ 2147483647 w 15"/>
                  <a:gd name="T9" fmla="*/ 2147483647 h 40"/>
                  <a:gd name="T10" fmla="*/ 2147483647 w 15"/>
                  <a:gd name="T11" fmla="*/ 2147483647 h 40"/>
                  <a:gd name="T12" fmla="*/ 2147483647 w 15"/>
                  <a:gd name="T13" fmla="*/ 2147483647 h 40"/>
                  <a:gd name="T14" fmla="*/ 0 w 15"/>
                  <a:gd name="T15" fmla="*/ 0 h 40"/>
                  <a:gd name="T16" fmla="*/ 2147483647 w 15"/>
                  <a:gd name="T17" fmla="*/ 2147483647 h 40"/>
                  <a:gd name="T18" fmla="*/ 2147483647 w 15"/>
                  <a:gd name="T19" fmla="*/ 2147483647 h 40"/>
                  <a:gd name="T20" fmla="*/ 2147483647 w 15"/>
                  <a:gd name="T21" fmla="*/ 2147483647 h 40"/>
                  <a:gd name="T22" fmla="*/ 2147483647 w 15"/>
                  <a:gd name="T23" fmla="*/ 2147483647 h 40"/>
                  <a:gd name="T24" fmla="*/ 2147483647 w 15"/>
                  <a:gd name="T25" fmla="*/ 2147483647 h 40"/>
                  <a:gd name="T26" fmla="*/ 2147483647 w 15"/>
                  <a:gd name="T27" fmla="*/ 2147483647 h 4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" h="40">
                    <a:moveTo>
                      <a:pt x="5" y="32"/>
                    </a:moveTo>
                    <a:cubicBezTo>
                      <a:pt x="5" y="32"/>
                      <a:pt x="6" y="32"/>
                      <a:pt x="7" y="33"/>
                    </a:cubicBezTo>
                    <a:cubicBezTo>
                      <a:pt x="7" y="32"/>
                      <a:pt x="6" y="31"/>
                      <a:pt x="6" y="31"/>
                    </a:cubicBezTo>
                    <a:cubicBezTo>
                      <a:pt x="5" y="27"/>
                      <a:pt x="7" y="21"/>
                      <a:pt x="8" y="24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3" y="28"/>
                      <a:pt x="5" y="11"/>
                      <a:pt x="5" y="11"/>
                    </a:cubicBezTo>
                    <a:cubicBezTo>
                      <a:pt x="3" y="8"/>
                      <a:pt x="8" y="9"/>
                      <a:pt x="8" y="9"/>
                    </a:cubicBezTo>
                    <a:cubicBezTo>
                      <a:pt x="7" y="8"/>
                      <a:pt x="3" y="3"/>
                      <a:pt x="0" y="0"/>
                    </a:cubicBezTo>
                    <a:cubicBezTo>
                      <a:pt x="1" y="3"/>
                      <a:pt x="2" y="9"/>
                      <a:pt x="3" y="14"/>
                    </a:cubicBezTo>
                    <a:cubicBezTo>
                      <a:pt x="5" y="26"/>
                      <a:pt x="0" y="25"/>
                      <a:pt x="1" y="31"/>
                    </a:cubicBezTo>
                    <a:cubicBezTo>
                      <a:pt x="1" y="31"/>
                      <a:pt x="0" y="37"/>
                      <a:pt x="5" y="38"/>
                    </a:cubicBezTo>
                    <a:cubicBezTo>
                      <a:pt x="6" y="38"/>
                      <a:pt x="8" y="39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6" y="38"/>
                      <a:pt x="1" y="32"/>
                      <a:pt x="5" y="32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98" name="Freeform 150"/>
              <p:cNvSpPr>
                <a:spLocks/>
              </p:cNvSpPr>
              <p:nvPr/>
            </p:nvSpPr>
            <p:spPr bwMode="auto">
              <a:xfrm>
                <a:off x="-283641" y="3397252"/>
                <a:ext cx="255588" cy="750888"/>
              </a:xfrm>
              <a:custGeom>
                <a:avLst/>
                <a:gdLst>
                  <a:gd name="T0" fmla="*/ 2147483647 w 17"/>
                  <a:gd name="T1" fmla="*/ 2147483647 h 50"/>
                  <a:gd name="T2" fmla="*/ 2147483647 w 17"/>
                  <a:gd name="T3" fmla="*/ 2147483647 h 50"/>
                  <a:gd name="T4" fmla="*/ 2147483647 w 17"/>
                  <a:gd name="T5" fmla="*/ 2147483647 h 50"/>
                  <a:gd name="T6" fmla="*/ 2147483647 w 17"/>
                  <a:gd name="T7" fmla="*/ 2147483647 h 50"/>
                  <a:gd name="T8" fmla="*/ 2147483647 w 17"/>
                  <a:gd name="T9" fmla="*/ 0 h 50"/>
                  <a:gd name="T10" fmla="*/ 2147483647 w 17"/>
                  <a:gd name="T11" fmla="*/ 2147483647 h 50"/>
                  <a:gd name="T12" fmla="*/ 2147483647 w 17"/>
                  <a:gd name="T13" fmla="*/ 2147483647 h 50"/>
                  <a:gd name="T14" fmla="*/ 2147483647 w 17"/>
                  <a:gd name="T15" fmla="*/ 2147483647 h 50"/>
                  <a:gd name="T16" fmla="*/ 2147483647 w 17"/>
                  <a:gd name="T17" fmla="*/ 2147483647 h 50"/>
                  <a:gd name="T18" fmla="*/ 2147483647 w 17"/>
                  <a:gd name="T19" fmla="*/ 2147483647 h 50"/>
                  <a:gd name="T20" fmla="*/ 0 w 17"/>
                  <a:gd name="T21" fmla="*/ 2147483647 h 50"/>
                  <a:gd name="T22" fmla="*/ 2147483647 w 17"/>
                  <a:gd name="T23" fmla="*/ 2147483647 h 50"/>
                  <a:gd name="T24" fmla="*/ 2147483647 w 17"/>
                  <a:gd name="T25" fmla="*/ 2147483647 h 50"/>
                  <a:gd name="T26" fmla="*/ 2147483647 w 17"/>
                  <a:gd name="T27" fmla="*/ 2147483647 h 50"/>
                  <a:gd name="T28" fmla="*/ 2147483647 w 17"/>
                  <a:gd name="T29" fmla="*/ 2147483647 h 50"/>
                  <a:gd name="T30" fmla="*/ 2147483647 w 17"/>
                  <a:gd name="T31" fmla="*/ 2147483647 h 50"/>
                  <a:gd name="T32" fmla="*/ 2147483647 w 17"/>
                  <a:gd name="T33" fmla="*/ 2147483647 h 5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7" h="50">
                    <a:moveTo>
                      <a:pt x="17" y="20"/>
                    </a:moveTo>
                    <a:cubicBezTo>
                      <a:pt x="17" y="19"/>
                      <a:pt x="17" y="17"/>
                      <a:pt x="17" y="14"/>
                    </a:cubicBezTo>
                    <a:cubicBezTo>
                      <a:pt x="16" y="11"/>
                      <a:pt x="17" y="4"/>
                      <a:pt x="17" y="4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10"/>
                      <a:pt x="10" y="0"/>
                      <a:pt x="10" y="0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21"/>
                      <a:pt x="12" y="23"/>
                    </a:cubicBezTo>
                    <a:cubicBezTo>
                      <a:pt x="10" y="25"/>
                      <a:pt x="5" y="21"/>
                      <a:pt x="5" y="21"/>
                    </a:cubicBezTo>
                    <a:cubicBezTo>
                      <a:pt x="5" y="24"/>
                      <a:pt x="10" y="28"/>
                      <a:pt x="10" y="28"/>
                    </a:cubicBezTo>
                    <a:cubicBezTo>
                      <a:pt x="10" y="28"/>
                      <a:pt x="11" y="31"/>
                      <a:pt x="8" y="33"/>
                    </a:cubicBezTo>
                    <a:cubicBezTo>
                      <a:pt x="5" y="34"/>
                      <a:pt x="0" y="33"/>
                      <a:pt x="0" y="33"/>
                    </a:cubicBezTo>
                    <a:cubicBezTo>
                      <a:pt x="0" y="33"/>
                      <a:pt x="5" y="41"/>
                      <a:pt x="9" y="44"/>
                    </a:cubicBezTo>
                    <a:cubicBezTo>
                      <a:pt x="11" y="45"/>
                      <a:pt x="10" y="48"/>
                      <a:pt x="9" y="50"/>
                    </a:cubicBezTo>
                    <a:cubicBezTo>
                      <a:pt x="10" y="50"/>
                      <a:pt x="10" y="50"/>
                      <a:pt x="11" y="50"/>
                    </a:cubicBezTo>
                    <a:cubicBezTo>
                      <a:pt x="11" y="50"/>
                      <a:pt x="12" y="47"/>
                      <a:pt x="12" y="45"/>
                    </a:cubicBezTo>
                    <a:cubicBezTo>
                      <a:pt x="13" y="42"/>
                      <a:pt x="12" y="39"/>
                      <a:pt x="12" y="35"/>
                    </a:cubicBezTo>
                    <a:cubicBezTo>
                      <a:pt x="13" y="31"/>
                      <a:pt x="17" y="24"/>
                      <a:pt x="17" y="2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699" name="Freeform 151"/>
              <p:cNvSpPr>
                <a:spLocks/>
              </p:cNvSpPr>
              <p:nvPr/>
            </p:nvSpPr>
            <p:spPr bwMode="auto">
              <a:xfrm>
                <a:off x="-523354" y="3260727"/>
                <a:ext cx="285750" cy="180975"/>
              </a:xfrm>
              <a:custGeom>
                <a:avLst/>
                <a:gdLst>
                  <a:gd name="T0" fmla="*/ 2147483647 w 19"/>
                  <a:gd name="T1" fmla="*/ 2147483647 h 12"/>
                  <a:gd name="T2" fmla="*/ 2147483647 w 19"/>
                  <a:gd name="T3" fmla="*/ 0 h 12"/>
                  <a:gd name="T4" fmla="*/ 0 w 19"/>
                  <a:gd name="T5" fmla="*/ 0 h 12"/>
                  <a:gd name="T6" fmla="*/ 0 w 19"/>
                  <a:gd name="T7" fmla="*/ 0 h 12"/>
                  <a:gd name="T8" fmla="*/ 0 w 19"/>
                  <a:gd name="T9" fmla="*/ 2147483647 h 12"/>
                  <a:gd name="T10" fmla="*/ 2147483647 w 19"/>
                  <a:gd name="T11" fmla="*/ 2147483647 h 12"/>
                  <a:gd name="T12" fmla="*/ 2147483647 w 19"/>
                  <a:gd name="T13" fmla="*/ 2147483647 h 12"/>
                  <a:gd name="T14" fmla="*/ 2147483647 w 19"/>
                  <a:gd name="T15" fmla="*/ 2147483647 h 12"/>
                  <a:gd name="T16" fmla="*/ 2147483647 w 19"/>
                  <a:gd name="T17" fmla="*/ 2147483647 h 12"/>
                  <a:gd name="T18" fmla="*/ 2147483647 w 19"/>
                  <a:gd name="T19" fmla="*/ 2147483647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" h="12">
                    <a:moveTo>
                      <a:pt x="17" y="1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8" y="8"/>
                      <a:pt x="19" y="2"/>
                    </a:cubicBezTo>
                    <a:lnTo>
                      <a:pt x="17" y="1"/>
                    </a:ln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700" name="Freeform 152"/>
              <p:cNvSpPr>
                <a:spLocks/>
              </p:cNvSpPr>
              <p:nvPr/>
            </p:nvSpPr>
            <p:spPr bwMode="auto">
              <a:xfrm>
                <a:off x="-507479" y="3051177"/>
                <a:ext cx="239713" cy="300038"/>
              </a:xfrm>
              <a:custGeom>
                <a:avLst/>
                <a:gdLst>
                  <a:gd name="T0" fmla="*/ 0 w 16"/>
                  <a:gd name="T1" fmla="*/ 2147483647 h 20"/>
                  <a:gd name="T2" fmla="*/ 0 w 16"/>
                  <a:gd name="T3" fmla="*/ 2147483647 h 20"/>
                  <a:gd name="T4" fmla="*/ 2147483647 w 16"/>
                  <a:gd name="T5" fmla="*/ 2147483647 h 20"/>
                  <a:gd name="T6" fmla="*/ 2147483647 w 16"/>
                  <a:gd name="T7" fmla="*/ 2147483647 h 20"/>
                  <a:gd name="T8" fmla="*/ 2147483647 w 16"/>
                  <a:gd name="T9" fmla="*/ 2147483647 h 20"/>
                  <a:gd name="T10" fmla="*/ 2147483647 w 16"/>
                  <a:gd name="T11" fmla="*/ 2147483647 h 20"/>
                  <a:gd name="T12" fmla="*/ 0 w 16"/>
                  <a:gd name="T13" fmla="*/ 2147483647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20">
                    <a:moveTo>
                      <a:pt x="0" y="9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6" y="19"/>
                      <a:pt x="7" y="19"/>
                    </a:cubicBezTo>
                    <a:cubicBezTo>
                      <a:pt x="9" y="20"/>
                      <a:pt x="12" y="17"/>
                      <a:pt x="12" y="17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4" y="6"/>
                      <a:pt x="15" y="3"/>
                    </a:cubicBezTo>
                    <a:cubicBezTo>
                      <a:pt x="16" y="0"/>
                      <a:pt x="3" y="7"/>
                      <a:pt x="0" y="9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701" name="Freeform 153"/>
              <p:cNvSpPr>
                <a:spLocks/>
              </p:cNvSpPr>
              <p:nvPr/>
            </p:nvSpPr>
            <p:spPr bwMode="auto">
              <a:xfrm>
                <a:off x="-463029" y="3141665"/>
                <a:ext cx="165100" cy="209550"/>
              </a:xfrm>
              <a:custGeom>
                <a:avLst/>
                <a:gdLst>
                  <a:gd name="T0" fmla="*/ 2147483647 w 11"/>
                  <a:gd name="T1" fmla="*/ 0 h 14"/>
                  <a:gd name="T2" fmla="*/ 2147483647 w 11"/>
                  <a:gd name="T3" fmla="*/ 2147483647 h 14"/>
                  <a:gd name="T4" fmla="*/ 0 w 11"/>
                  <a:gd name="T5" fmla="*/ 2147483647 h 14"/>
                  <a:gd name="T6" fmla="*/ 2147483647 w 11"/>
                  <a:gd name="T7" fmla="*/ 2147483647 h 14"/>
                  <a:gd name="T8" fmla="*/ 2147483647 w 11"/>
                  <a:gd name="T9" fmla="*/ 2147483647 h 14"/>
                  <a:gd name="T10" fmla="*/ 2147483647 w 11"/>
                  <a:gd name="T11" fmla="*/ 2147483647 h 14"/>
                  <a:gd name="T12" fmla="*/ 2147483647 w 11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4">
                    <a:moveTo>
                      <a:pt x="10" y="0"/>
                    </a:moveTo>
                    <a:cubicBezTo>
                      <a:pt x="10" y="1"/>
                      <a:pt x="8" y="4"/>
                      <a:pt x="7" y="6"/>
                    </a:cubicBezTo>
                    <a:cubicBezTo>
                      <a:pt x="6" y="7"/>
                      <a:pt x="2" y="8"/>
                      <a:pt x="0" y="9"/>
                    </a:cubicBezTo>
                    <a:cubicBezTo>
                      <a:pt x="1" y="11"/>
                      <a:pt x="3" y="13"/>
                      <a:pt x="4" y="13"/>
                    </a:cubicBezTo>
                    <a:cubicBezTo>
                      <a:pt x="6" y="14"/>
                      <a:pt x="9" y="11"/>
                      <a:pt x="9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6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702" name="Freeform 154"/>
              <p:cNvSpPr>
                <a:spLocks/>
              </p:cNvSpPr>
              <p:nvPr/>
            </p:nvSpPr>
            <p:spPr bwMode="auto">
              <a:xfrm>
                <a:off x="-507479" y="3290890"/>
                <a:ext cx="193675" cy="857250"/>
              </a:xfrm>
              <a:custGeom>
                <a:avLst/>
                <a:gdLst>
                  <a:gd name="T0" fmla="*/ 0 w 13"/>
                  <a:gd name="T1" fmla="*/ 2147483647 h 57"/>
                  <a:gd name="T2" fmla="*/ 2147483647 w 13"/>
                  <a:gd name="T3" fmla="*/ 2147483647 h 57"/>
                  <a:gd name="T4" fmla="*/ 2147483647 w 13"/>
                  <a:gd name="T5" fmla="*/ 2147483647 h 57"/>
                  <a:gd name="T6" fmla="*/ 2147483647 w 13"/>
                  <a:gd name="T7" fmla="*/ 2147483647 h 57"/>
                  <a:gd name="T8" fmla="*/ 2147483647 w 13"/>
                  <a:gd name="T9" fmla="*/ 2147483647 h 57"/>
                  <a:gd name="T10" fmla="*/ 2147483647 w 13"/>
                  <a:gd name="T11" fmla="*/ 2147483647 h 57"/>
                  <a:gd name="T12" fmla="*/ 2147483647 w 13"/>
                  <a:gd name="T13" fmla="*/ 2147483647 h 57"/>
                  <a:gd name="T14" fmla="*/ 2147483647 w 13"/>
                  <a:gd name="T15" fmla="*/ 2147483647 h 57"/>
                  <a:gd name="T16" fmla="*/ 2147483647 w 13"/>
                  <a:gd name="T17" fmla="*/ 2147483647 h 57"/>
                  <a:gd name="T18" fmla="*/ 2147483647 w 13"/>
                  <a:gd name="T19" fmla="*/ 2147483647 h 57"/>
                  <a:gd name="T20" fmla="*/ 0 w 13"/>
                  <a:gd name="T21" fmla="*/ 2147483647 h 5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" h="57">
                    <a:moveTo>
                      <a:pt x="0" y="51"/>
                    </a:moveTo>
                    <a:cubicBezTo>
                      <a:pt x="5" y="57"/>
                      <a:pt x="5" y="57"/>
                      <a:pt x="5" y="57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3" y="19"/>
                      <a:pt x="12" y="16"/>
                    </a:cubicBezTo>
                    <a:cubicBezTo>
                      <a:pt x="10" y="14"/>
                      <a:pt x="9" y="9"/>
                      <a:pt x="9" y="9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0"/>
                      <a:pt x="6" y="2"/>
                    </a:cubicBezTo>
                    <a:cubicBezTo>
                      <a:pt x="2" y="4"/>
                      <a:pt x="5" y="6"/>
                      <a:pt x="5" y="6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7"/>
                      <a:pt x="1" y="17"/>
                      <a:pt x="1" y="17"/>
                    </a:cubicBez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703" name="Freeform 155"/>
              <p:cNvSpPr>
                <a:spLocks/>
              </p:cNvSpPr>
              <p:nvPr/>
            </p:nvSpPr>
            <p:spPr bwMode="auto">
              <a:xfrm>
                <a:off x="-523354" y="3216277"/>
                <a:ext cx="104775" cy="209550"/>
              </a:xfrm>
              <a:custGeom>
                <a:avLst/>
                <a:gdLst>
                  <a:gd name="T0" fmla="*/ 2147483647 w 66"/>
                  <a:gd name="T1" fmla="*/ 0 h 132"/>
                  <a:gd name="T2" fmla="*/ 0 w 66"/>
                  <a:gd name="T3" fmla="*/ 2147483647 h 132"/>
                  <a:gd name="T4" fmla="*/ 2147483647 w 66"/>
                  <a:gd name="T5" fmla="*/ 2147483647 h 132"/>
                  <a:gd name="T6" fmla="*/ 2147483647 w 66"/>
                  <a:gd name="T7" fmla="*/ 2147483647 h 132"/>
                  <a:gd name="T8" fmla="*/ 2147483647 w 66"/>
                  <a:gd name="T9" fmla="*/ 0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6" h="132">
                    <a:moveTo>
                      <a:pt x="10" y="0"/>
                    </a:moveTo>
                    <a:lnTo>
                      <a:pt x="0" y="47"/>
                    </a:lnTo>
                    <a:lnTo>
                      <a:pt x="10" y="132"/>
                    </a:lnTo>
                    <a:lnTo>
                      <a:pt x="66" y="6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704" name="Freeform 156"/>
              <p:cNvSpPr>
                <a:spLocks/>
              </p:cNvSpPr>
              <p:nvPr/>
            </p:nvSpPr>
            <p:spPr bwMode="auto">
              <a:xfrm>
                <a:off x="-553516" y="2751140"/>
                <a:ext cx="344488" cy="344488"/>
              </a:xfrm>
              <a:custGeom>
                <a:avLst/>
                <a:gdLst>
                  <a:gd name="T0" fmla="*/ 2147483647 w 23"/>
                  <a:gd name="T1" fmla="*/ 2147483647 h 23"/>
                  <a:gd name="T2" fmla="*/ 0 w 23"/>
                  <a:gd name="T3" fmla="*/ 2147483647 h 23"/>
                  <a:gd name="T4" fmla="*/ 2147483647 w 23"/>
                  <a:gd name="T5" fmla="*/ 0 h 23"/>
                  <a:gd name="T6" fmla="*/ 2147483647 w 23"/>
                  <a:gd name="T7" fmla="*/ 2147483647 h 23"/>
                  <a:gd name="T8" fmla="*/ 2147483647 w 23"/>
                  <a:gd name="T9" fmla="*/ 2147483647 h 23"/>
                  <a:gd name="T10" fmla="*/ 2147483647 w 23"/>
                  <a:gd name="T11" fmla="*/ 2147483647 h 23"/>
                  <a:gd name="T12" fmla="*/ 2147483647 w 23"/>
                  <a:gd name="T13" fmla="*/ 2147483647 h 23"/>
                  <a:gd name="T14" fmla="*/ 2147483647 w 23"/>
                  <a:gd name="T15" fmla="*/ 2147483647 h 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" h="23">
                    <a:moveTo>
                      <a:pt x="1" y="7"/>
                    </a:moveTo>
                    <a:cubicBezTo>
                      <a:pt x="1" y="7"/>
                      <a:pt x="0" y="6"/>
                      <a:pt x="0" y="5"/>
                    </a:cubicBezTo>
                    <a:cubicBezTo>
                      <a:pt x="0" y="4"/>
                      <a:pt x="3" y="1"/>
                      <a:pt x="5" y="0"/>
                    </a:cubicBezTo>
                    <a:cubicBezTo>
                      <a:pt x="8" y="0"/>
                      <a:pt x="15" y="1"/>
                      <a:pt x="15" y="1"/>
                    </a:cubicBezTo>
                    <a:cubicBezTo>
                      <a:pt x="15" y="1"/>
                      <a:pt x="19" y="3"/>
                      <a:pt x="21" y="6"/>
                    </a:cubicBezTo>
                    <a:cubicBezTo>
                      <a:pt x="23" y="10"/>
                      <a:pt x="22" y="13"/>
                      <a:pt x="22" y="13"/>
                    </a:cubicBezTo>
                    <a:cubicBezTo>
                      <a:pt x="22" y="13"/>
                      <a:pt x="23" y="19"/>
                      <a:pt x="20" y="21"/>
                    </a:cubicBezTo>
                    <a:cubicBezTo>
                      <a:pt x="20" y="21"/>
                      <a:pt x="13" y="23"/>
                      <a:pt x="1" y="7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705" name="Freeform 157"/>
              <p:cNvSpPr>
                <a:spLocks/>
              </p:cNvSpPr>
              <p:nvPr/>
            </p:nvSpPr>
            <p:spPr bwMode="auto">
              <a:xfrm>
                <a:off x="-372541" y="3216277"/>
                <a:ext cx="149225" cy="209550"/>
              </a:xfrm>
              <a:custGeom>
                <a:avLst/>
                <a:gdLst>
                  <a:gd name="T0" fmla="*/ 0 w 10"/>
                  <a:gd name="T1" fmla="*/ 2147483647 h 14"/>
                  <a:gd name="T2" fmla="*/ 2147483647 w 10"/>
                  <a:gd name="T3" fmla="*/ 2147483647 h 14"/>
                  <a:gd name="T4" fmla="*/ 2147483647 w 10"/>
                  <a:gd name="T5" fmla="*/ 2147483647 h 14"/>
                  <a:gd name="T6" fmla="*/ 2147483647 w 10"/>
                  <a:gd name="T7" fmla="*/ 0 h 14"/>
                  <a:gd name="T8" fmla="*/ 0 w 10"/>
                  <a:gd name="T9" fmla="*/ 2147483647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0" y="7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10" y="6"/>
                      <a:pt x="9" y="5"/>
                    </a:cubicBezTo>
                    <a:cubicBezTo>
                      <a:pt x="9" y="5"/>
                      <a:pt x="5" y="1"/>
                      <a:pt x="6" y="0"/>
                    </a:cubicBezTo>
                    <a:cubicBezTo>
                      <a:pt x="6" y="0"/>
                      <a:pt x="3" y="7"/>
                      <a:pt x="0" y="7"/>
                    </a:cubicBez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706" name="Freeform 158"/>
              <p:cNvSpPr>
                <a:spLocks/>
              </p:cNvSpPr>
              <p:nvPr/>
            </p:nvSpPr>
            <p:spPr bwMode="auto">
              <a:xfrm>
                <a:off x="-583679" y="2841627"/>
                <a:ext cx="360363" cy="388938"/>
              </a:xfrm>
              <a:custGeom>
                <a:avLst/>
                <a:gdLst>
                  <a:gd name="T0" fmla="*/ 2147483647 w 24"/>
                  <a:gd name="T1" fmla="*/ 2147483647 h 26"/>
                  <a:gd name="T2" fmla="*/ 2147483647 w 24"/>
                  <a:gd name="T3" fmla="*/ 2147483647 h 26"/>
                  <a:gd name="T4" fmla="*/ 2147483647 w 24"/>
                  <a:gd name="T5" fmla="*/ 2147483647 h 26"/>
                  <a:gd name="T6" fmla="*/ 2147483647 w 24"/>
                  <a:gd name="T7" fmla="*/ 2147483647 h 26"/>
                  <a:gd name="T8" fmla="*/ 2147483647 w 24"/>
                  <a:gd name="T9" fmla="*/ 2147483647 h 26"/>
                  <a:gd name="T10" fmla="*/ 2147483647 w 24"/>
                  <a:gd name="T11" fmla="*/ 2147483647 h 26"/>
                  <a:gd name="T12" fmla="*/ 2147483647 w 24"/>
                  <a:gd name="T13" fmla="*/ 2147483647 h 26"/>
                  <a:gd name="T14" fmla="*/ 2147483647 w 24"/>
                  <a:gd name="T15" fmla="*/ 2147483647 h 26"/>
                  <a:gd name="T16" fmla="*/ 2147483647 w 24"/>
                  <a:gd name="T17" fmla="*/ 2147483647 h 26"/>
                  <a:gd name="T18" fmla="*/ 2147483647 w 24"/>
                  <a:gd name="T19" fmla="*/ 2147483647 h 26"/>
                  <a:gd name="T20" fmla="*/ 2147483647 w 24"/>
                  <a:gd name="T21" fmla="*/ 2147483647 h 26"/>
                  <a:gd name="T22" fmla="*/ 2147483647 w 24"/>
                  <a:gd name="T23" fmla="*/ 2147483647 h 26"/>
                  <a:gd name="T24" fmla="*/ 2147483647 w 24"/>
                  <a:gd name="T25" fmla="*/ 2147483647 h 26"/>
                  <a:gd name="T26" fmla="*/ 2147483647 w 24"/>
                  <a:gd name="T27" fmla="*/ 2147483647 h 26"/>
                  <a:gd name="T28" fmla="*/ 2147483647 w 24"/>
                  <a:gd name="T29" fmla="*/ 2147483647 h 26"/>
                  <a:gd name="T30" fmla="*/ 2147483647 w 24"/>
                  <a:gd name="T31" fmla="*/ 2147483647 h 26"/>
                  <a:gd name="T32" fmla="*/ 2147483647 w 24"/>
                  <a:gd name="T33" fmla="*/ 2147483647 h 26"/>
                  <a:gd name="T34" fmla="*/ 0 w 24"/>
                  <a:gd name="T35" fmla="*/ 2147483647 h 26"/>
                  <a:gd name="T36" fmla="*/ 2147483647 w 24"/>
                  <a:gd name="T37" fmla="*/ 2147483647 h 26"/>
                  <a:gd name="T38" fmla="*/ 2147483647 w 24"/>
                  <a:gd name="T39" fmla="*/ 2147483647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4" h="26">
                    <a:moveTo>
                      <a:pt x="4" y="25"/>
                    </a:moveTo>
                    <a:cubicBezTo>
                      <a:pt x="4" y="25"/>
                      <a:pt x="7" y="26"/>
                      <a:pt x="7" y="26"/>
                    </a:cubicBezTo>
                    <a:cubicBezTo>
                      <a:pt x="8" y="26"/>
                      <a:pt x="13" y="25"/>
                      <a:pt x="15" y="22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0" y="18"/>
                      <a:pt x="22" y="14"/>
                      <a:pt x="22" y="14"/>
                    </a:cubicBezTo>
                    <a:cubicBezTo>
                      <a:pt x="23" y="13"/>
                      <a:pt x="24" y="10"/>
                      <a:pt x="23" y="9"/>
                    </a:cubicBezTo>
                    <a:cubicBezTo>
                      <a:pt x="21" y="9"/>
                      <a:pt x="20" y="10"/>
                      <a:pt x="19" y="10"/>
                    </a:cubicBezTo>
                    <a:cubicBezTo>
                      <a:pt x="19" y="10"/>
                      <a:pt x="18" y="13"/>
                      <a:pt x="18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8" y="11"/>
                      <a:pt x="17" y="10"/>
                    </a:cubicBezTo>
                    <a:cubicBezTo>
                      <a:pt x="17" y="9"/>
                      <a:pt x="14" y="6"/>
                      <a:pt x="14" y="6"/>
                    </a:cubicBezTo>
                    <a:cubicBezTo>
                      <a:pt x="14" y="5"/>
                      <a:pt x="15" y="5"/>
                      <a:pt x="15" y="4"/>
                    </a:cubicBezTo>
                    <a:cubicBezTo>
                      <a:pt x="16" y="4"/>
                      <a:pt x="13" y="1"/>
                      <a:pt x="12" y="1"/>
                    </a:cubicBezTo>
                    <a:cubicBezTo>
                      <a:pt x="12" y="0"/>
                      <a:pt x="5" y="0"/>
                      <a:pt x="3" y="1"/>
                    </a:cubicBezTo>
                    <a:cubicBezTo>
                      <a:pt x="3" y="1"/>
                      <a:pt x="1" y="4"/>
                      <a:pt x="1" y="7"/>
                    </a:cubicBezTo>
                    <a:cubicBezTo>
                      <a:pt x="1" y="7"/>
                      <a:pt x="1" y="9"/>
                      <a:pt x="1" y="9"/>
                    </a:cubicBezTo>
                    <a:cubicBezTo>
                      <a:pt x="1" y="10"/>
                      <a:pt x="0" y="11"/>
                      <a:pt x="0" y="14"/>
                    </a:cubicBezTo>
                    <a:cubicBezTo>
                      <a:pt x="1" y="17"/>
                      <a:pt x="2" y="20"/>
                      <a:pt x="3" y="21"/>
                    </a:cubicBezTo>
                    <a:cubicBezTo>
                      <a:pt x="3" y="23"/>
                      <a:pt x="3" y="24"/>
                      <a:pt x="4" y="25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707" name="Freeform 159"/>
              <p:cNvSpPr>
                <a:spLocks/>
              </p:cNvSpPr>
              <p:nvPr/>
            </p:nvSpPr>
            <p:spPr bwMode="auto">
              <a:xfrm>
                <a:off x="-537641" y="2855915"/>
                <a:ext cx="314325" cy="374650"/>
              </a:xfrm>
              <a:custGeom>
                <a:avLst/>
                <a:gdLst>
                  <a:gd name="T0" fmla="*/ 2147483647 w 21"/>
                  <a:gd name="T1" fmla="*/ 2147483647 h 25"/>
                  <a:gd name="T2" fmla="*/ 2147483647 w 21"/>
                  <a:gd name="T3" fmla="*/ 2147483647 h 25"/>
                  <a:gd name="T4" fmla="*/ 2147483647 w 21"/>
                  <a:gd name="T5" fmla="*/ 2147483647 h 25"/>
                  <a:gd name="T6" fmla="*/ 2147483647 w 21"/>
                  <a:gd name="T7" fmla="*/ 2147483647 h 25"/>
                  <a:gd name="T8" fmla="*/ 2147483647 w 21"/>
                  <a:gd name="T9" fmla="*/ 2147483647 h 25"/>
                  <a:gd name="T10" fmla="*/ 2147483647 w 21"/>
                  <a:gd name="T11" fmla="*/ 2147483647 h 25"/>
                  <a:gd name="T12" fmla="*/ 2147483647 w 21"/>
                  <a:gd name="T13" fmla="*/ 2147483647 h 25"/>
                  <a:gd name="T14" fmla="*/ 2147483647 w 21"/>
                  <a:gd name="T15" fmla="*/ 0 h 25"/>
                  <a:gd name="T16" fmla="*/ 2147483647 w 21"/>
                  <a:gd name="T17" fmla="*/ 0 h 25"/>
                  <a:gd name="T18" fmla="*/ 2147483647 w 21"/>
                  <a:gd name="T19" fmla="*/ 2147483647 h 25"/>
                  <a:gd name="T20" fmla="*/ 2147483647 w 21"/>
                  <a:gd name="T21" fmla="*/ 2147483647 h 25"/>
                  <a:gd name="T22" fmla="*/ 2147483647 w 21"/>
                  <a:gd name="T23" fmla="*/ 2147483647 h 25"/>
                  <a:gd name="T24" fmla="*/ 2147483647 w 21"/>
                  <a:gd name="T25" fmla="*/ 2147483647 h 25"/>
                  <a:gd name="T26" fmla="*/ 2147483647 w 21"/>
                  <a:gd name="T27" fmla="*/ 2147483647 h 25"/>
                  <a:gd name="T28" fmla="*/ 2147483647 w 21"/>
                  <a:gd name="T29" fmla="*/ 2147483647 h 25"/>
                  <a:gd name="T30" fmla="*/ 2147483647 w 21"/>
                  <a:gd name="T31" fmla="*/ 2147483647 h 25"/>
                  <a:gd name="T32" fmla="*/ 2147483647 w 21"/>
                  <a:gd name="T33" fmla="*/ 2147483647 h 25"/>
                  <a:gd name="T34" fmla="*/ 0 w 21"/>
                  <a:gd name="T35" fmla="*/ 2147483647 h 25"/>
                  <a:gd name="T36" fmla="*/ 2147483647 w 21"/>
                  <a:gd name="T37" fmla="*/ 2147483647 h 25"/>
                  <a:gd name="T38" fmla="*/ 2147483647 w 21"/>
                  <a:gd name="T39" fmla="*/ 2147483647 h 25"/>
                  <a:gd name="T40" fmla="*/ 2147483647 w 21"/>
                  <a:gd name="T41" fmla="*/ 2147483647 h 25"/>
                  <a:gd name="T42" fmla="*/ 2147483647 w 21"/>
                  <a:gd name="T43" fmla="*/ 2147483647 h 25"/>
                  <a:gd name="T44" fmla="*/ 2147483647 w 21"/>
                  <a:gd name="T45" fmla="*/ 2147483647 h 25"/>
                  <a:gd name="T46" fmla="*/ 2147483647 w 21"/>
                  <a:gd name="T47" fmla="*/ 2147483647 h 25"/>
                  <a:gd name="T48" fmla="*/ 2147483647 w 21"/>
                  <a:gd name="T49" fmla="*/ 2147483647 h 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" h="25">
                    <a:moveTo>
                      <a:pt x="20" y="8"/>
                    </a:moveTo>
                    <a:cubicBezTo>
                      <a:pt x="18" y="8"/>
                      <a:pt x="17" y="9"/>
                      <a:pt x="16" y="9"/>
                    </a:cubicBezTo>
                    <a:cubicBezTo>
                      <a:pt x="16" y="9"/>
                      <a:pt x="15" y="12"/>
                      <a:pt x="15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5" y="10"/>
                      <a:pt x="14" y="9"/>
                    </a:cubicBezTo>
                    <a:cubicBezTo>
                      <a:pt x="14" y="8"/>
                      <a:pt x="11" y="5"/>
                      <a:pt x="11" y="5"/>
                    </a:cubicBezTo>
                    <a:cubicBezTo>
                      <a:pt x="11" y="4"/>
                      <a:pt x="12" y="4"/>
                      <a:pt x="12" y="3"/>
                    </a:cubicBezTo>
                    <a:cubicBezTo>
                      <a:pt x="13" y="3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2"/>
                      <a:pt x="5" y="6"/>
                      <a:pt x="5" y="6"/>
                    </a:cubicBezTo>
                    <a:cubicBezTo>
                      <a:pt x="6" y="6"/>
                      <a:pt x="8" y="7"/>
                      <a:pt x="8" y="7"/>
                    </a:cubicBezTo>
                    <a:cubicBezTo>
                      <a:pt x="8" y="7"/>
                      <a:pt x="8" y="8"/>
                      <a:pt x="9" y="9"/>
                    </a:cubicBezTo>
                    <a:cubicBezTo>
                      <a:pt x="9" y="10"/>
                      <a:pt x="10" y="9"/>
                      <a:pt x="10" y="10"/>
                    </a:cubicBezTo>
                    <a:cubicBezTo>
                      <a:pt x="11" y="10"/>
                      <a:pt x="11" y="13"/>
                      <a:pt x="10" y="14"/>
                    </a:cubicBezTo>
                    <a:cubicBezTo>
                      <a:pt x="9" y="15"/>
                      <a:pt x="6" y="14"/>
                      <a:pt x="6" y="14"/>
                    </a:cubicBezTo>
                    <a:cubicBezTo>
                      <a:pt x="8" y="16"/>
                      <a:pt x="7" y="19"/>
                      <a:pt x="7" y="20"/>
                    </a:cubicBezTo>
                    <a:cubicBezTo>
                      <a:pt x="7" y="21"/>
                      <a:pt x="5" y="22"/>
                      <a:pt x="4" y="23"/>
                    </a:cubicBezTo>
                    <a:cubicBezTo>
                      <a:pt x="3" y="23"/>
                      <a:pt x="1" y="23"/>
                      <a:pt x="0" y="22"/>
                    </a:cubicBezTo>
                    <a:cubicBezTo>
                      <a:pt x="0" y="23"/>
                      <a:pt x="0" y="23"/>
                      <a:pt x="1" y="24"/>
                    </a:cubicBezTo>
                    <a:cubicBezTo>
                      <a:pt x="1" y="24"/>
                      <a:pt x="4" y="25"/>
                      <a:pt x="4" y="25"/>
                    </a:cubicBezTo>
                    <a:cubicBezTo>
                      <a:pt x="5" y="25"/>
                      <a:pt x="10" y="24"/>
                      <a:pt x="12" y="21"/>
                    </a:cubicBezTo>
                    <a:cubicBezTo>
                      <a:pt x="15" y="18"/>
                      <a:pt x="15" y="17"/>
                      <a:pt x="15" y="17"/>
                    </a:cubicBezTo>
                    <a:cubicBezTo>
                      <a:pt x="15" y="17"/>
                      <a:pt x="16" y="17"/>
                      <a:pt x="17" y="17"/>
                    </a:cubicBezTo>
                    <a:cubicBezTo>
                      <a:pt x="17" y="17"/>
                      <a:pt x="19" y="13"/>
                      <a:pt x="19" y="13"/>
                    </a:cubicBezTo>
                    <a:cubicBezTo>
                      <a:pt x="20" y="12"/>
                      <a:pt x="21" y="9"/>
                      <a:pt x="20" y="8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708" name="Freeform 160"/>
              <p:cNvSpPr>
                <a:spLocks/>
              </p:cNvSpPr>
              <p:nvPr/>
            </p:nvSpPr>
            <p:spPr bwMode="auto">
              <a:xfrm>
                <a:off x="-942454" y="3471865"/>
                <a:ext cx="254000" cy="600075"/>
              </a:xfrm>
              <a:custGeom>
                <a:avLst/>
                <a:gdLst>
                  <a:gd name="T0" fmla="*/ 2147483647 w 17"/>
                  <a:gd name="T1" fmla="*/ 0 h 40"/>
                  <a:gd name="T2" fmla="*/ 2147483647 w 17"/>
                  <a:gd name="T3" fmla="*/ 2147483647 h 40"/>
                  <a:gd name="T4" fmla="*/ 2147483647 w 17"/>
                  <a:gd name="T5" fmla="*/ 2147483647 h 40"/>
                  <a:gd name="T6" fmla="*/ 2147483647 w 17"/>
                  <a:gd name="T7" fmla="*/ 2147483647 h 40"/>
                  <a:gd name="T8" fmla="*/ 2147483647 w 17"/>
                  <a:gd name="T9" fmla="*/ 2147483647 h 40"/>
                  <a:gd name="T10" fmla="*/ 2147483647 w 17"/>
                  <a:gd name="T11" fmla="*/ 2147483647 h 40"/>
                  <a:gd name="T12" fmla="*/ 2147483647 w 17"/>
                  <a:gd name="T13" fmla="*/ 2147483647 h 40"/>
                  <a:gd name="T14" fmla="*/ 0 w 17"/>
                  <a:gd name="T15" fmla="*/ 2147483647 h 40"/>
                  <a:gd name="T16" fmla="*/ 0 w 17"/>
                  <a:gd name="T17" fmla="*/ 2147483647 h 40"/>
                  <a:gd name="T18" fmla="*/ 2147483647 w 17"/>
                  <a:gd name="T19" fmla="*/ 2147483647 h 40"/>
                  <a:gd name="T20" fmla="*/ 2147483647 w 17"/>
                  <a:gd name="T21" fmla="*/ 2147483647 h 40"/>
                  <a:gd name="T22" fmla="*/ 2147483647 w 17"/>
                  <a:gd name="T23" fmla="*/ 2147483647 h 40"/>
                  <a:gd name="T24" fmla="*/ 2147483647 w 17"/>
                  <a:gd name="T25" fmla="*/ 2147483647 h 40"/>
                  <a:gd name="T26" fmla="*/ 2147483647 w 17"/>
                  <a:gd name="T27" fmla="*/ 2147483647 h 40"/>
                  <a:gd name="T28" fmla="*/ 2147483647 w 17"/>
                  <a:gd name="T29" fmla="*/ 2147483647 h 40"/>
                  <a:gd name="T30" fmla="*/ 2147483647 w 17"/>
                  <a:gd name="T31" fmla="*/ 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" h="40">
                    <a:moveTo>
                      <a:pt x="11" y="0"/>
                    </a:moveTo>
                    <a:cubicBezTo>
                      <a:pt x="11" y="5"/>
                      <a:pt x="11" y="15"/>
                      <a:pt x="12" y="18"/>
                    </a:cubicBezTo>
                    <a:cubicBezTo>
                      <a:pt x="14" y="22"/>
                      <a:pt x="13" y="24"/>
                      <a:pt x="13" y="24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9" y="25"/>
                      <a:pt x="8" y="22"/>
                    </a:cubicBezTo>
                    <a:cubicBezTo>
                      <a:pt x="8" y="22"/>
                      <a:pt x="9" y="27"/>
                      <a:pt x="11" y="29"/>
                    </a:cubicBezTo>
                    <a:cubicBezTo>
                      <a:pt x="11" y="29"/>
                      <a:pt x="1" y="27"/>
                      <a:pt x="0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6" y="28"/>
                      <a:pt x="11" y="32"/>
                    </a:cubicBezTo>
                    <a:cubicBezTo>
                      <a:pt x="11" y="32"/>
                      <a:pt x="3" y="32"/>
                      <a:pt x="2" y="37"/>
                    </a:cubicBezTo>
                    <a:cubicBezTo>
                      <a:pt x="2" y="37"/>
                      <a:pt x="8" y="32"/>
                      <a:pt x="14" y="36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7" y="9"/>
                      <a:pt x="13" y="3"/>
                    </a:cubicBezTo>
                    <a:cubicBezTo>
                      <a:pt x="12" y="2"/>
                      <a:pt x="11" y="1"/>
                      <a:pt x="11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70709" name="Freeform 161"/>
              <p:cNvSpPr>
                <a:spLocks/>
              </p:cNvSpPr>
              <p:nvPr/>
            </p:nvSpPr>
            <p:spPr bwMode="auto">
              <a:xfrm>
                <a:off x="-883716" y="4071940"/>
                <a:ext cx="180975" cy="150813"/>
              </a:xfrm>
              <a:custGeom>
                <a:avLst/>
                <a:gdLst>
                  <a:gd name="T0" fmla="*/ 0 w 12"/>
                  <a:gd name="T1" fmla="*/ 2147483647 h 10"/>
                  <a:gd name="T2" fmla="*/ 2147483647 w 12"/>
                  <a:gd name="T3" fmla="*/ 2147483647 h 10"/>
                  <a:gd name="T4" fmla="*/ 2147483647 w 12"/>
                  <a:gd name="T5" fmla="*/ 0 h 10"/>
                  <a:gd name="T6" fmla="*/ 0 w 12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cubicBezTo>
                      <a:pt x="0" y="10"/>
                      <a:pt x="7" y="5"/>
                      <a:pt x="12" y="3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2" y="6"/>
                      <a:pt x="0" y="1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  <p:sp>
          <p:nvSpPr>
            <p:cNvPr id="81" name="椭圆 80"/>
            <p:cNvSpPr/>
            <p:nvPr/>
          </p:nvSpPr>
          <p:spPr>
            <a:xfrm flipH="1">
              <a:off x="1096505" y="6208359"/>
              <a:ext cx="1442793" cy="38342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43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105" name="椭圆 104"/>
          <p:cNvSpPr/>
          <p:nvPr/>
        </p:nvSpPr>
        <p:spPr>
          <a:xfrm>
            <a:off x="3260302" y="5561689"/>
            <a:ext cx="51800" cy="5345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>
            <a:glow rad="711200">
              <a:schemeClr val="bg1">
                <a:alpha val="8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9277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19300" y="260985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378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2844800" y="3336925"/>
            <a:ext cx="7323138" cy="2654300"/>
          </a:xfrm>
          <a:custGeom>
            <a:avLst/>
            <a:gdLst>
              <a:gd name="connsiteX0" fmla="*/ 1506 w 7322986"/>
              <a:gd name="connsiteY0" fmla="*/ 0 h 2654302"/>
              <a:gd name="connsiteX1" fmla="*/ 951483 w 7322986"/>
              <a:gd name="connsiteY1" fmla="*/ 0 h 2654302"/>
              <a:gd name="connsiteX2" fmla="*/ 951485 w 7322986"/>
              <a:gd name="connsiteY2" fmla="*/ 34 h 2654302"/>
              <a:gd name="connsiteX3" fmla="*/ 2922142 w 7322986"/>
              <a:gd name="connsiteY3" fmla="*/ 1392239 h 2654302"/>
              <a:gd name="connsiteX4" fmla="*/ 4892799 w 7322986"/>
              <a:gd name="connsiteY4" fmla="*/ 34 h 2654302"/>
              <a:gd name="connsiteX5" fmla="*/ 4892801 w 7322986"/>
              <a:gd name="connsiteY5" fmla="*/ 0 h 2654302"/>
              <a:gd name="connsiteX6" fmla="*/ 7321480 w 7322986"/>
              <a:gd name="connsiteY6" fmla="*/ 0 h 2654302"/>
              <a:gd name="connsiteX7" fmla="*/ 7322986 w 7322986"/>
              <a:gd name="connsiteY7" fmla="*/ 21441 h 2654302"/>
              <a:gd name="connsiteX8" fmla="*/ 3661493 w 7322986"/>
              <a:gd name="connsiteY8" fmla="*/ 2654302 h 2654302"/>
              <a:gd name="connsiteX9" fmla="*/ 0 w 7322986"/>
              <a:gd name="connsiteY9" fmla="*/ 21441 h 265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22986" h="2654302">
                <a:moveTo>
                  <a:pt x="1506" y="0"/>
                </a:moveTo>
                <a:lnTo>
                  <a:pt x="951483" y="0"/>
                </a:lnTo>
                <a:lnTo>
                  <a:pt x="951485" y="34"/>
                </a:lnTo>
                <a:cubicBezTo>
                  <a:pt x="1052926" y="782016"/>
                  <a:pt x="1896506" y="1392239"/>
                  <a:pt x="2922142" y="1392239"/>
                </a:cubicBezTo>
                <a:cubicBezTo>
                  <a:pt x="3947778" y="1392239"/>
                  <a:pt x="4791358" y="782016"/>
                  <a:pt x="4892799" y="34"/>
                </a:cubicBezTo>
                <a:lnTo>
                  <a:pt x="4892801" y="0"/>
                </a:lnTo>
                <a:lnTo>
                  <a:pt x="7321480" y="0"/>
                </a:lnTo>
                <a:lnTo>
                  <a:pt x="7322986" y="21441"/>
                </a:lnTo>
                <a:cubicBezTo>
                  <a:pt x="7322986" y="1475530"/>
                  <a:pt x="5683680" y="2654302"/>
                  <a:pt x="3661493" y="2654302"/>
                </a:cubicBezTo>
                <a:cubicBezTo>
                  <a:pt x="1639306" y="2654302"/>
                  <a:pt x="0" y="1475530"/>
                  <a:pt x="0" y="21441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 rot="10800000">
            <a:off x="2105025" y="673100"/>
            <a:ext cx="7324725" cy="2654300"/>
          </a:xfrm>
          <a:custGeom>
            <a:avLst/>
            <a:gdLst>
              <a:gd name="connsiteX0" fmla="*/ 1506 w 7322986"/>
              <a:gd name="connsiteY0" fmla="*/ 0 h 2654302"/>
              <a:gd name="connsiteX1" fmla="*/ 951483 w 7322986"/>
              <a:gd name="connsiteY1" fmla="*/ 0 h 2654302"/>
              <a:gd name="connsiteX2" fmla="*/ 951485 w 7322986"/>
              <a:gd name="connsiteY2" fmla="*/ 34 h 2654302"/>
              <a:gd name="connsiteX3" fmla="*/ 2922142 w 7322986"/>
              <a:gd name="connsiteY3" fmla="*/ 1392239 h 2654302"/>
              <a:gd name="connsiteX4" fmla="*/ 4892799 w 7322986"/>
              <a:gd name="connsiteY4" fmla="*/ 34 h 2654302"/>
              <a:gd name="connsiteX5" fmla="*/ 4892801 w 7322986"/>
              <a:gd name="connsiteY5" fmla="*/ 0 h 2654302"/>
              <a:gd name="connsiteX6" fmla="*/ 7321480 w 7322986"/>
              <a:gd name="connsiteY6" fmla="*/ 0 h 2654302"/>
              <a:gd name="connsiteX7" fmla="*/ 7322986 w 7322986"/>
              <a:gd name="connsiteY7" fmla="*/ 21441 h 2654302"/>
              <a:gd name="connsiteX8" fmla="*/ 3661493 w 7322986"/>
              <a:gd name="connsiteY8" fmla="*/ 2654302 h 2654302"/>
              <a:gd name="connsiteX9" fmla="*/ 0 w 7322986"/>
              <a:gd name="connsiteY9" fmla="*/ 21441 h 265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22986" h="2654302">
                <a:moveTo>
                  <a:pt x="1506" y="0"/>
                </a:moveTo>
                <a:lnTo>
                  <a:pt x="951483" y="0"/>
                </a:lnTo>
                <a:lnTo>
                  <a:pt x="951485" y="34"/>
                </a:lnTo>
                <a:cubicBezTo>
                  <a:pt x="1052926" y="782016"/>
                  <a:pt x="1896506" y="1392239"/>
                  <a:pt x="2922142" y="1392239"/>
                </a:cubicBezTo>
                <a:cubicBezTo>
                  <a:pt x="3947778" y="1392239"/>
                  <a:pt x="4791358" y="782016"/>
                  <a:pt x="4892799" y="34"/>
                </a:cubicBezTo>
                <a:lnTo>
                  <a:pt x="4892801" y="0"/>
                </a:lnTo>
                <a:lnTo>
                  <a:pt x="7321480" y="0"/>
                </a:lnTo>
                <a:lnTo>
                  <a:pt x="7322986" y="21441"/>
                </a:lnTo>
                <a:cubicBezTo>
                  <a:pt x="7322986" y="1475530"/>
                  <a:pt x="5683680" y="2654302"/>
                  <a:pt x="3661493" y="2654302"/>
                </a:cubicBezTo>
                <a:cubicBezTo>
                  <a:pt x="1639306" y="2654302"/>
                  <a:pt x="0" y="1475530"/>
                  <a:pt x="0" y="21441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724" name="组合 16"/>
          <p:cNvGrpSpPr>
            <a:grpSpLocks/>
          </p:cNvGrpSpPr>
          <p:nvPr/>
        </p:nvGrpSpPr>
        <p:grpSpPr bwMode="auto">
          <a:xfrm>
            <a:off x="7748588" y="1944688"/>
            <a:ext cx="2419350" cy="2784475"/>
            <a:chOff x="3328988" y="609600"/>
            <a:chExt cx="3910012" cy="4498976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3328988" y="609600"/>
              <a:ext cx="3910012" cy="1656977"/>
            </a:xfrm>
            <a:custGeom>
              <a:avLst/>
              <a:gdLst>
                <a:gd name="T0" fmla="*/ 585 w 2463"/>
                <a:gd name="T1" fmla="*/ 1044 h 1044"/>
                <a:gd name="T2" fmla="*/ 1232 w 2463"/>
                <a:gd name="T3" fmla="*/ 678 h 1044"/>
                <a:gd name="T4" fmla="*/ 1879 w 2463"/>
                <a:gd name="T5" fmla="*/ 1044 h 1044"/>
                <a:gd name="T6" fmla="*/ 1879 w 2463"/>
                <a:gd name="T7" fmla="*/ 1044 h 1044"/>
                <a:gd name="T8" fmla="*/ 2463 w 2463"/>
                <a:gd name="T9" fmla="*/ 709 h 1044"/>
                <a:gd name="T10" fmla="*/ 2463 w 2463"/>
                <a:gd name="T11" fmla="*/ 709 h 1044"/>
                <a:gd name="T12" fmla="*/ 1232 w 2463"/>
                <a:gd name="T13" fmla="*/ 0 h 1044"/>
                <a:gd name="T14" fmla="*/ 0 w 2463"/>
                <a:gd name="T15" fmla="*/ 709 h 1044"/>
                <a:gd name="T16" fmla="*/ 0 w 2463"/>
                <a:gd name="T17" fmla="*/ 709 h 1044"/>
                <a:gd name="T18" fmla="*/ 585 w 2463"/>
                <a:gd name="T19" fmla="*/ 1044 h 1044"/>
                <a:gd name="T20" fmla="*/ 585 w 2463"/>
                <a:gd name="T21" fmla="*/ 104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3" h="1044">
                  <a:moveTo>
                    <a:pt x="585" y="1044"/>
                  </a:moveTo>
                  <a:lnTo>
                    <a:pt x="1232" y="678"/>
                  </a:lnTo>
                  <a:lnTo>
                    <a:pt x="1879" y="1044"/>
                  </a:lnTo>
                  <a:lnTo>
                    <a:pt x="1879" y="1044"/>
                  </a:lnTo>
                  <a:lnTo>
                    <a:pt x="2463" y="709"/>
                  </a:lnTo>
                  <a:lnTo>
                    <a:pt x="2463" y="709"/>
                  </a:lnTo>
                  <a:lnTo>
                    <a:pt x="1232" y="0"/>
                  </a:lnTo>
                  <a:lnTo>
                    <a:pt x="0" y="709"/>
                  </a:lnTo>
                  <a:lnTo>
                    <a:pt x="0" y="709"/>
                  </a:lnTo>
                  <a:lnTo>
                    <a:pt x="585" y="1044"/>
                  </a:lnTo>
                  <a:lnTo>
                    <a:pt x="585" y="1044"/>
                  </a:lnTo>
                  <a:close/>
                </a:path>
              </a:pathLst>
            </a:custGeom>
            <a:gradFill>
              <a:gsLst>
                <a:gs pos="74000">
                  <a:schemeClr val="accent1"/>
                </a:gs>
                <a:gs pos="2339">
                  <a:schemeClr val="accent2"/>
                </a:gs>
                <a:gs pos="30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3328988" y="1735626"/>
              <a:ext cx="1955006" cy="3372950"/>
            </a:xfrm>
            <a:custGeom>
              <a:avLst/>
              <a:gdLst>
                <a:gd name="T0" fmla="*/ 585 w 1232"/>
                <a:gd name="T1" fmla="*/ 1081 h 2125"/>
                <a:gd name="T2" fmla="*/ 585 w 1232"/>
                <a:gd name="T3" fmla="*/ 335 h 2125"/>
                <a:gd name="T4" fmla="*/ 0 w 1232"/>
                <a:gd name="T5" fmla="*/ 0 h 2125"/>
                <a:gd name="T6" fmla="*/ 0 w 1232"/>
                <a:gd name="T7" fmla="*/ 1417 h 2125"/>
                <a:gd name="T8" fmla="*/ 1232 w 1232"/>
                <a:gd name="T9" fmla="*/ 2125 h 2125"/>
                <a:gd name="T10" fmla="*/ 1232 w 1232"/>
                <a:gd name="T11" fmla="*/ 1454 h 2125"/>
                <a:gd name="T12" fmla="*/ 585 w 1232"/>
                <a:gd name="T13" fmla="*/ 1081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2125">
                  <a:moveTo>
                    <a:pt x="585" y="1081"/>
                  </a:moveTo>
                  <a:lnTo>
                    <a:pt x="585" y="335"/>
                  </a:lnTo>
                  <a:lnTo>
                    <a:pt x="0" y="0"/>
                  </a:lnTo>
                  <a:lnTo>
                    <a:pt x="0" y="1417"/>
                  </a:lnTo>
                  <a:lnTo>
                    <a:pt x="1232" y="2125"/>
                  </a:lnTo>
                  <a:lnTo>
                    <a:pt x="1232" y="1454"/>
                  </a:lnTo>
                  <a:lnTo>
                    <a:pt x="585" y="1081"/>
                  </a:lnTo>
                  <a:close/>
                </a:path>
              </a:pathLst>
            </a:custGeom>
            <a:gradFill>
              <a:gsLst>
                <a:gs pos="2339">
                  <a:schemeClr val="accent1"/>
                </a:gs>
                <a:gs pos="100000">
                  <a:schemeClr val="accent2"/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5283994" y="1735626"/>
              <a:ext cx="1955006" cy="3372950"/>
            </a:xfrm>
            <a:custGeom>
              <a:avLst/>
              <a:gdLst>
                <a:gd name="T0" fmla="*/ 1231 w 1231"/>
                <a:gd name="T1" fmla="*/ 0 h 2125"/>
                <a:gd name="T2" fmla="*/ 647 w 1231"/>
                <a:gd name="T3" fmla="*/ 335 h 2125"/>
                <a:gd name="T4" fmla="*/ 647 w 1231"/>
                <a:gd name="T5" fmla="*/ 1081 h 2125"/>
                <a:gd name="T6" fmla="*/ 0 w 1231"/>
                <a:gd name="T7" fmla="*/ 1454 h 2125"/>
                <a:gd name="T8" fmla="*/ 0 w 1231"/>
                <a:gd name="T9" fmla="*/ 2125 h 2125"/>
                <a:gd name="T10" fmla="*/ 1231 w 1231"/>
                <a:gd name="T11" fmla="*/ 1417 h 2125"/>
                <a:gd name="T12" fmla="*/ 1231 w 1231"/>
                <a:gd name="T13" fmla="*/ 0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2125">
                  <a:moveTo>
                    <a:pt x="1231" y="0"/>
                  </a:moveTo>
                  <a:lnTo>
                    <a:pt x="647" y="335"/>
                  </a:lnTo>
                  <a:lnTo>
                    <a:pt x="647" y="1081"/>
                  </a:lnTo>
                  <a:lnTo>
                    <a:pt x="0" y="1454"/>
                  </a:lnTo>
                  <a:lnTo>
                    <a:pt x="0" y="2125"/>
                  </a:lnTo>
                  <a:lnTo>
                    <a:pt x="1231" y="1417"/>
                  </a:lnTo>
                  <a:lnTo>
                    <a:pt x="1231" y="0"/>
                  </a:lnTo>
                  <a:close/>
                </a:path>
              </a:pathLst>
            </a:custGeom>
            <a:gradFill>
              <a:gsLst>
                <a:gs pos="74000">
                  <a:schemeClr val="accent1"/>
                </a:gs>
                <a:gs pos="2339">
                  <a:schemeClr val="accent2"/>
                </a:gs>
                <a:gs pos="30000">
                  <a:schemeClr val="accent2"/>
                </a:gs>
                <a:gs pos="99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5283994" y="1686892"/>
              <a:ext cx="1028815" cy="1764707"/>
            </a:xfrm>
            <a:custGeom>
              <a:avLst/>
              <a:gdLst>
                <a:gd name="T0" fmla="*/ 479 w 647"/>
                <a:gd name="T1" fmla="*/ 466 h 1112"/>
                <a:gd name="T2" fmla="*/ 479 w 647"/>
                <a:gd name="T3" fmla="*/ 1019 h 1112"/>
                <a:gd name="T4" fmla="*/ 647 w 647"/>
                <a:gd name="T5" fmla="*/ 1112 h 1112"/>
                <a:gd name="T6" fmla="*/ 647 w 647"/>
                <a:gd name="T7" fmla="*/ 366 h 1112"/>
                <a:gd name="T8" fmla="*/ 0 w 647"/>
                <a:gd name="T9" fmla="*/ 0 h 1112"/>
                <a:gd name="T10" fmla="*/ 0 w 647"/>
                <a:gd name="T11" fmla="*/ 186 h 1112"/>
                <a:gd name="T12" fmla="*/ 479 w 647"/>
                <a:gd name="T13" fmla="*/ 466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1112">
                  <a:moveTo>
                    <a:pt x="479" y="466"/>
                  </a:moveTo>
                  <a:lnTo>
                    <a:pt x="479" y="1019"/>
                  </a:lnTo>
                  <a:lnTo>
                    <a:pt x="647" y="1112"/>
                  </a:lnTo>
                  <a:lnTo>
                    <a:pt x="647" y="366"/>
                  </a:lnTo>
                  <a:lnTo>
                    <a:pt x="0" y="0"/>
                  </a:lnTo>
                  <a:lnTo>
                    <a:pt x="0" y="186"/>
                  </a:lnTo>
                  <a:lnTo>
                    <a:pt x="479" y="466"/>
                  </a:lnTo>
                  <a:close/>
                </a:path>
              </a:pathLst>
            </a:custGeom>
            <a:gradFill>
              <a:gsLst>
                <a:gs pos="74000">
                  <a:schemeClr val="accent1"/>
                </a:gs>
                <a:gs pos="2339">
                  <a:schemeClr val="accent2"/>
                </a:gs>
                <a:gs pos="30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257744" y="1686892"/>
              <a:ext cx="1026250" cy="1764707"/>
            </a:xfrm>
            <a:custGeom>
              <a:avLst/>
              <a:gdLst>
                <a:gd name="T0" fmla="*/ 168 w 647"/>
                <a:gd name="T1" fmla="*/ 466 h 1112"/>
                <a:gd name="T2" fmla="*/ 647 w 647"/>
                <a:gd name="T3" fmla="*/ 186 h 1112"/>
                <a:gd name="T4" fmla="*/ 647 w 647"/>
                <a:gd name="T5" fmla="*/ 0 h 1112"/>
                <a:gd name="T6" fmla="*/ 0 w 647"/>
                <a:gd name="T7" fmla="*/ 366 h 1112"/>
                <a:gd name="T8" fmla="*/ 0 w 647"/>
                <a:gd name="T9" fmla="*/ 1112 h 1112"/>
                <a:gd name="T10" fmla="*/ 168 w 647"/>
                <a:gd name="T11" fmla="*/ 1019 h 1112"/>
                <a:gd name="T12" fmla="*/ 168 w 647"/>
                <a:gd name="T13" fmla="*/ 466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1112">
                  <a:moveTo>
                    <a:pt x="168" y="466"/>
                  </a:moveTo>
                  <a:lnTo>
                    <a:pt x="647" y="186"/>
                  </a:lnTo>
                  <a:lnTo>
                    <a:pt x="647" y="0"/>
                  </a:lnTo>
                  <a:lnTo>
                    <a:pt x="0" y="366"/>
                  </a:lnTo>
                  <a:lnTo>
                    <a:pt x="0" y="1112"/>
                  </a:lnTo>
                  <a:lnTo>
                    <a:pt x="168" y="1019"/>
                  </a:lnTo>
                  <a:lnTo>
                    <a:pt x="168" y="466"/>
                  </a:lnTo>
                  <a:close/>
                </a:path>
              </a:pathLst>
            </a:custGeom>
            <a:gradFill>
              <a:gsLst>
                <a:gs pos="74000">
                  <a:schemeClr val="accent1"/>
                </a:gs>
                <a:gs pos="2339">
                  <a:schemeClr val="accent2"/>
                </a:gs>
                <a:gs pos="30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4257744" y="3302830"/>
              <a:ext cx="2055065" cy="741279"/>
            </a:xfrm>
            <a:custGeom>
              <a:avLst/>
              <a:gdLst>
                <a:gd name="T0" fmla="*/ 647 w 1294"/>
                <a:gd name="T1" fmla="*/ 466 h 466"/>
                <a:gd name="T2" fmla="*/ 1294 w 1294"/>
                <a:gd name="T3" fmla="*/ 93 h 466"/>
                <a:gd name="T4" fmla="*/ 1294 w 1294"/>
                <a:gd name="T5" fmla="*/ 93 h 466"/>
                <a:gd name="T6" fmla="*/ 1126 w 1294"/>
                <a:gd name="T7" fmla="*/ 0 h 466"/>
                <a:gd name="T8" fmla="*/ 1126 w 1294"/>
                <a:gd name="T9" fmla="*/ 0 h 466"/>
                <a:gd name="T10" fmla="*/ 647 w 1294"/>
                <a:gd name="T11" fmla="*/ 273 h 466"/>
                <a:gd name="T12" fmla="*/ 168 w 1294"/>
                <a:gd name="T13" fmla="*/ 0 h 466"/>
                <a:gd name="T14" fmla="*/ 168 w 1294"/>
                <a:gd name="T15" fmla="*/ 0 h 466"/>
                <a:gd name="T16" fmla="*/ 0 w 1294"/>
                <a:gd name="T17" fmla="*/ 93 h 466"/>
                <a:gd name="T18" fmla="*/ 0 w 1294"/>
                <a:gd name="T19" fmla="*/ 93 h 466"/>
                <a:gd name="T20" fmla="*/ 647 w 1294"/>
                <a:gd name="T21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4" h="466">
                  <a:moveTo>
                    <a:pt x="647" y="466"/>
                  </a:moveTo>
                  <a:lnTo>
                    <a:pt x="1294" y="93"/>
                  </a:lnTo>
                  <a:lnTo>
                    <a:pt x="1294" y="93"/>
                  </a:lnTo>
                  <a:lnTo>
                    <a:pt x="1126" y="0"/>
                  </a:lnTo>
                  <a:lnTo>
                    <a:pt x="1126" y="0"/>
                  </a:lnTo>
                  <a:lnTo>
                    <a:pt x="647" y="273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647" y="466"/>
                  </a:lnTo>
                  <a:close/>
                </a:path>
              </a:pathLst>
            </a:custGeom>
            <a:gradFill>
              <a:gsLst>
                <a:gs pos="74000">
                  <a:schemeClr val="accent1"/>
                </a:gs>
                <a:gs pos="2339">
                  <a:schemeClr val="accent2"/>
                </a:gs>
                <a:gs pos="30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4524569" y="1981864"/>
              <a:ext cx="1521415" cy="877223"/>
            </a:xfrm>
            <a:custGeom>
              <a:avLst/>
              <a:gdLst>
                <a:gd name="T0" fmla="*/ 958 w 958"/>
                <a:gd name="T1" fmla="*/ 280 h 553"/>
                <a:gd name="T2" fmla="*/ 958 w 958"/>
                <a:gd name="T3" fmla="*/ 280 h 553"/>
                <a:gd name="T4" fmla="*/ 479 w 958"/>
                <a:gd name="T5" fmla="*/ 0 h 553"/>
                <a:gd name="T6" fmla="*/ 0 w 958"/>
                <a:gd name="T7" fmla="*/ 280 h 553"/>
                <a:gd name="T8" fmla="*/ 0 w 958"/>
                <a:gd name="T9" fmla="*/ 280 h 553"/>
                <a:gd name="T10" fmla="*/ 479 w 958"/>
                <a:gd name="T11" fmla="*/ 553 h 553"/>
                <a:gd name="T12" fmla="*/ 958 w 958"/>
                <a:gd name="T13" fmla="*/ 28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8" h="553">
                  <a:moveTo>
                    <a:pt x="958" y="280"/>
                  </a:moveTo>
                  <a:lnTo>
                    <a:pt x="958" y="280"/>
                  </a:lnTo>
                  <a:lnTo>
                    <a:pt x="479" y="0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479" y="553"/>
                  </a:lnTo>
                  <a:lnTo>
                    <a:pt x="958" y="280"/>
                  </a:ln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5283994" y="2425606"/>
              <a:ext cx="761990" cy="1310704"/>
            </a:xfrm>
            <a:custGeom>
              <a:avLst/>
              <a:gdLst>
                <a:gd name="T0" fmla="*/ 0 w 479"/>
                <a:gd name="T1" fmla="*/ 826 h 826"/>
                <a:gd name="T2" fmla="*/ 479 w 479"/>
                <a:gd name="T3" fmla="*/ 553 h 826"/>
                <a:gd name="T4" fmla="*/ 479 w 479"/>
                <a:gd name="T5" fmla="*/ 0 h 826"/>
                <a:gd name="T6" fmla="*/ 0 w 479"/>
                <a:gd name="T7" fmla="*/ 273 h 826"/>
                <a:gd name="T8" fmla="*/ 0 w 479"/>
                <a:gd name="T9" fmla="*/ 826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826">
                  <a:moveTo>
                    <a:pt x="0" y="826"/>
                  </a:moveTo>
                  <a:lnTo>
                    <a:pt x="479" y="553"/>
                  </a:lnTo>
                  <a:lnTo>
                    <a:pt x="479" y="0"/>
                  </a:lnTo>
                  <a:lnTo>
                    <a:pt x="0" y="273"/>
                  </a:lnTo>
                  <a:lnTo>
                    <a:pt x="0" y="826"/>
                  </a:ln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4524569" y="2425606"/>
              <a:ext cx="759425" cy="1310704"/>
            </a:xfrm>
            <a:custGeom>
              <a:avLst/>
              <a:gdLst>
                <a:gd name="T0" fmla="*/ 479 w 479"/>
                <a:gd name="T1" fmla="*/ 826 h 826"/>
                <a:gd name="T2" fmla="*/ 479 w 479"/>
                <a:gd name="T3" fmla="*/ 273 h 826"/>
                <a:gd name="T4" fmla="*/ 0 w 479"/>
                <a:gd name="T5" fmla="*/ 0 h 826"/>
                <a:gd name="T6" fmla="*/ 0 w 479"/>
                <a:gd name="T7" fmla="*/ 553 h 826"/>
                <a:gd name="T8" fmla="*/ 479 w 479"/>
                <a:gd name="T9" fmla="*/ 826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826">
                  <a:moveTo>
                    <a:pt x="479" y="826"/>
                  </a:moveTo>
                  <a:lnTo>
                    <a:pt x="479" y="273"/>
                  </a:lnTo>
                  <a:lnTo>
                    <a:pt x="0" y="0"/>
                  </a:lnTo>
                  <a:lnTo>
                    <a:pt x="0" y="553"/>
                  </a:lnTo>
                  <a:lnTo>
                    <a:pt x="479" y="826"/>
                  </a:ln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0725" name="组合 15"/>
          <p:cNvGrpSpPr>
            <a:grpSpLocks/>
          </p:cNvGrpSpPr>
          <p:nvPr/>
        </p:nvGrpSpPr>
        <p:grpSpPr bwMode="auto">
          <a:xfrm>
            <a:off x="2105025" y="1944688"/>
            <a:ext cx="2419350" cy="2784475"/>
            <a:chOff x="3328988" y="609600"/>
            <a:chExt cx="3910012" cy="4498976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328988" y="609600"/>
              <a:ext cx="3910012" cy="1656977"/>
            </a:xfrm>
            <a:custGeom>
              <a:avLst/>
              <a:gdLst>
                <a:gd name="T0" fmla="*/ 585 w 2463"/>
                <a:gd name="T1" fmla="*/ 1044 h 1044"/>
                <a:gd name="T2" fmla="*/ 1232 w 2463"/>
                <a:gd name="T3" fmla="*/ 678 h 1044"/>
                <a:gd name="T4" fmla="*/ 1879 w 2463"/>
                <a:gd name="T5" fmla="*/ 1044 h 1044"/>
                <a:gd name="T6" fmla="*/ 1879 w 2463"/>
                <a:gd name="T7" fmla="*/ 1044 h 1044"/>
                <a:gd name="T8" fmla="*/ 2463 w 2463"/>
                <a:gd name="T9" fmla="*/ 709 h 1044"/>
                <a:gd name="T10" fmla="*/ 2463 w 2463"/>
                <a:gd name="T11" fmla="*/ 709 h 1044"/>
                <a:gd name="T12" fmla="*/ 1232 w 2463"/>
                <a:gd name="T13" fmla="*/ 0 h 1044"/>
                <a:gd name="T14" fmla="*/ 0 w 2463"/>
                <a:gd name="T15" fmla="*/ 709 h 1044"/>
                <a:gd name="T16" fmla="*/ 0 w 2463"/>
                <a:gd name="T17" fmla="*/ 709 h 1044"/>
                <a:gd name="T18" fmla="*/ 585 w 2463"/>
                <a:gd name="T19" fmla="*/ 1044 h 1044"/>
                <a:gd name="T20" fmla="*/ 585 w 2463"/>
                <a:gd name="T21" fmla="*/ 104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3" h="1044">
                  <a:moveTo>
                    <a:pt x="585" y="1044"/>
                  </a:moveTo>
                  <a:lnTo>
                    <a:pt x="1232" y="678"/>
                  </a:lnTo>
                  <a:lnTo>
                    <a:pt x="1879" y="1044"/>
                  </a:lnTo>
                  <a:lnTo>
                    <a:pt x="1879" y="1044"/>
                  </a:lnTo>
                  <a:lnTo>
                    <a:pt x="2463" y="709"/>
                  </a:lnTo>
                  <a:lnTo>
                    <a:pt x="2463" y="709"/>
                  </a:lnTo>
                  <a:lnTo>
                    <a:pt x="1232" y="0"/>
                  </a:lnTo>
                  <a:lnTo>
                    <a:pt x="0" y="709"/>
                  </a:lnTo>
                  <a:lnTo>
                    <a:pt x="0" y="709"/>
                  </a:lnTo>
                  <a:lnTo>
                    <a:pt x="585" y="1044"/>
                  </a:lnTo>
                  <a:lnTo>
                    <a:pt x="585" y="1044"/>
                  </a:ln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328988" y="1735626"/>
              <a:ext cx="1955006" cy="3372950"/>
            </a:xfrm>
            <a:custGeom>
              <a:avLst/>
              <a:gdLst>
                <a:gd name="T0" fmla="*/ 585 w 1232"/>
                <a:gd name="T1" fmla="*/ 1081 h 2125"/>
                <a:gd name="T2" fmla="*/ 585 w 1232"/>
                <a:gd name="T3" fmla="*/ 335 h 2125"/>
                <a:gd name="T4" fmla="*/ 0 w 1232"/>
                <a:gd name="T5" fmla="*/ 0 h 2125"/>
                <a:gd name="T6" fmla="*/ 0 w 1232"/>
                <a:gd name="T7" fmla="*/ 1417 h 2125"/>
                <a:gd name="T8" fmla="*/ 1232 w 1232"/>
                <a:gd name="T9" fmla="*/ 2125 h 2125"/>
                <a:gd name="T10" fmla="*/ 1232 w 1232"/>
                <a:gd name="T11" fmla="*/ 1454 h 2125"/>
                <a:gd name="T12" fmla="*/ 585 w 1232"/>
                <a:gd name="T13" fmla="*/ 1081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2" h="2125">
                  <a:moveTo>
                    <a:pt x="585" y="1081"/>
                  </a:moveTo>
                  <a:lnTo>
                    <a:pt x="585" y="335"/>
                  </a:lnTo>
                  <a:lnTo>
                    <a:pt x="0" y="0"/>
                  </a:lnTo>
                  <a:lnTo>
                    <a:pt x="0" y="1417"/>
                  </a:lnTo>
                  <a:lnTo>
                    <a:pt x="1232" y="2125"/>
                  </a:lnTo>
                  <a:lnTo>
                    <a:pt x="1232" y="1454"/>
                  </a:lnTo>
                  <a:lnTo>
                    <a:pt x="585" y="1081"/>
                  </a:lnTo>
                  <a:close/>
                </a:path>
              </a:pathLst>
            </a:custGeom>
            <a:gradFill>
              <a:gsLst>
                <a:gs pos="2339">
                  <a:schemeClr val="tx2"/>
                </a:gs>
                <a:gs pos="100000">
                  <a:schemeClr val="bg2"/>
                </a:gs>
                <a:gs pos="50000">
                  <a:schemeClr val="tx2"/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283994" y="1735626"/>
              <a:ext cx="1955006" cy="3372950"/>
            </a:xfrm>
            <a:custGeom>
              <a:avLst/>
              <a:gdLst>
                <a:gd name="T0" fmla="*/ 1231 w 1231"/>
                <a:gd name="T1" fmla="*/ 0 h 2125"/>
                <a:gd name="T2" fmla="*/ 647 w 1231"/>
                <a:gd name="T3" fmla="*/ 335 h 2125"/>
                <a:gd name="T4" fmla="*/ 647 w 1231"/>
                <a:gd name="T5" fmla="*/ 1081 h 2125"/>
                <a:gd name="T6" fmla="*/ 0 w 1231"/>
                <a:gd name="T7" fmla="*/ 1454 h 2125"/>
                <a:gd name="T8" fmla="*/ 0 w 1231"/>
                <a:gd name="T9" fmla="*/ 2125 h 2125"/>
                <a:gd name="T10" fmla="*/ 1231 w 1231"/>
                <a:gd name="T11" fmla="*/ 1417 h 2125"/>
                <a:gd name="T12" fmla="*/ 1231 w 1231"/>
                <a:gd name="T13" fmla="*/ 0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1" h="2125">
                  <a:moveTo>
                    <a:pt x="1231" y="0"/>
                  </a:moveTo>
                  <a:lnTo>
                    <a:pt x="647" y="335"/>
                  </a:lnTo>
                  <a:lnTo>
                    <a:pt x="647" y="1081"/>
                  </a:lnTo>
                  <a:lnTo>
                    <a:pt x="0" y="1454"/>
                  </a:lnTo>
                  <a:lnTo>
                    <a:pt x="0" y="2125"/>
                  </a:lnTo>
                  <a:lnTo>
                    <a:pt x="1231" y="1417"/>
                  </a:lnTo>
                  <a:lnTo>
                    <a:pt x="1231" y="0"/>
                  </a:ln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283994" y="1686892"/>
              <a:ext cx="1028816" cy="1764707"/>
            </a:xfrm>
            <a:custGeom>
              <a:avLst/>
              <a:gdLst>
                <a:gd name="T0" fmla="*/ 479 w 647"/>
                <a:gd name="T1" fmla="*/ 466 h 1112"/>
                <a:gd name="T2" fmla="*/ 479 w 647"/>
                <a:gd name="T3" fmla="*/ 1019 h 1112"/>
                <a:gd name="T4" fmla="*/ 647 w 647"/>
                <a:gd name="T5" fmla="*/ 1112 h 1112"/>
                <a:gd name="T6" fmla="*/ 647 w 647"/>
                <a:gd name="T7" fmla="*/ 366 h 1112"/>
                <a:gd name="T8" fmla="*/ 0 w 647"/>
                <a:gd name="T9" fmla="*/ 0 h 1112"/>
                <a:gd name="T10" fmla="*/ 0 w 647"/>
                <a:gd name="T11" fmla="*/ 186 h 1112"/>
                <a:gd name="T12" fmla="*/ 479 w 647"/>
                <a:gd name="T13" fmla="*/ 466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1112">
                  <a:moveTo>
                    <a:pt x="479" y="466"/>
                  </a:moveTo>
                  <a:lnTo>
                    <a:pt x="479" y="1019"/>
                  </a:lnTo>
                  <a:lnTo>
                    <a:pt x="647" y="1112"/>
                  </a:lnTo>
                  <a:lnTo>
                    <a:pt x="647" y="366"/>
                  </a:lnTo>
                  <a:lnTo>
                    <a:pt x="0" y="0"/>
                  </a:lnTo>
                  <a:lnTo>
                    <a:pt x="0" y="186"/>
                  </a:lnTo>
                  <a:lnTo>
                    <a:pt x="479" y="466"/>
                  </a:ln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257744" y="1686892"/>
              <a:ext cx="1026250" cy="1764707"/>
            </a:xfrm>
            <a:custGeom>
              <a:avLst/>
              <a:gdLst>
                <a:gd name="T0" fmla="*/ 168 w 647"/>
                <a:gd name="T1" fmla="*/ 466 h 1112"/>
                <a:gd name="T2" fmla="*/ 647 w 647"/>
                <a:gd name="T3" fmla="*/ 186 h 1112"/>
                <a:gd name="T4" fmla="*/ 647 w 647"/>
                <a:gd name="T5" fmla="*/ 0 h 1112"/>
                <a:gd name="T6" fmla="*/ 0 w 647"/>
                <a:gd name="T7" fmla="*/ 366 h 1112"/>
                <a:gd name="T8" fmla="*/ 0 w 647"/>
                <a:gd name="T9" fmla="*/ 1112 h 1112"/>
                <a:gd name="T10" fmla="*/ 168 w 647"/>
                <a:gd name="T11" fmla="*/ 1019 h 1112"/>
                <a:gd name="T12" fmla="*/ 168 w 647"/>
                <a:gd name="T13" fmla="*/ 466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1112">
                  <a:moveTo>
                    <a:pt x="168" y="466"/>
                  </a:moveTo>
                  <a:lnTo>
                    <a:pt x="647" y="186"/>
                  </a:lnTo>
                  <a:lnTo>
                    <a:pt x="647" y="0"/>
                  </a:lnTo>
                  <a:lnTo>
                    <a:pt x="0" y="366"/>
                  </a:lnTo>
                  <a:lnTo>
                    <a:pt x="0" y="1112"/>
                  </a:lnTo>
                  <a:lnTo>
                    <a:pt x="168" y="1019"/>
                  </a:lnTo>
                  <a:lnTo>
                    <a:pt x="168" y="466"/>
                  </a:ln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257744" y="3302830"/>
              <a:ext cx="2055066" cy="741279"/>
            </a:xfrm>
            <a:custGeom>
              <a:avLst/>
              <a:gdLst>
                <a:gd name="T0" fmla="*/ 647 w 1294"/>
                <a:gd name="T1" fmla="*/ 466 h 466"/>
                <a:gd name="T2" fmla="*/ 1294 w 1294"/>
                <a:gd name="T3" fmla="*/ 93 h 466"/>
                <a:gd name="T4" fmla="*/ 1294 w 1294"/>
                <a:gd name="T5" fmla="*/ 93 h 466"/>
                <a:gd name="T6" fmla="*/ 1126 w 1294"/>
                <a:gd name="T7" fmla="*/ 0 h 466"/>
                <a:gd name="T8" fmla="*/ 1126 w 1294"/>
                <a:gd name="T9" fmla="*/ 0 h 466"/>
                <a:gd name="T10" fmla="*/ 647 w 1294"/>
                <a:gd name="T11" fmla="*/ 273 h 466"/>
                <a:gd name="T12" fmla="*/ 168 w 1294"/>
                <a:gd name="T13" fmla="*/ 0 h 466"/>
                <a:gd name="T14" fmla="*/ 168 w 1294"/>
                <a:gd name="T15" fmla="*/ 0 h 466"/>
                <a:gd name="T16" fmla="*/ 0 w 1294"/>
                <a:gd name="T17" fmla="*/ 93 h 466"/>
                <a:gd name="T18" fmla="*/ 0 w 1294"/>
                <a:gd name="T19" fmla="*/ 93 h 466"/>
                <a:gd name="T20" fmla="*/ 647 w 1294"/>
                <a:gd name="T21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4" h="466">
                  <a:moveTo>
                    <a:pt x="647" y="466"/>
                  </a:moveTo>
                  <a:lnTo>
                    <a:pt x="1294" y="93"/>
                  </a:lnTo>
                  <a:lnTo>
                    <a:pt x="1294" y="93"/>
                  </a:lnTo>
                  <a:lnTo>
                    <a:pt x="1126" y="0"/>
                  </a:lnTo>
                  <a:lnTo>
                    <a:pt x="1126" y="0"/>
                  </a:lnTo>
                  <a:lnTo>
                    <a:pt x="647" y="273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647" y="466"/>
                  </a:ln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524569" y="1981864"/>
              <a:ext cx="1521416" cy="877223"/>
            </a:xfrm>
            <a:custGeom>
              <a:avLst/>
              <a:gdLst>
                <a:gd name="T0" fmla="*/ 958 w 958"/>
                <a:gd name="T1" fmla="*/ 280 h 553"/>
                <a:gd name="T2" fmla="*/ 958 w 958"/>
                <a:gd name="T3" fmla="*/ 280 h 553"/>
                <a:gd name="T4" fmla="*/ 479 w 958"/>
                <a:gd name="T5" fmla="*/ 0 h 553"/>
                <a:gd name="T6" fmla="*/ 0 w 958"/>
                <a:gd name="T7" fmla="*/ 280 h 553"/>
                <a:gd name="T8" fmla="*/ 0 w 958"/>
                <a:gd name="T9" fmla="*/ 280 h 553"/>
                <a:gd name="T10" fmla="*/ 479 w 958"/>
                <a:gd name="T11" fmla="*/ 553 h 553"/>
                <a:gd name="T12" fmla="*/ 958 w 958"/>
                <a:gd name="T13" fmla="*/ 28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8" h="553">
                  <a:moveTo>
                    <a:pt x="958" y="280"/>
                  </a:moveTo>
                  <a:lnTo>
                    <a:pt x="958" y="280"/>
                  </a:lnTo>
                  <a:lnTo>
                    <a:pt x="479" y="0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479" y="553"/>
                  </a:lnTo>
                  <a:lnTo>
                    <a:pt x="958" y="280"/>
                  </a:lnTo>
                  <a:close/>
                </a:path>
              </a:pathLst>
            </a:custGeom>
            <a:gradFill>
              <a:gsLst>
                <a:gs pos="74000">
                  <a:schemeClr val="accent1"/>
                </a:gs>
                <a:gs pos="2339">
                  <a:schemeClr val="accent2"/>
                </a:gs>
                <a:gs pos="30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283994" y="2425606"/>
              <a:ext cx="761991" cy="1310704"/>
            </a:xfrm>
            <a:custGeom>
              <a:avLst/>
              <a:gdLst>
                <a:gd name="T0" fmla="*/ 0 w 479"/>
                <a:gd name="T1" fmla="*/ 826 h 826"/>
                <a:gd name="T2" fmla="*/ 479 w 479"/>
                <a:gd name="T3" fmla="*/ 553 h 826"/>
                <a:gd name="T4" fmla="*/ 479 w 479"/>
                <a:gd name="T5" fmla="*/ 0 h 826"/>
                <a:gd name="T6" fmla="*/ 0 w 479"/>
                <a:gd name="T7" fmla="*/ 273 h 826"/>
                <a:gd name="T8" fmla="*/ 0 w 479"/>
                <a:gd name="T9" fmla="*/ 826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826">
                  <a:moveTo>
                    <a:pt x="0" y="826"/>
                  </a:moveTo>
                  <a:lnTo>
                    <a:pt x="479" y="553"/>
                  </a:lnTo>
                  <a:lnTo>
                    <a:pt x="479" y="0"/>
                  </a:lnTo>
                  <a:lnTo>
                    <a:pt x="0" y="273"/>
                  </a:lnTo>
                  <a:lnTo>
                    <a:pt x="0" y="826"/>
                  </a:lnTo>
                  <a:close/>
                </a:path>
              </a:pathLst>
            </a:custGeom>
            <a:gradFill>
              <a:gsLst>
                <a:gs pos="74000">
                  <a:schemeClr val="accent1"/>
                </a:gs>
                <a:gs pos="2339">
                  <a:schemeClr val="accent2"/>
                </a:gs>
                <a:gs pos="30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524569" y="2425606"/>
              <a:ext cx="759425" cy="1310704"/>
            </a:xfrm>
            <a:custGeom>
              <a:avLst/>
              <a:gdLst>
                <a:gd name="T0" fmla="*/ 479 w 479"/>
                <a:gd name="T1" fmla="*/ 826 h 826"/>
                <a:gd name="T2" fmla="*/ 479 w 479"/>
                <a:gd name="T3" fmla="*/ 273 h 826"/>
                <a:gd name="T4" fmla="*/ 0 w 479"/>
                <a:gd name="T5" fmla="*/ 0 h 826"/>
                <a:gd name="T6" fmla="*/ 0 w 479"/>
                <a:gd name="T7" fmla="*/ 553 h 826"/>
                <a:gd name="T8" fmla="*/ 479 w 479"/>
                <a:gd name="T9" fmla="*/ 826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826">
                  <a:moveTo>
                    <a:pt x="479" y="826"/>
                  </a:moveTo>
                  <a:lnTo>
                    <a:pt x="479" y="273"/>
                  </a:lnTo>
                  <a:lnTo>
                    <a:pt x="0" y="0"/>
                  </a:lnTo>
                  <a:lnTo>
                    <a:pt x="0" y="553"/>
                  </a:lnTo>
                  <a:lnTo>
                    <a:pt x="479" y="826"/>
                  </a:lnTo>
                  <a:close/>
                </a:path>
              </a:pathLst>
            </a:custGeom>
            <a:gradFill>
              <a:gsLst>
                <a:gs pos="74000">
                  <a:schemeClr val="accent1"/>
                </a:gs>
                <a:gs pos="2339">
                  <a:schemeClr val="accent2"/>
                </a:gs>
                <a:gs pos="30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0726" name="组合 44"/>
          <p:cNvGrpSpPr>
            <a:grpSpLocks/>
          </p:cNvGrpSpPr>
          <p:nvPr/>
        </p:nvGrpSpPr>
        <p:grpSpPr bwMode="auto">
          <a:xfrm rot="-1712740">
            <a:off x="4300538" y="1649413"/>
            <a:ext cx="614362" cy="322262"/>
            <a:chOff x="4587144" y="1557338"/>
            <a:chExt cx="955734" cy="502104"/>
          </a:xfrm>
        </p:grpSpPr>
        <p:sp>
          <p:nvSpPr>
            <p:cNvPr id="6" name="燕尾形 5"/>
            <p:cNvSpPr/>
            <p:nvPr/>
          </p:nvSpPr>
          <p:spPr>
            <a:xfrm>
              <a:off x="4583695" y="1551552"/>
              <a:ext cx="372909" cy="502106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4878557" y="1557338"/>
              <a:ext cx="372909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5168471" y="1546350"/>
              <a:ext cx="372910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727" name="组合 45"/>
          <p:cNvGrpSpPr>
            <a:grpSpLocks/>
          </p:cNvGrpSpPr>
          <p:nvPr/>
        </p:nvGrpSpPr>
        <p:grpSpPr bwMode="auto">
          <a:xfrm rot="8674410">
            <a:off x="7589838" y="4613275"/>
            <a:ext cx="614362" cy="322263"/>
            <a:chOff x="4587144" y="1557338"/>
            <a:chExt cx="955734" cy="502104"/>
          </a:xfrm>
        </p:grpSpPr>
        <p:sp>
          <p:nvSpPr>
            <p:cNvPr id="47" name="燕尾形 46"/>
            <p:cNvSpPr/>
            <p:nvPr/>
          </p:nvSpPr>
          <p:spPr>
            <a:xfrm>
              <a:off x="4587755" y="1565667"/>
              <a:ext cx="372909" cy="502102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>
              <a:off x="4878557" y="1557338"/>
              <a:ext cx="372909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5170830" y="1568272"/>
              <a:ext cx="372910" cy="502102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728" name="组合 49"/>
          <p:cNvGrpSpPr>
            <a:grpSpLocks/>
          </p:cNvGrpSpPr>
          <p:nvPr/>
        </p:nvGrpSpPr>
        <p:grpSpPr bwMode="auto">
          <a:xfrm>
            <a:off x="5780088" y="1173163"/>
            <a:ext cx="612775" cy="323850"/>
            <a:chOff x="4587144" y="1557338"/>
            <a:chExt cx="955734" cy="502104"/>
          </a:xfrm>
        </p:grpSpPr>
        <p:sp>
          <p:nvSpPr>
            <p:cNvPr id="51" name="燕尾形 50"/>
            <p:cNvSpPr/>
            <p:nvPr/>
          </p:nvSpPr>
          <p:spPr>
            <a:xfrm>
              <a:off x="4587144" y="1557338"/>
              <a:ext cx="373874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4879311" y="1557338"/>
              <a:ext cx="371399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5169002" y="1557338"/>
              <a:ext cx="373876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729" name="组合 53"/>
          <p:cNvGrpSpPr>
            <a:grpSpLocks/>
          </p:cNvGrpSpPr>
          <p:nvPr/>
        </p:nvGrpSpPr>
        <p:grpSpPr bwMode="auto">
          <a:xfrm rot="10800000">
            <a:off x="5803900" y="5124450"/>
            <a:ext cx="612775" cy="322263"/>
            <a:chOff x="4587144" y="1557338"/>
            <a:chExt cx="955734" cy="502104"/>
          </a:xfrm>
        </p:grpSpPr>
        <p:sp>
          <p:nvSpPr>
            <p:cNvPr id="55" name="燕尾形 54"/>
            <p:cNvSpPr/>
            <p:nvPr/>
          </p:nvSpPr>
          <p:spPr>
            <a:xfrm>
              <a:off x="4611904" y="1557338"/>
              <a:ext cx="373874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4879311" y="1557338"/>
              <a:ext cx="371399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5193762" y="1557338"/>
              <a:ext cx="373876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730" name="组合 57"/>
          <p:cNvGrpSpPr>
            <a:grpSpLocks/>
          </p:cNvGrpSpPr>
          <p:nvPr/>
        </p:nvGrpSpPr>
        <p:grpSpPr bwMode="auto">
          <a:xfrm rot="-8758813">
            <a:off x="4278313" y="4760913"/>
            <a:ext cx="614362" cy="322262"/>
            <a:chOff x="4587144" y="1557338"/>
            <a:chExt cx="955734" cy="502104"/>
          </a:xfrm>
        </p:grpSpPr>
        <p:sp>
          <p:nvSpPr>
            <p:cNvPr id="59" name="燕尾形 58"/>
            <p:cNvSpPr/>
            <p:nvPr/>
          </p:nvSpPr>
          <p:spPr>
            <a:xfrm>
              <a:off x="4598434" y="1561697"/>
              <a:ext cx="372910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4878557" y="1557338"/>
              <a:ext cx="372909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5175155" y="1559745"/>
              <a:ext cx="372910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731" name="组合 61"/>
          <p:cNvGrpSpPr>
            <a:grpSpLocks/>
          </p:cNvGrpSpPr>
          <p:nvPr/>
        </p:nvGrpSpPr>
        <p:grpSpPr bwMode="auto">
          <a:xfrm rot="1453926">
            <a:off x="7272338" y="1493838"/>
            <a:ext cx="614362" cy="322262"/>
            <a:chOff x="4587144" y="1557338"/>
            <a:chExt cx="955734" cy="502104"/>
          </a:xfrm>
        </p:grpSpPr>
        <p:sp>
          <p:nvSpPr>
            <p:cNvPr id="63" name="燕尾形 62"/>
            <p:cNvSpPr/>
            <p:nvPr/>
          </p:nvSpPr>
          <p:spPr>
            <a:xfrm>
              <a:off x="4574638" y="1556007"/>
              <a:ext cx="372909" cy="502106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燕尾形 63"/>
            <p:cNvSpPr/>
            <p:nvPr/>
          </p:nvSpPr>
          <p:spPr>
            <a:xfrm>
              <a:off x="4878557" y="1557338"/>
              <a:ext cx="372909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5157138" y="1556527"/>
              <a:ext cx="372910" cy="502104"/>
            </a:xfrm>
            <a:prstGeom prst="chevron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0732" name="文本框 65"/>
          <p:cNvSpPr txBox="1">
            <a:spLocks noChangeArrowheads="1"/>
          </p:cNvSpPr>
          <p:nvPr/>
        </p:nvSpPr>
        <p:spPr bwMode="auto">
          <a:xfrm>
            <a:off x="4662488" y="2668588"/>
            <a:ext cx="14509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相互关系</a:t>
            </a:r>
          </a:p>
        </p:txBody>
      </p:sp>
      <p:sp>
        <p:nvSpPr>
          <p:cNvPr id="30733" name="文本框 66"/>
          <p:cNvSpPr txBox="1">
            <a:spLocks noChangeArrowheads="1"/>
          </p:cNvSpPr>
          <p:nvPr/>
        </p:nvSpPr>
        <p:spPr bwMode="auto">
          <a:xfrm>
            <a:off x="6683375" y="3441700"/>
            <a:ext cx="14509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相互关系</a:t>
            </a:r>
          </a:p>
        </p:txBody>
      </p:sp>
      <p:sp>
        <p:nvSpPr>
          <p:cNvPr id="30734" name="文本框 67"/>
          <p:cNvSpPr txBox="1">
            <a:spLocks noChangeArrowheads="1"/>
          </p:cNvSpPr>
          <p:nvPr/>
        </p:nvSpPr>
        <p:spPr bwMode="auto">
          <a:xfrm rot="-1078097">
            <a:off x="4883150" y="1192213"/>
            <a:ext cx="1450975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过程一</a:t>
            </a:r>
          </a:p>
        </p:txBody>
      </p:sp>
      <p:sp>
        <p:nvSpPr>
          <p:cNvPr id="30735" name="文本框 68"/>
          <p:cNvSpPr txBox="1">
            <a:spLocks noChangeArrowheads="1"/>
          </p:cNvSpPr>
          <p:nvPr/>
        </p:nvSpPr>
        <p:spPr bwMode="auto">
          <a:xfrm rot="1109144">
            <a:off x="6440488" y="1366838"/>
            <a:ext cx="14509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过程二</a:t>
            </a:r>
          </a:p>
        </p:txBody>
      </p:sp>
      <p:sp>
        <p:nvSpPr>
          <p:cNvPr id="30736" name="文本框 69"/>
          <p:cNvSpPr txBox="1">
            <a:spLocks noChangeArrowheads="1"/>
          </p:cNvSpPr>
          <p:nvPr/>
        </p:nvSpPr>
        <p:spPr bwMode="auto">
          <a:xfrm rot="-835459">
            <a:off x="6610350" y="4929188"/>
            <a:ext cx="14509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过程一</a:t>
            </a:r>
          </a:p>
        </p:txBody>
      </p:sp>
      <p:sp>
        <p:nvSpPr>
          <p:cNvPr id="30737" name="文本框 70"/>
          <p:cNvSpPr txBox="1">
            <a:spLocks noChangeArrowheads="1"/>
          </p:cNvSpPr>
          <p:nvPr/>
        </p:nvSpPr>
        <p:spPr bwMode="auto">
          <a:xfrm rot="845568">
            <a:off x="4903788" y="5116513"/>
            <a:ext cx="14509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过程二</a:t>
            </a:r>
          </a:p>
        </p:txBody>
      </p:sp>
      <p:sp>
        <p:nvSpPr>
          <p:cNvPr id="82" name="椭圆 81"/>
          <p:cNvSpPr/>
          <p:nvPr/>
        </p:nvSpPr>
        <p:spPr>
          <a:xfrm>
            <a:off x="5094288" y="2219325"/>
            <a:ext cx="2128837" cy="2128838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5203825" y="2330450"/>
            <a:ext cx="1908175" cy="190817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740" name="组合 83"/>
          <p:cNvGrpSpPr>
            <a:grpSpLocks/>
          </p:cNvGrpSpPr>
          <p:nvPr/>
        </p:nvGrpSpPr>
        <p:grpSpPr bwMode="auto">
          <a:xfrm>
            <a:off x="4689475" y="2806700"/>
            <a:ext cx="2894013" cy="871538"/>
            <a:chOff x="4690122" y="3054149"/>
            <a:chExt cx="2892780" cy="872145"/>
          </a:xfrm>
        </p:grpSpPr>
        <p:sp>
          <p:nvSpPr>
            <p:cNvPr id="32" name="任意多边形 31"/>
            <p:cNvSpPr/>
            <p:nvPr/>
          </p:nvSpPr>
          <p:spPr>
            <a:xfrm>
              <a:off x="4690122" y="3054149"/>
              <a:ext cx="2892780" cy="341551"/>
            </a:xfrm>
            <a:custGeom>
              <a:avLst/>
              <a:gdLst>
                <a:gd name="connsiteX0" fmla="*/ 2551061 w 2892780"/>
                <a:gd name="connsiteY0" fmla="*/ 0 h 341719"/>
                <a:gd name="connsiteX1" fmla="*/ 2892780 w 2892780"/>
                <a:gd name="connsiteY1" fmla="*/ 341719 h 341719"/>
                <a:gd name="connsiteX2" fmla="*/ 0 w 2892780"/>
                <a:gd name="connsiteY2" fmla="*/ 341719 h 341719"/>
                <a:gd name="connsiteX3" fmla="*/ 0 w 2892780"/>
                <a:gd name="connsiteY3" fmla="*/ 191263 h 341719"/>
                <a:gd name="connsiteX4" fmla="*/ 2551061 w 2892780"/>
                <a:gd name="connsiteY4" fmla="*/ 191263 h 341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2780" h="341719">
                  <a:moveTo>
                    <a:pt x="2551061" y="0"/>
                  </a:moveTo>
                  <a:lnTo>
                    <a:pt x="2892780" y="341719"/>
                  </a:lnTo>
                  <a:lnTo>
                    <a:pt x="0" y="341719"/>
                  </a:lnTo>
                  <a:lnTo>
                    <a:pt x="0" y="191263"/>
                  </a:lnTo>
                  <a:lnTo>
                    <a:pt x="2551061" y="19126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flipH="1" flipV="1">
              <a:off x="4690122" y="3584743"/>
              <a:ext cx="2892780" cy="341551"/>
            </a:xfrm>
            <a:custGeom>
              <a:avLst/>
              <a:gdLst>
                <a:gd name="connsiteX0" fmla="*/ 2551061 w 2892780"/>
                <a:gd name="connsiteY0" fmla="*/ 0 h 341719"/>
                <a:gd name="connsiteX1" fmla="*/ 2892780 w 2892780"/>
                <a:gd name="connsiteY1" fmla="*/ 341719 h 341719"/>
                <a:gd name="connsiteX2" fmla="*/ 0 w 2892780"/>
                <a:gd name="connsiteY2" fmla="*/ 341719 h 341719"/>
                <a:gd name="connsiteX3" fmla="*/ 0 w 2892780"/>
                <a:gd name="connsiteY3" fmla="*/ 191263 h 341719"/>
                <a:gd name="connsiteX4" fmla="*/ 2551061 w 2892780"/>
                <a:gd name="connsiteY4" fmla="*/ 191263 h 341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2780" h="341719">
                  <a:moveTo>
                    <a:pt x="2551061" y="0"/>
                  </a:moveTo>
                  <a:lnTo>
                    <a:pt x="2892780" y="341719"/>
                  </a:lnTo>
                  <a:lnTo>
                    <a:pt x="0" y="341719"/>
                  </a:lnTo>
                  <a:lnTo>
                    <a:pt x="0" y="191263"/>
                  </a:lnTo>
                  <a:lnTo>
                    <a:pt x="2551061" y="19126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741" name="组合 84"/>
          <p:cNvGrpSpPr>
            <a:grpSpLocks/>
          </p:cNvGrpSpPr>
          <p:nvPr/>
        </p:nvGrpSpPr>
        <p:grpSpPr bwMode="auto">
          <a:xfrm>
            <a:off x="5199063" y="1868488"/>
            <a:ext cx="1866900" cy="2913062"/>
            <a:chOff x="3727451" y="471488"/>
            <a:chExt cx="1870075" cy="2916237"/>
          </a:xfrm>
        </p:grpSpPr>
        <p:sp>
          <p:nvSpPr>
            <p:cNvPr id="30753" name="Freeform 66"/>
            <p:cNvSpPr>
              <a:spLocks/>
            </p:cNvSpPr>
            <p:nvPr/>
          </p:nvSpPr>
          <p:spPr bwMode="auto">
            <a:xfrm>
              <a:off x="4627563" y="798513"/>
              <a:ext cx="190500" cy="171450"/>
            </a:xfrm>
            <a:custGeom>
              <a:avLst/>
              <a:gdLst>
                <a:gd name="T0" fmla="*/ 0 w 11"/>
                <a:gd name="T1" fmla="*/ 2147483647 h 10"/>
                <a:gd name="T2" fmla="*/ 0 w 11"/>
                <a:gd name="T3" fmla="*/ 2147483647 h 10"/>
                <a:gd name="T4" fmla="*/ 2147483647 w 11"/>
                <a:gd name="T5" fmla="*/ 2147483647 h 10"/>
                <a:gd name="T6" fmla="*/ 2147483647 w 11"/>
                <a:gd name="T7" fmla="*/ 2147483647 h 10"/>
                <a:gd name="T8" fmla="*/ 2147483647 w 11"/>
                <a:gd name="T9" fmla="*/ 2147483647 h 10"/>
                <a:gd name="T10" fmla="*/ 2147483647 w 11"/>
                <a:gd name="T11" fmla="*/ 2147483647 h 10"/>
                <a:gd name="T12" fmla="*/ 0 w 11"/>
                <a:gd name="T13" fmla="*/ 2147483647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0">
                  <a:moveTo>
                    <a:pt x="0" y="1"/>
                  </a:moveTo>
                  <a:cubicBezTo>
                    <a:pt x="0" y="1"/>
                    <a:pt x="0" y="5"/>
                    <a:pt x="0" y="5"/>
                  </a:cubicBezTo>
                  <a:cubicBezTo>
                    <a:pt x="0" y="5"/>
                    <a:pt x="3" y="10"/>
                    <a:pt x="4" y="10"/>
                  </a:cubicBezTo>
                  <a:cubicBezTo>
                    <a:pt x="5" y="10"/>
                    <a:pt x="8" y="9"/>
                    <a:pt x="9" y="9"/>
                  </a:cubicBezTo>
                  <a:cubicBezTo>
                    <a:pt x="9" y="9"/>
                    <a:pt x="11" y="5"/>
                    <a:pt x="11" y="5"/>
                  </a:cubicBezTo>
                  <a:cubicBezTo>
                    <a:pt x="11" y="5"/>
                    <a:pt x="10" y="1"/>
                    <a:pt x="10" y="1"/>
                  </a:cubicBezTo>
                  <a:cubicBezTo>
                    <a:pt x="1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4" name="Freeform 67"/>
            <p:cNvSpPr>
              <a:spLocks/>
            </p:cNvSpPr>
            <p:nvPr/>
          </p:nvSpPr>
          <p:spPr bwMode="auto">
            <a:xfrm>
              <a:off x="3744913" y="969963"/>
              <a:ext cx="120650" cy="119062"/>
            </a:xfrm>
            <a:custGeom>
              <a:avLst/>
              <a:gdLst>
                <a:gd name="T0" fmla="*/ 2147483647 w 7"/>
                <a:gd name="T1" fmla="*/ 2147483647 h 7"/>
                <a:gd name="T2" fmla="*/ 2147483647 w 7"/>
                <a:gd name="T3" fmla="*/ 2147483647 h 7"/>
                <a:gd name="T4" fmla="*/ 2147483647 w 7"/>
                <a:gd name="T5" fmla="*/ 2147483647 h 7"/>
                <a:gd name="T6" fmla="*/ 2147483647 w 7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7">
                  <a:moveTo>
                    <a:pt x="1" y="6"/>
                  </a:moveTo>
                  <a:cubicBezTo>
                    <a:pt x="1" y="6"/>
                    <a:pt x="0" y="2"/>
                    <a:pt x="3" y="1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7" y="4"/>
                    <a:pt x="2" y="7"/>
                    <a:pt x="1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5" name="Freeform 68"/>
            <p:cNvSpPr>
              <a:spLocks/>
            </p:cNvSpPr>
            <p:nvPr/>
          </p:nvSpPr>
          <p:spPr bwMode="auto">
            <a:xfrm>
              <a:off x="5476876" y="1038225"/>
              <a:ext cx="103188" cy="119062"/>
            </a:xfrm>
            <a:custGeom>
              <a:avLst/>
              <a:gdLst>
                <a:gd name="T0" fmla="*/ 0 w 6"/>
                <a:gd name="T1" fmla="*/ 2147483647 h 7"/>
                <a:gd name="T2" fmla="*/ 2147483647 w 6"/>
                <a:gd name="T3" fmla="*/ 2147483647 h 7"/>
                <a:gd name="T4" fmla="*/ 2147483647 w 6"/>
                <a:gd name="T5" fmla="*/ 2147483647 h 7"/>
                <a:gd name="T6" fmla="*/ 2147483647 w 6"/>
                <a:gd name="T7" fmla="*/ 2147483647 h 7"/>
                <a:gd name="T8" fmla="*/ 0 w 6"/>
                <a:gd name="T9" fmla="*/ 214748364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3"/>
                    <a:pt x="1" y="7"/>
                    <a:pt x="2" y="7"/>
                  </a:cubicBezTo>
                  <a:cubicBezTo>
                    <a:pt x="4" y="7"/>
                    <a:pt x="6" y="6"/>
                    <a:pt x="6" y="5"/>
                  </a:cubicBezTo>
                  <a:cubicBezTo>
                    <a:pt x="6" y="4"/>
                    <a:pt x="6" y="2"/>
                    <a:pt x="5" y="1"/>
                  </a:cubicBezTo>
                  <a:cubicBezTo>
                    <a:pt x="3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6" name="Freeform 69"/>
            <p:cNvSpPr>
              <a:spLocks/>
            </p:cNvSpPr>
            <p:nvPr/>
          </p:nvSpPr>
          <p:spPr bwMode="auto">
            <a:xfrm>
              <a:off x="4281488" y="1552575"/>
              <a:ext cx="866775" cy="428625"/>
            </a:xfrm>
            <a:custGeom>
              <a:avLst/>
              <a:gdLst>
                <a:gd name="T0" fmla="*/ 0 w 50"/>
                <a:gd name="T1" fmla="*/ 2147483647 h 25"/>
                <a:gd name="T2" fmla="*/ 2147483647 w 50"/>
                <a:gd name="T3" fmla="*/ 2147483647 h 25"/>
                <a:gd name="T4" fmla="*/ 2147483647 w 50"/>
                <a:gd name="T5" fmla="*/ 2147483647 h 25"/>
                <a:gd name="T6" fmla="*/ 2147483647 w 50"/>
                <a:gd name="T7" fmla="*/ 2147483647 h 25"/>
                <a:gd name="T8" fmla="*/ 2147483647 w 50"/>
                <a:gd name="T9" fmla="*/ 0 h 25"/>
                <a:gd name="T10" fmla="*/ 2147483647 w 50"/>
                <a:gd name="T11" fmla="*/ 0 h 25"/>
                <a:gd name="T12" fmla="*/ 0 w 50"/>
                <a:gd name="T13" fmla="*/ 2147483647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25">
                  <a:moveTo>
                    <a:pt x="0" y="22"/>
                  </a:moveTo>
                  <a:cubicBezTo>
                    <a:pt x="0" y="22"/>
                    <a:pt x="4" y="25"/>
                    <a:pt x="15" y="25"/>
                  </a:cubicBezTo>
                  <a:cubicBezTo>
                    <a:pt x="25" y="25"/>
                    <a:pt x="50" y="23"/>
                    <a:pt x="50" y="24"/>
                  </a:cubicBezTo>
                  <a:cubicBezTo>
                    <a:pt x="50" y="24"/>
                    <a:pt x="50" y="23"/>
                    <a:pt x="50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0" y="18"/>
                    <a:pt x="0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7" name="Freeform 70"/>
            <p:cNvSpPr>
              <a:spLocks/>
            </p:cNvSpPr>
            <p:nvPr/>
          </p:nvSpPr>
          <p:spPr bwMode="auto">
            <a:xfrm>
              <a:off x="4403726" y="1620838"/>
              <a:ext cx="639763" cy="1612900"/>
            </a:xfrm>
            <a:custGeom>
              <a:avLst/>
              <a:gdLst>
                <a:gd name="T0" fmla="*/ 0 w 37"/>
                <a:gd name="T1" fmla="*/ 2147483647 h 94"/>
                <a:gd name="T2" fmla="*/ 2147483647 w 37"/>
                <a:gd name="T3" fmla="*/ 2147483647 h 94"/>
                <a:gd name="T4" fmla="*/ 2147483647 w 37"/>
                <a:gd name="T5" fmla="*/ 2147483647 h 94"/>
                <a:gd name="T6" fmla="*/ 2147483647 w 37"/>
                <a:gd name="T7" fmla="*/ 2147483647 h 94"/>
                <a:gd name="T8" fmla="*/ 2147483647 w 37"/>
                <a:gd name="T9" fmla="*/ 2147483647 h 94"/>
                <a:gd name="T10" fmla="*/ 2147483647 w 37"/>
                <a:gd name="T11" fmla="*/ 2147483647 h 94"/>
                <a:gd name="T12" fmla="*/ 2147483647 w 37"/>
                <a:gd name="T13" fmla="*/ 2147483647 h 94"/>
                <a:gd name="T14" fmla="*/ 2147483647 w 37"/>
                <a:gd name="T15" fmla="*/ 2147483647 h 94"/>
                <a:gd name="T16" fmla="*/ 2147483647 w 37"/>
                <a:gd name="T17" fmla="*/ 2147483647 h 94"/>
                <a:gd name="T18" fmla="*/ 2147483647 w 37"/>
                <a:gd name="T19" fmla="*/ 2147483647 h 94"/>
                <a:gd name="T20" fmla="*/ 2147483647 w 37"/>
                <a:gd name="T21" fmla="*/ 2147483647 h 94"/>
                <a:gd name="T22" fmla="*/ 2147483647 w 37"/>
                <a:gd name="T23" fmla="*/ 2147483647 h 94"/>
                <a:gd name="T24" fmla="*/ 2147483647 w 37"/>
                <a:gd name="T25" fmla="*/ 2147483647 h 94"/>
                <a:gd name="T26" fmla="*/ 2147483647 w 37"/>
                <a:gd name="T27" fmla="*/ 2147483647 h 94"/>
                <a:gd name="T28" fmla="*/ 2147483647 w 37"/>
                <a:gd name="T29" fmla="*/ 2147483647 h 94"/>
                <a:gd name="T30" fmla="*/ 2147483647 w 37"/>
                <a:gd name="T31" fmla="*/ 2147483647 h 94"/>
                <a:gd name="T32" fmla="*/ 2147483647 w 37"/>
                <a:gd name="T33" fmla="*/ 2147483647 h 94"/>
                <a:gd name="T34" fmla="*/ 2147483647 w 37"/>
                <a:gd name="T35" fmla="*/ 2147483647 h 94"/>
                <a:gd name="T36" fmla="*/ 2147483647 w 37"/>
                <a:gd name="T37" fmla="*/ 2147483647 h 94"/>
                <a:gd name="T38" fmla="*/ 2147483647 w 37"/>
                <a:gd name="T39" fmla="*/ 2147483647 h 94"/>
                <a:gd name="T40" fmla="*/ 2147483647 w 37"/>
                <a:gd name="T41" fmla="*/ 2147483647 h 94"/>
                <a:gd name="T42" fmla="*/ 2147483647 w 37"/>
                <a:gd name="T43" fmla="*/ 2147483647 h 94"/>
                <a:gd name="T44" fmla="*/ 2147483647 w 37"/>
                <a:gd name="T45" fmla="*/ 0 h 94"/>
                <a:gd name="T46" fmla="*/ 0 w 37"/>
                <a:gd name="T47" fmla="*/ 2147483647 h 9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7" h="94">
                  <a:moveTo>
                    <a:pt x="0" y="7"/>
                  </a:moveTo>
                  <a:cubicBezTo>
                    <a:pt x="0" y="7"/>
                    <a:pt x="1" y="24"/>
                    <a:pt x="3" y="28"/>
                  </a:cubicBezTo>
                  <a:cubicBezTo>
                    <a:pt x="4" y="31"/>
                    <a:pt x="4" y="37"/>
                    <a:pt x="4" y="38"/>
                  </a:cubicBezTo>
                  <a:cubicBezTo>
                    <a:pt x="4" y="39"/>
                    <a:pt x="4" y="57"/>
                    <a:pt x="6" y="62"/>
                  </a:cubicBezTo>
                  <a:cubicBezTo>
                    <a:pt x="6" y="62"/>
                    <a:pt x="9" y="87"/>
                    <a:pt x="10" y="89"/>
                  </a:cubicBezTo>
                  <a:cubicBezTo>
                    <a:pt x="10" y="89"/>
                    <a:pt x="7" y="93"/>
                    <a:pt x="10" y="94"/>
                  </a:cubicBezTo>
                  <a:cubicBezTo>
                    <a:pt x="10" y="94"/>
                    <a:pt x="19" y="93"/>
                    <a:pt x="21" y="94"/>
                  </a:cubicBezTo>
                  <a:cubicBezTo>
                    <a:pt x="21" y="94"/>
                    <a:pt x="21" y="91"/>
                    <a:pt x="21" y="90"/>
                  </a:cubicBezTo>
                  <a:cubicBezTo>
                    <a:pt x="20" y="89"/>
                    <a:pt x="19" y="87"/>
                    <a:pt x="19" y="87"/>
                  </a:cubicBezTo>
                  <a:cubicBezTo>
                    <a:pt x="19" y="87"/>
                    <a:pt x="22" y="83"/>
                    <a:pt x="21" y="81"/>
                  </a:cubicBezTo>
                  <a:cubicBezTo>
                    <a:pt x="21" y="79"/>
                    <a:pt x="17" y="38"/>
                    <a:pt x="19" y="34"/>
                  </a:cubicBezTo>
                  <a:cubicBezTo>
                    <a:pt x="19" y="34"/>
                    <a:pt x="21" y="44"/>
                    <a:pt x="22" y="44"/>
                  </a:cubicBezTo>
                  <a:cubicBezTo>
                    <a:pt x="22" y="44"/>
                    <a:pt x="22" y="54"/>
                    <a:pt x="24" y="55"/>
                  </a:cubicBezTo>
                  <a:cubicBezTo>
                    <a:pt x="24" y="55"/>
                    <a:pt x="26" y="74"/>
                    <a:pt x="24" y="76"/>
                  </a:cubicBezTo>
                  <a:cubicBezTo>
                    <a:pt x="24" y="76"/>
                    <a:pt x="22" y="83"/>
                    <a:pt x="25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4" y="80"/>
                    <a:pt x="34" y="79"/>
                  </a:cubicBezTo>
                  <a:cubicBezTo>
                    <a:pt x="35" y="78"/>
                    <a:pt x="35" y="76"/>
                    <a:pt x="34" y="75"/>
                  </a:cubicBezTo>
                  <a:cubicBezTo>
                    <a:pt x="33" y="74"/>
                    <a:pt x="33" y="54"/>
                    <a:pt x="35" y="52"/>
                  </a:cubicBezTo>
                  <a:cubicBezTo>
                    <a:pt x="37" y="51"/>
                    <a:pt x="37" y="48"/>
                    <a:pt x="35" y="45"/>
                  </a:cubicBezTo>
                  <a:cubicBezTo>
                    <a:pt x="35" y="45"/>
                    <a:pt x="37" y="21"/>
                    <a:pt x="36" y="18"/>
                  </a:cubicBezTo>
                  <a:cubicBezTo>
                    <a:pt x="35" y="14"/>
                    <a:pt x="35" y="2"/>
                    <a:pt x="35" y="2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8" name="Freeform 71"/>
            <p:cNvSpPr>
              <a:spLocks/>
            </p:cNvSpPr>
            <p:nvPr/>
          </p:nvSpPr>
          <p:spPr bwMode="auto">
            <a:xfrm>
              <a:off x="4403726" y="1620838"/>
              <a:ext cx="276225" cy="223837"/>
            </a:xfrm>
            <a:custGeom>
              <a:avLst/>
              <a:gdLst>
                <a:gd name="T0" fmla="*/ 2147483647 w 16"/>
                <a:gd name="T1" fmla="*/ 2147483647 h 13"/>
                <a:gd name="T2" fmla="*/ 0 w 16"/>
                <a:gd name="T3" fmla="*/ 2147483647 h 13"/>
                <a:gd name="T4" fmla="*/ 2147483647 w 16"/>
                <a:gd name="T5" fmla="*/ 2147483647 h 13"/>
                <a:gd name="T6" fmla="*/ 2147483647 w 16"/>
                <a:gd name="T7" fmla="*/ 2147483647 h 13"/>
                <a:gd name="T8" fmla="*/ 2147483647 w 16"/>
                <a:gd name="T9" fmla="*/ 2147483647 h 13"/>
                <a:gd name="T10" fmla="*/ 2147483647 w 16"/>
                <a:gd name="T11" fmla="*/ 2147483647 h 13"/>
                <a:gd name="T12" fmla="*/ 2147483647 w 16"/>
                <a:gd name="T13" fmla="*/ 0 h 13"/>
                <a:gd name="T14" fmla="*/ 2147483647 w 16"/>
                <a:gd name="T15" fmla="*/ 0 h 13"/>
                <a:gd name="T16" fmla="*/ 2147483647 w 16"/>
                <a:gd name="T17" fmla="*/ 2147483647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" h="13">
                  <a:moveTo>
                    <a:pt x="2" y="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10"/>
                    <a:pt x="1" y="13"/>
                  </a:cubicBezTo>
                  <a:cubicBezTo>
                    <a:pt x="2" y="12"/>
                    <a:pt x="3" y="10"/>
                    <a:pt x="4" y="10"/>
                  </a:cubicBezTo>
                  <a:cubicBezTo>
                    <a:pt x="6" y="7"/>
                    <a:pt x="4" y="7"/>
                    <a:pt x="6" y="6"/>
                  </a:cubicBezTo>
                  <a:cubicBezTo>
                    <a:pt x="9" y="6"/>
                    <a:pt x="14" y="10"/>
                    <a:pt x="16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9" name="Freeform 72"/>
            <p:cNvSpPr>
              <a:spLocks/>
            </p:cNvSpPr>
            <p:nvPr/>
          </p:nvSpPr>
          <p:spPr bwMode="auto">
            <a:xfrm>
              <a:off x="4506913" y="1620838"/>
              <a:ext cx="536575" cy="1612900"/>
            </a:xfrm>
            <a:custGeom>
              <a:avLst/>
              <a:gdLst>
                <a:gd name="T0" fmla="*/ 2147483647 w 31"/>
                <a:gd name="T1" fmla="*/ 2147483647 h 94"/>
                <a:gd name="T2" fmla="*/ 2147483647 w 31"/>
                <a:gd name="T3" fmla="*/ 2147483647 h 94"/>
                <a:gd name="T4" fmla="*/ 2147483647 w 31"/>
                <a:gd name="T5" fmla="*/ 2147483647 h 94"/>
                <a:gd name="T6" fmla="*/ 2147483647 w 31"/>
                <a:gd name="T7" fmla="*/ 2147483647 h 94"/>
                <a:gd name="T8" fmla="*/ 2147483647 w 31"/>
                <a:gd name="T9" fmla="*/ 2147483647 h 94"/>
                <a:gd name="T10" fmla="*/ 2147483647 w 31"/>
                <a:gd name="T11" fmla="*/ 2147483647 h 94"/>
                <a:gd name="T12" fmla="*/ 2147483647 w 31"/>
                <a:gd name="T13" fmla="*/ 2147483647 h 94"/>
                <a:gd name="T14" fmla="*/ 2147483647 w 31"/>
                <a:gd name="T15" fmla="*/ 2147483647 h 94"/>
                <a:gd name="T16" fmla="*/ 2147483647 w 31"/>
                <a:gd name="T17" fmla="*/ 0 h 94"/>
                <a:gd name="T18" fmla="*/ 0 w 31"/>
                <a:gd name="T19" fmla="*/ 2147483647 h 94"/>
                <a:gd name="T20" fmla="*/ 2147483647 w 31"/>
                <a:gd name="T21" fmla="*/ 2147483647 h 94"/>
                <a:gd name="T22" fmla="*/ 0 w 31"/>
                <a:gd name="T23" fmla="*/ 2147483647 h 94"/>
                <a:gd name="T24" fmla="*/ 2147483647 w 31"/>
                <a:gd name="T25" fmla="*/ 2147483647 h 94"/>
                <a:gd name="T26" fmla="*/ 2147483647 w 31"/>
                <a:gd name="T27" fmla="*/ 2147483647 h 94"/>
                <a:gd name="T28" fmla="*/ 0 w 31"/>
                <a:gd name="T29" fmla="*/ 2147483647 h 94"/>
                <a:gd name="T30" fmla="*/ 2147483647 w 31"/>
                <a:gd name="T31" fmla="*/ 2147483647 h 94"/>
                <a:gd name="T32" fmla="*/ 0 w 31"/>
                <a:gd name="T33" fmla="*/ 2147483647 h 94"/>
                <a:gd name="T34" fmla="*/ 2147483647 w 31"/>
                <a:gd name="T35" fmla="*/ 2147483647 h 94"/>
                <a:gd name="T36" fmla="*/ 2147483647 w 31"/>
                <a:gd name="T37" fmla="*/ 2147483647 h 94"/>
                <a:gd name="T38" fmla="*/ 2147483647 w 31"/>
                <a:gd name="T39" fmla="*/ 2147483647 h 94"/>
                <a:gd name="T40" fmla="*/ 2147483647 w 31"/>
                <a:gd name="T41" fmla="*/ 2147483647 h 94"/>
                <a:gd name="T42" fmla="*/ 2147483647 w 31"/>
                <a:gd name="T43" fmla="*/ 2147483647 h 94"/>
                <a:gd name="T44" fmla="*/ 2147483647 w 31"/>
                <a:gd name="T45" fmla="*/ 2147483647 h 94"/>
                <a:gd name="T46" fmla="*/ 2147483647 w 31"/>
                <a:gd name="T47" fmla="*/ 2147483647 h 94"/>
                <a:gd name="T48" fmla="*/ 2147483647 w 31"/>
                <a:gd name="T49" fmla="*/ 2147483647 h 94"/>
                <a:gd name="T50" fmla="*/ 2147483647 w 31"/>
                <a:gd name="T51" fmla="*/ 2147483647 h 94"/>
                <a:gd name="T52" fmla="*/ 2147483647 w 31"/>
                <a:gd name="T53" fmla="*/ 2147483647 h 94"/>
                <a:gd name="T54" fmla="*/ 2147483647 w 31"/>
                <a:gd name="T55" fmla="*/ 2147483647 h 94"/>
                <a:gd name="T56" fmla="*/ 2147483647 w 31"/>
                <a:gd name="T57" fmla="*/ 2147483647 h 94"/>
                <a:gd name="T58" fmla="*/ 2147483647 w 31"/>
                <a:gd name="T59" fmla="*/ 2147483647 h 94"/>
                <a:gd name="T60" fmla="*/ 2147483647 w 31"/>
                <a:gd name="T61" fmla="*/ 2147483647 h 94"/>
                <a:gd name="T62" fmla="*/ 2147483647 w 31"/>
                <a:gd name="T63" fmla="*/ 2147483647 h 94"/>
                <a:gd name="T64" fmla="*/ 2147483647 w 31"/>
                <a:gd name="T65" fmla="*/ 2147483647 h 94"/>
                <a:gd name="T66" fmla="*/ 2147483647 w 31"/>
                <a:gd name="T67" fmla="*/ 2147483647 h 94"/>
                <a:gd name="T68" fmla="*/ 2147483647 w 31"/>
                <a:gd name="T69" fmla="*/ 2147483647 h 94"/>
                <a:gd name="T70" fmla="*/ 2147483647 w 31"/>
                <a:gd name="T71" fmla="*/ 2147483647 h 94"/>
                <a:gd name="T72" fmla="*/ 2147483647 w 31"/>
                <a:gd name="T73" fmla="*/ 2147483647 h 94"/>
                <a:gd name="T74" fmla="*/ 2147483647 w 31"/>
                <a:gd name="T75" fmla="*/ 2147483647 h 94"/>
                <a:gd name="T76" fmla="*/ 2147483647 w 31"/>
                <a:gd name="T77" fmla="*/ 2147483647 h 94"/>
                <a:gd name="T78" fmla="*/ 2147483647 w 31"/>
                <a:gd name="T79" fmla="*/ 2147483647 h 94"/>
                <a:gd name="T80" fmla="*/ 2147483647 w 31"/>
                <a:gd name="T81" fmla="*/ 2147483647 h 94"/>
                <a:gd name="T82" fmla="*/ 2147483647 w 31"/>
                <a:gd name="T83" fmla="*/ 2147483647 h 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" h="94">
                  <a:moveTo>
                    <a:pt x="25" y="75"/>
                  </a:moveTo>
                  <a:cubicBezTo>
                    <a:pt x="25" y="75"/>
                    <a:pt x="22" y="66"/>
                    <a:pt x="23" y="63"/>
                  </a:cubicBezTo>
                  <a:cubicBezTo>
                    <a:pt x="24" y="56"/>
                    <a:pt x="18" y="35"/>
                    <a:pt x="18" y="32"/>
                  </a:cubicBezTo>
                  <a:cubicBezTo>
                    <a:pt x="17" y="30"/>
                    <a:pt x="17" y="23"/>
                    <a:pt x="16" y="21"/>
                  </a:cubicBezTo>
                  <a:cubicBezTo>
                    <a:pt x="15" y="19"/>
                    <a:pt x="23" y="22"/>
                    <a:pt x="26" y="23"/>
                  </a:cubicBezTo>
                  <a:cubicBezTo>
                    <a:pt x="28" y="24"/>
                    <a:pt x="29" y="29"/>
                    <a:pt x="30" y="33"/>
                  </a:cubicBezTo>
                  <a:cubicBezTo>
                    <a:pt x="30" y="26"/>
                    <a:pt x="31" y="19"/>
                    <a:pt x="30" y="18"/>
                  </a:cubicBezTo>
                  <a:cubicBezTo>
                    <a:pt x="29" y="14"/>
                    <a:pt x="29" y="2"/>
                    <a:pt x="29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5"/>
                    <a:pt x="14" y="13"/>
                    <a:pt x="11" y="16"/>
                  </a:cubicBezTo>
                  <a:cubicBezTo>
                    <a:pt x="8" y="19"/>
                    <a:pt x="0" y="17"/>
                    <a:pt x="0" y="17"/>
                  </a:cubicBezTo>
                  <a:cubicBezTo>
                    <a:pt x="0" y="17"/>
                    <a:pt x="0" y="17"/>
                    <a:pt x="4" y="18"/>
                  </a:cubicBezTo>
                  <a:cubicBezTo>
                    <a:pt x="8" y="20"/>
                    <a:pt x="6" y="22"/>
                    <a:pt x="6" y="22"/>
                  </a:cubicBezTo>
                  <a:cubicBezTo>
                    <a:pt x="1" y="21"/>
                    <a:pt x="0" y="23"/>
                    <a:pt x="0" y="23"/>
                  </a:cubicBezTo>
                  <a:cubicBezTo>
                    <a:pt x="5" y="24"/>
                    <a:pt x="9" y="26"/>
                    <a:pt x="9" y="26"/>
                  </a:cubicBezTo>
                  <a:cubicBezTo>
                    <a:pt x="3" y="24"/>
                    <a:pt x="0" y="27"/>
                    <a:pt x="0" y="27"/>
                  </a:cubicBezTo>
                  <a:cubicBezTo>
                    <a:pt x="0" y="27"/>
                    <a:pt x="5" y="25"/>
                    <a:pt x="6" y="27"/>
                  </a:cubicBezTo>
                  <a:cubicBezTo>
                    <a:pt x="8" y="30"/>
                    <a:pt x="9" y="47"/>
                    <a:pt x="9" y="50"/>
                  </a:cubicBezTo>
                  <a:cubicBezTo>
                    <a:pt x="9" y="53"/>
                    <a:pt x="11" y="66"/>
                    <a:pt x="12" y="67"/>
                  </a:cubicBezTo>
                  <a:cubicBezTo>
                    <a:pt x="13" y="69"/>
                    <a:pt x="12" y="77"/>
                    <a:pt x="11" y="75"/>
                  </a:cubicBezTo>
                  <a:cubicBezTo>
                    <a:pt x="9" y="73"/>
                    <a:pt x="4" y="35"/>
                    <a:pt x="4" y="3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6"/>
                    <a:pt x="9" y="82"/>
                    <a:pt x="11" y="85"/>
                  </a:cubicBezTo>
                  <a:cubicBezTo>
                    <a:pt x="13" y="87"/>
                    <a:pt x="11" y="89"/>
                    <a:pt x="11" y="89"/>
                  </a:cubicBezTo>
                  <a:cubicBezTo>
                    <a:pt x="10" y="89"/>
                    <a:pt x="6" y="86"/>
                    <a:pt x="3" y="83"/>
                  </a:cubicBezTo>
                  <a:cubicBezTo>
                    <a:pt x="3" y="86"/>
                    <a:pt x="4" y="88"/>
                    <a:pt x="4" y="89"/>
                  </a:cubicBezTo>
                  <a:cubicBezTo>
                    <a:pt x="4" y="89"/>
                    <a:pt x="1" y="93"/>
                    <a:pt x="4" y="94"/>
                  </a:cubicBezTo>
                  <a:cubicBezTo>
                    <a:pt x="4" y="94"/>
                    <a:pt x="13" y="93"/>
                    <a:pt x="15" y="94"/>
                  </a:cubicBezTo>
                  <a:cubicBezTo>
                    <a:pt x="15" y="94"/>
                    <a:pt x="16" y="90"/>
                    <a:pt x="15" y="89"/>
                  </a:cubicBezTo>
                  <a:cubicBezTo>
                    <a:pt x="15" y="88"/>
                    <a:pt x="15" y="87"/>
                    <a:pt x="15" y="87"/>
                  </a:cubicBezTo>
                  <a:cubicBezTo>
                    <a:pt x="15" y="87"/>
                    <a:pt x="16" y="83"/>
                    <a:pt x="15" y="81"/>
                  </a:cubicBezTo>
                  <a:cubicBezTo>
                    <a:pt x="15" y="79"/>
                    <a:pt x="11" y="38"/>
                    <a:pt x="13" y="34"/>
                  </a:cubicBezTo>
                  <a:cubicBezTo>
                    <a:pt x="13" y="34"/>
                    <a:pt x="14" y="44"/>
                    <a:pt x="15" y="44"/>
                  </a:cubicBezTo>
                  <a:cubicBezTo>
                    <a:pt x="15" y="44"/>
                    <a:pt x="16" y="55"/>
                    <a:pt x="17" y="56"/>
                  </a:cubicBezTo>
                  <a:cubicBezTo>
                    <a:pt x="17" y="56"/>
                    <a:pt x="19" y="73"/>
                    <a:pt x="18" y="76"/>
                  </a:cubicBezTo>
                  <a:cubicBezTo>
                    <a:pt x="18" y="76"/>
                    <a:pt x="16" y="83"/>
                    <a:pt x="19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8" y="80"/>
                    <a:pt x="28" y="79"/>
                  </a:cubicBezTo>
                  <a:cubicBezTo>
                    <a:pt x="29" y="78"/>
                    <a:pt x="29" y="76"/>
                    <a:pt x="28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6" y="75"/>
                    <a:pt x="25" y="75"/>
                    <a:pt x="25" y="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0" name="Freeform 73"/>
            <p:cNvSpPr>
              <a:spLocks/>
            </p:cNvSpPr>
            <p:nvPr/>
          </p:nvSpPr>
          <p:spPr bwMode="auto">
            <a:xfrm>
              <a:off x="4627563" y="814388"/>
              <a:ext cx="139700" cy="155575"/>
            </a:xfrm>
            <a:custGeom>
              <a:avLst/>
              <a:gdLst>
                <a:gd name="T0" fmla="*/ 0 w 8"/>
                <a:gd name="T1" fmla="*/ 0 h 9"/>
                <a:gd name="T2" fmla="*/ 0 w 8"/>
                <a:gd name="T3" fmla="*/ 2147483647 h 9"/>
                <a:gd name="T4" fmla="*/ 2147483647 w 8"/>
                <a:gd name="T5" fmla="*/ 2147483647 h 9"/>
                <a:gd name="T6" fmla="*/ 2147483647 w 8"/>
                <a:gd name="T7" fmla="*/ 2147483647 h 9"/>
                <a:gd name="T8" fmla="*/ 2147483647 w 8"/>
                <a:gd name="T9" fmla="*/ 2147483647 h 9"/>
                <a:gd name="T10" fmla="*/ 2147483647 w 8"/>
                <a:gd name="T11" fmla="*/ 2147483647 h 9"/>
                <a:gd name="T12" fmla="*/ 2147483647 w 8"/>
                <a:gd name="T13" fmla="*/ 2147483647 h 9"/>
                <a:gd name="T14" fmla="*/ 2147483647 w 8"/>
                <a:gd name="T15" fmla="*/ 2147483647 h 9"/>
                <a:gd name="T16" fmla="*/ 2147483647 w 8"/>
                <a:gd name="T17" fmla="*/ 0 h 9"/>
                <a:gd name="T18" fmla="*/ 0 w 8"/>
                <a:gd name="T19" fmla="*/ 0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0" y="0"/>
                    <a:pt x="0" y="4"/>
                    <a:pt x="0" y="4"/>
                  </a:cubicBezTo>
                  <a:cubicBezTo>
                    <a:pt x="0" y="4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8"/>
                    <a:pt x="5" y="8"/>
                  </a:cubicBezTo>
                  <a:cubicBezTo>
                    <a:pt x="6" y="7"/>
                    <a:pt x="5" y="6"/>
                    <a:pt x="5" y="6"/>
                  </a:cubicBezTo>
                  <a:cubicBezTo>
                    <a:pt x="5" y="6"/>
                    <a:pt x="7" y="6"/>
                    <a:pt x="7" y="5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8" y="3"/>
                    <a:pt x="4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1" name="Freeform 74"/>
            <p:cNvSpPr>
              <a:spLocks/>
            </p:cNvSpPr>
            <p:nvPr/>
          </p:nvSpPr>
          <p:spPr bwMode="auto">
            <a:xfrm>
              <a:off x="4403726" y="884238"/>
              <a:ext cx="639763" cy="908050"/>
            </a:xfrm>
            <a:custGeom>
              <a:avLst/>
              <a:gdLst>
                <a:gd name="T0" fmla="*/ 0 w 37"/>
                <a:gd name="T1" fmla="*/ 2147483647 h 53"/>
                <a:gd name="T2" fmla="*/ 2147483647 w 37"/>
                <a:gd name="T3" fmla="*/ 2147483647 h 53"/>
                <a:gd name="T4" fmla="*/ 2147483647 w 37"/>
                <a:gd name="T5" fmla="*/ 2147483647 h 53"/>
                <a:gd name="T6" fmla="*/ 2147483647 w 37"/>
                <a:gd name="T7" fmla="*/ 2147483647 h 53"/>
                <a:gd name="T8" fmla="*/ 2147483647 w 37"/>
                <a:gd name="T9" fmla="*/ 0 h 53"/>
                <a:gd name="T10" fmla="*/ 2147483647 w 37"/>
                <a:gd name="T11" fmla="*/ 2147483647 h 53"/>
                <a:gd name="T12" fmla="*/ 2147483647 w 37"/>
                <a:gd name="T13" fmla="*/ 2147483647 h 53"/>
                <a:gd name="T14" fmla="*/ 2147483647 w 37"/>
                <a:gd name="T15" fmla="*/ 0 h 53"/>
                <a:gd name="T16" fmla="*/ 2147483647 w 37"/>
                <a:gd name="T17" fmla="*/ 0 h 53"/>
                <a:gd name="T18" fmla="*/ 2147483647 w 37"/>
                <a:gd name="T19" fmla="*/ 2147483647 h 53"/>
                <a:gd name="T20" fmla="*/ 0 w 37"/>
                <a:gd name="T21" fmla="*/ 2147483647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7" h="53">
                  <a:moveTo>
                    <a:pt x="0" y="43"/>
                  </a:moveTo>
                  <a:cubicBezTo>
                    <a:pt x="0" y="43"/>
                    <a:pt x="12" y="53"/>
                    <a:pt x="18" y="52"/>
                  </a:cubicBezTo>
                  <a:cubicBezTo>
                    <a:pt x="25" y="51"/>
                    <a:pt x="36" y="47"/>
                    <a:pt x="37" y="43"/>
                  </a:cubicBezTo>
                  <a:cubicBezTo>
                    <a:pt x="37" y="39"/>
                    <a:pt x="31" y="10"/>
                    <a:pt x="31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17"/>
                    <a:pt x="4" y="17"/>
                    <a:pt x="4" y="17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2" name="Freeform 75"/>
            <p:cNvSpPr>
              <a:spLocks/>
            </p:cNvSpPr>
            <p:nvPr/>
          </p:nvSpPr>
          <p:spPr bwMode="auto">
            <a:xfrm>
              <a:off x="4403726" y="884238"/>
              <a:ext cx="258763" cy="771525"/>
            </a:xfrm>
            <a:custGeom>
              <a:avLst/>
              <a:gdLst>
                <a:gd name="T0" fmla="*/ 2147483647 w 15"/>
                <a:gd name="T1" fmla="*/ 2147483647 h 45"/>
                <a:gd name="T2" fmla="*/ 2147483647 w 15"/>
                <a:gd name="T3" fmla="*/ 2147483647 h 45"/>
                <a:gd name="T4" fmla="*/ 2147483647 w 15"/>
                <a:gd name="T5" fmla="*/ 2147483647 h 45"/>
                <a:gd name="T6" fmla="*/ 2147483647 w 15"/>
                <a:gd name="T7" fmla="*/ 2147483647 h 45"/>
                <a:gd name="T8" fmla="*/ 2147483647 w 15"/>
                <a:gd name="T9" fmla="*/ 2147483647 h 45"/>
                <a:gd name="T10" fmla="*/ 2147483647 w 15"/>
                <a:gd name="T11" fmla="*/ 2147483647 h 45"/>
                <a:gd name="T12" fmla="*/ 2147483647 w 15"/>
                <a:gd name="T13" fmla="*/ 2147483647 h 45"/>
                <a:gd name="T14" fmla="*/ 2147483647 w 15"/>
                <a:gd name="T15" fmla="*/ 2147483647 h 45"/>
                <a:gd name="T16" fmla="*/ 2147483647 w 15"/>
                <a:gd name="T17" fmla="*/ 2147483647 h 45"/>
                <a:gd name="T18" fmla="*/ 2147483647 w 15"/>
                <a:gd name="T19" fmla="*/ 2147483647 h 45"/>
                <a:gd name="T20" fmla="*/ 2147483647 w 15"/>
                <a:gd name="T21" fmla="*/ 0 h 45"/>
                <a:gd name="T22" fmla="*/ 2147483647 w 15"/>
                <a:gd name="T23" fmla="*/ 2147483647 h 45"/>
                <a:gd name="T24" fmla="*/ 2147483647 w 15"/>
                <a:gd name="T25" fmla="*/ 2147483647 h 45"/>
                <a:gd name="T26" fmla="*/ 0 w 15"/>
                <a:gd name="T27" fmla="*/ 2147483647 h 45"/>
                <a:gd name="T28" fmla="*/ 2147483647 w 15"/>
                <a:gd name="T29" fmla="*/ 2147483647 h 45"/>
                <a:gd name="T30" fmla="*/ 2147483647 w 15"/>
                <a:gd name="T31" fmla="*/ 2147483647 h 4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" h="45">
                  <a:moveTo>
                    <a:pt x="9" y="42"/>
                  </a:moveTo>
                  <a:cubicBezTo>
                    <a:pt x="9" y="42"/>
                    <a:pt x="5" y="41"/>
                    <a:pt x="6" y="36"/>
                  </a:cubicBezTo>
                  <a:cubicBezTo>
                    <a:pt x="6" y="36"/>
                    <a:pt x="7" y="40"/>
                    <a:pt x="10" y="41"/>
                  </a:cubicBezTo>
                  <a:cubicBezTo>
                    <a:pt x="10" y="41"/>
                    <a:pt x="6" y="38"/>
                    <a:pt x="6" y="28"/>
                  </a:cubicBezTo>
                  <a:cubicBezTo>
                    <a:pt x="6" y="28"/>
                    <a:pt x="8" y="37"/>
                    <a:pt x="12" y="39"/>
                  </a:cubicBezTo>
                  <a:cubicBezTo>
                    <a:pt x="12" y="39"/>
                    <a:pt x="7" y="32"/>
                    <a:pt x="10" y="29"/>
                  </a:cubicBezTo>
                  <a:cubicBezTo>
                    <a:pt x="10" y="29"/>
                    <a:pt x="10" y="31"/>
                    <a:pt x="13" y="30"/>
                  </a:cubicBezTo>
                  <a:cubicBezTo>
                    <a:pt x="13" y="30"/>
                    <a:pt x="9" y="29"/>
                    <a:pt x="10" y="22"/>
                  </a:cubicBezTo>
                  <a:cubicBezTo>
                    <a:pt x="11" y="15"/>
                    <a:pt x="11" y="4"/>
                    <a:pt x="11" y="4"/>
                  </a:cubicBezTo>
                  <a:cubicBezTo>
                    <a:pt x="11" y="4"/>
                    <a:pt x="13" y="6"/>
                    <a:pt x="15" y="6"/>
                  </a:cubicBezTo>
                  <a:cubicBezTo>
                    <a:pt x="15" y="6"/>
                    <a:pt x="11" y="6"/>
                    <a:pt x="11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5"/>
                    <a:pt x="5" y="18"/>
                    <a:pt x="4" y="2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1" y="44"/>
                    <a:pt x="3" y="45"/>
                  </a:cubicBezTo>
                  <a:cubicBezTo>
                    <a:pt x="4" y="43"/>
                    <a:pt x="6" y="41"/>
                    <a:pt x="9" y="4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3" name="Freeform 76"/>
            <p:cNvSpPr>
              <a:spLocks/>
            </p:cNvSpPr>
            <p:nvPr/>
          </p:nvSpPr>
          <p:spPr bwMode="auto">
            <a:xfrm>
              <a:off x="4767263" y="900113"/>
              <a:ext cx="68263" cy="85725"/>
            </a:xfrm>
            <a:custGeom>
              <a:avLst/>
              <a:gdLst>
                <a:gd name="T0" fmla="*/ 2147483647 w 4"/>
                <a:gd name="T1" fmla="*/ 0 h 5"/>
                <a:gd name="T2" fmla="*/ 0 w 4"/>
                <a:gd name="T3" fmla="*/ 2147483647 h 5"/>
                <a:gd name="T4" fmla="*/ 2147483647 w 4"/>
                <a:gd name="T5" fmla="*/ 2147483647 h 5"/>
                <a:gd name="T6" fmla="*/ 2147483647 w 4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2" y="3"/>
                    <a:pt x="1" y="4"/>
                    <a:pt x="0" y="5"/>
                  </a:cubicBezTo>
                  <a:cubicBezTo>
                    <a:pt x="0" y="5"/>
                    <a:pt x="1" y="5"/>
                    <a:pt x="4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4" name="Freeform 77"/>
            <p:cNvSpPr>
              <a:spLocks/>
            </p:cNvSpPr>
            <p:nvPr/>
          </p:nvSpPr>
          <p:spPr bwMode="auto">
            <a:xfrm>
              <a:off x="4800601" y="952500"/>
              <a:ext cx="242888" cy="736600"/>
            </a:xfrm>
            <a:custGeom>
              <a:avLst/>
              <a:gdLst>
                <a:gd name="T0" fmla="*/ 2147483647 w 14"/>
                <a:gd name="T1" fmla="*/ 2147483647 h 43"/>
                <a:gd name="T2" fmla="*/ 2147483647 w 14"/>
                <a:gd name="T3" fmla="*/ 2147483647 h 43"/>
                <a:gd name="T4" fmla="*/ 2147483647 w 14"/>
                <a:gd name="T5" fmla="*/ 0 h 43"/>
                <a:gd name="T6" fmla="*/ 0 w 14"/>
                <a:gd name="T7" fmla="*/ 2147483647 h 43"/>
                <a:gd name="T8" fmla="*/ 2147483647 w 14"/>
                <a:gd name="T9" fmla="*/ 2147483647 h 43"/>
                <a:gd name="T10" fmla="*/ 2147483647 w 14"/>
                <a:gd name="T11" fmla="*/ 2147483647 h 43"/>
                <a:gd name="T12" fmla="*/ 2147483647 w 14"/>
                <a:gd name="T13" fmla="*/ 2147483647 h 43"/>
                <a:gd name="T14" fmla="*/ 2147483647 w 14"/>
                <a:gd name="T15" fmla="*/ 2147483647 h 43"/>
                <a:gd name="T16" fmla="*/ 2147483647 w 14"/>
                <a:gd name="T17" fmla="*/ 2147483647 h 43"/>
                <a:gd name="T18" fmla="*/ 2147483647 w 14"/>
                <a:gd name="T19" fmla="*/ 2147483647 h 43"/>
                <a:gd name="T20" fmla="*/ 2147483647 w 14"/>
                <a:gd name="T21" fmla="*/ 2147483647 h 43"/>
                <a:gd name="T22" fmla="*/ 2147483647 w 14"/>
                <a:gd name="T23" fmla="*/ 2147483647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43">
                  <a:moveTo>
                    <a:pt x="14" y="39"/>
                  </a:moveTo>
                  <a:cubicBezTo>
                    <a:pt x="14" y="35"/>
                    <a:pt x="8" y="6"/>
                    <a:pt x="8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3"/>
                    <a:pt x="3" y="6"/>
                    <a:pt x="0" y="8"/>
                  </a:cubicBezTo>
                  <a:cubicBezTo>
                    <a:pt x="1" y="8"/>
                    <a:pt x="2" y="7"/>
                    <a:pt x="4" y="5"/>
                  </a:cubicBezTo>
                  <a:cubicBezTo>
                    <a:pt x="4" y="5"/>
                    <a:pt x="7" y="17"/>
                    <a:pt x="3" y="24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10" y="29"/>
                    <a:pt x="6" y="31"/>
                  </a:cubicBezTo>
                  <a:cubicBezTo>
                    <a:pt x="6" y="31"/>
                    <a:pt x="7" y="40"/>
                    <a:pt x="6" y="42"/>
                  </a:cubicBezTo>
                  <a:cubicBezTo>
                    <a:pt x="6" y="42"/>
                    <a:pt x="7" y="37"/>
                    <a:pt x="8" y="39"/>
                  </a:cubicBezTo>
                  <a:cubicBezTo>
                    <a:pt x="9" y="40"/>
                    <a:pt x="10" y="41"/>
                    <a:pt x="9" y="43"/>
                  </a:cubicBezTo>
                  <a:cubicBezTo>
                    <a:pt x="12" y="42"/>
                    <a:pt x="13" y="40"/>
                    <a:pt x="14" y="39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5" name="Freeform 78"/>
            <p:cNvSpPr>
              <a:spLocks/>
            </p:cNvSpPr>
            <p:nvPr/>
          </p:nvSpPr>
          <p:spPr bwMode="auto">
            <a:xfrm>
              <a:off x="5424488" y="969963"/>
              <a:ext cx="104775" cy="153987"/>
            </a:xfrm>
            <a:custGeom>
              <a:avLst/>
              <a:gdLst>
                <a:gd name="T0" fmla="*/ 0 w 6"/>
                <a:gd name="T1" fmla="*/ 2147483647 h 9"/>
                <a:gd name="T2" fmla="*/ 0 w 6"/>
                <a:gd name="T3" fmla="*/ 2147483647 h 9"/>
                <a:gd name="T4" fmla="*/ 2147483647 w 6"/>
                <a:gd name="T5" fmla="*/ 2147483647 h 9"/>
                <a:gd name="T6" fmla="*/ 2147483647 w 6"/>
                <a:gd name="T7" fmla="*/ 2147483647 h 9"/>
                <a:gd name="T8" fmla="*/ 2147483647 w 6"/>
                <a:gd name="T9" fmla="*/ 2147483647 h 9"/>
                <a:gd name="T10" fmla="*/ 2147483647 w 6"/>
                <a:gd name="T11" fmla="*/ 2147483647 h 9"/>
                <a:gd name="T12" fmla="*/ 2147483647 w 6"/>
                <a:gd name="T13" fmla="*/ 2147483647 h 9"/>
                <a:gd name="T14" fmla="*/ 2147483647 w 6"/>
                <a:gd name="T15" fmla="*/ 2147483647 h 9"/>
                <a:gd name="T16" fmla="*/ 2147483647 w 6"/>
                <a:gd name="T17" fmla="*/ 2147483647 h 9"/>
                <a:gd name="T18" fmla="*/ 0 w 6"/>
                <a:gd name="T19" fmla="*/ 2147483647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" h="9">
                  <a:moveTo>
                    <a:pt x="0" y="1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1" y="5"/>
                    <a:pt x="5" y="9"/>
                    <a:pt x="5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4"/>
                    <a:pt x="4" y="4"/>
                  </a:cubicBezTo>
                  <a:cubicBezTo>
                    <a:pt x="4" y="4"/>
                    <a:pt x="3" y="2"/>
                    <a:pt x="3" y="2"/>
                  </a:cubicBezTo>
                  <a:cubicBezTo>
                    <a:pt x="3" y="2"/>
                    <a:pt x="3" y="0"/>
                    <a:pt x="2" y="1"/>
                  </a:cubicBezTo>
                  <a:cubicBezTo>
                    <a:pt x="1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6" name="Freeform 79"/>
            <p:cNvSpPr>
              <a:spLocks/>
            </p:cNvSpPr>
            <p:nvPr/>
          </p:nvSpPr>
          <p:spPr bwMode="auto">
            <a:xfrm>
              <a:off x="4559301" y="523875"/>
              <a:ext cx="293688" cy="376237"/>
            </a:xfrm>
            <a:custGeom>
              <a:avLst/>
              <a:gdLst>
                <a:gd name="T0" fmla="*/ 2147483647 w 17"/>
                <a:gd name="T1" fmla="*/ 2147483647 h 22"/>
                <a:gd name="T2" fmla="*/ 2147483647 w 17"/>
                <a:gd name="T3" fmla="*/ 2147483647 h 22"/>
                <a:gd name="T4" fmla="*/ 2147483647 w 17"/>
                <a:gd name="T5" fmla="*/ 2147483647 h 22"/>
                <a:gd name="T6" fmla="*/ 2147483647 w 17"/>
                <a:gd name="T7" fmla="*/ 2147483647 h 22"/>
                <a:gd name="T8" fmla="*/ 2147483647 w 17"/>
                <a:gd name="T9" fmla="*/ 2147483647 h 22"/>
                <a:gd name="T10" fmla="*/ 2147483647 w 17"/>
                <a:gd name="T11" fmla="*/ 2147483647 h 22"/>
                <a:gd name="T12" fmla="*/ 2147483647 w 17"/>
                <a:gd name="T13" fmla="*/ 2147483647 h 22"/>
                <a:gd name="T14" fmla="*/ 2147483647 w 17"/>
                <a:gd name="T15" fmla="*/ 2147483647 h 22"/>
                <a:gd name="T16" fmla="*/ 2147483647 w 17"/>
                <a:gd name="T17" fmla="*/ 2147483647 h 22"/>
                <a:gd name="T18" fmla="*/ 2147483647 w 17"/>
                <a:gd name="T19" fmla="*/ 2147483647 h 22"/>
                <a:gd name="T20" fmla="*/ 2147483647 w 17"/>
                <a:gd name="T21" fmla="*/ 2147483647 h 22"/>
                <a:gd name="T22" fmla="*/ 2147483647 w 17"/>
                <a:gd name="T23" fmla="*/ 2147483647 h 22"/>
                <a:gd name="T24" fmla="*/ 2147483647 w 17"/>
                <a:gd name="T25" fmla="*/ 2147483647 h 22"/>
                <a:gd name="T26" fmla="*/ 2147483647 w 17"/>
                <a:gd name="T27" fmla="*/ 2147483647 h 22"/>
                <a:gd name="T28" fmla="*/ 2147483647 w 17"/>
                <a:gd name="T29" fmla="*/ 2147483647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7" h="22">
                  <a:moveTo>
                    <a:pt x="9" y="21"/>
                  </a:moveTo>
                  <a:cubicBezTo>
                    <a:pt x="10" y="21"/>
                    <a:pt x="11" y="21"/>
                    <a:pt x="12" y="21"/>
                  </a:cubicBezTo>
                  <a:cubicBezTo>
                    <a:pt x="12" y="20"/>
                    <a:pt x="14" y="18"/>
                    <a:pt x="15" y="18"/>
                  </a:cubicBezTo>
                  <a:cubicBezTo>
                    <a:pt x="15" y="17"/>
                    <a:pt x="15" y="14"/>
                    <a:pt x="15" y="14"/>
                  </a:cubicBezTo>
                  <a:cubicBezTo>
                    <a:pt x="15" y="14"/>
                    <a:pt x="16" y="14"/>
                    <a:pt x="17" y="13"/>
                  </a:cubicBezTo>
                  <a:cubicBezTo>
                    <a:pt x="17" y="13"/>
                    <a:pt x="17" y="9"/>
                    <a:pt x="17" y="8"/>
                  </a:cubicBezTo>
                  <a:cubicBezTo>
                    <a:pt x="16" y="8"/>
                    <a:pt x="16" y="3"/>
                    <a:pt x="14" y="2"/>
                  </a:cubicBezTo>
                  <a:cubicBezTo>
                    <a:pt x="12" y="1"/>
                    <a:pt x="8" y="0"/>
                    <a:pt x="6" y="1"/>
                  </a:cubicBezTo>
                  <a:cubicBezTo>
                    <a:pt x="5" y="2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0" y="10"/>
                    <a:pt x="1" y="14"/>
                    <a:pt x="2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3" y="14"/>
                    <a:pt x="3" y="17"/>
                    <a:pt x="4" y="18"/>
                  </a:cubicBezTo>
                  <a:cubicBezTo>
                    <a:pt x="5" y="19"/>
                    <a:pt x="7" y="22"/>
                    <a:pt x="9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7" name="Freeform 80"/>
            <p:cNvSpPr>
              <a:spLocks/>
            </p:cNvSpPr>
            <p:nvPr/>
          </p:nvSpPr>
          <p:spPr bwMode="auto">
            <a:xfrm>
              <a:off x="5407026" y="884238"/>
              <a:ext cx="190500" cy="222250"/>
            </a:xfrm>
            <a:custGeom>
              <a:avLst/>
              <a:gdLst>
                <a:gd name="T0" fmla="*/ 0 w 11"/>
                <a:gd name="T1" fmla="*/ 2147483647 h 13"/>
                <a:gd name="T2" fmla="*/ 0 w 11"/>
                <a:gd name="T3" fmla="*/ 2147483647 h 13"/>
                <a:gd name="T4" fmla="*/ 0 w 11"/>
                <a:gd name="T5" fmla="*/ 2147483647 h 13"/>
                <a:gd name="T6" fmla="*/ 0 w 11"/>
                <a:gd name="T7" fmla="*/ 2147483647 h 13"/>
                <a:gd name="T8" fmla="*/ 0 w 11"/>
                <a:gd name="T9" fmla="*/ 2147483647 h 13"/>
                <a:gd name="T10" fmla="*/ 0 w 11"/>
                <a:gd name="T11" fmla="*/ 2147483647 h 13"/>
                <a:gd name="T12" fmla="*/ 2147483647 w 11"/>
                <a:gd name="T13" fmla="*/ 2147483647 h 13"/>
                <a:gd name="T14" fmla="*/ 2147483647 w 11"/>
                <a:gd name="T15" fmla="*/ 2147483647 h 13"/>
                <a:gd name="T16" fmla="*/ 2147483647 w 11"/>
                <a:gd name="T17" fmla="*/ 2147483647 h 13"/>
                <a:gd name="T18" fmla="*/ 2147483647 w 11"/>
                <a:gd name="T19" fmla="*/ 2147483647 h 13"/>
                <a:gd name="T20" fmla="*/ 2147483647 w 11"/>
                <a:gd name="T21" fmla="*/ 2147483647 h 13"/>
                <a:gd name="T22" fmla="*/ 2147483647 w 11"/>
                <a:gd name="T23" fmla="*/ 2147483647 h 13"/>
                <a:gd name="T24" fmla="*/ 2147483647 w 11"/>
                <a:gd name="T25" fmla="*/ 2147483647 h 13"/>
                <a:gd name="T26" fmla="*/ 2147483647 w 11"/>
                <a:gd name="T27" fmla="*/ 2147483647 h 13"/>
                <a:gd name="T28" fmla="*/ 2147483647 w 11"/>
                <a:gd name="T29" fmla="*/ 2147483647 h 13"/>
                <a:gd name="T30" fmla="*/ 2147483647 w 11"/>
                <a:gd name="T31" fmla="*/ 2147483647 h 13"/>
                <a:gd name="T32" fmla="*/ 2147483647 w 11"/>
                <a:gd name="T33" fmla="*/ 2147483647 h 13"/>
                <a:gd name="T34" fmla="*/ 2147483647 w 11"/>
                <a:gd name="T35" fmla="*/ 2147483647 h 13"/>
                <a:gd name="T36" fmla="*/ 2147483647 w 11"/>
                <a:gd name="T37" fmla="*/ 2147483647 h 13"/>
                <a:gd name="T38" fmla="*/ 2147483647 w 11"/>
                <a:gd name="T39" fmla="*/ 2147483647 h 13"/>
                <a:gd name="T40" fmla="*/ 2147483647 w 11"/>
                <a:gd name="T41" fmla="*/ 2147483647 h 13"/>
                <a:gd name="T42" fmla="*/ 2147483647 w 11"/>
                <a:gd name="T43" fmla="*/ 2147483647 h 13"/>
                <a:gd name="T44" fmla="*/ 2147483647 w 11"/>
                <a:gd name="T45" fmla="*/ 2147483647 h 13"/>
                <a:gd name="T46" fmla="*/ 2147483647 w 11"/>
                <a:gd name="T47" fmla="*/ 2147483647 h 13"/>
                <a:gd name="T48" fmla="*/ 2147483647 w 11"/>
                <a:gd name="T49" fmla="*/ 2147483647 h 13"/>
                <a:gd name="T50" fmla="*/ 2147483647 w 11"/>
                <a:gd name="T51" fmla="*/ 2147483647 h 13"/>
                <a:gd name="T52" fmla="*/ 2147483647 w 11"/>
                <a:gd name="T53" fmla="*/ 2147483647 h 13"/>
                <a:gd name="T54" fmla="*/ 2147483647 w 11"/>
                <a:gd name="T55" fmla="*/ 2147483647 h 13"/>
                <a:gd name="T56" fmla="*/ 2147483647 w 11"/>
                <a:gd name="T57" fmla="*/ 2147483647 h 13"/>
                <a:gd name="T58" fmla="*/ 2147483647 w 11"/>
                <a:gd name="T59" fmla="*/ 2147483647 h 13"/>
                <a:gd name="T60" fmla="*/ 2147483647 w 11"/>
                <a:gd name="T61" fmla="*/ 2147483647 h 13"/>
                <a:gd name="T62" fmla="*/ 2147483647 w 11"/>
                <a:gd name="T63" fmla="*/ 2147483647 h 13"/>
                <a:gd name="T64" fmla="*/ 2147483647 w 11"/>
                <a:gd name="T65" fmla="*/ 2147483647 h 13"/>
                <a:gd name="T66" fmla="*/ 2147483647 w 11"/>
                <a:gd name="T67" fmla="*/ 2147483647 h 13"/>
                <a:gd name="T68" fmla="*/ 2147483647 w 11"/>
                <a:gd name="T69" fmla="*/ 2147483647 h 13"/>
                <a:gd name="T70" fmla="*/ 2147483647 w 11"/>
                <a:gd name="T71" fmla="*/ 2147483647 h 13"/>
                <a:gd name="T72" fmla="*/ 2147483647 w 11"/>
                <a:gd name="T73" fmla="*/ 2147483647 h 13"/>
                <a:gd name="T74" fmla="*/ 2147483647 w 11"/>
                <a:gd name="T75" fmla="*/ 2147483647 h 13"/>
                <a:gd name="T76" fmla="*/ 2147483647 w 11"/>
                <a:gd name="T77" fmla="*/ 2147483647 h 13"/>
                <a:gd name="T78" fmla="*/ 2147483647 w 11"/>
                <a:gd name="T79" fmla="*/ 2147483647 h 13"/>
                <a:gd name="T80" fmla="*/ 2147483647 w 11"/>
                <a:gd name="T81" fmla="*/ 2147483647 h 13"/>
                <a:gd name="T82" fmla="*/ 2147483647 w 11"/>
                <a:gd name="T83" fmla="*/ 2147483647 h 13"/>
                <a:gd name="T84" fmla="*/ 2147483647 w 11"/>
                <a:gd name="T85" fmla="*/ 2147483647 h 13"/>
                <a:gd name="T86" fmla="*/ 2147483647 w 11"/>
                <a:gd name="T87" fmla="*/ 2147483647 h 13"/>
                <a:gd name="T88" fmla="*/ 2147483647 w 11"/>
                <a:gd name="T89" fmla="*/ 2147483647 h 13"/>
                <a:gd name="T90" fmla="*/ 2147483647 w 11"/>
                <a:gd name="T91" fmla="*/ 2147483647 h 13"/>
                <a:gd name="T92" fmla="*/ 2147483647 w 11"/>
                <a:gd name="T93" fmla="*/ 2147483647 h 13"/>
                <a:gd name="T94" fmla="*/ 2147483647 w 11"/>
                <a:gd name="T95" fmla="*/ 2147483647 h 13"/>
                <a:gd name="T96" fmla="*/ 2147483647 w 11"/>
                <a:gd name="T97" fmla="*/ 2147483647 h 13"/>
                <a:gd name="T98" fmla="*/ 2147483647 w 11"/>
                <a:gd name="T99" fmla="*/ 2147483647 h 13"/>
                <a:gd name="T100" fmla="*/ 2147483647 w 11"/>
                <a:gd name="T101" fmla="*/ 2147483647 h 13"/>
                <a:gd name="T102" fmla="*/ 2147483647 w 11"/>
                <a:gd name="T103" fmla="*/ 2147483647 h 13"/>
                <a:gd name="T104" fmla="*/ 2147483647 w 11"/>
                <a:gd name="T105" fmla="*/ 2147483647 h 13"/>
                <a:gd name="T106" fmla="*/ 2147483647 w 11"/>
                <a:gd name="T107" fmla="*/ 2147483647 h 13"/>
                <a:gd name="T108" fmla="*/ 2147483647 w 11"/>
                <a:gd name="T109" fmla="*/ 2147483647 h 13"/>
                <a:gd name="T110" fmla="*/ 2147483647 w 11"/>
                <a:gd name="T111" fmla="*/ 2147483647 h 13"/>
                <a:gd name="T112" fmla="*/ 2147483647 w 11"/>
                <a:gd name="T113" fmla="*/ 2147483647 h 13"/>
                <a:gd name="T114" fmla="*/ 0 w 11"/>
                <a:gd name="T115" fmla="*/ 2147483647 h 13"/>
                <a:gd name="T116" fmla="*/ 0 w 11"/>
                <a:gd name="T117" fmla="*/ 2147483647 h 13"/>
                <a:gd name="T118" fmla="*/ 0 w 11"/>
                <a:gd name="T119" fmla="*/ 2147483647 h 13"/>
                <a:gd name="T120" fmla="*/ 0 w 11"/>
                <a:gd name="T121" fmla="*/ 2147483647 h 13"/>
                <a:gd name="T122" fmla="*/ 0 w 11"/>
                <a:gd name="T123" fmla="*/ 2147483647 h 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1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4" y="5"/>
                    <a:pt x="4" y="7"/>
                    <a:pt x="4" y="7"/>
                  </a:cubicBezTo>
                  <a:cubicBezTo>
                    <a:pt x="4" y="7"/>
                    <a:pt x="5" y="9"/>
                    <a:pt x="5" y="9"/>
                  </a:cubicBezTo>
                  <a:cubicBezTo>
                    <a:pt x="6" y="9"/>
                    <a:pt x="6" y="11"/>
                    <a:pt x="6" y="11"/>
                  </a:cubicBezTo>
                  <a:cubicBezTo>
                    <a:pt x="6" y="12"/>
                    <a:pt x="6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4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8" name="Freeform 81"/>
            <p:cNvSpPr>
              <a:spLocks/>
            </p:cNvSpPr>
            <p:nvPr/>
          </p:nvSpPr>
          <p:spPr bwMode="auto">
            <a:xfrm>
              <a:off x="5407026" y="900113"/>
              <a:ext cx="173038" cy="206375"/>
            </a:xfrm>
            <a:custGeom>
              <a:avLst/>
              <a:gdLst>
                <a:gd name="T0" fmla="*/ 0 w 10"/>
                <a:gd name="T1" fmla="*/ 2147483647 h 12"/>
                <a:gd name="T2" fmla="*/ 0 w 10"/>
                <a:gd name="T3" fmla="*/ 2147483647 h 12"/>
                <a:gd name="T4" fmla="*/ 0 w 10"/>
                <a:gd name="T5" fmla="*/ 2147483647 h 12"/>
                <a:gd name="T6" fmla="*/ 0 w 10"/>
                <a:gd name="T7" fmla="*/ 2147483647 h 12"/>
                <a:gd name="T8" fmla="*/ 0 w 10"/>
                <a:gd name="T9" fmla="*/ 2147483647 h 12"/>
                <a:gd name="T10" fmla="*/ 0 w 10"/>
                <a:gd name="T11" fmla="*/ 2147483647 h 12"/>
                <a:gd name="T12" fmla="*/ 2147483647 w 10"/>
                <a:gd name="T13" fmla="*/ 2147483647 h 12"/>
                <a:gd name="T14" fmla="*/ 2147483647 w 10"/>
                <a:gd name="T15" fmla="*/ 2147483647 h 12"/>
                <a:gd name="T16" fmla="*/ 2147483647 w 10"/>
                <a:gd name="T17" fmla="*/ 2147483647 h 12"/>
                <a:gd name="T18" fmla="*/ 2147483647 w 10"/>
                <a:gd name="T19" fmla="*/ 2147483647 h 12"/>
                <a:gd name="T20" fmla="*/ 2147483647 w 10"/>
                <a:gd name="T21" fmla="*/ 2147483647 h 12"/>
                <a:gd name="T22" fmla="*/ 2147483647 w 10"/>
                <a:gd name="T23" fmla="*/ 2147483647 h 12"/>
                <a:gd name="T24" fmla="*/ 2147483647 w 10"/>
                <a:gd name="T25" fmla="*/ 2147483647 h 12"/>
                <a:gd name="T26" fmla="*/ 2147483647 w 10"/>
                <a:gd name="T27" fmla="*/ 2147483647 h 12"/>
                <a:gd name="T28" fmla="*/ 2147483647 w 10"/>
                <a:gd name="T29" fmla="*/ 2147483647 h 12"/>
                <a:gd name="T30" fmla="*/ 2147483647 w 10"/>
                <a:gd name="T31" fmla="*/ 2147483647 h 12"/>
                <a:gd name="T32" fmla="*/ 2147483647 w 10"/>
                <a:gd name="T33" fmla="*/ 2147483647 h 12"/>
                <a:gd name="T34" fmla="*/ 2147483647 w 10"/>
                <a:gd name="T35" fmla="*/ 2147483647 h 12"/>
                <a:gd name="T36" fmla="*/ 2147483647 w 10"/>
                <a:gd name="T37" fmla="*/ 2147483647 h 12"/>
                <a:gd name="T38" fmla="*/ 2147483647 w 10"/>
                <a:gd name="T39" fmla="*/ 2147483647 h 12"/>
                <a:gd name="T40" fmla="*/ 2147483647 w 10"/>
                <a:gd name="T41" fmla="*/ 2147483647 h 12"/>
                <a:gd name="T42" fmla="*/ 2147483647 w 10"/>
                <a:gd name="T43" fmla="*/ 2147483647 h 12"/>
                <a:gd name="T44" fmla="*/ 2147483647 w 10"/>
                <a:gd name="T45" fmla="*/ 2147483647 h 12"/>
                <a:gd name="T46" fmla="*/ 2147483647 w 10"/>
                <a:gd name="T47" fmla="*/ 2147483647 h 12"/>
                <a:gd name="T48" fmla="*/ 2147483647 w 10"/>
                <a:gd name="T49" fmla="*/ 2147483647 h 12"/>
                <a:gd name="T50" fmla="*/ 2147483647 w 10"/>
                <a:gd name="T51" fmla="*/ 2147483647 h 12"/>
                <a:gd name="T52" fmla="*/ 2147483647 w 10"/>
                <a:gd name="T53" fmla="*/ 2147483647 h 12"/>
                <a:gd name="T54" fmla="*/ 2147483647 w 10"/>
                <a:gd name="T55" fmla="*/ 2147483647 h 12"/>
                <a:gd name="T56" fmla="*/ 2147483647 w 10"/>
                <a:gd name="T57" fmla="*/ 2147483647 h 12"/>
                <a:gd name="T58" fmla="*/ 2147483647 w 10"/>
                <a:gd name="T59" fmla="*/ 2147483647 h 12"/>
                <a:gd name="T60" fmla="*/ 2147483647 w 10"/>
                <a:gd name="T61" fmla="*/ 2147483647 h 12"/>
                <a:gd name="T62" fmla="*/ 2147483647 w 10"/>
                <a:gd name="T63" fmla="*/ 2147483647 h 12"/>
                <a:gd name="T64" fmla="*/ 2147483647 w 10"/>
                <a:gd name="T65" fmla="*/ 2147483647 h 12"/>
                <a:gd name="T66" fmla="*/ 2147483647 w 10"/>
                <a:gd name="T67" fmla="*/ 2147483647 h 12"/>
                <a:gd name="T68" fmla="*/ 2147483647 w 10"/>
                <a:gd name="T69" fmla="*/ 2147483647 h 12"/>
                <a:gd name="T70" fmla="*/ 2147483647 w 10"/>
                <a:gd name="T71" fmla="*/ 2147483647 h 12"/>
                <a:gd name="T72" fmla="*/ 2147483647 w 10"/>
                <a:gd name="T73" fmla="*/ 2147483647 h 12"/>
                <a:gd name="T74" fmla="*/ 2147483647 w 10"/>
                <a:gd name="T75" fmla="*/ 2147483647 h 12"/>
                <a:gd name="T76" fmla="*/ 2147483647 w 10"/>
                <a:gd name="T77" fmla="*/ 2147483647 h 12"/>
                <a:gd name="T78" fmla="*/ 2147483647 w 10"/>
                <a:gd name="T79" fmla="*/ 2147483647 h 12"/>
                <a:gd name="T80" fmla="*/ 2147483647 w 10"/>
                <a:gd name="T81" fmla="*/ 2147483647 h 12"/>
                <a:gd name="T82" fmla="*/ 2147483647 w 10"/>
                <a:gd name="T83" fmla="*/ 2147483647 h 12"/>
                <a:gd name="T84" fmla="*/ 2147483647 w 10"/>
                <a:gd name="T85" fmla="*/ 2147483647 h 12"/>
                <a:gd name="T86" fmla="*/ 2147483647 w 10"/>
                <a:gd name="T87" fmla="*/ 2147483647 h 12"/>
                <a:gd name="T88" fmla="*/ 2147483647 w 10"/>
                <a:gd name="T89" fmla="*/ 2147483647 h 12"/>
                <a:gd name="T90" fmla="*/ 2147483647 w 10"/>
                <a:gd name="T91" fmla="*/ 0 h 12"/>
                <a:gd name="T92" fmla="*/ 2147483647 w 10"/>
                <a:gd name="T93" fmla="*/ 0 h 12"/>
                <a:gd name="T94" fmla="*/ 2147483647 w 10"/>
                <a:gd name="T95" fmla="*/ 0 h 12"/>
                <a:gd name="T96" fmla="*/ 2147483647 w 10"/>
                <a:gd name="T97" fmla="*/ 0 h 12"/>
                <a:gd name="T98" fmla="*/ 2147483647 w 10"/>
                <a:gd name="T99" fmla="*/ 0 h 12"/>
                <a:gd name="T100" fmla="*/ 2147483647 w 10"/>
                <a:gd name="T101" fmla="*/ 0 h 12"/>
                <a:gd name="T102" fmla="*/ 2147483647 w 10"/>
                <a:gd name="T103" fmla="*/ 0 h 12"/>
                <a:gd name="T104" fmla="*/ 2147483647 w 10"/>
                <a:gd name="T105" fmla="*/ 2147483647 h 12"/>
                <a:gd name="T106" fmla="*/ 2147483647 w 10"/>
                <a:gd name="T107" fmla="*/ 2147483647 h 12"/>
                <a:gd name="T108" fmla="*/ 2147483647 w 10"/>
                <a:gd name="T109" fmla="*/ 2147483647 h 12"/>
                <a:gd name="T110" fmla="*/ 2147483647 w 10"/>
                <a:gd name="T111" fmla="*/ 2147483647 h 12"/>
                <a:gd name="T112" fmla="*/ 2147483647 w 10"/>
                <a:gd name="T113" fmla="*/ 2147483647 h 12"/>
                <a:gd name="T114" fmla="*/ 2147483647 w 10"/>
                <a:gd name="T115" fmla="*/ 2147483647 h 12"/>
                <a:gd name="T116" fmla="*/ 0 w 10"/>
                <a:gd name="T117" fmla="*/ 2147483647 h 12"/>
                <a:gd name="T118" fmla="*/ 0 w 10"/>
                <a:gd name="T119" fmla="*/ 2147483647 h 12"/>
                <a:gd name="T120" fmla="*/ 0 w 10"/>
                <a:gd name="T121" fmla="*/ 2147483647 h 12"/>
                <a:gd name="T122" fmla="*/ 0 w 10"/>
                <a:gd name="T123" fmla="*/ 2147483647 h 12"/>
                <a:gd name="T124" fmla="*/ 0 w 10"/>
                <a:gd name="T125" fmla="*/ 2147483647 h 1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" h="1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3" y="5"/>
                  </a:cubicBezTo>
                  <a:cubicBezTo>
                    <a:pt x="4" y="4"/>
                    <a:pt x="4" y="6"/>
                    <a:pt x="4" y="6"/>
                  </a:cubicBezTo>
                  <a:cubicBezTo>
                    <a:pt x="4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6" y="11"/>
                    <a:pt x="6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6" y="2"/>
                    <a:pt x="6" y="2"/>
                  </a:cubicBezTo>
                  <a:cubicBezTo>
                    <a:pt x="4" y="2"/>
                    <a:pt x="5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1" y="2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9" name="Freeform 82"/>
            <p:cNvSpPr>
              <a:spLocks/>
            </p:cNvSpPr>
            <p:nvPr/>
          </p:nvSpPr>
          <p:spPr bwMode="auto">
            <a:xfrm>
              <a:off x="4559301" y="539750"/>
              <a:ext cx="293688" cy="360362"/>
            </a:xfrm>
            <a:custGeom>
              <a:avLst/>
              <a:gdLst>
                <a:gd name="T0" fmla="*/ 2147483647 w 17"/>
                <a:gd name="T1" fmla="*/ 2147483647 h 21"/>
                <a:gd name="T2" fmla="*/ 2147483647 w 17"/>
                <a:gd name="T3" fmla="*/ 0 h 21"/>
                <a:gd name="T4" fmla="*/ 2147483647 w 17"/>
                <a:gd name="T5" fmla="*/ 2147483647 h 21"/>
                <a:gd name="T6" fmla="*/ 2147483647 w 17"/>
                <a:gd name="T7" fmla="*/ 2147483647 h 21"/>
                <a:gd name="T8" fmla="*/ 2147483647 w 17"/>
                <a:gd name="T9" fmla="*/ 2147483647 h 21"/>
                <a:gd name="T10" fmla="*/ 2147483647 w 17"/>
                <a:gd name="T11" fmla="*/ 2147483647 h 21"/>
                <a:gd name="T12" fmla="*/ 2147483647 w 17"/>
                <a:gd name="T13" fmla="*/ 2147483647 h 21"/>
                <a:gd name="T14" fmla="*/ 2147483647 w 17"/>
                <a:gd name="T15" fmla="*/ 2147483647 h 21"/>
                <a:gd name="T16" fmla="*/ 2147483647 w 17"/>
                <a:gd name="T17" fmla="*/ 2147483647 h 21"/>
                <a:gd name="T18" fmla="*/ 2147483647 w 17"/>
                <a:gd name="T19" fmla="*/ 2147483647 h 21"/>
                <a:gd name="T20" fmla="*/ 2147483647 w 17"/>
                <a:gd name="T21" fmla="*/ 2147483647 h 21"/>
                <a:gd name="T22" fmla="*/ 2147483647 w 17"/>
                <a:gd name="T23" fmla="*/ 2147483647 h 21"/>
                <a:gd name="T24" fmla="*/ 2147483647 w 17"/>
                <a:gd name="T25" fmla="*/ 2147483647 h 21"/>
                <a:gd name="T26" fmla="*/ 2147483647 w 17"/>
                <a:gd name="T27" fmla="*/ 2147483647 h 21"/>
                <a:gd name="T28" fmla="*/ 2147483647 w 17"/>
                <a:gd name="T29" fmla="*/ 2147483647 h 21"/>
                <a:gd name="T30" fmla="*/ 2147483647 w 17"/>
                <a:gd name="T31" fmla="*/ 2147483647 h 21"/>
                <a:gd name="T32" fmla="*/ 2147483647 w 17"/>
                <a:gd name="T33" fmla="*/ 2147483647 h 21"/>
                <a:gd name="T34" fmla="*/ 2147483647 w 17"/>
                <a:gd name="T35" fmla="*/ 2147483647 h 21"/>
                <a:gd name="T36" fmla="*/ 2147483647 w 17"/>
                <a:gd name="T37" fmla="*/ 2147483647 h 21"/>
                <a:gd name="T38" fmla="*/ 2147483647 w 17"/>
                <a:gd name="T39" fmla="*/ 0 h 21"/>
                <a:gd name="T40" fmla="*/ 2147483647 w 17"/>
                <a:gd name="T41" fmla="*/ 0 h 21"/>
                <a:gd name="T42" fmla="*/ 2147483647 w 17"/>
                <a:gd name="T43" fmla="*/ 2147483647 h 21"/>
                <a:gd name="T44" fmla="*/ 2147483647 w 17"/>
                <a:gd name="T45" fmla="*/ 2147483647 h 21"/>
                <a:gd name="T46" fmla="*/ 2147483647 w 17"/>
                <a:gd name="T47" fmla="*/ 2147483647 h 21"/>
                <a:gd name="T48" fmla="*/ 2147483647 w 17"/>
                <a:gd name="T49" fmla="*/ 2147483647 h 21"/>
                <a:gd name="T50" fmla="*/ 2147483647 w 17"/>
                <a:gd name="T51" fmla="*/ 2147483647 h 21"/>
                <a:gd name="T52" fmla="*/ 2147483647 w 17"/>
                <a:gd name="T53" fmla="*/ 2147483647 h 21"/>
                <a:gd name="T54" fmla="*/ 2147483647 w 17"/>
                <a:gd name="T55" fmla="*/ 2147483647 h 21"/>
                <a:gd name="T56" fmla="*/ 2147483647 w 17"/>
                <a:gd name="T57" fmla="*/ 2147483647 h 21"/>
                <a:gd name="T58" fmla="*/ 2147483647 w 17"/>
                <a:gd name="T59" fmla="*/ 2147483647 h 21"/>
                <a:gd name="T60" fmla="*/ 2147483647 w 17"/>
                <a:gd name="T61" fmla="*/ 2147483647 h 21"/>
                <a:gd name="T62" fmla="*/ 2147483647 w 17"/>
                <a:gd name="T63" fmla="*/ 2147483647 h 21"/>
                <a:gd name="T64" fmla="*/ 2147483647 w 17"/>
                <a:gd name="T65" fmla="*/ 2147483647 h 21"/>
                <a:gd name="T66" fmla="*/ 2147483647 w 17"/>
                <a:gd name="T67" fmla="*/ 2147483647 h 2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7" h="21">
                  <a:moveTo>
                    <a:pt x="14" y="1"/>
                  </a:moveTo>
                  <a:cubicBezTo>
                    <a:pt x="14" y="1"/>
                    <a:pt x="12" y="0"/>
                    <a:pt x="11" y="0"/>
                  </a:cubicBezTo>
                  <a:cubicBezTo>
                    <a:pt x="12" y="1"/>
                    <a:pt x="13" y="3"/>
                    <a:pt x="13" y="4"/>
                  </a:cubicBezTo>
                  <a:cubicBezTo>
                    <a:pt x="14" y="5"/>
                    <a:pt x="14" y="8"/>
                    <a:pt x="14" y="8"/>
                  </a:cubicBezTo>
                  <a:cubicBezTo>
                    <a:pt x="14" y="8"/>
                    <a:pt x="15" y="9"/>
                    <a:pt x="15" y="9"/>
                  </a:cubicBezTo>
                  <a:cubicBezTo>
                    <a:pt x="15" y="10"/>
                    <a:pt x="15" y="11"/>
                    <a:pt x="14" y="12"/>
                  </a:cubicBezTo>
                  <a:cubicBezTo>
                    <a:pt x="14" y="14"/>
                    <a:pt x="14" y="13"/>
                    <a:pt x="14" y="13"/>
                  </a:cubicBezTo>
                  <a:cubicBezTo>
                    <a:pt x="14" y="14"/>
                    <a:pt x="14" y="16"/>
                    <a:pt x="14" y="16"/>
                  </a:cubicBezTo>
                  <a:cubicBezTo>
                    <a:pt x="14" y="16"/>
                    <a:pt x="12" y="18"/>
                    <a:pt x="12" y="19"/>
                  </a:cubicBezTo>
                  <a:cubicBezTo>
                    <a:pt x="11" y="19"/>
                    <a:pt x="10" y="20"/>
                    <a:pt x="8" y="20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8"/>
                    <a:pt x="5" y="17"/>
                    <a:pt x="5" y="16"/>
                  </a:cubicBezTo>
                  <a:cubicBezTo>
                    <a:pt x="4" y="15"/>
                    <a:pt x="5" y="13"/>
                    <a:pt x="5" y="13"/>
                  </a:cubicBezTo>
                  <a:cubicBezTo>
                    <a:pt x="5" y="12"/>
                    <a:pt x="5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4" y="10"/>
                    <a:pt x="4" y="9"/>
                  </a:cubicBezTo>
                  <a:cubicBezTo>
                    <a:pt x="4" y="8"/>
                    <a:pt x="6" y="7"/>
                    <a:pt x="6" y="7"/>
                  </a:cubicBezTo>
                  <a:cubicBezTo>
                    <a:pt x="5" y="7"/>
                    <a:pt x="7" y="6"/>
                    <a:pt x="7" y="5"/>
                  </a:cubicBezTo>
                  <a:cubicBezTo>
                    <a:pt x="7" y="4"/>
                    <a:pt x="7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1"/>
                    <a:pt x="2" y="5"/>
                    <a:pt x="2" y="6"/>
                  </a:cubicBezTo>
                  <a:cubicBezTo>
                    <a:pt x="2" y="7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9"/>
                    <a:pt x="1" y="12"/>
                    <a:pt x="1" y="13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3"/>
                    <a:pt x="3" y="16"/>
                    <a:pt x="4" y="17"/>
                  </a:cubicBezTo>
                  <a:cubicBezTo>
                    <a:pt x="5" y="18"/>
                    <a:pt x="7" y="21"/>
                    <a:pt x="9" y="20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2" y="19"/>
                    <a:pt x="14" y="17"/>
                    <a:pt x="15" y="17"/>
                  </a:cubicBezTo>
                  <a:cubicBezTo>
                    <a:pt x="15" y="16"/>
                    <a:pt x="15" y="13"/>
                    <a:pt x="15" y="13"/>
                  </a:cubicBezTo>
                  <a:cubicBezTo>
                    <a:pt x="15" y="13"/>
                    <a:pt x="16" y="13"/>
                    <a:pt x="17" y="12"/>
                  </a:cubicBezTo>
                  <a:cubicBezTo>
                    <a:pt x="17" y="12"/>
                    <a:pt x="17" y="8"/>
                    <a:pt x="17" y="7"/>
                  </a:cubicBezTo>
                  <a:cubicBezTo>
                    <a:pt x="16" y="7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0" name="Freeform 83"/>
            <p:cNvSpPr>
              <a:spLocks/>
            </p:cNvSpPr>
            <p:nvPr/>
          </p:nvSpPr>
          <p:spPr bwMode="auto">
            <a:xfrm>
              <a:off x="3797301" y="900113"/>
              <a:ext cx="103188" cy="155575"/>
            </a:xfrm>
            <a:custGeom>
              <a:avLst/>
              <a:gdLst>
                <a:gd name="T0" fmla="*/ 2147483647 w 6"/>
                <a:gd name="T1" fmla="*/ 2147483647 h 9"/>
                <a:gd name="T2" fmla="*/ 2147483647 w 6"/>
                <a:gd name="T3" fmla="*/ 2147483647 h 9"/>
                <a:gd name="T4" fmla="*/ 2147483647 w 6"/>
                <a:gd name="T5" fmla="*/ 2147483647 h 9"/>
                <a:gd name="T6" fmla="*/ 0 w 6"/>
                <a:gd name="T7" fmla="*/ 2147483647 h 9"/>
                <a:gd name="T8" fmla="*/ 0 w 6"/>
                <a:gd name="T9" fmla="*/ 2147483647 h 9"/>
                <a:gd name="T10" fmla="*/ 0 w 6"/>
                <a:gd name="T11" fmla="*/ 2147483647 h 9"/>
                <a:gd name="T12" fmla="*/ 2147483647 w 6"/>
                <a:gd name="T13" fmla="*/ 2147483647 h 9"/>
                <a:gd name="T14" fmla="*/ 2147483647 w 6"/>
                <a:gd name="T15" fmla="*/ 2147483647 h 9"/>
                <a:gd name="T16" fmla="*/ 2147483647 w 6"/>
                <a:gd name="T17" fmla="*/ 2147483647 h 9"/>
                <a:gd name="T18" fmla="*/ 2147483647 w 6"/>
                <a:gd name="T19" fmla="*/ 2147483647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" h="9">
                  <a:moveTo>
                    <a:pt x="6" y="1"/>
                  </a:moveTo>
                  <a:cubicBezTo>
                    <a:pt x="6" y="2"/>
                    <a:pt x="6" y="2"/>
                    <a:pt x="5" y="3"/>
                  </a:cubicBezTo>
                  <a:cubicBezTo>
                    <a:pt x="5" y="5"/>
                    <a:pt x="1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0" y="6"/>
                  </a:cubicBezTo>
                  <a:cubicBezTo>
                    <a:pt x="0" y="6"/>
                    <a:pt x="1" y="4"/>
                    <a:pt x="2" y="4"/>
                  </a:cubicBezTo>
                  <a:cubicBezTo>
                    <a:pt x="2" y="4"/>
                    <a:pt x="2" y="2"/>
                    <a:pt x="3" y="2"/>
                  </a:cubicBezTo>
                  <a:cubicBezTo>
                    <a:pt x="3" y="2"/>
                    <a:pt x="3" y="0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1" name="Freeform 84"/>
            <p:cNvSpPr>
              <a:spLocks/>
            </p:cNvSpPr>
            <p:nvPr/>
          </p:nvSpPr>
          <p:spPr bwMode="auto">
            <a:xfrm>
              <a:off x="3727451" y="814388"/>
              <a:ext cx="190500" cy="223837"/>
            </a:xfrm>
            <a:custGeom>
              <a:avLst/>
              <a:gdLst>
                <a:gd name="T0" fmla="*/ 2147483647 w 11"/>
                <a:gd name="T1" fmla="*/ 2147483647 h 13"/>
                <a:gd name="T2" fmla="*/ 2147483647 w 11"/>
                <a:gd name="T3" fmla="*/ 2147483647 h 13"/>
                <a:gd name="T4" fmla="*/ 2147483647 w 11"/>
                <a:gd name="T5" fmla="*/ 2147483647 h 13"/>
                <a:gd name="T6" fmla="*/ 2147483647 w 11"/>
                <a:gd name="T7" fmla="*/ 2147483647 h 13"/>
                <a:gd name="T8" fmla="*/ 2147483647 w 11"/>
                <a:gd name="T9" fmla="*/ 2147483647 h 13"/>
                <a:gd name="T10" fmla="*/ 2147483647 w 11"/>
                <a:gd name="T11" fmla="*/ 2147483647 h 13"/>
                <a:gd name="T12" fmla="*/ 2147483647 w 11"/>
                <a:gd name="T13" fmla="*/ 2147483647 h 13"/>
                <a:gd name="T14" fmla="*/ 2147483647 w 11"/>
                <a:gd name="T15" fmla="*/ 2147483647 h 13"/>
                <a:gd name="T16" fmla="*/ 2147483647 w 11"/>
                <a:gd name="T17" fmla="*/ 2147483647 h 13"/>
                <a:gd name="T18" fmla="*/ 2147483647 w 11"/>
                <a:gd name="T19" fmla="*/ 2147483647 h 13"/>
                <a:gd name="T20" fmla="*/ 2147483647 w 11"/>
                <a:gd name="T21" fmla="*/ 2147483647 h 13"/>
                <a:gd name="T22" fmla="*/ 2147483647 w 11"/>
                <a:gd name="T23" fmla="*/ 2147483647 h 13"/>
                <a:gd name="T24" fmla="*/ 2147483647 w 11"/>
                <a:gd name="T25" fmla="*/ 2147483647 h 13"/>
                <a:gd name="T26" fmla="*/ 2147483647 w 11"/>
                <a:gd name="T27" fmla="*/ 2147483647 h 13"/>
                <a:gd name="T28" fmla="*/ 2147483647 w 11"/>
                <a:gd name="T29" fmla="*/ 2147483647 h 13"/>
                <a:gd name="T30" fmla="*/ 2147483647 w 11"/>
                <a:gd name="T31" fmla="*/ 2147483647 h 13"/>
                <a:gd name="T32" fmla="*/ 2147483647 w 11"/>
                <a:gd name="T33" fmla="*/ 2147483647 h 13"/>
                <a:gd name="T34" fmla="*/ 2147483647 w 11"/>
                <a:gd name="T35" fmla="*/ 2147483647 h 13"/>
                <a:gd name="T36" fmla="*/ 2147483647 w 11"/>
                <a:gd name="T37" fmla="*/ 2147483647 h 13"/>
                <a:gd name="T38" fmla="*/ 2147483647 w 11"/>
                <a:gd name="T39" fmla="*/ 2147483647 h 13"/>
                <a:gd name="T40" fmla="*/ 2147483647 w 11"/>
                <a:gd name="T41" fmla="*/ 2147483647 h 13"/>
                <a:gd name="T42" fmla="*/ 2147483647 w 11"/>
                <a:gd name="T43" fmla="*/ 2147483647 h 13"/>
                <a:gd name="T44" fmla="*/ 2147483647 w 11"/>
                <a:gd name="T45" fmla="*/ 2147483647 h 13"/>
                <a:gd name="T46" fmla="*/ 2147483647 w 11"/>
                <a:gd name="T47" fmla="*/ 2147483647 h 13"/>
                <a:gd name="T48" fmla="*/ 2147483647 w 11"/>
                <a:gd name="T49" fmla="*/ 2147483647 h 13"/>
                <a:gd name="T50" fmla="*/ 2147483647 w 11"/>
                <a:gd name="T51" fmla="*/ 2147483647 h 13"/>
                <a:gd name="T52" fmla="*/ 2147483647 w 11"/>
                <a:gd name="T53" fmla="*/ 2147483647 h 13"/>
                <a:gd name="T54" fmla="*/ 2147483647 w 11"/>
                <a:gd name="T55" fmla="*/ 2147483647 h 13"/>
                <a:gd name="T56" fmla="*/ 2147483647 w 11"/>
                <a:gd name="T57" fmla="*/ 2147483647 h 13"/>
                <a:gd name="T58" fmla="*/ 2147483647 w 11"/>
                <a:gd name="T59" fmla="*/ 2147483647 h 13"/>
                <a:gd name="T60" fmla="*/ 2147483647 w 11"/>
                <a:gd name="T61" fmla="*/ 2147483647 h 13"/>
                <a:gd name="T62" fmla="*/ 2147483647 w 11"/>
                <a:gd name="T63" fmla="*/ 2147483647 h 13"/>
                <a:gd name="T64" fmla="*/ 0 w 11"/>
                <a:gd name="T65" fmla="*/ 2147483647 h 13"/>
                <a:gd name="T66" fmla="*/ 0 w 11"/>
                <a:gd name="T67" fmla="*/ 2147483647 h 13"/>
                <a:gd name="T68" fmla="*/ 0 w 11"/>
                <a:gd name="T69" fmla="*/ 2147483647 h 13"/>
                <a:gd name="T70" fmla="*/ 0 w 11"/>
                <a:gd name="T71" fmla="*/ 2147483647 h 13"/>
                <a:gd name="T72" fmla="*/ 0 w 11"/>
                <a:gd name="T73" fmla="*/ 2147483647 h 13"/>
                <a:gd name="T74" fmla="*/ 0 w 11"/>
                <a:gd name="T75" fmla="*/ 2147483647 h 13"/>
                <a:gd name="T76" fmla="*/ 2147483647 w 11"/>
                <a:gd name="T77" fmla="*/ 2147483647 h 13"/>
                <a:gd name="T78" fmla="*/ 2147483647 w 11"/>
                <a:gd name="T79" fmla="*/ 2147483647 h 13"/>
                <a:gd name="T80" fmla="*/ 2147483647 w 11"/>
                <a:gd name="T81" fmla="*/ 2147483647 h 13"/>
                <a:gd name="T82" fmla="*/ 2147483647 w 11"/>
                <a:gd name="T83" fmla="*/ 2147483647 h 13"/>
                <a:gd name="T84" fmla="*/ 2147483647 w 11"/>
                <a:gd name="T85" fmla="*/ 2147483647 h 13"/>
                <a:gd name="T86" fmla="*/ 2147483647 w 11"/>
                <a:gd name="T87" fmla="*/ 2147483647 h 13"/>
                <a:gd name="T88" fmla="*/ 2147483647 w 11"/>
                <a:gd name="T89" fmla="*/ 2147483647 h 13"/>
                <a:gd name="T90" fmla="*/ 2147483647 w 11"/>
                <a:gd name="T91" fmla="*/ 2147483647 h 13"/>
                <a:gd name="T92" fmla="*/ 2147483647 w 11"/>
                <a:gd name="T93" fmla="*/ 2147483647 h 13"/>
                <a:gd name="T94" fmla="*/ 2147483647 w 11"/>
                <a:gd name="T95" fmla="*/ 2147483647 h 13"/>
                <a:gd name="T96" fmla="*/ 2147483647 w 11"/>
                <a:gd name="T97" fmla="*/ 2147483647 h 13"/>
                <a:gd name="T98" fmla="*/ 2147483647 w 11"/>
                <a:gd name="T99" fmla="*/ 2147483647 h 13"/>
                <a:gd name="T100" fmla="*/ 2147483647 w 11"/>
                <a:gd name="T101" fmla="*/ 2147483647 h 13"/>
                <a:gd name="T102" fmla="*/ 2147483647 w 11"/>
                <a:gd name="T103" fmla="*/ 2147483647 h 13"/>
                <a:gd name="T104" fmla="*/ 2147483647 w 11"/>
                <a:gd name="T105" fmla="*/ 2147483647 h 13"/>
                <a:gd name="T106" fmla="*/ 2147483647 w 11"/>
                <a:gd name="T107" fmla="*/ 2147483647 h 13"/>
                <a:gd name="T108" fmla="*/ 2147483647 w 11"/>
                <a:gd name="T109" fmla="*/ 2147483647 h 13"/>
                <a:gd name="T110" fmla="*/ 2147483647 w 11"/>
                <a:gd name="T111" fmla="*/ 2147483647 h 13"/>
                <a:gd name="T112" fmla="*/ 2147483647 w 11"/>
                <a:gd name="T113" fmla="*/ 2147483647 h 13"/>
                <a:gd name="T114" fmla="*/ 2147483647 w 11"/>
                <a:gd name="T115" fmla="*/ 2147483647 h 13"/>
                <a:gd name="T116" fmla="*/ 2147483647 w 11"/>
                <a:gd name="T117" fmla="*/ 2147483647 h 13"/>
                <a:gd name="T118" fmla="*/ 2147483647 w 11"/>
                <a:gd name="T119" fmla="*/ 2147483647 h 13"/>
                <a:gd name="T120" fmla="*/ 2147483647 w 11"/>
                <a:gd name="T121" fmla="*/ 2147483647 h 13"/>
                <a:gd name="T122" fmla="*/ 2147483647 w 11"/>
                <a:gd name="T123" fmla="*/ 2147483647 h 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1" h="13">
                  <a:moveTo>
                    <a:pt x="11" y="3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5"/>
                    <a:pt x="7" y="7"/>
                    <a:pt x="7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5" y="9"/>
                    <a:pt x="4" y="11"/>
                    <a:pt x="4" y="11"/>
                  </a:cubicBezTo>
                  <a:cubicBezTo>
                    <a:pt x="5" y="12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7" y="0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2" name="Freeform 85"/>
            <p:cNvSpPr>
              <a:spLocks/>
            </p:cNvSpPr>
            <p:nvPr/>
          </p:nvSpPr>
          <p:spPr bwMode="auto">
            <a:xfrm>
              <a:off x="3727451" y="831850"/>
              <a:ext cx="190500" cy="206375"/>
            </a:xfrm>
            <a:custGeom>
              <a:avLst/>
              <a:gdLst>
                <a:gd name="T0" fmla="*/ 2147483647 w 11"/>
                <a:gd name="T1" fmla="*/ 2147483647 h 12"/>
                <a:gd name="T2" fmla="*/ 2147483647 w 11"/>
                <a:gd name="T3" fmla="*/ 2147483647 h 12"/>
                <a:gd name="T4" fmla="*/ 2147483647 w 11"/>
                <a:gd name="T5" fmla="*/ 2147483647 h 12"/>
                <a:gd name="T6" fmla="*/ 2147483647 w 11"/>
                <a:gd name="T7" fmla="*/ 2147483647 h 12"/>
                <a:gd name="T8" fmla="*/ 2147483647 w 11"/>
                <a:gd name="T9" fmla="*/ 2147483647 h 12"/>
                <a:gd name="T10" fmla="*/ 2147483647 w 11"/>
                <a:gd name="T11" fmla="*/ 2147483647 h 12"/>
                <a:gd name="T12" fmla="*/ 2147483647 w 11"/>
                <a:gd name="T13" fmla="*/ 2147483647 h 12"/>
                <a:gd name="T14" fmla="*/ 2147483647 w 11"/>
                <a:gd name="T15" fmla="*/ 2147483647 h 12"/>
                <a:gd name="T16" fmla="*/ 2147483647 w 11"/>
                <a:gd name="T17" fmla="*/ 2147483647 h 12"/>
                <a:gd name="T18" fmla="*/ 2147483647 w 11"/>
                <a:gd name="T19" fmla="*/ 2147483647 h 12"/>
                <a:gd name="T20" fmla="*/ 2147483647 w 11"/>
                <a:gd name="T21" fmla="*/ 2147483647 h 12"/>
                <a:gd name="T22" fmla="*/ 2147483647 w 11"/>
                <a:gd name="T23" fmla="*/ 2147483647 h 12"/>
                <a:gd name="T24" fmla="*/ 2147483647 w 11"/>
                <a:gd name="T25" fmla="*/ 2147483647 h 12"/>
                <a:gd name="T26" fmla="*/ 2147483647 w 11"/>
                <a:gd name="T27" fmla="*/ 2147483647 h 12"/>
                <a:gd name="T28" fmla="*/ 2147483647 w 11"/>
                <a:gd name="T29" fmla="*/ 2147483647 h 12"/>
                <a:gd name="T30" fmla="*/ 2147483647 w 11"/>
                <a:gd name="T31" fmla="*/ 2147483647 h 12"/>
                <a:gd name="T32" fmla="*/ 2147483647 w 11"/>
                <a:gd name="T33" fmla="*/ 2147483647 h 12"/>
                <a:gd name="T34" fmla="*/ 2147483647 w 11"/>
                <a:gd name="T35" fmla="*/ 2147483647 h 12"/>
                <a:gd name="T36" fmla="*/ 2147483647 w 11"/>
                <a:gd name="T37" fmla="*/ 2147483647 h 12"/>
                <a:gd name="T38" fmla="*/ 2147483647 w 11"/>
                <a:gd name="T39" fmla="*/ 2147483647 h 12"/>
                <a:gd name="T40" fmla="*/ 2147483647 w 11"/>
                <a:gd name="T41" fmla="*/ 2147483647 h 12"/>
                <a:gd name="T42" fmla="*/ 2147483647 w 11"/>
                <a:gd name="T43" fmla="*/ 2147483647 h 12"/>
                <a:gd name="T44" fmla="*/ 2147483647 w 11"/>
                <a:gd name="T45" fmla="*/ 2147483647 h 12"/>
                <a:gd name="T46" fmla="*/ 2147483647 w 11"/>
                <a:gd name="T47" fmla="*/ 2147483647 h 12"/>
                <a:gd name="T48" fmla="*/ 2147483647 w 11"/>
                <a:gd name="T49" fmla="*/ 2147483647 h 12"/>
                <a:gd name="T50" fmla="*/ 2147483647 w 11"/>
                <a:gd name="T51" fmla="*/ 2147483647 h 12"/>
                <a:gd name="T52" fmla="*/ 2147483647 w 11"/>
                <a:gd name="T53" fmla="*/ 2147483647 h 12"/>
                <a:gd name="T54" fmla="*/ 2147483647 w 11"/>
                <a:gd name="T55" fmla="*/ 2147483647 h 12"/>
                <a:gd name="T56" fmla="*/ 2147483647 w 11"/>
                <a:gd name="T57" fmla="*/ 2147483647 h 12"/>
                <a:gd name="T58" fmla="*/ 2147483647 w 11"/>
                <a:gd name="T59" fmla="*/ 2147483647 h 12"/>
                <a:gd name="T60" fmla="*/ 2147483647 w 11"/>
                <a:gd name="T61" fmla="*/ 2147483647 h 12"/>
                <a:gd name="T62" fmla="*/ 2147483647 w 11"/>
                <a:gd name="T63" fmla="*/ 2147483647 h 12"/>
                <a:gd name="T64" fmla="*/ 0 w 11"/>
                <a:gd name="T65" fmla="*/ 2147483647 h 12"/>
                <a:gd name="T66" fmla="*/ 0 w 11"/>
                <a:gd name="T67" fmla="*/ 2147483647 h 12"/>
                <a:gd name="T68" fmla="*/ 0 w 11"/>
                <a:gd name="T69" fmla="*/ 2147483647 h 12"/>
                <a:gd name="T70" fmla="*/ 0 w 11"/>
                <a:gd name="T71" fmla="*/ 2147483647 h 12"/>
                <a:gd name="T72" fmla="*/ 0 w 11"/>
                <a:gd name="T73" fmla="*/ 2147483647 h 12"/>
                <a:gd name="T74" fmla="*/ 2147483647 w 11"/>
                <a:gd name="T75" fmla="*/ 2147483647 h 12"/>
                <a:gd name="T76" fmla="*/ 2147483647 w 11"/>
                <a:gd name="T77" fmla="*/ 2147483647 h 12"/>
                <a:gd name="T78" fmla="*/ 2147483647 w 11"/>
                <a:gd name="T79" fmla="*/ 2147483647 h 12"/>
                <a:gd name="T80" fmla="*/ 2147483647 w 11"/>
                <a:gd name="T81" fmla="*/ 2147483647 h 12"/>
                <a:gd name="T82" fmla="*/ 2147483647 w 11"/>
                <a:gd name="T83" fmla="*/ 2147483647 h 12"/>
                <a:gd name="T84" fmla="*/ 2147483647 w 11"/>
                <a:gd name="T85" fmla="*/ 2147483647 h 12"/>
                <a:gd name="T86" fmla="*/ 2147483647 w 11"/>
                <a:gd name="T87" fmla="*/ 2147483647 h 12"/>
                <a:gd name="T88" fmla="*/ 2147483647 w 11"/>
                <a:gd name="T89" fmla="*/ 0 h 12"/>
                <a:gd name="T90" fmla="*/ 2147483647 w 11"/>
                <a:gd name="T91" fmla="*/ 0 h 12"/>
                <a:gd name="T92" fmla="*/ 2147483647 w 11"/>
                <a:gd name="T93" fmla="*/ 0 h 12"/>
                <a:gd name="T94" fmla="*/ 2147483647 w 11"/>
                <a:gd name="T95" fmla="*/ 0 h 12"/>
                <a:gd name="T96" fmla="*/ 2147483647 w 11"/>
                <a:gd name="T97" fmla="*/ 0 h 12"/>
                <a:gd name="T98" fmla="*/ 2147483647 w 11"/>
                <a:gd name="T99" fmla="*/ 0 h 12"/>
                <a:gd name="T100" fmla="*/ 2147483647 w 11"/>
                <a:gd name="T101" fmla="*/ 0 h 12"/>
                <a:gd name="T102" fmla="*/ 2147483647 w 11"/>
                <a:gd name="T103" fmla="*/ 0 h 12"/>
                <a:gd name="T104" fmla="*/ 2147483647 w 11"/>
                <a:gd name="T105" fmla="*/ 0 h 12"/>
                <a:gd name="T106" fmla="*/ 2147483647 w 11"/>
                <a:gd name="T107" fmla="*/ 0 h 12"/>
                <a:gd name="T108" fmla="*/ 2147483647 w 11"/>
                <a:gd name="T109" fmla="*/ 0 h 12"/>
                <a:gd name="T110" fmla="*/ 2147483647 w 11"/>
                <a:gd name="T111" fmla="*/ 2147483647 h 12"/>
                <a:gd name="T112" fmla="*/ 2147483647 w 11"/>
                <a:gd name="T113" fmla="*/ 2147483647 h 12"/>
                <a:gd name="T114" fmla="*/ 2147483647 w 11"/>
                <a:gd name="T115" fmla="*/ 2147483647 h 12"/>
                <a:gd name="T116" fmla="*/ 2147483647 w 11"/>
                <a:gd name="T117" fmla="*/ 2147483647 h 12"/>
                <a:gd name="T118" fmla="*/ 2147483647 w 11"/>
                <a:gd name="T119" fmla="*/ 2147483647 h 12"/>
                <a:gd name="T120" fmla="*/ 2147483647 w 11"/>
                <a:gd name="T121" fmla="*/ 2147483647 h 12"/>
                <a:gd name="T122" fmla="*/ 2147483647 w 11"/>
                <a:gd name="T123" fmla="*/ 2147483647 h 12"/>
                <a:gd name="T124" fmla="*/ 2147483647 w 11"/>
                <a:gd name="T125" fmla="*/ 2147483647 h 1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" h="12"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4"/>
                    <a:pt x="7" y="6"/>
                    <a:pt x="7" y="6"/>
                  </a:cubicBezTo>
                  <a:cubicBezTo>
                    <a:pt x="6" y="6"/>
                    <a:pt x="6" y="8"/>
                    <a:pt x="6" y="8"/>
                  </a:cubicBezTo>
                  <a:cubicBezTo>
                    <a:pt x="5" y="8"/>
                    <a:pt x="4" y="10"/>
                    <a:pt x="4" y="10"/>
                  </a:cubicBezTo>
                  <a:cubicBezTo>
                    <a:pt x="5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9" y="2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3" name="Freeform 86"/>
            <p:cNvSpPr>
              <a:spLocks/>
            </p:cNvSpPr>
            <p:nvPr/>
          </p:nvSpPr>
          <p:spPr bwMode="auto">
            <a:xfrm>
              <a:off x="3727451" y="884238"/>
              <a:ext cx="882650" cy="1131887"/>
            </a:xfrm>
            <a:custGeom>
              <a:avLst/>
              <a:gdLst>
                <a:gd name="T0" fmla="*/ 2147483647 w 51"/>
                <a:gd name="T1" fmla="*/ 2147483647 h 66"/>
                <a:gd name="T2" fmla="*/ 2147483647 w 51"/>
                <a:gd name="T3" fmla="*/ 2147483647 h 66"/>
                <a:gd name="T4" fmla="*/ 2147483647 w 51"/>
                <a:gd name="T5" fmla="*/ 0 h 66"/>
                <a:gd name="T6" fmla="*/ 2147483647 w 51"/>
                <a:gd name="T7" fmla="*/ 2147483647 h 66"/>
                <a:gd name="T8" fmla="*/ 2147483647 w 51"/>
                <a:gd name="T9" fmla="*/ 2147483647 h 66"/>
                <a:gd name="T10" fmla="*/ 2147483647 w 51"/>
                <a:gd name="T11" fmla="*/ 2147483647 h 66"/>
                <a:gd name="T12" fmla="*/ 2147483647 w 51"/>
                <a:gd name="T13" fmla="*/ 2147483647 h 66"/>
                <a:gd name="T14" fmla="*/ 2147483647 w 51"/>
                <a:gd name="T15" fmla="*/ 2147483647 h 66"/>
                <a:gd name="T16" fmla="*/ 2147483647 w 51"/>
                <a:gd name="T17" fmla="*/ 2147483647 h 66"/>
                <a:gd name="T18" fmla="*/ 2147483647 w 51"/>
                <a:gd name="T19" fmla="*/ 2147483647 h 66"/>
                <a:gd name="T20" fmla="*/ 2147483647 w 51"/>
                <a:gd name="T21" fmla="*/ 2147483647 h 66"/>
                <a:gd name="T22" fmla="*/ 2147483647 w 51"/>
                <a:gd name="T23" fmla="*/ 2147483647 h 66"/>
                <a:gd name="T24" fmla="*/ 2147483647 w 51"/>
                <a:gd name="T25" fmla="*/ 2147483647 h 66"/>
                <a:gd name="T26" fmla="*/ 2147483647 w 51"/>
                <a:gd name="T27" fmla="*/ 2147483647 h 66"/>
                <a:gd name="T28" fmla="*/ 2147483647 w 51"/>
                <a:gd name="T29" fmla="*/ 2147483647 h 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1" h="66">
                  <a:moveTo>
                    <a:pt x="30" y="66"/>
                  </a:moveTo>
                  <a:cubicBezTo>
                    <a:pt x="30" y="66"/>
                    <a:pt x="44" y="50"/>
                    <a:pt x="45" y="41"/>
                  </a:cubicBezTo>
                  <a:cubicBezTo>
                    <a:pt x="46" y="32"/>
                    <a:pt x="49" y="4"/>
                    <a:pt x="51" y="0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0" y="10"/>
                    <a:pt x="29" y="11"/>
                  </a:cubicBezTo>
                  <a:cubicBezTo>
                    <a:pt x="28" y="12"/>
                    <a:pt x="19" y="14"/>
                    <a:pt x="19" y="14"/>
                  </a:cubicBezTo>
                  <a:cubicBezTo>
                    <a:pt x="19" y="14"/>
                    <a:pt x="12" y="12"/>
                    <a:pt x="9" y="4"/>
                  </a:cubicBezTo>
                  <a:cubicBezTo>
                    <a:pt x="9" y="4"/>
                    <a:pt x="4" y="11"/>
                    <a:pt x="2" y="1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0" y="9"/>
                    <a:pt x="1" y="11"/>
                  </a:cubicBezTo>
                  <a:cubicBezTo>
                    <a:pt x="1" y="11"/>
                    <a:pt x="12" y="25"/>
                    <a:pt x="15" y="25"/>
                  </a:cubicBezTo>
                  <a:cubicBezTo>
                    <a:pt x="17" y="25"/>
                    <a:pt x="29" y="25"/>
                    <a:pt x="36" y="20"/>
                  </a:cubicBezTo>
                  <a:cubicBezTo>
                    <a:pt x="36" y="20"/>
                    <a:pt x="35" y="38"/>
                    <a:pt x="34" y="42"/>
                  </a:cubicBezTo>
                  <a:cubicBezTo>
                    <a:pt x="33" y="47"/>
                    <a:pt x="29" y="62"/>
                    <a:pt x="30" y="6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4" name="Freeform 87"/>
            <p:cNvSpPr>
              <a:spLocks/>
            </p:cNvSpPr>
            <p:nvPr/>
          </p:nvSpPr>
          <p:spPr bwMode="auto">
            <a:xfrm>
              <a:off x="4818063" y="884238"/>
              <a:ext cx="762000" cy="1131887"/>
            </a:xfrm>
            <a:custGeom>
              <a:avLst/>
              <a:gdLst>
                <a:gd name="T0" fmla="*/ 0 w 44"/>
                <a:gd name="T1" fmla="*/ 0 h 66"/>
                <a:gd name="T2" fmla="*/ 2147483647 w 44"/>
                <a:gd name="T3" fmla="*/ 2147483647 h 66"/>
                <a:gd name="T4" fmla="*/ 2147483647 w 44"/>
                <a:gd name="T5" fmla="*/ 2147483647 h 66"/>
                <a:gd name="T6" fmla="*/ 2147483647 w 44"/>
                <a:gd name="T7" fmla="*/ 2147483647 h 66"/>
                <a:gd name="T8" fmla="*/ 2147483647 w 44"/>
                <a:gd name="T9" fmla="*/ 2147483647 h 66"/>
                <a:gd name="T10" fmla="*/ 2147483647 w 44"/>
                <a:gd name="T11" fmla="*/ 2147483647 h 66"/>
                <a:gd name="T12" fmla="*/ 2147483647 w 44"/>
                <a:gd name="T13" fmla="*/ 2147483647 h 66"/>
                <a:gd name="T14" fmla="*/ 2147483647 w 44"/>
                <a:gd name="T15" fmla="*/ 2147483647 h 66"/>
                <a:gd name="T16" fmla="*/ 2147483647 w 44"/>
                <a:gd name="T17" fmla="*/ 2147483647 h 66"/>
                <a:gd name="T18" fmla="*/ 2147483647 w 44"/>
                <a:gd name="T19" fmla="*/ 2147483647 h 66"/>
                <a:gd name="T20" fmla="*/ 2147483647 w 44"/>
                <a:gd name="T21" fmla="*/ 2147483647 h 66"/>
                <a:gd name="T22" fmla="*/ 2147483647 w 44"/>
                <a:gd name="T23" fmla="*/ 2147483647 h 66"/>
                <a:gd name="T24" fmla="*/ 2147483647 w 44"/>
                <a:gd name="T25" fmla="*/ 2147483647 h 66"/>
                <a:gd name="T26" fmla="*/ 2147483647 w 44"/>
                <a:gd name="T27" fmla="*/ 2147483647 h 66"/>
                <a:gd name="T28" fmla="*/ 2147483647 w 44"/>
                <a:gd name="T29" fmla="*/ 2147483647 h 66"/>
                <a:gd name="T30" fmla="*/ 2147483647 w 44"/>
                <a:gd name="T31" fmla="*/ 2147483647 h 66"/>
                <a:gd name="T32" fmla="*/ 2147483647 w 44"/>
                <a:gd name="T33" fmla="*/ 2147483647 h 66"/>
                <a:gd name="T34" fmla="*/ 2147483647 w 44"/>
                <a:gd name="T35" fmla="*/ 2147483647 h 66"/>
                <a:gd name="T36" fmla="*/ 2147483647 w 44"/>
                <a:gd name="T37" fmla="*/ 2147483647 h 66"/>
                <a:gd name="T38" fmla="*/ 2147483647 w 44"/>
                <a:gd name="T39" fmla="*/ 2147483647 h 66"/>
                <a:gd name="T40" fmla="*/ 0 w 44"/>
                <a:gd name="T41" fmla="*/ 0 h 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4" h="66">
                  <a:moveTo>
                    <a:pt x="0" y="0"/>
                  </a:moveTo>
                  <a:cubicBezTo>
                    <a:pt x="0" y="0"/>
                    <a:pt x="5" y="29"/>
                    <a:pt x="7" y="33"/>
                  </a:cubicBezTo>
                  <a:cubicBezTo>
                    <a:pt x="9" y="36"/>
                    <a:pt x="17" y="62"/>
                    <a:pt x="17" y="64"/>
                  </a:cubicBezTo>
                  <a:cubicBezTo>
                    <a:pt x="17" y="64"/>
                    <a:pt x="19" y="66"/>
                    <a:pt x="19" y="66"/>
                  </a:cubicBezTo>
                  <a:cubicBezTo>
                    <a:pt x="19" y="66"/>
                    <a:pt x="17" y="44"/>
                    <a:pt x="17" y="41"/>
                  </a:cubicBezTo>
                  <a:cubicBezTo>
                    <a:pt x="17" y="37"/>
                    <a:pt x="14" y="24"/>
                    <a:pt x="16" y="21"/>
                  </a:cubicBezTo>
                  <a:cubicBezTo>
                    <a:pt x="17" y="19"/>
                    <a:pt x="16" y="20"/>
                    <a:pt x="16" y="20"/>
                  </a:cubicBezTo>
                  <a:cubicBezTo>
                    <a:pt x="16" y="20"/>
                    <a:pt x="27" y="26"/>
                    <a:pt x="34" y="24"/>
                  </a:cubicBezTo>
                  <a:cubicBezTo>
                    <a:pt x="41" y="21"/>
                    <a:pt x="44" y="14"/>
                    <a:pt x="44" y="14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4" y="15"/>
                    <a:pt x="42" y="15"/>
                  </a:cubicBezTo>
                  <a:cubicBezTo>
                    <a:pt x="42" y="15"/>
                    <a:pt x="36" y="8"/>
                    <a:pt x="35" y="8"/>
                  </a:cubicBezTo>
                  <a:cubicBezTo>
                    <a:pt x="35" y="8"/>
                    <a:pt x="31" y="12"/>
                    <a:pt x="30" y="13"/>
                  </a:cubicBezTo>
                  <a:cubicBezTo>
                    <a:pt x="30" y="13"/>
                    <a:pt x="25" y="10"/>
                    <a:pt x="24" y="11"/>
                  </a:cubicBezTo>
                  <a:cubicBezTo>
                    <a:pt x="24" y="11"/>
                    <a:pt x="21" y="9"/>
                    <a:pt x="20" y="10"/>
                  </a:cubicBezTo>
                  <a:cubicBezTo>
                    <a:pt x="20" y="10"/>
                    <a:pt x="16" y="5"/>
                    <a:pt x="15" y="6"/>
                  </a:cubicBezTo>
                  <a:cubicBezTo>
                    <a:pt x="13" y="6"/>
                    <a:pt x="16" y="5"/>
                    <a:pt x="16" y="5"/>
                  </a:cubicBezTo>
                  <a:cubicBezTo>
                    <a:pt x="16" y="5"/>
                    <a:pt x="15" y="5"/>
                    <a:pt x="13" y="4"/>
                  </a:cubicBezTo>
                  <a:cubicBezTo>
                    <a:pt x="12" y="3"/>
                    <a:pt x="7" y="3"/>
                    <a:pt x="6" y="3"/>
                  </a:cubicBezTo>
                  <a:cubicBezTo>
                    <a:pt x="6" y="3"/>
                    <a:pt x="3" y="2"/>
                    <a:pt x="3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5" name="Freeform 88"/>
            <p:cNvSpPr>
              <a:spLocks/>
            </p:cNvSpPr>
            <p:nvPr/>
          </p:nvSpPr>
          <p:spPr bwMode="auto">
            <a:xfrm>
              <a:off x="4905376" y="985838"/>
              <a:ext cx="674688" cy="1030287"/>
            </a:xfrm>
            <a:custGeom>
              <a:avLst/>
              <a:gdLst>
                <a:gd name="T0" fmla="*/ 2147483647 w 39"/>
                <a:gd name="T1" fmla="*/ 2147483647 h 60"/>
                <a:gd name="T2" fmla="*/ 2147483647 w 39"/>
                <a:gd name="T3" fmla="*/ 2147483647 h 60"/>
                <a:gd name="T4" fmla="*/ 2147483647 w 39"/>
                <a:gd name="T5" fmla="*/ 2147483647 h 60"/>
                <a:gd name="T6" fmla="*/ 2147483647 w 39"/>
                <a:gd name="T7" fmla="*/ 2147483647 h 60"/>
                <a:gd name="T8" fmla="*/ 2147483647 w 39"/>
                <a:gd name="T9" fmla="*/ 2147483647 h 60"/>
                <a:gd name="T10" fmla="*/ 2147483647 w 39"/>
                <a:gd name="T11" fmla="*/ 2147483647 h 60"/>
                <a:gd name="T12" fmla="*/ 2147483647 w 39"/>
                <a:gd name="T13" fmla="*/ 2147483647 h 60"/>
                <a:gd name="T14" fmla="*/ 2147483647 w 39"/>
                <a:gd name="T15" fmla="*/ 2147483647 h 60"/>
                <a:gd name="T16" fmla="*/ 2147483647 w 39"/>
                <a:gd name="T17" fmla="*/ 0 h 60"/>
                <a:gd name="T18" fmla="*/ 2147483647 w 39"/>
                <a:gd name="T19" fmla="*/ 2147483647 h 60"/>
                <a:gd name="T20" fmla="*/ 2147483647 w 39"/>
                <a:gd name="T21" fmla="*/ 2147483647 h 60"/>
                <a:gd name="T22" fmla="*/ 2147483647 w 39"/>
                <a:gd name="T23" fmla="*/ 2147483647 h 60"/>
                <a:gd name="T24" fmla="*/ 2147483647 w 39"/>
                <a:gd name="T25" fmla="*/ 2147483647 h 60"/>
                <a:gd name="T26" fmla="*/ 2147483647 w 39"/>
                <a:gd name="T27" fmla="*/ 2147483647 h 60"/>
                <a:gd name="T28" fmla="*/ 2147483647 w 39"/>
                <a:gd name="T29" fmla="*/ 2147483647 h 60"/>
                <a:gd name="T30" fmla="*/ 0 w 39"/>
                <a:gd name="T31" fmla="*/ 2147483647 h 60"/>
                <a:gd name="T32" fmla="*/ 2147483647 w 39"/>
                <a:gd name="T33" fmla="*/ 2147483647 h 60"/>
                <a:gd name="T34" fmla="*/ 2147483647 w 39"/>
                <a:gd name="T35" fmla="*/ 2147483647 h 60"/>
                <a:gd name="T36" fmla="*/ 2147483647 w 39"/>
                <a:gd name="T37" fmla="*/ 2147483647 h 60"/>
                <a:gd name="T38" fmla="*/ 2147483647 w 39"/>
                <a:gd name="T39" fmla="*/ 2147483647 h 60"/>
                <a:gd name="T40" fmla="*/ 2147483647 w 39"/>
                <a:gd name="T41" fmla="*/ 2147483647 h 60"/>
                <a:gd name="T42" fmla="*/ 2147483647 w 39"/>
                <a:gd name="T43" fmla="*/ 2147483647 h 60"/>
                <a:gd name="T44" fmla="*/ 2147483647 w 39"/>
                <a:gd name="T45" fmla="*/ 2147483647 h 60"/>
                <a:gd name="T46" fmla="*/ 2147483647 w 39"/>
                <a:gd name="T47" fmla="*/ 2147483647 h 60"/>
                <a:gd name="T48" fmla="*/ 2147483647 w 39"/>
                <a:gd name="T49" fmla="*/ 2147483647 h 60"/>
                <a:gd name="T50" fmla="*/ 2147483647 w 39"/>
                <a:gd name="T51" fmla="*/ 2147483647 h 6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" h="60">
                  <a:moveTo>
                    <a:pt x="37" y="9"/>
                  </a:moveTo>
                  <a:cubicBezTo>
                    <a:pt x="37" y="9"/>
                    <a:pt x="35" y="6"/>
                    <a:pt x="33" y="4"/>
                  </a:cubicBezTo>
                  <a:cubicBezTo>
                    <a:pt x="31" y="7"/>
                    <a:pt x="28" y="10"/>
                    <a:pt x="27" y="11"/>
                  </a:cubicBezTo>
                  <a:cubicBezTo>
                    <a:pt x="24" y="13"/>
                    <a:pt x="21" y="13"/>
                    <a:pt x="19" y="14"/>
                  </a:cubicBezTo>
                  <a:cubicBezTo>
                    <a:pt x="17" y="14"/>
                    <a:pt x="21" y="12"/>
                    <a:pt x="22" y="10"/>
                  </a:cubicBezTo>
                  <a:cubicBezTo>
                    <a:pt x="22" y="10"/>
                    <a:pt x="19" y="11"/>
                    <a:pt x="17" y="10"/>
                  </a:cubicBezTo>
                  <a:cubicBezTo>
                    <a:pt x="15" y="10"/>
                    <a:pt x="13" y="9"/>
                    <a:pt x="12" y="10"/>
                  </a:cubicBezTo>
                  <a:cubicBezTo>
                    <a:pt x="12" y="10"/>
                    <a:pt x="11" y="6"/>
                    <a:pt x="10" y="5"/>
                  </a:cubicBezTo>
                  <a:cubicBezTo>
                    <a:pt x="9" y="4"/>
                    <a:pt x="7" y="0"/>
                    <a:pt x="7" y="0"/>
                  </a:cubicBezTo>
                  <a:cubicBezTo>
                    <a:pt x="7" y="0"/>
                    <a:pt x="11" y="7"/>
                    <a:pt x="9" y="8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12"/>
                    <a:pt x="7" y="15"/>
                  </a:cubicBezTo>
                  <a:cubicBezTo>
                    <a:pt x="9" y="19"/>
                    <a:pt x="8" y="29"/>
                    <a:pt x="7" y="30"/>
                  </a:cubicBezTo>
                  <a:cubicBezTo>
                    <a:pt x="7" y="30"/>
                    <a:pt x="3" y="21"/>
                    <a:pt x="2" y="19"/>
                  </a:cubicBezTo>
                  <a:cubicBezTo>
                    <a:pt x="2" y="19"/>
                    <a:pt x="2" y="2"/>
                    <a:pt x="2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3"/>
                    <a:pt x="1" y="26"/>
                    <a:pt x="2" y="27"/>
                  </a:cubicBezTo>
                  <a:cubicBezTo>
                    <a:pt x="4" y="30"/>
                    <a:pt x="12" y="56"/>
                    <a:pt x="12" y="58"/>
                  </a:cubicBezTo>
                  <a:cubicBezTo>
                    <a:pt x="12" y="58"/>
                    <a:pt x="14" y="60"/>
                    <a:pt x="14" y="60"/>
                  </a:cubicBezTo>
                  <a:cubicBezTo>
                    <a:pt x="14" y="60"/>
                    <a:pt x="12" y="38"/>
                    <a:pt x="12" y="35"/>
                  </a:cubicBezTo>
                  <a:cubicBezTo>
                    <a:pt x="12" y="31"/>
                    <a:pt x="9" y="18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3" y="15"/>
                    <a:pt x="22" y="20"/>
                    <a:pt x="29" y="18"/>
                  </a:cubicBezTo>
                  <a:cubicBezTo>
                    <a:pt x="36" y="15"/>
                    <a:pt x="39" y="8"/>
                    <a:pt x="39" y="8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9" y="9"/>
                    <a:pt x="37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6" name="Freeform 89"/>
            <p:cNvSpPr>
              <a:spLocks/>
            </p:cNvSpPr>
            <p:nvPr/>
          </p:nvSpPr>
          <p:spPr bwMode="auto">
            <a:xfrm>
              <a:off x="4419601" y="1003300"/>
              <a:ext cx="157163" cy="496887"/>
            </a:xfrm>
            <a:custGeom>
              <a:avLst/>
              <a:gdLst>
                <a:gd name="T0" fmla="*/ 2147483647 w 9"/>
                <a:gd name="T1" fmla="*/ 2147483647 h 29"/>
                <a:gd name="T2" fmla="*/ 2147483647 w 9"/>
                <a:gd name="T3" fmla="*/ 2147483647 h 29"/>
                <a:gd name="T4" fmla="*/ 2147483647 w 9"/>
                <a:gd name="T5" fmla="*/ 2147483647 h 29"/>
                <a:gd name="T6" fmla="*/ 2147483647 w 9"/>
                <a:gd name="T7" fmla="*/ 0 h 29"/>
                <a:gd name="T8" fmla="*/ 2147483647 w 9"/>
                <a:gd name="T9" fmla="*/ 2147483647 h 29"/>
                <a:gd name="T10" fmla="*/ 2147483647 w 9"/>
                <a:gd name="T11" fmla="*/ 2147483647 h 29"/>
                <a:gd name="T12" fmla="*/ 2147483647 w 9"/>
                <a:gd name="T13" fmla="*/ 2147483647 h 29"/>
                <a:gd name="T14" fmla="*/ 2147483647 w 9"/>
                <a:gd name="T15" fmla="*/ 2147483647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29">
                  <a:moveTo>
                    <a:pt x="7" y="21"/>
                  </a:moveTo>
                  <a:cubicBezTo>
                    <a:pt x="7" y="15"/>
                    <a:pt x="8" y="9"/>
                    <a:pt x="9" y="3"/>
                  </a:cubicBezTo>
                  <a:cubicBezTo>
                    <a:pt x="6" y="6"/>
                    <a:pt x="6" y="10"/>
                    <a:pt x="6" y="10"/>
                  </a:cubicBezTo>
                  <a:cubicBezTo>
                    <a:pt x="4" y="8"/>
                    <a:pt x="5" y="0"/>
                    <a:pt x="5" y="0"/>
                  </a:cubicBezTo>
                  <a:cubicBezTo>
                    <a:pt x="3" y="1"/>
                    <a:pt x="3" y="10"/>
                    <a:pt x="3" y="10"/>
                  </a:cubicBezTo>
                  <a:cubicBezTo>
                    <a:pt x="0" y="14"/>
                    <a:pt x="2" y="29"/>
                    <a:pt x="2" y="29"/>
                  </a:cubicBezTo>
                  <a:cubicBezTo>
                    <a:pt x="2" y="23"/>
                    <a:pt x="5" y="14"/>
                    <a:pt x="5" y="14"/>
                  </a:cubicBezTo>
                  <a:cubicBezTo>
                    <a:pt x="5" y="16"/>
                    <a:pt x="6" y="19"/>
                    <a:pt x="7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7" name="Freeform 90"/>
            <p:cNvSpPr>
              <a:spLocks/>
            </p:cNvSpPr>
            <p:nvPr/>
          </p:nvSpPr>
          <p:spPr bwMode="auto">
            <a:xfrm>
              <a:off x="3727451" y="985838"/>
              <a:ext cx="641350" cy="327025"/>
            </a:xfrm>
            <a:custGeom>
              <a:avLst/>
              <a:gdLst>
                <a:gd name="T0" fmla="*/ 2147483647 w 37"/>
                <a:gd name="T1" fmla="*/ 0 h 19"/>
                <a:gd name="T2" fmla="*/ 2147483647 w 37"/>
                <a:gd name="T3" fmla="*/ 2147483647 h 19"/>
                <a:gd name="T4" fmla="*/ 2147483647 w 37"/>
                <a:gd name="T5" fmla="*/ 2147483647 h 19"/>
                <a:gd name="T6" fmla="*/ 2147483647 w 37"/>
                <a:gd name="T7" fmla="*/ 2147483647 h 19"/>
                <a:gd name="T8" fmla="*/ 2147483647 w 37"/>
                <a:gd name="T9" fmla="*/ 2147483647 h 19"/>
                <a:gd name="T10" fmla="*/ 2147483647 w 37"/>
                <a:gd name="T11" fmla="*/ 2147483647 h 19"/>
                <a:gd name="T12" fmla="*/ 2147483647 w 37"/>
                <a:gd name="T13" fmla="*/ 2147483647 h 19"/>
                <a:gd name="T14" fmla="*/ 2147483647 w 37"/>
                <a:gd name="T15" fmla="*/ 2147483647 h 19"/>
                <a:gd name="T16" fmla="*/ 2147483647 w 37"/>
                <a:gd name="T17" fmla="*/ 2147483647 h 19"/>
                <a:gd name="T18" fmla="*/ 2147483647 w 37"/>
                <a:gd name="T19" fmla="*/ 2147483647 h 19"/>
                <a:gd name="T20" fmla="*/ 2147483647 w 37"/>
                <a:gd name="T21" fmla="*/ 2147483647 h 19"/>
                <a:gd name="T22" fmla="*/ 2147483647 w 37"/>
                <a:gd name="T23" fmla="*/ 2147483647 h 19"/>
                <a:gd name="T24" fmla="*/ 2147483647 w 37"/>
                <a:gd name="T25" fmla="*/ 2147483647 h 19"/>
                <a:gd name="T26" fmla="*/ 2147483647 w 37"/>
                <a:gd name="T27" fmla="*/ 2147483647 h 19"/>
                <a:gd name="T28" fmla="*/ 2147483647 w 37"/>
                <a:gd name="T29" fmla="*/ 0 h 19"/>
                <a:gd name="T30" fmla="*/ 2147483647 w 37"/>
                <a:gd name="T31" fmla="*/ 2147483647 h 19"/>
                <a:gd name="T32" fmla="*/ 2147483647 w 37"/>
                <a:gd name="T33" fmla="*/ 2147483647 h 19"/>
                <a:gd name="T34" fmla="*/ 2147483647 w 37"/>
                <a:gd name="T35" fmla="*/ 2147483647 h 19"/>
                <a:gd name="T36" fmla="*/ 2147483647 w 37"/>
                <a:gd name="T37" fmla="*/ 2147483647 h 19"/>
                <a:gd name="T38" fmla="*/ 2147483647 w 37"/>
                <a:gd name="T39" fmla="*/ 2147483647 h 19"/>
                <a:gd name="T40" fmla="*/ 2147483647 w 37"/>
                <a:gd name="T41" fmla="*/ 0 h 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7" h="19">
                  <a:moveTo>
                    <a:pt x="37" y="0"/>
                  </a:moveTo>
                  <a:cubicBezTo>
                    <a:pt x="36" y="1"/>
                    <a:pt x="34" y="6"/>
                    <a:pt x="34" y="6"/>
                  </a:cubicBezTo>
                  <a:cubicBezTo>
                    <a:pt x="33" y="7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1" y="8"/>
                    <a:pt x="32" y="10"/>
                    <a:pt x="28" y="11"/>
                  </a:cubicBezTo>
                  <a:cubicBezTo>
                    <a:pt x="24" y="12"/>
                    <a:pt x="22" y="9"/>
                    <a:pt x="22" y="9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20" y="11"/>
                    <a:pt x="18" y="15"/>
                    <a:pt x="18" y="15"/>
                  </a:cubicBezTo>
                  <a:cubicBezTo>
                    <a:pt x="18" y="13"/>
                    <a:pt x="15" y="10"/>
                    <a:pt x="15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1" y="11"/>
                    <a:pt x="9" y="4"/>
                    <a:pt x="8" y="0"/>
                  </a:cubicBezTo>
                  <a:cubicBezTo>
                    <a:pt x="6" y="2"/>
                    <a:pt x="4" y="6"/>
                    <a:pt x="1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3"/>
                    <a:pt x="1" y="5"/>
                  </a:cubicBezTo>
                  <a:cubicBezTo>
                    <a:pt x="1" y="5"/>
                    <a:pt x="12" y="19"/>
                    <a:pt x="15" y="19"/>
                  </a:cubicBezTo>
                  <a:cubicBezTo>
                    <a:pt x="17" y="19"/>
                    <a:pt x="29" y="19"/>
                    <a:pt x="36" y="14"/>
                  </a:cubicBezTo>
                  <a:cubicBezTo>
                    <a:pt x="36" y="11"/>
                    <a:pt x="37" y="0"/>
                    <a:pt x="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8" name="Freeform 91"/>
            <p:cNvSpPr>
              <a:spLocks/>
            </p:cNvSpPr>
            <p:nvPr/>
          </p:nvSpPr>
          <p:spPr bwMode="auto">
            <a:xfrm>
              <a:off x="4662488" y="935038"/>
              <a:ext cx="155575" cy="788987"/>
            </a:xfrm>
            <a:custGeom>
              <a:avLst/>
              <a:gdLst>
                <a:gd name="T0" fmla="*/ 0 w 98"/>
                <a:gd name="T1" fmla="*/ 2147483647 h 497"/>
                <a:gd name="T2" fmla="*/ 2147483647 w 98"/>
                <a:gd name="T3" fmla="*/ 2147483647 h 497"/>
                <a:gd name="T4" fmla="*/ 2147483647 w 98"/>
                <a:gd name="T5" fmla="*/ 2147483647 h 497"/>
                <a:gd name="T6" fmla="*/ 2147483647 w 98"/>
                <a:gd name="T7" fmla="*/ 2147483647 h 497"/>
                <a:gd name="T8" fmla="*/ 2147483647 w 98"/>
                <a:gd name="T9" fmla="*/ 2147483647 h 497"/>
                <a:gd name="T10" fmla="*/ 2147483647 w 98"/>
                <a:gd name="T11" fmla="*/ 2147483647 h 497"/>
                <a:gd name="T12" fmla="*/ 2147483647 w 98"/>
                <a:gd name="T13" fmla="*/ 2147483647 h 497"/>
                <a:gd name="T14" fmla="*/ 2147483647 w 98"/>
                <a:gd name="T15" fmla="*/ 2147483647 h 497"/>
                <a:gd name="T16" fmla="*/ 2147483647 w 98"/>
                <a:gd name="T17" fmla="*/ 2147483647 h 497"/>
                <a:gd name="T18" fmla="*/ 2147483647 w 98"/>
                <a:gd name="T19" fmla="*/ 2147483647 h 497"/>
                <a:gd name="T20" fmla="*/ 2147483647 w 98"/>
                <a:gd name="T21" fmla="*/ 0 h 497"/>
                <a:gd name="T22" fmla="*/ 0 w 98"/>
                <a:gd name="T23" fmla="*/ 2147483647 h 49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8" h="497">
                  <a:moveTo>
                    <a:pt x="0" y="32"/>
                  </a:moveTo>
                  <a:lnTo>
                    <a:pt x="22" y="54"/>
                  </a:lnTo>
                  <a:lnTo>
                    <a:pt x="11" y="108"/>
                  </a:lnTo>
                  <a:lnTo>
                    <a:pt x="11" y="465"/>
                  </a:lnTo>
                  <a:lnTo>
                    <a:pt x="44" y="497"/>
                  </a:lnTo>
                  <a:lnTo>
                    <a:pt x="98" y="465"/>
                  </a:lnTo>
                  <a:lnTo>
                    <a:pt x="77" y="108"/>
                  </a:lnTo>
                  <a:lnTo>
                    <a:pt x="44" y="65"/>
                  </a:lnTo>
                  <a:lnTo>
                    <a:pt x="66" y="32"/>
                  </a:lnTo>
                  <a:lnTo>
                    <a:pt x="44" y="11"/>
                  </a:lnTo>
                  <a:lnTo>
                    <a:pt x="11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5A9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9" name="Freeform 92"/>
            <p:cNvSpPr>
              <a:spLocks/>
            </p:cNvSpPr>
            <p:nvPr/>
          </p:nvSpPr>
          <p:spPr bwMode="auto">
            <a:xfrm>
              <a:off x="4576763" y="3163888"/>
              <a:ext cx="207963" cy="223837"/>
            </a:xfrm>
            <a:custGeom>
              <a:avLst/>
              <a:gdLst>
                <a:gd name="T0" fmla="*/ 2147483647 w 12"/>
                <a:gd name="T1" fmla="*/ 2147483647 h 13"/>
                <a:gd name="T2" fmla="*/ 2147483647 w 12"/>
                <a:gd name="T3" fmla="*/ 2147483647 h 13"/>
                <a:gd name="T4" fmla="*/ 0 w 12"/>
                <a:gd name="T5" fmla="*/ 2147483647 h 13"/>
                <a:gd name="T6" fmla="*/ 2147483647 w 12"/>
                <a:gd name="T7" fmla="*/ 2147483647 h 13"/>
                <a:gd name="T8" fmla="*/ 2147483647 w 12"/>
                <a:gd name="T9" fmla="*/ 2147483647 h 13"/>
                <a:gd name="T10" fmla="*/ 2147483647 w 12"/>
                <a:gd name="T11" fmla="*/ 2147483647 h 13"/>
                <a:gd name="T12" fmla="*/ 2147483647 w 12"/>
                <a:gd name="T13" fmla="*/ 2147483647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3">
                  <a:moveTo>
                    <a:pt x="2" y="2"/>
                  </a:moveTo>
                  <a:cubicBezTo>
                    <a:pt x="2" y="2"/>
                    <a:pt x="2" y="6"/>
                    <a:pt x="2" y="7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1"/>
                    <a:pt x="5" y="13"/>
                    <a:pt x="7" y="12"/>
                  </a:cubicBezTo>
                  <a:cubicBezTo>
                    <a:pt x="10" y="11"/>
                    <a:pt x="11" y="12"/>
                    <a:pt x="11" y="10"/>
                  </a:cubicBezTo>
                  <a:cubicBezTo>
                    <a:pt x="10" y="7"/>
                    <a:pt x="10" y="4"/>
                    <a:pt x="11" y="2"/>
                  </a:cubicBezTo>
                  <a:cubicBezTo>
                    <a:pt x="12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0" name="Freeform 93"/>
            <p:cNvSpPr>
              <a:spLocks/>
            </p:cNvSpPr>
            <p:nvPr/>
          </p:nvSpPr>
          <p:spPr bwMode="auto">
            <a:xfrm>
              <a:off x="4800601" y="3009900"/>
              <a:ext cx="225425" cy="257175"/>
            </a:xfrm>
            <a:custGeom>
              <a:avLst/>
              <a:gdLst>
                <a:gd name="T0" fmla="*/ 2147483647 w 13"/>
                <a:gd name="T1" fmla="*/ 2147483647 h 15"/>
                <a:gd name="T2" fmla="*/ 2147483647 w 13"/>
                <a:gd name="T3" fmla="*/ 2147483647 h 15"/>
                <a:gd name="T4" fmla="*/ 2147483647 w 13"/>
                <a:gd name="T5" fmla="*/ 2147483647 h 15"/>
                <a:gd name="T6" fmla="*/ 2147483647 w 13"/>
                <a:gd name="T7" fmla="*/ 2147483647 h 15"/>
                <a:gd name="T8" fmla="*/ 2147483647 w 13"/>
                <a:gd name="T9" fmla="*/ 2147483647 h 15"/>
                <a:gd name="T10" fmla="*/ 2147483647 w 13"/>
                <a:gd name="T11" fmla="*/ 0 h 15"/>
                <a:gd name="T12" fmla="*/ 2147483647 w 13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15">
                  <a:moveTo>
                    <a:pt x="3" y="2"/>
                  </a:moveTo>
                  <a:cubicBezTo>
                    <a:pt x="3" y="2"/>
                    <a:pt x="2" y="6"/>
                    <a:pt x="2" y="7"/>
                  </a:cubicBezTo>
                  <a:cubicBezTo>
                    <a:pt x="2" y="7"/>
                    <a:pt x="0" y="11"/>
                    <a:pt x="2" y="13"/>
                  </a:cubicBezTo>
                  <a:cubicBezTo>
                    <a:pt x="4" y="15"/>
                    <a:pt x="9" y="15"/>
                    <a:pt x="11" y="15"/>
                  </a:cubicBezTo>
                  <a:cubicBezTo>
                    <a:pt x="11" y="15"/>
                    <a:pt x="13" y="7"/>
                    <a:pt x="11" y="6"/>
                  </a:cubicBezTo>
                  <a:cubicBezTo>
                    <a:pt x="10" y="5"/>
                    <a:pt x="8" y="0"/>
                    <a:pt x="9" y="0"/>
                  </a:cubicBezTo>
                  <a:cubicBezTo>
                    <a:pt x="9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1" name="Freeform 94"/>
            <p:cNvSpPr>
              <a:spLocks/>
            </p:cNvSpPr>
            <p:nvPr/>
          </p:nvSpPr>
          <p:spPr bwMode="auto">
            <a:xfrm>
              <a:off x="4559301" y="471488"/>
              <a:ext cx="311150" cy="274637"/>
            </a:xfrm>
            <a:custGeom>
              <a:avLst/>
              <a:gdLst>
                <a:gd name="T0" fmla="*/ 2147483647 w 18"/>
                <a:gd name="T1" fmla="*/ 2147483647 h 16"/>
                <a:gd name="T2" fmla="*/ 2147483647 w 18"/>
                <a:gd name="T3" fmla="*/ 2147483647 h 16"/>
                <a:gd name="T4" fmla="*/ 2147483647 w 18"/>
                <a:gd name="T5" fmla="*/ 2147483647 h 16"/>
                <a:gd name="T6" fmla="*/ 2147483647 w 18"/>
                <a:gd name="T7" fmla="*/ 2147483647 h 16"/>
                <a:gd name="T8" fmla="*/ 2147483647 w 18"/>
                <a:gd name="T9" fmla="*/ 2147483647 h 16"/>
                <a:gd name="T10" fmla="*/ 2147483647 w 18"/>
                <a:gd name="T11" fmla="*/ 2147483647 h 16"/>
                <a:gd name="T12" fmla="*/ 2147483647 w 18"/>
                <a:gd name="T13" fmla="*/ 2147483647 h 16"/>
                <a:gd name="T14" fmla="*/ 2147483647 w 18"/>
                <a:gd name="T15" fmla="*/ 2147483647 h 16"/>
                <a:gd name="T16" fmla="*/ 2147483647 w 18"/>
                <a:gd name="T17" fmla="*/ 2147483647 h 16"/>
                <a:gd name="T18" fmla="*/ 2147483647 w 18"/>
                <a:gd name="T19" fmla="*/ 2147483647 h 16"/>
                <a:gd name="T20" fmla="*/ 2147483647 w 18"/>
                <a:gd name="T21" fmla="*/ 2147483647 h 16"/>
                <a:gd name="T22" fmla="*/ 2147483647 w 18"/>
                <a:gd name="T23" fmla="*/ 0 h 16"/>
                <a:gd name="T24" fmla="*/ 2147483647 w 18"/>
                <a:gd name="T25" fmla="*/ 2147483647 h 16"/>
                <a:gd name="T26" fmla="*/ 0 w 18"/>
                <a:gd name="T27" fmla="*/ 2147483647 h 16"/>
                <a:gd name="T28" fmla="*/ 2147483647 w 18"/>
                <a:gd name="T29" fmla="*/ 2147483647 h 16"/>
                <a:gd name="T30" fmla="*/ 2147483647 w 18"/>
                <a:gd name="T31" fmla="*/ 2147483647 h 16"/>
                <a:gd name="T32" fmla="*/ 2147483647 w 18"/>
                <a:gd name="T33" fmla="*/ 2147483647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" h="16">
                  <a:moveTo>
                    <a:pt x="3" y="16"/>
                  </a:moveTo>
                  <a:cubicBezTo>
                    <a:pt x="3" y="16"/>
                    <a:pt x="2" y="12"/>
                    <a:pt x="3" y="11"/>
                  </a:cubicBezTo>
                  <a:cubicBezTo>
                    <a:pt x="3" y="10"/>
                    <a:pt x="3" y="8"/>
                    <a:pt x="4" y="8"/>
                  </a:cubicBezTo>
                  <a:cubicBezTo>
                    <a:pt x="5" y="7"/>
                    <a:pt x="7" y="5"/>
                    <a:pt x="9" y="5"/>
                  </a:cubicBezTo>
                  <a:cubicBezTo>
                    <a:pt x="9" y="5"/>
                    <a:pt x="13" y="6"/>
                    <a:pt x="14" y="7"/>
                  </a:cubicBezTo>
                  <a:cubicBezTo>
                    <a:pt x="14" y="7"/>
                    <a:pt x="15" y="11"/>
                    <a:pt x="16" y="11"/>
                  </a:cubicBezTo>
                  <a:cubicBezTo>
                    <a:pt x="16" y="11"/>
                    <a:pt x="16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2"/>
                    <a:pt x="17" y="13"/>
                  </a:cubicBezTo>
                  <a:cubicBezTo>
                    <a:pt x="18" y="12"/>
                    <a:pt x="18" y="10"/>
                    <a:pt x="18" y="9"/>
                  </a:cubicBezTo>
                  <a:cubicBezTo>
                    <a:pt x="18" y="8"/>
                    <a:pt x="17" y="4"/>
                    <a:pt x="14" y="4"/>
                  </a:cubicBezTo>
                  <a:cubicBezTo>
                    <a:pt x="14" y="4"/>
                    <a:pt x="13" y="1"/>
                    <a:pt x="10" y="0"/>
                  </a:cubicBezTo>
                  <a:cubicBezTo>
                    <a:pt x="7" y="0"/>
                    <a:pt x="5" y="2"/>
                    <a:pt x="4" y="3"/>
                  </a:cubicBezTo>
                  <a:cubicBezTo>
                    <a:pt x="2" y="4"/>
                    <a:pt x="1" y="7"/>
                    <a:pt x="0" y="8"/>
                  </a:cubicBezTo>
                  <a:cubicBezTo>
                    <a:pt x="0" y="9"/>
                    <a:pt x="1" y="12"/>
                    <a:pt x="1" y="13"/>
                  </a:cubicBezTo>
                  <a:cubicBezTo>
                    <a:pt x="1" y="13"/>
                    <a:pt x="2" y="13"/>
                    <a:pt x="2" y="16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2" name="矩形 114"/>
          <p:cNvSpPr>
            <a:spLocks noChangeArrowheads="1"/>
          </p:cNvSpPr>
          <p:nvPr/>
        </p:nvSpPr>
        <p:spPr bwMode="auto">
          <a:xfrm>
            <a:off x="2954338" y="2198688"/>
            <a:ext cx="649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品质</a:t>
            </a:r>
          </a:p>
        </p:txBody>
      </p:sp>
      <p:sp>
        <p:nvSpPr>
          <p:cNvPr id="30743" name="矩形 115"/>
          <p:cNvSpPr>
            <a:spLocks noChangeArrowheads="1"/>
          </p:cNvSpPr>
          <p:nvPr/>
        </p:nvSpPr>
        <p:spPr bwMode="auto">
          <a:xfrm>
            <a:off x="8615363" y="2198688"/>
            <a:ext cx="649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</a:t>
            </a:r>
          </a:p>
        </p:txBody>
      </p:sp>
    </p:spTree>
    <p:extLst>
      <p:ext uri="{BB962C8B-B14F-4D97-AF65-F5344CB8AC3E}">
        <p14:creationId xmlns:p14="http://schemas.microsoft.com/office/powerpoint/2010/main" val="32946010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椭圆 163"/>
          <p:cNvSpPr>
            <a:spLocks noChangeArrowheads="1"/>
          </p:cNvSpPr>
          <p:nvPr/>
        </p:nvSpPr>
        <p:spPr bwMode="auto">
          <a:xfrm>
            <a:off x="3503757" y="6261529"/>
            <a:ext cx="9783289" cy="335825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55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749" name="组合 172"/>
          <p:cNvGrpSpPr>
            <a:grpSpLocks/>
          </p:cNvGrpSpPr>
          <p:nvPr/>
        </p:nvGrpSpPr>
        <p:grpSpPr bwMode="auto">
          <a:xfrm>
            <a:off x="1493838" y="511604"/>
            <a:ext cx="8748712" cy="5749925"/>
            <a:chOff x="829173" y="691992"/>
            <a:chExt cx="4921282" cy="4312303"/>
          </a:xfrm>
        </p:grpSpPr>
        <p:sp>
          <p:nvSpPr>
            <p:cNvPr id="31751" name="Freeform 6"/>
            <p:cNvSpPr>
              <a:spLocks/>
            </p:cNvSpPr>
            <p:nvPr/>
          </p:nvSpPr>
          <p:spPr bwMode="auto">
            <a:xfrm>
              <a:off x="3922538" y="965842"/>
              <a:ext cx="1404327" cy="1651196"/>
            </a:xfrm>
            <a:custGeom>
              <a:avLst/>
              <a:gdLst>
                <a:gd name="T0" fmla="*/ 2147483647 w 600"/>
                <a:gd name="T1" fmla="*/ 2147483647 h 705"/>
                <a:gd name="T2" fmla="*/ 2147483647 w 600"/>
                <a:gd name="T3" fmla="*/ 2147483647 h 705"/>
                <a:gd name="T4" fmla="*/ 2147483647 w 600"/>
                <a:gd name="T5" fmla="*/ 2147483647 h 705"/>
                <a:gd name="T6" fmla="*/ 2147483647 w 600"/>
                <a:gd name="T7" fmla="*/ 2147483647 h 705"/>
                <a:gd name="T8" fmla="*/ 2147483647 w 600"/>
                <a:gd name="T9" fmla="*/ 2147483647 h 705"/>
                <a:gd name="T10" fmla="*/ 2147483647 w 600"/>
                <a:gd name="T11" fmla="*/ 2147483647 h 705"/>
                <a:gd name="T12" fmla="*/ 2147483647 w 600"/>
                <a:gd name="T13" fmla="*/ 2147483647 h 705"/>
                <a:gd name="T14" fmla="*/ 2147483647 w 600"/>
                <a:gd name="T15" fmla="*/ 2147483647 h 705"/>
                <a:gd name="T16" fmla="*/ 2147483647 w 600"/>
                <a:gd name="T17" fmla="*/ 2147483647 h 705"/>
                <a:gd name="T18" fmla="*/ 2147483647 w 600"/>
                <a:gd name="T19" fmla="*/ 2147483647 h 705"/>
                <a:gd name="T20" fmla="*/ 2147483647 w 600"/>
                <a:gd name="T21" fmla="*/ 2147483647 h 705"/>
                <a:gd name="T22" fmla="*/ 0 w 600"/>
                <a:gd name="T23" fmla="*/ 2147483647 h 705"/>
                <a:gd name="T24" fmla="*/ 2147483647 w 600"/>
                <a:gd name="T25" fmla="*/ 2147483647 h 70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00" h="705">
                  <a:moveTo>
                    <a:pt x="1" y="161"/>
                  </a:moveTo>
                  <a:cubicBezTo>
                    <a:pt x="13" y="142"/>
                    <a:pt x="39" y="122"/>
                    <a:pt x="68" y="122"/>
                  </a:cubicBezTo>
                  <a:cubicBezTo>
                    <a:pt x="194" y="122"/>
                    <a:pt x="292" y="122"/>
                    <a:pt x="418" y="122"/>
                  </a:cubicBezTo>
                  <a:cubicBezTo>
                    <a:pt x="458" y="122"/>
                    <a:pt x="496" y="157"/>
                    <a:pt x="496" y="196"/>
                  </a:cubicBezTo>
                  <a:cubicBezTo>
                    <a:pt x="496" y="327"/>
                    <a:pt x="496" y="514"/>
                    <a:pt x="496" y="644"/>
                  </a:cubicBezTo>
                  <a:cubicBezTo>
                    <a:pt x="496" y="666"/>
                    <a:pt x="479" y="694"/>
                    <a:pt x="457" y="705"/>
                  </a:cubicBezTo>
                  <a:cubicBezTo>
                    <a:pt x="481" y="705"/>
                    <a:pt x="487" y="705"/>
                    <a:pt x="510" y="705"/>
                  </a:cubicBezTo>
                  <a:cubicBezTo>
                    <a:pt x="564" y="703"/>
                    <a:pt x="599" y="665"/>
                    <a:pt x="600" y="602"/>
                  </a:cubicBezTo>
                  <a:cubicBezTo>
                    <a:pt x="600" y="450"/>
                    <a:pt x="600" y="242"/>
                    <a:pt x="600" y="91"/>
                  </a:cubicBezTo>
                  <a:cubicBezTo>
                    <a:pt x="599" y="46"/>
                    <a:pt x="562" y="0"/>
                    <a:pt x="496" y="1"/>
                  </a:cubicBezTo>
                  <a:cubicBezTo>
                    <a:pt x="346" y="1"/>
                    <a:pt x="248" y="1"/>
                    <a:pt x="99" y="1"/>
                  </a:cubicBezTo>
                  <a:cubicBezTo>
                    <a:pt x="43" y="3"/>
                    <a:pt x="0" y="37"/>
                    <a:pt x="0" y="108"/>
                  </a:cubicBezTo>
                  <a:cubicBezTo>
                    <a:pt x="1" y="125"/>
                    <a:pt x="1" y="144"/>
                    <a:pt x="1" y="161"/>
                  </a:cubicBezTo>
                  <a:close/>
                </a:path>
              </a:pathLst>
            </a:custGeom>
            <a:gradFill rotWithShape="0">
              <a:gsLst>
                <a:gs pos="0">
                  <a:srgbClr val="C21952"/>
                </a:gs>
                <a:gs pos="48000">
                  <a:srgbClr val="D1295C"/>
                </a:gs>
                <a:gs pos="100000">
                  <a:srgbClr val="C21952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52" name="Freeform 9"/>
            <p:cNvSpPr>
              <a:spLocks/>
            </p:cNvSpPr>
            <p:nvPr/>
          </p:nvSpPr>
          <p:spPr bwMode="auto">
            <a:xfrm>
              <a:off x="3814616" y="860621"/>
              <a:ext cx="1622867" cy="1871087"/>
            </a:xfrm>
            <a:custGeom>
              <a:avLst/>
              <a:gdLst>
                <a:gd name="T0" fmla="*/ 2147483647 w 693"/>
                <a:gd name="T1" fmla="*/ 2147483647 h 799"/>
                <a:gd name="T2" fmla="*/ 2147483647 w 693"/>
                <a:gd name="T3" fmla="*/ 2147483647 h 799"/>
                <a:gd name="T4" fmla="*/ 2147483647 w 693"/>
                <a:gd name="T5" fmla="*/ 2147483647 h 799"/>
                <a:gd name="T6" fmla="*/ 2147483647 w 693"/>
                <a:gd name="T7" fmla="*/ 2147483647 h 799"/>
                <a:gd name="T8" fmla="*/ 2147483647 w 693"/>
                <a:gd name="T9" fmla="*/ 2147483647 h 799"/>
                <a:gd name="T10" fmla="*/ 2147483647 w 693"/>
                <a:gd name="T11" fmla="*/ 2147483647 h 799"/>
                <a:gd name="T12" fmla="*/ 2147483647 w 693"/>
                <a:gd name="T13" fmla="*/ 2147483647 h 799"/>
                <a:gd name="T14" fmla="*/ 2147483647 w 693"/>
                <a:gd name="T15" fmla="*/ 0 h 799"/>
                <a:gd name="T16" fmla="*/ 2147483647 w 693"/>
                <a:gd name="T17" fmla="*/ 0 h 799"/>
                <a:gd name="T18" fmla="*/ 2147483647 w 693"/>
                <a:gd name="T19" fmla="*/ 2147483647 h 799"/>
                <a:gd name="T20" fmla="*/ 2147483647 w 693"/>
                <a:gd name="T21" fmla="*/ 2147483647 h 799"/>
                <a:gd name="T22" fmla="*/ 2147483647 w 693"/>
                <a:gd name="T23" fmla="*/ 2147483647 h 799"/>
                <a:gd name="T24" fmla="*/ 2147483647 w 693"/>
                <a:gd name="T25" fmla="*/ 2147483647 h 799"/>
                <a:gd name="T26" fmla="*/ 2147483647 w 693"/>
                <a:gd name="T27" fmla="*/ 2147483647 h 799"/>
                <a:gd name="T28" fmla="*/ 2147483647 w 693"/>
                <a:gd name="T29" fmla="*/ 2147483647 h 799"/>
                <a:gd name="T30" fmla="*/ 2147483647 w 693"/>
                <a:gd name="T31" fmla="*/ 2147483647 h 799"/>
                <a:gd name="T32" fmla="*/ 2147483647 w 693"/>
                <a:gd name="T33" fmla="*/ 2147483647 h 799"/>
                <a:gd name="T34" fmla="*/ 2147483647 w 693"/>
                <a:gd name="T35" fmla="*/ 2147483647 h 799"/>
                <a:gd name="T36" fmla="*/ 2147483647 w 693"/>
                <a:gd name="T37" fmla="*/ 2147483647 h 799"/>
                <a:gd name="T38" fmla="*/ 2147483647 w 693"/>
                <a:gd name="T39" fmla="*/ 2147483647 h 799"/>
                <a:gd name="T40" fmla="*/ 2147483647 w 693"/>
                <a:gd name="T41" fmla="*/ 2147483647 h 7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93" h="799">
                  <a:moveTo>
                    <a:pt x="641" y="569"/>
                  </a:moveTo>
                  <a:cubicBezTo>
                    <a:pt x="693" y="569"/>
                    <a:pt x="693" y="569"/>
                    <a:pt x="693" y="569"/>
                  </a:cubicBezTo>
                  <a:cubicBezTo>
                    <a:pt x="693" y="596"/>
                    <a:pt x="693" y="626"/>
                    <a:pt x="693" y="653"/>
                  </a:cubicBezTo>
                  <a:cubicBezTo>
                    <a:pt x="693" y="731"/>
                    <a:pt x="638" y="797"/>
                    <a:pt x="550" y="798"/>
                  </a:cubicBezTo>
                  <a:cubicBezTo>
                    <a:pt x="401" y="799"/>
                    <a:pt x="292" y="798"/>
                    <a:pt x="143" y="798"/>
                  </a:cubicBezTo>
                  <a:cubicBezTo>
                    <a:pt x="66" y="798"/>
                    <a:pt x="2" y="743"/>
                    <a:pt x="1" y="656"/>
                  </a:cubicBezTo>
                  <a:cubicBezTo>
                    <a:pt x="0" y="509"/>
                    <a:pt x="1" y="299"/>
                    <a:pt x="1" y="151"/>
                  </a:cubicBezTo>
                  <a:cubicBezTo>
                    <a:pt x="1" y="60"/>
                    <a:pt x="63" y="1"/>
                    <a:pt x="143" y="0"/>
                  </a:cubicBezTo>
                  <a:cubicBezTo>
                    <a:pt x="292" y="0"/>
                    <a:pt x="397" y="0"/>
                    <a:pt x="545" y="0"/>
                  </a:cubicBezTo>
                  <a:cubicBezTo>
                    <a:pt x="621" y="0"/>
                    <a:pt x="693" y="51"/>
                    <a:pt x="693" y="142"/>
                  </a:cubicBezTo>
                  <a:cubicBezTo>
                    <a:pt x="693" y="569"/>
                    <a:pt x="693" y="569"/>
                    <a:pt x="693" y="569"/>
                  </a:cubicBezTo>
                  <a:cubicBezTo>
                    <a:pt x="641" y="569"/>
                    <a:pt x="641" y="569"/>
                    <a:pt x="641" y="569"/>
                  </a:cubicBezTo>
                  <a:cubicBezTo>
                    <a:pt x="641" y="446"/>
                    <a:pt x="641" y="264"/>
                    <a:pt x="641" y="141"/>
                  </a:cubicBezTo>
                  <a:cubicBezTo>
                    <a:pt x="641" y="94"/>
                    <a:pt x="603" y="52"/>
                    <a:pt x="547" y="52"/>
                  </a:cubicBezTo>
                  <a:cubicBezTo>
                    <a:pt x="398" y="51"/>
                    <a:pt x="293" y="51"/>
                    <a:pt x="143" y="52"/>
                  </a:cubicBezTo>
                  <a:cubicBezTo>
                    <a:pt x="87" y="52"/>
                    <a:pt x="53" y="92"/>
                    <a:pt x="53" y="149"/>
                  </a:cubicBezTo>
                  <a:cubicBezTo>
                    <a:pt x="53" y="297"/>
                    <a:pt x="53" y="508"/>
                    <a:pt x="53" y="657"/>
                  </a:cubicBezTo>
                  <a:cubicBezTo>
                    <a:pt x="53" y="711"/>
                    <a:pt x="97" y="746"/>
                    <a:pt x="139" y="746"/>
                  </a:cubicBezTo>
                  <a:cubicBezTo>
                    <a:pt x="289" y="746"/>
                    <a:pt x="398" y="747"/>
                    <a:pt x="548" y="746"/>
                  </a:cubicBezTo>
                  <a:cubicBezTo>
                    <a:pt x="605" y="746"/>
                    <a:pt x="640" y="706"/>
                    <a:pt x="640" y="656"/>
                  </a:cubicBezTo>
                  <a:lnTo>
                    <a:pt x="641" y="569"/>
                  </a:lnTo>
                  <a:close/>
                </a:path>
              </a:pathLst>
            </a:custGeom>
            <a:gradFill rotWithShape="0">
              <a:gsLst>
                <a:gs pos="0">
                  <a:srgbClr val="F55591"/>
                </a:gs>
                <a:gs pos="48000">
                  <a:srgbClr val="D1295C"/>
                </a:gs>
                <a:gs pos="100000">
                  <a:srgbClr val="F55591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53" name="Freeform 11"/>
            <p:cNvSpPr>
              <a:spLocks/>
            </p:cNvSpPr>
            <p:nvPr/>
          </p:nvSpPr>
          <p:spPr bwMode="auto">
            <a:xfrm>
              <a:off x="3917142" y="2998810"/>
              <a:ext cx="1733487" cy="1772608"/>
            </a:xfrm>
            <a:custGeom>
              <a:avLst/>
              <a:gdLst>
                <a:gd name="T0" fmla="*/ 2147483647 w 740"/>
                <a:gd name="T1" fmla="*/ 2147483647 h 757"/>
                <a:gd name="T2" fmla="*/ 2147483647 w 740"/>
                <a:gd name="T3" fmla="*/ 2147483647 h 757"/>
                <a:gd name="T4" fmla="*/ 2147483647 w 740"/>
                <a:gd name="T5" fmla="*/ 2147483647 h 757"/>
                <a:gd name="T6" fmla="*/ 2147483647 w 740"/>
                <a:gd name="T7" fmla="*/ 2147483647 h 757"/>
                <a:gd name="T8" fmla="*/ 2147483647 w 740"/>
                <a:gd name="T9" fmla="*/ 2147483647 h 757"/>
                <a:gd name="T10" fmla="*/ 2147483647 w 740"/>
                <a:gd name="T11" fmla="*/ 2147483647 h 757"/>
                <a:gd name="T12" fmla="*/ 2147483647 w 740"/>
                <a:gd name="T13" fmla="*/ 0 h 757"/>
                <a:gd name="T14" fmla="*/ 2147483647 w 740"/>
                <a:gd name="T15" fmla="*/ 2147483647 h 757"/>
                <a:gd name="T16" fmla="*/ 2147483647 w 740"/>
                <a:gd name="T17" fmla="*/ 2147483647 h 757"/>
                <a:gd name="T18" fmla="*/ 2147483647 w 740"/>
                <a:gd name="T19" fmla="*/ 2147483647 h 757"/>
                <a:gd name="T20" fmla="*/ 2147483647 w 740"/>
                <a:gd name="T21" fmla="*/ 2147483647 h 757"/>
                <a:gd name="T22" fmla="*/ 2147483647 w 740"/>
                <a:gd name="T23" fmla="*/ 2147483647 h 757"/>
                <a:gd name="T24" fmla="*/ 2147483647 w 740"/>
                <a:gd name="T25" fmla="*/ 2147483647 h 7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40" h="757">
                  <a:moveTo>
                    <a:pt x="1" y="579"/>
                  </a:moveTo>
                  <a:cubicBezTo>
                    <a:pt x="13" y="598"/>
                    <a:pt x="41" y="621"/>
                    <a:pt x="70" y="621"/>
                  </a:cubicBezTo>
                  <a:cubicBezTo>
                    <a:pt x="196" y="622"/>
                    <a:pt x="407" y="621"/>
                    <a:pt x="533" y="621"/>
                  </a:cubicBezTo>
                  <a:cubicBezTo>
                    <a:pt x="573" y="621"/>
                    <a:pt x="611" y="586"/>
                    <a:pt x="611" y="547"/>
                  </a:cubicBezTo>
                  <a:cubicBezTo>
                    <a:pt x="611" y="416"/>
                    <a:pt x="611" y="192"/>
                    <a:pt x="611" y="61"/>
                  </a:cubicBezTo>
                  <a:cubicBezTo>
                    <a:pt x="611" y="40"/>
                    <a:pt x="594" y="11"/>
                    <a:pt x="572" y="1"/>
                  </a:cubicBezTo>
                  <a:cubicBezTo>
                    <a:pt x="596" y="0"/>
                    <a:pt x="627" y="0"/>
                    <a:pt x="650" y="0"/>
                  </a:cubicBezTo>
                  <a:cubicBezTo>
                    <a:pt x="703" y="2"/>
                    <a:pt x="738" y="41"/>
                    <a:pt x="740" y="104"/>
                  </a:cubicBezTo>
                  <a:cubicBezTo>
                    <a:pt x="740" y="255"/>
                    <a:pt x="740" y="515"/>
                    <a:pt x="740" y="666"/>
                  </a:cubicBezTo>
                  <a:cubicBezTo>
                    <a:pt x="739" y="711"/>
                    <a:pt x="702" y="757"/>
                    <a:pt x="635" y="756"/>
                  </a:cubicBezTo>
                  <a:cubicBezTo>
                    <a:pt x="486" y="756"/>
                    <a:pt x="250" y="756"/>
                    <a:pt x="100" y="756"/>
                  </a:cubicBezTo>
                  <a:cubicBezTo>
                    <a:pt x="44" y="754"/>
                    <a:pt x="0" y="717"/>
                    <a:pt x="1" y="646"/>
                  </a:cubicBezTo>
                  <a:cubicBezTo>
                    <a:pt x="1" y="629"/>
                    <a:pt x="1" y="596"/>
                    <a:pt x="1" y="579"/>
                  </a:cubicBezTo>
                  <a:close/>
                </a:path>
              </a:pathLst>
            </a:custGeom>
            <a:gradFill rotWithShape="0">
              <a:gsLst>
                <a:gs pos="0">
                  <a:srgbClr val="007382"/>
                </a:gs>
                <a:gs pos="48000">
                  <a:srgbClr val="005260"/>
                </a:gs>
                <a:gs pos="100000">
                  <a:srgbClr val="21263A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54" name="Freeform 12"/>
            <p:cNvSpPr>
              <a:spLocks/>
            </p:cNvSpPr>
            <p:nvPr/>
          </p:nvSpPr>
          <p:spPr bwMode="auto">
            <a:xfrm>
              <a:off x="3805173" y="2878748"/>
              <a:ext cx="1622867" cy="1663339"/>
            </a:xfrm>
            <a:custGeom>
              <a:avLst/>
              <a:gdLst>
                <a:gd name="T0" fmla="*/ 2147483647 w 693"/>
                <a:gd name="T1" fmla="*/ 2147483647 h 710"/>
                <a:gd name="T2" fmla="*/ 2147483647 w 693"/>
                <a:gd name="T3" fmla="*/ 2147483647 h 710"/>
                <a:gd name="T4" fmla="*/ 0 w 693"/>
                <a:gd name="T5" fmla="*/ 2147483647 h 710"/>
                <a:gd name="T6" fmla="*/ 0 w 693"/>
                <a:gd name="T7" fmla="*/ 2147483647 h 710"/>
                <a:gd name="T8" fmla="*/ 2147483647 w 693"/>
                <a:gd name="T9" fmla="*/ 0 h 710"/>
                <a:gd name="T10" fmla="*/ 2147483647 w 693"/>
                <a:gd name="T11" fmla="*/ 0 h 710"/>
                <a:gd name="T12" fmla="*/ 2147483647 w 693"/>
                <a:gd name="T13" fmla="*/ 2147483647 h 710"/>
                <a:gd name="T14" fmla="*/ 2147483647 w 693"/>
                <a:gd name="T15" fmla="*/ 2147483647 h 710"/>
                <a:gd name="T16" fmla="*/ 2147483647 w 693"/>
                <a:gd name="T17" fmla="*/ 2147483647 h 710"/>
                <a:gd name="T18" fmla="*/ 2147483647 w 693"/>
                <a:gd name="T19" fmla="*/ 2147483647 h 710"/>
                <a:gd name="T20" fmla="*/ 2147483647 w 693"/>
                <a:gd name="T21" fmla="*/ 2147483647 h 710"/>
                <a:gd name="T22" fmla="*/ 2147483647 w 693"/>
                <a:gd name="T23" fmla="*/ 2147483647 h 710"/>
                <a:gd name="T24" fmla="*/ 2147483647 w 693"/>
                <a:gd name="T25" fmla="*/ 2147483647 h 7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93" h="710">
                  <a:moveTo>
                    <a:pt x="5" y="710"/>
                  </a:moveTo>
                  <a:cubicBezTo>
                    <a:pt x="4" y="683"/>
                    <a:pt x="3" y="654"/>
                    <a:pt x="1" y="628"/>
                  </a:cubicBezTo>
                  <a:cubicBezTo>
                    <a:pt x="0" y="619"/>
                    <a:pt x="0" y="604"/>
                    <a:pt x="0" y="594"/>
                  </a:cubicBezTo>
                  <a:cubicBezTo>
                    <a:pt x="0" y="474"/>
                    <a:pt x="0" y="252"/>
                    <a:pt x="0" y="131"/>
                  </a:cubicBezTo>
                  <a:cubicBezTo>
                    <a:pt x="0" y="47"/>
                    <a:pt x="54" y="0"/>
                    <a:pt x="129" y="0"/>
                  </a:cubicBezTo>
                  <a:cubicBezTo>
                    <a:pt x="249" y="0"/>
                    <a:pt x="445" y="0"/>
                    <a:pt x="565" y="0"/>
                  </a:cubicBezTo>
                  <a:cubicBezTo>
                    <a:pt x="579" y="0"/>
                    <a:pt x="591" y="0"/>
                    <a:pt x="604" y="1"/>
                  </a:cubicBezTo>
                  <a:cubicBezTo>
                    <a:pt x="635" y="3"/>
                    <a:pt x="662" y="4"/>
                    <a:pt x="693" y="6"/>
                  </a:cubicBezTo>
                  <a:cubicBezTo>
                    <a:pt x="685" y="12"/>
                    <a:pt x="685" y="12"/>
                    <a:pt x="685" y="12"/>
                  </a:cubicBezTo>
                  <a:cubicBezTo>
                    <a:pt x="533" y="12"/>
                    <a:pt x="308" y="14"/>
                    <a:pt x="156" y="14"/>
                  </a:cubicBezTo>
                  <a:cubicBezTo>
                    <a:pt x="80" y="15"/>
                    <a:pt x="16" y="76"/>
                    <a:pt x="13" y="153"/>
                  </a:cubicBezTo>
                  <a:cubicBezTo>
                    <a:pt x="14" y="704"/>
                    <a:pt x="14" y="704"/>
                    <a:pt x="14" y="704"/>
                  </a:cubicBezTo>
                  <a:lnTo>
                    <a:pt x="5" y="710"/>
                  </a:lnTo>
                  <a:close/>
                </a:path>
              </a:pathLst>
            </a:custGeom>
            <a:solidFill>
              <a:srgbClr val="C1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55" name="Freeform 13"/>
            <p:cNvSpPr>
              <a:spLocks/>
            </p:cNvSpPr>
            <p:nvPr/>
          </p:nvSpPr>
          <p:spPr bwMode="auto">
            <a:xfrm>
              <a:off x="3811918" y="2888191"/>
              <a:ext cx="1938537" cy="1972263"/>
            </a:xfrm>
            <a:custGeom>
              <a:avLst/>
              <a:gdLst>
                <a:gd name="T0" fmla="*/ 2147483647 w 828"/>
                <a:gd name="T1" fmla="*/ 2147483647 h 842"/>
                <a:gd name="T2" fmla="*/ 2147483647 w 828"/>
                <a:gd name="T3" fmla="*/ 2147483647 h 842"/>
                <a:gd name="T4" fmla="*/ 2147483647 w 828"/>
                <a:gd name="T5" fmla="*/ 2147483647 h 842"/>
                <a:gd name="T6" fmla="*/ 2147483647 w 828"/>
                <a:gd name="T7" fmla="*/ 2147483647 h 842"/>
                <a:gd name="T8" fmla="*/ 2147483647 w 828"/>
                <a:gd name="T9" fmla="*/ 2147483647 h 842"/>
                <a:gd name="T10" fmla="*/ 2147483647 w 828"/>
                <a:gd name="T11" fmla="*/ 2147483647 h 842"/>
                <a:gd name="T12" fmla="*/ 2147483647 w 828"/>
                <a:gd name="T13" fmla="*/ 2147483647 h 842"/>
                <a:gd name="T14" fmla="*/ 2147483647 w 828"/>
                <a:gd name="T15" fmla="*/ 2147483647 h 842"/>
                <a:gd name="T16" fmla="*/ 2147483647 w 828"/>
                <a:gd name="T17" fmla="*/ 2147483647 h 842"/>
                <a:gd name="T18" fmla="*/ 2147483647 w 828"/>
                <a:gd name="T19" fmla="*/ 2147483647 h 842"/>
                <a:gd name="T20" fmla="*/ 2147483647 w 828"/>
                <a:gd name="T21" fmla="*/ 2147483647 h 842"/>
                <a:gd name="T22" fmla="*/ 2147483647 w 828"/>
                <a:gd name="T23" fmla="*/ 2147483647 h 842"/>
                <a:gd name="T24" fmla="*/ 2147483647 w 828"/>
                <a:gd name="T25" fmla="*/ 2147483647 h 842"/>
                <a:gd name="T26" fmla="*/ 2147483647 w 828"/>
                <a:gd name="T27" fmla="*/ 2147483647 h 842"/>
                <a:gd name="T28" fmla="*/ 2147483647 w 828"/>
                <a:gd name="T29" fmla="*/ 2147483647 h 842"/>
                <a:gd name="T30" fmla="*/ 2147483647 w 828"/>
                <a:gd name="T31" fmla="*/ 2147483647 h 842"/>
                <a:gd name="T32" fmla="*/ 2147483647 w 828"/>
                <a:gd name="T33" fmla="*/ 2147483647 h 842"/>
                <a:gd name="T34" fmla="*/ 2147483647 w 828"/>
                <a:gd name="T35" fmla="*/ 2147483647 h 842"/>
                <a:gd name="T36" fmla="*/ 2147483647 w 828"/>
                <a:gd name="T37" fmla="*/ 2147483647 h 842"/>
                <a:gd name="T38" fmla="*/ 2147483647 w 828"/>
                <a:gd name="T39" fmla="*/ 2147483647 h 842"/>
                <a:gd name="T40" fmla="*/ 2147483647 w 828"/>
                <a:gd name="T41" fmla="*/ 2147483647 h 8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28" h="842">
                  <a:moveTo>
                    <a:pt x="775" y="230"/>
                  </a:moveTo>
                  <a:cubicBezTo>
                    <a:pt x="828" y="230"/>
                    <a:pt x="828" y="230"/>
                    <a:pt x="828" y="230"/>
                  </a:cubicBezTo>
                  <a:cubicBezTo>
                    <a:pt x="828" y="204"/>
                    <a:pt x="828" y="174"/>
                    <a:pt x="828" y="147"/>
                  </a:cubicBezTo>
                  <a:cubicBezTo>
                    <a:pt x="828" y="69"/>
                    <a:pt x="773" y="3"/>
                    <a:pt x="685" y="2"/>
                  </a:cubicBezTo>
                  <a:cubicBezTo>
                    <a:pt x="535" y="0"/>
                    <a:pt x="293" y="2"/>
                    <a:pt x="144" y="2"/>
                  </a:cubicBezTo>
                  <a:cubicBezTo>
                    <a:pt x="67" y="2"/>
                    <a:pt x="2" y="57"/>
                    <a:pt x="2" y="144"/>
                  </a:cubicBezTo>
                  <a:cubicBezTo>
                    <a:pt x="0" y="291"/>
                    <a:pt x="2" y="543"/>
                    <a:pt x="2" y="691"/>
                  </a:cubicBezTo>
                  <a:cubicBezTo>
                    <a:pt x="2" y="781"/>
                    <a:pt x="63" y="841"/>
                    <a:pt x="144" y="842"/>
                  </a:cubicBezTo>
                  <a:cubicBezTo>
                    <a:pt x="292" y="842"/>
                    <a:pt x="531" y="842"/>
                    <a:pt x="680" y="842"/>
                  </a:cubicBezTo>
                  <a:cubicBezTo>
                    <a:pt x="756" y="842"/>
                    <a:pt x="827" y="791"/>
                    <a:pt x="827" y="700"/>
                  </a:cubicBezTo>
                  <a:cubicBezTo>
                    <a:pt x="828" y="230"/>
                    <a:pt x="828" y="230"/>
                    <a:pt x="828" y="230"/>
                  </a:cubicBezTo>
                  <a:cubicBezTo>
                    <a:pt x="775" y="230"/>
                    <a:pt x="775" y="230"/>
                    <a:pt x="775" y="230"/>
                  </a:cubicBezTo>
                  <a:cubicBezTo>
                    <a:pt x="775" y="354"/>
                    <a:pt x="776" y="577"/>
                    <a:pt x="776" y="701"/>
                  </a:cubicBezTo>
                  <a:cubicBezTo>
                    <a:pt x="775" y="747"/>
                    <a:pt x="737" y="789"/>
                    <a:pt x="681" y="790"/>
                  </a:cubicBezTo>
                  <a:cubicBezTo>
                    <a:pt x="532" y="791"/>
                    <a:pt x="293" y="791"/>
                    <a:pt x="144" y="790"/>
                  </a:cubicBezTo>
                  <a:cubicBezTo>
                    <a:pt x="87" y="790"/>
                    <a:pt x="54" y="749"/>
                    <a:pt x="54" y="693"/>
                  </a:cubicBezTo>
                  <a:cubicBezTo>
                    <a:pt x="54" y="545"/>
                    <a:pt x="53" y="292"/>
                    <a:pt x="53" y="143"/>
                  </a:cubicBezTo>
                  <a:cubicBezTo>
                    <a:pt x="54" y="88"/>
                    <a:pt x="98" y="54"/>
                    <a:pt x="139" y="54"/>
                  </a:cubicBezTo>
                  <a:cubicBezTo>
                    <a:pt x="289" y="54"/>
                    <a:pt x="532" y="53"/>
                    <a:pt x="682" y="54"/>
                  </a:cubicBezTo>
                  <a:cubicBezTo>
                    <a:pt x="739" y="54"/>
                    <a:pt x="775" y="94"/>
                    <a:pt x="775" y="144"/>
                  </a:cubicBezTo>
                  <a:lnTo>
                    <a:pt x="775" y="230"/>
                  </a:lnTo>
                  <a:close/>
                </a:path>
              </a:pathLst>
            </a:custGeom>
            <a:gradFill rotWithShape="0">
              <a:gsLst>
                <a:gs pos="0">
                  <a:srgbClr val="02B1C2"/>
                </a:gs>
                <a:gs pos="48000">
                  <a:srgbClr val="007382"/>
                </a:gs>
                <a:gs pos="100000">
                  <a:srgbClr val="3AFAE5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56" name="Freeform 15"/>
            <p:cNvSpPr>
              <a:spLocks/>
            </p:cNvSpPr>
            <p:nvPr/>
          </p:nvSpPr>
          <p:spPr bwMode="auto">
            <a:xfrm>
              <a:off x="2121599" y="3055470"/>
              <a:ext cx="1420515" cy="984783"/>
            </a:xfrm>
            <a:custGeom>
              <a:avLst/>
              <a:gdLst>
                <a:gd name="T0" fmla="*/ 2147483647 w 607"/>
                <a:gd name="T1" fmla="*/ 2147483647 h 421"/>
                <a:gd name="T2" fmla="*/ 2147483647 w 607"/>
                <a:gd name="T3" fmla="*/ 2147483647 h 421"/>
                <a:gd name="T4" fmla="*/ 2147483647 w 607"/>
                <a:gd name="T5" fmla="*/ 2147483647 h 421"/>
                <a:gd name="T6" fmla="*/ 2147483647 w 607"/>
                <a:gd name="T7" fmla="*/ 2147483647 h 421"/>
                <a:gd name="T8" fmla="*/ 2147483647 w 607"/>
                <a:gd name="T9" fmla="*/ 2147483647 h 421"/>
                <a:gd name="T10" fmla="*/ 2147483647 w 607"/>
                <a:gd name="T11" fmla="*/ 0 h 421"/>
                <a:gd name="T12" fmla="*/ 2147483647 w 607"/>
                <a:gd name="T13" fmla="*/ 0 h 421"/>
                <a:gd name="T14" fmla="*/ 2147483647 w 607"/>
                <a:gd name="T15" fmla="*/ 2147483647 h 421"/>
                <a:gd name="T16" fmla="*/ 0 w 607"/>
                <a:gd name="T17" fmla="*/ 2147483647 h 421"/>
                <a:gd name="T18" fmla="*/ 2147483647 w 607"/>
                <a:gd name="T19" fmla="*/ 2147483647 h 421"/>
                <a:gd name="T20" fmla="*/ 2147483647 w 607"/>
                <a:gd name="T21" fmla="*/ 2147483647 h 421"/>
                <a:gd name="T22" fmla="*/ 2147483647 w 607"/>
                <a:gd name="T23" fmla="*/ 2147483647 h 421"/>
                <a:gd name="T24" fmla="*/ 2147483647 w 607"/>
                <a:gd name="T25" fmla="*/ 2147483647 h 4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07" h="421">
                  <a:moveTo>
                    <a:pt x="607" y="271"/>
                  </a:moveTo>
                  <a:cubicBezTo>
                    <a:pt x="594" y="290"/>
                    <a:pt x="568" y="314"/>
                    <a:pt x="539" y="314"/>
                  </a:cubicBezTo>
                  <a:cubicBezTo>
                    <a:pt x="413" y="314"/>
                    <a:pt x="314" y="314"/>
                    <a:pt x="189" y="314"/>
                  </a:cubicBezTo>
                  <a:cubicBezTo>
                    <a:pt x="148" y="314"/>
                    <a:pt x="110" y="278"/>
                    <a:pt x="110" y="239"/>
                  </a:cubicBezTo>
                  <a:cubicBezTo>
                    <a:pt x="110" y="109"/>
                    <a:pt x="110" y="168"/>
                    <a:pt x="111" y="38"/>
                  </a:cubicBezTo>
                  <a:cubicBezTo>
                    <a:pt x="111" y="16"/>
                    <a:pt x="120" y="7"/>
                    <a:pt x="129" y="0"/>
                  </a:cubicBezTo>
                  <a:cubicBezTo>
                    <a:pt x="105" y="0"/>
                    <a:pt x="101" y="0"/>
                    <a:pt x="78" y="0"/>
                  </a:cubicBezTo>
                  <a:cubicBezTo>
                    <a:pt x="38" y="3"/>
                    <a:pt x="0" y="42"/>
                    <a:pt x="1" y="80"/>
                  </a:cubicBezTo>
                  <a:cubicBezTo>
                    <a:pt x="1" y="232"/>
                    <a:pt x="0" y="179"/>
                    <a:pt x="0" y="330"/>
                  </a:cubicBezTo>
                  <a:cubicBezTo>
                    <a:pt x="1" y="375"/>
                    <a:pt x="38" y="421"/>
                    <a:pt x="105" y="420"/>
                  </a:cubicBezTo>
                  <a:cubicBezTo>
                    <a:pt x="254" y="420"/>
                    <a:pt x="357" y="420"/>
                    <a:pt x="507" y="420"/>
                  </a:cubicBezTo>
                  <a:cubicBezTo>
                    <a:pt x="563" y="418"/>
                    <a:pt x="607" y="381"/>
                    <a:pt x="607" y="310"/>
                  </a:cubicBezTo>
                  <a:cubicBezTo>
                    <a:pt x="607" y="293"/>
                    <a:pt x="607" y="288"/>
                    <a:pt x="607" y="271"/>
                  </a:cubicBezTo>
                  <a:close/>
                </a:path>
              </a:pathLst>
            </a:custGeom>
            <a:gradFill rotWithShape="0">
              <a:gsLst>
                <a:gs pos="0">
                  <a:srgbClr val="FFC40F"/>
                </a:gs>
                <a:gs pos="6000">
                  <a:srgbClr val="FF4100"/>
                </a:gs>
                <a:gs pos="100000">
                  <a:srgbClr val="FF6000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57" name="Freeform 16"/>
            <p:cNvSpPr>
              <a:spLocks/>
            </p:cNvSpPr>
            <p:nvPr/>
          </p:nvSpPr>
          <p:spPr bwMode="auto">
            <a:xfrm>
              <a:off x="2263246" y="2878748"/>
              <a:ext cx="1393535" cy="947011"/>
            </a:xfrm>
            <a:custGeom>
              <a:avLst/>
              <a:gdLst>
                <a:gd name="T0" fmla="*/ 2147483647 w 595"/>
                <a:gd name="T1" fmla="*/ 2147483647 h 404"/>
                <a:gd name="T2" fmla="*/ 2147483647 w 595"/>
                <a:gd name="T3" fmla="*/ 2147483647 h 404"/>
                <a:gd name="T4" fmla="*/ 2147483647 w 595"/>
                <a:gd name="T5" fmla="*/ 2147483647 h 404"/>
                <a:gd name="T6" fmla="*/ 2147483647 w 595"/>
                <a:gd name="T7" fmla="*/ 2147483647 h 404"/>
                <a:gd name="T8" fmla="*/ 2147483647 w 595"/>
                <a:gd name="T9" fmla="*/ 0 h 404"/>
                <a:gd name="T10" fmla="*/ 2147483647 w 595"/>
                <a:gd name="T11" fmla="*/ 0 h 404"/>
                <a:gd name="T12" fmla="*/ 2147483647 w 595"/>
                <a:gd name="T13" fmla="*/ 2147483647 h 404"/>
                <a:gd name="T14" fmla="*/ 0 w 595"/>
                <a:gd name="T15" fmla="*/ 2147483647 h 404"/>
                <a:gd name="T16" fmla="*/ 2147483647 w 595"/>
                <a:gd name="T17" fmla="*/ 2147483647 h 404"/>
                <a:gd name="T18" fmla="*/ 2147483647 w 595"/>
                <a:gd name="T19" fmla="*/ 2147483647 h 404"/>
                <a:gd name="T20" fmla="*/ 2147483647 w 595"/>
                <a:gd name="T21" fmla="*/ 2147483647 h 404"/>
                <a:gd name="T22" fmla="*/ 2147483647 w 595"/>
                <a:gd name="T23" fmla="*/ 2147483647 h 404"/>
                <a:gd name="T24" fmla="*/ 2147483647 w 595"/>
                <a:gd name="T25" fmla="*/ 2147483647 h 40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5" h="404">
                  <a:moveTo>
                    <a:pt x="589" y="404"/>
                  </a:moveTo>
                  <a:cubicBezTo>
                    <a:pt x="590" y="378"/>
                    <a:pt x="592" y="363"/>
                    <a:pt x="594" y="337"/>
                  </a:cubicBezTo>
                  <a:cubicBezTo>
                    <a:pt x="594" y="328"/>
                    <a:pt x="595" y="313"/>
                    <a:pt x="595" y="303"/>
                  </a:cubicBezTo>
                  <a:cubicBezTo>
                    <a:pt x="595" y="183"/>
                    <a:pt x="595" y="252"/>
                    <a:pt x="595" y="132"/>
                  </a:cubicBezTo>
                  <a:cubicBezTo>
                    <a:pt x="595" y="47"/>
                    <a:pt x="541" y="1"/>
                    <a:pt x="466" y="0"/>
                  </a:cubicBezTo>
                  <a:cubicBezTo>
                    <a:pt x="346" y="0"/>
                    <a:pt x="249" y="0"/>
                    <a:pt x="129" y="0"/>
                  </a:cubicBezTo>
                  <a:cubicBezTo>
                    <a:pt x="116" y="0"/>
                    <a:pt x="96" y="3"/>
                    <a:pt x="84" y="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6" y="44"/>
                    <a:pt x="291" y="45"/>
                    <a:pt x="443" y="45"/>
                  </a:cubicBezTo>
                  <a:cubicBezTo>
                    <a:pt x="519" y="46"/>
                    <a:pt x="579" y="100"/>
                    <a:pt x="581" y="176"/>
                  </a:cubicBezTo>
                  <a:cubicBezTo>
                    <a:pt x="581" y="399"/>
                    <a:pt x="581" y="399"/>
                    <a:pt x="581" y="399"/>
                  </a:cubicBezTo>
                  <a:lnTo>
                    <a:pt x="589" y="404"/>
                  </a:lnTo>
                  <a:close/>
                </a:path>
              </a:pathLst>
            </a:custGeom>
            <a:gradFill rotWithShape="0">
              <a:gsLst>
                <a:gs pos="0">
                  <a:srgbClr val="FFC40F"/>
                </a:gs>
                <a:gs pos="48000">
                  <a:srgbClr val="FF4100"/>
                </a:gs>
                <a:gs pos="100000">
                  <a:srgbClr val="FF6000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58" name="Freeform 17"/>
            <p:cNvSpPr>
              <a:spLocks/>
            </p:cNvSpPr>
            <p:nvPr/>
          </p:nvSpPr>
          <p:spPr bwMode="auto">
            <a:xfrm>
              <a:off x="2023121" y="2954294"/>
              <a:ext cx="1622867" cy="1189833"/>
            </a:xfrm>
            <a:custGeom>
              <a:avLst/>
              <a:gdLst>
                <a:gd name="T0" fmla="*/ 2147483647 w 693"/>
                <a:gd name="T1" fmla="*/ 2147483647 h 508"/>
                <a:gd name="T2" fmla="*/ 2147483647 w 693"/>
                <a:gd name="T3" fmla="*/ 2147483647 h 508"/>
                <a:gd name="T4" fmla="*/ 0 w 693"/>
                <a:gd name="T5" fmla="*/ 2147483647 h 508"/>
                <a:gd name="T6" fmla="*/ 2147483647 w 693"/>
                <a:gd name="T7" fmla="*/ 2147483647 h 508"/>
                <a:gd name="T8" fmla="*/ 2147483647 w 693"/>
                <a:gd name="T9" fmla="*/ 2147483647 h 508"/>
                <a:gd name="T10" fmla="*/ 2147483647 w 693"/>
                <a:gd name="T11" fmla="*/ 2147483647 h 508"/>
                <a:gd name="T12" fmla="*/ 2147483647 w 693"/>
                <a:gd name="T13" fmla="*/ 2147483647 h 508"/>
                <a:gd name="T14" fmla="*/ 2147483647 w 693"/>
                <a:gd name="T15" fmla="*/ 2147483647 h 508"/>
                <a:gd name="T16" fmla="*/ 2147483647 w 693"/>
                <a:gd name="T17" fmla="*/ 2147483647 h 508"/>
                <a:gd name="T18" fmla="*/ 2147483647 w 693"/>
                <a:gd name="T19" fmla="*/ 2147483647 h 508"/>
                <a:gd name="T20" fmla="*/ 2147483647 w 693"/>
                <a:gd name="T21" fmla="*/ 2147483647 h 508"/>
                <a:gd name="T22" fmla="*/ 2147483647 w 693"/>
                <a:gd name="T23" fmla="*/ 2147483647 h 508"/>
                <a:gd name="T24" fmla="*/ 2147483647 w 693"/>
                <a:gd name="T25" fmla="*/ 2147483647 h 508"/>
                <a:gd name="T26" fmla="*/ 2147483647 w 693"/>
                <a:gd name="T27" fmla="*/ 2147483647 h 508"/>
                <a:gd name="T28" fmla="*/ 2147483647 w 693"/>
                <a:gd name="T29" fmla="*/ 2147483647 h 508"/>
                <a:gd name="T30" fmla="*/ 2147483647 w 693"/>
                <a:gd name="T31" fmla="*/ 2147483647 h 508"/>
                <a:gd name="T32" fmla="*/ 2147483647 w 693"/>
                <a:gd name="T33" fmla="*/ 2147483647 h 508"/>
                <a:gd name="T34" fmla="*/ 2147483647 w 693"/>
                <a:gd name="T35" fmla="*/ 2147483647 h 508"/>
                <a:gd name="T36" fmla="*/ 2147483647 w 693"/>
                <a:gd name="T37" fmla="*/ 2147483647 h 508"/>
                <a:gd name="T38" fmla="*/ 2147483647 w 693"/>
                <a:gd name="T39" fmla="*/ 2147483647 h 508"/>
                <a:gd name="T40" fmla="*/ 2147483647 w 693"/>
                <a:gd name="T41" fmla="*/ 2147483647 h 50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93" h="508">
                  <a:moveTo>
                    <a:pt x="53" y="228"/>
                  </a:moveTo>
                  <a:cubicBezTo>
                    <a:pt x="1" y="228"/>
                    <a:pt x="1" y="228"/>
                    <a:pt x="1" y="228"/>
                  </a:cubicBezTo>
                  <a:cubicBezTo>
                    <a:pt x="1" y="201"/>
                    <a:pt x="0" y="173"/>
                    <a:pt x="0" y="146"/>
                  </a:cubicBezTo>
                  <a:cubicBezTo>
                    <a:pt x="1" y="68"/>
                    <a:pt x="56" y="2"/>
                    <a:pt x="144" y="1"/>
                  </a:cubicBezTo>
                  <a:cubicBezTo>
                    <a:pt x="293" y="0"/>
                    <a:pt x="401" y="1"/>
                    <a:pt x="550" y="1"/>
                  </a:cubicBezTo>
                  <a:cubicBezTo>
                    <a:pt x="627" y="1"/>
                    <a:pt x="691" y="56"/>
                    <a:pt x="692" y="143"/>
                  </a:cubicBezTo>
                  <a:cubicBezTo>
                    <a:pt x="693" y="290"/>
                    <a:pt x="692" y="212"/>
                    <a:pt x="692" y="360"/>
                  </a:cubicBezTo>
                  <a:cubicBezTo>
                    <a:pt x="692" y="451"/>
                    <a:pt x="630" y="506"/>
                    <a:pt x="550" y="507"/>
                  </a:cubicBezTo>
                  <a:cubicBezTo>
                    <a:pt x="401" y="507"/>
                    <a:pt x="297" y="508"/>
                    <a:pt x="148" y="508"/>
                  </a:cubicBezTo>
                  <a:cubicBezTo>
                    <a:pt x="73" y="508"/>
                    <a:pt x="1" y="457"/>
                    <a:pt x="1" y="365"/>
                  </a:cubicBezTo>
                  <a:cubicBezTo>
                    <a:pt x="1" y="228"/>
                    <a:pt x="1" y="228"/>
                    <a:pt x="1" y="228"/>
                  </a:cubicBezTo>
                  <a:cubicBezTo>
                    <a:pt x="53" y="228"/>
                    <a:pt x="53" y="228"/>
                    <a:pt x="53" y="228"/>
                  </a:cubicBezTo>
                  <a:cubicBezTo>
                    <a:pt x="53" y="351"/>
                    <a:pt x="52" y="243"/>
                    <a:pt x="53" y="367"/>
                  </a:cubicBezTo>
                  <a:cubicBezTo>
                    <a:pt x="53" y="413"/>
                    <a:pt x="91" y="455"/>
                    <a:pt x="147" y="455"/>
                  </a:cubicBezTo>
                  <a:cubicBezTo>
                    <a:pt x="296" y="456"/>
                    <a:pt x="401" y="457"/>
                    <a:pt x="550" y="456"/>
                  </a:cubicBezTo>
                  <a:cubicBezTo>
                    <a:pt x="607" y="455"/>
                    <a:pt x="640" y="419"/>
                    <a:pt x="640" y="363"/>
                  </a:cubicBezTo>
                  <a:cubicBezTo>
                    <a:pt x="640" y="214"/>
                    <a:pt x="640" y="291"/>
                    <a:pt x="640" y="142"/>
                  </a:cubicBezTo>
                  <a:cubicBezTo>
                    <a:pt x="640" y="88"/>
                    <a:pt x="596" y="53"/>
                    <a:pt x="554" y="53"/>
                  </a:cubicBezTo>
                  <a:cubicBezTo>
                    <a:pt x="404" y="53"/>
                    <a:pt x="296" y="52"/>
                    <a:pt x="146" y="53"/>
                  </a:cubicBezTo>
                  <a:cubicBezTo>
                    <a:pt x="89" y="53"/>
                    <a:pt x="54" y="93"/>
                    <a:pt x="53" y="143"/>
                  </a:cubicBezTo>
                  <a:lnTo>
                    <a:pt x="53" y="228"/>
                  </a:lnTo>
                  <a:close/>
                </a:path>
              </a:pathLst>
            </a:custGeom>
            <a:gradFill rotWithShape="0">
              <a:gsLst>
                <a:gs pos="0">
                  <a:srgbClr val="FFCC2A"/>
                </a:gs>
                <a:gs pos="48000">
                  <a:srgbClr val="FF5800"/>
                </a:gs>
                <a:gs pos="100000">
                  <a:srgbClr val="FFC40F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59" name="Freeform 19"/>
            <p:cNvSpPr>
              <a:spLocks/>
            </p:cNvSpPr>
            <p:nvPr/>
          </p:nvSpPr>
          <p:spPr bwMode="auto">
            <a:xfrm>
              <a:off x="1826166" y="783726"/>
              <a:ext cx="1711903" cy="1858945"/>
            </a:xfrm>
            <a:custGeom>
              <a:avLst/>
              <a:gdLst>
                <a:gd name="T0" fmla="*/ 2147483647 w 731"/>
                <a:gd name="T1" fmla="*/ 2147483647 h 794"/>
                <a:gd name="T2" fmla="*/ 2147483647 w 731"/>
                <a:gd name="T3" fmla="*/ 2147483647 h 794"/>
                <a:gd name="T4" fmla="*/ 2147483647 w 731"/>
                <a:gd name="T5" fmla="*/ 2147483647 h 794"/>
                <a:gd name="T6" fmla="*/ 2147483647 w 731"/>
                <a:gd name="T7" fmla="*/ 2147483647 h 794"/>
                <a:gd name="T8" fmla="*/ 2147483647 w 731"/>
                <a:gd name="T9" fmla="*/ 2147483647 h 794"/>
                <a:gd name="T10" fmla="*/ 2147483647 w 731"/>
                <a:gd name="T11" fmla="*/ 2147483647 h 794"/>
                <a:gd name="T12" fmla="*/ 2147483647 w 731"/>
                <a:gd name="T13" fmla="*/ 2147483647 h 794"/>
                <a:gd name="T14" fmla="*/ 2147483647 w 731"/>
                <a:gd name="T15" fmla="*/ 2147483647 h 794"/>
                <a:gd name="T16" fmla="*/ 2147483647 w 731"/>
                <a:gd name="T17" fmla="*/ 2147483647 h 794"/>
                <a:gd name="T18" fmla="*/ 2147483647 w 731"/>
                <a:gd name="T19" fmla="*/ 2147483647 h 794"/>
                <a:gd name="T20" fmla="*/ 0 w 731"/>
                <a:gd name="T21" fmla="*/ 2147483647 h 794"/>
                <a:gd name="T22" fmla="*/ 2147483647 w 731"/>
                <a:gd name="T23" fmla="*/ 2147483647 h 794"/>
                <a:gd name="T24" fmla="*/ 2147483647 w 731"/>
                <a:gd name="T25" fmla="*/ 2147483647 h 794"/>
                <a:gd name="T26" fmla="*/ 2147483647 w 731"/>
                <a:gd name="T27" fmla="*/ 2147483647 h 794"/>
                <a:gd name="T28" fmla="*/ 2147483647 w 731"/>
                <a:gd name="T29" fmla="*/ 2147483647 h 794"/>
                <a:gd name="T30" fmla="*/ 2147483647 w 731"/>
                <a:gd name="T31" fmla="*/ 2147483647 h 7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731" h="794">
                  <a:moveTo>
                    <a:pt x="730" y="153"/>
                  </a:moveTo>
                  <a:cubicBezTo>
                    <a:pt x="718" y="133"/>
                    <a:pt x="692" y="114"/>
                    <a:pt x="663" y="114"/>
                  </a:cubicBezTo>
                  <a:cubicBezTo>
                    <a:pt x="537" y="113"/>
                    <a:pt x="338" y="114"/>
                    <a:pt x="212" y="114"/>
                  </a:cubicBezTo>
                  <a:cubicBezTo>
                    <a:pt x="171" y="114"/>
                    <a:pt x="133" y="149"/>
                    <a:pt x="133" y="188"/>
                  </a:cubicBezTo>
                  <a:cubicBezTo>
                    <a:pt x="133" y="319"/>
                    <a:pt x="130" y="567"/>
                    <a:pt x="131" y="697"/>
                  </a:cubicBezTo>
                  <a:cubicBezTo>
                    <a:pt x="131" y="719"/>
                    <a:pt x="157" y="768"/>
                    <a:pt x="207" y="770"/>
                  </a:cubicBezTo>
                  <a:cubicBezTo>
                    <a:pt x="359" y="770"/>
                    <a:pt x="511" y="770"/>
                    <a:pt x="663" y="770"/>
                  </a:cubicBezTo>
                  <a:cubicBezTo>
                    <a:pt x="681" y="770"/>
                    <a:pt x="701" y="761"/>
                    <a:pt x="715" y="751"/>
                  </a:cubicBezTo>
                  <a:cubicBezTo>
                    <a:pt x="703" y="770"/>
                    <a:pt x="678" y="790"/>
                    <a:pt x="659" y="791"/>
                  </a:cubicBezTo>
                  <a:cubicBezTo>
                    <a:pt x="94" y="794"/>
                    <a:pt x="94" y="794"/>
                    <a:pt x="94" y="794"/>
                  </a:cubicBezTo>
                  <a:cubicBezTo>
                    <a:pt x="41" y="792"/>
                    <a:pt x="2" y="756"/>
                    <a:pt x="0" y="693"/>
                  </a:cubicBezTo>
                  <a:cubicBezTo>
                    <a:pt x="0" y="542"/>
                    <a:pt x="3" y="243"/>
                    <a:pt x="3" y="92"/>
                  </a:cubicBezTo>
                  <a:cubicBezTo>
                    <a:pt x="4" y="47"/>
                    <a:pt x="41" y="0"/>
                    <a:pt x="107" y="2"/>
                  </a:cubicBezTo>
                  <a:cubicBezTo>
                    <a:pt x="257" y="2"/>
                    <a:pt x="483" y="2"/>
                    <a:pt x="633" y="2"/>
                  </a:cubicBezTo>
                  <a:cubicBezTo>
                    <a:pt x="689" y="4"/>
                    <a:pt x="731" y="29"/>
                    <a:pt x="731" y="99"/>
                  </a:cubicBezTo>
                  <a:cubicBezTo>
                    <a:pt x="731" y="117"/>
                    <a:pt x="730" y="135"/>
                    <a:pt x="730" y="153"/>
                  </a:cubicBezTo>
                  <a:close/>
                </a:path>
              </a:pathLst>
            </a:custGeom>
            <a:gradFill rotWithShape="0">
              <a:gsLst>
                <a:gs pos="0">
                  <a:srgbClr val="007382"/>
                </a:gs>
                <a:gs pos="37000">
                  <a:srgbClr val="007382"/>
                </a:gs>
                <a:gs pos="67999">
                  <a:srgbClr val="005260"/>
                </a:gs>
                <a:gs pos="100000">
                  <a:srgbClr val="21263A"/>
                </a:gs>
              </a:gsLst>
              <a:lin ang="96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60" name="Freeform 20"/>
            <p:cNvSpPr>
              <a:spLocks/>
            </p:cNvSpPr>
            <p:nvPr/>
          </p:nvSpPr>
          <p:spPr bwMode="auto">
            <a:xfrm>
              <a:off x="3592029" y="1006313"/>
              <a:ext cx="64753" cy="1568907"/>
            </a:xfrm>
            <a:custGeom>
              <a:avLst/>
              <a:gdLst>
                <a:gd name="T0" fmla="*/ 2147483647 w 28"/>
                <a:gd name="T1" fmla="*/ 2147483647 h 670"/>
                <a:gd name="T2" fmla="*/ 2147483647 w 28"/>
                <a:gd name="T3" fmla="*/ 2147483647 h 670"/>
                <a:gd name="T4" fmla="*/ 2147483647 w 28"/>
                <a:gd name="T5" fmla="*/ 2147483647 h 670"/>
                <a:gd name="T6" fmla="*/ 2147483647 w 28"/>
                <a:gd name="T7" fmla="*/ 2147483647 h 670"/>
                <a:gd name="T8" fmla="*/ 2147483647 w 28"/>
                <a:gd name="T9" fmla="*/ 0 h 670"/>
                <a:gd name="T10" fmla="*/ 2147483647 w 28"/>
                <a:gd name="T11" fmla="*/ 2147483647 h 670"/>
                <a:gd name="T12" fmla="*/ 2147483647 w 28"/>
                <a:gd name="T13" fmla="*/ 2147483647 h 670"/>
                <a:gd name="T14" fmla="*/ 0 w 28"/>
                <a:gd name="T15" fmla="*/ 2147483647 h 670"/>
                <a:gd name="T16" fmla="*/ 2147483647 w 28"/>
                <a:gd name="T17" fmla="*/ 2147483647 h 6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670">
                  <a:moveTo>
                    <a:pt x="5" y="670"/>
                  </a:moveTo>
                  <a:cubicBezTo>
                    <a:pt x="17" y="652"/>
                    <a:pt x="28" y="629"/>
                    <a:pt x="28" y="597"/>
                  </a:cubicBezTo>
                  <a:cubicBezTo>
                    <a:pt x="28" y="435"/>
                    <a:pt x="28" y="273"/>
                    <a:pt x="28" y="111"/>
                  </a:cubicBezTo>
                  <a:cubicBezTo>
                    <a:pt x="28" y="93"/>
                    <a:pt x="27" y="76"/>
                    <a:pt x="26" y="58"/>
                  </a:cubicBezTo>
                  <a:cubicBezTo>
                    <a:pt x="25" y="39"/>
                    <a:pt x="24" y="20"/>
                    <a:pt x="22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202"/>
                    <a:pt x="14" y="400"/>
                    <a:pt x="14" y="597"/>
                  </a:cubicBezTo>
                  <a:cubicBezTo>
                    <a:pt x="15" y="623"/>
                    <a:pt x="10" y="641"/>
                    <a:pt x="0" y="661"/>
                  </a:cubicBezTo>
                  <a:lnTo>
                    <a:pt x="5" y="6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61" name="Freeform 21"/>
            <p:cNvSpPr>
              <a:spLocks/>
            </p:cNvSpPr>
            <p:nvPr/>
          </p:nvSpPr>
          <p:spPr bwMode="auto">
            <a:xfrm>
              <a:off x="1737130" y="691992"/>
              <a:ext cx="1910208" cy="2049157"/>
            </a:xfrm>
            <a:custGeom>
              <a:avLst/>
              <a:gdLst>
                <a:gd name="T0" fmla="*/ 2147483647 w 816"/>
                <a:gd name="T1" fmla="*/ 2147483647 h 875"/>
                <a:gd name="T2" fmla="*/ 0 w 816"/>
                <a:gd name="T3" fmla="*/ 2147483647 h 875"/>
                <a:gd name="T4" fmla="*/ 0 w 816"/>
                <a:gd name="T5" fmla="*/ 2147483647 h 875"/>
                <a:gd name="T6" fmla="*/ 2147483647 w 816"/>
                <a:gd name="T7" fmla="*/ 2147483647 h 875"/>
                <a:gd name="T8" fmla="*/ 2147483647 w 816"/>
                <a:gd name="T9" fmla="*/ 2147483647 h 875"/>
                <a:gd name="T10" fmla="*/ 2147483647 w 816"/>
                <a:gd name="T11" fmla="*/ 2147483647 h 875"/>
                <a:gd name="T12" fmla="*/ 2147483647 w 816"/>
                <a:gd name="T13" fmla="*/ 2147483647 h 875"/>
                <a:gd name="T14" fmla="*/ 2147483647 w 816"/>
                <a:gd name="T15" fmla="*/ 0 h 875"/>
                <a:gd name="T16" fmla="*/ 2147483647 w 816"/>
                <a:gd name="T17" fmla="*/ 0 h 875"/>
                <a:gd name="T18" fmla="*/ 0 w 816"/>
                <a:gd name="T19" fmla="*/ 2147483647 h 875"/>
                <a:gd name="T20" fmla="*/ 0 w 816"/>
                <a:gd name="T21" fmla="*/ 2147483647 h 875"/>
                <a:gd name="T22" fmla="*/ 2147483647 w 816"/>
                <a:gd name="T23" fmla="*/ 2147483647 h 875"/>
                <a:gd name="T24" fmla="*/ 2147483647 w 816"/>
                <a:gd name="T25" fmla="*/ 2147483647 h 875"/>
                <a:gd name="T26" fmla="*/ 2147483647 w 816"/>
                <a:gd name="T27" fmla="*/ 2147483647 h 875"/>
                <a:gd name="T28" fmla="*/ 2147483647 w 816"/>
                <a:gd name="T29" fmla="*/ 2147483647 h 875"/>
                <a:gd name="T30" fmla="*/ 2147483647 w 816"/>
                <a:gd name="T31" fmla="*/ 2147483647 h 875"/>
                <a:gd name="T32" fmla="*/ 2147483647 w 816"/>
                <a:gd name="T33" fmla="*/ 2147483647 h 875"/>
                <a:gd name="T34" fmla="*/ 2147483647 w 816"/>
                <a:gd name="T35" fmla="*/ 2147483647 h 875"/>
                <a:gd name="T36" fmla="*/ 2147483647 w 816"/>
                <a:gd name="T37" fmla="*/ 2147483647 h 875"/>
                <a:gd name="T38" fmla="*/ 2147483647 w 816"/>
                <a:gd name="T39" fmla="*/ 2147483647 h 875"/>
                <a:gd name="T40" fmla="*/ 2147483647 w 816"/>
                <a:gd name="T41" fmla="*/ 2147483647 h 87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16" h="875">
                  <a:moveTo>
                    <a:pt x="52" y="570"/>
                  </a:moveTo>
                  <a:cubicBezTo>
                    <a:pt x="0" y="570"/>
                    <a:pt x="0" y="570"/>
                    <a:pt x="0" y="570"/>
                  </a:cubicBezTo>
                  <a:cubicBezTo>
                    <a:pt x="0" y="596"/>
                    <a:pt x="0" y="702"/>
                    <a:pt x="0" y="729"/>
                  </a:cubicBezTo>
                  <a:cubicBezTo>
                    <a:pt x="0" y="807"/>
                    <a:pt x="55" y="873"/>
                    <a:pt x="143" y="874"/>
                  </a:cubicBezTo>
                  <a:cubicBezTo>
                    <a:pt x="292" y="875"/>
                    <a:pt x="523" y="874"/>
                    <a:pt x="673" y="874"/>
                  </a:cubicBezTo>
                  <a:cubicBezTo>
                    <a:pt x="750" y="874"/>
                    <a:pt x="814" y="819"/>
                    <a:pt x="815" y="732"/>
                  </a:cubicBezTo>
                  <a:cubicBezTo>
                    <a:pt x="816" y="585"/>
                    <a:pt x="815" y="299"/>
                    <a:pt x="815" y="151"/>
                  </a:cubicBezTo>
                  <a:cubicBezTo>
                    <a:pt x="815" y="61"/>
                    <a:pt x="753" y="1"/>
                    <a:pt x="673" y="0"/>
                  </a:cubicBezTo>
                  <a:cubicBezTo>
                    <a:pt x="524" y="0"/>
                    <a:pt x="296" y="0"/>
                    <a:pt x="147" y="0"/>
                  </a:cubicBezTo>
                  <a:cubicBezTo>
                    <a:pt x="71" y="0"/>
                    <a:pt x="0" y="51"/>
                    <a:pt x="0" y="142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52" y="570"/>
                    <a:pt x="52" y="570"/>
                    <a:pt x="52" y="570"/>
                  </a:cubicBezTo>
                  <a:cubicBezTo>
                    <a:pt x="52" y="446"/>
                    <a:pt x="51" y="265"/>
                    <a:pt x="52" y="141"/>
                  </a:cubicBezTo>
                  <a:cubicBezTo>
                    <a:pt x="52" y="95"/>
                    <a:pt x="90" y="53"/>
                    <a:pt x="146" y="52"/>
                  </a:cubicBezTo>
                  <a:cubicBezTo>
                    <a:pt x="295" y="51"/>
                    <a:pt x="523" y="51"/>
                    <a:pt x="673" y="52"/>
                  </a:cubicBezTo>
                  <a:cubicBezTo>
                    <a:pt x="729" y="52"/>
                    <a:pt x="763" y="93"/>
                    <a:pt x="763" y="149"/>
                  </a:cubicBezTo>
                  <a:cubicBezTo>
                    <a:pt x="763" y="297"/>
                    <a:pt x="763" y="584"/>
                    <a:pt x="763" y="733"/>
                  </a:cubicBezTo>
                  <a:cubicBezTo>
                    <a:pt x="763" y="787"/>
                    <a:pt x="718" y="822"/>
                    <a:pt x="677" y="822"/>
                  </a:cubicBezTo>
                  <a:cubicBezTo>
                    <a:pt x="527" y="822"/>
                    <a:pt x="295" y="823"/>
                    <a:pt x="145" y="822"/>
                  </a:cubicBezTo>
                  <a:cubicBezTo>
                    <a:pt x="88" y="822"/>
                    <a:pt x="53" y="782"/>
                    <a:pt x="52" y="732"/>
                  </a:cubicBezTo>
                  <a:lnTo>
                    <a:pt x="52" y="570"/>
                  </a:lnTo>
                  <a:close/>
                </a:path>
              </a:pathLst>
            </a:custGeom>
            <a:gradFill rotWithShape="0">
              <a:gsLst>
                <a:gs pos="0">
                  <a:srgbClr val="15A3A5"/>
                </a:gs>
                <a:gs pos="48000">
                  <a:srgbClr val="02B1C2"/>
                </a:gs>
                <a:gs pos="100000">
                  <a:srgbClr val="007382"/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737369" y="692349"/>
              <a:ext cx="2419067" cy="2756388"/>
              <a:chOff x="2181505" y="1369639"/>
              <a:chExt cx="2846717" cy="3243671"/>
            </a:xfrm>
            <a:gradFill>
              <a:gsLst>
                <a:gs pos="32000">
                  <a:schemeClr val="bg1">
                    <a:alpha val="12000"/>
                  </a:schemeClr>
                </a:gs>
                <a:gs pos="47000">
                  <a:schemeClr val="bg1">
                    <a:alpha val="3000"/>
                  </a:schemeClr>
                </a:gs>
              </a:gsLst>
              <a:lin ang="13200000" scaled="0"/>
            </a:gradFill>
          </p:grpSpPr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4627922" y="1568077"/>
                <a:ext cx="400300" cy="1169961"/>
              </a:xfrm>
              <a:custGeom>
                <a:avLst/>
                <a:gdLst/>
                <a:ahLst/>
                <a:cxnLst/>
                <a:rect l="l" t="t" r="r" b="b"/>
                <a:pathLst>
                  <a:path w="400300" h="1169961">
                    <a:moveTo>
                      <a:pt x="392411" y="0"/>
                    </a:moveTo>
                    <a:lnTo>
                      <a:pt x="400300" y="0"/>
                    </a:lnTo>
                    <a:lnTo>
                      <a:pt x="376642" y="144747"/>
                    </a:lnTo>
                    <a:cubicBezTo>
                      <a:pt x="231706" y="150996"/>
                      <a:pt x="144390" y="258974"/>
                      <a:pt x="144390" y="410610"/>
                    </a:cubicBezTo>
                    <a:cubicBezTo>
                      <a:pt x="144390" y="551333"/>
                      <a:pt x="144390" y="712723"/>
                      <a:pt x="144390" y="880633"/>
                    </a:cubicBezTo>
                    <a:cubicBezTo>
                      <a:pt x="101997" y="979360"/>
                      <a:pt x="53634" y="1075814"/>
                      <a:pt x="0" y="1169961"/>
                    </a:cubicBezTo>
                    <a:cubicBezTo>
                      <a:pt x="289" y="904997"/>
                      <a:pt x="1089" y="635780"/>
                      <a:pt x="1089" y="416122"/>
                    </a:cubicBezTo>
                    <a:cubicBezTo>
                      <a:pt x="1089" y="165346"/>
                      <a:pt x="171948" y="2756"/>
                      <a:pt x="3924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121920" tIns="60960" rIns="121920" bIns="60960"/>
              <a:lstStyle/>
              <a:p>
                <a:pPr eaLnBrk="0" hangingPunct="0">
                  <a:defRPr/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2181505" y="1369639"/>
                <a:ext cx="2246350" cy="2409882"/>
              </a:xfrm>
              <a:custGeom>
                <a:avLst/>
                <a:gdLst/>
                <a:ahLst/>
                <a:cxnLst/>
                <a:rect l="l" t="t" r="r" b="b"/>
                <a:pathLst>
                  <a:path w="2246350" h="2409882">
                    <a:moveTo>
                      <a:pt x="404953" y="0"/>
                    </a:moveTo>
                    <a:cubicBezTo>
                      <a:pt x="815415" y="0"/>
                      <a:pt x="1443504" y="0"/>
                      <a:pt x="1853967" y="0"/>
                    </a:cubicBezTo>
                    <a:cubicBezTo>
                      <a:pt x="2074349" y="2756"/>
                      <a:pt x="2245145" y="168110"/>
                      <a:pt x="2245145" y="416141"/>
                    </a:cubicBezTo>
                    <a:cubicBezTo>
                      <a:pt x="2245145" y="730996"/>
                      <a:pt x="2246787" y="1272479"/>
                      <a:pt x="2246239" y="1689435"/>
                    </a:cubicBezTo>
                    <a:cubicBezTo>
                      <a:pt x="2200523" y="1755040"/>
                      <a:pt x="2152522" y="1819530"/>
                      <a:pt x="2101897" y="1882509"/>
                    </a:cubicBezTo>
                    <a:cubicBezTo>
                      <a:pt x="2101897" y="1451189"/>
                      <a:pt x="2101897" y="776658"/>
                      <a:pt x="2101897" y="410629"/>
                    </a:cubicBezTo>
                    <a:cubicBezTo>
                      <a:pt x="2101897" y="256299"/>
                      <a:pt x="2008234" y="143307"/>
                      <a:pt x="1853967" y="143307"/>
                    </a:cubicBezTo>
                    <a:cubicBezTo>
                      <a:pt x="1440750" y="140551"/>
                      <a:pt x="812660" y="140551"/>
                      <a:pt x="402198" y="143307"/>
                    </a:cubicBezTo>
                    <a:cubicBezTo>
                      <a:pt x="247930" y="146063"/>
                      <a:pt x="143249" y="261811"/>
                      <a:pt x="143249" y="388582"/>
                    </a:cubicBezTo>
                    <a:cubicBezTo>
                      <a:pt x="140494" y="730314"/>
                      <a:pt x="143249" y="1229132"/>
                      <a:pt x="143249" y="1570864"/>
                    </a:cubicBezTo>
                    <a:lnTo>
                      <a:pt x="143249" y="2017319"/>
                    </a:lnTo>
                    <a:cubicBezTo>
                      <a:pt x="146003" y="2155114"/>
                      <a:pt x="242421" y="2265350"/>
                      <a:pt x="399443" y="2265350"/>
                    </a:cubicBezTo>
                    <a:cubicBezTo>
                      <a:pt x="778298" y="2267877"/>
                      <a:pt x="1347039" y="2265771"/>
                      <a:pt x="1757474" y="2265424"/>
                    </a:cubicBezTo>
                    <a:cubicBezTo>
                      <a:pt x="1709189" y="2315117"/>
                      <a:pt x="1658560" y="2362959"/>
                      <a:pt x="1605705" y="2408898"/>
                    </a:cubicBezTo>
                    <a:cubicBezTo>
                      <a:pt x="1213972" y="2409486"/>
                      <a:pt x="728785" y="2410905"/>
                      <a:pt x="393934" y="2408657"/>
                    </a:cubicBezTo>
                    <a:cubicBezTo>
                      <a:pt x="151513" y="2405901"/>
                      <a:pt x="0" y="2224012"/>
                      <a:pt x="0" y="2009052"/>
                    </a:cubicBezTo>
                    <a:cubicBezTo>
                      <a:pt x="0" y="1934642"/>
                      <a:pt x="0" y="1642517"/>
                      <a:pt x="0" y="1570864"/>
                    </a:cubicBezTo>
                    <a:cubicBezTo>
                      <a:pt x="0" y="1552434"/>
                      <a:pt x="0" y="1423423"/>
                      <a:pt x="0" y="391338"/>
                    </a:cubicBezTo>
                    <a:cubicBezTo>
                      <a:pt x="0" y="140551"/>
                      <a:pt x="195589" y="0"/>
                      <a:pt x="4049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121920" tIns="60960" rIns="121920" bIns="60960"/>
              <a:lstStyle/>
              <a:p>
                <a:pPr eaLnBrk="0" hangingPunct="0">
                  <a:defRPr/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椭圆 27"/>
              <p:cNvSpPr/>
              <p:nvPr/>
            </p:nvSpPr>
            <p:spPr>
              <a:xfrm>
                <a:off x="2518055" y="4033408"/>
                <a:ext cx="962028" cy="579902"/>
              </a:xfrm>
              <a:custGeom>
                <a:avLst/>
                <a:gdLst/>
                <a:ahLst/>
                <a:cxnLst/>
                <a:rect l="l" t="t" r="r" b="b"/>
                <a:pathLst>
                  <a:path w="962028" h="579902">
                    <a:moveTo>
                      <a:pt x="687139" y="63"/>
                    </a:moveTo>
                    <a:cubicBezTo>
                      <a:pt x="781199" y="-69"/>
                      <a:pt x="871573" y="23"/>
                      <a:pt x="962028" y="206"/>
                    </a:cubicBezTo>
                    <a:cubicBezTo>
                      <a:pt x="898084" y="50007"/>
                      <a:pt x="831982" y="97819"/>
                      <a:pt x="763727" y="143421"/>
                    </a:cubicBezTo>
                    <a:cubicBezTo>
                      <a:pt x="649877" y="143365"/>
                      <a:pt x="531786" y="143687"/>
                      <a:pt x="402345" y="144550"/>
                    </a:cubicBezTo>
                    <a:cubicBezTo>
                      <a:pt x="245265" y="144550"/>
                      <a:pt x="148813" y="254800"/>
                      <a:pt x="146057" y="392613"/>
                    </a:cubicBezTo>
                    <a:lnTo>
                      <a:pt x="146057" y="508577"/>
                    </a:lnTo>
                    <a:cubicBezTo>
                      <a:pt x="98999" y="533683"/>
                      <a:pt x="50884" y="557165"/>
                      <a:pt x="2183" y="579902"/>
                    </a:cubicBezTo>
                    <a:cubicBezTo>
                      <a:pt x="1724" y="520321"/>
                      <a:pt x="0" y="459739"/>
                      <a:pt x="0" y="400882"/>
                    </a:cubicBezTo>
                    <a:cubicBezTo>
                      <a:pt x="2756" y="185894"/>
                      <a:pt x="154324" y="3982"/>
                      <a:pt x="396834" y="1225"/>
                    </a:cubicBezTo>
                    <a:cubicBezTo>
                      <a:pt x="499487" y="536"/>
                      <a:pt x="595078" y="192"/>
                      <a:pt x="687139" y="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3178988" y="2518230"/>
              <a:ext cx="43093" cy="444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711200">
                <a:schemeClr val="bg1">
                  <a:alpha val="8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717032" y="1815674"/>
              <a:ext cx="43093" cy="44468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  <a:effectLst>
              <a:glow rad="711200">
                <a:schemeClr val="bg1">
                  <a:alpha val="8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060848" y="3031338"/>
              <a:ext cx="43093" cy="44468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  <a:effectLst>
              <a:glow rad="304800">
                <a:schemeClr val="bg1">
                  <a:alpha val="41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flipH="1">
              <a:off x="1490650" y="1463805"/>
              <a:ext cx="140479" cy="388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711200">
                <a:schemeClr val="bg1">
                  <a:alpha val="8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31775" name="组合 25"/>
            <p:cNvGrpSpPr>
              <a:grpSpLocks/>
            </p:cNvGrpSpPr>
            <p:nvPr/>
          </p:nvGrpSpPr>
          <p:grpSpPr bwMode="auto">
            <a:xfrm>
              <a:off x="1274555" y="3576112"/>
              <a:ext cx="790555" cy="1317795"/>
              <a:chOff x="-260350" y="2503488"/>
              <a:chExt cx="2063751" cy="3440113"/>
            </a:xfrm>
          </p:grpSpPr>
          <p:sp>
            <p:nvSpPr>
              <p:cNvPr id="31827" name="Freeform 74"/>
              <p:cNvSpPr>
                <a:spLocks/>
              </p:cNvSpPr>
              <p:nvPr/>
            </p:nvSpPr>
            <p:spPr bwMode="auto">
              <a:xfrm>
                <a:off x="1484313" y="2987676"/>
                <a:ext cx="319088" cy="333375"/>
              </a:xfrm>
              <a:custGeom>
                <a:avLst/>
                <a:gdLst>
                  <a:gd name="T0" fmla="*/ 2147483647 w 21"/>
                  <a:gd name="T1" fmla="*/ 2147483647 h 22"/>
                  <a:gd name="T2" fmla="*/ 2147483647 w 21"/>
                  <a:gd name="T3" fmla="*/ 2147483647 h 22"/>
                  <a:gd name="T4" fmla="*/ 2147483647 w 21"/>
                  <a:gd name="T5" fmla="*/ 2147483647 h 22"/>
                  <a:gd name="T6" fmla="*/ 2147483647 w 21"/>
                  <a:gd name="T7" fmla="*/ 2147483647 h 22"/>
                  <a:gd name="T8" fmla="*/ 2147483647 w 21"/>
                  <a:gd name="T9" fmla="*/ 2147483647 h 22"/>
                  <a:gd name="T10" fmla="*/ 2147483647 w 21"/>
                  <a:gd name="T11" fmla="*/ 2147483647 h 22"/>
                  <a:gd name="T12" fmla="*/ 2147483647 w 21"/>
                  <a:gd name="T13" fmla="*/ 2147483647 h 22"/>
                  <a:gd name="T14" fmla="*/ 2147483647 w 21"/>
                  <a:gd name="T15" fmla="*/ 0 h 22"/>
                  <a:gd name="T16" fmla="*/ 2147483647 w 21"/>
                  <a:gd name="T17" fmla="*/ 2147483647 h 22"/>
                  <a:gd name="T18" fmla="*/ 2147483647 w 21"/>
                  <a:gd name="T19" fmla="*/ 2147483647 h 22"/>
                  <a:gd name="T20" fmla="*/ 2147483647 w 21"/>
                  <a:gd name="T21" fmla="*/ 2147483647 h 22"/>
                  <a:gd name="T22" fmla="*/ 2147483647 w 21"/>
                  <a:gd name="T23" fmla="*/ 2147483647 h 22"/>
                  <a:gd name="T24" fmla="*/ 2147483647 w 21"/>
                  <a:gd name="T25" fmla="*/ 2147483647 h 22"/>
                  <a:gd name="T26" fmla="*/ 0 w 21"/>
                  <a:gd name="T27" fmla="*/ 2147483647 h 22"/>
                  <a:gd name="T28" fmla="*/ 2147483647 w 21"/>
                  <a:gd name="T29" fmla="*/ 2147483647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" h="22">
                    <a:moveTo>
                      <a:pt x="1" y="21"/>
                    </a:moveTo>
                    <a:cubicBezTo>
                      <a:pt x="1" y="21"/>
                      <a:pt x="4" y="22"/>
                      <a:pt x="5" y="22"/>
                    </a:cubicBezTo>
                    <a:cubicBezTo>
                      <a:pt x="6" y="21"/>
                      <a:pt x="13" y="16"/>
                      <a:pt x="13" y="16"/>
                    </a:cubicBezTo>
                    <a:cubicBezTo>
                      <a:pt x="13" y="16"/>
                      <a:pt x="14" y="14"/>
                      <a:pt x="15" y="13"/>
                    </a:cubicBezTo>
                    <a:cubicBezTo>
                      <a:pt x="16" y="12"/>
                      <a:pt x="19" y="9"/>
                      <a:pt x="17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7"/>
                      <a:pt x="17" y="6"/>
                    </a:cubicBezTo>
                    <a:cubicBezTo>
                      <a:pt x="17" y="6"/>
                      <a:pt x="21" y="2"/>
                      <a:pt x="20" y="0"/>
                    </a:cubicBezTo>
                    <a:cubicBezTo>
                      <a:pt x="20" y="0"/>
                      <a:pt x="19" y="0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5" y="2"/>
                      <a:pt x="14" y="4"/>
                      <a:pt x="13" y="4"/>
                    </a:cubicBezTo>
                    <a:cubicBezTo>
                      <a:pt x="12" y="6"/>
                      <a:pt x="10" y="9"/>
                      <a:pt x="10" y="10"/>
                    </a:cubicBezTo>
                    <a:cubicBezTo>
                      <a:pt x="9" y="10"/>
                      <a:pt x="6" y="12"/>
                      <a:pt x="4" y="14"/>
                    </a:cubicBezTo>
                    <a:cubicBezTo>
                      <a:pt x="1" y="16"/>
                      <a:pt x="0" y="15"/>
                      <a:pt x="0" y="15"/>
                    </a:cubicBezTo>
                    <a:cubicBezTo>
                      <a:pt x="0" y="15"/>
                      <a:pt x="0" y="19"/>
                      <a:pt x="1" y="21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28" name="Freeform 75"/>
              <p:cNvSpPr>
                <a:spLocks/>
              </p:cNvSpPr>
              <p:nvPr/>
            </p:nvSpPr>
            <p:spPr bwMode="auto">
              <a:xfrm>
                <a:off x="1500188" y="2987676"/>
                <a:ext cx="303213" cy="333375"/>
              </a:xfrm>
              <a:custGeom>
                <a:avLst/>
                <a:gdLst>
                  <a:gd name="T0" fmla="*/ 2147483647 w 20"/>
                  <a:gd name="T1" fmla="*/ 0 h 22"/>
                  <a:gd name="T2" fmla="*/ 2147483647 w 20"/>
                  <a:gd name="T3" fmla="*/ 0 h 22"/>
                  <a:gd name="T4" fmla="*/ 2147483647 w 20"/>
                  <a:gd name="T5" fmla="*/ 2147483647 h 22"/>
                  <a:gd name="T6" fmla="*/ 2147483647 w 20"/>
                  <a:gd name="T7" fmla="*/ 2147483647 h 22"/>
                  <a:gd name="T8" fmla="*/ 2147483647 w 20"/>
                  <a:gd name="T9" fmla="*/ 2147483647 h 22"/>
                  <a:gd name="T10" fmla="*/ 2147483647 w 20"/>
                  <a:gd name="T11" fmla="*/ 2147483647 h 22"/>
                  <a:gd name="T12" fmla="*/ 2147483647 w 20"/>
                  <a:gd name="T13" fmla="*/ 2147483647 h 22"/>
                  <a:gd name="T14" fmla="*/ 2147483647 w 20"/>
                  <a:gd name="T15" fmla="*/ 2147483647 h 22"/>
                  <a:gd name="T16" fmla="*/ 0 w 20"/>
                  <a:gd name="T17" fmla="*/ 2147483647 h 22"/>
                  <a:gd name="T18" fmla="*/ 0 w 20"/>
                  <a:gd name="T19" fmla="*/ 2147483647 h 22"/>
                  <a:gd name="T20" fmla="*/ 2147483647 w 20"/>
                  <a:gd name="T21" fmla="*/ 2147483647 h 22"/>
                  <a:gd name="T22" fmla="*/ 2147483647 w 20"/>
                  <a:gd name="T23" fmla="*/ 2147483647 h 22"/>
                  <a:gd name="T24" fmla="*/ 2147483647 w 20"/>
                  <a:gd name="T25" fmla="*/ 2147483647 h 22"/>
                  <a:gd name="T26" fmla="*/ 2147483647 w 20"/>
                  <a:gd name="T27" fmla="*/ 2147483647 h 22"/>
                  <a:gd name="T28" fmla="*/ 2147483647 w 20"/>
                  <a:gd name="T29" fmla="*/ 2147483647 h 22"/>
                  <a:gd name="T30" fmla="*/ 2147483647 w 20"/>
                  <a:gd name="T31" fmla="*/ 2147483647 h 22"/>
                  <a:gd name="T32" fmla="*/ 2147483647 w 20"/>
                  <a:gd name="T33" fmla="*/ 0 h 2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" h="22">
                    <a:moveTo>
                      <a:pt x="19" y="0"/>
                    </a:moveTo>
                    <a:cubicBezTo>
                      <a:pt x="19" y="0"/>
                      <a:pt x="18" y="0"/>
                      <a:pt x="18" y="0"/>
                    </a:cubicBezTo>
                    <a:cubicBezTo>
                      <a:pt x="19" y="2"/>
                      <a:pt x="15" y="6"/>
                      <a:pt x="15" y="6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5" y="9"/>
                      <a:pt x="15" y="10"/>
                    </a:cubicBezTo>
                    <a:cubicBezTo>
                      <a:pt x="14" y="11"/>
                      <a:pt x="11" y="16"/>
                      <a:pt x="11" y="16"/>
                    </a:cubicBezTo>
                    <a:cubicBezTo>
                      <a:pt x="11" y="16"/>
                      <a:pt x="8" y="18"/>
                      <a:pt x="5" y="20"/>
                    </a:cubicBezTo>
                    <a:cubicBezTo>
                      <a:pt x="1" y="22"/>
                      <a:pt x="1" y="19"/>
                      <a:pt x="1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3" y="22"/>
                      <a:pt x="4" y="22"/>
                    </a:cubicBezTo>
                    <a:cubicBezTo>
                      <a:pt x="5" y="21"/>
                      <a:pt x="12" y="16"/>
                      <a:pt x="12" y="16"/>
                    </a:cubicBezTo>
                    <a:cubicBezTo>
                      <a:pt x="12" y="16"/>
                      <a:pt x="13" y="14"/>
                      <a:pt x="14" y="13"/>
                    </a:cubicBezTo>
                    <a:cubicBezTo>
                      <a:pt x="15" y="12"/>
                      <a:pt x="18" y="9"/>
                      <a:pt x="16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7"/>
                      <a:pt x="16" y="6"/>
                    </a:cubicBezTo>
                    <a:cubicBezTo>
                      <a:pt x="16" y="6"/>
                      <a:pt x="20" y="2"/>
                      <a:pt x="19" y="0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29" name="Freeform 76"/>
              <p:cNvSpPr>
                <a:spLocks/>
              </p:cNvSpPr>
              <p:nvPr/>
            </p:nvSpPr>
            <p:spPr bwMode="auto">
              <a:xfrm>
                <a:off x="1652588" y="3109913"/>
                <a:ext cx="76200" cy="74613"/>
              </a:xfrm>
              <a:custGeom>
                <a:avLst/>
                <a:gdLst>
                  <a:gd name="T0" fmla="*/ 0 w 5"/>
                  <a:gd name="T1" fmla="*/ 2147483647 h 5"/>
                  <a:gd name="T2" fmla="*/ 2147483647 w 5"/>
                  <a:gd name="T3" fmla="*/ 2147483647 h 5"/>
                  <a:gd name="T4" fmla="*/ 2147483647 w 5"/>
                  <a:gd name="T5" fmla="*/ 0 h 5"/>
                  <a:gd name="T6" fmla="*/ 0 w 5"/>
                  <a:gd name="T7" fmla="*/ 2147483647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cubicBezTo>
                      <a:pt x="0" y="5"/>
                      <a:pt x="3" y="2"/>
                      <a:pt x="5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" y="4"/>
                      <a:pt x="0" y="5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30" name="Freeform 77"/>
              <p:cNvSpPr>
                <a:spLocks/>
              </p:cNvSpPr>
              <p:nvPr/>
            </p:nvSpPr>
            <p:spPr bwMode="auto">
              <a:xfrm>
                <a:off x="1666875" y="3017838"/>
                <a:ext cx="92075" cy="92075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2147483647 h 6"/>
                  <a:gd name="T4" fmla="*/ 2147483647 w 6"/>
                  <a:gd name="T5" fmla="*/ 0 h 6"/>
                  <a:gd name="T6" fmla="*/ 2147483647 w 6"/>
                  <a:gd name="T7" fmla="*/ 2147483647 h 6"/>
                  <a:gd name="T8" fmla="*/ 0 w 6"/>
                  <a:gd name="T9" fmla="*/ 2147483647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6"/>
                    </a:moveTo>
                    <a:cubicBezTo>
                      <a:pt x="0" y="6"/>
                      <a:pt x="2" y="3"/>
                      <a:pt x="2" y="3"/>
                    </a:cubicBezTo>
                    <a:cubicBezTo>
                      <a:pt x="3" y="3"/>
                      <a:pt x="6" y="0"/>
                      <a:pt x="6" y="0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31" name="Freeform 78"/>
              <p:cNvSpPr>
                <a:spLocks/>
              </p:cNvSpPr>
              <p:nvPr/>
            </p:nvSpPr>
            <p:spPr bwMode="auto">
              <a:xfrm>
                <a:off x="1546225" y="3154363"/>
                <a:ext cx="76200" cy="182563"/>
              </a:xfrm>
              <a:custGeom>
                <a:avLst/>
                <a:gdLst>
                  <a:gd name="T0" fmla="*/ 2147483647 w 5"/>
                  <a:gd name="T1" fmla="*/ 0 h 12"/>
                  <a:gd name="T2" fmla="*/ 0 w 5"/>
                  <a:gd name="T3" fmla="*/ 2147483647 h 12"/>
                  <a:gd name="T4" fmla="*/ 2147483647 w 5"/>
                  <a:gd name="T5" fmla="*/ 2147483647 h 12"/>
                  <a:gd name="T6" fmla="*/ 2147483647 w 5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5" y="5"/>
                      <a:pt x="3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32" name="Freeform 79"/>
              <p:cNvSpPr>
                <a:spLocks/>
              </p:cNvSpPr>
              <p:nvPr/>
            </p:nvSpPr>
            <p:spPr bwMode="auto">
              <a:xfrm>
                <a:off x="-123825" y="4094163"/>
                <a:ext cx="166688" cy="258763"/>
              </a:xfrm>
              <a:custGeom>
                <a:avLst/>
                <a:gdLst>
                  <a:gd name="T0" fmla="*/ 0 w 11"/>
                  <a:gd name="T1" fmla="*/ 0 h 17"/>
                  <a:gd name="T2" fmla="*/ 0 w 11"/>
                  <a:gd name="T3" fmla="*/ 2147483647 h 17"/>
                  <a:gd name="T4" fmla="*/ 2147483647 w 11"/>
                  <a:gd name="T5" fmla="*/ 2147483647 h 17"/>
                  <a:gd name="T6" fmla="*/ 2147483647 w 11"/>
                  <a:gd name="T7" fmla="*/ 0 h 17"/>
                  <a:gd name="T8" fmla="*/ 0 w 11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0" y="0"/>
                    </a:moveTo>
                    <a:cubicBezTo>
                      <a:pt x="0" y="0"/>
                      <a:pt x="0" y="13"/>
                      <a:pt x="0" y="14"/>
                    </a:cubicBezTo>
                    <a:cubicBezTo>
                      <a:pt x="1" y="16"/>
                      <a:pt x="11" y="17"/>
                      <a:pt x="11" y="17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33" name="Freeform 80"/>
              <p:cNvSpPr>
                <a:spLocks/>
              </p:cNvSpPr>
              <p:nvPr/>
            </p:nvSpPr>
            <p:spPr bwMode="auto">
              <a:xfrm>
                <a:off x="209550" y="2806701"/>
                <a:ext cx="242888" cy="287338"/>
              </a:xfrm>
              <a:custGeom>
                <a:avLst/>
                <a:gdLst>
                  <a:gd name="T0" fmla="*/ 2147483647 w 16"/>
                  <a:gd name="T1" fmla="*/ 2147483647 h 19"/>
                  <a:gd name="T2" fmla="*/ 2147483647 w 16"/>
                  <a:gd name="T3" fmla="*/ 2147483647 h 19"/>
                  <a:gd name="T4" fmla="*/ 2147483647 w 16"/>
                  <a:gd name="T5" fmla="*/ 2147483647 h 19"/>
                  <a:gd name="T6" fmla="*/ 2147483647 w 16"/>
                  <a:gd name="T7" fmla="*/ 2147483647 h 19"/>
                  <a:gd name="T8" fmla="*/ 2147483647 w 16"/>
                  <a:gd name="T9" fmla="*/ 2147483647 h 19"/>
                  <a:gd name="T10" fmla="*/ 0 w 16"/>
                  <a:gd name="T11" fmla="*/ 2147483647 h 19"/>
                  <a:gd name="T12" fmla="*/ 2147483647 w 16"/>
                  <a:gd name="T13" fmla="*/ 2147483647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9">
                    <a:moveTo>
                      <a:pt x="16" y="8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0" y="18"/>
                      <a:pt x="8" y="19"/>
                    </a:cubicBezTo>
                    <a:cubicBezTo>
                      <a:pt x="7" y="19"/>
                      <a:pt x="3" y="17"/>
                      <a:pt x="3" y="17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5"/>
                      <a:pt x="0" y="2"/>
                    </a:cubicBezTo>
                    <a:cubicBezTo>
                      <a:pt x="0" y="0"/>
                      <a:pt x="12" y="7"/>
                      <a:pt x="16" y="8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34" name="Freeform 81"/>
              <p:cNvSpPr>
                <a:spLocks/>
              </p:cNvSpPr>
              <p:nvPr/>
            </p:nvSpPr>
            <p:spPr bwMode="auto">
              <a:xfrm>
                <a:off x="239713" y="2897188"/>
                <a:ext cx="166688" cy="196850"/>
              </a:xfrm>
              <a:custGeom>
                <a:avLst/>
                <a:gdLst>
                  <a:gd name="T0" fmla="*/ 0 w 11"/>
                  <a:gd name="T1" fmla="*/ 0 h 13"/>
                  <a:gd name="T2" fmla="*/ 2147483647 w 11"/>
                  <a:gd name="T3" fmla="*/ 2147483647 h 13"/>
                  <a:gd name="T4" fmla="*/ 2147483647 w 11"/>
                  <a:gd name="T5" fmla="*/ 2147483647 h 13"/>
                  <a:gd name="T6" fmla="*/ 2147483647 w 11"/>
                  <a:gd name="T7" fmla="*/ 2147483647 h 13"/>
                  <a:gd name="T8" fmla="*/ 2147483647 w 11"/>
                  <a:gd name="T9" fmla="*/ 2147483647 h 13"/>
                  <a:gd name="T10" fmla="*/ 0 w 11"/>
                  <a:gd name="T11" fmla="*/ 2147483647 h 13"/>
                  <a:gd name="T12" fmla="*/ 0 w 11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3">
                    <a:moveTo>
                      <a:pt x="0" y="0"/>
                    </a:moveTo>
                    <a:cubicBezTo>
                      <a:pt x="1" y="0"/>
                      <a:pt x="3" y="4"/>
                      <a:pt x="4" y="5"/>
                    </a:cubicBezTo>
                    <a:cubicBezTo>
                      <a:pt x="4" y="6"/>
                      <a:pt x="8" y="8"/>
                      <a:pt x="11" y="9"/>
                    </a:cubicBezTo>
                    <a:cubicBezTo>
                      <a:pt x="9" y="11"/>
                      <a:pt x="7" y="13"/>
                      <a:pt x="6" y="13"/>
                    </a:cubicBezTo>
                    <a:cubicBezTo>
                      <a:pt x="5" y="13"/>
                      <a:pt x="1" y="11"/>
                      <a:pt x="1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35" name="Freeform 82"/>
              <p:cNvSpPr>
                <a:spLocks/>
              </p:cNvSpPr>
              <p:nvPr/>
            </p:nvSpPr>
            <p:spPr bwMode="auto">
              <a:xfrm>
                <a:off x="133350" y="2503488"/>
                <a:ext cx="365125" cy="347663"/>
              </a:xfrm>
              <a:custGeom>
                <a:avLst/>
                <a:gdLst>
                  <a:gd name="T0" fmla="*/ 2147483647 w 24"/>
                  <a:gd name="T1" fmla="*/ 2147483647 h 23"/>
                  <a:gd name="T2" fmla="*/ 2147483647 w 24"/>
                  <a:gd name="T3" fmla="*/ 2147483647 h 23"/>
                  <a:gd name="T4" fmla="*/ 2147483647 w 24"/>
                  <a:gd name="T5" fmla="*/ 0 h 23"/>
                  <a:gd name="T6" fmla="*/ 2147483647 w 24"/>
                  <a:gd name="T7" fmla="*/ 0 h 23"/>
                  <a:gd name="T8" fmla="*/ 2147483647 w 24"/>
                  <a:gd name="T9" fmla="*/ 2147483647 h 23"/>
                  <a:gd name="T10" fmla="*/ 2147483647 w 24"/>
                  <a:gd name="T11" fmla="*/ 2147483647 h 23"/>
                  <a:gd name="T12" fmla="*/ 2147483647 w 24"/>
                  <a:gd name="T13" fmla="*/ 2147483647 h 23"/>
                  <a:gd name="T14" fmla="*/ 2147483647 w 24"/>
                  <a:gd name="T15" fmla="*/ 2147483647 h 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" h="23">
                    <a:moveTo>
                      <a:pt x="23" y="6"/>
                    </a:moveTo>
                    <a:cubicBezTo>
                      <a:pt x="23" y="6"/>
                      <a:pt x="24" y="5"/>
                      <a:pt x="24" y="5"/>
                    </a:cubicBezTo>
                    <a:cubicBezTo>
                      <a:pt x="23" y="4"/>
                      <a:pt x="21" y="0"/>
                      <a:pt x="18" y="0"/>
                    </a:cubicBezTo>
                    <a:cubicBezTo>
                      <a:pt x="15" y="0"/>
                      <a:pt x="9" y="0"/>
                      <a:pt x="9" y="0"/>
                    </a:cubicBezTo>
                    <a:cubicBezTo>
                      <a:pt x="9" y="0"/>
                      <a:pt x="4" y="3"/>
                      <a:pt x="2" y="6"/>
                    </a:cubicBezTo>
                    <a:cubicBezTo>
                      <a:pt x="0" y="9"/>
                      <a:pt x="1" y="13"/>
                      <a:pt x="1" y="13"/>
                    </a:cubicBezTo>
                    <a:cubicBezTo>
                      <a:pt x="1" y="13"/>
                      <a:pt x="0" y="19"/>
                      <a:pt x="4" y="20"/>
                    </a:cubicBezTo>
                    <a:cubicBezTo>
                      <a:pt x="4" y="20"/>
                      <a:pt x="11" y="23"/>
                      <a:pt x="23" y="6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36" name="Freeform 83"/>
              <p:cNvSpPr>
                <a:spLocks/>
              </p:cNvSpPr>
              <p:nvPr/>
            </p:nvSpPr>
            <p:spPr bwMode="auto">
              <a:xfrm>
                <a:off x="149225" y="2593976"/>
                <a:ext cx="379413" cy="379413"/>
              </a:xfrm>
              <a:custGeom>
                <a:avLst/>
                <a:gdLst>
                  <a:gd name="T0" fmla="*/ 2147483647 w 25"/>
                  <a:gd name="T1" fmla="*/ 2147483647 h 25"/>
                  <a:gd name="T2" fmla="*/ 2147483647 w 25"/>
                  <a:gd name="T3" fmla="*/ 2147483647 h 25"/>
                  <a:gd name="T4" fmla="*/ 2147483647 w 25"/>
                  <a:gd name="T5" fmla="*/ 2147483647 h 25"/>
                  <a:gd name="T6" fmla="*/ 2147483647 w 25"/>
                  <a:gd name="T7" fmla="*/ 2147483647 h 25"/>
                  <a:gd name="T8" fmla="*/ 2147483647 w 25"/>
                  <a:gd name="T9" fmla="*/ 2147483647 h 25"/>
                  <a:gd name="T10" fmla="*/ 2147483647 w 25"/>
                  <a:gd name="T11" fmla="*/ 2147483647 h 25"/>
                  <a:gd name="T12" fmla="*/ 2147483647 w 25"/>
                  <a:gd name="T13" fmla="*/ 2147483647 h 25"/>
                  <a:gd name="T14" fmla="*/ 2147483647 w 25"/>
                  <a:gd name="T15" fmla="*/ 2147483647 h 25"/>
                  <a:gd name="T16" fmla="*/ 2147483647 w 25"/>
                  <a:gd name="T17" fmla="*/ 2147483647 h 25"/>
                  <a:gd name="T18" fmla="*/ 2147483647 w 25"/>
                  <a:gd name="T19" fmla="*/ 2147483647 h 25"/>
                  <a:gd name="T20" fmla="*/ 2147483647 w 25"/>
                  <a:gd name="T21" fmla="*/ 2147483647 h 25"/>
                  <a:gd name="T22" fmla="*/ 2147483647 w 25"/>
                  <a:gd name="T23" fmla="*/ 2147483647 h 25"/>
                  <a:gd name="T24" fmla="*/ 2147483647 w 25"/>
                  <a:gd name="T25" fmla="*/ 2147483647 h 25"/>
                  <a:gd name="T26" fmla="*/ 2147483647 w 25"/>
                  <a:gd name="T27" fmla="*/ 0 h 25"/>
                  <a:gd name="T28" fmla="*/ 2147483647 w 25"/>
                  <a:gd name="T29" fmla="*/ 0 h 25"/>
                  <a:gd name="T30" fmla="*/ 2147483647 w 25"/>
                  <a:gd name="T31" fmla="*/ 2147483647 h 25"/>
                  <a:gd name="T32" fmla="*/ 2147483647 w 25"/>
                  <a:gd name="T33" fmla="*/ 2147483647 h 25"/>
                  <a:gd name="T34" fmla="*/ 2147483647 w 25"/>
                  <a:gd name="T35" fmla="*/ 2147483647 h 25"/>
                  <a:gd name="T36" fmla="*/ 2147483647 w 25"/>
                  <a:gd name="T37" fmla="*/ 2147483647 h 25"/>
                  <a:gd name="T38" fmla="*/ 2147483647 w 25"/>
                  <a:gd name="T39" fmla="*/ 2147483647 h 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5" h="25">
                    <a:moveTo>
                      <a:pt x="21" y="24"/>
                    </a:moveTo>
                    <a:cubicBezTo>
                      <a:pt x="21" y="24"/>
                      <a:pt x="18" y="25"/>
                      <a:pt x="17" y="25"/>
                    </a:cubicBezTo>
                    <a:cubicBezTo>
                      <a:pt x="17" y="25"/>
                      <a:pt x="11" y="25"/>
                      <a:pt x="9" y="22"/>
                    </a:cubicBezTo>
                    <a:cubicBezTo>
                      <a:pt x="7" y="19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4" y="17"/>
                      <a:pt x="3" y="14"/>
                      <a:pt x="2" y="14"/>
                    </a:cubicBezTo>
                    <a:cubicBezTo>
                      <a:pt x="2" y="13"/>
                      <a:pt x="0" y="10"/>
                      <a:pt x="2" y="9"/>
                    </a:cubicBezTo>
                    <a:cubicBezTo>
                      <a:pt x="3" y="8"/>
                      <a:pt x="5" y="9"/>
                      <a:pt x="5" y="10"/>
                    </a:cubicBezTo>
                    <a:cubicBezTo>
                      <a:pt x="5" y="10"/>
                      <a:pt x="7" y="13"/>
                      <a:pt x="7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0"/>
                      <a:pt x="7" y="10"/>
                    </a:cubicBezTo>
                    <a:cubicBezTo>
                      <a:pt x="8" y="9"/>
                      <a:pt x="11" y="6"/>
                      <a:pt x="10" y="5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9" y="3"/>
                      <a:pt x="12" y="1"/>
                      <a:pt x="12" y="0"/>
                    </a:cubicBezTo>
                    <a:cubicBezTo>
                      <a:pt x="13" y="0"/>
                      <a:pt x="19" y="0"/>
                      <a:pt x="22" y="0"/>
                    </a:cubicBezTo>
                    <a:cubicBezTo>
                      <a:pt x="22" y="0"/>
                      <a:pt x="24" y="3"/>
                      <a:pt x="24" y="7"/>
                    </a:cubicBezTo>
                    <a:cubicBezTo>
                      <a:pt x="24" y="7"/>
                      <a:pt x="24" y="8"/>
                      <a:pt x="23" y="9"/>
                    </a:cubicBezTo>
                    <a:cubicBezTo>
                      <a:pt x="23" y="9"/>
                      <a:pt x="25" y="11"/>
                      <a:pt x="24" y="14"/>
                    </a:cubicBezTo>
                    <a:cubicBezTo>
                      <a:pt x="24" y="17"/>
                      <a:pt x="22" y="20"/>
                      <a:pt x="22" y="21"/>
                    </a:cubicBezTo>
                    <a:cubicBezTo>
                      <a:pt x="22" y="22"/>
                      <a:pt x="22" y="24"/>
                      <a:pt x="21" y="24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37" name="Freeform 84"/>
              <p:cNvSpPr>
                <a:spLocks/>
              </p:cNvSpPr>
              <p:nvPr/>
            </p:nvSpPr>
            <p:spPr bwMode="auto">
              <a:xfrm>
                <a:off x="149225" y="2593976"/>
                <a:ext cx="333375" cy="379413"/>
              </a:xfrm>
              <a:custGeom>
                <a:avLst/>
                <a:gdLst>
                  <a:gd name="T0" fmla="*/ 2147483647 w 22"/>
                  <a:gd name="T1" fmla="*/ 2147483647 h 25"/>
                  <a:gd name="T2" fmla="*/ 2147483647 w 22"/>
                  <a:gd name="T3" fmla="*/ 2147483647 h 25"/>
                  <a:gd name="T4" fmla="*/ 2147483647 w 22"/>
                  <a:gd name="T5" fmla="*/ 2147483647 h 25"/>
                  <a:gd name="T6" fmla="*/ 2147483647 w 22"/>
                  <a:gd name="T7" fmla="*/ 2147483647 h 25"/>
                  <a:gd name="T8" fmla="*/ 2147483647 w 22"/>
                  <a:gd name="T9" fmla="*/ 2147483647 h 25"/>
                  <a:gd name="T10" fmla="*/ 2147483647 w 22"/>
                  <a:gd name="T11" fmla="*/ 2147483647 h 25"/>
                  <a:gd name="T12" fmla="*/ 2147483647 w 22"/>
                  <a:gd name="T13" fmla="*/ 2147483647 h 25"/>
                  <a:gd name="T14" fmla="*/ 2147483647 w 22"/>
                  <a:gd name="T15" fmla="*/ 0 h 25"/>
                  <a:gd name="T16" fmla="*/ 2147483647 w 22"/>
                  <a:gd name="T17" fmla="*/ 0 h 25"/>
                  <a:gd name="T18" fmla="*/ 2147483647 w 22"/>
                  <a:gd name="T19" fmla="*/ 2147483647 h 25"/>
                  <a:gd name="T20" fmla="*/ 2147483647 w 22"/>
                  <a:gd name="T21" fmla="*/ 2147483647 h 25"/>
                  <a:gd name="T22" fmla="*/ 2147483647 w 22"/>
                  <a:gd name="T23" fmla="*/ 2147483647 h 25"/>
                  <a:gd name="T24" fmla="*/ 2147483647 w 22"/>
                  <a:gd name="T25" fmla="*/ 2147483647 h 25"/>
                  <a:gd name="T26" fmla="*/ 2147483647 w 22"/>
                  <a:gd name="T27" fmla="*/ 2147483647 h 25"/>
                  <a:gd name="T28" fmla="*/ 2147483647 w 22"/>
                  <a:gd name="T29" fmla="*/ 2147483647 h 25"/>
                  <a:gd name="T30" fmla="*/ 2147483647 w 22"/>
                  <a:gd name="T31" fmla="*/ 2147483647 h 25"/>
                  <a:gd name="T32" fmla="*/ 2147483647 w 22"/>
                  <a:gd name="T33" fmla="*/ 2147483647 h 25"/>
                  <a:gd name="T34" fmla="*/ 2147483647 w 22"/>
                  <a:gd name="T35" fmla="*/ 2147483647 h 25"/>
                  <a:gd name="T36" fmla="*/ 2147483647 w 22"/>
                  <a:gd name="T37" fmla="*/ 2147483647 h 25"/>
                  <a:gd name="T38" fmla="*/ 2147483647 w 22"/>
                  <a:gd name="T39" fmla="*/ 2147483647 h 25"/>
                  <a:gd name="T40" fmla="*/ 2147483647 w 22"/>
                  <a:gd name="T41" fmla="*/ 2147483647 h 25"/>
                  <a:gd name="T42" fmla="*/ 2147483647 w 22"/>
                  <a:gd name="T43" fmla="*/ 2147483647 h 25"/>
                  <a:gd name="T44" fmla="*/ 2147483647 w 22"/>
                  <a:gd name="T45" fmla="*/ 2147483647 h 25"/>
                  <a:gd name="T46" fmla="*/ 2147483647 w 22"/>
                  <a:gd name="T47" fmla="*/ 2147483647 h 25"/>
                  <a:gd name="T48" fmla="*/ 2147483647 w 22"/>
                  <a:gd name="T49" fmla="*/ 2147483647 h 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2" h="25">
                    <a:moveTo>
                      <a:pt x="2" y="9"/>
                    </a:moveTo>
                    <a:cubicBezTo>
                      <a:pt x="3" y="8"/>
                      <a:pt x="5" y="9"/>
                      <a:pt x="5" y="10"/>
                    </a:cubicBezTo>
                    <a:cubicBezTo>
                      <a:pt x="5" y="10"/>
                      <a:pt x="7" y="13"/>
                      <a:pt x="7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0"/>
                      <a:pt x="7" y="10"/>
                    </a:cubicBezTo>
                    <a:cubicBezTo>
                      <a:pt x="8" y="9"/>
                      <a:pt x="11" y="6"/>
                      <a:pt x="10" y="5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9" y="3"/>
                      <a:pt x="12" y="1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5" y="2"/>
                      <a:pt x="17" y="6"/>
                      <a:pt x="16" y="6"/>
                    </a:cubicBezTo>
                    <a:cubicBezTo>
                      <a:pt x="15" y="6"/>
                      <a:pt x="13" y="7"/>
                      <a:pt x="13" y="7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11" y="11"/>
                      <a:pt x="11" y="14"/>
                      <a:pt x="12" y="15"/>
                    </a:cubicBezTo>
                    <a:cubicBezTo>
                      <a:pt x="13" y="16"/>
                      <a:pt x="15" y="15"/>
                      <a:pt x="15" y="15"/>
                    </a:cubicBezTo>
                    <a:cubicBezTo>
                      <a:pt x="14" y="16"/>
                      <a:pt x="14" y="19"/>
                      <a:pt x="14" y="20"/>
                    </a:cubicBezTo>
                    <a:cubicBezTo>
                      <a:pt x="14" y="21"/>
                      <a:pt x="16" y="23"/>
                      <a:pt x="18" y="24"/>
                    </a:cubicBezTo>
                    <a:cubicBezTo>
                      <a:pt x="18" y="24"/>
                      <a:pt x="20" y="23"/>
                      <a:pt x="22" y="23"/>
                    </a:cubicBezTo>
                    <a:cubicBezTo>
                      <a:pt x="22" y="24"/>
                      <a:pt x="21" y="24"/>
                      <a:pt x="21" y="24"/>
                    </a:cubicBezTo>
                    <a:cubicBezTo>
                      <a:pt x="21" y="24"/>
                      <a:pt x="18" y="25"/>
                      <a:pt x="17" y="25"/>
                    </a:cubicBezTo>
                    <a:cubicBezTo>
                      <a:pt x="17" y="25"/>
                      <a:pt x="11" y="25"/>
                      <a:pt x="9" y="22"/>
                    </a:cubicBezTo>
                    <a:cubicBezTo>
                      <a:pt x="7" y="19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4" y="17"/>
                      <a:pt x="3" y="14"/>
                      <a:pt x="2" y="14"/>
                    </a:cubicBezTo>
                    <a:cubicBezTo>
                      <a:pt x="2" y="13"/>
                      <a:pt x="0" y="10"/>
                      <a:pt x="2" y="9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38" name="Freeform 85"/>
              <p:cNvSpPr>
                <a:spLocks/>
              </p:cNvSpPr>
              <p:nvPr/>
            </p:nvSpPr>
            <p:spPr bwMode="auto">
              <a:xfrm>
                <a:off x="-17462" y="5064126"/>
                <a:ext cx="196850" cy="76200"/>
              </a:xfrm>
              <a:custGeom>
                <a:avLst/>
                <a:gdLst>
                  <a:gd name="T0" fmla="*/ 2147483647 w 13"/>
                  <a:gd name="T1" fmla="*/ 2147483647 h 5"/>
                  <a:gd name="T2" fmla="*/ 2147483647 w 13"/>
                  <a:gd name="T3" fmla="*/ 0 h 5"/>
                  <a:gd name="T4" fmla="*/ 2147483647 w 13"/>
                  <a:gd name="T5" fmla="*/ 2147483647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5">
                    <a:moveTo>
                      <a:pt x="5" y="5"/>
                    </a:moveTo>
                    <a:cubicBezTo>
                      <a:pt x="8" y="5"/>
                      <a:pt x="13" y="0"/>
                      <a:pt x="8" y="0"/>
                    </a:cubicBezTo>
                    <a:cubicBezTo>
                      <a:pt x="5" y="0"/>
                      <a:pt x="0" y="5"/>
                      <a:pt x="5" y="5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39" name="Freeform 86"/>
              <p:cNvSpPr>
                <a:spLocks/>
              </p:cNvSpPr>
              <p:nvPr/>
            </p:nvSpPr>
            <p:spPr bwMode="auto">
              <a:xfrm>
                <a:off x="-139700" y="5732463"/>
                <a:ext cx="273050" cy="211138"/>
              </a:xfrm>
              <a:custGeom>
                <a:avLst/>
                <a:gdLst>
                  <a:gd name="T0" fmla="*/ 2147483647 w 18"/>
                  <a:gd name="T1" fmla="*/ 0 h 14"/>
                  <a:gd name="T2" fmla="*/ 0 w 18"/>
                  <a:gd name="T3" fmla="*/ 2147483647 h 14"/>
                  <a:gd name="T4" fmla="*/ 2147483647 w 18"/>
                  <a:gd name="T5" fmla="*/ 2147483647 h 14"/>
                  <a:gd name="T6" fmla="*/ 2147483647 w 18"/>
                  <a:gd name="T7" fmla="*/ 2147483647 h 14"/>
                  <a:gd name="T8" fmla="*/ 2147483647 w 18"/>
                  <a:gd name="T9" fmla="*/ 2147483647 h 14"/>
                  <a:gd name="T10" fmla="*/ 2147483647 w 18"/>
                  <a:gd name="T11" fmla="*/ 0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14">
                    <a:moveTo>
                      <a:pt x="6" y="0"/>
                    </a:moveTo>
                    <a:cubicBezTo>
                      <a:pt x="6" y="0"/>
                      <a:pt x="0" y="8"/>
                      <a:pt x="0" y="12"/>
                    </a:cubicBezTo>
                    <a:cubicBezTo>
                      <a:pt x="0" y="12"/>
                      <a:pt x="14" y="14"/>
                      <a:pt x="15" y="9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8" y="8"/>
                      <a:pt x="17" y="1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40" name="Freeform 87"/>
              <p:cNvSpPr>
                <a:spLocks/>
              </p:cNvSpPr>
              <p:nvPr/>
            </p:nvSpPr>
            <p:spPr bwMode="auto">
              <a:xfrm>
                <a:off x="588963" y="5670551"/>
                <a:ext cx="303213" cy="273050"/>
              </a:xfrm>
              <a:custGeom>
                <a:avLst/>
                <a:gdLst>
                  <a:gd name="T0" fmla="*/ 0 w 20"/>
                  <a:gd name="T1" fmla="*/ 2147483647 h 18"/>
                  <a:gd name="T2" fmla="*/ 0 w 20"/>
                  <a:gd name="T3" fmla="*/ 2147483647 h 18"/>
                  <a:gd name="T4" fmla="*/ 2147483647 w 20"/>
                  <a:gd name="T5" fmla="*/ 2147483647 h 18"/>
                  <a:gd name="T6" fmla="*/ 2147483647 w 20"/>
                  <a:gd name="T7" fmla="*/ 2147483647 h 18"/>
                  <a:gd name="T8" fmla="*/ 2147483647 w 20"/>
                  <a:gd name="T9" fmla="*/ 2147483647 h 18"/>
                  <a:gd name="T10" fmla="*/ 2147483647 w 20"/>
                  <a:gd name="T11" fmla="*/ 2147483647 h 18"/>
                  <a:gd name="T12" fmla="*/ 2147483647 w 20"/>
                  <a:gd name="T13" fmla="*/ 2147483647 h 18"/>
                  <a:gd name="T14" fmla="*/ 2147483647 w 20"/>
                  <a:gd name="T15" fmla="*/ 2147483647 h 18"/>
                  <a:gd name="T16" fmla="*/ 0 w 20"/>
                  <a:gd name="T17" fmla="*/ 2147483647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8">
                    <a:moveTo>
                      <a:pt x="0" y="4"/>
                    </a:moveTo>
                    <a:cubicBezTo>
                      <a:pt x="0" y="4"/>
                      <a:pt x="0" y="8"/>
                      <a:pt x="0" y="10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6" y="13"/>
                      <a:pt x="7" y="16"/>
                      <a:pt x="7" y="16"/>
                    </a:cubicBezTo>
                    <a:cubicBezTo>
                      <a:pt x="8" y="17"/>
                      <a:pt x="7" y="16"/>
                      <a:pt x="7" y="16"/>
                    </a:cubicBezTo>
                    <a:cubicBezTo>
                      <a:pt x="7" y="16"/>
                      <a:pt x="17" y="18"/>
                      <a:pt x="20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14" y="7"/>
                      <a:pt x="12" y="4"/>
                    </a:cubicBezTo>
                    <a:cubicBezTo>
                      <a:pt x="11" y="0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41" name="Freeform 88"/>
              <p:cNvSpPr>
                <a:spLocks/>
              </p:cNvSpPr>
              <p:nvPr/>
            </p:nvSpPr>
            <p:spPr bwMode="auto">
              <a:xfrm>
                <a:off x="-109537" y="3913188"/>
                <a:ext cx="941388" cy="1909763"/>
              </a:xfrm>
              <a:custGeom>
                <a:avLst/>
                <a:gdLst>
                  <a:gd name="T0" fmla="*/ 2147483647 w 62"/>
                  <a:gd name="T1" fmla="*/ 2147483647 h 126"/>
                  <a:gd name="T2" fmla="*/ 2147483647 w 62"/>
                  <a:gd name="T3" fmla="*/ 2147483647 h 126"/>
                  <a:gd name="T4" fmla="*/ 2147483647 w 62"/>
                  <a:gd name="T5" fmla="*/ 2147483647 h 126"/>
                  <a:gd name="T6" fmla="*/ 2147483647 w 62"/>
                  <a:gd name="T7" fmla="*/ 2147483647 h 126"/>
                  <a:gd name="T8" fmla="*/ 2147483647 w 62"/>
                  <a:gd name="T9" fmla="*/ 2147483647 h 126"/>
                  <a:gd name="T10" fmla="*/ 2147483647 w 62"/>
                  <a:gd name="T11" fmla="*/ 2147483647 h 126"/>
                  <a:gd name="T12" fmla="*/ 2147483647 w 62"/>
                  <a:gd name="T13" fmla="*/ 2147483647 h 126"/>
                  <a:gd name="T14" fmla="*/ 2147483647 w 62"/>
                  <a:gd name="T15" fmla="*/ 2147483647 h 126"/>
                  <a:gd name="T16" fmla="*/ 2147483647 w 62"/>
                  <a:gd name="T17" fmla="*/ 2147483647 h 126"/>
                  <a:gd name="T18" fmla="*/ 2147483647 w 62"/>
                  <a:gd name="T19" fmla="*/ 2147483647 h 126"/>
                  <a:gd name="T20" fmla="*/ 2147483647 w 62"/>
                  <a:gd name="T21" fmla="*/ 2147483647 h 126"/>
                  <a:gd name="T22" fmla="*/ 2147483647 w 62"/>
                  <a:gd name="T23" fmla="*/ 2147483647 h 126"/>
                  <a:gd name="T24" fmla="*/ 2147483647 w 62"/>
                  <a:gd name="T25" fmla="*/ 2147483647 h 126"/>
                  <a:gd name="T26" fmla="*/ 2147483647 w 62"/>
                  <a:gd name="T27" fmla="*/ 2147483647 h 126"/>
                  <a:gd name="T28" fmla="*/ 2147483647 w 62"/>
                  <a:gd name="T29" fmla="*/ 2147483647 h 126"/>
                  <a:gd name="T30" fmla="*/ 2147483647 w 62"/>
                  <a:gd name="T31" fmla="*/ 2147483647 h 126"/>
                  <a:gd name="T32" fmla="*/ 2147483647 w 62"/>
                  <a:gd name="T33" fmla="*/ 0 h 126"/>
                  <a:gd name="T34" fmla="*/ 2147483647 w 62"/>
                  <a:gd name="T35" fmla="*/ 2147483647 h 126"/>
                  <a:gd name="T36" fmla="*/ 2147483647 w 62"/>
                  <a:gd name="T37" fmla="*/ 2147483647 h 126"/>
                  <a:gd name="T38" fmla="*/ 2147483647 w 62"/>
                  <a:gd name="T39" fmla="*/ 2147483647 h 126"/>
                  <a:gd name="T40" fmla="*/ 2147483647 w 62"/>
                  <a:gd name="T41" fmla="*/ 2147483647 h 126"/>
                  <a:gd name="T42" fmla="*/ 2147483647 w 62"/>
                  <a:gd name="T43" fmla="*/ 2147483647 h 126"/>
                  <a:gd name="T44" fmla="*/ 2147483647 w 62"/>
                  <a:gd name="T45" fmla="*/ 2147483647 h 126"/>
                  <a:gd name="T46" fmla="*/ 2147483647 w 62"/>
                  <a:gd name="T47" fmla="*/ 2147483647 h 12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62" h="126">
                    <a:moveTo>
                      <a:pt x="3" y="121"/>
                    </a:moveTo>
                    <a:cubicBezTo>
                      <a:pt x="3" y="121"/>
                      <a:pt x="16" y="124"/>
                      <a:pt x="17" y="120"/>
                    </a:cubicBezTo>
                    <a:cubicBezTo>
                      <a:pt x="18" y="116"/>
                      <a:pt x="15" y="106"/>
                      <a:pt x="15" y="106"/>
                    </a:cubicBezTo>
                    <a:cubicBezTo>
                      <a:pt x="15" y="106"/>
                      <a:pt x="22" y="65"/>
                      <a:pt x="23" y="64"/>
                    </a:cubicBezTo>
                    <a:cubicBezTo>
                      <a:pt x="24" y="64"/>
                      <a:pt x="28" y="47"/>
                      <a:pt x="30" y="3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9" y="111"/>
                      <a:pt x="46" y="120"/>
                    </a:cubicBezTo>
                    <a:cubicBezTo>
                      <a:pt x="46" y="120"/>
                      <a:pt x="55" y="126"/>
                      <a:pt x="59" y="122"/>
                    </a:cubicBezTo>
                    <a:cubicBezTo>
                      <a:pt x="59" y="122"/>
                      <a:pt x="62" y="119"/>
                      <a:pt x="59" y="110"/>
                    </a:cubicBezTo>
                    <a:cubicBezTo>
                      <a:pt x="59" y="110"/>
                      <a:pt x="61" y="95"/>
                      <a:pt x="58" y="88"/>
                    </a:cubicBezTo>
                    <a:cubicBezTo>
                      <a:pt x="58" y="88"/>
                      <a:pt x="58" y="63"/>
                      <a:pt x="58" y="58"/>
                    </a:cubicBezTo>
                    <a:cubicBezTo>
                      <a:pt x="58" y="53"/>
                      <a:pt x="55" y="28"/>
                      <a:pt x="56" y="24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37" y="6"/>
                      <a:pt x="30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4" y="14"/>
                      <a:pt x="3" y="17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4" y="48"/>
                      <a:pt x="5" y="55"/>
                    </a:cubicBezTo>
                    <a:cubicBezTo>
                      <a:pt x="5" y="55"/>
                      <a:pt x="2" y="87"/>
                      <a:pt x="3" y="93"/>
                    </a:cubicBezTo>
                    <a:cubicBezTo>
                      <a:pt x="3" y="93"/>
                      <a:pt x="0" y="109"/>
                      <a:pt x="1" y="112"/>
                    </a:cubicBezTo>
                    <a:cubicBezTo>
                      <a:pt x="2" y="115"/>
                      <a:pt x="3" y="121"/>
                      <a:pt x="3" y="121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42" name="Freeform 89"/>
              <p:cNvSpPr>
                <a:spLocks/>
              </p:cNvSpPr>
              <p:nvPr/>
            </p:nvSpPr>
            <p:spPr bwMode="auto">
              <a:xfrm>
                <a:off x="482600" y="4186238"/>
                <a:ext cx="15875" cy="0"/>
              </a:xfrm>
              <a:custGeom>
                <a:avLst/>
                <a:gdLst>
                  <a:gd name="T0" fmla="*/ 0 w 1"/>
                  <a:gd name="T1" fmla="*/ 2147483647 w 1"/>
                  <a:gd name="T2" fmla="*/ 0 w 1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43" name="Freeform 90"/>
              <p:cNvSpPr>
                <a:spLocks/>
              </p:cNvSpPr>
              <p:nvPr/>
            </p:nvSpPr>
            <p:spPr bwMode="auto">
              <a:xfrm>
                <a:off x="619125" y="4260851"/>
                <a:ext cx="15875" cy="15875"/>
              </a:xfrm>
              <a:custGeom>
                <a:avLst/>
                <a:gdLst>
                  <a:gd name="T0" fmla="*/ 0 w 1"/>
                  <a:gd name="T1" fmla="*/ 2147483647 h 1"/>
                  <a:gd name="T2" fmla="*/ 2147483647 w 1"/>
                  <a:gd name="T3" fmla="*/ 0 h 1"/>
                  <a:gd name="T4" fmla="*/ 0 w 1"/>
                  <a:gd name="T5" fmla="*/ 2147483647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44" name="Freeform 91"/>
              <p:cNvSpPr>
                <a:spLocks/>
              </p:cNvSpPr>
              <p:nvPr/>
            </p:nvSpPr>
            <p:spPr bwMode="auto">
              <a:xfrm>
                <a:off x="619125" y="4413251"/>
                <a:ext cx="15875" cy="0"/>
              </a:xfrm>
              <a:custGeom>
                <a:avLst/>
                <a:gdLst>
                  <a:gd name="T0" fmla="*/ 0 w 1"/>
                  <a:gd name="T1" fmla="*/ 2147483647 w 1"/>
                  <a:gd name="T2" fmla="*/ 0 w 1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45" name="Freeform 92"/>
              <p:cNvSpPr>
                <a:spLocks/>
              </p:cNvSpPr>
              <p:nvPr/>
            </p:nvSpPr>
            <p:spPr bwMode="auto">
              <a:xfrm>
                <a:off x="-63500" y="4064001"/>
                <a:ext cx="804863" cy="1712913"/>
              </a:xfrm>
              <a:custGeom>
                <a:avLst/>
                <a:gdLst>
                  <a:gd name="T0" fmla="*/ 2147483647 w 53"/>
                  <a:gd name="T1" fmla="*/ 2147483647 h 113"/>
                  <a:gd name="T2" fmla="*/ 2147483647 w 53"/>
                  <a:gd name="T3" fmla="*/ 2147483647 h 113"/>
                  <a:gd name="T4" fmla="*/ 2147483647 w 53"/>
                  <a:gd name="T5" fmla="*/ 2147483647 h 113"/>
                  <a:gd name="T6" fmla="*/ 2147483647 w 53"/>
                  <a:gd name="T7" fmla="*/ 2147483647 h 113"/>
                  <a:gd name="T8" fmla="*/ 2147483647 w 53"/>
                  <a:gd name="T9" fmla="*/ 2147483647 h 113"/>
                  <a:gd name="T10" fmla="*/ 2147483647 w 53"/>
                  <a:gd name="T11" fmla="*/ 2147483647 h 113"/>
                  <a:gd name="T12" fmla="*/ 2147483647 w 53"/>
                  <a:gd name="T13" fmla="*/ 2147483647 h 113"/>
                  <a:gd name="T14" fmla="*/ 2147483647 w 53"/>
                  <a:gd name="T15" fmla="*/ 2147483647 h 113"/>
                  <a:gd name="T16" fmla="*/ 2147483647 w 53"/>
                  <a:gd name="T17" fmla="*/ 2147483647 h 113"/>
                  <a:gd name="T18" fmla="*/ 2147483647 w 53"/>
                  <a:gd name="T19" fmla="*/ 2147483647 h 113"/>
                  <a:gd name="T20" fmla="*/ 2147483647 w 53"/>
                  <a:gd name="T21" fmla="*/ 2147483647 h 113"/>
                  <a:gd name="T22" fmla="*/ 2147483647 w 53"/>
                  <a:gd name="T23" fmla="*/ 2147483647 h 113"/>
                  <a:gd name="T24" fmla="*/ 2147483647 w 53"/>
                  <a:gd name="T25" fmla="*/ 2147483647 h 113"/>
                  <a:gd name="T26" fmla="*/ 2147483647 w 53"/>
                  <a:gd name="T27" fmla="*/ 2147483647 h 113"/>
                  <a:gd name="T28" fmla="*/ 2147483647 w 53"/>
                  <a:gd name="T29" fmla="*/ 2147483647 h 113"/>
                  <a:gd name="T30" fmla="*/ 2147483647 w 53"/>
                  <a:gd name="T31" fmla="*/ 0 h 113"/>
                  <a:gd name="T32" fmla="*/ 2147483647 w 53"/>
                  <a:gd name="T33" fmla="*/ 2147483647 h 113"/>
                  <a:gd name="T34" fmla="*/ 2147483647 w 53"/>
                  <a:gd name="T35" fmla="*/ 2147483647 h 113"/>
                  <a:gd name="T36" fmla="*/ 2147483647 w 53"/>
                  <a:gd name="T37" fmla="*/ 2147483647 h 113"/>
                  <a:gd name="T38" fmla="*/ 0 w 53"/>
                  <a:gd name="T39" fmla="*/ 2147483647 h 113"/>
                  <a:gd name="T40" fmla="*/ 2147483647 w 53"/>
                  <a:gd name="T41" fmla="*/ 2147483647 h 113"/>
                  <a:gd name="T42" fmla="*/ 2147483647 w 53"/>
                  <a:gd name="T43" fmla="*/ 2147483647 h 113"/>
                  <a:gd name="T44" fmla="*/ 2147483647 w 53"/>
                  <a:gd name="T45" fmla="*/ 2147483647 h 113"/>
                  <a:gd name="T46" fmla="*/ 2147483647 w 53"/>
                  <a:gd name="T47" fmla="*/ 2147483647 h 113"/>
                  <a:gd name="T48" fmla="*/ 2147483647 w 53"/>
                  <a:gd name="T49" fmla="*/ 2147483647 h 113"/>
                  <a:gd name="T50" fmla="*/ 2147483647 w 53"/>
                  <a:gd name="T51" fmla="*/ 2147483647 h 113"/>
                  <a:gd name="T52" fmla="*/ 2147483647 w 53"/>
                  <a:gd name="T53" fmla="*/ 2147483647 h 113"/>
                  <a:gd name="T54" fmla="*/ 2147483647 w 53"/>
                  <a:gd name="T55" fmla="*/ 2147483647 h 113"/>
                  <a:gd name="T56" fmla="*/ 2147483647 w 53"/>
                  <a:gd name="T57" fmla="*/ 2147483647 h 113"/>
                  <a:gd name="T58" fmla="*/ 2147483647 w 53"/>
                  <a:gd name="T59" fmla="*/ 2147483647 h 113"/>
                  <a:gd name="T60" fmla="*/ 2147483647 w 53"/>
                  <a:gd name="T61" fmla="*/ 2147483647 h 113"/>
                  <a:gd name="T62" fmla="*/ 2147483647 w 53"/>
                  <a:gd name="T63" fmla="*/ 2147483647 h 113"/>
                  <a:gd name="T64" fmla="*/ 2147483647 w 53"/>
                  <a:gd name="T65" fmla="*/ 2147483647 h 113"/>
                  <a:gd name="T66" fmla="*/ 2147483647 w 53"/>
                  <a:gd name="T67" fmla="*/ 2147483647 h 113"/>
                  <a:gd name="T68" fmla="*/ 2147483647 w 53"/>
                  <a:gd name="T69" fmla="*/ 2147483647 h 113"/>
                  <a:gd name="T70" fmla="*/ 2147483647 w 53"/>
                  <a:gd name="T71" fmla="*/ 2147483647 h 113"/>
                  <a:gd name="T72" fmla="*/ 2147483647 w 53"/>
                  <a:gd name="T73" fmla="*/ 2147483647 h 113"/>
                  <a:gd name="T74" fmla="*/ 2147483647 w 53"/>
                  <a:gd name="T75" fmla="*/ 2147483647 h 113"/>
                  <a:gd name="T76" fmla="*/ 2147483647 w 53"/>
                  <a:gd name="T77" fmla="*/ 2147483647 h 11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53" h="113">
                    <a:moveTo>
                      <a:pt x="53" y="113"/>
                    </a:moveTo>
                    <a:cubicBezTo>
                      <a:pt x="52" y="108"/>
                      <a:pt x="51" y="102"/>
                      <a:pt x="50" y="100"/>
                    </a:cubicBezTo>
                    <a:cubicBezTo>
                      <a:pt x="48" y="96"/>
                      <a:pt x="48" y="89"/>
                      <a:pt x="48" y="89"/>
                    </a:cubicBezTo>
                    <a:cubicBezTo>
                      <a:pt x="52" y="88"/>
                      <a:pt x="53" y="73"/>
                      <a:pt x="53" y="73"/>
                    </a:cubicBezTo>
                    <a:cubicBezTo>
                      <a:pt x="53" y="73"/>
                      <a:pt x="48" y="79"/>
                      <a:pt x="46" y="78"/>
                    </a:cubicBezTo>
                    <a:cubicBezTo>
                      <a:pt x="44" y="78"/>
                      <a:pt x="45" y="75"/>
                      <a:pt x="46" y="68"/>
                    </a:cubicBezTo>
                    <a:cubicBezTo>
                      <a:pt x="47" y="62"/>
                      <a:pt x="43" y="44"/>
                      <a:pt x="43" y="44"/>
                    </a:cubicBezTo>
                    <a:cubicBezTo>
                      <a:pt x="44" y="49"/>
                      <a:pt x="43" y="60"/>
                      <a:pt x="43" y="60"/>
                    </a:cubicBezTo>
                    <a:cubicBezTo>
                      <a:pt x="43" y="60"/>
                      <a:pt x="38" y="40"/>
                      <a:pt x="37" y="34"/>
                    </a:cubicBezTo>
                    <a:cubicBezTo>
                      <a:pt x="37" y="29"/>
                      <a:pt x="44" y="24"/>
                      <a:pt x="45" y="23"/>
                    </a:cubicBezTo>
                    <a:cubicBezTo>
                      <a:pt x="39" y="28"/>
                      <a:pt x="32" y="23"/>
                      <a:pt x="32" y="23"/>
                    </a:cubicBezTo>
                    <a:cubicBezTo>
                      <a:pt x="35" y="22"/>
                      <a:pt x="43" y="16"/>
                      <a:pt x="45" y="14"/>
                    </a:cubicBezTo>
                    <a:cubicBezTo>
                      <a:pt x="41" y="16"/>
                      <a:pt x="32" y="18"/>
                      <a:pt x="32" y="1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4" y="14"/>
                      <a:pt x="28" y="17"/>
                      <a:pt x="24" y="11"/>
                    </a:cubicBezTo>
                    <a:cubicBezTo>
                      <a:pt x="21" y="5"/>
                      <a:pt x="14" y="0"/>
                      <a:pt x="14" y="0"/>
                    </a:cubicBezTo>
                    <a:cubicBezTo>
                      <a:pt x="17" y="4"/>
                      <a:pt x="19" y="14"/>
                      <a:pt x="19" y="14"/>
                    </a:cubicBezTo>
                    <a:cubicBezTo>
                      <a:pt x="19" y="14"/>
                      <a:pt x="17" y="13"/>
                      <a:pt x="10" y="10"/>
                    </a:cubicBezTo>
                    <a:cubicBezTo>
                      <a:pt x="5" y="8"/>
                      <a:pt x="4" y="4"/>
                      <a:pt x="4" y="1"/>
                    </a:cubicBezTo>
                    <a:cubicBezTo>
                      <a:pt x="2" y="4"/>
                      <a:pt x="1" y="6"/>
                      <a:pt x="0" y="7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4" y="23"/>
                      <a:pt x="25" y="20"/>
                      <a:pt x="22" y="23"/>
                    </a:cubicBezTo>
                    <a:cubicBezTo>
                      <a:pt x="18" y="26"/>
                      <a:pt x="8" y="21"/>
                      <a:pt x="8" y="21"/>
                    </a:cubicBezTo>
                    <a:cubicBezTo>
                      <a:pt x="10" y="25"/>
                      <a:pt x="18" y="27"/>
                      <a:pt x="18" y="27"/>
                    </a:cubicBezTo>
                    <a:cubicBezTo>
                      <a:pt x="18" y="27"/>
                      <a:pt x="18" y="35"/>
                      <a:pt x="12" y="47"/>
                    </a:cubicBezTo>
                    <a:cubicBezTo>
                      <a:pt x="7" y="58"/>
                      <a:pt x="12" y="67"/>
                      <a:pt x="12" y="67"/>
                    </a:cubicBezTo>
                    <a:cubicBezTo>
                      <a:pt x="8" y="67"/>
                      <a:pt x="7" y="54"/>
                      <a:pt x="7" y="54"/>
                    </a:cubicBezTo>
                    <a:cubicBezTo>
                      <a:pt x="7" y="54"/>
                      <a:pt x="7" y="72"/>
                      <a:pt x="6" y="78"/>
                    </a:cubicBezTo>
                    <a:cubicBezTo>
                      <a:pt x="5" y="84"/>
                      <a:pt x="10" y="98"/>
                      <a:pt x="10" y="98"/>
                    </a:cubicBezTo>
                    <a:cubicBezTo>
                      <a:pt x="5" y="98"/>
                      <a:pt x="3" y="85"/>
                      <a:pt x="3" y="85"/>
                    </a:cubicBezTo>
                    <a:cubicBezTo>
                      <a:pt x="2" y="87"/>
                      <a:pt x="4" y="98"/>
                      <a:pt x="6" y="103"/>
                    </a:cubicBezTo>
                    <a:cubicBezTo>
                      <a:pt x="7" y="105"/>
                      <a:pt x="7" y="109"/>
                      <a:pt x="6" y="112"/>
                    </a:cubicBezTo>
                    <a:cubicBezTo>
                      <a:pt x="9" y="112"/>
                      <a:pt x="13" y="112"/>
                      <a:pt x="14" y="110"/>
                    </a:cubicBezTo>
                    <a:cubicBezTo>
                      <a:pt x="15" y="106"/>
                      <a:pt x="12" y="96"/>
                      <a:pt x="12" y="96"/>
                    </a:cubicBezTo>
                    <a:cubicBezTo>
                      <a:pt x="12" y="96"/>
                      <a:pt x="19" y="55"/>
                      <a:pt x="20" y="54"/>
                    </a:cubicBezTo>
                    <a:cubicBezTo>
                      <a:pt x="21" y="54"/>
                      <a:pt x="25" y="37"/>
                      <a:pt x="27" y="2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36" y="101"/>
                      <a:pt x="43" y="110"/>
                    </a:cubicBezTo>
                    <a:cubicBezTo>
                      <a:pt x="43" y="110"/>
                      <a:pt x="48" y="113"/>
                      <a:pt x="53" y="1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46" name="Freeform 93"/>
              <p:cNvSpPr>
                <a:spLocks/>
              </p:cNvSpPr>
              <p:nvPr/>
            </p:nvSpPr>
            <p:spPr bwMode="auto">
              <a:xfrm>
                <a:off x="-79375" y="4094163"/>
                <a:ext cx="136525" cy="196850"/>
              </a:xfrm>
              <a:custGeom>
                <a:avLst/>
                <a:gdLst>
                  <a:gd name="T0" fmla="*/ 0 w 9"/>
                  <a:gd name="T1" fmla="*/ 2147483647 h 13"/>
                  <a:gd name="T2" fmla="*/ 2147483647 w 9"/>
                  <a:gd name="T3" fmla="*/ 2147483647 h 13"/>
                  <a:gd name="T4" fmla="*/ 2147483647 w 9"/>
                  <a:gd name="T5" fmla="*/ 2147483647 h 13"/>
                  <a:gd name="T6" fmla="*/ 2147483647 w 9"/>
                  <a:gd name="T7" fmla="*/ 0 h 13"/>
                  <a:gd name="T8" fmla="*/ 0 w 9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0" y="6"/>
                    </a:moveTo>
                    <a:cubicBezTo>
                      <a:pt x="0" y="6"/>
                      <a:pt x="2" y="12"/>
                      <a:pt x="5" y="13"/>
                    </a:cubicBezTo>
                    <a:cubicBezTo>
                      <a:pt x="5" y="13"/>
                      <a:pt x="3" y="8"/>
                      <a:pt x="5" y="7"/>
                    </a:cubicBezTo>
                    <a:cubicBezTo>
                      <a:pt x="5" y="7"/>
                      <a:pt x="9" y="4"/>
                      <a:pt x="7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47" name="Freeform 94"/>
              <p:cNvSpPr>
                <a:spLocks/>
              </p:cNvSpPr>
              <p:nvPr/>
            </p:nvSpPr>
            <p:spPr bwMode="auto">
              <a:xfrm>
                <a:off x="-17462" y="2957513"/>
                <a:ext cx="712788" cy="1030288"/>
              </a:xfrm>
              <a:custGeom>
                <a:avLst/>
                <a:gdLst>
                  <a:gd name="T0" fmla="*/ 2147483647 w 47"/>
                  <a:gd name="T1" fmla="*/ 0 h 68"/>
                  <a:gd name="T2" fmla="*/ 2147483647 w 47"/>
                  <a:gd name="T3" fmla="*/ 2147483647 h 68"/>
                  <a:gd name="T4" fmla="*/ 2147483647 w 47"/>
                  <a:gd name="T5" fmla="*/ 2147483647 h 68"/>
                  <a:gd name="T6" fmla="*/ 2147483647 w 47"/>
                  <a:gd name="T7" fmla="*/ 2147483647 h 68"/>
                  <a:gd name="T8" fmla="*/ 2147483647 w 47"/>
                  <a:gd name="T9" fmla="*/ 2147483647 h 68"/>
                  <a:gd name="T10" fmla="*/ 2147483647 w 47"/>
                  <a:gd name="T11" fmla="*/ 2147483647 h 68"/>
                  <a:gd name="T12" fmla="*/ 2147483647 w 47"/>
                  <a:gd name="T13" fmla="*/ 2147483647 h 68"/>
                  <a:gd name="T14" fmla="*/ 0 w 47"/>
                  <a:gd name="T15" fmla="*/ 2147483647 h 68"/>
                  <a:gd name="T16" fmla="*/ 2147483647 w 47"/>
                  <a:gd name="T17" fmla="*/ 0 h 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7" h="68">
                    <a:moveTo>
                      <a:pt x="14" y="0"/>
                    </a:moveTo>
                    <a:cubicBezTo>
                      <a:pt x="14" y="0"/>
                      <a:pt x="17" y="7"/>
                      <a:pt x="20" y="7"/>
                    </a:cubicBezTo>
                    <a:cubicBezTo>
                      <a:pt x="20" y="7"/>
                      <a:pt x="25" y="9"/>
                      <a:pt x="30" y="5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0" y="20"/>
                      <a:pt x="0" y="20"/>
                      <a:pt x="0" y="20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48" name="Freeform 95"/>
              <p:cNvSpPr>
                <a:spLocks/>
              </p:cNvSpPr>
              <p:nvPr/>
            </p:nvSpPr>
            <p:spPr bwMode="auto">
              <a:xfrm>
                <a:off x="119063" y="3078163"/>
                <a:ext cx="150813" cy="136525"/>
              </a:xfrm>
              <a:custGeom>
                <a:avLst/>
                <a:gdLst>
                  <a:gd name="T0" fmla="*/ 0 w 95"/>
                  <a:gd name="T1" fmla="*/ 2147483647 h 86"/>
                  <a:gd name="T2" fmla="*/ 2147483647 w 95"/>
                  <a:gd name="T3" fmla="*/ 0 h 86"/>
                  <a:gd name="T4" fmla="*/ 0 w 95"/>
                  <a:gd name="T5" fmla="*/ 2147483647 h 86"/>
                  <a:gd name="T6" fmla="*/ 0 w 95"/>
                  <a:gd name="T7" fmla="*/ 2147483647 h 8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5" h="86">
                    <a:moveTo>
                      <a:pt x="0" y="67"/>
                    </a:moveTo>
                    <a:lnTo>
                      <a:pt x="95" y="0"/>
                    </a:lnTo>
                    <a:lnTo>
                      <a:pt x="0" y="86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49" name="Freeform 96"/>
              <p:cNvSpPr>
                <a:spLocks/>
              </p:cNvSpPr>
              <p:nvPr/>
            </p:nvSpPr>
            <p:spPr bwMode="auto">
              <a:xfrm>
                <a:off x="331788" y="3109913"/>
                <a:ext cx="333375" cy="817563"/>
              </a:xfrm>
              <a:custGeom>
                <a:avLst/>
                <a:gdLst>
                  <a:gd name="T0" fmla="*/ 0 w 22"/>
                  <a:gd name="T1" fmla="*/ 0 h 54"/>
                  <a:gd name="T2" fmla="*/ 2147483647 w 22"/>
                  <a:gd name="T3" fmla="*/ 2147483647 h 54"/>
                  <a:gd name="T4" fmla="*/ 2147483647 w 22"/>
                  <a:gd name="T5" fmla="*/ 2147483647 h 54"/>
                  <a:gd name="T6" fmla="*/ 2147483647 w 22"/>
                  <a:gd name="T7" fmla="*/ 2147483647 h 54"/>
                  <a:gd name="T8" fmla="*/ 2147483647 w 22"/>
                  <a:gd name="T9" fmla="*/ 2147483647 h 54"/>
                  <a:gd name="T10" fmla="*/ 2147483647 w 22"/>
                  <a:gd name="T11" fmla="*/ 2147483647 h 54"/>
                  <a:gd name="T12" fmla="*/ 2147483647 w 22"/>
                  <a:gd name="T13" fmla="*/ 2147483647 h 54"/>
                  <a:gd name="T14" fmla="*/ 2147483647 w 22"/>
                  <a:gd name="T15" fmla="*/ 2147483647 h 54"/>
                  <a:gd name="T16" fmla="*/ 2147483647 w 22"/>
                  <a:gd name="T17" fmla="*/ 2147483647 h 54"/>
                  <a:gd name="T18" fmla="*/ 0 w 22"/>
                  <a:gd name="T19" fmla="*/ 0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" h="54">
                    <a:moveTo>
                      <a:pt x="0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9" y="54"/>
                      <a:pt x="6" y="49"/>
                    </a:cubicBezTo>
                    <a:cubicBezTo>
                      <a:pt x="6" y="49"/>
                      <a:pt x="14" y="52"/>
                      <a:pt x="13" y="44"/>
                    </a:cubicBezTo>
                    <a:cubicBezTo>
                      <a:pt x="12" y="36"/>
                      <a:pt x="8" y="37"/>
                      <a:pt x="6" y="34"/>
                    </a:cubicBezTo>
                    <a:cubicBezTo>
                      <a:pt x="6" y="34"/>
                      <a:pt x="8" y="34"/>
                      <a:pt x="8" y="28"/>
                    </a:cubicBezTo>
                    <a:cubicBezTo>
                      <a:pt x="8" y="22"/>
                      <a:pt x="7" y="8"/>
                      <a:pt x="7" y="8"/>
                    </a:cubicBezTo>
                    <a:cubicBezTo>
                      <a:pt x="7" y="8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50" name="Freeform 97"/>
              <p:cNvSpPr>
                <a:spLocks/>
              </p:cNvSpPr>
              <p:nvPr/>
            </p:nvSpPr>
            <p:spPr bwMode="auto">
              <a:xfrm>
                <a:off x="-260350" y="2987676"/>
                <a:ext cx="439738" cy="1273175"/>
              </a:xfrm>
              <a:custGeom>
                <a:avLst/>
                <a:gdLst>
                  <a:gd name="T0" fmla="*/ 2147483647 w 29"/>
                  <a:gd name="T1" fmla="*/ 2147483647 h 84"/>
                  <a:gd name="T2" fmla="*/ 2147483647 w 29"/>
                  <a:gd name="T3" fmla="*/ 2147483647 h 84"/>
                  <a:gd name="T4" fmla="*/ 2147483647 w 29"/>
                  <a:gd name="T5" fmla="*/ 2147483647 h 84"/>
                  <a:gd name="T6" fmla="*/ 2147483647 w 29"/>
                  <a:gd name="T7" fmla="*/ 0 h 84"/>
                  <a:gd name="T8" fmla="*/ 2147483647 w 29"/>
                  <a:gd name="T9" fmla="*/ 2147483647 h 84"/>
                  <a:gd name="T10" fmla="*/ 2147483647 w 29"/>
                  <a:gd name="T11" fmla="*/ 2147483647 h 84"/>
                  <a:gd name="T12" fmla="*/ 0 w 29"/>
                  <a:gd name="T13" fmla="*/ 2147483647 h 84"/>
                  <a:gd name="T14" fmla="*/ 2147483647 w 29"/>
                  <a:gd name="T15" fmla="*/ 2147483647 h 84"/>
                  <a:gd name="T16" fmla="*/ 2147483647 w 29"/>
                  <a:gd name="T17" fmla="*/ 2147483647 h 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84">
                    <a:moveTo>
                      <a:pt x="12" y="84"/>
                    </a:moveTo>
                    <a:cubicBezTo>
                      <a:pt x="12" y="84"/>
                      <a:pt x="13" y="78"/>
                      <a:pt x="20" y="75"/>
                    </a:cubicBezTo>
                    <a:cubicBezTo>
                      <a:pt x="20" y="75"/>
                      <a:pt x="27" y="59"/>
                      <a:pt x="27" y="44"/>
                    </a:cubicBezTo>
                    <a:cubicBezTo>
                      <a:pt x="28" y="28"/>
                      <a:pt x="27" y="4"/>
                      <a:pt x="29" y="0"/>
                    </a:cubicBezTo>
                    <a:cubicBezTo>
                      <a:pt x="29" y="0"/>
                      <a:pt x="27" y="1"/>
                      <a:pt x="25" y="4"/>
                    </a:cubicBezTo>
                    <a:cubicBezTo>
                      <a:pt x="25" y="4"/>
                      <a:pt x="10" y="7"/>
                      <a:pt x="7" y="9"/>
                    </a:cubicBezTo>
                    <a:cubicBezTo>
                      <a:pt x="7" y="9"/>
                      <a:pt x="2" y="22"/>
                      <a:pt x="0" y="46"/>
                    </a:cubicBezTo>
                    <a:cubicBezTo>
                      <a:pt x="0" y="46"/>
                      <a:pt x="2" y="61"/>
                      <a:pt x="3" y="63"/>
                    </a:cubicBezTo>
                    <a:cubicBezTo>
                      <a:pt x="4" y="65"/>
                      <a:pt x="8" y="76"/>
                      <a:pt x="12" y="84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51" name="Freeform 98"/>
              <p:cNvSpPr>
                <a:spLocks/>
              </p:cNvSpPr>
              <p:nvPr/>
            </p:nvSpPr>
            <p:spPr bwMode="auto">
              <a:xfrm>
                <a:off x="119063" y="3913188"/>
                <a:ext cx="515938" cy="136525"/>
              </a:xfrm>
              <a:custGeom>
                <a:avLst/>
                <a:gdLst>
                  <a:gd name="T0" fmla="*/ 2147483647 w 34"/>
                  <a:gd name="T1" fmla="*/ 0 h 9"/>
                  <a:gd name="T2" fmla="*/ 2147483647 w 34"/>
                  <a:gd name="T3" fmla="*/ 2147483647 h 9"/>
                  <a:gd name="T4" fmla="*/ 0 w 34"/>
                  <a:gd name="T5" fmla="*/ 2147483647 h 9"/>
                  <a:gd name="T6" fmla="*/ 2147483647 w 34"/>
                  <a:gd name="T7" fmla="*/ 2147483647 h 9"/>
                  <a:gd name="T8" fmla="*/ 2147483647 w 34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9">
                    <a:moveTo>
                      <a:pt x="32" y="0"/>
                    </a:moveTo>
                    <a:cubicBezTo>
                      <a:pt x="21" y="5"/>
                      <a:pt x="7" y="4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20" y="9"/>
                      <a:pt x="34" y="4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52" name="Freeform 99"/>
              <p:cNvSpPr>
                <a:spLocks/>
              </p:cNvSpPr>
              <p:nvPr/>
            </p:nvSpPr>
            <p:spPr bwMode="auto">
              <a:xfrm>
                <a:off x="12700" y="3109913"/>
                <a:ext cx="150813" cy="696913"/>
              </a:xfrm>
              <a:custGeom>
                <a:avLst/>
                <a:gdLst>
                  <a:gd name="T0" fmla="*/ 2147483647 w 10"/>
                  <a:gd name="T1" fmla="*/ 2147483647 h 46"/>
                  <a:gd name="T2" fmla="*/ 2147483647 w 10"/>
                  <a:gd name="T3" fmla="*/ 2147483647 h 46"/>
                  <a:gd name="T4" fmla="*/ 2147483647 w 10"/>
                  <a:gd name="T5" fmla="*/ 2147483647 h 46"/>
                  <a:gd name="T6" fmla="*/ 2147483647 w 10"/>
                  <a:gd name="T7" fmla="*/ 2147483647 h 46"/>
                  <a:gd name="T8" fmla="*/ 2147483647 w 10"/>
                  <a:gd name="T9" fmla="*/ 2147483647 h 46"/>
                  <a:gd name="T10" fmla="*/ 2147483647 w 10"/>
                  <a:gd name="T11" fmla="*/ 0 h 46"/>
                  <a:gd name="T12" fmla="*/ 2147483647 w 10"/>
                  <a:gd name="T13" fmla="*/ 2147483647 h 46"/>
                  <a:gd name="T14" fmla="*/ 0 w 10"/>
                  <a:gd name="T15" fmla="*/ 2147483647 h 46"/>
                  <a:gd name="T16" fmla="*/ 2147483647 w 10"/>
                  <a:gd name="T17" fmla="*/ 2147483647 h 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" h="46">
                    <a:moveTo>
                      <a:pt x="8" y="46"/>
                    </a:moveTo>
                    <a:cubicBezTo>
                      <a:pt x="9" y="43"/>
                      <a:pt x="9" y="39"/>
                      <a:pt x="9" y="36"/>
                    </a:cubicBezTo>
                    <a:cubicBezTo>
                      <a:pt x="10" y="35"/>
                      <a:pt x="10" y="34"/>
                      <a:pt x="10" y="34"/>
                    </a:cubicBezTo>
                    <a:cubicBezTo>
                      <a:pt x="6" y="23"/>
                      <a:pt x="1" y="5"/>
                      <a:pt x="1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2"/>
                      <a:pt x="1" y="0"/>
                      <a:pt x="1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4" y="22"/>
                      <a:pt x="7" y="38"/>
                      <a:pt x="8" y="4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53" name="Freeform 100"/>
              <p:cNvSpPr>
                <a:spLocks/>
              </p:cNvSpPr>
              <p:nvPr/>
            </p:nvSpPr>
            <p:spPr bwMode="auto">
              <a:xfrm>
                <a:off x="26988" y="3443288"/>
                <a:ext cx="0" cy="74613"/>
              </a:xfrm>
              <a:custGeom>
                <a:avLst/>
                <a:gdLst>
                  <a:gd name="T0" fmla="*/ 2147483647 h 5"/>
                  <a:gd name="T1" fmla="*/ 2147483647 h 5"/>
                  <a:gd name="T2" fmla="*/ 2147483647 h 5"/>
                  <a:gd name="T3" fmla="*/ 2147483647 h 5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0" y="T0"/>
                  </a:cxn>
                  <a:cxn ang="T5">
                    <a:pos x="0" y="T1"/>
                  </a:cxn>
                  <a:cxn ang="T6">
                    <a:pos x="0" y="T2"/>
                  </a:cxn>
                  <a:cxn ang="T7">
                    <a:pos x="0" y="T3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0"/>
                      <a:pt x="0" y="1"/>
                      <a:pt x="0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54" name="Freeform 101"/>
              <p:cNvSpPr>
                <a:spLocks/>
              </p:cNvSpPr>
              <p:nvPr/>
            </p:nvSpPr>
            <p:spPr bwMode="auto">
              <a:xfrm>
                <a:off x="-215900" y="3200401"/>
                <a:ext cx="288925" cy="923925"/>
              </a:xfrm>
              <a:custGeom>
                <a:avLst/>
                <a:gdLst>
                  <a:gd name="T0" fmla="*/ 2147483647 w 19"/>
                  <a:gd name="T1" fmla="*/ 2147483647 h 61"/>
                  <a:gd name="T2" fmla="*/ 2147483647 w 19"/>
                  <a:gd name="T3" fmla="*/ 2147483647 h 61"/>
                  <a:gd name="T4" fmla="*/ 2147483647 w 19"/>
                  <a:gd name="T5" fmla="*/ 2147483647 h 61"/>
                  <a:gd name="T6" fmla="*/ 2147483647 w 19"/>
                  <a:gd name="T7" fmla="*/ 2147483647 h 61"/>
                  <a:gd name="T8" fmla="*/ 2147483647 w 19"/>
                  <a:gd name="T9" fmla="*/ 2147483647 h 61"/>
                  <a:gd name="T10" fmla="*/ 2147483647 w 19"/>
                  <a:gd name="T11" fmla="*/ 2147483647 h 61"/>
                  <a:gd name="T12" fmla="*/ 2147483647 w 19"/>
                  <a:gd name="T13" fmla="*/ 2147483647 h 61"/>
                  <a:gd name="T14" fmla="*/ 2147483647 w 19"/>
                  <a:gd name="T15" fmla="*/ 0 h 61"/>
                  <a:gd name="T16" fmla="*/ 2147483647 w 19"/>
                  <a:gd name="T17" fmla="*/ 2147483647 h 61"/>
                  <a:gd name="T18" fmla="*/ 0 w 19"/>
                  <a:gd name="T19" fmla="*/ 2147483647 h 61"/>
                  <a:gd name="T20" fmla="*/ 2147483647 w 19"/>
                  <a:gd name="T21" fmla="*/ 2147483647 h 61"/>
                  <a:gd name="T22" fmla="*/ 2147483647 w 19"/>
                  <a:gd name="T23" fmla="*/ 2147483647 h 61"/>
                  <a:gd name="T24" fmla="*/ 2147483647 w 19"/>
                  <a:gd name="T25" fmla="*/ 2147483647 h 61"/>
                  <a:gd name="T26" fmla="*/ 2147483647 w 19"/>
                  <a:gd name="T27" fmla="*/ 2147483647 h 61"/>
                  <a:gd name="T28" fmla="*/ 2147483647 w 19"/>
                  <a:gd name="T29" fmla="*/ 2147483647 h 61"/>
                  <a:gd name="T30" fmla="*/ 2147483647 w 19"/>
                  <a:gd name="T31" fmla="*/ 2147483647 h 61"/>
                  <a:gd name="T32" fmla="*/ 2147483647 w 19"/>
                  <a:gd name="T33" fmla="*/ 2147483647 h 61"/>
                  <a:gd name="T34" fmla="*/ 2147483647 w 19"/>
                  <a:gd name="T35" fmla="*/ 2147483647 h 61"/>
                  <a:gd name="T36" fmla="*/ 2147483647 w 19"/>
                  <a:gd name="T37" fmla="*/ 2147483647 h 6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9" h="61">
                    <a:moveTo>
                      <a:pt x="19" y="57"/>
                    </a:moveTo>
                    <a:cubicBezTo>
                      <a:pt x="17" y="52"/>
                      <a:pt x="17" y="44"/>
                      <a:pt x="17" y="44"/>
                    </a:cubicBezTo>
                    <a:cubicBezTo>
                      <a:pt x="17" y="37"/>
                      <a:pt x="16" y="27"/>
                      <a:pt x="16" y="21"/>
                    </a:cubicBezTo>
                    <a:cubicBezTo>
                      <a:pt x="16" y="28"/>
                      <a:pt x="14" y="38"/>
                      <a:pt x="14" y="38"/>
                    </a:cubicBezTo>
                    <a:cubicBezTo>
                      <a:pt x="14" y="32"/>
                      <a:pt x="13" y="17"/>
                      <a:pt x="13" y="17"/>
                    </a:cubicBezTo>
                    <a:cubicBezTo>
                      <a:pt x="13" y="17"/>
                      <a:pt x="13" y="44"/>
                      <a:pt x="13" y="44"/>
                    </a:cubicBezTo>
                    <a:cubicBezTo>
                      <a:pt x="9" y="40"/>
                      <a:pt x="8" y="27"/>
                      <a:pt x="8" y="27"/>
                    </a:cubicBezTo>
                    <a:cubicBezTo>
                      <a:pt x="9" y="19"/>
                      <a:pt x="6" y="0"/>
                      <a:pt x="6" y="0"/>
                    </a:cubicBezTo>
                    <a:cubicBezTo>
                      <a:pt x="6" y="0"/>
                      <a:pt x="8" y="23"/>
                      <a:pt x="6" y="25"/>
                    </a:cubicBezTo>
                    <a:cubicBezTo>
                      <a:pt x="3" y="27"/>
                      <a:pt x="0" y="19"/>
                      <a:pt x="0" y="19"/>
                    </a:cubicBezTo>
                    <a:cubicBezTo>
                      <a:pt x="1" y="25"/>
                      <a:pt x="5" y="28"/>
                      <a:pt x="6" y="28"/>
                    </a:cubicBezTo>
                    <a:cubicBezTo>
                      <a:pt x="5" y="28"/>
                      <a:pt x="4" y="30"/>
                      <a:pt x="4" y="30"/>
                    </a:cubicBezTo>
                    <a:cubicBezTo>
                      <a:pt x="6" y="30"/>
                      <a:pt x="6" y="32"/>
                      <a:pt x="6" y="32"/>
                    </a:cubicBezTo>
                    <a:cubicBezTo>
                      <a:pt x="5" y="32"/>
                      <a:pt x="1" y="35"/>
                      <a:pt x="1" y="35"/>
                    </a:cubicBezTo>
                    <a:cubicBezTo>
                      <a:pt x="4" y="34"/>
                      <a:pt x="7" y="35"/>
                      <a:pt x="7" y="35"/>
                    </a:cubicBezTo>
                    <a:cubicBezTo>
                      <a:pt x="5" y="35"/>
                      <a:pt x="2" y="37"/>
                      <a:pt x="2" y="37"/>
                    </a:cubicBezTo>
                    <a:cubicBezTo>
                      <a:pt x="6" y="36"/>
                      <a:pt x="8" y="40"/>
                      <a:pt x="9" y="41"/>
                    </a:cubicBezTo>
                    <a:cubicBezTo>
                      <a:pt x="9" y="42"/>
                      <a:pt x="14" y="54"/>
                      <a:pt x="17" y="61"/>
                    </a:cubicBezTo>
                    <a:cubicBezTo>
                      <a:pt x="17" y="61"/>
                      <a:pt x="18" y="59"/>
                      <a:pt x="19" y="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55" name="Freeform 102"/>
              <p:cNvSpPr>
                <a:spLocks/>
              </p:cNvSpPr>
              <p:nvPr/>
            </p:nvSpPr>
            <p:spPr bwMode="auto">
              <a:xfrm>
                <a:off x="422275" y="3017838"/>
                <a:ext cx="1200150" cy="1365250"/>
              </a:xfrm>
              <a:custGeom>
                <a:avLst/>
                <a:gdLst>
                  <a:gd name="T0" fmla="*/ 0 w 79"/>
                  <a:gd name="T1" fmla="*/ 2147483647 h 90"/>
                  <a:gd name="T2" fmla="*/ 2147483647 w 79"/>
                  <a:gd name="T3" fmla="*/ 2147483647 h 90"/>
                  <a:gd name="T4" fmla="*/ 2147483647 w 79"/>
                  <a:gd name="T5" fmla="*/ 2147483647 h 90"/>
                  <a:gd name="T6" fmla="*/ 2147483647 w 79"/>
                  <a:gd name="T7" fmla="*/ 2147483647 h 90"/>
                  <a:gd name="T8" fmla="*/ 2147483647 w 79"/>
                  <a:gd name="T9" fmla="*/ 2147483647 h 90"/>
                  <a:gd name="T10" fmla="*/ 2147483647 w 79"/>
                  <a:gd name="T11" fmla="*/ 2147483647 h 90"/>
                  <a:gd name="T12" fmla="*/ 2147483647 w 79"/>
                  <a:gd name="T13" fmla="*/ 2147483647 h 90"/>
                  <a:gd name="T14" fmla="*/ 2147483647 w 79"/>
                  <a:gd name="T15" fmla="*/ 2147483647 h 90"/>
                  <a:gd name="T16" fmla="*/ 2147483647 w 79"/>
                  <a:gd name="T17" fmla="*/ 2147483647 h 90"/>
                  <a:gd name="T18" fmla="*/ 2147483647 w 79"/>
                  <a:gd name="T19" fmla="*/ 2147483647 h 90"/>
                  <a:gd name="T20" fmla="*/ 2147483647 w 79"/>
                  <a:gd name="T21" fmla="*/ 2147483647 h 90"/>
                  <a:gd name="T22" fmla="*/ 2147483647 w 79"/>
                  <a:gd name="T23" fmla="*/ 2147483647 h 90"/>
                  <a:gd name="T24" fmla="*/ 2147483647 w 79"/>
                  <a:gd name="T25" fmla="*/ 2147483647 h 90"/>
                  <a:gd name="T26" fmla="*/ 2147483647 w 79"/>
                  <a:gd name="T27" fmla="*/ 2147483647 h 90"/>
                  <a:gd name="T28" fmla="*/ 2147483647 w 79"/>
                  <a:gd name="T29" fmla="*/ 2147483647 h 90"/>
                  <a:gd name="T30" fmla="*/ 2147483647 w 79"/>
                  <a:gd name="T31" fmla="*/ 2147483647 h 90"/>
                  <a:gd name="T32" fmla="*/ 2147483647 w 79"/>
                  <a:gd name="T33" fmla="*/ 2147483647 h 90"/>
                  <a:gd name="T34" fmla="*/ 2147483647 w 79"/>
                  <a:gd name="T35" fmla="*/ 2147483647 h 90"/>
                  <a:gd name="T36" fmla="*/ 2147483647 w 79"/>
                  <a:gd name="T37" fmla="*/ 0 h 90"/>
                  <a:gd name="T38" fmla="*/ 0 w 79"/>
                  <a:gd name="T39" fmla="*/ 2147483647 h 9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9" h="90">
                    <a:moveTo>
                      <a:pt x="0" y="2"/>
                    </a:moveTo>
                    <a:cubicBezTo>
                      <a:pt x="0" y="2"/>
                      <a:pt x="0" y="25"/>
                      <a:pt x="2" y="37"/>
                    </a:cubicBezTo>
                    <a:cubicBezTo>
                      <a:pt x="2" y="37"/>
                      <a:pt x="14" y="82"/>
                      <a:pt x="28" y="90"/>
                    </a:cubicBezTo>
                    <a:cubicBezTo>
                      <a:pt x="28" y="90"/>
                      <a:pt x="33" y="87"/>
                      <a:pt x="33" y="86"/>
                    </a:cubicBezTo>
                    <a:cubicBezTo>
                      <a:pt x="34" y="84"/>
                      <a:pt x="27" y="45"/>
                      <a:pt x="26" y="42"/>
                    </a:cubicBezTo>
                    <a:cubicBezTo>
                      <a:pt x="25" y="39"/>
                      <a:pt x="24" y="25"/>
                      <a:pt x="24" y="25"/>
                    </a:cubicBezTo>
                    <a:cubicBezTo>
                      <a:pt x="24" y="25"/>
                      <a:pt x="36" y="26"/>
                      <a:pt x="38" y="26"/>
                    </a:cubicBezTo>
                    <a:cubicBezTo>
                      <a:pt x="38" y="26"/>
                      <a:pt x="38" y="29"/>
                      <a:pt x="41" y="28"/>
                    </a:cubicBezTo>
                    <a:cubicBezTo>
                      <a:pt x="44" y="28"/>
                      <a:pt x="55" y="26"/>
                      <a:pt x="56" y="25"/>
                    </a:cubicBezTo>
                    <a:cubicBezTo>
                      <a:pt x="58" y="25"/>
                      <a:pt x="77" y="22"/>
                      <a:pt x="78" y="22"/>
                    </a:cubicBezTo>
                    <a:cubicBezTo>
                      <a:pt x="79" y="21"/>
                      <a:pt x="76" y="11"/>
                      <a:pt x="75" y="10"/>
                    </a:cubicBezTo>
                    <a:cubicBezTo>
                      <a:pt x="75" y="9"/>
                      <a:pt x="49" y="11"/>
                      <a:pt x="43" y="12"/>
                    </a:cubicBezTo>
                    <a:cubicBezTo>
                      <a:pt x="43" y="12"/>
                      <a:pt x="33" y="11"/>
                      <a:pt x="32" y="11"/>
                    </a:cubicBezTo>
                    <a:cubicBezTo>
                      <a:pt x="31" y="10"/>
                      <a:pt x="27" y="11"/>
                      <a:pt x="27" y="11"/>
                    </a:cubicBezTo>
                    <a:cubicBezTo>
                      <a:pt x="27" y="11"/>
                      <a:pt x="26" y="8"/>
                      <a:pt x="25" y="8"/>
                    </a:cubicBezTo>
                    <a:cubicBezTo>
                      <a:pt x="25" y="8"/>
                      <a:pt x="22" y="8"/>
                      <a:pt x="22" y="8"/>
                    </a:cubicBezTo>
                    <a:cubicBezTo>
                      <a:pt x="22" y="8"/>
                      <a:pt x="23" y="4"/>
                      <a:pt x="20" y="2"/>
                    </a:cubicBezTo>
                    <a:cubicBezTo>
                      <a:pt x="16" y="1"/>
                      <a:pt x="11" y="2"/>
                      <a:pt x="9" y="1"/>
                    </a:cubicBezTo>
                    <a:cubicBezTo>
                      <a:pt x="7" y="0"/>
                      <a:pt x="3" y="0"/>
                      <a:pt x="3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56" name="Freeform 103"/>
              <p:cNvSpPr>
                <a:spLocks/>
              </p:cNvSpPr>
              <p:nvPr/>
            </p:nvSpPr>
            <p:spPr bwMode="auto">
              <a:xfrm>
                <a:off x="422275" y="3033713"/>
                <a:ext cx="1154113" cy="1257300"/>
              </a:xfrm>
              <a:custGeom>
                <a:avLst/>
                <a:gdLst>
                  <a:gd name="T0" fmla="*/ 2147483647 w 76"/>
                  <a:gd name="T1" fmla="*/ 2147483647 h 83"/>
                  <a:gd name="T2" fmla="*/ 2147483647 w 76"/>
                  <a:gd name="T3" fmla="*/ 2147483647 h 83"/>
                  <a:gd name="T4" fmla="*/ 2147483647 w 76"/>
                  <a:gd name="T5" fmla="*/ 2147483647 h 83"/>
                  <a:gd name="T6" fmla="*/ 2147483647 w 76"/>
                  <a:gd name="T7" fmla="*/ 2147483647 h 83"/>
                  <a:gd name="T8" fmla="*/ 2147483647 w 76"/>
                  <a:gd name="T9" fmla="*/ 2147483647 h 83"/>
                  <a:gd name="T10" fmla="*/ 2147483647 w 76"/>
                  <a:gd name="T11" fmla="*/ 2147483647 h 83"/>
                  <a:gd name="T12" fmla="*/ 2147483647 w 76"/>
                  <a:gd name="T13" fmla="*/ 2147483647 h 83"/>
                  <a:gd name="T14" fmla="*/ 2147483647 w 76"/>
                  <a:gd name="T15" fmla="*/ 2147483647 h 83"/>
                  <a:gd name="T16" fmla="*/ 2147483647 w 76"/>
                  <a:gd name="T17" fmla="*/ 2147483647 h 83"/>
                  <a:gd name="T18" fmla="*/ 2147483647 w 76"/>
                  <a:gd name="T19" fmla="*/ 2147483647 h 83"/>
                  <a:gd name="T20" fmla="*/ 2147483647 w 76"/>
                  <a:gd name="T21" fmla="*/ 2147483647 h 83"/>
                  <a:gd name="T22" fmla="*/ 2147483647 w 76"/>
                  <a:gd name="T23" fmla="*/ 2147483647 h 83"/>
                  <a:gd name="T24" fmla="*/ 2147483647 w 76"/>
                  <a:gd name="T25" fmla="*/ 2147483647 h 83"/>
                  <a:gd name="T26" fmla="*/ 2147483647 w 76"/>
                  <a:gd name="T27" fmla="*/ 2147483647 h 83"/>
                  <a:gd name="T28" fmla="*/ 2147483647 w 76"/>
                  <a:gd name="T29" fmla="*/ 2147483647 h 83"/>
                  <a:gd name="T30" fmla="*/ 2147483647 w 76"/>
                  <a:gd name="T31" fmla="*/ 2147483647 h 83"/>
                  <a:gd name="T32" fmla="*/ 2147483647 w 76"/>
                  <a:gd name="T33" fmla="*/ 2147483647 h 83"/>
                  <a:gd name="T34" fmla="*/ 2147483647 w 76"/>
                  <a:gd name="T35" fmla="*/ 2147483647 h 83"/>
                  <a:gd name="T36" fmla="*/ 2147483647 w 76"/>
                  <a:gd name="T37" fmla="*/ 2147483647 h 83"/>
                  <a:gd name="T38" fmla="*/ 2147483647 w 76"/>
                  <a:gd name="T39" fmla="*/ 2147483647 h 83"/>
                  <a:gd name="T40" fmla="*/ 2147483647 w 76"/>
                  <a:gd name="T41" fmla="*/ 0 h 83"/>
                  <a:gd name="T42" fmla="*/ 0 w 76"/>
                  <a:gd name="T43" fmla="*/ 2147483647 h 83"/>
                  <a:gd name="T44" fmla="*/ 0 w 76"/>
                  <a:gd name="T45" fmla="*/ 2147483647 h 83"/>
                  <a:gd name="T46" fmla="*/ 2147483647 w 76"/>
                  <a:gd name="T47" fmla="*/ 2147483647 h 83"/>
                  <a:gd name="T48" fmla="*/ 2147483647 w 76"/>
                  <a:gd name="T49" fmla="*/ 2147483647 h 83"/>
                  <a:gd name="T50" fmla="*/ 2147483647 w 76"/>
                  <a:gd name="T51" fmla="*/ 2147483647 h 83"/>
                  <a:gd name="T52" fmla="*/ 2147483647 w 76"/>
                  <a:gd name="T53" fmla="*/ 2147483647 h 83"/>
                  <a:gd name="T54" fmla="*/ 2147483647 w 76"/>
                  <a:gd name="T55" fmla="*/ 2147483647 h 83"/>
                  <a:gd name="T56" fmla="*/ 2147483647 w 76"/>
                  <a:gd name="T57" fmla="*/ 2147483647 h 83"/>
                  <a:gd name="T58" fmla="*/ 2147483647 w 76"/>
                  <a:gd name="T59" fmla="*/ 2147483647 h 83"/>
                  <a:gd name="T60" fmla="*/ 2147483647 w 76"/>
                  <a:gd name="T61" fmla="*/ 2147483647 h 83"/>
                  <a:gd name="T62" fmla="*/ 2147483647 w 76"/>
                  <a:gd name="T63" fmla="*/ 2147483647 h 83"/>
                  <a:gd name="T64" fmla="*/ 2147483647 w 76"/>
                  <a:gd name="T65" fmla="*/ 2147483647 h 83"/>
                  <a:gd name="T66" fmla="*/ 2147483647 w 76"/>
                  <a:gd name="T67" fmla="*/ 2147483647 h 83"/>
                  <a:gd name="T68" fmla="*/ 2147483647 w 76"/>
                  <a:gd name="T69" fmla="*/ 2147483647 h 83"/>
                  <a:gd name="T70" fmla="*/ 2147483647 w 76"/>
                  <a:gd name="T71" fmla="*/ 2147483647 h 83"/>
                  <a:gd name="T72" fmla="*/ 2147483647 w 76"/>
                  <a:gd name="T73" fmla="*/ 2147483647 h 83"/>
                  <a:gd name="T74" fmla="*/ 2147483647 w 76"/>
                  <a:gd name="T75" fmla="*/ 2147483647 h 83"/>
                  <a:gd name="T76" fmla="*/ 2147483647 w 76"/>
                  <a:gd name="T77" fmla="*/ 2147483647 h 83"/>
                  <a:gd name="T78" fmla="*/ 2147483647 w 76"/>
                  <a:gd name="T79" fmla="*/ 2147483647 h 83"/>
                  <a:gd name="T80" fmla="*/ 2147483647 w 76"/>
                  <a:gd name="T81" fmla="*/ 2147483647 h 83"/>
                  <a:gd name="T82" fmla="*/ 2147483647 w 76"/>
                  <a:gd name="T83" fmla="*/ 2147483647 h 8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76" h="83">
                    <a:moveTo>
                      <a:pt x="74" y="10"/>
                    </a:moveTo>
                    <a:cubicBezTo>
                      <a:pt x="72" y="9"/>
                      <a:pt x="45" y="13"/>
                      <a:pt x="45" y="13"/>
                    </a:cubicBezTo>
                    <a:cubicBezTo>
                      <a:pt x="45" y="13"/>
                      <a:pt x="35" y="21"/>
                      <a:pt x="31" y="21"/>
                    </a:cubicBezTo>
                    <a:cubicBezTo>
                      <a:pt x="31" y="21"/>
                      <a:pt x="41" y="16"/>
                      <a:pt x="39" y="13"/>
                    </a:cubicBezTo>
                    <a:cubicBezTo>
                      <a:pt x="37" y="10"/>
                      <a:pt x="29" y="21"/>
                      <a:pt x="29" y="21"/>
                    </a:cubicBezTo>
                    <a:cubicBezTo>
                      <a:pt x="29" y="21"/>
                      <a:pt x="31" y="15"/>
                      <a:pt x="35" y="13"/>
                    </a:cubicBezTo>
                    <a:cubicBezTo>
                      <a:pt x="35" y="13"/>
                      <a:pt x="30" y="11"/>
                      <a:pt x="26" y="20"/>
                    </a:cubicBezTo>
                    <a:cubicBezTo>
                      <a:pt x="26" y="20"/>
                      <a:pt x="27" y="15"/>
                      <a:pt x="28" y="13"/>
                    </a:cubicBezTo>
                    <a:cubicBezTo>
                      <a:pt x="29" y="13"/>
                      <a:pt x="29" y="12"/>
                      <a:pt x="29" y="12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5" y="13"/>
                      <a:pt x="24" y="18"/>
                      <a:pt x="24" y="18"/>
                    </a:cubicBezTo>
                    <a:cubicBezTo>
                      <a:pt x="24" y="18"/>
                      <a:pt x="22" y="12"/>
                      <a:pt x="25" y="11"/>
                    </a:cubicBezTo>
                    <a:cubicBezTo>
                      <a:pt x="25" y="11"/>
                      <a:pt x="21" y="9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21"/>
                      <a:pt x="16" y="6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8" y="1"/>
                      <a:pt x="17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9" y="1"/>
                      <a:pt x="9" y="1"/>
                    </a:cubicBezTo>
                    <a:cubicBezTo>
                      <a:pt x="10" y="1"/>
                      <a:pt x="11" y="4"/>
                      <a:pt x="13" y="4"/>
                    </a:cubicBezTo>
                    <a:cubicBezTo>
                      <a:pt x="13" y="4"/>
                      <a:pt x="5" y="4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" y="4"/>
                      <a:pt x="4" y="6"/>
                      <a:pt x="5" y="6"/>
                    </a:cubicBezTo>
                    <a:cubicBezTo>
                      <a:pt x="7" y="7"/>
                      <a:pt x="2" y="11"/>
                      <a:pt x="2" y="22"/>
                    </a:cubicBezTo>
                    <a:cubicBezTo>
                      <a:pt x="2" y="26"/>
                      <a:pt x="2" y="30"/>
                      <a:pt x="1" y="33"/>
                    </a:cubicBezTo>
                    <a:cubicBezTo>
                      <a:pt x="1" y="34"/>
                      <a:pt x="2" y="35"/>
                      <a:pt x="2" y="36"/>
                    </a:cubicBezTo>
                    <a:cubicBezTo>
                      <a:pt x="2" y="36"/>
                      <a:pt x="2" y="38"/>
                      <a:pt x="3" y="4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6" y="42"/>
                      <a:pt x="8" y="42"/>
                    </a:cubicBezTo>
                    <a:cubicBezTo>
                      <a:pt x="10" y="43"/>
                      <a:pt x="20" y="74"/>
                      <a:pt x="21" y="74"/>
                    </a:cubicBezTo>
                    <a:cubicBezTo>
                      <a:pt x="22" y="75"/>
                      <a:pt x="28" y="83"/>
                      <a:pt x="28" y="83"/>
                    </a:cubicBezTo>
                    <a:cubicBezTo>
                      <a:pt x="28" y="83"/>
                      <a:pt x="25" y="54"/>
                      <a:pt x="25" y="51"/>
                    </a:cubicBezTo>
                    <a:cubicBezTo>
                      <a:pt x="25" y="49"/>
                      <a:pt x="23" y="23"/>
                      <a:pt x="23" y="23"/>
                    </a:cubicBezTo>
                    <a:cubicBezTo>
                      <a:pt x="23" y="23"/>
                      <a:pt x="32" y="23"/>
                      <a:pt x="33" y="22"/>
                    </a:cubicBezTo>
                    <a:cubicBezTo>
                      <a:pt x="35" y="22"/>
                      <a:pt x="41" y="21"/>
                      <a:pt x="43" y="21"/>
                    </a:cubicBezTo>
                    <a:cubicBezTo>
                      <a:pt x="43" y="21"/>
                      <a:pt x="40" y="22"/>
                      <a:pt x="41" y="23"/>
                    </a:cubicBezTo>
                    <a:cubicBezTo>
                      <a:pt x="42" y="25"/>
                      <a:pt x="49" y="23"/>
                      <a:pt x="52" y="22"/>
                    </a:cubicBezTo>
                    <a:cubicBezTo>
                      <a:pt x="54" y="22"/>
                      <a:pt x="76" y="19"/>
                      <a:pt x="76" y="19"/>
                    </a:cubicBezTo>
                    <a:cubicBezTo>
                      <a:pt x="76" y="19"/>
                      <a:pt x="76" y="11"/>
                      <a:pt x="74" y="10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1857" name="Freeform 104"/>
              <p:cNvSpPr>
                <a:spLocks/>
              </p:cNvSpPr>
              <p:nvPr/>
            </p:nvSpPr>
            <p:spPr bwMode="auto">
              <a:xfrm>
                <a:off x="179388" y="3048001"/>
                <a:ext cx="196850" cy="819150"/>
              </a:xfrm>
              <a:custGeom>
                <a:avLst/>
                <a:gdLst>
                  <a:gd name="T0" fmla="*/ 0 w 13"/>
                  <a:gd name="T1" fmla="*/ 2147483647 h 54"/>
                  <a:gd name="T2" fmla="*/ 2147483647 w 13"/>
                  <a:gd name="T3" fmla="*/ 2147483647 h 54"/>
                  <a:gd name="T4" fmla="*/ 2147483647 w 13"/>
                  <a:gd name="T5" fmla="*/ 2147483647 h 54"/>
                  <a:gd name="T6" fmla="*/ 2147483647 w 13"/>
                  <a:gd name="T7" fmla="*/ 2147483647 h 54"/>
                  <a:gd name="T8" fmla="*/ 2147483647 w 13"/>
                  <a:gd name="T9" fmla="*/ 2147483647 h 54"/>
                  <a:gd name="T10" fmla="*/ 2147483647 w 13"/>
                  <a:gd name="T11" fmla="*/ 2147483647 h 54"/>
                  <a:gd name="T12" fmla="*/ 2147483647 w 13"/>
                  <a:gd name="T13" fmla="*/ 2147483647 h 54"/>
                  <a:gd name="T14" fmla="*/ 2147483647 w 13"/>
                  <a:gd name="T15" fmla="*/ 2147483647 h 54"/>
                  <a:gd name="T16" fmla="*/ 2147483647 w 13"/>
                  <a:gd name="T17" fmla="*/ 2147483647 h 54"/>
                  <a:gd name="T18" fmla="*/ 0 w 13"/>
                  <a:gd name="T19" fmla="*/ 2147483647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" h="54">
                    <a:moveTo>
                      <a:pt x="0" y="49"/>
                    </a:moveTo>
                    <a:cubicBezTo>
                      <a:pt x="7" y="54"/>
                      <a:pt x="7" y="54"/>
                      <a:pt x="7" y="54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1" y="13"/>
                      <a:pt x="11" y="12"/>
                    </a:cubicBezTo>
                    <a:cubicBezTo>
                      <a:pt x="11" y="11"/>
                      <a:pt x="9" y="7"/>
                      <a:pt x="9" y="7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9" y="0"/>
                      <a:pt x="7" y="1"/>
                    </a:cubicBezTo>
                    <a:cubicBezTo>
                      <a:pt x="5" y="2"/>
                      <a:pt x="4" y="6"/>
                      <a:pt x="4" y="6"/>
                    </a:cubicBezTo>
                    <a:cubicBezTo>
                      <a:pt x="2" y="11"/>
                      <a:pt x="2" y="11"/>
                      <a:pt x="2" y="11"/>
                    </a:cubicBez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  <p:sp>
          <p:nvSpPr>
            <p:cNvPr id="58" name="矩形 1"/>
            <p:cNvSpPr>
              <a:spLocks noChangeArrowheads="1"/>
            </p:cNvSpPr>
            <p:nvPr/>
          </p:nvSpPr>
          <p:spPr bwMode="auto">
            <a:xfrm>
              <a:off x="2121333" y="1895674"/>
              <a:ext cx="1269835" cy="439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>
                <a:defRPr/>
              </a:pP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是国内顶尖的</a:t>
              </a:r>
              <a:r>
                <a: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坚持精益求精、拒绝平庸的做事精神。</a:t>
              </a:r>
              <a:endPara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777" name="矩形 1"/>
            <p:cNvSpPr>
              <a:spLocks noChangeArrowheads="1"/>
            </p:cNvSpPr>
            <p:nvPr/>
          </p:nvSpPr>
          <p:spPr bwMode="auto">
            <a:xfrm>
              <a:off x="2611369" y="3363791"/>
              <a:ext cx="965094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图表研究院</a:t>
              </a:r>
              <a:endParaRPr lang="zh-CN" altLang="zh-CN" sz="16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68"/>
            <p:cNvSpPr txBox="1"/>
            <p:nvPr/>
          </p:nvSpPr>
          <p:spPr>
            <a:xfrm>
              <a:off x="3175001" y="2254932"/>
              <a:ext cx="421269" cy="6232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altLang="zh-CN" sz="48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15A3A5"/>
                      </a:gs>
                      <a:gs pos="49000">
                        <a:srgbClr val="15A3A5"/>
                      </a:gs>
                      <a:gs pos="50000">
                        <a:srgbClr val="006D7C"/>
                      </a:gs>
                      <a:gs pos="96000">
                        <a:srgbClr val="006D7C"/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 pitchFamily="34" charset="0"/>
                </a:rPr>
                <a:t>01</a:t>
              </a:r>
              <a:endParaRPr lang="zh-CN" altLang="en-US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15A3A5"/>
                    </a:gs>
                    <a:gs pos="49000">
                      <a:srgbClr val="15A3A5"/>
                    </a:gs>
                    <a:gs pos="50000">
                      <a:srgbClr val="006D7C"/>
                    </a:gs>
                    <a:gs pos="96000">
                      <a:srgbClr val="006D7C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63" name="TextBox 73"/>
            <p:cNvSpPr txBox="1"/>
            <p:nvPr/>
          </p:nvSpPr>
          <p:spPr>
            <a:xfrm>
              <a:off x="3717675" y="2262327"/>
              <a:ext cx="463649" cy="6232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altLang="zh-CN" sz="48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F5639A"/>
                      </a:gs>
                      <a:gs pos="49000">
                        <a:srgbClr val="F5639A"/>
                      </a:gs>
                      <a:gs pos="50000">
                        <a:srgbClr val="D42C60"/>
                      </a:gs>
                      <a:gs pos="95000">
                        <a:srgbClr val="D42C60"/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 pitchFamily="34" charset="0"/>
                </a:rPr>
                <a:t>02</a:t>
              </a:r>
              <a:endParaRPr lang="zh-CN" altLang="en-US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5639A"/>
                    </a:gs>
                    <a:gs pos="49000">
                      <a:srgbClr val="F5639A"/>
                    </a:gs>
                    <a:gs pos="50000">
                      <a:srgbClr val="D42C60"/>
                    </a:gs>
                    <a:gs pos="95000">
                      <a:srgbClr val="D42C6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64" name="TextBox 74"/>
            <p:cNvSpPr txBox="1"/>
            <p:nvPr/>
          </p:nvSpPr>
          <p:spPr>
            <a:xfrm>
              <a:off x="3718753" y="2730115"/>
              <a:ext cx="473567" cy="6232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altLang="zh-CN" sz="48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15A3A5"/>
                      </a:gs>
                      <a:gs pos="49000">
                        <a:srgbClr val="15A3A5"/>
                      </a:gs>
                      <a:gs pos="50000">
                        <a:srgbClr val="006D7C"/>
                      </a:gs>
                      <a:gs pos="95000">
                        <a:srgbClr val="006D7C"/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 pitchFamily="34" charset="0"/>
                </a:rPr>
                <a:t>03</a:t>
              </a:r>
              <a:endParaRPr lang="zh-CN" altLang="en-US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15A3A5"/>
                    </a:gs>
                    <a:gs pos="49000">
                      <a:srgbClr val="15A3A5"/>
                    </a:gs>
                    <a:gs pos="50000">
                      <a:srgbClr val="006D7C"/>
                    </a:gs>
                    <a:gs pos="95000">
                      <a:srgbClr val="006D7C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flipH="1">
              <a:off x="829173" y="4780465"/>
              <a:ext cx="1356455" cy="22383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43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44" name="椭圆 143"/>
            <p:cNvSpPr>
              <a:spLocks noChangeArrowheads="1"/>
            </p:cNvSpPr>
            <p:nvPr/>
          </p:nvSpPr>
          <p:spPr bwMode="auto">
            <a:xfrm rot="16200000">
              <a:off x="4627503" y="1940028"/>
              <a:ext cx="1389168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5" name="椭圆 144"/>
            <p:cNvSpPr>
              <a:spLocks noChangeArrowheads="1"/>
            </p:cNvSpPr>
            <p:nvPr/>
          </p:nvSpPr>
          <p:spPr bwMode="auto">
            <a:xfrm rot="16200000">
              <a:off x="4897202" y="3995674"/>
              <a:ext cx="1453409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6" name="椭圆 145"/>
            <p:cNvSpPr>
              <a:spLocks noChangeArrowheads="1"/>
            </p:cNvSpPr>
            <p:nvPr/>
          </p:nvSpPr>
          <p:spPr bwMode="auto">
            <a:xfrm rot="16200000">
              <a:off x="2826165" y="1781627"/>
              <a:ext cx="1379221" cy="7914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" name="椭圆 146"/>
            <p:cNvSpPr>
              <a:spLocks noChangeArrowheads="1"/>
            </p:cNvSpPr>
            <p:nvPr/>
          </p:nvSpPr>
          <p:spPr bwMode="auto">
            <a:xfrm rot="16200000">
              <a:off x="1735847" y="3551128"/>
              <a:ext cx="814306" cy="499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48" name="图片 147"/>
            <p:cNvPicPr>
              <a:picLocks noChangeAspect="1"/>
            </p:cNvPicPr>
            <p:nvPr/>
          </p:nvPicPr>
          <p:blipFill rotWithShape="1">
            <a:blip r:embed="rId2"/>
            <a:srcRect l="3275" r="72575"/>
            <a:stretch/>
          </p:blipFill>
          <p:spPr>
            <a:xfrm>
              <a:off x="2383873" y="3162458"/>
              <a:ext cx="360769" cy="414324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0" name="矩形 149"/>
            <p:cNvSpPr/>
            <p:nvPr/>
          </p:nvSpPr>
          <p:spPr>
            <a:xfrm>
              <a:off x="2105259" y="1539689"/>
              <a:ext cx="1520767" cy="3000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333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endParaRPr lang="zh-CN" altLang="zh-CN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1" name="椭圆 150"/>
            <p:cNvSpPr>
              <a:spLocks noChangeArrowheads="1"/>
            </p:cNvSpPr>
            <p:nvPr/>
          </p:nvSpPr>
          <p:spPr bwMode="auto">
            <a:xfrm>
              <a:off x="2263246" y="4001774"/>
              <a:ext cx="11231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2" name="椭圆 151"/>
            <p:cNvSpPr>
              <a:spLocks noChangeArrowheads="1"/>
            </p:cNvSpPr>
            <p:nvPr/>
          </p:nvSpPr>
          <p:spPr bwMode="auto">
            <a:xfrm>
              <a:off x="2330129" y="2935976"/>
              <a:ext cx="11231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3" name="椭圆 152"/>
            <p:cNvSpPr>
              <a:spLocks noChangeArrowheads="1"/>
            </p:cNvSpPr>
            <p:nvPr/>
          </p:nvSpPr>
          <p:spPr bwMode="auto">
            <a:xfrm>
              <a:off x="1954810" y="2593011"/>
              <a:ext cx="11231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4" name="椭圆 153"/>
            <p:cNvSpPr>
              <a:spLocks noChangeArrowheads="1"/>
            </p:cNvSpPr>
            <p:nvPr/>
          </p:nvSpPr>
          <p:spPr bwMode="auto">
            <a:xfrm>
              <a:off x="2167984" y="786995"/>
              <a:ext cx="11231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5" name="椭圆 154"/>
            <p:cNvSpPr>
              <a:spLocks noChangeArrowheads="1"/>
            </p:cNvSpPr>
            <p:nvPr/>
          </p:nvSpPr>
          <p:spPr bwMode="auto">
            <a:xfrm>
              <a:off x="4080874" y="954147"/>
              <a:ext cx="11231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6" name="椭圆 155"/>
            <p:cNvSpPr>
              <a:spLocks noChangeArrowheads="1"/>
            </p:cNvSpPr>
            <p:nvPr/>
          </p:nvSpPr>
          <p:spPr bwMode="auto">
            <a:xfrm>
              <a:off x="3779053" y="4713133"/>
              <a:ext cx="1827628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57" name="Picture 6" descr="C:\Users\admin\Desktop\shutterstock_113419756 [转换]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27599" y="1131318"/>
              <a:ext cx="464356" cy="4452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8" name="Picture 7" descr="C:\Users\admin\Desktop\shutterstock_113419756 [转换]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048411" y="1311097"/>
              <a:ext cx="482216" cy="37741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" name="矩形 1"/>
            <p:cNvSpPr>
              <a:spLocks noChangeArrowheads="1"/>
            </p:cNvSpPr>
            <p:nvPr/>
          </p:nvSpPr>
          <p:spPr bwMode="auto">
            <a:xfrm>
              <a:off x="3956433" y="1951632"/>
              <a:ext cx="1069805" cy="315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>
                <a:defRPr/>
              </a:pP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是国内最活跃的</a:t>
              </a:r>
              <a:r>
                <a: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学习论坛，有着丰富的</a:t>
              </a:r>
              <a:r>
                <a: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素材。</a:t>
              </a:r>
              <a:endPara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3962684" y="1649223"/>
              <a:ext cx="1519873" cy="3000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333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锐普</a:t>
              </a:r>
              <a:r>
                <a:rPr lang="en-US" altLang="zh-CN" sz="1333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333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论坛</a:t>
              </a:r>
              <a:endParaRPr lang="zh-CN" altLang="zh-CN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61" name="Picture 3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4028765" y="3292232"/>
              <a:ext cx="437566" cy="39408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2" name="矩形 1"/>
            <p:cNvSpPr>
              <a:spLocks noChangeArrowheads="1"/>
            </p:cNvSpPr>
            <p:nvPr/>
          </p:nvSpPr>
          <p:spPr bwMode="auto">
            <a:xfrm>
              <a:off x="3945717" y="3967294"/>
              <a:ext cx="1260906" cy="31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>
                <a:defRPr/>
              </a:pP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</a:t>
              </a:r>
              <a:endPara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3951075" y="3617262"/>
              <a:ext cx="1520766" cy="3000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333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演界网</a:t>
              </a:r>
              <a:endParaRPr lang="zh-CN" altLang="zh-CN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5" name="椭圆 164"/>
            <p:cNvSpPr>
              <a:spLocks noChangeArrowheads="1"/>
            </p:cNvSpPr>
            <p:nvPr/>
          </p:nvSpPr>
          <p:spPr bwMode="auto">
            <a:xfrm rot="16200000">
              <a:off x="919799" y="1754645"/>
              <a:ext cx="18765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67" name="直接连接符 166"/>
            <p:cNvCxnSpPr/>
            <p:nvPr/>
          </p:nvCxnSpPr>
          <p:spPr>
            <a:xfrm>
              <a:off x="2199024" y="1809952"/>
              <a:ext cx="1251976" cy="0"/>
            </a:xfrm>
            <a:prstGeom prst="line">
              <a:avLst/>
            </a:prstGeom>
            <a:ln>
              <a:solidFill>
                <a:srgbClr val="006D7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4048411" y="1924248"/>
              <a:ext cx="977827" cy="0"/>
            </a:xfrm>
            <a:prstGeom prst="line">
              <a:avLst/>
            </a:prstGeom>
            <a:ln>
              <a:solidFill>
                <a:srgbClr val="C2195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V="1">
              <a:off x="4048411" y="3885144"/>
              <a:ext cx="1155532" cy="17858"/>
            </a:xfrm>
            <a:prstGeom prst="line">
              <a:avLst/>
            </a:prstGeom>
            <a:ln>
              <a:solidFill>
                <a:srgbClr val="006D7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/>
          <p:cNvSpPr txBox="1"/>
          <p:nvPr/>
        </p:nvSpPr>
        <p:spPr>
          <a:xfrm>
            <a:off x="3683424" y="5483651"/>
            <a:ext cx="2651125" cy="4206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133">
                <a:solidFill>
                  <a:prstClr val="black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橱窗式三项发散关系</a:t>
            </a:r>
          </a:p>
        </p:txBody>
      </p:sp>
    </p:spTree>
    <p:extLst>
      <p:ext uri="{BB962C8B-B14F-4D97-AF65-F5344CB8AC3E}">
        <p14:creationId xmlns:p14="http://schemas.microsoft.com/office/powerpoint/2010/main" val="313816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59"/>
          <p:cNvGrpSpPr>
            <a:grpSpLocks/>
          </p:cNvGrpSpPr>
          <p:nvPr/>
        </p:nvGrpSpPr>
        <p:grpSpPr bwMode="auto">
          <a:xfrm>
            <a:off x="1928813" y="649288"/>
            <a:ext cx="8520112" cy="5470525"/>
            <a:chOff x="980728" y="1016865"/>
            <a:chExt cx="4792216" cy="4103551"/>
          </a:xfrm>
        </p:grpSpPr>
        <p:grpSp>
          <p:nvGrpSpPr>
            <p:cNvPr id="36880" name="组合 48"/>
            <p:cNvGrpSpPr>
              <a:grpSpLocks/>
            </p:cNvGrpSpPr>
            <p:nvPr/>
          </p:nvGrpSpPr>
          <p:grpSpPr bwMode="auto">
            <a:xfrm>
              <a:off x="980728" y="1016865"/>
              <a:ext cx="4792216" cy="4103551"/>
              <a:chOff x="-47059" y="-1611"/>
              <a:chExt cx="6255301" cy="5356383"/>
            </a:xfrm>
          </p:grpSpPr>
          <p:sp>
            <p:nvSpPr>
              <p:cNvPr id="2" name="TextBox 34"/>
              <p:cNvSpPr txBox="1"/>
              <p:nvPr/>
            </p:nvSpPr>
            <p:spPr>
              <a:xfrm>
                <a:off x="5024215" y="3938631"/>
                <a:ext cx="1018322" cy="1416141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>
                    <a:rot lat="0" lon="20099993" rev="0"/>
                  </a:camera>
                  <a:lightRig rig="threePt" dir="t">
                    <a:rot lat="0" lon="0" rev="4800000"/>
                  </a:lightRig>
                </a:scene3d>
                <a:sp3d extrusionH="241300" contourW="3810">
                  <a:contourClr>
                    <a:schemeClr val="bg1"/>
                  </a:contourClr>
                </a:sp3d>
              </a:bodyPr>
              <a:lstStyle/>
              <a:p>
                <a:pPr eaLnBrk="0" hangingPunct="0">
                  <a:defRPr/>
                </a:pPr>
                <a:r>
                  <a:rPr lang="en-US" altLang="zh-CN" sz="8800" dirty="0">
                    <a:gradFill>
                      <a:gsLst>
                        <a:gs pos="0">
                          <a:srgbClr val="FF6000"/>
                        </a:gs>
                        <a:gs pos="49000">
                          <a:srgbClr val="FFC40F"/>
                        </a:gs>
                        <a:gs pos="51000">
                          <a:srgbClr val="FF4100"/>
                        </a:gs>
                        <a:gs pos="100000">
                          <a:srgbClr val="FF6000"/>
                        </a:gs>
                      </a:gsLst>
                      <a:lin ang="5400000" scaled="0"/>
                    </a:gradFill>
                    <a:latin typeface="Impact" pitchFamily="34" charset="0"/>
                  </a:rPr>
                  <a:t>03</a:t>
                </a:r>
                <a:endParaRPr lang="zh-CN" altLang="en-US" sz="8800" dirty="0">
                  <a:gradFill>
                    <a:gsLst>
                      <a:gs pos="0">
                        <a:srgbClr val="FF6000"/>
                      </a:gs>
                      <a:gs pos="49000">
                        <a:srgbClr val="FFC40F"/>
                      </a:gs>
                      <a:gs pos="51000">
                        <a:srgbClr val="FF4100"/>
                      </a:gs>
                      <a:gs pos="100000">
                        <a:srgbClr val="FF6000"/>
                      </a:gs>
                    </a:gsLst>
                    <a:lin ang="5400000" scaled="0"/>
                  </a:gradFill>
                  <a:latin typeface="Impact" pitchFamily="34" charset="0"/>
                </a:endParaRPr>
              </a:p>
            </p:txBody>
          </p:sp>
          <p:sp>
            <p:nvSpPr>
              <p:cNvPr id="3" name="TextBox 32"/>
              <p:cNvSpPr txBox="1"/>
              <p:nvPr/>
            </p:nvSpPr>
            <p:spPr>
              <a:xfrm rot="21214333">
                <a:off x="4937021" y="1503936"/>
                <a:ext cx="826475" cy="1295618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>
                    <a:rot lat="20541478" lon="20264176" rev="21238708"/>
                  </a:camera>
                  <a:lightRig rig="threePt" dir="t">
                    <a:rot lat="0" lon="0" rev="4800000"/>
                  </a:lightRig>
                </a:scene3d>
                <a:sp3d extrusionH="241300" contourW="3810">
                  <a:contourClr>
                    <a:schemeClr val="bg1"/>
                  </a:contourClr>
                </a:sp3d>
              </a:bodyPr>
              <a:lstStyle/>
              <a:p>
                <a:pPr eaLnBrk="0" hangingPunct="0">
                  <a:defRPr/>
                </a:pPr>
                <a:r>
                  <a:rPr lang="en-US" altLang="zh-CN" sz="8000" dirty="0">
                    <a:gradFill>
                      <a:gsLst>
                        <a:gs pos="0">
                          <a:srgbClr val="007382"/>
                        </a:gs>
                        <a:gs pos="49000">
                          <a:srgbClr val="02B1C2"/>
                        </a:gs>
                        <a:gs pos="51000">
                          <a:srgbClr val="005260"/>
                        </a:gs>
                        <a:gs pos="100000">
                          <a:srgbClr val="005260"/>
                        </a:gs>
                      </a:gsLst>
                      <a:lin ang="5400000" scaled="0"/>
                    </a:gradFill>
                    <a:latin typeface="Impact" pitchFamily="34" charset="0"/>
                  </a:rPr>
                  <a:t>01</a:t>
                </a:r>
                <a:endParaRPr lang="zh-CN" altLang="en-US" sz="8000" dirty="0">
                  <a:gradFill>
                    <a:gsLst>
                      <a:gs pos="0">
                        <a:srgbClr val="007382"/>
                      </a:gs>
                      <a:gs pos="49000">
                        <a:srgbClr val="02B1C2"/>
                      </a:gs>
                      <a:gs pos="51000">
                        <a:srgbClr val="005260"/>
                      </a:gs>
                      <a:gs pos="100000">
                        <a:srgbClr val="005260"/>
                      </a:gs>
                    </a:gsLst>
                    <a:lin ang="5400000" scaled="0"/>
                  </a:gradFill>
                  <a:latin typeface="Impact" pitchFamily="34" charset="0"/>
                </a:endParaRPr>
              </a:p>
            </p:txBody>
          </p:sp>
          <p:sp>
            <p:nvSpPr>
              <p:cNvPr id="36910" name="Freeform 7"/>
              <p:cNvSpPr>
                <a:spLocks/>
              </p:cNvSpPr>
              <p:nvPr/>
            </p:nvSpPr>
            <p:spPr bwMode="auto">
              <a:xfrm>
                <a:off x="2422054" y="117451"/>
                <a:ext cx="2533650" cy="2111375"/>
              </a:xfrm>
              <a:custGeom>
                <a:avLst/>
                <a:gdLst>
                  <a:gd name="T0" fmla="*/ 2147483647 w 814"/>
                  <a:gd name="T1" fmla="*/ 2147483647 h 678"/>
                  <a:gd name="T2" fmla="*/ 2147483647 w 814"/>
                  <a:gd name="T3" fmla="*/ 2147483647 h 678"/>
                  <a:gd name="T4" fmla="*/ 2147483647 w 814"/>
                  <a:gd name="T5" fmla="*/ 2147483647 h 678"/>
                  <a:gd name="T6" fmla="*/ 2147483647 w 814"/>
                  <a:gd name="T7" fmla="*/ 2147483647 h 678"/>
                  <a:gd name="T8" fmla="*/ 0 w 814"/>
                  <a:gd name="T9" fmla="*/ 2147483647 h 678"/>
                  <a:gd name="T10" fmla="*/ 2147483647 w 814"/>
                  <a:gd name="T11" fmla="*/ 2147483647 h 678"/>
                  <a:gd name="T12" fmla="*/ 2147483647 w 814"/>
                  <a:gd name="T13" fmla="*/ 2147483647 h 678"/>
                  <a:gd name="T14" fmla="*/ 2147483647 w 814"/>
                  <a:gd name="T15" fmla="*/ 2147483647 h 678"/>
                  <a:gd name="T16" fmla="*/ 2147483647 w 814"/>
                  <a:gd name="T17" fmla="*/ 2147483647 h 678"/>
                  <a:gd name="T18" fmla="*/ 2147483647 w 814"/>
                  <a:gd name="T19" fmla="*/ 2147483647 h 678"/>
                  <a:gd name="T20" fmla="*/ 2147483647 w 814"/>
                  <a:gd name="T21" fmla="*/ 2147483647 h 678"/>
                  <a:gd name="T22" fmla="*/ 2147483647 w 814"/>
                  <a:gd name="T23" fmla="*/ 2147483647 h 67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14" h="678">
                    <a:moveTo>
                      <a:pt x="656" y="666"/>
                    </a:moveTo>
                    <a:cubicBezTo>
                      <a:pt x="646" y="345"/>
                      <a:pt x="646" y="345"/>
                      <a:pt x="646" y="345"/>
                    </a:cubicBezTo>
                    <a:cubicBezTo>
                      <a:pt x="645" y="319"/>
                      <a:pt x="627" y="291"/>
                      <a:pt x="597" y="285"/>
                    </a:cubicBezTo>
                    <a:cubicBezTo>
                      <a:pt x="25" y="177"/>
                      <a:pt x="25" y="177"/>
                      <a:pt x="25" y="177"/>
                    </a:cubicBezTo>
                    <a:cubicBezTo>
                      <a:pt x="16" y="176"/>
                      <a:pt x="8" y="176"/>
                      <a:pt x="0" y="177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5" y="26"/>
                      <a:pt x="46" y="0"/>
                      <a:pt x="89" y="9"/>
                    </a:cubicBezTo>
                    <a:cubicBezTo>
                      <a:pt x="731" y="153"/>
                      <a:pt x="731" y="153"/>
                      <a:pt x="731" y="153"/>
                    </a:cubicBezTo>
                    <a:cubicBezTo>
                      <a:pt x="771" y="164"/>
                      <a:pt x="790" y="192"/>
                      <a:pt x="794" y="229"/>
                    </a:cubicBezTo>
                    <a:cubicBezTo>
                      <a:pt x="800" y="358"/>
                      <a:pt x="806" y="487"/>
                      <a:pt x="813" y="615"/>
                    </a:cubicBezTo>
                    <a:cubicBezTo>
                      <a:pt x="814" y="653"/>
                      <a:pt x="791" y="678"/>
                      <a:pt x="738" y="673"/>
                    </a:cubicBezTo>
                    <a:lnTo>
                      <a:pt x="656" y="66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C8597"/>
                  </a:gs>
                  <a:gs pos="35001">
                    <a:srgbClr val="006D7C"/>
                  </a:gs>
                  <a:gs pos="100000">
                    <a:srgbClr val="02B1C2"/>
                  </a:gs>
                </a:gsLst>
                <a:lin ang="13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6911" name="Freeform 8"/>
              <p:cNvSpPr>
                <a:spLocks/>
              </p:cNvSpPr>
              <p:nvPr/>
            </p:nvSpPr>
            <p:spPr bwMode="auto">
              <a:xfrm>
                <a:off x="2107729" y="230164"/>
                <a:ext cx="2767013" cy="2271712"/>
              </a:xfrm>
              <a:custGeom>
                <a:avLst/>
                <a:gdLst>
                  <a:gd name="T0" fmla="*/ 2147483647 w 889"/>
                  <a:gd name="T1" fmla="*/ 0 h 730"/>
                  <a:gd name="T2" fmla="*/ 2147483647 w 889"/>
                  <a:gd name="T3" fmla="*/ 2147483647 h 730"/>
                  <a:gd name="T4" fmla="*/ 2147483647 w 889"/>
                  <a:gd name="T5" fmla="*/ 2147483647 h 730"/>
                  <a:gd name="T6" fmla="*/ 2147483647 w 889"/>
                  <a:gd name="T7" fmla="*/ 2147483647 h 730"/>
                  <a:gd name="T8" fmla="*/ 2147483647 w 889"/>
                  <a:gd name="T9" fmla="*/ 2147483647 h 730"/>
                  <a:gd name="T10" fmla="*/ 2147483647 w 889"/>
                  <a:gd name="T11" fmla="*/ 2147483647 h 730"/>
                  <a:gd name="T12" fmla="*/ 2147483647 w 889"/>
                  <a:gd name="T13" fmla="*/ 2147483647 h 730"/>
                  <a:gd name="T14" fmla="*/ 2147483647 w 889"/>
                  <a:gd name="T15" fmla="*/ 2147483647 h 730"/>
                  <a:gd name="T16" fmla="*/ 2147483647 w 889"/>
                  <a:gd name="T17" fmla="*/ 2147483647 h 730"/>
                  <a:gd name="T18" fmla="*/ 2147483647 w 889"/>
                  <a:gd name="T19" fmla="*/ 2147483647 h 730"/>
                  <a:gd name="T20" fmla="*/ 2147483647 w 889"/>
                  <a:gd name="T21" fmla="*/ 2147483647 h 730"/>
                  <a:gd name="T22" fmla="*/ 2147483647 w 889"/>
                  <a:gd name="T23" fmla="*/ 2147483647 h 730"/>
                  <a:gd name="T24" fmla="*/ 2147483647 w 889"/>
                  <a:gd name="T25" fmla="*/ 0 h 7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9" h="730">
                    <a:moveTo>
                      <a:pt x="67" y="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59" y="473"/>
                      <a:pt x="59" y="473"/>
                      <a:pt x="59" y="473"/>
                    </a:cubicBezTo>
                    <a:cubicBezTo>
                      <a:pt x="58" y="519"/>
                      <a:pt x="99" y="589"/>
                      <a:pt x="170" y="597"/>
                    </a:cubicBezTo>
                    <a:cubicBezTo>
                      <a:pt x="879" y="668"/>
                      <a:pt x="879" y="668"/>
                      <a:pt x="879" y="668"/>
                    </a:cubicBezTo>
                    <a:cubicBezTo>
                      <a:pt x="889" y="672"/>
                      <a:pt x="889" y="672"/>
                      <a:pt x="889" y="672"/>
                    </a:cubicBezTo>
                    <a:cubicBezTo>
                      <a:pt x="853" y="687"/>
                      <a:pt x="812" y="703"/>
                      <a:pt x="776" y="717"/>
                    </a:cubicBezTo>
                    <a:cubicBezTo>
                      <a:pt x="755" y="725"/>
                      <a:pt x="730" y="730"/>
                      <a:pt x="697" y="728"/>
                    </a:cubicBezTo>
                    <a:cubicBezTo>
                      <a:pt x="490" y="713"/>
                      <a:pt x="315" y="699"/>
                      <a:pt x="108" y="684"/>
                    </a:cubicBezTo>
                    <a:cubicBezTo>
                      <a:pt x="46" y="676"/>
                      <a:pt x="0" y="632"/>
                      <a:pt x="2" y="565"/>
                    </a:cubicBezTo>
                    <a:cubicBezTo>
                      <a:pt x="7" y="437"/>
                      <a:pt x="12" y="309"/>
                      <a:pt x="18" y="180"/>
                    </a:cubicBezTo>
                    <a:cubicBezTo>
                      <a:pt x="18" y="168"/>
                      <a:pt x="22" y="156"/>
                      <a:pt x="26" y="143"/>
                    </a:cubicBezTo>
                    <a:lnTo>
                      <a:pt x="6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21263A"/>
                  </a:gs>
                  <a:gs pos="67000">
                    <a:srgbClr val="02B1C2"/>
                  </a:gs>
                  <a:gs pos="100000">
                    <a:srgbClr val="007382"/>
                  </a:gs>
                </a:gsLst>
                <a:lin ang="13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6912" name="Freeform 9"/>
              <p:cNvSpPr>
                <a:spLocks/>
              </p:cNvSpPr>
              <p:nvPr/>
            </p:nvSpPr>
            <p:spPr bwMode="auto">
              <a:xfrm>
                <a:off x="2247429" y="-1611"/>
                <a:ext cx="2805113" cy="2351087"/>
              </a:xfrm>
              <a:custGeom>
                <a:avLst/>
                <a:gdLst>
                  <a:gd name="T0" fmla="*/ 2147483647 w 901"/>
                  <a:gd name="T1" fmla="*/ 2147483647 h 755"/>
                  <a:gd name="T2" fmla="*/ 2147483647 w 901"/>
                  <a:gd name="T3" fmla="*/ 2147483647 h 755"/>
                  <a:gd name="T4" fmla="*/ 2147483647 w 901"/>
                  <a:gd name="T5" fmla="*/ 2147483647 h 755"/>
                  <a:gd name="T6" fmla="*/ 2147483647 w 901"/>
                  <a:gd name="T7" fmla="*/ 2147483647 h 755"/>
                  <a:gd name="T8" fmla="*/ 2147483647 w 901"/>
                  <a:gd name="T9" fmla="*/ 2147483647 h 755"/>
                  <a:gd name="T10" fmla="*/ 2147483647 w 901"/>
                  <a:gd name="T11" fmla="*/ 2147483647 h 755"/>
                  <a:gd name="T12" fmla="*/ 2147483647 w 901"/>
                  <a:gd name="T13" fmla="*/ 2147483647 h 755"/>
                  <a:gd name="T14" fmla="*/ 2147483647 w 901"/>
                  <a:gd name="T15" fmla="*/ 2147483647 h 755"/>
                  <a:gd name="T16" fmla="*/ 2147483647 w 901"/>
                  <a:gd name="T17" fmla="*/ 2147483647 h 755"/>
                  <a:gd name="T18" fmla="*/ 2147483647 w 901"/>
                  <a:gd name="T19" fmla="*/ 2147483647 h 755"/>
                  <a:gd name="T20" fmla="*/ 2147483647 w 901"/>
                  <a:gd name="T21" fmla="*/ 2147483647 h 755"/>
                  <a:gd name="T22" fmla="*/ 2147483647 w 901"/>
                  <a:gd name="T23" fmla="*/ 2147483647 h 755"/>
                  <a:gd name="T24" fmla="*/ 2147483647 w 901"/>
                  <a:gd name="T25" fmla="*/ 2147483647 h 755"/>
                  <a:gd name="T26" fmla="*/ 2147483647 w 901"/>
                  <a:gd name="T27" fmla="*/ 2147483647 h 755"/>
                  <a:gd name="T28" fmla="*/ 2147483647 w 901"/>
                  <a:gd name="T29" fmla="*/ 2147483647 h 755"/>
                  <a:gd name="T30" fmla="*/ 2147483647 w 901"/>
                  <a:gd name="T31" fmla="*/ 2147483647 h 755"/>
                  <a:gd name="T32" fmla="*/ 2147483647 w 901"/>
                  <a:gd name="T33" fmla="*/ 2147483647 h 755"/>
                  <a:gd name="T34" fmla="*/ 2147483647 w 901"/>
                  <a:gd name="T35" fmla="*/ 2147483647 h 755"/>
                  <a:gd name="T36" fmla="*/ 2147483647 w 901"/>
                  <a:gd name="T37" fmla="*/ 2147483647 h 75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901" h="755">
                    <a:moveTo>
                      <a:pt x="53" y="544"/>
                    </a:moveTo>
                    <a:cubicBezTo>
                      <a:pt x="1" y="540"/>
                      <a:pt x="1" y="540"/>
                      <a:pt x="1" y="540"/>
                    </a:cubicBezTo>
                    <a:cubicBezTo>
                      <a:pt x="7" y="389"/>
                      <a:pt x="14" y="238"/>
                      <a:pt x="20" y="87"/>
                    </a:cubicBezTo>
                    <a:cubicBezTo>
                      <a:pt x="22" y="34"/>
                      <a:pt x="83" y="0"/>
                      <a:pt x="141" y="14"/>
                    </a:cubicBezTo>
                    <a:cubicBezTo>
                      <a:pt x="357" y="63"/>
                      <a:pt x="573" y="113"/>
                      <a:pt x="789" y="162"/>
                    </a:cubicBezTo>
                    <a:cubicBezTo>
                      <a:pt x="837" y="176"/>
                      <a:pt x="873" y="225"/>
                      <a:pt x="878" y="269"/>
                    </a:cubicBezTo>
                    <a:cubicBezTo>
                      <a:pt x="884" y="397"/>
                      <a:pt x="891" y="525"/>
                      <a:pt x="898" y="654"/>
                    </a:cubicBezTo>
                    <a:cubicBezTo>
                      <a:pt x="901" y="702"/>
                      <a:pt x="875" y="755"/>
                      <a:pt x="806" y="751"/>
                    </a:cubicBezTo>
                    <a:cubicBezTo>
                      <a:pt x="579" y="728"/>
                      <a:pt x="351" y="706"/>
                      <a:pt x="123" y="684"/>
                    </a:cubicBezTo>
                    <a:cubicBezTo>
                      <a:pt x="46" y="673"/>
                      <a:pt x="0" y="613"/>
                      <a:pt x="1" y="540"/>
                    </a:cubicBezTo>
                    <a:cubicBezTo>
                      <a:pt x="53" y="544"/>
                      <a:pt x="53" y="544"/>
                      <a:pt x="53" y="544"/>
                    </a:cubicBezTo>
                    <a:cubicBezTo>
                      <a:pt x="52" y="586"/>
                      <a:pt x="73" y="628"/>
                      <a:pt x="125" y="635"/>
                    </a:cubicBezTo>
                    <a:cubicBezTo>
                      <a:pt x="806" y="708"/>
                      <a:pt x="806" y="708"/>
                      <a:pt x="806" y="708"/>
                    </a:cubicBezTo>
                    <a:cubicBezTo>
                      <a:pt x="844" y="712"/>
                      <a:pt x="861" y="684"/>
                      <a:pt x="861" y="652"/>
                    </a:cubicBezTo>
                    <a:cubicBezTo>
                      <a:pt x="842" y="266"/>
                      <a:pt x="842" y="266"/>
                      <a:pt x="842" y="266"/>
                    </a:cubicBezTo>
                    <a:cubicBezTo>
                      <a:pt x="839" y="234"/>
                      <a:pt x="817" y="207"/>
                      <a:pt x="787" y="199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02" y="48"/>
                      <a:pt x="70" y="74"/>
                      <a:pt x="69" y="101"/>
                    </a:cubicBezTo>
                    <a:lnTo>
                      <a:pt x="5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2B1C2"/>
                  </a:gs>
                  <a:gs pos="42000">
                    <a:srgbClr val="02B1C2"/>
                  </a:gs>
                  <a:gs pos="100000">
                    <a:srgbClr val="3AFAE5"/>
                  </a:gs>
                </a:gsLst>
                <a:lin ang="13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6913" name="Freeform 14"/>
              <p:cNvSpPr>
                <a:spLocks/>
              </p:cNvSpPr>
              <p:nvPr/>
            </p:nvSpPr>
            <p:spPr bwMode="auto">
              <a:xfrm>
                <a:off x="3020542" y="2238351"/>
                <a:ext cx="3133725" cy="1189037"/>
              </a:xfrm>
              <a:custGeom>
                <a:avLst/>
                <a:gdLst>
                  <a:gd name="T0" fmla="*/ 0 w 1007"/>
                  <a:gd name="T1" fmla="*/ 2147483647 h 382"/>
                  <a:gd name="T2" fmla="*/ 2147483647 w 1007"/>
                  <a:gd name="T3" fmla="*/ 2147483647 h 382"/>
                  <a:gd name="T4" fmla="*/ 2147483647 w 1007"/>
                  <a:gd name="T5" fmla="*/ 2147483647 h 382"/>
                  <a:gd name="T6" fmla="*/ 2147483647 w 1007"/>
                  <a:gd name="T7" fmla="*/ 2147483647 h 382"/>
                  <a:gd name="T8" fmla="*/ 2147483647 w 1007"/>
                  <a:gd name="T9" fmla="*/ 2147483647 h 382"/>
                  <a:gd name="T10" fmla="*/ 2147483647 w 1007"/>
                  <a:gd name="T11" fmla="*/ 2147483647 h 382"/>
                  <a:gd name="T12" fmla="*/ 2147483647 w 1007"/>
                  <a:gd name="T13" fmla="*/ 2147483647 h 382"/>
                  <a:gd name="T14" fmla="*/ 2147483647 w 1007"/>
                  <a:gd name="T15" fmla="*/ 2147483647 h 382"/>
                  <a:gd name="T16" fmla="*/ 2147483647 w 1007"/>
                  <a:gd name="T17" fmla="*/ 2147483647 h 382"/>
                  <a:gd name="T18" fmla="*/ 2147483647 w 1007"/>
                  <a:gd name="T19" fmla="*/ 2147483647 h 382"/>
                  <a:gd name="T20" fmla="*/ 0 w 1007"/>
                  <a:gd name="T21" fmla="*/ 2147483647 h 38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007" h="382">
                    <a:moveTo>
                      <a:pt x="0" y="85"/>
                    </a:moveTo>
                    <a:cubicBezTo>
                      <a:pt x="760" y="187"/>
                      <a:pt x="760" y="187"/>
                      <a:pt x="760" y="187"/>
                    </a:cubicBezTo>
                    <a:cubicBezTo>
                      <a:pt x="780" y="190"/>
                      <a:pt x="793" y="212"/>
                      <a:pt x="795" y="237"/>
                    </a:cubicBezTo>
                    <a:cubicBezTo>
                      <a:pt x="797" y="273"/>
                      <a:pt x="799" y="308"/>
                      <a:pt x="802" y="344"/>
                    </a:cubicBezTo>
                    <a:cubicBezTo>
                      <a:pt x="802" y="356"/>
                      <a:pt x="799" y="366"/>
                      <a:pt x="795" y="372"/>
                    </a:cubicBezTo>
                    <a:cubicBezTo>
                      <a:pt x="983" y="382"/>
                      <a:pt x="983" y="382"/>
                      <a:pt x="983" y="382"/>
                    </a:cubicBezTo>
                    <a:cubicBezTo>
                      <a:pt x="999" y="381"/>
                      <a:pt x="1007" y="351"/>
                      <a:pt x="1006" y="326"/>
                    </a:cubicBezTo>
                    <a:cubicBezTo>
                      <a:pt x="1003" y="287"/>
                      <a:pt x="999" y="249"/>
                      <a:pt x="996" y="211"/>
                    </a:cubicBezTo>
                    <a:cubicBezTo>
                      <a:pt x="994" y="187"/>
                      <a:pt x="983" y="157"/>
                      <a:pt x="955" y="151"/>
                    </a:cubicBezTo>
                    <a:cubicBezTo>
                      <a:pt x="660" y="103"/>
                      <a:pt x="365" y="55"/>
                      <a:pt x="70" y="7"/>
                    </a:cubicBezTo>
                    <a:cubicBezTo>
                      <a:pt x="13" y="0"/>
                      <a:pt x="1" y="50"/>
                      <a:pt x="0" y="8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C21952"/>
                  </a:gs>
                  <a:gs pos="39000">
                    <a:srgbClr val="F55591"/>
                  </a:gs>
                  <a:gs pos="91000">
                    <a:srgbClr val="D1295C"/>
                  </a:gs>
                  <a:gs pos="100000">
                    <a:srgbClr val="D1295C"/>
                  </a:gs>
                </a:gsLst>
                <a:lin ang="10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6914" name="Freeform 15"/>
              <p:cNvSpPr>
                <a:spLocks/>
              </p:cNvSpPr>
              <p:nvPr/>
            </p:nvSpPr>
            <p:spPr bwMode="auto">
              <a:xfrm>
                <a:off x="2425229" y="2144689"/>
                <a:ext cx="3627438" cy="1397000"/>
              </a:xfrm>
              <a:custGeom>
                <a:avLst/>
                <a:gdLst>
                  <a:gd name="T0" fmla="*/ 2147483647 w 1165"/>
                  <a:gd name="T1" fmla="*/ 0 h 449"/>
                  <a:gd name="T2" fmla="*/ 2147483647 w 1165"/>
                  <a:gd name="T3" fmla="*/ 2147483647 h 449"/>
                  <a:gd name="T4" fmla="*/ 2147483647 w 1165"/>
                  <a:gd name="T5" fmla="*/ 2147483647 h 449"/>
                  <a:gd name="T6" fmla="*/ 2147483647 w 1165"/>
                  <a:gd name="T7" fmla="*/ 2147483647 h 449"/>
                  <a:gd name="T8" fmla="*/ 2147483647 w 1165"/>
                  <a:gd name="T9" fmla="*/ 2147483647 h 449"/>
                  <a:gd name="T10" fmla="*/ 2147483647 w 1165"/>
                  <a:gd name="T11" fmla="*/ 2147483647 h 449"/>
                  <a:gd name="T12" fmla="*/ 2147483647 w 1165"/>
                  <a:gd name="T13" fmla="*/ 2147483647 h 449"/>
                  <a:gd name="T14" fmla="*/ 2147483647 w 1165"/>
                  <a:gd name="T15" fmla="*/ 2147483647 h 449"/>
                  <a:gd name="T16" fmla="*/ 2147483647 w 1165"/>
                  <a:gd name="T17" fmla="*/ 2147483647 h 449"/>
                  <a:gd name="T18" fmla="*/ 2147483647 w 1165"/>
                  <a:gd name="T19" fmla="*/ 2147483647 h 449"/>
                  <a:gd name="T20" fmla="*/ 0 w 1165"/>
                  <a:gd name="T21" fmla="*/ 2147483647 h 449"/>
                  <a:gd name="T22" fmla="*/ 2147483647 w 1165"/>
                  <a:gd name="T23" fmla="*/ 2147483647 h 449"/>
                  <a:gd name="T24" fmla="*/ 2147483647 w 1165"/>
                  <a:gd name="T25" fmla="*/ 2147483647 h 449"/>
                  <a:gd name="T26" fmla="*/ 2147483647 w 1165"/>
                  <a:gd name="T27" fmla="*/ 0 h 44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65" h="449">
                    <a:moveTo>
                      <a:pt x="210" y="0"/>
                    </a:moveTo>
                    <a:cubicBezTo>
                      <a:pt x="209" y="4"/>
                      <a:pt x="208" y="7"/>
                      <a:pt x="208" y="11"/>
                    </a:cubicBezTo>
                    <a:cubicBezTo>
                      <a:pt x="181" y="25"/>
                      <a:pt x="159" y="58"/>
                      <a:pt x="158" y="88"/>
                    </a:cubicBezTo>
                    <a:cubicBezTo>
                      <a:pt x="155" y="271"/>
                      <a:pt x="155" y="271"/>
                      <a:pt x="155" y="271"/>
                    </a:cubicBezTo>
                    <a:cubicBezTo>
                      <a:pt x="159" y="333"/>
                      <a:pt x="200" y="399"/>
                      <a:pt x="271" y="405"/>
                    </a:cubicBezTo>
                    <a:cubicBezTo>
                      <a:pt x="1156" y="437"/>
                      <a:pt x="1156" y="437"/>
                      <a:pt x="1156" y="437"/>
                    </a:cubicBezTo>
                    <a:cubicBezTo>
                      <a:pt x="1165" y="443"/>
                      <a:pt x="1165" y="443"/>
                      <a:pt x="1165" y="443"/>
                    </a:cubicBezTo>
                    <a:cubicBezTo>
                      <a:pt x="1110" y="445"/>
                      <a:pt x="1056" y="446"/>
                      <a:pt x="1001" y="448"/>
                    </a:cubicBezTo>
                    <a:cubicBezTo>
                      <a:pt x="977" y="448"/>
                      <a:pt x="954" y="449"/>
                      <a:pt x="929" y="448"/>
                    </a:cubicBezTo>
                    <a:cubicBezTo>
                      <a:pt x="116" y="430"/>
                      <a:pt x="116" y="430"/>
                      <a:pt x="116" y="430"/>
                    </a:cubicBezTo>
                    <a:cubicBezTo>
                      <a:pt x="45" y="427"/>
                      <a:pt x="1" y="377"/>
                      <a:pt x="0" y="306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5" y="124"/>
                      <a:pt x="25" y="84"/>
                      <a:pt x="65" y="67"/>
                    </a:cubicBezTo>
                    <a:lnTo>
                      <a:pt x="21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1295C"/>
                  </a:gs>
                  <a:gs pos="21001">
                    <a:srgbClr val="F55591"/>
                  </a:gs>
                  <a:gs pos="100000">
                    <a:srgbClr val="C21952"/>
                  </a:gs>
                </a:gsLst>
                <a:lin ang="10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6915" name="Freeform 16"/>
              <p:cNvSpPr>
                <a:spLocks/>
              </p:cNvSpPr>
              <p:nvPr/>
            </p:nvSpPr>
            <p:spPr bwMode="auto">
              <a:xfrm>
                <a:off x="2876079" y="2090714"/>
                <a:ext cx="3332163" cy="1433512"/>
              </a:xfrm>
              <a:custGeom>
                <a:avLst/>
                <a:gdLst>
                  <a:gd name="T0" fmla="*/ 2147483647 w 1070"/>
                  <a:gd name="T1" fmla="*/ 2147483647 h 460"/>
                  <a:gd name="T2" fmla="*/ 0 w 1070"/>
                  <a:gd name="T3" fmla="*/ 2147483647 h 460"/>
                  <a:gd name="T4" fmla="*/ 2147483647 w 1070"/>
                  <a:gd name="T5" fmla="*/ 2147483647 h 460"/>
                  <a:gd name="T6" fmla="*/ 2147483647 w 1070"/>
                  <a:gd name="T7" fmla="*/ 2147483647 h 460"/>
                  <a:gd name="T8" fmla="*/ 2147483647 w 1070"/>
                  <a:gd name="T9" fmla="*/ 2147483647 h 460"/>
                  <a:gd name="T10" fmla="*/ 2147483647 w 1070"/>
                  <a:gd name="T11" fmla="*/ 2147483647 h 460"/>
                  <a:gd name="T12" fmla="*/ 2147483647 w 1070"/>
                  <a:gd name="T13" fmla="*/ 2147483647 h 460"/>
                  <a:gd name="T14" fmla="*/ 2147483647 w 1070"/>
                  <a:gd name="T15" fmla="*/ 2147483647 h 460"/>
                  <a:gd name="T16" fmla="*/ 2147483647 w 1070"/>
                  <a:gd name="T17" fmla="*/ 2147483647 h 460"/>
                  <a:gd name="T18" fmla="*/ 0 w 1070"/>
                  <a:gd name="T19" fmla="*/ 2147483647 h 460"/>
                  <a:gd name="T20" fmla="*/ 0 w 1070"/>
                  <a:gd name="T21" fmla="*/ 2147483647 h 460"/>
                  <a:gd name="T22" fmla="*/ 2147483647 w 1070"/>
                  <a:gd name="T23" fmla="*/ 2147483647 h 460"/>
                  <a:gd name="T24" fmla="*/ 2147483647 w 1070"/>
                  <a:gd name="T25" fmla="*/ 2147483647 h 460"/>
                  <a:gd name="T26" fmla="*/ 2147483647 w 1070"/>
                  <a:gd name="T27" fmla="*/ 2147483647 h 460"/>
                  <a:gd name="T28" fmla="*/ 2147483647 w 1070"/>
                  <a:gd name="T29" fmla="*/ 2147483647 h 460"/>
                  <a:gd name="T30" fmla="*/ 2147483647 w 1070"/>
                  <a:gd name="T31" fmla="*/ 2147483647 h 460"/>
                  <a:gd name="T32" fmla="*/ 2147483647 w 1070"/>
                  <a:gd name="T33" fmla="*/ 2147483647 h 460"/>
                  <a:gd name="T34" fmla="*/ 2147483647 w 1070"/>
                  <a:gd name="T35" fmla="*/ 2147483647 h 460"/>
                  <a:gd name="T36" fmla="*/ 2147483647 w 1070"/>
                  <a:gd name="T37" fmla="*/ 2147483647 h 460"/>
                  <a:gd name="T38" fmla="*/ 2147483647 w 1070"/>
                  <a:gd name="T39" fmla="*/ 2147483647 h 460"/>
                  <a:gd name="T40" fmla="*/ 2147483647 w 1070"/>
                  <a:gd name="T41" fmla="*/ 2147483647 h 46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70" h="460">
                    <a:moveTo>
                      <a:pt x="50" y="253"/>
                    </a:moveTo>
                    <a:cubicBezTo>
                      <a:pt x="0" y="252"/>
                      <a:pt x="0" y="252"/>
                      <a:pt x="0" y="252"/>
                    </a:cubicBezTo>
                    <a:cubicBezTo>
                      <a:pt x="2" y="207"/>
                      <a:pt x="3" y="163"/>
                      <a:pt x="4" y="118"/>
                    </a:cubicBezTo>
                    <a:cubicBezTo>
                      <a:pt x="6" y="53"/>
                      <a:pt x="53" y="0"/>
                      <a:pt x="118" y="11"/>
                    </a:cubicBezTo>
                    <a:cubicBezTo>
                      <a:pt x="996" y="170"/>
                      <a:pt x="996" y="170"/>
                      <a:pt x="996" y="170"/>
                    </a:cubicBezTo>
                    <a:cubicBezTo>
                      <a:pt x="1028" y="175"/>
                      <a:pt x="1052" y="217"/>
                      <a:pt x="1056" y="256"/>
                    </a:cubicBezTo>
                    <a:cubicBezTo>
                      <a:pt x="1059" y="295"/>
                      <a:pt x="1063" y="334"/>
                      <a:pt x="1067" y="373"/>
                    </a:cubicBezTo>
                    <a:cubicBezTo>
                      <a:pt x="1070" y="406"/>
                      <a:pt x="1061" y="460"/>
                      <a:pt x="1020" y="460"/>
                    </a:cubicBezTo>
                    <a:cubicBezTo>
                      <a:pt x="719" y="451"/>
                      <a:pt x="419" y="442"/>
                      <a:pt x="119" y="433"/>
                    </a:cubicBezTo>
                    <a:cubicBezTo>
                      <a:pt x="44" y="430"/>
                      <a:pt x="0" y="359"/>
                      <a:pt x="0" y="290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50" y="253"/>
                      <a:pt x="50" y="253"/>
                      <a:pt x="50" y="253"/>
                    </a:cubicBezTo>
                    <a:cubicBezTo>
                      <a:pt x="50" y="264"/>
                      <a:pt x="49" y="279"/>
                      <a:pt x="50" y="290"/>
                    </a:cubicBezTo>
                    <a:cubicBezTo>
                      <a:pt x="50" y="337"/>
                      <a:pt x="71" y="377"/>
                      <a:pt x="120" y="380"/>
                    </a:cubicBezTo>
                    <a:cubicBezTo>
                      <a:pt x="420" y="395"/>
                      <a:pt x="720" y="409"/>
                      <a:pt x="1020" y="424"/>
                    </a:cubicBezTo>
                    <a:cubicBezTo>
                      <a:pt x="1043" y="424"/>
                      <a:pt x="1048" y="394"/>
                      <a:pt x="1046" y="374"/>
                    </a:cubicBezTo>
                    <a:cubicBezTo>
                      <a:pt x="1043" y="336"/>
                      <a:pt x="1040" y="297"/>
                      <a:pt x="1037" y="259"/>
                    </a:cubicBezTo>
                    <a:cubicBezTo>
                      <a:pt x="1034" y="233"/>
                      <a:pt x="1023" y="208"/>
                      <a:pt x="998" y="204"/>
                    </a:cubicBezTo>
                    <a:cubicBezTo>
                      <a:pt x="704" y="156"/>
                      <a:pt x="410" y="108"/>
                      <a:pt x="116" y="60"/>
                    </a:cubicBezTo>
                    <a:cubicBezTo>
                      <a:pt x="82" y="55"/>
                      <a:pt x="52" y="89"/>
                      <a:pt x="52" y="123"/>
                    </a:cubicBezTo>
                    <a:lnTo>
                      <a:pt x="50" y="253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55591"/>
                  </a:gs>
                  <a:gs pos="9000">
                    <a:srgbClr val="F55591"/>
                  </a:gs>
                  <a:gs pos="63000">
                    <a:srgbClr val="F977BD"/>
                  </a:gs>
                  <a:gs pos="100000">
                    <a:srgbClr val="D1295C"/>
                  </a:gs>
                </a:gsLst>
                <a:lin ang="13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6916" name="Freeform 22"/>
              <p:cNvSpPr>
                <a:spLocks/>
              </p:cNvSpPr>
              <p:nvPr/>
            </p:nvSpPr>
            <p:spPr bwMode="auto">
              <a:xfrm>
                <a:off x="983779" y="3586139"/>
                <a:ext cx="4119563" cy="1350962"/>
              </a:xfrm>
              <a:custGeom>
                <a:avLst/>
                <a:gdLst>
                  <a:gd name="T0" fmla="*/ 2147483647 w 1323"/>
                  <a:gd name="T1" fmla="*/ 2147483647 h 434"/>
                  <a:gd name="T2" fmla="*/ 2147483647 w 1323"/>
                  <a:gd name="T3" fmla="*/ 2147483647 h 434"/>
                  <a:gd name="T4" fmla="*/ 2147483647 w 1323"/>
                  <a:gd name="T5" fmla="*/ 2147483647 h 434"/>
                  <a:gd name="T6" fmla="*/ 2147483647 w 1323"/>
                  <a:gd name="T7" fmla="*/ 2147483647 h 434"/>
                  <a:gd name="T8" fmla="*/ 2147483647 w 1323"/>
                  <a:gd name="T9" fmla="*/ 2147483647 h 434"/>
                  <a:gd name="T10" fmla="*/ 2147483647 w 1323"/>
                  <a:gd name="T11" fmla="*/ 2147483647 h 434"/>
                  <a:gd name="T12" fmla="*/ 2147483647 w 1323"/>
                  <a:gd name="T13" fmla="*/ 2147483647 h 434"/>
                  <a:gd name="T14" fmla="*/ 2147483647 w 1323"/>
                  <a:gd name="T15" fmla="*/ 2147483647 h 434"/>
                  <a:gd name="T16" fmla="*/ 2147483647 w 1323"/>
                  <a:gd name="T17" fmla="*/ 0 h 434"/>
                  <a:gd name="T18" fmla="*/ 2147483647 w 1323"/>
                  <a:gd name="T19" fmla="*/ 2147483647 h 434"/>
                  <a:gd name="T20" fmla="*/ 2147483647 w 1323"/>
                  <a:gd name="T21" fmla="*/ 2147483647 h 434"/>
                  <a:gd name="T22" fmla="*/ 2147483647 w 1323"/>
                  <a:gd name="T23" fmla="*/ 2147483647 h 434"/>
                  <a:gd name="T24" fmla="*/ 2147483647 w 1323"/>
                  <a:gd name="T25" fmla="*/ 2147483647 h 434"/>
                  <a:gd name="T26" fmla="*/ 2147483647 w 1323"/>
                  <a:gd name="T27" fmla="*/ 2147483647 h 434"/>
                  <a:gd name="T28" fmla="*/ 2147483647 w 1323"/>
                  <a:gd name="T29" fmla="*/ 2147483647 h 434"/>
                  <a:gd name="T30" fmla="*/ 2147483647 w 1323"/>
                  <a:gd name="T31" fmla="*/ 2147483647 h 434"/>
                  <a:gd name="T32" fmla="*/ 2147483647 w 1323"/>
                  <a:gd name="T33" fmla="*/ 2147483647 h 43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323" h="434">
                    <a:moveTo>
                      <a:pt x="1147" y="2"/>
                    </a:moveTo>
                    <a:cubicBezTo>
                      <a:pt x="1180" y="11"/>
                      <a:pt x="1212" y="37"/>
                      <a:pt x="1215" y="72"/>
                    </a:cubicBezTo>
                    <a:cubicBezTo>
                      <a:pt x="1223" y="285"/>
                      <a:pt x="1223" y="285"/>
                      <a:pt x="1223" y="285"/>
                    </a:cubicBezTo>
                    <a:cubicBezTo>
                      <a:pt x="1226" y="326"/>
                      <a:pt x="1196" y="354"/>
                      <a:pt x="1158" y="355"/>
                    </a:cubicBezTo>
                    <a:cubicBezTo>
                      <a:pt x="205" y="355"/>
                      <a:pt x="205" y="355"/>
                      <a:pt x="205" y="355"/>
                    </a:cubicBezTo>
                    <a:cubicBezTo>
                      <a:pt x="163" y="352"/>
                      <a:pt x="142" y="327"/>
                      <a:pt x="143" y="285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60" y="40"/>
                      <a:pt x="187" y="16"/>
                      <a:pt x="223" y="1"/>
                    </a:cubicBezTo>
                    <a:cubicBezTo>
                      <a:pt x="186" y="1"/>
                      <a:pt x="145" y="0"/>
                      <a:pt x="108" y="0"/>
                    </a:cubicBezTo>
                    <a:cubicBezTo>
                      <a:pt x="64" y="1"/>
                      <a:pt x="28" y="39"/>
                      <a:pt x="23" y="78"/>
                    </a:cubicBezTo>
                    <a:cubicBezTo>
                      <a:pt x="17" y="163"/>
                      <a:pt x="9" y="250"/>
                      <a:pt x="3" y="334"/>
                    </a:cubicBezTo>
                    <a:cubicBezTo>
                      <a:pt x="0" y="383"/>
                      <a:pt x="24" y="430"/>
                      <a:pt x="73" y="432"/>
                    </a:cubicBezTo>
                    <a:cubicBezTo>
                      <a:pt x="464" y="433"/>
                      <a:pt x="853" y="433"/>
                      <a:pt x="1244" y="434"/>
                    </a:cubicBezTo>
                    <a:cubicBezTo>
                      <a:pt x="1293" y="433"/>
                      <a:pt x="1323" y="389"/>
                      <a:pt x="1320" y="335"/>
                    </a:cubicBezTo>
                    <a:cubicBezTo>
                      <a:pt x="1315" y="250"/>
                      <a:pt x="1311" y="164"/>
                      <a:pt x="1306" y="79"/>
                    </a:cubicBezTo>
                    <a:cubicBezTo>
                      <a:pt x="1303" y="41"/>
                      <a:pt x="1271" y="4"/>
                      <a:pt x="1221" y="2"/>
                    </a:cubicBezTo>
                    <a:cubicBezTo>
                      <a:pt x="1198" y="2"/>
                      <a:pt x="1170" y="2"/>
                      <a:pt x="1147" y="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C40F"/>
                  </a:gs>
                  <a:gs pos="48000">
                    <a:srgbClr val="FF6000"/>
                  </a:gs>
                  <a:gs pos="100000">
                    <a:srgbClr val="FF4100"/>
                  </a:gs>
                </a:gsLst>
                <a:lin ang="10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6917" name="Freeform 23"/>
              <p:cNvSpPr>
                <a:spLocks/>
              </p:cNvSpPr>
              <p:nvPr/>
            </p:nvSpPr>
            <p:spPr bwMode="auto">
              <a:xfrm>
                <a:off x="828204" y="3443264"/>
                <a:ext cx="4437063" cy="1655762"/>
              </a:xfrm>
              <a:custGeom>
                <a:avLst/>
                <a:gdLst>
                  <a:gd name="T0" fmla="*/ 2147483647 w 1425"/>
                  <a:gd name="T1" fmla="*/ 2147483647 h 532"/>
                  <a:gd name="T2" fmla="*/ 2147483647 w 1425"/>
                  <a:gd name="T3" fmla="*/ 2147483647 h 532"/>
                  <a:gd name="T4" fmla="*/ 2147483647 w 1425"/>
                  <a:gd name="T5" fmla="*/ 2147483647 h 532"/>
                  <a:gd name="T6" fmla="*/ 2147483647 w 1425"/>
                  <a:gd name="T7" fmla="*/ 2147483647 h 532"/>
                  <a:gd name="T8" fmla="*/ 2147483647 w 1425"/>
                  <a:gd name="T9" fmla="*/ 2147483647 h 532"/>
                  <a:gd name="T10" fmla="*/ 2147483647 w 1425"/>
                  <a:gd name="T11" fmla="*/ 2147483647 h 532"/>
                  <a:gd name="T12" fmla="*/ 2147483647 w 1425"/>
                  <a:gd name="T13" fmla="*/ 2147483647 h 532"/>
                  <a:gd name="T14" fmla="*/ 2147483647 w 1425"/>
                  <a:gd name="T15" fmla="*/ 2147483647 h 532"/>
                  <a:gd name="T16" fmla="*/ 2147483647 w 1425"/>
                  <a:gd name="T17" fmla="*/ 2147483647 h 532"/>
                  <a:gd name="T18" fmla="*/ 2147483647 w 1425"/>
                  <a:gd name="T19" fmla="*/ 2147483647 h 532"/>
                  <a:gd name="T20" fmla="*/ 2147483647 w 1425"/>
                  <a:gd name="T21" fmla="*/ 2147483647 h 532"/>
                  <a:gd name="T22" fmla="*/ 2147483647 w 1425"/>
                  <a:gd name="T23" fmla="*/ 2147483647 h 532"/>
                  <a:gd name="T24" fmla="*/ 2147483647 w 1425"/>
                  <a:gd name="T25" fmla="*/ 0 h 532"/>
                  <a:gd name="T26" fmla="*/ 2147483647 w 1425"/>
                  <a:gd name="T27" fmla="*/ 0 h 532"/>
                  <a:gd name="T28" fmla="*/ 2147483647 w 1425"/>
                  <a:gd name="T29" fmla="*/ 2147483647 h 532"/>
                  <a:gd name="T30" fmla="*/ 2147483647 w 1425"/>
                  <a:gd name="T31" fmla="*/ 2147483647 h 532"/>
                  <a:gd name="T32" fmla="*/ 2147483647 w 1425"/>
                  <a:gd name="T33" fmla="*/ 2147483647 h 532"/>
                  <a:gd name="T34" fmla="*/ 2147483647 w 1425"/>
                  <a:gd name="T35" fmla="*/ 2147483647 h 532"/>
                  <a:gd name="T36" fmla="*/ 2147483647 w 1425"/>
                  <a:gd name="T37" fmla="*/ 2147483647 h 532"/>
                  <a:gd name="T38" fmla="*/ 2147483647 w 1425"/>
                  <a:gd name="T39" fmla="*/ 2147483647 h 532"/>
                  <a:gd name="T40" fmla="*/ 2147483647 w 1425"/>
                  <a:gd name="T41" fmla="*/ 2147483647 h 53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425" h="532">
                    <a:moveTo>
                      <a:pt x="62" y="354"/>
                    </a:moveTo>
                    <a:cubicBezTo>
                      <a:pt x="61" y="365"/>
                      <a:pt x="60" y="377"/>
                      <a:pt x="60" y="388"/>
                    </a:cubicBezTo>
                    <a:cubicBezTo>
                      <a:pt x="58" y="431"/>
                      <a:pt x="84" y="470"/>
                      <a:pt x="135" y="473"/>
                    </a:cubicBezTo>
                    <a:cubicBezTo>
                      <a:pt x="1289" y="474"/>
                      <a:pt x="1289" y="474"/>
                      <a:pt x="1289" y="474"/>
                    </a:cubicBezTo>
                    <a:cubicBezTo>
                      <a:pt x="1331" y="472"/>
                      <a:pt x="1366" y="436"/>
                      <a:pt x="1364" y="389"/>
                    </a:cubicBezTo>
                    <a:cubicBezTo>
                      <a:pt x="1352" y="133"/>
                      <a:pt x="1352" y="133"/>
                      <a:pt x="1352" y="133"/>
                    </a:cubicBezTo>
                    <a:cubicBezTo>
                      <a:pt x="1349" y="91"/>
                      <a:pt x="1316" y="55"/>
                      <a:pt x="1268" y="54"/>
                    </a:cubicBezTo>
                    <a:cubicBezTo>
                      <a:pt x="169" y="53"/>
                      <a:pt x="169" y="53"/>
                      <a:pt x="169" y="53"/>
                    </a:cubicBezTo>
                    <a:cubicBezTo>
                      <a:pt x="113" y="54"/>
                      <a:pt x="82" y="90"/>
                      <a:pt x="78" y="132"/>
                    </a:cubicBezTo>
                    <a:cubicBezTo>
                      <a:pt x="62" y="354"/>
                      <a:pt x="62" y="354"/>
                      <a:pt x="62" y="354"/>
                    </a:cubicBezTo>
                    <a:cubicBezTo>
                      <a:pt x="6" y="351"/>
                      <a:pt x="6" y="351"/>
                      <a:pt x="6" y="351"/>
                    </a:cubicBezTo>
                    <a:cubicBezTo>
                      <a:pt x="12" y="277"/>
                      <a:pt x="17" y="203"/>
                      <a:pt x="23" y="129"/>
                    </a:cubicBezTo>
                    <a:cubicBezTo>
                      <a:pt x="32" y="55"/>
                      <a:pt x="97" y="0"/>
                      <a:pt x="170" y="0"/>
                    </a:cubicBezTo>
                    <a:cubicBezTo>
                      <a:pt x="1270" y="0"/>
                      <a:pt x="1270" y="0"/>
                      <a:pt x="1270" y="0"/>
                    </a:cubicBezTo>
                    <a:cubicBezTo>
                      <a:pt x="1344" y="1"/>
                      <a:pt x="1403" y="65"/>
                      <a:pt x="1407" y="133"/>
                    </a:cubicBezTo>
                    <a:cubicBezTo>
                      <a:pt x="1412" y="219"/>
                      <a:pt x="1416" y="305"/>
                      <a:pt x="1421" y="392"/>
                    </a:cubicBezTo>
                    <a:cubicBezTo>
                      <a:pt x="1425" y="462"/>
                      <a:pt x="1368" y="531"/>
                      <a:pt x="1290" y="532"/>
                    </a:cubicBezTo>
                    <a:cubicBezTo>
                      <a:pt x="134" y="530"/>
                      <a:pt x="134" y="530"/>
                      <a:pt x="134" y="530"/>
                    </a:cubicBezTo>
                    <a:cubicBezTo>
                      <a:pt x="54" y="528"/>
                      <a:pt x="0" y="468"/>
                      <a:pt x="3" y="386"/>
                    </a:cubicBezTo>
                    <a:cubicBezTo>
                      <a:pt x="6" y="351"/>
                      <a:pt x="6" y="351"/>
                      <a:pt x="6" y="351"/>
                    </a:cubicBezTo>
                    <a:lnTo>
                      <a:pt x="62" y="35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6000"/>
                  </a:gs>
                  <a:gs pos="9000">
                    <a:srgbClr val="FF6000"/>
                  </a:gs>
                  <a:gs pos="63000">
                    <a:srgbClr val="FFC40F"/>
                  </a:gs>
                  <a:gs pos="100000">
                    <a:srgbClr val="FF6000"/>
                  </a:gs>
                </a:gsLst>
                <a:lin ang="13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12" name="TextBox 33"/>
              <p:cNvSpPr txBox="1"/>
              <p:nvPr/>
            </p:nvSpPr>
            <p:spPr>
              <a:xfrm>
                <a:off x="1813667" y="2489109"/>
                <a:ext cx="839422" cy="1175096"/>
              </a:xfrm>
              <a:prstGeom prst="rect">
                <a:avLst/>
              </a:prstGeom>
              <a:gradFill>
                <a:gsLst>
                  <a:gs pos="0">
                    <a:schemeClr val="bg1">
                      <a:alpha val="87000"/>
                    </a:schemeClr>
                  </a:gs>
                  <a:gs pos="100000">
                    <a:srgbClr val="FFFFFF">
                      <a:lumMod val="31000"/>
                      <a:lumOff val="69000"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</p:spPr>
            <p:txBody>
              <a:bodyPr wrap="none">
                <a:spAutoFit/>
                <a:scene3d>
                  <a:camera prst="orthographicFront">
                    <a:rot lat="0" lon="19799985" rev="0"/>
                  </a:camera>
                  <a:lightRig rig="threePt" dir="t">
                    <a:rot lat="0" lon="0" rev="19200000"/>
                  </a:lightRig>
                </a:scene3d>
                <a:sp3d extrusionH="241300" contourW="3810">
                  <a:contourClr>
                    <a:schemeClr val="bg1"/>
                  </a:contourClr>
                </a:sp3d>
              </a:bodyPr>
              <a:lstStyle/>
              <a:p>
                <a:pPr eaLnBrk="0" hangingPunct="0">
                  <a:defRPr/>
                </a:pPr>
                <a:r>
                  <a:rPr lang="en-US" altLang="zh-CN" sz="7200" dirty="0">
                    <a:gradFill>
                      <a:gsLst>
                        <a:gs pos="0">
                          <a:srgbClr val="D1295C"/>
                        </a:gs>
                        <a:gs pos="49000">
                          <a:srgbClr val="F55591"/>
                        </a:gs>
                        <a:gs pos="51000">
                          <a:srgbClr val="C21952"/>
                        </a:gs>
                        <a:gs pos="100000">
                          <a:srgbClr val="C21952"/>
                        </a:gs>
                      </a:gsLst>
                      <a:lin ang="5400000" scaled="0"/>
                    </a:gradFill>
                    <a:latin typeface="Impact" pitchFamily="34" charset="0"/>
                  </a:rPr>
                  <a:t>02</a:t>
                </a:r>
                <a:endParaRPr lang="zh-CN" altLang="en-US" sz="7200" dirty="0">
                  <a:gradFill>
                    <a:gsLst>
                      <a:gs pos="0">
                        <a:srgbClr val="D1295C"/>
                      </a:gs>
                      <a:gs pos="49000">
                        <a:srgbClr val="F55591"/>
                      </a:gs>
                      <a:gs pos="51000">
                        <a:srgbClr val="C21952"/>
                      </a:gs>
                      <a:gs pos="100000">
                        <a:srgbClr val="C21952"/>
                      </a:gs>
                    </a:gsLst>
                    <a:lin ang="5400000" scaled="0"/>
                  </a:gradFill>
                  <a:latin typeface="Impact" pitchFamily="34" charset="0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87994" y="32210"/>
                <a:ext cx="3976170" cy="4058952"/>
                <a:chOff x="-3728185" y="1230511"/>
                <a:chExt cx="3976170" cy="4058952"/>
              </a:xfrm>
              <a:gradFill>
                <a:gsLst>
                  <a:gs pos="19000">
                    <a:schemeClr val="bg1"/>
                  </a:gs>
                  <a:gs pos="49000">
                    <a:schemeClr val="bg1">
                      <a:alpha val="0"/>
                    </a:schemeClr>
                  </a:gs>
                </a:gsLst>
                <a:lin ang="13200000" scaled="0"/>
              </a:gradFill>
            </p:grpSpPr>
            <p:sp>
              <p:nvSpPr>
                <p:cNvPr id="14" name="Freeform 9"/>
                <p:cNvSpPr>
                  <a:spLocks/>
                </p:cNvSpPr>
                <p:nvPr/>
              </p:nvSpPr>
              <p:spPr bwMode="auto">
                <a:xfrm>
                  <a:off x="-2358640" y="1230511"/>
                  <a:ext cx="2606625" cy="224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6625" h="2247062">
                      <a:moveTo>
                        <a:pt x="50" y="1647813"/>
                      </a:moveTo>
                      <a:cubicBezTo>
                        <a:pt x="50" y="1647813"/>
                        <a:pt x="50" y="1647813"/>
                        <a:pt x="5912" y="1648264"/>
                      </a:cubicBezTo>
                      <a:lnTo>
                        <a:pt x="26548" y="1649852"/>
                      </a:lnTo>
                      <a:cubicBezTo>
                        <a:pt x="34418" y="1650457"/>
                        <a:pt x="44626" y="1651243"/>
                        <a:pt x="57865" y="1652261"/>
                      </a:cubicBezTo>
                      <a:cubicBezTo>
                        <a:pt x="76387" y="1653687"/>
                        <a:pt x="91613" y="1654858"/>
                        <a:pt x="104129" y="1655821"/>
                      </a:cubicBezTo>
                      <a:cubicBezTo>
                        <a:pt x="113667" y="1656555"/>
                        <a:pt x="124080" y="1657356"/>
                        <a:pt x="135447" y="1658231"/>
                      </a:cubicBezTo>
                      <a:cubicBezTo>
                        <a:pt x="145919" y="1659036"/>
                        <a:pt x="152252" y="1659524"/>
                        <a:pt x="156082" y="1659818"/>
                      </a:cubicBezTo>
                      <a:lnTo>
                        <a:pt x="161944" y="1660269"/>
                      </a:lnTo>
                      <a:cubicBezTo>
                        <a:pt x="158830" y="1791058"/>
                        <a:pt x="224210" y="1921847"/>
                        <a:pt x="386104" y="1943645"/>
                      </a:cubicBezTo>
                      <a:cubicBezTo>
                        <a:pt x="1204041" y="2031344"/>
                        <a:pt x="1706429" y="2085209"/>
                        <a:pt x="2015002" y="2118294"/>
                      </a:cubicBezTo>
                      <a:cubicBezTo>
                        <a:pt x="1984579" y="2162527"/>
                        <a:pt x="1951916" y="2205468"/>
                        <a:pt x="1917094" y="2247062"/>
                      </a:cubicBezTo>
                      <a:cubicBezTo>
                        <a:pt x="1405548" y="2195223"/>
                        <a:pt x="892713" y="2145727"/>
                        <a:pt x="379877" y="2096232"/>
                      </a:cubicBezTo>
                      <a:cubicBezTo>
                        <a:pt x="140150" y="2061978"/>
                        <a:pt x="-3063" y="1875137"/>
                        <a:pt x="50" y="1647813"/>
                      </a:cubicBezTo>
                      <a:close/>
                      <a:moveTo>
                        <a:pt x="368141" y="319"/>
                      </a:moveTo>
                      <a:cubicBezTo>
                        <a:pt x="390628" y="1274"/>
                        <a:pt x="413345" y="4388"/>
                        <a:pt x="435917" y="9837"/>
                      </a:cubicBezTo>
                      <a:cubicBezTo>
                        <a:pt x="1108397" y="162424"/>
                        <a:pt x="1780877" y="318126"/>
                        <a:pt x="2453357" y="470713"/>
                      </a:cubicBezTo>
                      <a:cubicBezTo>
                        <a:pt x="2512422" y="487944"/>
                        <a:pt x="2565651" y="522201"/>
                        <a:pt x="2606625" y="568569"/>
                      </a:cubicBezTo>
                      <a:lnTo>
                        <a:pt x="2591760" y="708284"/>
                      </a:lnTo>
                      <a:cubicBezTo>
                        <a:pt x="2564002" y="648340"/>
                        <a:pt x="2511477" y="603094"/>
                        <a:pt x="2447130" y="585932"/>
                      </a:cubicBezTo>
                      <a:cubicBezTo>
                        <a:pt x="435917" y="143740"/>
                        <a:pt x="435917" y="143740"/>
                        <a:pt x="435917" y="143740"/>
                      </a:cubicBezTo>
                      <a:cubicBezTo>
                        <a:pt x="314497" y="115714"/>
                        <a:pt x="214870" y="196679"/>
                        <a:pt x="211757" y="280757"/>
                      </a:cubicBezTo>
                      <a:lnTo>
                        <a:pt x="161944" y="1660269"/>
                      </a:lnTo>
                      <a:cubicBezTo>
                        <a:pt x="161941" y="1660269"/>
                        <a:pt x="161809" y="1660259"/>
                        <a:pt x="156082" y="1659818"/>
                      </a:cubicBezTo>
                      <a:lnTo>
                        <a:pt x="135447" y="1658231"/>
                      </a:lnTo>
                      <a:cubicBezTo>
                        <a:pt x="127576" y="1657625"/>
                        <a:pt x="117369" y="1656840"/>
                        <a:pt x="104129" y="1655821"/>
                      </a:cubicBezTo>
                      <a:cubicBezTo>
                        <a:pt x="85607" y="1654396"/>
                        <a:pt x="70381" y="1653224"/>
                        <a:pt x="57865" y="1652261"/>
                      </a:cubicBezTo>
                      <a:cubicBezTo>
                        <a:pt x="48327" y="1651528"/>
                        <a:pt x="37914" y="1650726"/>
                        <a:pt x="26548" y="1649852"/>
                      </a:cubicBezTo>
                      <a:cubicBezTo>
                        <a:pt x="16075" y="1649046"/>
                        <a:pt x="9742" y="1648559"/>
                        <a:pt x="5912" y="1648264"/>
                      </a:cubicBezTo>
                      <a:lnTo>
                        <a:pt x="50" y="1647813"/>
                      </a:lnTo>
                      <a:cubicBezTo>
                        <a:pt x="18730" y="1177596"/>
                        <a:pt x="40524" y="707378"/>
                        <a:pt x="59204" y="237161"/>
                      </a:cubicBezTo>
                      <a:cubicBezTo>
                        <a:pt x="64652" y="92748"/>
                        <a:pt x="210736" y="-6365"/>
                        <a:pt x="368141" y="3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eaLnBrk="0" hangingPunct="0"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Freeform 16"/>
                <p:cNvSpPr>
                  <a:spLocks/>
                </p:cNvSpPr>
                <p:nvPr/>
              </p:nvSpPr>
              <p:spPr bwMode="auto">
                <a:xfrm>
                  <a:off x="-1737815" y="3318830"/>
                  <a:ext cx="1282213" cy="1183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2213" h="1183103">
                      <a:moveTo>
                        <a:pt x="0" y="755563"/>
                      </a:moveTo>
                      <a:lnTo>
                        <a:pt x="33960" y="756243"/>
                      </a:lnTo>
                      <a:cubicBezTo>
                        <a:pt x="51976" y="756604"/>
                        <a:pt x="79549" y="757155"/>
                        <a:pt x="121749" y="758000"/>
                      </a:cubicBezTo>
                      <a:cubicBezTo>
                        <a:pt x="155334" y="758672"/>
                        <a:pt x="155704" y="758680"/>
                        <a:pt x="155709" y="758680"/>
                      </a:cubicBezTo>
                      <a:cubicBezTo>
                        <a:pt x="155709" y="792959"/>
                        <a:pt x="152594" y="839704"/>
                        <a:pt x="155709" y="873984"/>
                      </a:cubicBezTo>
                      <a:cubicBezTo>
                        <a:pt x="155709" y="965984"/>
                        <a:pt x="181511" y="1049377"/>
                        <a:pt x="238606" y="1100897"/>
                      </a:cubicBezTo>
                      <a:cubicBezTo>
                        <a:pt x="195337" y="1129171"/>
                        <a:pt x="151367" y="1156864"/>
                        <a:pt x="106192" y="1183103"/>
                      </a:cubicBezTo>
                      <a:cubicBezTo>
                        <a:pt x="37031" y="1099235"/>
                        <a:pt x="0" y="985767"/>
                        <a:pt x="0" y="873984"/>
                      </a:cubicBezTo>
                      <a:cubicBezTo>
                        <a:pt x="0" y="755563"/>
                        <a:pt x="0" y="755563"/>
                        <a:pt x="0" y="755563"/>
                      </a:cubicBezTo>
                      <a:close/>
                      <a:moveTo>
                        <a:pt x="294356" y="706"/>
                      </a:moveTo>
                      <a:cubicBezTo>
                        <a:pt x="317743" y="-926"/>
                        <a:pt x="342170" y="243"/>
                        <a:pt x="367472" y="4528"/>
                      </a:cubicBezTo>
                      <a:cubicBezTo>
                        <a:pt x="714588" y="67432"/>
                        <a:pt x="1017637" y="122350"/>
                        <a:pt x="1282213" y="170296"/>
                      </a:cubicBezTo>
                      <a:cubicBezTo>
                        <a:pt x="1250645" y="211891"/>
                        <a:pt x="1216966" y="252138"/>
                        <a:pt x="1181549" y="291248"/>
                      </a:cubicBezTo>
                      <a:cubicBezTo>
                        <a:pt x="908114" y="246575"/>
                        <a:pt x="634679" y="201901"/>
                        <a:pt x="361244" y="157228"/>
                      </a:cubicBezTo>
                      <a:cubicBezTo>
                        <a:pt x="255362" y="141646"/>
                        <a:pt x="161937" y="247602"/>
                        <a:pt x="161937" y="353557"/>
                      </a:cubicBezTo>
                      <a:lnTo>
                        <a:pt x="155709" y="758680"/>
                      </a:lnTo>
                      <a:lnTo>
                        <a:pt x="121749" y="758000"/>
                      </a:lnTo>
                      <a:cubicBezTo>
                        <a:pt x="103733" y="757639"/>
                        <a:pt x="76160" y="757088"/>
                        <a:pt x="33960" y="756243"/>
                      </a:cubicBezTo>
                      <a:cubicBezTo>
                        <a:pt x="0" y="755563"/>
                        <a:pt x="0" y="755563"/>
                        <a:pt x="0" y="755563"/>
                      </a:cubicBezTo>
                      <a:cubicBezTo>
                        <a:pt x="6228" y="615329"/>
                        <a:pt x="9343" y="478210"/>
                        <a:pt x="12457" y="337975"/>
                      </a:cubicBezTo>
                      <a:cubicBezTo>
                        <a:pt x="17907" y="160734"/>
                        <a:pt x="130649" y="12124"/>
                        <a:pt x="294356" y="7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eaLnBrk="0" hangingPunct="0"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" name="Freeform 23"/>
                <p:cNvSpPr>
                  <a:spLocks/>
                </p:cNvSpPr>
                <p:nvPr/>
              </p:nvSpPr>
              <p:spPr bwMode="auto">
                <a:xfrm>
                  <a:off x="-3728185" y="4641628"/>
                  <a:ext cx="1859307" cy="647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9307" h="647835">
                      <a:moveTo>
                        <a:pt x="476591" y="0"/>
                      </a:moveTo>
                      <a:cubicBezTo>
                        <a:pt x="1018802" y="0"/>
                        <a:pt x="1475178" y="0"/>
                        <a:pt x="1859307" y="0"/>
                      </a:cubicBezTo>
                      <a:cubicBezTo>
                        <a:pt x="1751654" y="58888"/>
                        <a:pt x="1640551" y="114445"/>
                        <a:pt x="1525979" y="165911"/>
                      </a:cubicBezTo>
                      <a:cubicBezTo>
                        <a:pt x="473477" y="164954"/>
                        <a:pt x="473477" y="164954"/>
                        <a:pt x="473477" y="164954"/>
                      </a:cubicBezTo>
                      <a:cubicBezTo>
                        <a:pt x="299108" y="168066"/>
                        <a:pt x="202583" y="280110"/>
                        <a:pt x="190128" y="410828"/>
                      </a:cubicBezTo>
                      <a:cubicBezTo>
                        <a:pt x="184723" y="485789"/>
                        <a:pt x="179904" y="552617"/>
                        <a:pt x="175609" y="612195"/>
                      </a:cubicBezTo>
                      <a:lnTo>
                        <a:pt x="0" y="647835"/>
                      </a:lnTo>
                      <a:cubicBezTo>
                        <a:pt x="5948" y="565710"/>
                        <a:pt x="12212" y="483601"/>
                        <a:pt x="18873" y="401491"/>
                      </a:cubicBezTo>
                      <a:cubicBezTo>
                        <a:pt x="46896" y="171179"/>
                        <a:pt x="249289" y="0"/>
                        <a:pt x="47659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121920" tIns="60960" rIns="121920" bIns="60960"/>
                <a:lstStyle/>
                <a:p>
                  <a:pPr eaLnBrk="0" hangingPunct="0"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3455913" y="2176497"/>
                <a:ext cx="50711" cy="52329"/>
              </a:xfrm>
              <a:prstGeom prst="ellipse">
                <a:avLst/>
              </a:prstGeom>
              <a:solidFill>
                <a:schemeClr val="bg1">
                  <a:alpha val="16000"/>
                </a:schemeClr>
              </a:solidFill>
              <a:ln>
                <a:noFill/>
              </a:ln>
              <a:effectLst>
                <a:glow rad="711200">
                  <a:schemeClr val="bg1">
                    <a:alpha val="8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756924" y="6045"/>
                <a:ext cx="50711" cy="523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711200">
                  <a:schemeClr val="bg1">
                    <a:alpha val="8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107517" y="3515524"/>
                <a:ext cx="50711" cy="52329"/>
              </a:xfrm>
              <a:prstGeom prst="ellipse">
                <a:avLst/>
              </a:prstGeom>
              <a:solidFill>
                <a:schemeClr val="bg1">
                  <a:alpha val="16000"/>
                </a:schemeClr>
              </a:solidFill>
              <a:ln>
                <a:noFill/>
              </a:ln>
              <a:effectLst>
                <a:glow rad="711200">
                  <a:schemeClr val="bg1">
                    <a:alpha val="8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5353787" y="3907834"/>
                <a:ext cx="50711" cy="52330"/>
              </a:xfrm>
              <a:prstGeom prst="ellipse">
                <a:avLst/>
              </a:prstGeom>
              <a:solidFill>
                <a:schemeClr val="bg1">
                  <a:alpha val="16000"/>
                </a:schemeClr>
              </a:solidFill>
              <a:ln>
                <a:noFill/>
              </a:ln>
              <a:effectLst>
                <a:glow rad="711200">
                  <a:schemeClr val="bg1">
                    <a:alpha val="8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6932" name="组合 20"/>
              <p:cNvGrpSpPr>
                <a:grpSpLocks/>
              </p:cNvGrpSpPr>
              <p:nvPr/>
            </p:nvGrpSpPr>
            <p:grpSpPr bwMode="auto">
              <a:xfrm flipH="1">
                <a:off x="102261" y="3443264"/>
                <a:ext cx="534966" cy="1704283"/>
                <a:chOff x="-972616" y="2751140"/>
                <a:chExt cx="1093788" cy="3484563"/>
              </a:xfrm>
            </p:grpSpPr>
            <p:sp>
              <p:nvSpPr>
                <p:cNvPr id="36940" name="Freeform 139"/>
                <p:cNvSpPr>
                  <a:spLocks/>
                </p:cNvSpPr>
                <p:nvPr/>
              </p:nvSpPr>
              <p:spPr bwMode="auto">
                <a:xfrm>
                  <a:off x="-777354" y="4132265"/>
                  <a:ext cx="749300" cy="1922463"/>
                </a:xfrm>
                <a:custGeom>
                  <a:avLst/>
                  <a:gdLst>
                    <a:gd name="T0" fmla="*/ 0 w 50"/>
                    <a:gd name="T1" fmla="*/ 2147483647 h 128"/>
                    <a:gd name="T2" fmla="*/ 2147483647 w 50"/>
                    <a:gd name="T3" fmla="*/ 2147483647 h 128"/>
                    <a:gd name="T4" fmla="*/ 2147483647 w 50"/>
                    <a:gd name="T5" fmla="*/ 2147483647 h 128"/>
                    <a:gd name="T6" fmla="*/ 2147483647 w 50"/>
                    <a:gd name="T7" fmla="*/ 2147483647 h 128"/>
                    <a:gd name="T8" fmla="*/ 2147483647 w 50"/>
                    <a:gd name="T9" fmla="*/ 2147483647 h 128"/>
                    <a:gd name="T10" fmla="*/ 2147483647 w 50"/>
                    <a:gd name="T11" fmla="*/ 2147483647 h 128"/>
                    <a:gd name="T12" fmla="*/ 2147483647 w 50"/>
                    <a:gd name="T13" fmla="*/ 2147483647 h 128"/>
                    <a:gd name="T14" fmla="*/ 2147483647 w 50"/>
                    <a:gd name="T15" fmla="*/ 2147483647 h 128"/>
                    <a:gd name="T16" fmla="*/ 2147483647 w 50"/>
                    <a:gd name="T17" fmla="*/ 2147483647 h 128"/>
                    <a:gd name="T18" fmla="*/ 2147483647 w 50"/>
                    <a:gd name="T19" fmla="*/ 2147483647 h 128"/>
                    <a:gd name="T20" fmla="*/ 2147483647 w 50"/>
                    <a:gd name="T21" fmla="*/ 2147483647 h 128"/>
                    <a:gd name="T22" fmla="*/ 2147483647 w 50"/>
                    <a:gd name="T23" fmla="*/ 2147483647 h 128"/>
                    <a:gd name="T24" fmla="*/ 2147483647 w 50"/>
                    <a:gd name="T25" fmla="*/ 2147483647 h 128"/>
                    <a:gd name="T26" fmla="*/ 2147483647 w 50"/>
                    <a:gd name="T27" fmla="*/ 2147483647 h 128"/>
                    <a:gd name="T28" fmla="*/ 2147483647 w 50"/>
                    <a:gd name="T29" fmla="*/ 2147483647 h 128"/>
                    <a:gd name="T30" fmla="*/ 2147483647 w 50"/>
                    <a:gd name="T31" fmla="*/ 2147483647 h 128"/>
                    <a:gd name="T32" fmla="*/ 2147483647 w 50"/>
                    <a:gd name="T33" fmla="*/ 2147483647 h 128"/>
                    <a:gd name="T34" fmla="*/ 2147483647 w 50"/>
                    <a:gd name="T35" fmla="*/ 2147483647 h 128"/>
                    <a:gd name="T36" fmla="*/ 2147483647 w 50"/>
                    <a:gd name="T37" fmla="*/ 2147483647 h 128"/>
                    <a:gd name="T38" fmla="*/ 2147483647 w 50"/>
                    <a:gd name="T39" fmla="*/ 2147483647 h 128"/>
                    <a:gd name="T40" fmla="*/ 2147483647 w 50"/>
                    <a:gd name="T41" fmla="*/ 2147483647 h 128"/>
                    <a:gd name="T42" fmla="*/ 2147483647 w 50"/>
                    <a:gd name="T43" fmla="*/ 2147483647 h 128"/>
                    <a:gd name="T44" fmla="*/ 2147483647 w 50"/>
                    <a:gd name="T45" fmla="*/ 0 h 128"/>
                    <a:gd name="T46" fmla="*/ 0 w 50"/>
                    <a:gd name="T47" fmla="*/ 2147483647 h 12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50" h="128">
                      <a:moveTo>
                        <a:pt x="0" y="10"/>
                      </a:moveTo>
                      <a:cubicBezTo>
                        <a:pt x="0" y="10"/>
                        <a:pt x="1" y="34"/>
                        <a:pt x="3" y="38"/>
                      </a:cubicBezTo>
                      <a:cubicBezTo>
                        <a:pt x="5" y="43"/>
                        <a:pt x="6" y="51"/>
                        <a:pt x="6" y="52"/>
                      </a:cubicBezTo>
                      <a:cubicBezTo>
                        <a:pt x="6" y="54"/>
                        <a:pt x="5" y="78"/>
                        <a:pt x="8" y="84"/>
                      </a:cubicBezTo>
                      <a:cubicBezTo>
                        <a:pt x="8" y="84"/>
                        <a:pt x="11" y="119"/>
                        <a:pt x="13" y="120"/>
                      </a:cubicBezTo>
                      <a:cubicBezTo>
                        <a:pt x="13" y="120"/>
                        <a:pt x="10" y="126"/>
                        <a:pt x="13" y="127"/>
                      </a:cubicBezTo>
                      <a:cubicBezTo>
                        <a:pt x="13" y="127"/>
                        <a:pt x="25" y="126"/>
                        <a:pt x="28" y="128"/>
                      </a:cubicBezTo>
                      <a:cubicBezTo>
                        <a:pt x="28" y="128"/>
                        <a:pt x="28" y="124"/>
                        <a:pt x="28" y="122"/>
                      </a:cubicBezTo>
                      <a:cubicBezTo>
                        <a:pt x="27" y="121"/>
                        <a:pt x="26" y="118"/>
                        <a:pt x="26" y="118"/>
                      </a:cubicBezTo>
                      <a:cubicBezTo>
                        <a:pt x="26" y="118"/>
                        <a:pt x="30" y="112"/>
                        <a:pt x="29" y="110"/>
                      </a:cubicBezTo>
                      <a:cubicBezTo>
                        <a:pt x="28" y="108"/>
                        <a:pt x="23" y="52"/>
                        <a:pt x="26" y="46"/>
                      </a:cubicBezTo>
                      <a:cubicBezTo>
                        <a:pt x="26" y="46"/>
                        <a:pt x="28" y="60"/>
                        <a:pt x="29" y="60"/>
                      </a:cubicBezTo>
                      <a:cubicBezTo>
                        <a:pt x="29" y="60"/>
                        <a:pt x="30" y="74"/>
                        <a:pt x="32" y="75"/>
                      </a:cubicBezTo>
                      <a:cubicBezTo>
                        <a:pt x="32" y="75"/>
                        <a:pt x="35" y="100"/>
                        <a:pt x="32" y="103"/>
                      </a:cubicBezTo>
                      <a:cubicBezTo>
                        <a:pt x="32" y="103"/>
                        <a:pt x="30" y="113"/>
                        <a:pt x="34" y="114"/>
                      </a:cubicBezTo>
                      <a:cubicBezTo>
                        <a:pt x="43" y="115"/>
                        <a:pt x="43" y="115"/>
                        <a:pt x="43" y="115"/>
                      </a:cubicBezTo>
                      <a:cubicBezTo>
                        <a:pt x="43" y="115"/>
                        <a:pt x="45" y="109"/>
                        <a:pt x="46" y="108"/>
                      </a:cubicBezTo>
                      <a:cubicBezTo>
                        <a:pt x="47" y="106"/>
                        <a:pt x="47" y="103"/>
                        <a:pt x="46" y="102"/>
                      </a:cubicBezTo>
                      <a:cubicBezTo>
                        <a:pt x="45" y="100"/>
                        <a:pt x="44" y="73"/>
                        <a:pt x="47" y="71"/>
                      </a:cubicBezTo>
                      <a:cubicBezTo>
                        <a:pt x="49" y="70"/>
                        <a:pt x="50" y="66"/>
                        <a:pt x="47" y="62"/>
                      </a:cubicBezTo>
                      <a:cubicBezTo>
                        <a:pt x="47" y="62"/>
                        <a:pt x="50" y="29"/>
                        <a:pt x="49" y="25"/>
                      </a:cubicBezTo>
                      <a:cubicBezTo>
                        <a:pt x="47" y="20"/>
                        <a:pt x="47" y="3"/>
                        <a:pt x="47" y="3"/>
                      </a:cubicBezTo>
                      <a:cubicBezTo>
                        <a:pt x="3" y="0"/>
                        <a:pt x="3" y="0"/>
                        <a:pt x="3" y="0"/>
                      </a:cubicBez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1212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41" name="Freeform 140"/>
                <p:cNvSpPr>
                  <a:spLocks/>
                </p:cNvSpPr>
                <p:nvPr/>
              </p:nvSpPr>
              <p:spPr bwMode="auto">
                <a:xfrm>
                  <a:off x="-658291" y="4148140"/>
                  <a:ext cx="614363" cy="1906588"/>
                </a:xfrm>
                <a:custGeom>
                  <a:avLst/>
                  <a:gdLst>
                    <a:gd name="T0" fmla="*/ 2147483647 w 41"/>
                    <a:gd name="T1" fmla="*/ 2147483647 h 127"/>
                    <a:gd name="T2" fmla="*/ 2147483647 w 41"/>
                    <a:gd name="T3" fmla="*/ 2147483647 h 127"/>
                    <a:gd name="T4" fmla="*/ 2147483647 w 41"/>
                    <a:gd name="T5" fmla="*/ 2147483647 h 127"/>
                    <a:gd name="T6" fmla="*/ 2147483647 w 41"/>
                    <a:gd name="T7" fmla="*/ 2147483647 h 127"/>
                    <a:gd name="T8" fmla="*/ 2147483647 w 41"/>
                    <a:gd name="T9" fmla="*/ 2147483647 h 127"/>
                    <a:gd name="T10" fmla="*/ 2147483647 w 41"/>
                    <a:gd name="T11" fmla="*/ 2147483647 h 127"/>
                    <a:gd name="T12" fmla="*/ 2147483647 w 41"/>
                    <a:gd name="T13" fmla="*/ 2147483647 h 127"/>
                    <a:gd name="T14" fmla="*/ 2147483647 w 41"/>
                    <a:gd name="T15" fmla="*/ 2147483647 h 127"/>
                    <a:gd name="T16" fmla="*/ 2147483647 w 41"/>
                    <a:gd name="T17" fmla="*/ 0 h 127"/>
                    <a:gd name="T18" fmla="*/ 0 w 41"/>
                    <a:gd name="T19" fmla="*/ 2147483647 h 127"/>
                    <a:gd name="T20" fmla="*/ 2147483647 w 41"/>
                    <a:gd name="T21" fmla="*/ 2147483647 h 127"/>
                    <a:gd name="T22" fmla="*/ 0 w 41"/>
                    <a:gd name="T23" fmla="*/ 2147483647 h 127"/>
                    <a:gd name="T24" fmla="*/ 2147483647 w 41"/>
                    <a:gd name="T25" fmla="*/ 2147483647 h 127"/>
                    <a:gd name="T26" fmla="*/ 2147483647 w 41"/>
                    <a:gd name="T27" fmla="*/ 2147483647 h 127"/>
                    <a:gd name="T28" fmla="*/ 0 w 41"/>
                    <a:gd name="T29" fmla="*/ 2147483647 h 127"/>
                    <a:gd name="T30" fmla="*/ 2147483647 w 41"/>
                    <a:gd name="T31" fmla="*/ 2147483647 h 127"/>
                    <a:gd name="T32" fmla="*/ 0 w 41"/>
                    <a:gd name="T33" fmla="*/ 2147483647 h 127"/>
                    <a:gd name="T34" fmla="*/ 2147483647 w 41"/>
                    <a:gd name="T35" fmla="*/ 2147483647 h 127"/>
                    <a:gd name="T36" fmla="*/ 2147483647 w 41"/>
                    <a:gd name="T37" fmla="*/ 2147483647 h 127"/>
                    <a:gd name="T38" fmla="*/ 2147483647 w 41"/>
                    <a:gd name="T39" fmla="*/ 2147483647 h 127"/>
                    <a:gd name="T40" fmla="*/ 2147483647 w 41"/>
                    <a:gd name="T41" fmla="*/ 2147483647 h 127"/>
                    <a:gd name="T42" fmla="*/ 2147483647 w 41"/>
                    <a:gd name="T43" fmla="*/ 2147483647 h 127"/>
                    <a:gd name="T44" fmla="*/ 2147483647 w 41"/>
                    <a:gd name="T45" fmla="*/ 2147483647 h 127"/>
                    <a:gd name="T46" fmla="*/ 2147483647 w 41"/>
                    <a:gd name="T47" fmla="*/ 2147483647 h 127"/>
                    <a:gd name="T48" fmla="*/ 2147483647 w 41"/>
                    <a:gd name="T49" fmla="*/ 2147483647 h 127"/>
                    <a:gd name="T50" fmla="*/ 2147483647 w 41"/>
                    <a:gd name="T51" fmla="*/ 2147483647 h 127"/>
                    <a:gd name="T52" fmla="*/ 2147483647 w 41"/>
                    <a:gd name="T53" fmla="*/ 2147483647 h 127"/>
                    <a:gd name="T54" fmla="*/ 2147483647 w 41"/>
                    <a:gd name="T55" fmla="*/ 2147483647 h 127"/>
                    <a:gd name="T56" fmla="*/ 2147483647 w 41"/>
                    <a:gd name="T57" fmla="*/ 2147483647 h 127"/>
                    <a:gd name="T58" fmla="*/ 2147483647 w 41"/>
                    <a:gd name="T59" fmla="*/ 2147483647 h 127"/>
                    <a:gd name="T60" fmla="*/ 2147483647 w 41"/>
                    <a:gd name="T61" fmla="*/ 2147483647 h 127"/>
                    <a:gd name="T62" fmla="*/ 2147483647 w 41"/>
                    <a:gd name="T63" fmla="*/ 2147483647 h 127"/>
                    <a:gd name="T64" fmla="*/ 2147483647 w 41"/>
                    <a:gd name="T65" fmla="*/ 2147483647 h 127"/>
                    <a:gd name="T66" fmla="*/ 2147483647 w 41"/>
                    <a:gd name="T67" fmla="*/ 2147483647 h 127"/>
                    <a:gd name="T68" fmla="*/ 2147483647 w 41"/>
                    <a:gd name="T69" fmla="*/ 2147483647 h 127"/>
                    <a:gd name="T70" fmla="*/ 2147483647 w 41"/>
                    <a:gd name="T71" fmla="*/ 2147483647 h 127"/>
                    <a:gd name="T72" fmla="*/ 2147483647 w 41"/>
                    <a:gd name="T73" fmla="*/ 2147483647 h 127"/>
                    <a:gd name="T74" fmla="*/ 2147483647 w 41"/>
                    <a:gd name="T75" fmla="*/ 2147483647 h 127"/>
                    <a:gd name="T76" fmla="*/ 2147483647 w 41"/>
                    <a:gd name="T77" fmla="*/ 2147483647 h 127"/>
                    <a:gd name="T78" fmla="*/ 2147483647 w 41"/>
                    <a:gd name="T79" fmla="*/ 2147483647 h 127"/>
                    <a:gd name="T80" fmla="*/ 2147483647 w 41"/>
                    <a:gd name="T81" fmla="*/ 2147483647 h 127"/>
                    <a:gd name="T82" fmla="*/ 2147483647 w 41"/>
                    <a:gd name="T83" fmla="*/ 2147483647 h 12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41" h="127">
                      <a:moveTo>
                        <a:pt x="33" y="101"/>
                      </a:moveTo>
                      <a:cubicBezTo>
                        <a:pt x="33" y="101"/>
                        <a:pt x="30" y="88"/>
                        <a:pt x="31" y="84"/>
                      </a:cubicBezTo>
                      <a:cubicBezTo>
                        <a:pt x="32" y="75"/>
                        <a:pt x="24" y="47"/>
                        <a:pt x="24" y="43"/>
                      </a:cubicBezTo>
                      <a:cubicBezTo>
                        <a:pt x="23" y="40"/>
                        <a:pt x="22" y="31"/>
                        <a:pt x="21" y="28"/>
                      </a:cubicBezTo>
                      <a:cubicBezTo>
                        <a:pt x="20" y="25"/>
                        <a:pt x="31" y="29"/>
                        <a:pt x="35" y="30"/>
                      </a:cubicBezTo>
                      <a:cubicBezTo>
                        <a:pt x="37" y="32"/>
                        <a:pt x="39" y="39"/>
                        <a:pt x="40" y="44"/>
                      </a:cubicBezTo>
                      <a:cubicBezTo>
                        <a:pt x="41" y="35"/>
                        <a:pt x="41" y="26"/>
                        <a:pt x="41" y="24"/>
                      </a:cubicBezTo>
                      <a:cubicBezTo>
                        <a:pt x="39" y="19"/>
                        <a:pt x="39" y="2"/>
                        <a:pt x="39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6" y="7"/>
                        <a:pt x="19" y="17"/>
                        <a:pt x="15" y="21"/>
                      </a:cubicBezTo>
                      <a:cubicBezTo>
                        <a:pt x="11" y="25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5" y="25"/>
                      </a:cubicBezTo>
                      <a:cubicBezTo>
                        <a:pt x="10" y="26"/>
                        <a:pt x="8" y="30"/>
                        <a:pt x="8" y="30"/>
                      </a:cubicBezTo>
                      <a:cubicBezTo>
                        <a:pt x="2" y="28"/>
                        <a:pt x="0" y="30"/>
                        <a:pt x="0" y="30"/>
                      </a:cubicBezTo>
                      <a:cubicBezTo>
                        <a:pt x="7" y="32"/>
                        <a:pt x="12" y="35"/>
                        <a:pt x="12" y="35"/>
                      </a:cubicBezTo>
                      <a:cubicBezTo>
                        <a:pt x="4" y="32"/>
                        <a:pt x="0" y="37"/>
                        <a:pt x="0" y="37"/>
                      </a:cubicBezTo>
                      <a:cubicBezTo>
                        <a:pt x="0" y="37"/>
                        <a:pt x="6" y="33"/>
                        <a:pt x="8" y="37"/>
                      </a:cubicBezTo>
                      <a:cubicBezTo>
                        <a:pt x="10" y="40"/>
                        <a:pt x="12" y="63"/>
                        <a:pt x="12" y="67"/>
                      </a:cubicBezTo>
                      <a:cubicBezTo>
                        <a:pt x="12" y="71"/>
                        <a:pt x="15" y="89"/>
                        <a:pt x="16" y="91"/>
                      </a:cubicBezTo>
                      <a:cubicBezTo>
                        <a:pt x="17" y="93"/>
                        <a:pt x="16" y="104"/>
                        <a:pt x="14" y="101"/>
                      </a:cubicBezTo>
                      <a:cubicBezTo>
                        <a:pt x="12" y="99"/>
                        <a:pt x="5" y="47"/>
                        <a:pt x="5" y="47"/>
                      </a:cubicBezTo>
                      <a:cubicBezTo>
                        <a:pt x="12" y="102"/>
                        <a:pt x="12" y="102"/>
                        <a:pt x="12" y="102"/>
                      </a:cubicBezTo>
                      <a:cubicBezTo>
                        <a:pt x="12" y="102"/>
                        <a:pt x="12" y="111"/>
                        <a:pt x="15" y="114"/>
                      </a:cubicBezTo>
                      <a:cubicBezTo>
                        <a:pt x="18" y="118"/>
                        <a:pt x="15" y="119"/>
                        <a:pt x="15" y="119"/>
                      </a:cubicBezTo>
                      <a:cubicBezTo>
                        <a:pt x="14" y="120"/>
                        <a:pt x="7" y="115"/>
                        <a:pt x="4" y="112"/>
                      </a:cubicBezTo>
                      <a:cubicBezTo>
                        <a:pt x="4" y="116"/>
                        <a:pt x="5" y="119"/>
                        <a:pt x="5" y="119"/>
                      </a:cubicBezTo>
                      <a:cubicBezTo>
                        <a:pt x="5" y="119"/>
                        <a:pt x="2" y="125"/>
                        <a:pt x="5" y="126"/>
                      </a:cubicBezTo>
                      <a:cubicBezTo>
                        <a:pt x="5" y="126"/>
                        <a:pt x="17" y="125"/>
                        <a:pt x="20" y="127"/>
                      </a:cubicBezTo>
                      <a:cubicBezTo>
                        <a:pt x="20" y="127"/>
                        <a:pt x="21" y="121"/>
                        <a:pt x="21" y="120"/>
                      </a:cubicBezTo>
                      <a:cubicBezTo>
                        <a:pt x="20" y="119"/>
                        <a:pt x="21" y="117"/>
                        <a:pt x="21" y="117"/>
                      </a:cubicBezTo>
                      <a:cubicBezTo>
                        <a:pt x="21" y="117"/>
                        <a:pt x="22" y="111"/>
                        <a:pt x="21" y="109"/>
                      </a:cubicBezTo>
                      <a:cubicBezTo>
                        <a:pt x="20" y="107"/>
                        <a:pt x="15" y="51"/>
                        <a:pt x="18" y="45"/>
                      </a:cubicBezTo>
                      <a:cubicBezTo>
                        <a:pt x="18" y="45"/>
                        <a:pt x="19" y="59"/>
                        <a:pt x="20" y="59"/>
                      </a:cubicBezTo>
                      <a:cubicBezTo>
                        <a:pt x="20" y="59"/>
                        <a:pt x="21" y="74"/>
                        <a:pt x="23" y="75"/>
                      </a:cubicBezTo>
                      <a:cubicBezTo>
                        <a:pt x="23" y="75"/>
                        <a:pt x="26" y="99"/>
                        <a:pt x="24" y="102"/>
                      </a:cubicBezTo>
                      <a:cubicBezTo>
                        <a:pt x="24" y="102"/>
                        <a:pt x="22" y="112"/>
                        <a:pt x="26" y="113"/>
                      </a:cubicBezTo>
                      <a:cubicBezTo>
                        <a:pt x="35" y="114"/>
                        <a:pt x="35" y="114"/>
                        <a:pt x="35" y="114"/>
                      </a:cubicBezTo>
                      <a:cubicBezTo>
                        <a:pt x="35" y="114"/>
                        <a:pt x="37" y="108"/>
                        <a:pt x="38" y="107"/>
                      </a:cubicBezTo>
                      <a:cubicBezTo>
                        <a:pt x="39" y="105"/>
                        <a:pt x="39" y="102"/>
                        <a:pt x="38" y="101"/>
                      </a:cubicBezTo>
                      <a:cubicBezTo>
                        <a:pt x="38" y="101"/>
                        <a:pt x="38" y="101"/>
                        <a:pt x="38" y="100"/>
                      </a:cubicBezTo>
                      <a:cubicBezTo>
                        <a:pt x="35" y="100"/>
                        <a:pt x="33" y="101"/>
                        <a:pt x="33" y="10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42" name="Freeform 141"/>
                <p:cNvSpPr>
                  <a:spLocks/>
                </p:cNvSpPr>
                <p:nvPr/>
              </p:nvSpPr>
              <p:spPr bwMode="auto">
                <a:xfrm>
                  <a:off x="-583679" y="5964240"/>
                  <a:ext cx="239713" cy="271463"/>
                </a:xfrm>
                <a:custGeom>
                  <a:avLst/>
                  <a:gdLst>
                    <a:gd name="T0" fmla="*/ 2147483647 w 16"/>
                    <a:gd name="T1" fmla="*/ 2147483647 h 18"/>
                    <a:gd name="T2" fmla="*/ 2147483647 w 16"/>
                    <a:gd name="T3" fmla="*/ 2147483647 h 18"/>
                    <a:gd name="T4" fmla="*/ 0 w 16"/>
                    <a:gd name="T5" fmla="*/ 2147483647 h 18"/>
                    <a:gd name="T6" fmla="*/ 2147483647 w 16"/>
                    <a:gd name="T7" fmla="*/ 2147483647 h 18"/>
                    <a:gd name="T8" fmla="*/ 2147483647 w 16"/>
                    <a:gd name="T9" fmla="*/ 2147483647 h 18"/>
                    <a:gd name="T10" fmla="*/ 2147483647 w 16"/>
                    <a:gd name="T11" fmla="*/ 2147483647 h 18"/>
                    <a:gd name="T12" fmla="*/ 2147483647 w 16"/>
                    <a:gd name="T13" fmla="*/ 2147483647 h 1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18">
                      <a:moveTo>
                        <a:pt x="3" y="3"/>
                      </a:moveTo>
                      <a:cubicBezTo>
                        <a:pt x="3" y="3"/>
                        <a:pt x="4" y="9"/>
                        <a:pt x="3" y="9"/>
                      </a:cubicBezTo>
                      <a:cubicBezTo>
                        <a:pt x="2" y="10"/>
                        <a:pt x="0" y="13"/>
                        <a:pt x="0" y="16"/>
                      </a:cubicBezTo>
                      <a:cubicBezTo>
                        <a:pt x="0" y="16"/>
                        <a:pt x="6" y="18"/>
                        <a:pt x="10" y="17"/>
                      </a:cubicBezTo>
                      <a:cubicBezTo>
                        <a:pt x="14" y="16"/>
                        <a:pt x="15" y="16"/>
                        <a:pt x="15" y="13"/>
                      </a:cubicBezTo>
                      <a:cubicBezTo>
                        <a:pt x="14" y="10"/>
                        <a:pt x="13" y="6"/>
                        <a:pt x="15" y="3"/>
                      </a:cubicBezTo>
                      <a:cubicBezTo>
                        <a:pt x="16" y="0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43" name="Freeform 142"/>
                <p:cNvSpPr>
                  <a:spLocks/>
                </p:cNvSpPr>
                <p:nvPr/>
              </p:nvSpPr>
              <p:spPr bwMode="auto">
                <a:xfrm>
                  <a:off x="-313804" y="5784852"/>
                  <a:ext cx="255588" cy="314325"/>
                </a:xfrm>
                <a:custGeom>
                  <a:avLst/>
                  <a:gdLst>
                    <a:gd name="T0" fmla="*/ 2147483647 w 17"/>
                    <a:gd name="T1" fmla="*/ 2147483647 h 21"/>
                    <a:gd name="T2" fmla="*/ 2147483647 w 17"/>
                    <a:gd name="T3" fmla="*/ 2147483647 h 21"/>
                    <a:gd name="T4" fmla="*/ 2147483647 w 17"/>
                    <a:gd name="T5" fmla="*/ 2147483647 h 21"/>
                    <a:gd name="T6" fmla="*/ 2147483647 w 17"/>
                    <a:gd name="T7" fmla="*/ 2147483647 h 21"/>
                    <a:gd name="T8" fmla="*/ 2147483647 w 17"/>
                    <a:gd name="T9" fmla="*/ 2147483647 h 21"/>
                    <a:gd name="T10" fmla="*/ 2147483647 w 17"/>
                    <a:gd name="T11" fmla="*/ 0 h 21"/>
                    <a:gd name="T12" fmla="*/ 2147483647 w 17"/>
                    <a:gd name="T13" fmla="*/ 2147483647 h 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7" h="21">
                      <a:moveTo>
                        <a:pt x="4" y="2"/>
                      </a:moveTo>
                      <a:cubicBezTo>
                        <a:pt x="4" y="2"/>
                        <a:pt x="3" y="8"/>
                        <a:pt x="2" y="9"/>
                      </a:cubicBezTo>
                      <a:cubicBezTo>
                        <a:pt x="2" y="10"/>
                        <a:pt x="0" y="15"/>
                        <a:pt x="3" y="18"/>
                      </a:cubicBezTo>
                      <a:cubicBezTo>
                        <a:pt x="6" y="20"/>
                        <a:pt x="12" y="21"/>
                        <a:pt x="14" y="20"/>
                      </a:cubicBezTo>
                      <a:cubicBezTo>
                        <a:pt x="14" y="20"/>
                        <a:pt x="17" y="10"/>
                        <a:pt x="15" y="8"/>
                      </a:cubicBezTo>
                      <a:cubicBezTo>
                        <a:pt x="13" y="6"/>
                        <a:pt x="11" y="0"/>
                        <a:pt x="11" y="0"/>
                      </a:cubicBezTo>
                      <a:cubicBezTo>
                        <a:pt x="12" y="0"/>
                        <a:pt x="4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44" name="Freeform 143"/>
                <p:cNvSpPr>
                  <a:spLocks/>
                </p:cNvSpPr>
                <p:nvPr/>
              </p:nvSpPr>
              <p:spPr bwMode="auto">
                <a:xfrm>
                  <a:off x="-178866" y="3425827"/>
                  <a:ext cx="300038" cy="1006475"/>
                </a:xfrm>
                <a:custGeom>
                  <a:avLst/>
                  <a:gdLst>
                    <a:gd name="T0" fmla="*/ 2147483647 w 20"/>
                    <a:gd name="T1" fmla="*/ 2147483647 h 67"/>
                    <a:gd name="T2" fmla="*/ 2147483647 w 20"/>
                    <a:gd name="T3" fmla="*/ 2147483647 h 67"/>
                    <a:gd name="T4" fmla="*/ 2147483647 w 20"/>
                    <a:gd name="T5" fmla="*/ 2147483647 h 67"/>
                    <a:gd name="T6" fmla="*/ 2147483647 w 20"/>
                    <a:gd name="T7" fmla="*/ 2147483647 h 67"/>
                    <a:gd name="T8" fmla="*/ 2147483647 w 20"/>
                    <a:gd name="T9" fmla="*/ 2147483647 h 67"/>
                    <a:gd name="T10" fmla="*/ 2147483647 w 20"/>
                    <a:gd name="T11" fmla="*/ 2147483647 h 67"/>
                    <a:gd name="T12" fmla="*/ 2147483647 w 20"/>
                    <a:gd name="T13" fmla="*/ 2147483647 h 67"/>
                    <a:gd name="T14" fmla="*/ 2147483647 w 20"/>
                    <a:gd name="T15" fmla="*/ 2147483647 h 67"/>
                    <a:gd name="T16" fmla="*/ 2147483647 w 20"/>
                    <a:gd name="T17" fmla="*/ 0 h 67"/>
                    <a:gd name="T18" fmla="*/ 0 w 20"/>
                    <a:gd name="T19" fmla="*/ 2147483647 h 67"/>
                    <a:gd name="T20" fmla="*/ 2147483647 w 20"/>
                    <a:gd name="T21" fmla="*/ 2147483647 h 6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0" h="67">
                      <a:moveTo>
                        <a:pt x="5" y="57"/>
                      </a:moveTo>
                      <a:cubicBezTo>
                        <a:pt x="9" y="67"/>
                        <a:pt x="9" y="67"/>
                        <a:pt x="9" y="67"/>
                      </a:cubicBezTo>
                      <a:cubicBezTo>
                        <a:pt x="9" y="67"/>
                        <a:pt x="12" y="59"/>
                        <a:pt x="12" y="57"/>
                      </a:cubicBezTo>
                      <a:cubicBezTo>
                        <a:pt x="11" y="56"/>
                        <a:pt x="14" y="59"/>
                        <a:pt x="17" y="55"/>
                      </a:cubicBezTo>
                      <a:cubicBezTo>
                        <a:pt x="20" y="52"/>
                        <a:pt x="17" y="48"/>
                        <a:pt x="17" y="48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5" y="13"/>
                        <a:pt x="15" y="11"/>
                      </a:cubicBezTo>
                      <a:cubicBezTo>
                        <a:pt x="15" y="10"/>
                        <a:pt x="15" y="1"/>
                        <a:pt x="13" y="0"/>
                      </a:cubicBezTo>
                      <a:cubicBezTo>
                        <a:pt x="13" y="0"/>
                        <a:pt x="0" y="35"/>
                        <a:pt x="0" y="38"/>
                      </a:cubicBezTo>
                      <a:cubicBezTo>
                        <a:pt x="1" y="41"/>
                        <a:pt x="5" y="57"/>
                        <a:pt x="5" y="57"/>
                      </a:cubicBezTo>
                      <a:close/>
                    </a:path>
                  </a:pathLst>
                </a:custGeom>
                <a:solidFill>
                  <a:srgbClr val="F2F2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45" name="Freeform 144"/>
                <p:cNvSpPr>
                  <a:spLocks/>
                </p:cNvSpPr>
                <p:nvPr/>
              </p:nvSpPr>
              <p:spPr bwMode="auto">
                <a:xfrm>
                  <a:off x="-972616" y="3425827"/>
                  <a:ext cx="284163" cy="962025"/>
                </a:xfrm>
                <a:custGeom>
                  <a:avLst/>
                  <a:gdLst>
                    <a:gd name="T0" fmla="*/ 2147483647 w 19"/>
                    <a:gd name="T1" fmla="*/ 0 h 64"/>
                    <a:gd name="T2" fmla="*/ 2147483647 w 19"/>
                    <a:gd name="T3" fmla="*/ 2147483647 h 64"/>
                    <a:gd name="T4" fmla="*/ 2147483647 w 19"/>
                    <a:gd name="T5" fmla="*/ 2147483647 h 64"/>
                    <a:gd name="T6" fmla="*/ 2147483647 w 19"/>
                    <a:gd name="T7" fmla="*/ 2147483647 h 64"/>
                    <a:gd name="T8" fmla="*/ 2147483647 w 19"/>
                    <a:gd name="T9" fmla="*/ 2147483647 h 64"/>
                    <a:gd name="T10" fmla="*/ 2147483647 w 19"/>
                    <a:gd name="T11" fmla="*/ 2147483647 h 64"/>
                    <a:gd name="T12" fmla="*/ 2147483647 w 19"/>
                    <a:gd name="T13" fmla="*/ 2147483647 h 64"/>
                    <a:gd name="T14" fmla="*/ 2147483647 w 19"/>
                    <a:gd name="T15" fmla="*/ 2147483647 h 64"/>
                    <a:gd name="T16" fmla="*/ 2147483647 w 19"/>
                    <a:gd name="T17" fmla="*/ 2147483647 h 64"/>
                    <a:gd name="T18" fmla="*/ 2147483647 w 19"/>
                    <a:gd name="T19" fmla="*/ 2147483647 h 64"/>
                    <a:gd name="T20" fmla="*/ 2147483647 w 19"/>
                    <a:gd name="T21" fmla="*/ 0 h 6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" h="64">
                      <a:moveTo>
                        <a:pt x="11" y="0"/>
                      </a:moveTo>
                      <a:cubicBezTo>
                        <a:pt x="11" y="0"/>
                        <a:pt x="9" y="8"/>
                        <a:pt x="8" y="11"/>
                      </a:cubicBezTo>
                      <a:cubicBezTo>
                        <a:pt x="7" y="15"/>
                        <a:pt x="4" y="29"/>
                        <a:pt x="3" y="31"/>
                      </a:cubicBezTo>
                      <a:cubicBezTo>
                        <a:pt x="2" y="32"/>
                        <a:pt x="0" y="39"/>
                        <a:pt x="3" y="41"/>
                      </a:cubicBezTo>
                      <a:cubicBezTo>
                        <a:pt x="5" y="43"/>
                        <a:pt x="6" y="47"/>
                        <a:pt x="6" y="49"/>
                      </a:cubicBezTo>
                      <a:cubicBezTo>
                        <a:pt x="5" y="51"/>
                        <a:pt x="3" y="53"/>
                        <a:pt x="6" y="55"/>
                      </a:cubicBezTo>
                      <a:cubicBezTo>
                        <a:pt x="9" y="58"/>
                        <a:pt x="6" y="63"/>
                        <a:pt x="11" y="64"/>
                      </a:cubicBezTo>
                      <a:cubicBezTo>
                        <a:pt x="18" y="52"/>
                        <a:pt x="18" y="52"/>
                        <a:pt x="18" y="5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8" y="42"/>
                        <a:pt x="19" y="12"/>
                        <a:pt x="15" y="6"/>
                      </a:cubicBezTo>
                      <a:cubicBezTo>
                        <a:pt x="11" y="0"/>
                        <a:pt x="11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F2F2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46" name="Freeform 145"/>
                <p:cNvSpPr>
                  <a:spLocks/>
                </p:cNvSpPr>
                <p:nvPr/>
              </p:nvSpPr>
              <p:spPr bwMode="auto">
                <a:xfrm>
                  <a:off x="-237604" y="3471865"/>
                  <a:ext cx="314325" cy="720725"/>
                </a:xfrm>
                <a:custGeom>
                  <a:avLst/>
                  <a:gdLst>
                    <a:gd name="T0" fmla="*/ 2147483647 w 21"/>
                    <a:gd name="T1" fmla="*/ 2147483647 h 48"/>
                    <a:gd name="T2" fmla="*/ 2147483647 w 21"/>
                    <a:gd name="T3" fmla="*/ 2147483647 h 48"/>
                    <a:gd name="T4" fmla="*/ 2147483647 w 21"/>
                    <a:gd name="T5" fmla="*/ 2147483647 h 48"/>
                    <a:gd name="T6" fmla="*/ 2147483647 w 21"/>
                    <a:gd name="T7" fmla="*/ 2147483647 h 48"/>
                    <a:gd name="T8" fmla="*/ 2147483647 w 21"/>
                    <a:gd name="T9" fmla="*/ 2147483647 h 48"/>
                    <a:gd name="T10" fmla="*/ 2147483647 w 21"/>
                    <a:gd name="T11" fmla="*/ 2147483647 h 48"/>
                    <a:gd name="T12" fmla="*/ 2147483647 w 21"/>
                    <a:gd name="T13" fmla="*/ 2147483647 h 48"/>
                    <a:gd name="T14" fmla="*/ 2147483647 w 21"/>
                    <a:gd name="T15" fmla="*/ 0 h 48"/>
                    <a:gd name="T16" fmla="*/ 2147483647 w 21"/>
                    <a:gd name="T17" fmla="*/ 2147483647 h 48"/>
                    <a:gd name="T18" fmla="*/ 2147483647 w 21"/>
                    <a:gd name="T19" fmla="*/ 2147483647 h 48"/>
                    <a:gd name="T20" fmla="*/ 2147483647 w 21"/>
                    <a:gd name="T21" fmla="*/ 2147483647 h 48"/>
                    <a:gd name="T22" fmla="*/ 2147483647 w 21"/>
                    <a:gd name="T23" fmla="*/ 2147483647 h 48"/>
                    <a:gd name="T24" fmla="*/ 2147483647 w 21"/>
                    <a:gd name="T25" fmla="*/ 2147483647 h 48"/>
                    <a:gd name="T26" fmla="*/ 2147483647 w 21"/>
                    <a:gd name="T27" fmla="*/ 2147483647 h 48"/>
                    <a:gd name="T28" fmla="*/ 2147483647 w 21"/>
                    <a:gd name="T29" fmla="*/ 2147483647 h 48"/>
                    <a:gd name="T30" fmla="*/ 2147483647 w 21"/>
                    <a:gd name="T31" fmla="*/ 2147483647 h 48"/>
                    <a:gd name="T32" fmla="*/ 2147483647 w 21"/>
                    <a:gd name="T33" fmla="*/ 2147483647 h 48"/>
                    <a:gd name="T34" fmla="*/ 2147483647 w 21"/>
                    <a:gd name="T35" fmla="*/ 2147483647 h 4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" h="48">
                      <a:moveTo>
                        <a:pt x="7" y="37"/>
                      </a:moveTo>
                      <a:cubicBezTo>
                        <a:pt x="7" y="37"/>
                        <a:pt x="9" y="34"/>
                        <a:pt x="11" y="34"/>
                      </a:cubicBezTo>
                      <a:cubicBezTo>
                        <a:pt x="11" y="34"/>
                        <a:pt x="9" y="33"/>
                        <a:pt x="11" y="32"/>
                      </a:cubicBezTo>
                      <a:cubicBezTo>
                        <a:pt x="13" y="31"/>
                        <a:pt x="13" y="29"/>
                        <a:pt x="18" y="32"/>
                      </a:cubicBezTo>
                      <a:cubicBezTo>
                        <a:pt x="18" y="32"/>
                        <a:pt x="16" y="29"/>
                        <a:pt x="11" y="29"/>
                      </a:cubicBezTo>
                      <a:cubicBezTo>
                        <a:pt x="11" y="29"/>
                        <a:pt x="11" y="25"/>
                        <a:pt x="13" y="24"/>
                      </a:cubicBezTo>
                      <a:cubicBezTo>
                        <a:pt x="16" y="23"/>
                        <a:pt x="13" y="18"/>
                        <a:pt x="15" y="16"/>
                      </a:cubicBezTo>
                      <a:cubicBezTo>
                        <a:pt x="18" y="14"/>
                        <a:pt x="15" y="0"/>
                        <a:pt x="15" y="0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5" y="25"/>
                        <a:pt x="3" y="34"/>
                        <a:pt x="3" y="35"/>
                      </a:cubicBezTo>
                      <a:cubicBezTo>
                        <a:pt x="3" y="37"/>
                        <a:pt x="0" y="46"/>
                        <a:pt x="7" y="48"/>
                      </a:cubicBezTo>
                      <a:cubicBezTo>
                        <a:pt x="8" y="47"/>
                        <a:pt x="10" y="46"/>
                        <a:pt x="11" y="47"/>
                      </a:cubicBezTo>
                      <a:cubicBezTo>
                        <a:pt x="11" y="47"/>
                        <a:pt x="7" y="37"/>
                        <a:pt x="9" y="37"/>
                      </a:cubicBezTo>
                      <a:cubicBezTo>
                        <a:pt x="9" y="37"/>
                        <a:pt x="17" y="39"/>
                        <a:pt x="19" y="42"/>
                      </a:cubicBezTo>
                      <a:cubicBezTo>
                        <a:pt x="19" y="42"/>
                        <a:pt x="19" y="43"/>
                        <a:pt x="20" y="44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18" y="39"/>
                        <a:pt x="12" y="36"/>
                        <a:pt x="7" y="37"/>
                      </a:cubicBezTo>
                      <a:close/>
                    </a:path>
                  </a:pathLst>
                </a:cu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47" name="Freeform 146"/>
                <p:cNvSpPr>
                  <a:spLocks/>
                </p:cNvSpPr>
                <p:nvPr/>
              </p:nvSpPr>
              <p:spPr bwMode="auto">
                <a:xfrm>
                  <a:off x="-132829" y="4222752"/>
                  <a:ext cx="104775" cy="60325"/>
                </a:xfrm>
                <a:custGeom>
                  <a:avLst/>
                  <a:gdLst>
                    <a:gd name="T0" fmla="*/ 0 w 7"/>
                    <a:gd name="T1" fmla="*/ 0 h 4"/>
                    <a:gd name="T2" fmla="*/ 2147483647 w 7"/>
                    <a:gd name="T3" fmla="*/ 2147483647 h 4"/>
                    <a:gd name="T4" fmla="*/ 2147483647 w 7"/>
                    <a:gd name="T5" fmla="*/ 2147483647 h 4"/>
                    <a:gd name="T6" fmla="*/ 0 w 7"/>
                    <a:gd name="T7" fmla="*/ 0 h 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0" y="0"/>
                      </a:move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3" y="1"/>
                        <a:pt x="5" y="1"/>
                        <a:pt x="7" y="4"/>
                      </a:cubicBezTo>
                      <a:cubicBezTo>
                        <a:pt x="7" y="4"/>
                        <a:pt x="6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48" name="Freeform 147"/>
                <p:cNvSpPr>
                  <a:spLocks/>
                </p:cNvSpPr>
                <p:nvPr/>
              </p:nvSpPr>
              <p:spPr bwMode="auto">
                <a:xfrm>
                  <a:off x="-807516" y="3260727"/>
                  <a:ext cx="823913" cy="1006475"/>
                </a:xfrm>
                <a:custGeom>
                  <a:avLst/>
                  <a:gdLst>
                    <a:gd name="T0" fmla="*/ 2147483647 w 55"/>
                    <a:gd name="T1" fmla="*/ 2147483647 h 67"/>
                    <a:gd name="T2" fmla="*/ 2147483647 w 55"/>
                    <a:gd name="T3" fmla="*/ 2147483647 h 67"/>
                    <a:gd name="T4" fmla="*/ 2147483647 w 55"/>
                    <a:gd name="T5" fmla="*/ 2147483647 h 67"/>
                    <a:gd name="T6" fmla="*/ 2147483647 w 55"/>
                    <a:gd name="T7" fmla="*/ 2147483647 h 67"/>
                    <a:gd name="T8" fmla="*/ 2147483647 w 55"/>
                    <a:gd name="T9" fmla="*/ 2147483647 h 67"/>
                    <a:gd name="T10" fmla="*/ 2147483647 w 55"/>
                    <a:gd name="T11" fmla="*/ 2147483647 h 67"/>
                    <a:gd name="T12" fmla="*/ 2147483647 w 55"/>
                    <a:gd name="T13" fmla="*/ 2147483647 h 67"/>
                    <a:gd name="T14" fmla="*/ 2147483647 w 55"/>
                    <a:gd name="T15" fmla="*/ 2147483647 h 67"/>
                    <a:gd name="T16" fmla="*/ 2147483647 w 55"/>
                    <a:gd name="T17" fmla="*/ 2147483647 h 67"/>
                    <a:gd name="T18" fmla="*/ 2147483647 w 55"/>
                    <a:gd name="T19" fmla="*/ 0 h 67"/>
                    <a:gd name="T20" fmla="*/ 2147483647 w 55"/>
                    <a:gd name="T21" fmla="*/ 0 h 67"/>
                    <a:gd name="T22" fmla="*/ 0 w 55"/>
                    <a:gd name="T23" fmla="*/ 2147483647 h 67"/>
                    <a:gd name="T24" fmla="*/ 2147483647 w 55"/>
                    <a:gd name="T25" fmla="*/ 2147483647 h 67"/>
                    <a:gd name="T26" fmla="*/ 2147483647 w 55"/>
                    <a:gd name="T27" fmla="*/ 2147483647 h 67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55" h="67">
                      <a:moveTo>
                        <a:pt x="3" y="49"/>
                      </a:moveTo>
                      <a:cubicBezTo>
                        <a:pt x="3" y="49"/>
                        <a:pt x="6" y="54"/>
                        <a:pt x="4" y="58"/>
                      </a:cubicBezTo>
                      <a:cubicBezTo>
                        <a:pt x="2" y="63"/>
                        <a:pt x="14" y="60"/>
                        <a:pt x="14" y="60"/>
                      </a:cubicBezTo>
                      <a:cubicBezTo>
                        <a:pt x="14" y="60"/>
                        <a:pt x="30" y="67"/>
                        <a:pt x="46" y="59"/>
                      </a:cubicBezTo>
                      <a:cubicBezTo>
                        <a:pt x="46" y="59"/>
                        <a:pt x="47" y="56"/>
                        <a:pt x="47" y="54"/>
                      </a:cubicBezTo>
                      <a:cubicBezTo>
                        <a:pt x="48" y="51"/>
                        <a:pt x="47" y="48"/>
                        <a:pt x="47" y="44"/>
                      </a:cubicBezTo>
                      <a:cubicBezTo>
                        <a:pt x="48" y="40"/>
                        <a:pt x="52" y="33"/>
                        <a:pt x="52" y="29"/>
                      </a:cubicBezTo>
                      <a:cubicBezTo>
                        <a:pt x="52" y="25"/>
                        <a:pt x="55" y="11"/>
                        <a:pt x="55" y="11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3" y="6"/>
                        <a:pt x="0" y="11"/>
                      </a:cubicBezTo>
                      <a:cubicBezTo>
                        <a:pt x="0" y="11"/>
                        <a:pt x="3" y="20"/>
                        <a:pt x="5" y="32"/>
                      </a:cubicBezTo>
                      <a:cubicBezTo>
                        <a:pt x="7" y="44"/>
                        <a:pt x="2" y="43"/>
                        <a:pt x="3" y="49"/>
                      </a:cubicBezTo>
                      <a:close/>
                    </a:path>
                  </a:pathLst>
                </a:custGeom>
                <a:solidFill>
                  <a:srgbClr val="F2F2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49" name="Freeform 148"/>
                <p:cNvSpPr>
                  <a:spLocks/>
                </p:cNvSpPr>
                <p:nvPr/>
              </p:nvSpPr>
              <p:spPr bwMode="auto">
                <a:xfrm>
                  <a:off x="-672579" y="4027490"/>
                  <a:ext cx="74613" cy="104775"/>
                </a:xfrm>
                <a:custGeom>
                  <a:avLst/>
                  <a:gdLst>
                    <a:gd name="T0" fmla="*/ 0 w 5"/>
                    <a:gd name="T1" fmla="*/ 0 h 7"/>
                    <a:gd name="T2" fmla="*/ 2147483647 w 5"/>
                    <a:gd name="T3" fmla="*/ 2147483647 h 7"/>
                    <a:gd name="T4" fmla="*/ 0 w 5"/>
                    <a:gd name="T5" fmla="*/ 0 h 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0" y="0"/>
                      </a:moveTo>
                      <a:cubicBezTo>
                        <a:pt x="2" y="3"/>
                        <a:pt x="5" y="7"/>
                        <a:pt x="5" y="7"/>
                      </a:cubicBezTo>
                      <a:cubicBezTo>
                        <a:pt x="5" y="7"/>
                        <a:pt x="3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50" name="Freeform 149"/>
                <p:cNvSpPr>
                  <a:spLocks/>
                </p:cNvSpPr>
                <p:nvPr/>
              </p:nvSpPr>
              <p:spPr bwMode="auto">
                <a:xfrm>
                  <a:off x="-777354" y="3532190"/>
                  <a:ext cx="223838" cy="600075"/>
                </a:xfrm>
                <a:custGeom>
                  <a:avLst/>
                  <a:gdLst>
                    <a:gd name="T0" fmla="*/ 2147483647 w 15"/>
                    <a:gd name="T1" fmla="*/ 2147483647 h 40"/>
                    <a:gd name="T2" fmla="*/ 2147483647 w 15"/>
                    <a:gd name="T3" fmla="*/ 2147483647 h 40"/>
                    <a:gd name="T4" fmla="*/ 2147483647 w 15"/>
                    <a:gd name="T5" fmla="*/ 2147483647 h 40"/>
                    <a:gd name="T6" fmla="*/ 2147483647 w 15"/>
                    <a:gd name="T7" fmla="*/ 2147483647 h 40"/>
                    <a:gd name="T8" fmla="*/ 2147483647 w 15"/>
                    <a:gd name="T9" fmla="*/ 2147483647 h 40"/>
                    <a:gd name="T10" fmla="*/ 2147483647 w 15"/>
                    <a:gd name="T11" fmla="*/ 2147483647 h 40"/>
                    <a:gd name="T12" fmla="*/ 2147483647 w 15"/>
                    <a:gd name="T13" fmla="*/ 2147483647 h 40"/>
                    <a:gd name="T14" fmla="*/ 0 w 15"/>
                    <a:gd name="T15" fmla="*/ 0 h 40"/>
                    <a:gd name="T16" fmla="*/ 2147483647 w 15"/>
                    <a:gd name="T17" fmla="*/ 2147483647 h 40"/>
                    <a:gd name="T18" fmla="*/ 2147483647 w 15"/>
                    <a:gd name="T19" fmla="*/ 2147483647 h 40"/>
                    <a:gd name="T20" fmla="*/ 2147483647 w 15"/>
                    <a:gd name="T21" fmla="*/ 2147483647 h 40"/>
                    <a:gd name="T22" fmla="*/ 2147483647 w 15"/>
                    <a:gd name="T23" fmla="*/ 2147483647 h 40"/>
                    <a:gd name="T24" fmla="*/ 2147483647 w 15"/>
                    <a:gd name="T25" fmla="*/ 2147483647 h 40"/>
                    <a:gd name="T26" fmla="*/ 2147483647 w 15"/>
                    <a:gd name="T27" fmla="*/ 2147483647 h 4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15" h="40">
                      <a:moveTo>
                        <a:pt x="5" y="32"/>
                      </a:moveTo>
                      <a:cubicBezTo>
                        <a:pt x="5" y="32"/>
                        <a:pt x="6" y="32"/>
                        <a:pt x="7" y="33"/>
                      </a:cubicBezTo>
                      <a:cubicBezTo>
                        <a:pt x="7" y="32"/>
                        <a:pt x="6" y="31"/>
                        <a:pt x="6" y="31"/>
                      </a:cubicBezTo>
                      <a:cubicBezTo>
                        <a:pt x="5" y="27"/>
                        <a:pt x="7" y="21"/>
                        <a:pt x="8" y="24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3" y="28"/>
                        <a:pt x="5" y="11"/>
                        <a:pt x="5" y="11"/>
                      </a:cubicBezTo>
                      <a:cubicBezTo>
                        <a:pt x="3" y="8"/>
                        <a:pt x="8" y="9"/>
                        <a:pt x="8" y="9"/>
                      </a:cubicBezTo>
                      <a:cubicBezTo>
                        <a:pt x="7" y="8"/>
                        <a:pt x="3" y="3"/>
                        <a:pt x="0" y="0"/>
                      </a:cubicBezTo>
                      <a:cubicBezTo>
                        <a:pt x="1" y="3"/>
                        <a:pt x="2" y="9"/>
                        <a:pt x="3" y="14"/>
                      </a:cubicBezTo>
                      <a:cubicBezTo>
                        <a:pt x="5" y="26"/>
                        <a:pt x="0" y="25"/>
                        <a:pt x="1" y="31"/>
                      </a:cubicBezTo>
                      <a:cubicBezTo>
                        <a:pt x="1" y="31"/>
                        <a:pt x="0" y="37"/>
                        <a:pt x="5" y="38"/>
                      </a:cubicBezTo>
                      <a:cubicBezTo>
                        <a:pt x="6" y="38"/>
                        <a:pt x="8" y="39"/>
                        <a:pt x="9" y="40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6" y="38"/>
                        <a:pt x="1" y="32"/>
                        <a:pt x="5" y="32"/>
                      </a:cubicBezTo>
                      <a:close/>
                    </a:path>
                  </a:pathLst>
                </a:cu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51" name="Freeform 150"/>
                <p:cNvSpPr>
                  <a:spLocks/>
                </p:cNvSpPr>
                <p:nvPr/>
              </p:nvSpPr>
              <p:spPr bwMode="auto">
                <a:xfrm>
                  <a:off x="-283641" y="3397252"/>
                  <a:ext cx="255588" cy="750888"/>
                </a:xfrm>
                <a:custGeom>
                  <a:avLst/>
                  <a:gdLst>
                    <a:gd name="T0" fmla="*/ 2147483647 w 17"/>
                    <a:gd name="T1" fmla="*/ 2147483647 h 50"/>
                    <a:gd name="T2" fmla="*/ 2147483647 w 17"/>
                    <a:gd name="T3" fmla="*/ 2147483647 h 50"/>
                    <a:gd name="T4" fmla="*/ 2147483647 w 17"/>
                    <a:gd name="T5" fmla="*/ 2147483647 h 50"/>
                    <a:gd name="T6" fmla="*/ 2147483647 w 17"/>
                    <a:gd name="T7" fmla="*/ 2147483647 h 50"/>
                    <a:gd name="T8" fmla="*/ 2147483647 w 17"/>
                    <a:gd name="T9" fmla="*/ 0 h 50"/>
                    <a:gd name="T10" fmla="*/ 2147483647 w 17"/>
                    <a:gd name="T11" fmla="*/ 2147483647 h 50"/>
                    <a:gd name="T12" fmla="*/ 2147483647 w 17"/>
                    <a:gd name="T13" fmla="*/ 2147483647 h 50"/>
                    <a:gd name="T14" fmla="*/ 2147483647 w 17"/>
                    <a:gd name="T15" fmla="*/ 2147483647 h 50"/>
                    <a:gd name="T16" fmla="*/ 2147483647 w 17"/>
                    <a:gd name="T17" fmla="*/ 2147483647 h 50"/>
                    <a:gd name="T18" fmla="*/ 2147483647 w 17"/>
                    <a:gd name="T19" fmla="*/ 2147483647 h 50"/>
                    <a:gd name="T20" fmla="*/ 0 w 17"/>
                    <a:gd name="T21" fmla="*/ 2147483647 h 50"/>
                    <a:gd name="T22" fmla="*/ 2147483647 w 17"/>
                    <a:gd name="T23" fmla="*/ 2147483647 h 50"/>
                    <a:gd name="T24" fmla="*/ 2147483647 w 17"/>
                    <a:gd name="T25" fmla="*/ 2147483647 h 50"/>
                    <a:gd name="T26" fmla="*/ 2147483647 w 17"/>
                    <a:gd name="T27" fmla="*/ 2147483647 h 50"/>
                    <a:gd name="T28" fmla="*/ 2147483647 w 17"/>
                    <a:gd name="T29" fmla="*/ 2147483647 h 50"/>
                    <a:gd name="T30" fmla="*/ 2147483647 w 17"/>
                    <a:gd name="T31" fmla="*/ 2147483647 h 50"/>
                    <a:gd name="T32" fmla="*/ 2147483647 w 17"/>
                    <a:gd name="T33" fmla="*/ 2147483647 h 5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7" h="50">
                      <a:moveTo>
                        <a:pt x="17" y="20"/>
                      </a:moveTo>
                      <a:cubicBezTo>
                        <a:pt x="17" y="19"/>
                        <a:pt x="17" y="17"/>
                        <a:pt x="17" y="14"/>
                      </a:cubicBezTo>
                      <a:cubicBezTo>
                        <a:pt x="16" y="11"/>
                        <a:pt x="17" y="4"/>
                        <a:pt x="17" y="4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4" y="10"/>
                        <a:pt x="10" y="0"/>
                        <a:pt x="10" y="0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21"/>
                        <a:pt x="12" y="23"/>
                      </a:cubicBezTo>
                      <a:cubicBezTo>
                        <a:pt x="10" y="25"/>
                        <a:pt x="5" y="21"/>
                        <a:pt x="5" y="21"/>
                      </a:cubicBezTo>
                      <a:cubicBezTo>
                        <a:pt x="5" y="24"/>
                        <a:pt x="10" y="28"/>
                        <a:pt x="10" y="28"/>
                      </a:cubicBezTo>
                      <a:cubicBezTo>
                        <a:pt x="10" y="28"/>
                        <a:pt x="11" y="31"/>
                        <a:pt x="8" y="33"/>
                      </a:cubicBezTo>
                      <a:cubicBezTo>
                        <a:pt x="5" y="34"/>
                        <a:pt x="0" y="33"/>
                        <a:pt x="0" y="33"/>
                      </a:cubicBezTo>
                      <a:cubicBezTo>
                        <a:pt x="0" y="33"/>
                        <a:pt x="5" y="41"/>
                        <a:pt x="9" y="44"/>
                      </a:cubicBezTo>
                      <a:cubicBezTo>
                        <a:pt x="11" y="45"/>
                        <a:pt x="10" y="48"/>
                        <a:pt x="9" y="50"/>
                      </a:cubicBezTo>
                      <a:cubicBezTo>
                        <a:pt x="10" y="50"/>
                        <a:pt x="10" y="50"/>
                        <a:pt x="11" y="50"/>
                      </a:cubicBezTo>
                      <a:cubicBezTo>
                        <a:pt x="11" y="50"/>
                        <a:pt x="12" y="47"/>
                        <a:pt x="12" y="45"/>
                      </a:cubicBezTo>
                      <a:cubicBezTo>
                        <a:pt x="13" y="42"/>
                        <a:pt x="12" y="39"/>
                        <a:pt x="12" y="35"/>
                      </a:cubicBezTo>
                      <a:cubicBezTo>
                        <a:pt x="13" y="31"/>
                        <a:pt x="17" y="24"/>
                        <a:pt x="17" y="20"/>
                      </a:cubicBezTo>
                      <a:close/>
                    </a:path>
                  </a:pathLst>
                </a:cu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52" name="Freeform 151"/>
                <p:cNvSpPr>
                  <a:spLocks/>
                </p:cNvSpPr>
                <p:nvPr/>
              </p:nvSpPr>
              <p:spPr bwMode="auto">
                <a:xfrm>
                  <a:off x="-523354" y="3260727"/>
                  <a:ext cx="285750" cy="180975"/>
                </a:xfrm>
                <a:custGeom>
                  <a:avLst/>
                  <a:gdLst>
                    <a:gd name="T0" fmla="*/ 2147483647 w 19"/>
                    <a:gd name="T1" fmla="*/ 2147483647 h 12"/>
                    <a:gd name="T2" fmla="*/ 2147483647 w 19"/>
                    <a:gd name="T3" fmla="*/ 0 h 12"/>
                    <a:gd name="T4" fmla="*/ 0 w 19"/>
                    <a:gd name="T5" fmla="*/ 0 h 12"/>
                    <a:gd name="T6" fmla="*/ 0 w 19"/>
                    <a:gd name="T7" fmla="*/ 0 h 12"/>
                    <a:gd name="T8" fmla="*/ 0 w 19"/>
                    <a:gd name="T9" fmla="*/ 2147483647 h 12"/>
                    <a:gd name="T10" fmla="*/ 2147483647 w 19"/>
                    <a:gd name="T11" fmla="*/ 2147483647 h 12"/>
                    <a:gd name="T12" fmla="*/ 2147483647 w 19"/>
                    <a:gd name="T13" fmla="*/ 2147483647 h 12"/>
                    <a:gd name="T14" fmla="*/ 2147483647 w 19"/>
                    <a:gd name="T15" fmla="*/ 2147483647 h 12"/>
                    <a:gd name="T16" fmla="*/ 2147483647 w 19"/>
                    <a:gd name="T17" fmla="*/ 2147483647 h 12"/>
                    <a:gd name="T18" fmla="*/ 2147483647 w 19"/>
                    <a:gd name="T19" fmla="*/ 2147483647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9" h="12">
                      <a:moveTo>
                        <a:pt x="17" y="1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8" y="8"/>
                        <a:pt x="19" y="2"/>
                      </a:cubicBezTo>
                      <a:lnTo>
                        <a:pt x="17" y="1"/>
                      </a:lnTo>
                      <a:close/>
                    </a:path>
                  </a:pathLst>
                </a:cu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53" name="Freeform 152"/>
                <p:cNvSpPr>
                  <a:spLocks/>
                </p:cNvSpPr>
                <p:nvPr/>
              </p:nvSpPr>
              <p:spPr bwMode="auto">
                <a:xfrm>
                  <a:off x="-507479" y="3051177"/>
                  <a:ext cx="239713" cy="300038"/>
                </a:xfrm>
                <a:custGeom>
                  <a:avLst/>
                  <a:gdLst>
                    <a:gd name="T0" fmla="*/ 0 w 16"/>
                    <a:gd name="T1" fmla="*/ 2147483647 h 20"/>
                    <a:gd name="T2" fmla="*/ 0 w 16"/>
                    <a:gd name="T3" fmla="*/ 2147483647 h 20"/>
                    <a:gd name="T4" fmla="*/ 2147483647 w 16"/>
                    <a:gd name="T5" fmla="*/ 2147483647 h 20"/>
                    <a:gd name="T6" fmla="*/ 2147483647 w 16"/>
                    <a:gd name="T7" fmla="*/ 2147483647 h 20"/>
                    <a:gd name="T8" fmla="*/ 2147483647 w 16"/>
                    <a:gd name="T9" fmla="*/ 2147483647 h 20"/>
                    <a:gd name="T10" fmla="*/ 2147483647 w 16"/>
                    <a:gd name="T11" fmla="*/ 2147483647 h 20"/>
                    <a:gd name="T12" fmla="*/ 0 w 16"/>
                    <a:gd name="T13" fmla="*/ 2147483647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20">
                      <a:moveTo>
                        <a:pt x="0" y="9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6" y="19"/>
                        <a:pt x="7" y="19"/>
                      </a:cubicBezTo>
                      <a:cubicBezTo>
                        <a:pt x="9" y="20"/>
                        <a:pt x="12" y="17"/>
                        <a:pt x="12" y="17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4" y="6"/>
                        <a:pt x="15" y="3"/>
                      </a:cubicBezTo>
                      <a:cubicBezTo>
                        <a:pt x="16" y="0"/>
                        <a:pt x="3" y="7"/>
                        <a:pt x="0" y="9"/>
                      </a:cubicBezTo>
                      <a:close/>
                    </a:path>
                  </a:pathLst>
                </a:custGeom>
                <a:solidFill>
                  <a:srgbClr val="D081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54" name="Freeform 153"/>
                <p:cNvSpPr>
                  <a:spLocks/>
                </p:cNvSpPr>
                <p:nvPr/>
              </p:nvSpPr>
              <p:spPr bwMode="auto">
                <a:xfrm>
                  <a:off x="-463029" y="3141665"/>
                  <a:ext cx="165100" cy="209550"/>
                </a:xfrm>
                <a:custGeom>
                  <a:avLst/>
                  <a:gdLst>
                    <a:gd name="T0" fmla="*/ 2147483647 w 11"/>
                    <a:gd name="T1" fmla="*/ 0 h 14"/>
                    <a:gd name="T2" fmla="*/ 2147483647 w 11"/>
                    <a:gd name="T3" fmla="*/ 2147483647 h 14"/>
                    <a:gd name="T4" fmla="*/ 0 w 11"/>
                    <a:gd name="T5" fmla="*/ 2147483647 h 14"/>
                    <a:gd name="T6" fmla="*/ 2147483647 w 11"/>
                    <a:gd name="T7" fmla="*/ 2147483647 h 14"/>
                    <a:gd name="T8" fmla="*/ 2147483647 w 11"/>
                    <a:gd name="T9" fmla="*/ 2147483647 h 14"/>
                    <a:gd name="T10" fmla="*/ 2147483647 w 11"/>
                    <a:gd name="T11" fmla="*/ 2147483647 h 14"/>
                    <a:gd name="T12" fmla="*/ 2147483647 w 11"/>
                    <a:gd name="T13" fmla="*/ 0 h 1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" h="14">
                      <a:moveTo>
                        <a:pt x="10" y="0"/>
                      </a:moveTo>
                      <a:cubicBezTo>
                        <a:pt x="10" y="1"/>
                        <a:pt x="8" y="4"/>
                        <a:pt x="7" y="6"/>
                      </a:cubicBezTo>
                      <a:cubicBezTo>
                        <a:pt x="6" y="7"/>
                        <a:pt x="2" y="8"/>
                        <a:pt x="0" y="9"/>
                      </a:cubicBezTo>
                      <a:cubicBezTo>
                        <a:pt x="1" y="11"/>
                        <a:pt x="3" y="13"/>
                        <a:pt x="4" y="13"/>
                      </a:cubicBezTo>
                      <a:cubicBezTo>
                        <a:pt x="6" y="14"/>
                        <a:pt x="9" y="11"/>
                        <a:pt x="9" y="11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6"/>
                        <a:pt x="10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E99D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55" name="Freeform 154"/>
                <p:cNvSpPr>
                  <a:spLocks/>
                </p:cNvSpPr>
                <p:nvPr/>
              </p:nvSpPr>
              <p:spPr bwMode="auto">
                <a:xfrm>
                  <a:off x="-507479" y="3290890"/>
                  <a:ext cx="193675" cy="857250"/>
                </a:xfrm>
                <a:custGeom>
                  <a:avLst/>
                  <a:gdLst>
                    <a:gd name="T0" fmla="*/ 0 w 13"/>
                    <a:gd name="T1" fmla="*/ 2147483647 h 57"/>
                    <a:gd name="T2" fmla="*/ 2147483647 w 13"/>
                    <a:gd name="T3" fmla="*/ 2147483647 h 57"/>
                    <a:gd name="T4" fmla="*/ 2147483647 w 13"/>
                    <a:gd name="T5" fmla="*/ 2147483647 h 57"/>
                    <a:gd name="T6" fmla="*/ 2147483647 w 13"/>
                    <a:gd name="T7" fmla="*/ 2147483647 h 57"/>
                    <a:gd name="T8" fmla="*/ 2147483647 w 13"/>
                    <a:gd name="T9" fmla="*/ 2147483647 h 57"/>
                    <a:gd name="T10" fmla="*/ 2147483647 w 13"/>
                    <a:gd name="T11" fmla="*/ 2147483647 h 57"/>
                    <a:gd name="T12" fmla="*/ 2147483647 w 13"/>
                    <a:gd name="T13" fmla="*/ 2147483647 h 57"/>
                    <a:gd name="T14" fmla="*/ 2147483647 w 13"/>
                    <a:gd name="T15" fmla="*/ 2147483647 h 57"/>
                    <a:gd name="T16" fmla="*/ 2147483647 w 13"/>
                    <a:gd name="T17" fmla="*/ 2147483647 h 57"/>
                    <a:gd name="T18" fmla="*/ 2147483647 w 13"/>
                    <a:gd name="T19" fmla="*/ 2147483647 h 57"/>
                    <a:gd name="T20" fmla="*/ 0 w 13"/>
                    <a:gd name="T21" fmla="*/ 2147483647 h 5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3" h="57">
                      <a:moveTo>
                        <a:pt x="0" y="51"/>
                      </a:move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2" y="52"/>
                        <a:pt x="12" y="52"/>
                        <a:pt x="12" y="52"/>
                      </a:cubicBezTo>
                      <a:cubicBezTo>
                        <a:pt x="12" y="52"/>
                        <a:pt x="13" y="19"/>
                        <a:pt x="12" y="16"/>
                      </a:cubicBezTo>
                      <a:cubicBezTo>
                        <a:pt x="10" y="14"/>
                        <a:pt x="9" y="9"/>
                        <a:pt x="9" y="9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4"/>
                        <a:pt x="10" y="0"/>
                        <a:pt x="6" y="2"/>
                      </a:cubicBezTo>
                      <a:cubicBezTo>
                        <a:pt x="2" y="4"/>
                        <a:pt x="5" y="6"/>
                        <a:pt x="5" y="6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1" y="17"/>
                        <a:pt x="1" y="17"/>
                        <a:pt x="1" y="17"/>
                      </a:cubicBez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1212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56" name="Freeform 155"/>
                <p:cNvSpPr>
                  <a:spLocks/>
                </p:cNvSpPr>
                <p:nvPr/>
              </p:nvSpPr>
              <p:spPr bwMode="auto">
                <a:xfrm>
                  <a:off x="-523354" y="3216277"/>
                  <a:ext cx="104775" cy="209550"/>
                </a:xfrm>
                <a:custGeom>
                  <a:avLst/>
                  <a:gdLst>
                    <a:gd name="T0" fmla="*/ 2147483647 w 66"/>
                    <a:gd name="T1" fmla="*/ 0 h 132"/>
                    <a:gd name="T2" fmla="*/ 0 w 66"/>
                    <a:gd name="T3" fmla="*/ 2147483647 h 132"/>
                    <a:gd name="T4" fmla="*/ 2147483647 w 66"/>
                    <a:gd name="T5" fmla="*/ 2147483647 h 132"/>
                    <a:gd name="T6" fmla="*/ 2147483647 w 66"/>
                    <a:gd name="T7" fmla="*/ 2147483647 h 132"/>
                    <a:gd name="T8" fmla="*/ 2147483647 w 66"/>
                    <a:gd name="T9" fmla="*/ 0 h 1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6" h="132">
                      <a:moveTo>
                        <a:pt x="10" y="0"/>
                      </a:moveTo>
                      <a:lnTo>
                        <a:pt x="0" y="47"/>
                      </a:lnTo>
                      <a:lnTo>
                        <a:pt x="10" y="132"/>
                      </a:lnTo>
                      <a:lnTo>
                        <a:pt x="66" y="66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F2F2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57" name="Freeform 156"/>
                <p:cNvSpPr>
                  <a:spLocks/>
                </p:cNvSpPr>
                <p:nvPr/>
              </p:nvSpPr>
              <p:spPr bwMode="auto">
                <a:xfrm>
                  <a:off x="-553516" y="2751140"/>
                  <a:ext cx="344488" cy="344488"/>
                </a:xfrm>
                <a:custGeom>
                  <a:avLst/>
                  <a:gdLst>
                    <a:gd name="T0" fmla="*/ 2147483647 w 23"/>
                    <a:gd name="T1" fmla="*/ 2147483647 h 23"/>
                    <a:gd name="T2" fmla="*/ 0 w 23"/>
                    <a:gd name="T3" fmla="*/ 2147483647 h 23"/>
                    <a:gd name="T4" fmla="*/ 2147483647 w 23"/>
                    <a:gd name="T5" fmla="*/ 0 h 23"/>
                    <a:gd name="T6" fmla="*/ 2147483647 w 23"/>
                    <a:gd name="T7" fmla="*/ 2147483647 h 23"/>
                    <a:gd name="T8" fmla="*/ 2147483647 w 23"/>
                    <a:gd name="T9" fmla="*/ 2147483647 h 23"/>
                    <a:gd name="T10" fmla="*/ 2147483647 w 23"/>
                    <a:gd name="T11" fmla="*/ 2147483647 h 23"/>
                    <a:gd name="T12" fmla="*/ 2147483647 w 23"/>
                    <a:gd name="T13" fmla="*/ 2147483647 h 23"/>
                    <a:gd name="T14" fmla="*/ 2147483647 w 23"/>
                    <a:gd name="T15" fmla="*/ 2147483647 h 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3" h="23">
                      <a:moveTo>
                        <a:pt x="1" y="7"/>
                      </a:moveTo>
                      <a:cubicBezTo>
                        <a:pt x="1" y="7"/>
                        <a:pt x="0" y="6"/>
                        <a:pt x="0" y="5"/>
                      </a:cubicBezTo>
                      <a:cubicBezTo>
                        <a:pt x="0" y="4"/>
                        <a:pt x="3" y="1"/>
                        <a:pt x="5" y="0"/>
                      </a:cubicBezTo>
                      <a:cubicBezTo>
                        <a:pt x="8" y="0"/>
                        <a:pt x="15" y="1"/>
                        <a:pt x="15" y="1"/>
                      </a:cubicBezTo>
                      <a:cubicBezTo>
                        <a:pt x="15" y="1"/>
                        <a:pt x="19" y="3"/>
                        <a:pt x="21" y="6"/>
                      </a:cubicBezTo>
                      <a:cubicBezTo>
                        <a:pt x="23" y="10"/>
                        <a:pt x="22" y="13"/>
                        <a:pt x="22" y="13"/>
                      </a:cubicBezTo>
                      <a:cubicBezTo>
                        <a:pt x="22" y="13"/>
                        <a:pt x="23" y="19"/>
                        <a:pt x="20" y="21"/>
                      </a:cubicBezTo>
                      <a:cubicBezTo>
                        <a:pt x="20" y="21"/>
                        <a:pt x="13" y="23"/>
                        <a:pt x="1" y="7"/>
                      </a:cubicBezTo>
                      <a:close/>
                    </a:path>
                  </a:pathLst>
                </a:custGeom>
                <a:solidFill>
                  <a:srgbClr val="1212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58" name="Freeform 157"/>
                <p:cNvSpPr>
                  <a:spLocks/>
                </p:cNvSpPr>
                <p:nvPr/>
              </p:nvSpPr>
              <p:spPr bwMode="auto">
                <a:xfrm>
                  <a:off x="-372541" y="3216277"/>
                  <a:ext cx="149225" cy="209550"/>
                </a:xfrm>
                <a:custGeom>
                  <a:avLst/>
                  <a:gdLst>
                    <a:gd name="T0" fmla="*/ 0 w 10"/>
                    <a:gd name="T1" fmla="*/ 2147483647 h 14"/>
                    <a:gd name="T2" fmla="*/ 2147483647 w 10"/>
                    <a:gd name="T3" fmla="*/ 2147483647 h 14"/>
                    <a:gd name="T4" fmla="*/ 2147483647 w 10"/>
                    <a:gd name="T5" fmla="*/ 2147483647 h 14"/>
                    <a:gd name="T6" fmla="*/ 2147483647 w 10"/>
                    <a:gd name="T7" fmla="*/ 0 h 14"/>
                    <a:gd name="T8" fmla="*/ 0 w 10"/>
                    <a:gd name="T9" fmla="*/ 2147483647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" h="14">
                      <a:moveTo>
                        <a:pt x="0" y="7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10" y="6"/>
                        <a:pt x="9" y="5"/>
                      </a:cubicBezTo>
                      <a:cubicBezTo>
                        <a:pt x="9" y="5"/>
                        <a:pt x="5" y="1"/>
                        <a:pt x="6" y="0"/>
                      </a:cubicBezTo>
                      <a:cubicBezTo>
                        <a:pt x="6" y="0"/>
                        <a:pt x="3" y="7"/>
                        <a:pt x="0" y="7"/>
                      </a:cubicBezTo>
                      <a:close/>
                    </a:path>
                  </a:pathLst>
                </a:custGeom>
                <a:solidFill>
                  <a:srgbClr val="F2F2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59" name="Freeform 158"/>
                <p:cNvSpPr>
                  <a:spLocks/>
                </p:cNvSpPr>
                <p:nvPr/>
              </p:nvSpPr>
              <p:spPr bwMode="auto">
                <a:xfrm>
                  <a:off x="-583679" y="2841627"/>
                  <a:ext cx="360363" cy="388938"/>
                </a:xfrm>
                <a:custGeom>
                  <a:avLst/>
                  <a:gdLst>
                    <a:gd name="T0" fmla="*/ 2147483647 w 24"/>
                    <a:gd name="T1" fmla="*/ 2147483647 h 26"/>
                    <a:gd name="T2" fmla="*/ 2147483647 w 24"/>
                    <a:gd name="T3" fmla="*/ 2147483647 h 26"/>
                    <a:gd name="T4" fmla="*/ 2147483647 w 24"/>
                    <a:gd name="T5" fmla="*/ 2147483647 h 26"/>
                    <a:gd name="T6" fmla="*/ 2147483647 w 24"/>
                    <a:gd name="T7" fmla="*/ 2147483647 h 26"/>
                    <a:gd name="T8" fmla="*/ 2147483647 w 24"/>
                    <a:gd name="T9" fmla="*/ 2147483647 h 26"/>
                    <a:gd name="T10" fmla="*/ 2147483647 w 24"/>
                    <a:gd name="T11" fmla="*/ 2147483647 h 26"/>
                    <a:gd name="T12" fmla="*/ 2147483647 w 24"/>
                    <a:gd name="T13" fmla="*/ 2147483647 h 26"/>
                    <a:gd name="T14" fmla="*/ 2147483647 w 24"/>
                    <a:gd name="T15" fmla="*/ 2147483647 h 26"/>
                    <a:gd name="T16" fmla="*/ 2147483647 w 24"/>
                    <a:gd name="T17" fmla="*/ 2147483647 h 26"/>
                    <a:gd name="T18" fmla="*/ 2147483647 w 24"/>
                    <a:gd name="T19" fmla="*/ 2147483647 h 26"/>
                    <a:gd name="T20" fmla="*/ 2147483647 w 24"/>
                    <a:gd name="T21" fmla="*/ 2147483647 h 26"/>
                    <a:gd name="T22" fmla="*/ 2147483647 w 24"/>
                    <a:gd name="T23" fmla="*/ 2147483647 h 26"/>
                    <a:gd name="T24" fmla="*/ 2147483647 w 24"/>
                    <a:gd name="T25" fmla="*/ 2147483647 h 26"/>
                    <a:gd name="T26" fmla="*/ 2147483647 w 24"/>
                    <a:gd name="T27" fmla="*/ 2147483647 h 26"/>
                    <a:gd name="T28" fmla="*/ 2147483647 w 24"/>
                    <a:gd name="T29" fmla="*/ 2147483647 h 26"/>
                    <a:gd name="T30" fmla="*/ 2147483647 w 24"/>
                    <a:gd name="T31" fmla="*/ 2147483647 h 26"/>
                    <a:gd name="T32" fmla="*/ 2147483647 w 24"/>
                    <a:gd name="T33" fmla="*/ 2147483647 h 26"/>
                    <a:gd name="T34" fmla="*/ 0 w 24"/>
                    <a:gd name="T35" fmla="*/ 2147483647 h 26"/>
                    <a:gd name="T36" fmla="*/ 2147483647 w 24"/>
                    <a:gd name="T37" fmla="*/ 2147483647 h 26"/>
                    <a:gd name="T38" fmla="*/ 2147483647 w 24"/>
                    <a:gd name="T39" fmla="*/ 2147483647 h 2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24" h="26">
                      <a:moveTo>
                        <a:pt x="4" y="25"/>
                      </a:moveTo>
                      <a:cubicBezTo>
                        <a:pt x="4" y="25"/>
                        <a:pt x="7" y="26"/>
                        <a:pt x="7" y="26"/>
                      </a:cubicBezTo>
                      <a:cubicBezTo>
                        <a:pt x="8" y="26"/>
                        <a:pt x="13" y="25"/>
                        <a:pt x="15" y="22"/>
                      </a:cubicBezTo>
                      <a:cubicBezTo>
                        <a:pt x="18" y="19"/>
                        <a:pt x="18" y="18"/>
                        <a:pt x="18" y="18"/>
                      </a:cubicBezTo>
                      <a:cubicBezTo>
                        <a:pt x="18" y="18"/>
                        <a:pt x="19" y="18"/>
                        <a:pt x="20" y="18"/>
                      </a:cubicBezTo>
                      <a:cubicBezTo>
                        <a:pt x="20" y="18"/>
                        <a:pt x="22" y="14"/>
                        <a:pt x="22" y="14"/>
                      </a:cubicBezTo>
                      <a:cubicBezTo>
                        <a:pt x="23" y="13"/>
                        <a:pt x="24" y="10"/>
                        <a:pt x="23" y="9"/>
                      </a:cubicBezTo>
                      <a:cubicBezTo>
                        <a:pt x="21" y="9"/>
                        <a:pt x="20" y="10"/>
                        <a:pt x="19" y="10"/>
                      </a:cubicBezTo>
                      <a:cubicBezTo>
                        <a:pt x="19" y="10"/>
                        <a:pt x="18" y="13"/>
                        <a:pt x="18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8" y="11"/>
                        <a:pt x="17" y="10"/>
                      </a:cubicBezTo>
                      <a:cubicBezTo>
                        <a:pt x="17" y="9"/>
                        <a:pt x="14" y="6"/>
                        <a:pt x="14" y="6"/>
                      </a:cubicBezTo>
                      <a:cubicBezTo>
                        <a:pt x="14" y="5"/>
                        <a:pt x="15" y="5"/>
                        <a:pt x="15" y="4"/>
                      </a:cubicBezTo>
                      <a:cubicBezTo>
                        <a:pt x="16" y="4"/>
                        <a:pt x="13" y="1"/>
                        <a:pt x="12" y="1"/>
                      </a:cubicBezTo>
                      <a:cubicBezTo>
                        <a:pt x="12" y="0"/>
                        <a:pt x="5" y="0"/>
                        <a:pt x="3" y="1"/>
                      </a:cubicBezTo>
                      <a:cubicBezTo>
                        <a:pt x="3" y="1"/>
                        <a:pt x="1" y="4"/>
                        <a:pt x="1" y="7"/>
                      </a:cubicBezTo>
                      <a:cubicBezTo>
                        <a:pt x="1" y="7"/>
                        <a:pt x="1" y="9"/>
                        <a:pt x="1" y="9"/>
                      </a:cubicBezTo>
                      <a:cubicBezTo>
                        <a:pt x="1" y="10"/>
                        <a:pt x="0" y="11"/>
                        <a:pt x="0" y="14"/>
                      </a:cubicBezTo>
                      <a:cubicBezTo>
                        <a:pt x="1" y="17"/>
                        <a:pt x="2" y="20"/>
                        <a:pt x="3" y="21"/>
                      </a:cubicBezTo>
                      <a:cubicBezTo>
                        <a:pt x="3" y="23"/>
                        <a:pt x="3" y="24"/>
                        <a:pt x="4" y="25"/>
                      </a:cubicBezTo>
                      <a:close/>
                    </a:path>
                  </a:pathLst>
                </a:custGeom>
                <a:solidFill>
                  <a:srgbClr val="F1B1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60" name="Freeform 159"/>
                <p:cNvSpPr>
                  <a:spLocks/>
                </p:cNvSpPr>
                <p:nvPr/>
              </p:nvSpPr>
              <p:spPr bwMode="auto">
                <a:xfrm>
                  <a:off x="-537641" y="2855915"/>
                  <a:ext cx="314325" cy="374650"/>
                </a:xfrm>
                <a:custGeom>
                  <a:avLst/>
                  <a:gdLst>
                    <a:gd name="T0" fmla="*/ 2147483647 w 21"/>
                    <a:gd name="T1" fmla="*/ 2147483647 h 25"/>
                    <a:gd name="T2" fmla="*/ 2147483647 w 21"/>
                    <a:gd name="T3" fmla="*/ 2147483647 h 25"/>
                    <a:gd name="T4" fmla="*/ 2147483647 w 21"/>
                    <a:gd name="T5" fmla="*/ 2147483647 h 25"/>
                    <a:gd name="T6" fmla="*/ 2147483647 w 21"/>
                    <a:gd name="T7" fmla="*/ 2147483647 h 25"/>
                    <a:gd name="T8" fmla="*/ 2147483647 w 21"/>
                    <a:gd name="T9" fmla="*/ 2147483647 h 25"/>
                    <a:gd name="T10" fmla="*/ 2147483647 w 21"/>
                    <a:gd name="T11" fmla="*/ 2147483647 h 25"/>
                    <a:gd name="T12" fmla="*/ 2147483647 w 21"/>
                    <a:gd name="T13" fmla="*/ 2147483647 h 25"/>
                    <a:gd name="T14" fmla="*/ 2147483647 w 21"/>
                    <a:gd name="T15" fmla="*/ 0 h 25"/>
                    <a:gd name="T16" fmla="*/ 2147483647 w 21"/>
                    <a:gd name="T17" fmla="*/ 0 h 25"/>
                    <a:gd name="T18" fmla="*/ 2147483647 w 21"/>
                    <a:gd name="T19" fmla="*/ 2147483647 h 25"/>
                    <a:gd name="T20" fmla="*/ 2147483647 w 21"/>
                    <a:gd name="T21" fmla="*/ 2147483647 h 25"/>
                    <a:gd name="T22" fmla="*/ 2147483647 w 21"/>
                    <a:gd name="T23" fmla="*/ 2147483647 h 25"/>
                    <a:gd name="T24" fmla="*/ 2147483647 w 21"/>
                    <a:gd name="T25" fmla="*/ 2147483647 h 25"/>
                    <a:gd name="T26" fmla="*/ 2147483647 w 21"/>
                    <a:gd name="T27" fmla="*/ 2147483647 h 25"/>
                    <a:gd name="T28" fmla="*/ 2147483647 w 21"/>
                    <a:gd name="T29" fmla="*/ 2147483647 h 25"/>
                    <a:gd name="T30" fmla="*/ 2147483647 w 21"/>
                    <a:gd name="T31" fmla="*/ 2147483647 h 25"/>
                    <a:gd name="T32" fmla="*/ 2147483647 w 21"/>
                    <a:gd name="T33" fmla="*/ 2147483647 h 25"/>
                    <a:gd name="T34" fmla="*/ 0 w 21"/>
                    <a:gd name="T35" fmla="*/ 2147483647 h 25"/>
                    <a:gd name="T36" fmla="*/ 2147483647 w 21"/>
                    <a:gd name="T37" fmla="*/ 2147483647 h 25"/>
                    <a:gd name="T38" fmla="*/ 2147483647 w 21"/>
                    <a:gd name="T39" fmla="*/ 2147483647 h 25"/>
                    <a:gd name="T40" fmla="*/ 2147483647 w 21"/>
                    <a:gd name="T41" fmla="*/ 2147483647 h 25"/>
                    <a:gd name="T42" fmla="*/ 2147483647 w 21"/>
                    <a:gd name="T43" fmla="*/ 2147483647 h 25"/>
                    <a:gd name="T44" fmla="*/ 2147483647 w 21"/>
                    <a:gd name="T45" fmla="*/ 2147483647 h 25"/>
                    <a:gd name="T46" fmla="*/ 2147483647 w 21"/>
                    <a:gd name="T47" fmla="*/ 2147483647 h 25"/>
                    <a:gd name="T48" fmla="*/ 2147483647 w 21"/>
                    <a:gd name="T49" fmla="*/ 2147483647 h 25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1" h="25">
                      <a:moveTo>
                        <a:pt x="20" y="8"/>
                      </a:moveTo>
                      <a:cubicBezTo>
                        <a:pt x="18" y="8"/>
                        <a:pt x="17" y="9"/>
                        <a:pt x="16" y="9"/>
                      </a:cubicBezTo>
                      <a:cubicBezTo>
                        <a:pt x="16" y="9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5" y="10"/>
                        <a:pt x="14" y="9"/>
                      </a:cubicBezTo>
                      <a:cubicBezTo>
                        <a:pt x="14" y="8"/>
                        <a:pt x="11" y="5"/>
                        <a:pt x="11" y="5"/>
                      </a:cubicBezTo>
                      <a:cubicBezTo>
                        <a:pt x="11" y="4"/>
                        <a:pt x="12" y="4"/>
                        <a:pt x="12" y="3"/>
                      </a:cubicBezTo>
                      <a:cubicBezTo>
                        <a:pt x="13" y="3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2"/>
                        <a:pt x="5" y="6"/>
                        <a:pt x="5" y="6"/>
                      </a:cubicBezTo>
                      <a:cubicBezTo>
                        <a:pt x="6" y="6"/>
                        <a:pt x="8" y="7"/>
                        <a:pt x="8" y="7"/>
                      </a:cubicBezTo>
                      <a:cubicBezTo>
                        <a:pt x="8" y="7"/>
                        <a:pt x="8" y="8"/>
                        <a:pt x="9" y="9"/>
                      </a:cubicBezTo>
                      <a:cubicBezTo>
                        <a:pt x="9" y="10"/>
                        <a:pt x="10" y="9"/>
                        <a:pt x="10" y="10"/>
                      </a:cubicBezTo>
                      <a:cubicBezTo>
                        <a:pt x="11" y="10"/>
                        <a:pt x="11" y="13"/>
                        <a:pt x="10" y="14"/>
                      </a:cubicBezTo>
                      <a:cubicBezTo>
                        <a:pt x="9" y="15"/>
                        <a:pt x="6" y="14"/>
                        <a:pt x="6" y="14"/>
                      </a:cubicBezTo>
                      <a:cubicBezTo>
                        <a:pt x="8" y="16"/>
                        <a:pt x="7" y="19"/>
                        <a:pt x="7" y="20"/>
                      </a:cubicBezTo>
                      <a:cubicBezTo>
                        <a:pt x="7" y="21"/>
                        <a:pt x="5" y="22"/>
                        <a:pt x="4" y="23"/>
                      </a:cubicBezTo>
                      <a:cubicBezTo>
                        <a:pt x="3" y="23"/>
                        <a:pt x="1" y="23"/>
                        <a:pt x="0" y="22"/>
                      </a:cubicBezTo>
                      <a:cubicBezTo>
                        <a:pt x="0" y="23"/>
                        <a:pt x="0" y="23"/>
                        <a:pt x="1" y="24"/>
                      </a:cubicBezTo>
                      <a:cubicBezTo>
                        <a:pt x="1" y="24"/>
                        <a:pt x="4" y="25"/>
                        <a:pt x="4" y="25"/>
                      </a:cubicBezTo>
                      <a:cubicBezTo>
                        <a:pt x="5" y="25"/>
                        <a:pt x="10" y="24"/>
                        <a:pt x="12" y="21"/>
                      </a:cubicBezTo>
                      <a:cubicBezTo>
                        <a:pt x="15" y="18"/>
                        <a:pt x="15" y="17"/>
                        <a:pt x="15" y="17"/>
                      </a:cubicBezTo>
                      <a:cubicBezTo>
                        <a:pt x="15" y="17"/>
                        <a:pt x="16" y="17"/>
                        <a:pt x="17" y="17"/>
                      </a:cubicBezTo>
                      <a:cubicBezTo>
                        <a:pt x="17" y="17"/>
                        <a:pt x="19" y="13"/>
                        <a:pt x="19" y="13"/>
                      </a:cubicBezTo>
                      <a:cubicBezTo>
                        <a:pt x="20" y="12"/>
                        <a:pt x="21" y="9"/>
                        <a:pt x="20" y="8"/>
                      </a:cubicBezTo>
                      <a:close/>
                    </a:path>
                  </a:pathLst>
                </a:custGeom>
                <a:solidFill>
                  <a:srgbClr val="E99D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61" name="Freeform 160"/>
                <p:cNvSpPr>
                  <a:spLocks/>
                </p:cNvSpPr>
                <p:nvPr/>
              </p:nvSpPr>
              <p:spPr bwMode="auto">
                <a:xfrm>
                  <a:off x="-942454" y="3471865"/>
                  <a:ext cx="254000" cy="600075"/>
                </a:xfrm>
                <a:custGeom>
                  <a:avLst/>
                  <a:gdLst>
                    <a:gd name="T0" fmla="*/ 2147483647 w 17"/>
                    <a:gd name="T1" fmla="*/ 0 h 40"/>
                    <a:gd name="T2" fmla="*/ 2147483647 w 17"/>
                    <a:gd name="T3" fmla="*/ 2147483647 h 40"/>
                    <a:gd name="T4" fmla="*/ 2147483647 w 17"/>
                    <a:gd name="T5" fmla="*/ 2147483647 h 40"/>
                    <a:gd name="T6" fmla="*/ 2147483647 w 17"/>
                    <a:gd name="T7" fmla="*/ 2147483647 h 40"/>
                    <a:gd name="T8" fmla="*/ 2147483647 w 17"/>
                    <a:gd name="T9" fmla="*/ 2147483647 h 40"/>
                    <a:gd name="T10" fmla="*/ 2147483647 w 17"/>
                    <a:gd name="T11" fmla="*/ 2147483647 h 40"/>
                    <a:gd name="T12" fmla="*/ 2147483647 w 17"/>
                    <a:gd name="T13" fmla="*/ 2147483647 h 40"/>
                    <a:gd name="T14" fmla="*/ 0 w 17"/>
                    <a:gd name="T15" fmla="*/ 2147483647 h 40"/>
                    <a:gd name="T16" fmla="*/ 0 w 17"/>
                    <a:gd name="T17" fmla="*/ 2147483647 h 40"/>
                    <a:gd name="T18" fmla="*/ 2147483647 w 17"/>
                    <a:gd name="T19" fmla="*/ 2147483647 h 40"/>
                    <a:gd name="T20" fmla="*/ 2147483647 w 17"/>
                    <a:gd name="T21" fmla="*/ 2147483647 h 40"/>
                    <a:gd name="T22" fmla="*/ 2147483647 w 17"/>
                    <a:gd name="T23" fmla="*/ 2147483647 h 40"/>
                    <a:gd name="T24" fmla="*/ 2147483647 w 17"/>
                    <a:gd name="T25" fmla="*/ 2147483647 h 40"/>
                    <a:gd name="T26" fmla="*/ 2147483647 w 17"/>
                    <a:gd name="T27" fmla="*/ 2147483647 h 40"/>
                    <a:gd name="T28" fmla="*/ 2147483647 w 17"/>
                    <a:gd name="T29" fmla="*/ 2147483647 h 40"/>
                    <a:gd name="T30" fmla="*/ 2147483647 w 17"/>
                    <a:gd name="T31" fmla="*/ 0 h 4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7" h="40">
                      <a:moveTo>
                        <a:pt x="11" y="0"/>
                      </a:moveTo>
                      <a:cubicBezTo>
                        <a:pt x="11" y="5"/>
                        <a:pt x="11" y="15"/>
                        <a:pt x="12" y="18"/>
                      </a:cubicBezTo>
                      <a:cubicBezTo>
                        <a:pt x="14" y="22"/>
                        <a:pt x="13" y="24"/>
                        <a:pt x="13" y="2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9" y="25"/>
                        <a:pt x="8" y="22"/>
                      </a:cubicBezTo>
                      <a:cubicBezTo>
                        <a:pt x="8" y="22"/>
                        <a:pt x="9" y="27"/>
                        <a:pt x="11" y="29"/>
                      </a:cubicBezTo>
                      <a:cubicBezTo>
                        <a:pt x="11" y="29"/>
                        <a:pt x="1" y="27"/>
                        <a:pt x="0" y="30"/>
                      </a:cubicBezTo>
                      <a:cubicBezTo>
                        <a:pt x="0" y="30"/>
                        <a:pt x="0" y="30"/>
                        <a:pt x="0" y="31"/>
                      </a:cubicBezTo>
                      <a:cubicBezTo>
                        <a:pt x="0" y="31"/>
                        <a:pt x="6" y="28"/>
                        <a:pt x="11" y="32"/>
                      </a:cubicBezTo>
                      <a:cubicBezTo>
                        <a:pt x="11" y="32"/>
                        <a:pt x="3" y="32"/>
                        <a:pt x="2" y="37"/>
                      </a:cubicBezTo>
                      <a:cubicBezTo>
                        <a:pt x="2" y="37"/>
                        <a:pt x="8" y="32"/>
                        <a:pt x="14" y="36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39"/>
                        <a:pt x="17" y="9"/>
                        <a:pt x="13" y="3"/>
                      </a:cubicBezTo>
                      <a:cubicBezTo>
                        <a:pt x="12" y="2"/>
                        <a:pt x="11" y="1"/>
                        <a:pt x="11" y="0"/>
                      </a:cubicBezTo>
                      <a:close/>
                    </a:path>
                  </a:pathLst>
                </a:cu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6962" name="Freeform 161"/>
                <p:cNvSpPr>
                  <a:spLocks/>
                </p:cNvSpPr>
                <p:nvPr/>
              </p:nvSpPr>
              <p:spPr bwMode="auto">
                <a:xfrm>
                  <a:off x="-883716" y="4071940"/>
                  <a:ext cx="180975" cy="150813"/>
                </a:xfrm>
                <a:custGeom>
                  <a:avLst/>
                  <a:gdLst>
                    <a:gd name="T0" fmla="*/ 0 w 12"/>
                    <a:gd name="T1" fmla="*/ 2147483647 h 10"/>
                    <a:gd name="T2" fmla="*/ 2147483647 w 12"/>
                    <a:gd name="T3" fmla="*/ 2147483647 h 10"/>
                    <a:gd name="T4" fmla="*/ 2147483647 w 12"/>
                    <a:gd name="T5" fmla="*/ 0 h 10"/>
                    <a:gd name="T6" fmla="*/ 0 w 12"/>
                    <a:gd name="T7" fmla="*/ 2147483647 h 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2" h="10">
                      <a:moveTo>
                        <a:pt x="0" y="10"/>
                      </a:moveTo>
                      <a:cubicBezTo>
                        <a:pt x="0" y="10"/>
                        <a:pt x="7" y="5"/>
                        <a:pt x="12" y="3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2" y="6"/>
                        <a:pt x="0" y="10"/>
                      </a:cubicBezTo>
                      <a:close/>
                    </a:path>
                  </a:pathLst>
                </a:custGeom>
                <a:solidFill>
                  <a:srgbClr val="BABA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</p:grpSp>
          <p:sp>
            <p:nvSpPr>
              <p:cNvPr id="45" name="椭圆 44"/>
              <p:cNvSpPr/>
              <p:nvPr/>
            </p:nvSpPr>
            <p:spPr>
              <a:xfrm flipH="1">
                <a:off x="-47059" y="5003483"/>
                <a:ext cx="723782" cy="1927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43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矩形 1"/>
              <p:cNvSpPr>
                <a:spLocks noChangeArrowheads="1"/>
              </p:cNvSpPr>
              <p:nvPr/>
            </p:nvSpPr>
            <p:spPr bwMode="auto">
              <a:xfrm>
                <a:off x="2532867" y="1140169"/>
                <a:ext cx="1896799" cy="512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  <a:scene3d>
                  <a:camera prst="perspectiveRight">
                    <a:rot lat="20099998" lon="20399999" rev="0"/>
                  </a:camera>
                  <a:lightRig rig="threePt" dir="t"/>
                </a:scene3d>
              </a:bodyPr>
              <a:lstStyle/>
              <a:p>
                <a:pPr algn="just" eaLnBrk="0" hangingPunct="0">
                  <a:defRPr/>
                </a:pPr>
                <a:r>
                  <a:rPr lang="zh-CN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上海锐普广告有限公司是中国第一家精品</a:t>
                </a:r>
                <a:r>
                  <a:rPr lang="en-US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设计机构。</a:t>
                </a:r>
              </a:p>
            </p:txBody>
          </p:sp>
          <p:sp>
            <p:nvSpPr>
              <p:cNvPr id="47" name="矩形 1"/>
              <p:cNvSpPr>
                <a:spLocks noChangeArrowheads="1"/>
              </p:cNvSpPr>
              <p:nvPr/>
            </p:nvSpPr>
            <p:spPr bwMode="auto">
              <a:xfrm>
                <a:off x="3212976" y="2656819"/>
                <a:ext cx="2232248" cy="512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  <a:scene3d>
                  <a:camera prst="perspectiveRight" fov="6000000">
                    <a:rot lat="20423360" lon="19765087" rev="268090"/>
                  </a:camera>
                  <a:lightRig rig="threePt" dir="t"/>
                </a:scene3d>
              </a:bodyPr>
              <a:lstStyle/>
              <a:p>
                <a:pPr algn="just" eaLnBrk="0" hangingPunct="0">
                  <a:defRPr/>
                </a:pPr>
                <a:r>
                  <a:rPr lang="zh-CN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上海锐普广告有限公司是中国第一家精品</a:t>
                </a:r>
                <a:r>
                  <a:rPr lang="en-US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设计机构。</a:t>
                </a:r>
              </a:p>
            </p:txBody>
          </p:sp>
          <p:sp>
            <p:nvSpPr>
              <p:cNvPr id="48" name="矩形 1"/>
              <p:cNvSpPr>
                <a:spLocks noChangeArrowheads="1"/>
              </p:cNvSpPr>
              <p:nvPr/>
            </p:nvSpPr>
            <p:spPr bwMode="auto">
              <a:xfrm>
                <a:off x="1782430" y="3931316"/>
                <a:ext cx="2569145" cy="512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  <a:scene3d>
                  <a:camera prst="perspectiveRight" fov="2700000">
                    <a:rot lat="21231611" lon="40661" rev="0"/>
                  </a:camera>
                  <a:lightRig rig="threePt" dir="t"/>
                </a:scene3d>
              </a:bodyPr>
              <a:lstStyle/>
              <a:p>
                <a:pPr algn="just" eaLnBrk="0" hangingPunct="0">
                  <a:defRPr/>
                </a:pPr>
                <a:r>
                  <a:rPr lang="zh-CN" altLang="zh-CN" sz="1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上海锐普广告有限公司</a:t>
                </a:r>
                <a:r>
                  <a:rPr lang="zh-CN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是中国第一家精品</a:t>
                </a:r>
                <a:r>
                  <a:rPr lang="en-US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设计机构。</a:t>
                </a: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963548" y="5014124"/>
                <a:ext cx="50711" cy="52330"/>
              </a:xfrm>
              <a:prstGeom prst="ellipse">
                <a:avLst/>
              </a:prstGeom>
              <a:solidFill>
                <a:schemeClr val="bg1">
                  <a:alpha val="16000"/>
                </a:schemeClr>
              </a:solidFill>
              <a:ln>
                <a:noFill/>
              </a:ln>
              <a:effectLst>
                <a:glow rad="711200">
                  <a:schemeClr val="bg1">
                    <a:alpha val="88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0" name="椭圆 49"/>
            <p:cNvSpPr>
              <a:spLocks noChangeArrowheads="1"/>
            </p:cNvSpPr>
            <p:nvPr/>
          </p:nvSpPr>
          <p:spPr bwMode="auto">
            <a:xfrm rot="16473260">
              <a:off x="1293405" y="4195854"/>
              <a:ext cx="1059354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椭圆 50"/>
            <p:cNvSpPr>
              <a:spLocks noChangeArrowheads="1"/>
            </p:cNvSpPr>
            <p:nvPr/>
          </p:nvSpPr>
          <p:spPr bwMode="auto">
            <a:xfrm>
              <a:off x="2005398" y="4393545"/>
              <a:ext cx="2647737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椭圆 51"/>
            <p:cNvSpPr>
              <a:spLocks noChangeArrowheads="1"/>
            </p:cNvSpPr>
            <p:nvPr/>
          </p:nvSpPr>
          <p:spPr bwMode="auto">
            <a:xfrm rot="5248852">
              <a:off x="4456480" y="4220561"/>
              <a:ext cx="86358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椭圆 52"/>
            <p:cNvSpPr>
              <a:spLocks noChangeArrowheads="1"/>
            </p:cNvSpPr>
            <p:nvPr/>
          </p:nvSpPr>
          <p:spPr bwMode="auto">
            <a:xfrm>
              <a:off x="1876562" y="4757585"/>
              <a:ext cx="2794084" cy="5501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椭圆 53"/>
            <p:cNvSpPr>
              <a:spLocks noChangeArrowheads="1"/>
            </p:cNvSpPr>
            <p:nvPr/>
          </p:nvSpPr>
          <p:spPr bwMode="auto">
            <a:xfrm rot="5248852">
              <a:off x="4342074" y="2067365"/>
              <a:ext cx="86358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>
              <a:spLocks noChangeArrowheads="1"/>
            </p:cNvSpPr>
            <p:nvPr/>
          </p:nvSpPr>
          <p:spPr bwMode="auto">
            <a:xfrm rot="742135">
              <a:off x="2915410" y="1310260"/>
              <a:ext cx="1960818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椭圆 55"/>
            <p:cNvSpPr>
              <a:spLocks noChangeArrowheads="1"/>
            </p:cNvSpPr>
            <p:nvPr/>
          </p:nvSpPr>
          <p:spPr bwMode="auto">
            <a:xfrm rot="525766">
              <a:off x="3607777" y="2925947"/>
              <a:ext cx="1960818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椭圆 56"/>
            <p:cNvSpPr>
              <a:spLocks noChangeArrowheads="1"/>
            </p:cNvSpPr>
            <p:nvPr/>
          </p:nvSpPr>
          <p:spPr bwMode="auto">
            <a:xfrm rot="5210914">
              <a:off x="5513025" y="3341488"/>
              <a:ext cx="388848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椭圆 57"/>
            <p:cNvSpPr>
              <a:spLocks noChangeArrowheads="1"/>
            </p:cNvSpPr>
            <p:nvPr/>
          </p:nvSpPr>
          <p:spPr bwMode="auto">
            <a:xfrm rot="3014536">
              <a:off x="1694877" y="4684644"/>
              <a:ext cx="275885" cy="5343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970399" y="2918272"/>
            <a:ext cx="2925762" cy="4206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133">
                <a:solidFill>
                  <a:prstClr val="black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堆积立体三项层级关系</a:t>
            </a:r>
          </a:p>
        </p:txBody>
      </p:sp>
      <p:sp>
        <p:nvSpPr>
          <p:cNvPr id="61" name="椭圆 60"/>
          <p:cNvSpPr>
            <a:spLocks noChangeArrowheads="1"/>
          </p:cNvSpPr>
          <p:nvPr/>
        </p:nvSpPr>
        <p:spPr bwMode="auto">
          <a:xfrm rot="16200000">
            <a:off x="4419343" y="3801417"/>
            <a:ext cx="662403" cy="8127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椭圆 61"/>
          <p:cNvSpPr>
            <a:spLocks noChangeArrowheads="1"/>
          </p:cNvSpPr>
          <p:nvPr/>
        </p:nvSpPr>
        <p:spPr bwMode="auto">
          <a:xfrm rot="16200000">
            <a:off x="4694961" y="3778889"/>
            <a:ext cx="662403" cy="8127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>
            <a:spLocks noChangeArrowheads="1"/>
          </p:cNvSpPr>
          <p:nvPr/>
        </p:nvSpPr>
        <p:spPr bwMode="auto">
          <a:xfrm rot="16200000">
            <a:off x="8672126" y="2784028"/>
            <a:ext cx="662403" cy="8127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椭圆 63"/>
          <p:cNvSpPr>
            <a:spLocks noChangeArrowheads="1"/>
          </p:cNvSpPr>
          <p:nvPr/>
        </p:nvSpPr>
        <p:spPr bwMode="auto">
          <a:xfrm rot="16200000">
            <a:off x="9061274" y="5385314"/>
            <a:ext cx="662403" cy="8127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676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8"/>
          <p:cNvSpPr>
            <a:spLocks/>
          </p:cNvSpPr>
          <p:nvPr/>
        </p:nvSpPr>
        <p:spPr bwMode="auto">
          <a:xfrm rot="9711658">
            <a:off x="6731000" y="4597400"/>
            <a:ext cx="400050" cy="250825"/>
          </a:xfrm>
          <a:custGeom>
            <a:avLst/>
            <a:gdLst>
              <a:gd name="T0" fmla="*/ 0 w 234"/>
              <a:gd name="T1" fmla="*/ 2147483647 h 196"/>
              <a:gd name="T2" fmla="*/ 2147483647 w 234"/>
              <a:gd name="T3" fmla="*/ 2147483647 h 196"/>
              <a:gd name="T4" fmla="*/ 2147483647 w 234"/>
              <a:gd name="T5" fmla="*/ 0 h 196"/>
              <a:gd name="T6" fmla="*/ 0 w 234"/>
              <a:gd name="T7" fmla="*/ 2147483647 h 19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4" h="196">
                <a:moveTo>
                  <a:pt x="0" y="45"/>
                </a:moveTo>
                <a:lnTo>
                  <a:pt x="182" y="196"/>
                </a:lnTo>
                <a:lnTo>
                  <a:pt x="234" y="0"/>
                </a:lnTo>
                <a:lnTo>
                  <a:pt x="0" y="45"/>
                </a:lnTo>
                <a:close/>
              </a:path>
            </a:pathLst>
          </a:custGeom>
          <a:gradFill rotWithShape="0">
            <a:gsLst>
              <a:gs pos="0">
                <a:srgbClr val="FF3300"/>
              </a:gs>
              <a:gs pos="11000">
                <a:srgbClr val="FF3300"/>
              </a:gs>
              <a:gs pos="33000">
                <a:srgbClr val="FFC000"/>
              </a:gs>
              <a:gs pos="62000">
                <a:srgbClr val="FFCD2D"/>
              </a:gs>
              <a:gs pos="100000">
                <a:srgbClr val="FF3300"/>
              </a:gs>
            </a:gsLst>
            <a:lin ang="14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15" name="Freeform 8"/>
          <p:cNvSpPr>
            <a:spLocks/>
          </p:cNvSpPr>
          <p:nvPr/>
        </p:nvSpPr>
        <p:spPr bwMode="auto">
          <a:xfrm rot="-175239">
            <a:off x="5765800" y="2878138"/>
            <a:ext cx="400050" cy="250825"/>
          </a:xfrm>
          <a:custGeom>
            <a:avLst/>
            <a:gdLst>
              <a:gd name="T0" fmla="*/ 0 w 234"/>
              <a:gd name="T1" fmla="*/ 2147483647 h 196"/>
              <a:gd name="T2" fmla="*/ 2147483647 w 234"/>
              <a:gd name="T3" fmla="*/ 2147483647 h 196"/>
              <a:gd name="T4" fmla="*/ 2147483647 w 234"/>
              <a:gd name="T5" fmla="*/ 0 h 196"/>
              <a:gd name="T6" fmla="*/ 0 w 234"/>
              <a:gd name="T7" fmla="*/ 2147483647 h 19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4" h="196">
                <a:moveTo>
                  <a:pt x="0" y="45"/>
                </a:moveTo>
                <a:lnTo>
                  <a:pt x="182" y="196"/>
                </a:lnTo>
                <a:lnTo>
                  <a:pt x="234" y="0"/>
                </a:lnTo>
                <a:lnTo>
                  <a:pt x="0" y="45"/>
                </a:lnTo>
                <a:close/>
              </a:path>
            </a:pathLst>
          </a:custGeom>
          <a:gradFill rotWithShape="0">
            <a:gsLst>
              <a:gs pos="0">
                <a:srgbClr val="F977BD"/>
              </a:gs>
              <a:gs pos="3999">
                <a:srgbClr val="F977BD"/>
              </a:gs>
              <a:gs pos="24001">
                <a:srgbClr val="F55591"/>
              </a:gs>
              <a:gs pos="64000">
                <a:srgbClr val="D1295C"/>
              </a:gs>
              <a:gs pos="100000">
                <a:srgbClr val="F977B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8" name="椭圆 187"/>
          <p:cNvSpPr>
            <a:spLocks noChangeArrowheads="1"/>
          </p:cNvSpPr>
          <p:nvPr/>
        </p:nvSpPr>
        <p:spPr bwMode="auto">
          <a:xfrm>
            <a:off x="3563058" y="2366369"/>
            <a:ext cx="4426985" cy="335825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55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椭圆 186"/>
          <p:cNvSpPr>
            <a:spLocks noChangeArrowheads="1"/>
          </p:cNvSpPr>
          <p:nvPr/>
        </p:nvSpPr>
        <p:spPr bwMode="auto">
          <a:xfrm>
            <a:off x="4994407" y="3891749"/>
            <a:ext cx="4426985" cy="335825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55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922" name="组合 89"/>
          <p:cNvGrpSpPr>
            <a:grpSpLocks/>
          </p:cNvGrpSpPr>
          <p:nvPr/>
        </p:nvGrpSpPr>
        <p:grpSpPr bwMode="auto">
          <a:xfrm flipH="1">
            <a:off x="2576513" y="4311650"/>
            <a:ext cx="827087" cy="1609725"/>
            <a:chOff x="4565650" y="1695450"/>
            <a:chExt cx="693738" cy="1800226"/>
          </a:xfrm>
        </p:grpSpPr>
        <p:sp>
          <p:nvSpPr>
            <p:cNvPr id="38989" name="Freeform 6"/>
            <p:cNvSpPr>
              <a:spLocks/>
            </p:cNvSpPr>
            <p:nvPr/>
          </p:nvSpPr>
          <p:spPr bwMode="auto">
            <a:xfrm>
              <a:off x="4684713" y="1838325"/>
              <a:ext cx="142875" cy="196850"/>
            </a:xfrm>
            <a:custGeom>
              <a:avLst/>
              <a:gdLst>
                <a:gd name="T0" fmla="*/ 2147483647 w 11"/>
                <a:gd name="T1" fmla="*/ 2147483647 h 15"/>
                <a:gd name="T2" fmla="*/ 0 w 11"/>
                <a:gd name="T3" fmla="*/ 2147483647 h 15"/>
                <a:gd name="T4" fmla="*/ 2147483647 w 11"/>
                <a:gd name="T5" fmla="*/ 2147483647 h 15"/>
                <a:gd name="T6" fmla="*/ 2147483647 w 11"/>
                <a:gd name="T7" fmla="*/ 2147483647 h 15"/>
                <a:gd name="T8" fmla="*/ 2147483647 w 11"/>
                <a:gd name="T9" fmla="*/ 2147483647 h 15"/>
                <a:gd name="T10" fmla="*/ 2147483647 w 11"/>
                <a:gd name="T11" fmla="*/ 2147483647 h 15"/>
                <a:gd name="T12" fmla="*/ 2147483647 w 11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5">
                  <a:moveTo>
                    <a:pt x="1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2"/>
                    <a:pt x="11" y="1"/>
                  </a:cubicBezTo>
                  <a:cubicBezTo>
                    <a:pt x="11" y="0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8990" name="Freeform 7"/>
            <p:cNvSpPr>
              <a:spLocks/>
            </p:cNvSpPr>
            <p:nvPr/>
          </p:nvSpPr>
          <p:spPr bwMode="auto">
            <a:xfrm>
              <a:off x="4657725" y="1720850"/>
              <a:ext cx="184150" cy="234950"/>
            </a:xfrm>
            <a:custGeom>
              <a:avLst/>
              <a:gdLst>
                <a:gd name="T0" fmla="*/ 0 w 14"/>
                <a:gd name="T1" fmla="*/ 2147483647 h 18"/>
                <a:gd name="T2" fmla="*/ 0 w 14"/>
                <a:gd name="T3" fmla="*/ 2147483647 h 18"/>
                <a:gd name="T4" fmla="*/ 2147483647 w 14"/>
                <a:gd name="T5" fmla="*/ 2147483647 h 18"/>
                <a:gd name="T6" fmla="*/ 2147483647 w 14"/>
                <a:gd name="T7" fmla="*/ 2147483647 h 18"/>
                <a:gd name="T8" fmla="*/ 2147483647 w 14"/>
                <a:gd name="T9" fmla="*/ 2147483647 h 18"/>
                <a:gd name="T10" fmla="*/ 2147483647 w 14"/>
                <a:gd name="T11" fmla="*/ 2147483647 h 18"/>
                <a:gd name="T12" fmla="*/ 2147483647 w 14"/>
                <a:gd name="T13" fmla="*/ 2147483647 h 18"/>
                <a:gd name="T14" fmla="*/ 2147483647 w 14"/>
                <a:gd name="T15" fmla="*/ 2147483647 h 18"/>
                <a:gd name="T16" fmla="*/ 2147483647 w 14"/>
                <a:gd name="T17" fmla="*/ 2147483647 h 18"/>
                <a:gd name="T18" fmla="*/ 2147483647 w 14"/>
                <a:gd name="T19" fmla="*/ 2147483647 h 18"/>
                <a:gd name="T20" fmla="*/ 2147483647 w 14"/>
                <a:gd name="T21" fmla="*/ 2147483647 h 18"/>
                <a:gd name="T22" fmla="*/ 0 w 14"/>
                <a:gd name="T23" fmla="*/ 2147483647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18"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2"/>
                    <a:pt x="1" y="12"/>
                  </a:cubicBezTo>
                  <a:cubicBezTo>
                    <a:pt x="1" y="12"/>
                    <a:pt x="2" y="15"/>
                    <a:pt x="4" y="17"/>
                  </a:cubicBezTo>
                  <a:cubicBezTo>
                    <a:pt x="4" y="17"/>
                    <a:pt x="5" y="18"/>
                    <a:pt x="7" y="18"/>
                  </a:cubicBezTo>
                  <a:cubicBezTo>
                    <a:pt x="8" y="18"/>
                    <a:pt x="9" y="16"/>
                    <a:pt x="10" y="16"/>
                  </a:cubicBezTo>
                  <a:cubicBezTo>
                    <a:pt x="10" y="16"/>
                    <a:pt x="12" y="14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9"/>
                    <a:pt x="14" y="9"/>
                  </a:cubicBezTo>
                  <a:cubicBezTo>
                    <a:pt x="14" y="8"/>
                    <a:pt x="14" y="7"/>
                    <a:pt x="13" y="7"/>
                  </a:cubicBezTo>
                  <a:cubicBezTo>
                    <a:pt x="13" y="7"/>
                    <a:pt x="13" y="2"/>
                    <a:pt x="10" y="1"/>
                  </a:cubicBezTo>
                  <a:cubicBezTo>
                    <a:pt x="7" y="0"/>
                    <a:pt x="3" y="0"/>
                    <a:pt x="0" y="4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8991" name="Freeform 8"/>
            <p:cNvSpPr>
              <a:spLocks/>
            </p:cNvSpPr>
            <p:nvPr/>
          </p:nvSpPr>
          <p:spPr bwMode="auto">
            <a:xfrm>
              <a:off x="4737100" y="1735138"/>
              <a:ext cx="104775" cy="220663"/>
            </a:xfrm>
            <a:custGeom>
              <a:avLst/>
              <a:gdLst>
                <a:gd name="T0" fmla="*/ 2147483647 w 8"/>
                <a:gd name="T1" fmla="*/ 2147483647 h 17"/>
                <a:gd name="T2" fmla="*/ 2147483647 w 8"/>
                <a:gd name="T3" fmla="*/ 2147483647 h 17"/>
                <a:gd name="T4" fmla="*/ 2147483647 w 8"/>
                <a:gd name="T5" fmla="*/ 0 h 17"/>
                <a:gd name="T6" fmla="*/ 2147483647 w 8"/>
                <a:gd name="T7" fmla="*/ 2147483647 h 17"/>
                <a:gd name="T8" fmla="*/ 2147483647 w 8"/>
                <a:gd name="T9" fmla="*/ 2147483647 h 17"/>
                <a:gd name="T10" fmla="*/ 2147483647 w 8"/>
                <a:gd name="T11" fmla="*/ 2147483647 h 17"/>
                <a:gd name="T12" fmla="*/ 2147483647 w 8"/>
                <a:gd name="T13" fmla="*/ 2147483647 h 17"/>
                <a:gd name="T14" fmla="*/ 0 w 8"/>
                <a:gd name="T15" fmla="*/ 2147483647 h 17"/>
                <a:gd name="T16" fmla="*/ 2147483647 w 8"/>
                <a:gd name="T17" fmla="*/ 2147483647 h 17"/>
                <a:gd name="T18" fmla="*/ 2147483647 w 8"/>
                <a:gd name="T19" fmla="*/ 2147483647 h 17"/>
                <a:gd name="T20" fmla="*/ 2147483647 w 8"/>
                <a:gd name="T21" fmla="*/ 2147483647 h 17"/>
                <a:gd name="T22" fmla="*/ 2147483647 w 8"/>
                <a:gd name="T23" fmla="*/ 2147483647 h 17"/>
                <a:gd name="T24" fmla="*/ 2147483647 w 8"/>
                <a:gd name="T25" fmla="*/ 2147483647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" h="17">
                  <a:moveTo>
                    <a:pt x="8" y="8"/>
                  </a:moveTo>
                  <a:cubicBezTo>
                    <a:pt x="8" y="7"/>
                    <a:pt x="8" y="6"/>
                    <a:pt x="7" y="6"/>
                  </a:cubicBezTo>
                  <a:cubicBezTo>
                    <a:pt x="7" y="6"/>
                    <a:pt x="7" y="1"/>
                    <a:pt x="4" y="0"/>
                  </a:cubicBezTo>
                  <a:cubicBezTo>
                    <a:pt x="4" y="2"/>
                    <a:pt x="4" y="5"/>
                    <a:pt x="4" y="5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5" y="9"/>
                    <a:pt x="4" y="11"/>
                    <a:pt x="4" y="11"/>
                  </a:cubicBezTo>
                  <a:cubicBezTo>
                    <a:pt x="4" y="11"/>
                    <a:pt x="3" y="14"/>
                    <a:pt x="2" y="15"/>
                  </a:cubicBezTo>
                  <a:cubicBezTo>
                    <a:pt x="1" y="15"/>
                    <a:pt x="0" y="17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3" y="15"/>
                    <a:pt x="4" y="15"/>
                  </a:cubicBezTo>
                  <a:cubicBezTo>
                    <a:pt x="4" y="15"/>
                    <a:pt x="6" y="13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8992" name="Freeform 9"/>
            <p:cNvSpPr>
              <a:spLocks/>
            </p:cNvSpPr>
            <p:nvPr/>
          </p:nvSpPr>
          <p:spPr bwMode="auto">
            <a:xfrm>
              <a:off x="4645025" y="1695450"/>
              <a:ext cx="196850" cy="130175"/>
            </a:xfrm>
            <a:custGeom>
              <a:avLst/>
              <a:gdLst>
                <a:gd name="T0" fmla="*/ 2147483647 w 15"/>
                <a:gd name="T1" fmla="*/ 2147483647 h 10"/>
                <a:gd name="T2" fmla="*/ 2147483647 w 15"/>
                <a:gd name="T3" fmla="*/ 2147483647 h 10"/>
                <a:gd name="T4" fmla="*/ 2147483647 w 15"/>
                <a:gd name="T5" fmla="*/ 2147483647 h 10"/>
                <a:gd name="T6" fmla="*/ 2147483647 w 15"/>
                <a:gd name="T7" fmla="*/ 2147483647 h 10"/>
                <a:gd name="T8" fmla="*/ 2147483647 w 15"/>
                <a:gd name="T9" fmla="*/ 2147483647 h 10"/>
                <a:gd name="T10" fmla="*/ 2147483647 w 15"/>
                <a:gd name="T11" fmla="*/ 0 h 10"/>
                <a:gd name="T12" fmla="*/ 2147483647 w 15"/>
                <a:gd name="T13" fmla="*/ 2147483647 h 10"/>
                <a:gd name="T14" fmla="*/ 2147483647 w 15"/>
                <a:gd name="T15" fmla="*/ 2147483647 h 10"/>
                <a:gd name="T16" fmla="*/ 2147483647 w 15"/>
                <a:gd name="T17" fmla="*/ 2147483647 h 10"/>
                <a:gd name="T18" fmla="*/ 2147483647 w 15"/>
                <a:gd name="T19" fmla="*/ 2147483647 h 10"/>
                <a:gd name="T20" fmla="*/ 2147483647 w 15"/>
                <a:gd name="T21" fmla="*/ 2147483647 h 10"/>
                <a:gd name="T22" fmla="*/ 2147483647 w 15"/>
                <a:gd name="T23" fmla="*/ 2147483647 h 10"/>
                <a:gd name="T24" fmla="*/ 2147483647 w 15"/>
                <a:gd name="T25" fmla="*/ 2147483647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" h="10">
                  <a:moveTo>
                    <a:pt x="13" y="10"/>
                  </a:moveTo>
                  <a:cubicBezTo>
                    <a:pt x="13" y="10"/>
                    <a:pt x="14" y="9"/>
                    <a:pt x="15" y="9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3"/>
                    <a:pt x="12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6"/>
                    <a:pt x="4" y="5"/>
                  </a:cubicBezTo>
                  <a:cubicBezTo>
                    <a:pt x="5" y="5"/>
                    <a:pt x="10" y="5"/>
                    <a:pt x="11" y="4"/>
                  </a:cubicBezTo>
                  <a:cubicBezTo>
                    <a:pt x="11" y="4"/>
                    <a:pt x="12" y="7"/>
                    <a:pt x="12" y="7"/>
                  </a:cubicBezTo>
                  <a:cubicBezTo>
                    <a:pt x="13" y="7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8993" name="Freeform 10"/>
            <p:cNvSpPr>
              <a:spLocks/>
            </p:cNvSpPr>
            <p:nvPr/>
          </p:nvSpPr>
          <p:spPr bwMode="auto">
            <a:xfrm>
              <a:off x="4684713" y="1917700"/>
              <a:ext cx="365125" cy="585788"/>
            </a:xfrm>
            <a:custGeom>
              <a:avLst/>
              <a:gdLst>
                <a:gd name="T0" fmla="*/ 0 w 28"/>
                <a:gd name="T1" fmla="*/ 2147483647 h 45"/>
                <a:gd name="T2" fmla="*/ 2147483647 w 28"/>
                <a:gd name="T3" fmla="*/ 2147483647 h 45"/>
                <a:gd name="T4" fmla="*/ 2147483647 w 28"/>
                <a:gd name="T5" fmla="*/ 0 h 45"/>
                <a:gd name="T6" fmla="*/ 2147483647 w 28"/>
                <a:gd name="T7" fmla="*/ 2147483647 h 45"/>
                <a:gd name="T8" fmla="*/ 2147483647 w 28"/>
                <a:gd name="T9" fmla="*/ 2147483647 h 45"/>
                <a:gd name="T10" fmla="*/ 2147483647 w 28"/>
                <a:gd name="T11" fmla="*/ 2147483647 h 45"/>
                <a:gd name="T12" fmla="*/ 2147483647 w 28"/>
                <a:gd name="T13" fmla="*/ 2147483647 h 45"/>
                <a:gd name="T14" fmla="*/ 2147483647 w 28"/>
                <a:gd name="T15" fmla="*/ 2147483647 h 45"/>
                <a:gd name="T16" fmla="*/ 0 w 28"/>
                <a:gd name="T17" fmla="*/ 2147483647 h 45"/>
                <a:gd name="T18" fmla="*/ 0 w 28"/>
                <a:gd name="T19" fmla="*/ 2147483647 h 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" h="45">
                  <a:moveTo>
                    <a:pt x="0" y="1"/>
                  </a:moveTo>
                  <a:cubicBezTo>
                    <a:pt x="0" y="1"/>
                    <a:pt x="6" y="4"/>
                    <a:pt x="7" y="4"/>
                  </a:cubicBezTo>
                  <a:cubicBezTo>
                    <a:pt x="7" y="4"/>
                    <a:pt x="10" y="1"/>
                    <a:pt x="11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8994" name="Freeform 11"/>
            <p:cNvSpPr>
              <a:spLocks/>
            </p:cNvSpPr>
            <p:nvPr/>
          </p:nvSpPr>
          <p:spPr bwMode="auto">
            <a:xfrm>
              <a:off x="4749800" y="1955800"/>
              <a:ext cx="300038" cy="469900"/>
            </a:xfrm>
            <a:custGeom>
              <a:avLst/>
              <a:gdLst>
                <a:gd name="T0" fmla="*/ 2147483647 w 23"/>
                <a:gd name="T1" fmla="*/ 2147483647 h 36"/>
                <a:gd name="T2" fmla="*/ 2147483647 w 23"/>
                <a:gd name="T3" fmla="*/ 2147483647 h 36"/>
                <a:gd name="T4" fmla="*/ 2147483647 w 23"/>
                <a:gd name="T5" fmla="*/ 2147483647 h 36"/>
                <a:gd name="T6" fmla="*/ 2147483647 w 23"/>
                <a:gd name="T7" fmla="*/ 2147483647 h 36"/>
                <a:gd name="T8" fmla="*/ 2147483647 w 23"/>
                <a:gd name="T9" fmla="*/ 2147483647 h 36"/>
                <a:gd name="T10" fmla="*/ 2147483647 w 23"/>
                <a:gd name="T11" fmla="*/ 2147483647 h 36"/>
                <a:gd name="T12" fmla="*/ 2147483647 w 23"/>
                <a:gd name="T13" fmla="*/ 2147483647 h 36"/>
                <a:gd name="T14" fmla="*/ 2147483647 w 23"/>
                <a:gd name="T15" fmla="*/ 2147483647 h 36"/>
                <a:gd name="T16" fmla="*/ 2147483647 w 23"/>
                <a:gd name="T17" fmla="*/ 2147483647 h 36"/>
                <a:gd name="T18" fmla="*/ 2147483647 w 23"/>
                <a:gd name="T19" fmla="*/ 2147483647 h 36"/>
                <a:gd name="T20" fmla="*/ 2147483647 w 23"/>
                <a:gd name="T21" fmla="*/ 2147483647 h 36"/>
                <a:gd name="T22" fmla="*/ 2147483647 w 23"/>
                <a:gd name="T23" fmla="*/ 2147483647 h 36"/>
                <a:gd name="T24" fmla="*/ 2147483647 w 23"/>
                <a:gd name="T25" fmla="*/ 2147483647 h 36"/>
                <a:gd name="T26" fmla="*/ 2147483647 w 23"/>
                <a:gd name="T27" fmla="*/ 2147483647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" h="36">
                  <a:moveTo>
                    <a:pt x="3" y="3"/>
                  </a:moveTo>
                  <a:cubicBezTo>
                    <a:pt x="3" y="3"/>
                    <a:pt x="2" y="2"/>
                    <a:pt x="4" y="2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6" y="7"/>
                    <a:pt x="13" y="26"/>
                    <a:pt x="13" y="26"/>
                  </a:cubicBezTo>
                  <a:cubicBezTo>
                    <a:pt x="13" y="26"/>
                    <a:pt x="17" y="30"/>
                    <a:pt x="18" y="30"/>
                  </a:cubicBezTo>
                  <a:cubicBezTo>
                    <a:pt x="19" y="31"/>
                    <a:pt x="19" y="34"/>
                    <a:pt x="19" y="36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2"/>
                    <a:pt x="4" y="1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8995" name="Freeform 12"/>
            <p:cNvSpPr>
              <a:spLocks/>
            </p:cNvSpPr>
            <p:nvPr/>
          </p:nvSpPr>
          <p:spPr bwMode="auto">
            <a:xfrm>
              <a:off x="4789488" y="199548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8996" name="Freeform 13"/>
            <p:cNvSpPr>
              <a:spLocks/>
            </p:cNvSpPr>
            <p:nvPr/>
          </p:nvSpPr>
          <p:spPr bwMode="auto">
            <a:xfrm>
              <a:off x="4827588" y="2295525"/>
              <a:ext cx="66675" cy="207963"/>
            </a:xfrm>
            <a:custGeom>
              <a:avLst/>
              <a:gdLst>
                <a:gd name="T0" fmla="*/ 2147483647 w 5"/>
                <a:gd name="T1" fmla="*/ 0 h 16"/>
                <a:gd name="T2" fmla="*/ 0 w 5"/>
                <a:gd name="T3" fmla="*/ 2147483647 h 16"/>
                <a:gd name="T4" fmla="*/ 2147483647 w 5"/>
                <a:gd name="T5" fmla="*/ 2147483647 h 16"/>
                <a:gd name="T6" fmla="*/ 2147483647 w 5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6">
                  <a:moveTo>
                    <a:pt x="3" y="0"/>
                  </a:moveTo>
                  <a:cubicBezTo>
                    <a:pt x="3" y="0"/>
                    <a:pt x="2" y="10"/>
                    <a:pt x="0" y="1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9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8997" name="Freeform 14"/>
            <p:cNvSpPr>
              <a:spLocks/>
            </p:cNvSpPr>
            <p:nvPr/>
          </p:nvSpPr>
          <p:spPr bwMode="auto">
            <a:xfrm>
              <a:off x="4775200" y="1955800"/>
              <a:ext cx="157163" cy="457200"/>
            </a:xfrm>
            <a:custGeom>
              <a:avLst/>
              <a:gdLst>
                <a:gd name="T0" fmla="*/ 0 w 12"/>
                <a:gd name="T1" fmla="*/ 2147483647 h 35"/>
                <a:gd name="T2" fmla="*/ 2147483647 w 12"/>
                <a:gd name="T3" fmla="*/ 2147483647 h 35"/>
                <a:gd name="T4" fmla="*/ 2147483647 w 12"/>
                <a:gd name="T5" fmla="*/ 2147483647 h 35"/>
                <a:gd name="T6" fmla="*/ 2147483647 w 12"/>
                <a:gd name="T7" fmla="*/ 2147483647 h 35"/>
                <a:gd name="T8" fmla="*/ 2147483647 w 12"/>
                <a:gd name="T9" fmla="*/ 2147483647 h 35"/>
                <a:gd name="T10" fmla="*/ 2147483647 w 12"/>
                <a:gd name="T11" fmla="*/ 2147483647 h 35"/>
                <a:gd name="T12" fmla="*/ 2147483647 w 12"/>
                <a:gd name="T13" fmla="*/ 2147483647 h 35"/>
                <a:gd name="T14" fmla="*/ 2147483647 w 12"/>
                <a:gd name="T15" fmla="*/ 2147483647 h 35"/>
                <a:gd name="T16" fmla="*/ 2147483647 w 12"/>
                <a:gd name="T17" fmla="*/ 2147483647 h 35"/>
                <a:gd name="T18" fmla="*/ 0 w 12"/>
                <a:gd name="T19" fmla="*/ 2147483647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35">
                  <a:moveTo>
                    <a:pt x="0" y="2"/>
                  </a:moveTo>
                  <a:cubicBezTo>
                    <a:pt x="0" y="2"/>
                    <a:pt x="1" y="4"/>
                    <a:pt x="1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9" y="32"/>
                    <a:pt x="9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9" y="16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214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8998" name="Freeform 15"/>
            <p:cNvSpPr>
              <a:spLocks/>
            </p:cNvSpPr>
            <p:nvPr/>
          </p:nvSpPr>
          <p:spPr bwMode="auto">
            <a:xfrm>
              <a:off x="4972050" y="3338513"/>
              <a:ext cx="130175" cy="157163"/>
            </a:xfrm>
            <a:custGeom>
              <a:avLst/>
              <a:gdLst>
                <a:gd name="T0" fmla="*/ 0 w 10"/>
                <a:gd name="T1" fmla="*/ 2147483647 h 12"/>
                <a:gd name="T2" fmla="*/ 0 w 10"/>
                <a:gd name="T3" fmla="*/ 2147483647 h 12"/>
                <a:gd name="T4" fmla="*/ 2147483647 w 10"/>
                <a:gd name="T5" fmla="*/ 2147483647 h 12"/>
                <a:gd name="T6" fmla="*/ 2147483647 w 10"/>
                <a:gd name="T7" fmla="*/ 2147483647 h 12"/>
                <a:gd name="T8" fmla="*/ 2147483647 w 10"/>
                <a:gd name="T9" fmla="*/ 2147483647 h 12"/>
                <a:gd name="T10" fmla="*/ 2147483647 w 10"/>
                <a:gd name="T11" fmla="*/ 2147483647 h 12"/>
                <a:gd name="T12" fmla="*/ 2147483647 w 10"/>
                <a:gd name="T13" fmla="*/ 2147483647 h 12"/>
                <a:gd name="T14" fmla="*/ 2147483647 w 10"/>
                <a:gd name="T15" fmla="*/ 2147483647 h 12"/>
                <a:gd name="T16" fmla="*/ 0 w 10"/>
                <a:gd name="T17" fmla="*/ 214748364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2">
                  <a:moveTo>
                    <a:pt x="0" y="1"/>
                  </a:moveTo>
                  <a:cubicBezTo>
                    <a:pt x="0" y="1"/>
                    <a:pt x="0" y="5"/>
                    <a:pt x="0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2" y="8"/>
                    <a:pt x="3" y="10"/>
                    <a:pt x="3" y="11"/>
                  </a:cubicBezTo>
                  <a:cubicBezTo>
                    <a:pt x="4" y="11"/>
                    <a:pt x="7" y="12"/>
                    <a:pt x="8" y="11"/>
                  </a:cubicBezTo>
                  <a:cubicBezTo>
                    <a:pt x="10" y="11"/>
                    <a:pt x="10" y="8"/>
                    <a:pt x="10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7" y="2"/>
                    <a:pt x="7" y="2"/>
                  </a:cubicBezTo>
                  <a:cubicBezTo>
                    <a:pt x="7" y="2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8999" name="Freeform 16"/>
            <p:cNvSpPr>
              <a:spLocks/>
            </p:cNvSpPr>
            <p:nvPr/>
          </p:nvSpPr>
          <p:spPr bwMode="auto">
            <a:xfrm>
              <a:off x="5116513" y="3155950"/>
              <a:ext cx="142875" cy="300038"/>
            </a:xfrm>
            <a:custGeom>
              <a:avLst/>
              <a:gdLst>
                <a:gd name="T0" fmla="*/ 2147483647 w 11"/>
                <a:gd name="T1" fmla="*/ 2147483647 h 23"/>
                <a:gd name="T2" fmla="*/ 2147483647 w 11"/>
                <a:gd name="T3" fmla="*/ 2147483647 h 23"/>
                <a:gd name="T4" fmla="*/ 2147483647 w 11"/>
                <a:gd name="T5" fmla="*/ 2147483647 h 23"/>
                <a:gd name="T6" fmla="*/ 2147483647 w 11"/>
                <a:gd name="T7" fmla="*/ 2147483647 h 23"/>
                <a:gd name="T8" fmla="*/ 2147483647 w 11"/>
                <a:gd name="T9" fmla="*/ 2147483647 h 23"/>
                <a:gd name="T10" fmla="*/ 2147483647 w 11"/>
                <a:gd name="T11" fmla="*/ 2147483647 h 23"/>
                <a:gd name="T12" fmla="*/ 2147483647 w 11"/>
                <a:gd name="T13" fmla="*/ 2147483647 h 23"/>
                <a:gd name="T14" fmla="*/ 0 w 11"/>
                <a:gd name="T15" fmla="*/ 2147483647 h 23"/>
                <a:gd name="T16" fmla="*/ 2147483647 w 11"/>
                <a:gd name="T17" fmla="*/ 2147483647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23">
                  <a:moveTo>
                    <a:pt x="4" y="1"/>
                  </a:moveTo>
                  <a:cubicBezTo>
                    <a:pt x="4" y="1"/>
                    <a:pt x="6" y="0"/>
                    <a:pt x="8" y="1"/>
                  </a:cubicBezTo>
                  <a:cubicBezTo>
                    <a:pt x="8" y="1"/>
                    <a:pt x="11" y="2"/>
                    <a:pt x="7" y="9"/>
                  </a:cubicBezTo>
                  <a:cubicBezTo>
                    <a:pt x="7" y="9"/>
                    <a:pt x="7" y="16"/>
                    <a:pt x="7" y="17"/>
                  </a:cubicBezTo>
                  <a:cubicBezTo>
                    <a:pt x="6" y="19"/>
                    <a:pt x="4" y="23"/>
                    <a:pt x="4" y="23"/>
                  </a:cubicBezTo>
                  <a:cubicBezTo>
                    <a:pt x="4" y="23"/>
                    <a:pt x="2" y="23"/>
                    <a:pt x="1" y="23"/>
                  </a:cubicBezTo>
                  <a:cubicBezTo>
                    <a:pt x="1" y="23"/>
                    <a:pt x="1" y="19"/>
                    <a:pt x="1" y="17"/>
                  </a:cubicBezTo>
                  <a:cubicBezTo>
                    <a:pt x="1" y="16"/>
                    <a:pt x="0" y="12"/>
                    <a:pt x="0" y="12"/>
                  </a:cubicBezTo>
                  <a:cubicBezTo>
                    <a:pt x="0" y="12"/>
                    <a:pt x="1" y="2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00" name="Freeform 17"/>
            <p:cNvSpPr>
              <a:spLocks/>
            </p:cNvSpPr>
            <p:nvPr/>
          </p:nvSpPr>
          <p:spPr bwMode="auto">
            <a:xfrm>
              <a:off x="4919663" y="2373313"/>
              <a:ext cx="209550" cy="1004888"/>
            </a:xfrm>
            <a:custGeom>
              <a:avLst/>
              <a:gdLst>
                <a:gd name="T0" fmla="*/ 2147483647 w 16"/>
                <a:gd name="T1" fmla="*/ 2147483647 h 77"/>
                <a:gd name="T2" fmla="*/ 2147483647 w 16"/>
                <a:gd name="T3" fmla="*/ 2147483647 h 77"/>
                <a:gd name="T4" fmla="*/ 2147483647 w 16"/>
                <a:gd name="T5" fmla="*/ 2147483647 h 77"/>
                <a:gd name="T6" fmla="*/ 2147483647 w 16"/>
                <a:gd name="T7" fmla="*/ 2147483647 h 77"/>
                <a:gd name="T8" fmla="*/ 2147483647 w 16"/>
                <a:gd name="T9" fmla="*/ 2147483647 h 77"/>
                <a:gd name="T10" fmla="*/ 2147483647 w 16"/>
                <a:gd name="T11" fmla="*/ 2147483647 h 77"/>
                <a:gd name="T12" fmla="*/ 2147483647 w 16"/>
                <a:gd name="T13" fmla="*/ 2147483647 h 77"/>
                <a:gd name="T14" fmla="*/ 2147483647 w 16"/>
                <a:gd name="T15" fmla="*/ 2147483647 h 77"/>
                <a:gd name="T16" fmla="*/ 2147483647 w 16"/>
                <a:gd name="T17" fmla="*/ 0 h 77"/>
                <a:gd name="T18" fmla="*/ 0 w 16"/>
                <a:gd name="T19" fmla="*/ 2147483647 h 77"/>
                <a:gd name="T20" fmla="*/ 2147483647 w 16"/>
                <a:gd name="T21" fmla="*/ 2147483647 h 77"/>
                <a:gd name="T22" fmla="*/ 2147483647 w 16"/>
                <a:gd name="T23" fmla="*/ 2147483647 h 77"/>
                <a:gd name="T24" fmla="*/ 2147483647 w 16"/>
                <a:gd name="T25" fmla="*/ 2147483647 h 77"/>
                <a:gd name="T26" fmla="*/ 2147483647 w 16"/>
                <a:gd name="T27" fmla="*/ 2147483647 h 77"/>
                <a:gd name="T28" fmla="*/ 2147483647 w 16"/>
                <a:gd name="T29" fmla="*/ 2147483647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" h="77">
                  <a:moveTo>
                    <a:pt x="2" y="72"/>
                  </a:moveTo>
                  <a:cubicBezTo>
                    <a:pt x="2" y="74"/>
                    <a:pt x="3" y="77"/>
                    <a:pt x="4" y="77"/>
                  </a:cubicBezTo>
                  <a:cubicBezTo>
                    <a:pt x="6" y="77"/>
                    <a:pt x="8" y="75"/>
                    <a:pt x="11" y="77"/>
                  </a:cubicBezTo>
                  <a:cubicBezTo>
                    <a:pt x="11" y="77"/>
                    <a:pt x="14" y="77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54"/>
                    <a:pt x="16" y="50"/>
                  </a:cubicBezTo>
                  <a:cubicBezTo>
                    <a:pt x="15" y="46"/>
                    <a:pt x="13" y="32"/>
                    <a:pt x="14" y="24"/>
                  </a:cubicBezTo>
                  <a:cubicBezTo>
                    <a:pt x="15" y="17"/>
                    <a:pt x="16" y="12"/>
                    <a:pt x="14" y="10"/>
                  </a:cubicBez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2" y="49"/>
                    <a:pt x="2" y="66"/>
                    <a:pt x="2" y="66"/>
                  </a:cubicBezTo>
                  <a:cubicBezTo>
                    <a:pt x="3" y="67"/>
                    <a:pt x="4" y="68"/>
                    <a:pt x="4" y="69"/>
                  </a:cubicBezTo>
                  <a:cubicBezTo>
                    <a:pt x="3" y="70"/>
                    <a:pt x="2" y="70"/>
                    <a:pt x="2" y="72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01" name="Freeform 18"/>
            <p:cNvSpPr>
              <a:spLocks/>
            </p:cNvSpPr>
            <p:nvPr/>
          </p:nvSpPr>
          <p:spPr bwMode="auto">
            <a:xfrm>
              <a:off x="4919663" y="2373313"/>
              <a:ext cx="209550" cy="1004888"/>
            </a:xfrm>
            <a:custGeom>
              <a:avLst/>
              <a:gdLst>
                <a:gd name="T0" fmla="*/ 2147483647 w 16"/>
                <a:gd name="T1" fmla="*/ 2147483647 h 77"/>
                <a:gd name="T2" fmla="*/ 2147483647 w 16"/>
                <a:gd name="T3" fmla="*/ 0 h 77"/>
                <a:gd name="T4" fmla="*/ 0 w 16"/>
                <a:gd name="T5" fmla="*/ 2147483647 h 77"/>
                <a:gd name="T6" fmla="*/ 2147483647 w 16"/>
                <a:gd name="T7" fmla="*/ 2147483647 h 77"/>
                <a:gd name="T8" fmla="*/ 2147483647 w 16"/>
                <a:gd name="T9" fmla="*/ 2147483647 h 77"/>
                <a:gd name="T10" fmla="*/ 2147483647 w 16"/>
                <a:gd name="T11" fmla="*/ 2147483647 h 77"/>
                <a:gd name="T12" fmla="*/ 2147483647 w 16"/>
                <a:gd name="T13" fmla="*/ 2147483647 h 77"/>
                <a:gd name="T14" fmla="*/ 2147483647 w 16"/>
                <a:gd name="T15" fmla="*/ 2147483647 h 77"/>
                <a:gd name="T16" fmla="*/ 2147483647 w 16"/>
                <a:gd name="T17" fmla="*/ 2147483647 h 77"/>
                <a:gd name="T18" fmla="*/ 2147483647 w 16"/>
                <a:gd name="T19" fmla="*/ 2147483647 h 77"/>
                <a:gd name="T20" fmla="*/ 2147483647 w 16"/>
                <a:gd name="T21" fmla="*/ 2147483647 h 77"/>
                <a:gd name="T22" fmla="*/ 2147483647 w 16"/>
                <a:gd name="T23" fmla="*/ 2147483647 h 77"/>
                <a:gd name="T24" fmla="*/ 2147483647 w 16"/>
                <a:gd name="T25" fmla="*/ 2147483647 h 77"/>
                <a:gd name="T26" fmla="*/ 2147483647 w 16"/>
                <a:gd name="T27" fmla="*/ 2147483647 h 77"/>
                <a:gd name="T28" fmla="*/ 2147483647 w 16"/>
                <a:gd name="T29" fmla="*/ 2147483647 h 77"/>
                <a:gd name="T30" fmla="*/ 2147483647 w 16"/>
                <a:gd name="T31" fmla="*/ 2147483647 h 77"/>
                <a:gd name="T32" fmla="*/ 2147483647 w 16"/>
                <a:gd name="T33" fmla="*/ 2147483647 h 7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" h="77">
                  <a:moveTo>
                    <a:pt x="14" y="10"/>
                  </a:move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3" y="48"/>
                    <a:pt x="2" y="61"/>
                    <a:pt x="2" y="65"/>
                  </a:cubicBezTo>
                  <a:cubicBezTo>
                    <a:pt x="6" y="68"/>
                    <a:pt x="10" y="73"/>
                    <a:pt x="13" y="77"/>
                  </a:cubicBezTo>
                  <a:cubicBezTo>
                    <a:pt x="14" y="76"/>
                    <a:pt x="14" y="76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63"/>
                    <a:pt x="16" y="58"/>
                  </a:cubicBezTo>
                  <a:cubicBezTo>
                    <a:pt x="15" y="53"/>
                    <a:pt x="14" y="48"/>
                    <a:pt x="14" y="48"/>
                  </a:cubicBezTo>
                  <a:cubicBezTo>
                    <a:pt x="14" y="50"/>
                    <a:pt x="13" y="62"/>
                    <a:pt x="13" y="62"/>
                  </a:cubicBezTo>
                  <a:cubicBezTo>
                    <a:pt x="13" y="62"/>
                    <a:pt x="11" y="56"/>
                    <a:pt x="12" y="51"/>
                  </a:cubicBezTo>
                  <a:cubicBezTo>
                    <a:pt x="12" y="45"/>
                    <a:pt x="9" y="26"/>
                    <a:pt x="8" y="24"/>
                  </a:cubicBezTo>
                  <a:cubicBezTo>
                    <a:pt x="7" y="23"/>
                    <a:pt x="10" y="17"/>
                    <a:pt x="12" y="17"/>
                  </a:cubicBezTo>
                  <a:cubicBezTo>
                    <a:pt x="13" y="17"/>
                    <a:pt x="14" y="17"/>
                    <a:pt x="15" y="18"/>
                  </a:cubicBezTo>
                  <a:cubicBezTo>
                    <a:pt x="16" y="14"/>
                    <a:pt x="16" y="12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02" name="Freeform 19"/>
            <p:cNvSpPr>
              <a:spLocks/>
            </p:cNvSpPr>
            <p:nvPr/>
          </p:nvSpPr>
          <p:spPr bwMode="auto">
            <a:xfrm>
              <a:off x="4749800" y="2373313"/>
              <a:ext cx="457200" cy="952500"/>
            </a:xfrm>
            <a:custGeom>
              <a:avLst/>
              <a:gdLst>
                <a:gd name="T0" fmla="*/ 2147483647 w 35"/>
                <a:gd name="T1" fmla="*/ 2147483647 h 73"/>
                <a:gd name="T2" fmla="*/ 2147483647 w 35"/>
                <a:gd name="T3" fmla="*/ 0 h 73"/>
                <a:gd name="T4" fmla="*/ 2147483647 w 35"/>
                <a:gd name="T5" fmla="*/ 2147483647 h 73"/>
                <a:gd name="T6" fmla="*/ 2147483647 w 35"/>
                <a:gd name="T7" fmla="*/ 2147483647 h 73"/>
                <a:gd name="T8" fmla="*/ 2147483647 w 35"/>
                <a:gd name="T9" fmla="*/ 2147483647 h 73"/>
                <a:gd name="T10" fmla="*/ 2147483647 w 35"/>
                <a:gd name="T11" fmla="*/ 2147483647 h 73"/>
                <a:gd name="T12" fmla="*/ 2147483647 w 35"/>
                <a:gd name="T13" fmla="*/ 2147483647 h 73"/>
                <a:gd name="T14" fmla="*/ 2147483647 w 35"/>
                <a:gd name="T15" fmla="*/ 2147483647 h 73"/>
                <a:gd name="T16" fmla="*/ 2147483647 w 35"/>
                <a:gd name="T17" fmla="*/ 2147483647 h 73"/>
                <a:gd name="T18" fmla="*/ 2147483647 w 35"/>
                <a:gd name="T19" fmla="*/ 2147483647 h 73"/>
                <a:gd name="T20" fmla="*/ 2147483647 w 35"/>
                <a:gd name="T21" fmla="*/ 2147483647 h 73"/>
                <a:gd name="T22" fmla="*/ 2147483647 w 35"/>
                <a:gd name="T23" fmla="*/ 2147483647 h 73"/>
                <a:gd name="T24" fmla="*/ 2147483647 w 35"/>
                <a:gd name="T25" fmla="*/ 2147483647 h 73"/>
                <a:gd name="T26" fmla="*/ 2147483647 w 35"/>
                <a:gd name="T27" fmla="*/ 2147483647 h 73"/>
                <a:gd name="T28" fmla="*/ 0 w 35"/>
                <a:gd name="T29" fmla="*/ 2147483647 h 73"/>
                <a:gd name="T30" fmla="*/ 2147483647 w 35"/>
                <a:gd name="T31" fmla="*/ 2147483647 h 7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" h="73">
                  <a:moveTo>
                    <a:pt x="3" y="7"/>
                  </a:moveTo>
                  <a:cubicBezTo>
                    <a:pt x="3" y="7"/>
                    <a:pt x="17" y="4"/>
                    <a:pt x="23" y="0"/>
                  </a:cubicBezTo>
                  <a:cubicBezTo>
                    <a:pt x="23" y="0"/>
                    <a:pt x="13" y="9"/>
                    <a:pt x="13" y="11"/>
                  </a:cubicBezTo>
                  <a:cubicBezTo>
                    <a:pt x="13" y="13"/>
                    <a:pt x="15" y="26"/>
                    <a:pt x="15" y="2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4" y="38"/>
                    <a:pt x="14" y="38"/>
                  </a:cubicBezTo>
                  <a:cubicBezTo>
                    <a:pt x="14" y="39"/>
                    <a:pt x="14" y="42"/>
                    <a:pt x="15" y="43"/>
                  </a:cubicBezTo>
                  <a:cubicBezTo>
                    <a:pt x="16" y="44"/>
                    <a:pt x="29" y="59"/>
                    <a:pt x="30" y="59"/>
                  </a:cubicBezTo>
                  <a:cubicBezTo>
                    <a:pt x="30" y="59"/>
                    <a:pt x="33" y="59"/>
                    <a:pt x="34" y="61"/>
                  </a:cubicBezTo>
                  <a:cubicBezTo>
                    <a:pt x="34" y="61"/>
                    <a:pt x="35" y="68"/>
                    <a:pt x="29" y="73"/>
                  </a:cubicBezTo>
                  <a:cubicBezTo>
                    <a:pt x="29" y="73"/>
                    <a:pt x="25" y="73"/>
                    <a:pt x="23" y="71"/>
                  </a:cubicBezTo>
                  <a:cubicBezTo>
                    <a:pt x="20" y="69"/>
                    <a:pt x="13" y="61"/>
                    <a:pt x="11" y="58"/>
                  </a:cubicBezTo>
                  <a:cubicBezTo>
                    <a:pt x="8" y="54"/>
                    <a:pt x="5" y="49"/>
                    <a:pt x="3" y="47"/>
                  </a:cubicBezTo>
                  <a:cubicBezTo>
                    <a:pt x="3" y="47"/>
                    <a:pt x="2" y="45"/>
                    <a:pt x="1" y="42"/>
                  </a:cubicBezTo>
                  <a:cubicBezTo>
                    <a:pt x="1" y="39"/>
                    <a:pt x="0" y="20"/>
                    <a:pt x="0" y="20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03" name="Freeform 20"/>
            <p:cNvSpPr>
              <a:spLocks/>
            </p:cNvSpPr>
            <p:nvPr/>
          </p:nvSpPr>
          <p:spPr bwMode="auto">
            <a:xfrm>
              <a:off x="4749800" y="2373313"/>
              <a:ext cx="444500" cy="952500"/>
            </a:xfrm>
            <a:custGeom>
              <a:avLst/>
              <a:gdLst>
                <a:gd name="T0" fmla="*/ 2147483647 w 34"/>
                <a:gd name="T1" fmla="*/ 2147483647 h 73"/>
                <a:gd name="T2" fmla="*/ 2147483647 w 34"/>
                <a:gd name="T3" fmla="*/ 2147483647 h 73"/>
                <a:gd name="T4" fmla="*/ 2147483647 w 34"/>
                <a:gd name="T5" fmla="*/ 2147483647 h 73"/>
                <a:gd name="T6" fmla="*/ 2147483647 w 34"/>
                <a:gd name="T7" fmla="*/ 2147483647 h 73"/>
                <a:gd name="T8" fmla="*/ 2147483647 w 34"/>
                <a:gd name="T9" fmla="*/ 2147483647 h 73"/>
                <a:gd name="T10" fmla="*/ 2147483647 w 34"/>
                <a:gd name="T11" fmla="*/ 2147483647 h 73"/>
                <a:gd name="T12" fmla="*/ 2147483647 w 34"/>
                <a:gd name="T13" fmla="*/ 2147483647 h 73"/>
                <a:gd name="T14" fmla="*/ 2147483647 w 34"/>
                <a:gd name="T15" fmla="*/ 2147483647 h 73"/>
                <a:gd name="T16" fmla="*/ 2147483647 w 34"/>
                <a:gd name="T17" fmla="*/ 2147483647 h 73"/>
                <a:gd name="T18" fmla="*/ 2147483647 w 34"/>
                <a:gd name="T19" fmla="*/ 2147483647 h 73"/>
                <a:gd name="T20" fmla="*/ 2147483647 w 34"/>
                <a:gd name="T21" fmla="*/ 2147483647 h 73"/>
                <a:gd name="T22" fmla="*/ 2147483647 w 34"/>
                <a:gd name="T23" fmla="*/ 2147483647 h 73"/>
                <a:gd name="T24" fmla="*/ 2147483647 w 34"/>
                <a:gd name="T25" fmla="*/ 2147483647 h 73"/>
                <a:gd name="T26" fmla="*/ 2147483647 w 34"/>
                <a:gd name="T27" fmla="*/ 2147483647 h 73"/>
                <a:gd name="T28" fmla="*/ 2147483647 w 34"/>
                <a:gd name="T29" fmla="*/ 2147483647 h 73"/>
                <a:gd name="T30" fmla="*/ 2147483647 w 34"/>
                <a:gd name="T31" fmla="*/ 2147483647 h 73"/>
                <a:gd name="T32" fmla="*/ 2147483647 w 34"/>
                <a:gd name="T33" fmla="*/ 2147483647 h 73"/>
                <a:gd name="T34" fmla="*/ 2147483647 w 34"/>
                <a:gd name="T35" fmla="*/ 2147483647 h 73"/>
                <a:gd name="T36" fmla="*/ 2147483647 w 34"/>
                <a:gd name="T37" fmla="*/ 2147483647 h 73"/>
                <a:gd name="T38" fmla="*/ 2147483647 w 34"/>
                <a:gd name="T39" fmla="*/ 2147483647 h 73"/>
                <a:gd name="T40" fmla="*/ 2147483647 w 34"/>
                <a:gd name="T41" fmla="*/ 2147483647 h 73"/>
                <a:gd name="T42" fmla="*/ 2147483647 w 34"/>
                <a:gd name="T43" fmla="*/ 2147483647 h 73"/>
                <a:gd name="T44" fmla="*/ 2147483647 w 34"/>
                <a:gd name="T45" fmla="*/ 2147483647 h 73"/>
                <a:gd name="T46" fmla="*/ 2147483647 w 34"/>
                <a:gd name="T47" fmla="*/ 2147483647 h 73"/>
                <a:gd name="T48" fmla="*/ 2147483647 w 34"/>
                <a:gd name="T49" fmla="*/ 2147483647 h 73"/>
                <a:gd name="T50" fmla="*/ 2147483647 w 34"/>
                <a:gd name="T51" fmla="*/ 2147483647 h 73"/>
                <a:gd name="T52" fmla="*/ 2147483647 w 34"/>
                <a:gd name="T53" fmla="*/ 2147483647 h 73"/>
                <a:gd name="T54" fmla="*/ 2147483647 w 34"/>
                <a:gd name="T55" fmla="*/ 2147483647 h 73"/>
                <a:gd name="T56" fmla="*/ 2147483647 w 34"/>
                <a:gd name="T57" fmla="*/ 2147483647 h 73"/>
                <a:gd name="T58" fmla="*/ 2147483647 w 34"/>
                <a:gd name="T59" fmla="*/ 2147483647 h 73"/>
                <a:gd name="T60" fmla="*/ 2147483647 w 34"/>
                <a:gd name="T61" fmla="*/ 0 h 73"/>
                <a:gd name="T62" fmla="*/ 2147483647 w 34"/>
                <a:gd name="T63" fmla="*/ 2147483647 h 73"/>
                <a:gd name="T64" fmla="*/ 0 w 34"/>
                <a:gd name="T65" fmla="*/ 2147483647 h 73"/>
                <a:gd name="T66" fmla="*/ 2147483647 w 34"/>
                <a:gd name="T67" fmla="*/ 2147483647 h 73"/>
                <a:gd name="T68" fmla="*/ 2147483647 w 34"/>
                <a:gd name="T69" fmla="*/ 2147483647 h 73"/>
                <a:gd name="T70" fmla="*/ 2147483647 w 34"/>
                <a:gd name="T71" fmla="*/ 2147483647 h 73"/>
                <a:gd name="T72" fmla="*/ 2147483647 w 34"/>
                <a:gd name="T73" fmla="*/ 2147483647 h 73"/>
                <a:gd name="T74" fmla="*/ 2147483647 w 34"/>
                <a:gd name="T75" fmla="*/ 2147483647 h 73"/>
                <a:gd name="T76" fmla="*/ 2147483647 w 34"/>
                <a:gd name="T77" fmla="*/ 2147483647 h 73"/>
                <a:gd name="T78" fmla="*/ 2147483647 w 34"/>
                <a:gd name="T79" fmla="*/ 2147483647 h 7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4" h="73">
                  <a:moveTo>
                    <a:pt x="32" y="65"/>
                  </a:moveTo>
                  <a:cubicBezTo>
                    <a:pt x="30" y="64"/>
                    <a:pt x="24" y="67"/>
                    <a:pt x="21" y="65"/>
                  </a:cubicBezTo>
                  <a:cubicBezTo>
                    <a:pt x="18" y="63"/>
                    <a:pt x="15" y="59"/>
                    <a:pt x="15" y="59"/>
                  </a:cubicBezTo>
                  <a:cubicBezTo>
                    <a:pt x="15" y="59"/>
                    <a:pt x="22" y="65"/>
                    <a:pt x="27" y="60"/>
                  </a:cubicBezTo>
                  <a:cubicBezTo>
                    <a:pt x="28" y="59"/>
                    <a:pt x="28" y="58"/>
                    <a:pt x="29" y="58"/>
                  </a:cubicBezTo>
                  <a:cubicBezTo>
                    <a:pt x="28" y="58"/>
                    <a:pt x="28" y="58"/>
                    <a:pt x="28" y="57"/>
                  </a:cubicBezTo>
                  <a:cubicBezTo>
                    <a:pt x="26" y="58"/>
                    <a:pt x="24" y="59"/>
                    <a:pt x="22" y="59"/>
                  </a:cubicBezTo>
                  <a:cubicBezTo>
                    <a:pt x="19" y="58"/>
                    <a:pt x="15" y="56"/>
                    <a:pt x="14" y="54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1" y="55"/>
                    <a:pt x="10" y="52"/>
                  </a:cubicBezTo>
                  <a:cubicBezTo>
                    <a:pt x="10" y="52"/>
                    <a:pt x="17" y="51"/>
                    <a:pt x="19" y="53"/>
                  </a:cubicBezTo>
                  <a:cubicBezTo>
                    <a:pt x="21" y="55"/>
                    <a:pt x="23" y="57"/>
                    <a:pt x="23" y="57"/>
                  </a:cubicBezTo>
                  <a:cubicBezTo>
                    <a:pt x="23" y="57"/>
                    <a:pt x="21" y="50"/>
                    <a:pt x="18" y="49"/>
                  </a:cubicBezTo>
                  <a:cubicBezTo>
                    <a:pt x="15" y="49"/>
                    <a:pt x="8" y="49"/>
                    <a:pt x="6" y="47"/>
                  </a:cubicBezTo>
                  <a:cubicBezTo>
                    <a:pt x="6" y="47"/>
                    <a:pt x="15" y="49"/>
                    <a:pt x="17" y="48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8" y="46"/>
                    <a:pt x="17" y="45"/>
                    <a:pt x="17" y="45"/>
                  </a:cubicBezTo>
                  <a:cubicBezTo>
                    <a:pt x="16" y="46"/>
                    <a:pt x="15" y="46"/>
                    <a:pt x="14" y="46"/>
                  </a:cubicBezTo>
                  <a:cubicBezTo>
                    <a:pt x="12" y="46"/>
                    <a:pt x="10" y="45"/>
                    <a:pt x="10" y="45"/>
                  </a:cubicBezTo>
                  <a:cubicBezTo>
                    <a:pt x="10" y="45"/>
                    <a:pt x="4" y="43"/>
                    <a:pt x="4" y="38"/>
                  </a:cubicBezTo>
                  <a:cubicBezTo>
                    <a:pt x="3" y="33"/>
                    <a:pt x="8" y="36"/>
                    <a:pt x="10" y="33"/>
                  </a:cubicBezTo>
                  <a:cubicBezTo>
                    <a:pt x="13" y="29"/>
                    <a:pt x="7" y="32"/>
                    <a:pt x="7" y="32"/>
                  </a:cubicBezTo>
                  <a:cubicBezTo>
                    <a:pt x="7" y="32"/>
                    <a:pt x="11" y="30"/>
                    <a:pt x="12" y="28"/>
                  </a:cubicBezTo>
                  <a:cubicBezTo>
                    <a:pt x="12" y="28"/>
                    <a:pt x="5" y="33"/>
                    <a:pt x="4" y="31"/>
                  </a:cubicBezTo>
                  <a:cubicBezTo>
                    <a:pt x="3" y="29"/>
                    <a:pt x="3" y="24"/>
                    <a:pt x="3" y="24"/>
                  </a:cubicBezTo>
                  <a:cubicBezTo>
                    <a:pt x="3" y="24"/>
                    <a:pt x="8" y="24"/>
                    <a:pt x="9" y="21"/>
                  </a:cubicBezTo>
                  <a:cubicBezTo>
                    <a:pt x="10" y="19"/>
                    <a:pt x="13" y="23"/>
                    <a:pt x="14" y="25"/>
                  </a:cubicBezTo>
                  <a:cubicBezTo>
                    <a:pt x="14" y="26"/>
                    <a:pt x="14" y="27"/>
                    <a:pt x="15" y="28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3" y="13"/>
                    <a:pt x="13" y="11"/>
                  </a:cubicBezTo>
                  <a:cubicBezTo>
                    <a:pt x="13" y="9"/>
                    <a:pt x="23" y="0"/>
                    <a:pt x="23" y="0"/>
                  </a:cubicBezTo>
                  <a:cubicBezTo>
                    <a:pt x="17" y="4"/>
                    <a:pt x="3" y="7"/>
                    <a:pt x="3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39"/>
                    <a:pt x="1" y="42"/>
                  </a:cubicBezTo>
                  <a:cubicBezTo>
                    <a:pt x="2" y="45"/>
                    <a:pt x="3" y="47"/>
                    <a:pt x="3" y="47"/>
                  </a:cubicBezTo>
                  <a:cubicBezTo>
                    <a:pt x="5" y="49"/>
                    <a:pt x="8" y="54"/>
                    <a:pt x="11" y="58"/>
                  </a:cubicBezTo>
                  <a:cubicBezTo>
                    <a:pt x="13" y="61"/>
                    <a:pt x="20" y="69"/>
                    <a:pt x="23" y="71"/>
                  </a:cubicBezTo>
                  <a:cubicBezTo>
                    <a:pt x="25" y="73"/>
                    <a:pt x="29" y="73"/>
                    <a:pt x="29" y="73"/>
                  </a:cubicBezTo>
                  <a:cubicBezTo>
                    <a:pt x="32" y="70"/>
                    <a:pt x="33" y="67"/>
                    <a:pt x="34" y="65"/>
                  </a:cubicBezTo>
                  <a:cubicBezTo>
                    <a:pt x="33" y="65"/>
                    <a:pt x="32" y="65"/>
                    <a:pt x="32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04" name="Freeform 21"/>
            <p:cNvSpPr>
              <a:spLocks/>
            </p:cNvSpPr>
            <p:nvPr/>
          </p:nvSpPr>
          <p:spPr bwMode="auto">
            <a:xfrm>
              <a:off x="4827588" y="1903413"/>
              <a:ext cx="327025" cy="679450"/>
            </a:xfrm>
            <a:custGeom>
              <a:avLst/>
              <a:gdLst>
                <a:gd name="T0" fmla="*/ 2147483647 w 25"/>
                <a:gd name="T1" fmla="*/ 2147483647 h 52"/>
                <a:gd name="T2" fmla="*/ 2147483647 w 25"/>
                <a:gd name="T3" fmla="*/ 2147483647 h 52"/>
                <a:gd name="T4" fmla="*/ 2147483647 w 25"/>
                <a:gd name="T5" fmla="*/ 2147483647 h 52"/>
                <a:gd name="T6" fmla="*/ 2147483647 w 25"/>
                <a:gd name="T7" fmla="*/ 2147483647 h 52"/>
                <a:gd name="T8" fmla="*/ 2147483647 w 25"/>
                <a:gd name="T9" fmla="*/ 2147483647 h 52"/>
                <a:gd name="T10" fmla="*/ 2147483647 w 25"/>
                <a:gd name="T11" fmla="*/ 2147483647 h 52"/>
                <a:gd name="T12" fmla="*/ 2147483647 w 25"/>
                <a:gd name="T13" fmla="*/ 2147483647 h 52"/>
                <a:gd name="T14" fmla="*/ 2147483647 w 25"/>
                <a:gd name="T15" fmla="*/ 2147483647 h 52"/>
                <a:gd name="T16" fmla="*/ 2147483647 w 25"/>
                <a:gd name="T17" fmla="*/ 2147483647 h 52"/>
                <a:gd name="T18" fmla="*/ 2147483647 w 25"/>
                <a:gd name="T19" fmla="*/ 2147483647 h 52"/>
                <a:gd name="T20" fmla="*/ 2147483647 w 25"/>
                <a:gd name="T21" fmla="*/ 2147483647 h 52"/>
                <a:gd name="T22" fmla="*/ 0 w 25"/>
                <a:gd name="T23" fmla="*/ 2147483647 h 52"/>
                <a:gd name="T24" fmla="*/ 2147483647 w 25"/>
                <a:gd name="T25" fmla="*/ 2147483647 h 52"/>
                <a:gd name="T26" fmla="*/ 2147483647 w 25"/>
                <a:gd name="T27" fmla="*/ 2147483647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5" h="52">
                  <a:moveTo>
                    <a:pt x="11" y="1"/>
                  </a:moveTo>
                  <a:cubicBezTo>
                    <a:pt x="11" y="1"/>
                    <a:pt x="10" y="16"/>
                    <a:pt x="12" y="19"/>
                  </a:cubicBezTo>
                  <a:cubicBezTo>
                    <a:pt x="15" y="22"/>
                    <a:pt x="19" y="31"/>
                    <a:pt x="19" y="31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5" y="49"/>
                    <a:pt x="25" y="50"/>
                  </a:cubicBezTo>
                  <a:cubicBezTo>
                    <a:pt x="25" y="50"/>
                    <a:pt x="21" y="52"/>
                    <a:pt x="19" y="50"/>
                  </a:cubicBezTo>
                  <a:cubicBezTo>
                    <a:pt x="17" y="49"/>
                    <a:pt x="14" y="41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29"/>
                    <a:pt x="8" y="27"/>
                    <a:pt x="8" y="2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4" y="2"/>
                  </a:cubicBezTo>
                  <a:cubicBezTo>
                    <a:pt x="4" y="2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05" name="Freeform 22"/>
            <p:cNvSpPr>
              <a:spLocks/>
            </p:cNvSpPr>
            <p:nvPr/>
          </p:nvSpPr>
          <p:spPr bwMode="auto">
            <a:xfrm>
              <a:off x="4579938" y="1930400"/>
              <a:ext cx="300038" cy="755650"/>
            </a:xfrm>
            <a:custGeom>
              <a:avLst/>
              <a:gdLst>
                <a:gd name="T0" fmla="*/ 2147483647 w 23"/>
                <a:gd name="T1" fmla="*/ 2147483647 h 58"/>
                <a:gd name="T2" fmla="*/ 2147483647 w 23"/>
                <a:gd name="T3" fmla="*/ 2147483647 h 58"/>
                <a:gd name="T4" fmla="*/ 2147483647 w 23"/>
                <a:gd name="T5" fmla="*/ 2147483647 h 58"/>
                <a:gd name="T6" fmla="*/ 2147483647 w 23"/>
                <a:gd name="T7" fmla="*/ 2147483647 h 58"/>
                <a:gd name="T8" fmla="*/ 2147483647 w 23"/>
                <a:gd name="T9" fmla="*/ 2147483647 h 58"/>
                <a:gd name="T10" fmla="*/ 2147483647 w 23"/>
                <a:gd name="T11" fmla="*/ 0 h 58"/>
                <a:gd name="T12" fmla="*/ 2147483647 w 23"/>
                <a:gd name="T13" fmla="*/ 2147483647 h 58"/>
                <a:gd name="T14" fmla="*/ 2147483647 w 23"/>
                <a:gd name="T15" fmla="*/ 2147483647 h 58"/>
                <a:gd name="T16" fmla="*/ 0 w 23"/>
                <a:gd name="T17" fmla="*/ 2147483647 h 58"/>
                <a:gd name="T18" fmla="*/ 2147483647 w 23"/>
                <a:gd name="T19" fmla="*/ 2147483647 h 58"/>
                <a:gd name="T20" fmla="*/ 2147483647 w 23"/>
                <a:gd name="T21" fmla="*/ 2147483647 h 58"/>
                <a:gd name="T22" fmla="*/ 2147483647 w 23"/>
                <a:gd name="T23" fmla="*/ 2147483647 h 58"/>
                <a:gd name="T24" fmla="*/ 2147483647 w 23"/>
                <a:gd name="T25" fmla="*/ 2147483647 h 58"/>
                <a:gd name="T26" fmla="*/ 2147483647 w 23"/>
                <a:gd name="T27" fmla="*/ 2147483647 h 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" h="58">
                  <a:moveTo>
                    <a:pt x="10" y="56"/>
                  </a:moveTo>
                  <a:cubicBezTo>
                    <a:pt x="10" y="56"/>
                    <a:pt x="16" y="58"/>
                    <a:pt x="18" y="56"/>
                  </a:cubicBezTo>
                  <a:cubicBezTo>
                    <a:pt x="21" y="54"/>
                    <a:pt x="23" y="45"/>
                    <a:pt x="23" y="45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19" y="10"/>
                    <a:pt x="17" y="8"/>
                  </a:cubicBezTo>
                  <a:cubicBezTo>
                    <a:pt x="15" y="6"/>
                    <a:pt x="10" y="4"/>
                    <a:pt x="9" y="0"/>
                  </a:cubicBezTo>
                  <a:cubicBezTo>
                    <a:pt x="9" y="0"/>
                    <a:pt x="8" y="0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2" y="3"/>
                    <a:pt x="0" y="5"/>
                  </a:cubicBezTo>
                  <a:cubicBezTo>
                    <a:pt x="0" y="5"/>
                    <a:pt x="4" y="7"/>
                    <a:pt x="5" y="9"/>
                  </a:cubicBezTo>
                  <a:cubicBezTo>
                    <a:pt x="6" y="10"/>
                    <a:pt x="8" y="17"/>
                    <a:pt x="8" y="17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9" y="55"/>
                    <a:pt x="10" y="5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06" name="Freeform 23"/>
            <p:cNvSpPr>
              <a:spLocks/>
            </p:cNvSpPr>
            <p:nvPr/>
          </p:nvSpPr>
          <p:spPr bwMode="auto">
            <a:xfrm>
              <a:off x="4579938" y="1943100"/>
              <a:ext cx="287338" cy="495300"/>
            </a:xfrm>
            <a:custGeom>
              <a:avLst/>
              <a:gdLst>
                <a:gd name="T0" fmla="*/ 2147483647 w 22"/>
                <a:gd name="T1" fmla="*/ 2147483647 h 38"/>
                <a:gd name="T2" fmla="*/ 2147483647 w 22"/>
                <a:gd name="T3" fmla="*/ 2147483647 h 38"/>
                <a:gd name="T4" fmla="*/ 2147483647 w 22"/>
                <a:gd name="T5" fmla="*/ 2147483647 h 38"/>
                <a:gd name="T6" fmla="*/ 2147483647 w 22"/>
                <a:gd name="T7" fmla="*/ 0 h 38"/>
                <a:gd name="T8" fmla="*/ 2147483647 w 22"/>
                <a:gd name="T9" fmla="*/ 0 h 38"/>
                <a:gd name="T10" fmla="*/ 2147483647 w 22"/>
                <a:gd name="T11" fmla="*/ 2147483647 h 38"/>
                <a:gd name="T12" fmla="*/ 2147483647 w 22"/>
                <a:gd name="T13" fmla="*/ 2147483647 h 38"/>
                <a:gd name="T14" fmla="*/ 2147483647 w 22"/>
                <a:gd name="T15" fmla="*/ 2147483647 h 38"/>
                <a:gd name="T16" fmla="*/ 2147483647 w 22"/>
                <a:gd name="T17" fmla="*/ 2147483647 h 38"/>
                <a:gd name="T18" fmla="*/ 0 w 22"/>
                <a:gd name="T19" fmla="*/ 2147483647 h 38"/>
                <a:gd name="T20" fmla="*/ 2147483647 w 22"/>
                <a:gd name="T21" fmla="*/ 2147483647 h 38"/>
                <a:gd name="T22" fmla="*/ 2147483647 w 22"/>
                <a:gd name="T23" fmla="*/ 2147483647 h 38"/>
                <a:gd name="T24" fmla="*/ 2147483647 w 22"/>
                <a:gd name="T25" fmla="*/ 2147483647 h 38"/>
                <a:gd name="T26" fmla="*/ 2147483647 w 22"/>
                <a:gd name="T27" fmla="*/ 2147483647 h 38"/>
                <a:gd name="T28" fmla="*/ 2147483647 w 22"/>
                <a:gd name="T29" fmla="*/ 2147483647 h 38"/>
                <a:gd name="T30" fmla="*/ 2147483647 w 22"/>
                <a:gd name="T31" fmla="*/ 2147483647 h 38"/>
                <a:gd name="T32" fmla="*/ 2147483647 w 22"/>
                <a:gd name="T33" fmla="*/ 2147483647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2" h="38">
                  <a:moveTo>
                    <a:pt x="22" y="26"/>
                  </a:moveTo>
                  <a:cubicBezTo>
                    <a:pt x="22" y="26"/>
                    <a:pt x="21" y="24"/>
                    <a:pt x="21" y="20"/>
                  </a:cubicBezTo>
                  <a:cubicBezTo>
                    <a:pt x="19" y="18"/>
                    <a:pt x="14" y="10"/>
                    <a:pt x="14" y="9"/>
                  </a:cubicBezTo>
                  <a:cubicBezTo>
                    <a:pt x="13" y="8"/>
                    <a:pt x="9" y="3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4" y="15"/>
                    <a:pt x="9" y="13"/>
                    <a:pt x="9" y="13"/>
                  </a:cubicBezTo>
                  <a:cubicBezTo>
                    <a:pt x="9" y="9"/>
                    <a:pt x="5" y="5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4" y="6"/>
                    <a:pt x="5" y="8"/>
                  </a:cubicBezTo>
                  <a:cubicBezTo>
                    <a:pt x="6" y="9"/>
                    <a:pt x="7" y="16"/>
                    <a:pt x="7" y="16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1" y="32"/>
                    <a:pt x="14" y="32"/>
                    <a:pt x="15" y="33"/>
                  </a:cubicBezTo>
                  <a:cubicBezTo>
                    <a:pt x="15" y="34"/>
                    <a:pt x="14" y="37"/>
                    <a:pt x="14" y="38"/>
                  </a:cubicBezTo>
                  <a:cubicBezTo>
                    <a:pt x="15" y="36"/>
                    <a:pt x="19" y="33"/>
                    <a:pt x="22" y="31"/>
                  </a:cubicBezTo>
                  <a:lnTo>
                    <a:pt x="2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07" name="Freeform 24"/>
            <p:cNvSpPr>
              <a:spLocks/>
            </p:cNvSpPr>
            <p:nvPr/>
          </p:nvSpPr>
          <p:spPr bwMode="auto">
            <a:xfrm>
              <a:off x="5049838" y="2320925"/>
              <a:ext cx="52388" cy="39688"/>
            </a:xfrm>
            <a:custGeom>
              <a:avLst/>
              <a:gdLst>
                <a:gd name="T0" fmla="*/ 2147483647 w 4"/>
                <a:gd name="T1" fmla="*/ 2147483647 h 3"/>
                <a:gd name="T2" fmla="*/ 2147483647 w 4"/>
                <a:gd name="T3" fmla="*/ 2147483647 h 3"/>
                <a:gd name="T4" fmla="*/ 2147483647 w 4"/>
                <a:gd name="T5" fmla="*/ 2147483647 h 3"/>
                <a:gd name="T6" fmla="*/ 2147483647 w 4"/>
                <a:gd name="T7" fmla="*/ 0 h 3"/>
                <a:gd name="T8" fmla="*/ 2147483647 w 4"/>
                <a:gd name="T9" fmla="*/ 2147483647 h 3"/>
                <a:gd name="T10" fmla="*/ 2147483647 w 4"/>
                <a:gd name="T11" fmla="*/ 2147483647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2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08" name="Freeform 25"/>
            <p:cNvSpPr>
              <a:spLocks/>
            </p:cNvSpPr>
            <p:nvPr/>
          </p:nvSpPr>
          <p:spPr bwMode="auto">
            <a:xfrm>
              <a:off x="4645025" y="2125663"/>
              <a:ext cx="196850" cy="169863"/>
            </a:xfrm>
            <a:custGeom>
              <a:avLst/>
              <a:gdLst>
                <a:gd name="T0" fmla="*/ 2147483647 w 15"/>
                <a:gd name="T1" fmla="*/ 2147483647 h 13"/>
                <a:gd name="T2" fmla="*/ 2147483647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2147483647 h 13"/>
                <a:gd name="T8" fmla="*/ 2147483647 w 15"/>
                <a:gd name="T9" fmla="*/ 2147483647 h 13"/>
                <a:gd name="T10" fmla="*/ 2147483647 w 15"/>
                <a:gd name="T11" fmla="*/ 2147483647 h 13"/>
                <a:gd name="T12" fmla="*/ 2147483647 w 15"/>
                <a:gd name="T13" fmla="*/ 2147483647 h 13"/>
                <a:gd name="T14" fmla="*/ 2147483647 w 15"/>
                <a:gd name="T15" fmla="*/ 2147483647 h 13"/>
                <a:gd name="T16" fmla="*/ 2147483647 w 15"/>
                <a:gd name="T17" fmla="*/ 2147483647 h 13"/>
                <a:gd name="T18" fmla="*/ 2147483647 w 15"/>
                <a:gd name="T19" fmla="*/ 2147483647 h 13"/>
                <a:gd name="T20" fmla="*/ 2147483647 w 15"/>
                <a:gd name="T21" fmla="*/ 2147483647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" h="13">
                  <a:moveTo>
                    <a:pt x="2" y="3"/>
                  </a:moveTo>
                  <a:cubicBezTo>
                    <a:pt x="2" y="3"/>
                    <a:pt x="6" y="7"/>
                    <a:pt x="7" y="8"/>
                  </a:cubicBezTo>
                  <a:cubicBezTo>
                    <a:pt x="8" y="10"/>
                    <a:pt x="9" y="13"/>
                    <a:pt x="11" y="13"/>
                  </a:cubicBezTo>
                  <a:cubicBezTo>
                    <a:pt x="13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9" y="5"/>
                    <a:pt x="9" y="5"/>
                  </a:cubicBezTo>
                  <a:cubicBezTo>
                    <a:pt x="9" y="4"/>
                    <a:pt x="8" y="2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2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09" name="Freeform 26"/>
            <p:cNvSpPr>
              <a:spLocks/>
            </p:cNvSpPr>
            <p:nvPr/>
          </p:nvSpPr>
          <p:spPr bwMode="auto">
            <a:xfrm>
              <a:off x="4841875" y="2230438"/>
              <a:ext cx="52388" cy="77788"/>
            </a:xfrm>
            <a:custGeom>
              <a:avLst/>
              <a:gdLst>
                <a:gd name="T0" fmla="*/ 2147483647 w 4"/>
                <a:gd name="T1" fmla="*/ 2147483647 h 6"/>
                <a:gd name="T2" fmla="*/ 0 w 4"/>
                <a:gd name="T3" fmla="*/ 2147483647 h 6"/>
                <a:gd name="T4" fmla="*/ 0 w 4"/>
                <a:gd name="T5" fmla="*/ 0 h 6"/>
                <a:gd name="T6" fmla="*/ 2147483647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4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2"/>
                    <a:pt x="4" y="5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10" name="Freeform 27"/>
            <p:cNvSpPr>
              <a:spLocks/>
            </p:cNvSpPr>
            <p:nvPr/>
          </p:nvSpPr>
          <p:spPr bwMode="auto">
            <a:xfrm>
              <a:off x="4841875" y="1903413"/>
              <a:ext cx="274638" cy="430213"/>
            </a:xfrm>
            <a:custGeom>
              <a:avLst/>
              <a:gdLst>
                <a:gd name="T0" fmla="*/ 0 w 21"/>
                <a:gd name="T1" fmla="*/ 2147483647 h 33"/>
                <a:gd name="T2" fmla="*/ 2147483647 w 21"/>
                <a:gd name="T3" fmla="*/ 2147483647 h 33"/>
                <a:gd name="T4" fmla="*/ 2147483647 w 21"/>
                <a:gd name="T5" fmla="*/ 2147483647 h 33"/>
                <a:gd name="T6" fmla="*/ 2147483647 w 21"/>
                <a:gd name="T7" fmla="*/ 2147483647 h 33"/>
                <a:gd name="T8" fmla="*/ 2147483647 w 21"/>
                <a:gd name="T9" fmla="*/ 2147483647 h 33"/>
                <a:gd name="T10" fmla="*/ 2147483647 w 21"/>
                <a:gd name="T11" fmla="*/ 2147483647 h 33"/>
                <a:gd name="T12" fmla="*/ 2147483647 w 21"/>
                <a:gd name="T13" fmla="*/ 2147483647 h 33"/>
                <a:gd name="T14" fmla="*/ 2147483647 w 21"/>
                <a:gd name="T15" fmla="*/ 2147483647 h 33"/>
                <a:gd name="T16" fmla="*/ 2147483647 w 21"/>
                <a:gd name="T17" fmla="*/ 2147483647 h 33"/>
                <a:gd name="T18" fmla="*/ 0 w 21"/>
                <a:gd name="T19" fmla="*/ 2147483647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" h="33">
                  <a:moveTo>
                    <a:pt x="0" y="25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1" y="29"/>
                    <a:pt x="12" y="28"/>
                  </a:cubicBezTo>
                  <a:cubicBezTo>
                    <a:pt x="14" y="27"/>
                    <a:pt x="20" y="25"/>
                    <a:pt x="20" y="25"/>
                  </a:cubicBezTo>
                  <a:cubicBezTo>
                    <a:pt x="21" y="24"/>
                    <a:pt x="20" y="18"/>
                    <a:pt x="19" y="16"/>
                  </a:cubicBezTo>
                  <a:cubicBezTo>
                    <a:pt x="18" y="13"/>
                    <a:pt x="14" y="5"/>
                    <a:pt x="13" y="4"/>
                  </a:cubicBezTo>
                  <a:cubicBezTo>
                    <a:pt x="12" y="3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11" name="Freeform 28"/>
            <p:cNvSpPr>
              <a:spLocks/>
            </p:cNvSpPr>
            <p:nvPr/>
          </p:nvSpPr>
          <p:spPr bwMode="auto">
            <a:xfrm>
              <a:off x="4841875" y="1903413"/>
              <a:ext cx="247650" cy="392113"/>
            </a:xfrm>
            <a:custGeom>
              <a:avLst/>
              <a:gdLst>
                <a:gd name="T0" fmla="*/ 2147483647 w 19"/>
                <a:gd name="T1" fmla="*/ 2147483647 h 30"/>
                <a:gd name="T2" fmla="*/ 2147483647 w 19"/>
                <a:gd name="T3" fmla="*/ 2147483647 h 30"/>
                <a:gd name="T4" fmla="*/ 2147483647 w 19"/>
                <a:gd name="T5" fmla="*/ 2147483647 h 30"/>
                <a:gd name="T6" fmla="*/ 2147483647 w 19"/>
                <a:gd name="T7" fmla="*/ 2147483647 h 30"/>
                <a:gd name="T8" fmla="*/ 2147483647 w 19"/>
                <a:gd name="T9" fmla="*/ 2147483647 h 30"/>
                <a:gd name="T10" fmla="*/ 2147483647 w 19"/>
                <a:gd name="T11" fmla="*/ 2147483647 h 30"/>
                <a:gd name="T12" fmla="*/ 2147483647 w 19"/>
                <a:gd name="T13" fmla="*/ 2147483647 h 30"/>
                <a:gd name="T14" fmla="*/ 2147483647 w 19"/>
                <a:gd name="T15" fmla="*/ 2147483647 h 30"/>
                <a:gd name="T16" fmla="*/ 2147483647 w 19"/>
                <a:gd name="T17" fmla="*/ 2147483647 h 30"/>
                <a:gd name="T18" fmla="*/ 2147483647 w 19"/>
                <a:gd name="T19" fmla="*/ 2147483647 h 30"/>
                <a:gd name="T20" fmla="*/ 2147483647 w 19"/>
                <a:gd name="T21" fmla="*/ 2147483647 h 30"/>
                <a:gd name="T22" fmla="*/ 2147483647 w 19"/>
                <a:gd name="T23" fmla="*/ 2147483647 h 30"/>
                <a:gd name="T24" fmla="*/ 2147483647 w 19"/>
                <a:gd name="T25" fmla="*/ 2147483647 h 30"/>
                <a:gd name="T26" fmla="*/ 0 w 19"/>
                <a:gd name="T27" fmla="*/ 2147483647 h 30"/>
                <a:gd name="T28" fmla="*/ 2147483647 w 19"/>
                <a:gd name="T29" fmla="*/ 2147483647 h 30"/>
                <a:gd name="T30" fmla="*/ 2147483647 w 19"/>
                <a:gd name="T31" fmla="*/ 2147483647 h 30"/>
                <a:gd name="T32" fmla="*/ 2147483647 w 19"/>
                <a:gd name="T33" fmla="*/ 2147483647 h 30"/>
                <a:gd name="T34" fmla="*/ 2147483647 w 19"/>
                <a:gd name="T35" fmla="*/ 2147483647 h 30"/>
                <a:gd name="T36" fmla="*/ 2147483647 w 19"/>
                <a:gd name="T37" fmla="*/ 2147483647 h 30"/>
                <a:gd name="T38" fmla="*/ 2147483647 w 19"/>
                <a:gd name="T39" fmla="*/ 2147483647 h 30"/>
                <a:gd name="T40" fmla="*/ 2147483647 w 19"/>
                <a:gd name="T41" fmla="*/ 2147483647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" h="30">
                  <a:moveTo>
                    <a:pt x="14" y="18"/>
                  </a:moveTo>
                  <a:cubicBezTo>
                    <a:pt x="14" y="16"/>
                    <a:pt x="18" y="19"/>
                    <a:pt x="18" y="19"/>
                  </a:cubicBezTo>
                  <a:cubicBezTo>
                    <a:pt x="16" y="16"/>
                    <a:pt x="14" y="16"/>
                    <a:pt x="14" y="16"/>
                  </a:cubicBezTo>
                  <a:cubicBezTo>
                    <a:pt x="13" y="14"/>
                    <a:pt x="14" y="11"/>
                    <a:pt x="14" y="11"/>
                  </a:cubicBezTo>
                  <a:cubicBezTo>
                    <a:pt x="12" y="10"/>
                    <a:pt x="11" y="11"/>
                    <a:pt x="11" y="11"/>
                  </a:cubicBezTo>
                  <a:cubicBezTo>
                    <a:pt x="11" y="9"/>
                    <a:pt x="13" y="8"/>
                    <a:pt x="13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2" y="5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3"/>
                    <a:pt x="12" y="2"/>
                  </a:cubicBezTo>
                  <a:cubicBezTo>
                    <a:pt x="11" y="1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7"/>
                    <a:pt x="1" y="3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28"/>
                    <a:pt x="13" y="25"/>
                    <a:pt x="13" y="25"/>
                  </a:cubicBezTo>
                  <a:cubicBezTo>
                    <a:pt x="11" y="25"/>
                    <a:pt x="8" y="24"/>
                    <a:pt x="8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5"/>
                    <a:pt x="19" y="23"/>
                    <a:pt x="19" y="23"/>
                  </a:cubicBezTo>
                  <a:cubicBezTo>
                    <a:pt x="19" y="23"/>
                    <a:pt x="13" y="20"/>
                    <a:pt x="14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12" name="Freeform 29"/>
            <p:cNvSpPr>
              <a:spLocks/>
            </p:cNvSpPr>
            <p:nvPr/>
          </p:nvSpPr>
          <p:spPr bwMode="auto">
            <a:xfrm>
              <a:off x="4906963" y="2112963"/>
              <a:ext cx="65088" cy="65088"/>
            </a:xfrm>
            <a:custGeom>
              <a:avLst/>
              <a:gdLst>
                <a:gd name="T0" fmla="*/ 0 w 5"/>
                <a:gd name="T1" fmla="*/ 2147483647 h 5"/>
                <a:gd name="T2" fmla="*/ 2147483647 w 5"/>
                <a:gd name="T3" fmla="*/ 2147483647 h 5"/>
                <a:gd name="T4" fmla="*/ 2147483647 w 5"/>
                <a:gd name="T5" fmla="*/ 2147483647 h 5"/>
                <a:gd name="T6" fmla="*/ 2147483647 w 5"/>
                <a:gd name="T7" fmla="*/ 2147483647 h 5"/>
                <a:gd name="T8" fmla="*/ 0 w 5"/>
                <a:gd name="T9" fmla="*/ 214748364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0" y="1"/>
                    <a:pt x="1" y="4"/>
                    <a:pt x="1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13" name="Freeform 30"/>
            <p:cNvSpPr>
              <a:spLocks/>
            </p:cNvSpPr>
            <p:nvPr/>
          </p:nvSpPr>
          <p:spPr bwMode="auto">
            <a:xfrm>
              <a:off x="4565650" y="1995488"/>
              <a:ext cx="354013" cy="312738"/>
            </a:xfrm>
            <a:custGeom>
              <a:avLst/>
              <a:gdLst>
                <a:gd name="T0" fmla="*/ 2147483647 w 27"/>
                <a:gd name="T1" fmla="*/ 0 h 24"/>
                <a:gd name="T2" fmla="*/ 0 w 27"/>
                <a:gd name="T3" fmla="*/ 2147483647 h 24"/>
                <a:gd name="T4" fmla="*/ 2147483647 w 27"/>
                <a:gd name="T5" fmla="*/ 2147483647 h 24"/>
                <a:gd name="T6" fmla="*/ 2147483647 w 27"/>
                <a:gd name="T7" fmla="*/ 2147483647 h 24"/>
                <a:gd name="T8" fmla="*/ 2147483647 w 27"/>
                <a:gd name="T9" fmla="*/ 2147483647 h 24"/>
                <a:gd name="T10" fmla="*/ 2147483647 w 27"/>
                <a:gd name="T11" fmla="*/ 2147483647 h 24"/>
                <a:gd name="T12" fmla="*/ 2147483647 w 27"/>
                <a:gd name="T13" fmla="*/ 2147483647 h 24"/>
                <a:gd name="T14" fmla="*/ 2147483647 w 27"/>
                <a:gd name="T15" fmla="*/ 2147483647 h 24"/>
                <a:gd name="T16" fmla="*/ 2147483647 w 27"/>
                <a:gd name="T17" fmla="*/ 2147483647 h 24"/>
                <a:gd name="T18" fmla="*/ 2147483647 w 27"/>
                <a:gd name="T19" fmla="*/ 2147483647 h 24"/>
                <a:gd name="T20" fmla="*/ 2147483647 w 27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" h="24">
                  <a:moveTo>
                    <a:pt x="1" y="0"/>
                  </a:moveTo>
                  <a:cubicBezTo>
                    <a:pt x="1" y="0"/>
                    <a:pt x="1" y="5"/>
                    <a:pt x="0" y="8"/>
                  </a:cubicBezTo>
                  <a:cubicBezTo>
                    <a:pt x="0" y="12"/>
                    <a:pt x="4" y="22"/>
                    <a:pt x="8" y="23"/>
                  </a:cubicBezTo>
                  <a:cubicBezTo>
                    <a:pt x="11" y="24"/>
                    <a:pt x="16" y="22"/>
                    <a:pt x="19" y="21"/>
                  </a:cubicBezTo>
                  <a:cubicBezTo>
                    <a:pt x="21" y="19"/>
                    <a:pt x="23" y="16"/>
                    <a:pt x="27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1"/>
                    <a:pt x="8" y="6"/>
                  </a:cubicBezTo>
                  <a:cubicBezTo>
                    <a:pt x="6" y="1"/>
                    <a:pt x="3" y="0"/>
                    <a:pt x="1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14" name="Freeform 31"/>
            <p:cNvSpPr>
              <a:spLocks/>
            </p:cNvSpPr>
            <p:nvPr/>
          </p:nvSpPr>
          <p:spPr bwMode="auto">
            <a:xfrm>
              <a:off x="4632325" y="2125663"/>
              <a:ext cx="104775" cy="92075"/>
            </a:xfrm>
            <a:custGeom>
              <a:avLst/>
              <a:gdLst>
                <a:gd name="T0" fmla="*/ 2147483647 w 8"/>
                <a:gd name="T1" fmla="*/ 2147483647 h 7"/>
                <a:gd name="T2" fmla="*/ 2147483647 w 8"/>
                <a:gd name="T3" fmla="*/ 2147483647 h 7"/>
                <a:gd name="T4" fmla="*/ 2147483647 w 8"/>
                <a:gd name="T5" fmla="*/ 2147483647 h 7"/>
                <a:gd name="T6" fmla="*/ 2147483647 w 8"/>
                <a:gd name="T7" fmla="*/ 2147483647 h 7"/>
                <a:gd name="T8" fmla="*/ 2147483647 w 8"/>
                <a:gd name="T9" fmla="*/ 2147483647 h 7"/>
                <a:gd name="T10" fmla="*/ 2147483647 w 8"/>
                <a:gd name="T11" fmla="*/ 0 h 7"/>
                <a:gd name="T12" fmla="*/ 2147483647 w 8"/>
                <a:gd name="T13" fmla="*/ 2147483647 h 7"/>
                <a:gd name="T14" fmla="*/ 2147483647 w 8"/>
                <a:gd name="T15" fmla="*/ 2147483647 h 7"/>
                <a:gd name="T16" fmla="*/ 2147483647 w 8"/>
                <a:gd name="T17" fmla="*/ 2147483647 h 7"/>
                <a:gd name="T18" fmla="*/ 2147483647 w 8"/>
                <a:gd name="T19" fmla="*/ 2147483647 h 7"/>
                <a:gd name="T20" fmla="*/ 2147483647 w 8"/>
                <a:gd name="T21" fmla="*/ 2147483647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" h="7">
                  <a:moveTo>
                    <a:pt x="4" y="5"/>
                  </a:moveTo>
                  <a:cubicBezTo>
                    <a:pt x="4" y="5"/>
                    <a:pt x="6" y="4"/>
                    <a:pt x="7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5"/>
                    <a:pt x="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15" name="Freeform 32"/>
            <p:cNvSpPr>
              <a:spLocks noEditPoints="1"/>
            </p:cNvSpPr>
            <p:nvPr/>
          </p:nvSpPr>
          <p:spPr bwMode="auto">
            <a:xfrm>
              <a:off x="4565650" y="2035175"/>
              <a:ext cx="354013" cy="273050"/>
            </a:xfrm>
            <a:custGeom>
              <a:avLst/>
              <a:gdLst>
                <a:gd name="T0" fmla="*/ 2147483647 w 27"/>
                <a:gd name="T1" fmla="*/ 2147483647 h 21"/>
                <a:gd name="T2" fmla="*/ 2147483647 w 27"/>
                <a:gd name="T3" fmla="*/ 2147483647 h 21"/>
                <a:gd name="T4" fmla="*/ 2147483647 w 27"/>
                <a:gd name="T5" fmla="*/ 2147483647 h 21"/>
                <a:gd name="T6" fmla="*/ 2147483647 w 27"/>
                <a:gd name="T7" fmla="*/ 2147483647 h 21"/>
                <a:gd name="T8" fmla="*/ 2147483647 w 27"/>
                <a:gd name="T9" fmla="*/ 2147483647 h 21"/>
                <a:gd name="T10" fmla="*/ 2147483647 w 27"/>
                <a:gd name="T11" fmla="*/ 2147483647 h 21"/>
                <a:gd name="T12" fmla="*/ 2147483647 w 27"/>
                <a:gd name="T13" fmla="*/ 2147483647 h 21"/>
                <a:gd name="T14" fmla="*/ 2147483647 w 27"/>
                <a:gd name="T15" fmla="*/ 2147483647 h 21"/>
                <a:gd name="T16" fmla="*/ 2147483647 w 27"/>
                <a:gd name="T17" fmla="*/ 2147483647 h 21"/>
                <a:gd name="T18" fmla="*/ 2147483647 w 27"/>
                <a:gd name="T19" fmla="*/ 2147483647 h 21"/>
                <a:gd name="T20" fmla="*/ 2147483647 w 27"/>
                <a:gd name="T21" fmla="*/ 2147483647 h 21"/>
                <a:gd name="T22" fmla="*/ 2147483647 w 27"/>
                <a:gd name="T23" fmla="*/ 2147483647 h 21"/>
                <a:gd name="T24" fmla="*/ 2147483647 w 27"/>
                <a:gd name="T25" fmla="*/ 2147483647 h 21"/>
                <a:gd name="T26" fmla="*/ 2147483647 w 27"/>
                <a:gd name="T27" fmla="*/ 2147483647 h 21"/>
                <a:gd name="T28" fmla="*/ 2147483647 w 27"/>
                <a:gd name="T29" fmla="*/ 2147483647 h 21"/>
                <a:gd name="T30" fmla="*/ 2147483647 w 27"/>
                <a:gd name="T31" fmla="*/ 2147483647 h 21"/>
                <a:gd name="T32" fmla="*/ 2147483647 w 27"/>
                <a:gd name="T33" fmla="*/ 0 h 21"/>
                <a:gd name="T34" fmla="*/ 2147483647 w 27"/>
                <a:gd name="T35" fmla="*/ 0 h 21"/>
                <a:gd name="T36" fmla="*/ 0 w 27"/>
                <a:gd name="T37" fmla="*/ 2147483647 h 21"/>
                <a:gd name="T38" fmla="*/ 2147483647 w 27"/>
                <a:gd name="T39" fmla="*/ 2147483647 h 21"/>
                <a:gd name="T40" fmla="*/ 2147483647 w 27"/>
                <a:gd name="T41" fmla="*/ 2147483647 h 21"/>
                <a:gd name="T42" fmla="*/ 2147483647 w 27"/>
                <a:gd name="T43" fmla="*/ 2147483647 h 21"/>
                <a:gd name="T44" fmla="*/ 2147483647 w 27"/>
                <a:gd name="T45" fmla="*/ 2147483647 h 21"/>
                <a:gd name="T46" fmla="*/ 2147483647 w 27"/>
                <a:gd name="T47" fmla="*/ 2147483647 h 21"/>
                <a:gd name="T48" fmla="*/ 2147483647 w 27"/>
                <a:gd name="T49" fmla="*/ 2147483647 h 2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21">
                  <a:moveTo>
                    <a:pt x="27" y="11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2" y="9"/>
                    <a:pt x="21" y="10"/>
                  </a:cubicBezTo>
                  <a:cubicBezTo>
                    <a:pt x="19" y="10"/>
                    <a:pt x="17" y="13"/>
                    <a:pt x="16" y="13"/>
                  </a:cubicBezTo>
                  <a:cubicBezTo>
                    <a:pt x="16" y="13"/>
                    <a:pt x="16" y="11"/>
                    <a:pt x="16" y="11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9" y="17"/>
                    <a:pt x="9" y="17"/>
                  </a:cubicBezTo>
                  <a:cubicBezTo>
                    <a:pt x="9" y="17"/>
                    <a:pt x="9" y="17"/>
                    <a:pt x="8" y="16"/>
                  </a:cubicBezTo>
                  <a:cubicBezTo>
                    <a:pt x="7" y="16"/>
                    <a:pt x="8" y="13"/>
                    <a:pt x="8" y="13"/>
                  </a:cubicBezTo>
                  <a:cubicBezTo>
                    <a:pt x="8" y="13"/>
                    <a:pt x="6" y="10"/>
                    <a:pt x="5" y="9"/>
                  </a:cubicBezTo>
                  <a:cubicBezTo>
                    <a:pt x="4" y="8"/>
                    <a:pt x="5" y="6"/>
                    <a:pt x="5" y="6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5"/>
                    <a:pt x="5" y="3"/>
                    <a:pt x="5" y="3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2" y="2"/>
                    <a:pt x="5" y="2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1"/>
                    <a:pt x="1" y="4"/>
                    <a:pt x="0" y="5"/>
                  </a:cubicBezTo>
                  <a:cubicBezTo>
                    <a:pt x="0" y="9"/>
                    <a:pt x="4" y="19"/>
                    <a:pt x="8" y="20"/>
                  </a:cubicBezTo>
                  <a:cubicBezTo>
                    <a:pt x="11" y="21"/>
                    <a:pt x="16" y="19"/>
                    <a:pt x="19" y="18"/>
                  </a:cubicBezTo>
                  <a:cubicBezTo>
                    <a:pt x="21" y="16"/>
                    <a:pt x="25" y="13"/>
                    <a:pt x="27" y="11"/>
                  </a:cubicBezTo>
                  <a:close/>
                  <a:moveTo>
                    <a:pt x="3" y="7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9016" name="Freeform 33"/>
            <p:cNvSpPr>
              <a:spLocks/>
            </p:cNvSpPr>
            <p:nvPr/>
          </p:nvSpPr>
          <p:spPr bwMode="auto">
            <a:xfrm>
              <a:off x="4657725" y="2125663"/>
              <a:ext cx="92075" cy="52388"/>
            </a:xfrm>
            <a:custGeom>
              <a:avLst/>
              <a:gdLst>
                <a:gd name="T0" fmla="*/ 2147483647 w 7"/>
                <a:gd name="T1" fmla="*/ 2147483647 h 4"/>
                <a:gd name="T2" fmla="*/ 2147483647 w 7"/>
                <a:gd name="T3" fmla="*/ 0 h 4"/>
                <a:gd name="T4" fmla="*/ 2147483647 w 7"/>
                <a:gd name="T5" fmla="*/ 0 h 4"/>
                <a:gd name="T6" fmla="*/ 0 w 7"/>
                <a:gd name="T7" fmla="*/ 2147483647 h 4"/>
                <a:gd name="T8" fmla="*/ 2147483647 w 7"/>
                <a:gd name="T9" fmla="*/ 2147483647 h 4"/>
                <a:gd name="T10" fmla="*/ 2147483647 w 7"/>
                <a:gd name="T11" fmla="*/ 2147483647 h 4"/>
                <a:gd name="T12" fmla="*/ 2147483647 w 7"/>
                <a:gd name="T13" fmla="*/ 2147483647 h 4"/>
                <a:gd name="T14" fmla="*/ 2147483647 w 7"/>
                <a:gd name="T15" fmla="*/ 2147483647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2"/>
                    <a:pt x="5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3" y="4"/>
                    <a:pt x="6" y="3"/>
                    <a:pt x="7" y="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44" name="TextBox 95"/>
          <p:cNvSpPr txBox="1"/>
          <p:nvPr/>
        </p:nvSpPr>
        <p:spPr>
          <a:xfrm>
            <a:off x="5287279" y="1207568"/>
            <a:ext cx="811441" cy="913007"/>
          </a:xfrm>
          <a:prstGeom prst="rect">
            <a:avLst/>
          </a:prstGeom>
          <a:noFill/>
          <a:scene3d>
            <a:camera prst="orthographicFront">
              <a:rot lat="0" lon="599974" rev="0"/>
            </a:camera>
            <a:lightRig rig="contrasting" dir="t"/>
          </a:scene3d>
          <a:sp3d extrusionH="190500" prstMaterial="softEdge"/>
        </p:spPr>
        <p:txBody>
          <a:bodyPr wrap="none">
            <a:spAutoFit/>
            <a:sp3d extrusionH="266700" prstMaterial="flat"/>
          </a:bodyPr>
          <a:lstStyle/>
          <a:p>
            <a:pPr eaLnBrk="0" hangingPunct="0">
              <a:defRPr/>
            </a:pPr>
            <a:r>
              <a:rPr lang="en-US" altLang="zh-CN" sz="5333" dirty="0">
                <a:ln w="0"/>
                <a:gradFill flip="none" rotWithShape="1">
                  <a:gsLst>
                    <a:gs pos="1000">
                      <a:srgbClr val="06B6C4"/>
                    </a:gs>
                    <a:gs pos="49000">
                      <a:srgbClr val="4BACC6"/>
                    </a:gs>
                    <a:gs pos="89000">
                      <a:srgbClr val="0BBDC8"/>
                    </a:gs>
                  </a:gsLst>
                  <a:lin ang="16200000" scaled="1"/>
                  <a:tileRect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Impact" pitchFamily="34" charset="0"/>
              </a:rPr>
              <a:t>01</a:t>
            </a:r>
            <a:endParaRPr lang="zh-CN" altLang="en-US" sz="5333" dirty="0">
              <a:ln w="0"/>
              <a:gradFill flip="none" rotWithShape="1">
                <a:gsLst>
                  <a:gs pos="1000">
                    <a:srgbClr val="06B6C4"/>
                  </a:gs>
                  <a:gs pos="49000">
                    <a:srgbClr val="4BACC6"/>
                  </a:gs>
                  <a:gs pos="89000">
                    <a:srgbClr val="0BBDC8"/>
                  </a:gs>
                </a:gsLst>
                <a:lin ang="16200000" scaled="1"/>
                <a:tileRect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Impact" pitchFamily="34" charset="0"/>
            </a:endParaRPr>
          </a:p>
        </p:txBody>
      </p:sp>
      <p:sp>
        <p:nvSpPr>
          <p:cNvPr id="38924" name="Freeform 6"/>
          <p:cNvSpPr>
            <a:spLocks/>
          </p:cNvSpPr>
          <p:nvPr/>
        </p:nvSpPr>
        <p:spPr bwMode="auto">
          <a:xfrm>
            <a:off x="4681538" y="811213"/>
            <a:ext cx="2320925" cy="1150937"/>
          </a:xfrm>
          <a:custGeom>
            <a:avLst/>
            <a:gdLst>
              <a:gd name="T0" fmla="*/ 2147483647 w 576"/>
              <a:gd name="T1" fmla="*/ 2147483647 h 381"/>
              <a:gd name="T2" fmla="*/ 2147483647 w 576"/>
              <a:gd name="T3" fmla="*/ 2147483647 h 381"/>
              <a:gd name="T4" fmla="*/ 2147483647 w 576"/>
              <a:gd name="T5" fmla="*/ 2147483647 h 381"/>
              <a:gd name="T6" fmla="*/ 2147483647 w 576"/>
              <a:gd name="T7" fmla="*/ 2147483647 h 381"/>
              <a:gd name="T8" fmla="*/ 2147483647 w 576"/>
              <a:gd name="T9" fmla="*/ 2147483647 h 3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" h="381">
                <a:moveTo>
                  <a:pt x="85" y="348"/>
                </a:moveTo>
                <a:cubicBezTo>
                  <a:pt x="66" y="186"/>
                  <a:pt x="212" y="110"/>
                  <a:pt x="316" y="124"/>
                </a:cubicBezTo>
                <a:cubicBezTo>
                  <a:pt x="453" y="142"/>
                  <a:pt x="521" y="271"/>
                  <a:pt x="489" y="381"/>
                </a:cubicBezTo>
                <a:cubicBezTo>
                  <a:pt x="576" y="221"/>
                  <a:pt x="488" y="71"/>
                  <a:pt x="346" y="38"/>
                </a:cubicBezTo>
                <a:cubicBezTo>
                  <a:pt x="186" y="0"/>
                  <a:pt x="0" y="145"/>
                  <a:pt x="85" y="348"/>
                </a:cubicBezTo>
                <a:close/>
              </a:path>
            </a:pathLst>
          </a:custGeom>
          <a:gradFill rotWithShape="0">
            <a:gsLst>
              <a:gs pos="0">
                <a:srgbClr val="005260"/>
              </a:gs>
              <a:gs pos="61000">
                <a:srgbClr val="02B1C2"/>
              </a:gs>
              <a:gs pos="75000">
                <a:srgbClr val="02A2B2"/>
              </a:gs>
              <a:gs pos="100000">
                <a:srgbClr val="00738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25" name="Freeform 7"/>
          <p:cNvSpPr>
            <a:spLocks/>
          </p:cNvSpPr>
          <p:nvPr/>
        </p:nvSpPr>
        <p:spPr bwMode="auto">
          <a:xfrm>
            <a:off x="4787900" y="1774825"/>
            <a:ext cx="2109788" cy="779463"/>
          </a:xfrm>
          <a:custGeom>
            <a:avLst/>
            <a:gdLst>
              <a:gd name="T0" fmla="*/ 2147483647 w 524"/>
              <a:gd name="T1" fmla="*/ 2147483647 h 258"/>
              <a:gd name="T2" fmla="*/ 0 w 524"/>
              <a:gd name="T3" fmla="*/ 0 h 258"/>
              <a:gd name="T4" fmla="*/ 2147483647 w 524"/>
              <a:gd name="T5" fmla="*/ 2147483647 h 258"/>
              <a:gd name="T6" fmla="*/ 2147483647 w 524"/>
              <a:gd name="T7" fmla="*/ 2147483647 h 258"/>
              <a:gd name="T8" fmla="*/ 2147483647 w 524"/>
              <a:gd name="T9" fmla="*/ 2147483647 h 258"/>
              <a:gd name="T10" fmla="*/ 2147483647 w 524"/>
              <a:gd name="T11" fmla="*/ 2147483647 h 258"/>
              <a:gd name="T12" fmla="*/ 2147483647 w 524"/>
              <a:gd name="T13" fmla="*/ 2147483647 h 2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24" h="258">
                <a:moveTo>
                  <a:pt x="10" y="4"/>
                </a:moveTo>
                <a:cubicBezTo>
                  <a:pt x="0" y="0"/>
                  <a:pt x="0" y="0"/>
                  <a:pt x="0" y="0"/>
                </a:cubicBezTo>
                <a:cubicBezTo>
                  <a:pt x="26" y="120"/>
                  <a:pt x="86" y="234"/>
                  <a:pt x="254" y="248"/>
                </a:cubicBezTo>
                <a:cubicBezTo>
                  <a:pt x="375" y="258"/>
                  <a:pt x="482" y="163"/>
                  <a:pt x="524" y="39"/>
                </a:cubicBezTo>
                <a:cubicBezTo>
                  <a:pt x="516" y="38"/>
                  <a:pt x="516" y="38"/>
                  <a:pt x="516" y="38"/>
                </a:cubicBezTo>
                <a:cubicBezTo>
                  <a:pt x="481" y="128"/>
                  <a:pt x="365" y="195"/>
                  <a:pt x="267" y="193"/>
                </a:cubicBezTo>
                <a:cubicBezTo>
                  <a:pt x="144" y="190"/>
                  <a:pt x="50" y="114"/>
                  <a:pt x="10" y="4"/>
                </a:cubicBezTo>
                <a:close/>
              </a:path>
            </a:pathLst>
          </a:custGeom>
          <a:gradFill rotWithShape="0">
            <a:gsLst>
              <a:gs pos="0">
                <a:srgbClr val="02B1C2"/>
              </a:gs>
              <a:gs pos="3999">
                <a:srgbClr val="02B1C2"/>
              </a:gs>
              <a:gs pos="33000">
                <a:srgbClr val="005260"/>
              </a:gs>
              <a:gs pos="70000">
                <a:srgbClr val="007382"/>
              </a:gs>
              <a:gs pos="100000">
                <a:srgbClr val="02B1C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26" name="Freeform 8"/>
          <p:cNvSpPr>
            <a:spLocks/>
          </p:cNvSpPr>
          <p:nvPr/>
        </p:nvSpPr>
        <p:spPr bwMode="auto">
          <a:xfrm rot="8298435">
            <a:off x="6773863" y="1055688"/>
            <a:ext cx="398462" cy="250825"/>
          </a:xfrm>
          <a:custGeom>
            <a:avLst/>
            <a:gdLst>
              <a:gd name="T0" fmla="*/ 0 w 234"/>
              <a:gd name="T1" fmla="*/ 2147483647 h 196"/>
              <a:gd name="T2" fmla="*/ 2147483647 w 234"/>
              <a:gd name="T3" fmla="*/ 2147483647 h 196"/>
              <a:gd name="T4" fmla="*/ 2147483647 w 234"/>
              <a:gd name="T5" fmla="*/ 0 h 196"/>
              <a:gd name="T6" fmla="*/ 0 w 234"/>
              <a:gd name="T7" fmla="*/ 2147483647 h 19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4" h="196">
                <a:moveTo>
                  <a:pt x="0" y="45"/>
                </a:moveTo>
                <a:lnTo>
                  <a:pt x="182" y="196"/>
                </a:lnTo>
                <a:lnTo>
                  <a:pt x="234" y="0"/>
                </a:lnTo>
                <a:lnTo>
                  <a:pt x="0" y="45"/>
                </a:lnTo>
                <a:close/>
              </a:path>
            </a:pathLst>
          </a:custGeom>
          <a:gradFill rotWithShape="0">
            <a:gsLst>
              <a:gs pos="0">
                <a:srgbClr val="20D9D5"/>
              </a:gs>
              <a:gs pos="22000">
                <a:srgbClr val="02B1C2"/>
              </a:gs>
              <a:gs pos="82001">
                <a:srgbClr val="0DC0C9"/>
              </a:gs>
              <a:gs pos="100000">
                <a:srgbClr val="0ED2D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27" name="Freeform 9"/>
          <p:cNvSpPr>
            <a:spLocks/>
          </p:cNvSpPr>
          <p:nvPr/>
        </p:nvSpPr>
        <p:spPr bwMode="auto">
          <a:xfrm>
            <a:off x="4743450" y="777875"/>
            <a:ext cx="2254250" cy="1601788"/>
          </a:xfrm>
          <a:custGeom>
            <a:avLst/>
            <a:gdLst>
              <a:gd name="T0" fmla="*/ 2147483647 w 560"/>
              <a:gd name="T1" fmla="*/ 2147483647 h 530"/>
              <a:gd name="T2" fmla="*/ 2147483647 w 560"/>
              <a:gd name="T3" fmla="*/ 2147483647 h 530"/>
              <a:gd name="T4" fmla="*/ 2147483647 w 560"/>
              <a:gd name="T5" fmla="*/ 2147483647 h 530"/>
              <a:gd name="T6" fmla="*/ 2147483647 w 560"/>
              <a:gd name="T7" fmla="*/ 2147483647 h 530"/>
              <a:gd name="T8" fmla="*/ 2147483647 w 560"/>
              <a:gd name="T9" fmla="*/ 2147483647 h 530"/>
              <a:gd name="T10" fmla="*/ 2147483647 w 560"/>
              <a:gd name="T11" fmla="*/ 2147483647 h 530"/>
              <a:gd name="T12" fmla="*/ 2147483647 w 560"/>
              <a:gd name="T13" fmla="*/ 2147483647 h 530"/>
              <a:gd name="T14" fmla="*/ 2147483647 w 560"/>
              <a:gd name="T15" fmla="*/ 2147483647 h 530"/>
              <a:gd name="T16" fmla="*/ 2147483647 w 560"/>
              <a:gd name="T17" fmla="*/ 0 h 530"/>
              <a:gd name="T18" fmla="*/ 2147483647 w 560"/>
              <a:gd name="T19" fmla="*/ 2147483647 h 530"/>
              <a:gd name="T20" fmla="*/ 2147483647 w 560"/>
              <a:gd name="T21" fmla="*/ 2147483647 h 53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60" h="530">
                <a:moveTo>
                  <a:pt x="283" y="529"/>
                </a:moveTo>
                <a:cubicBezTo>
                  <a:pt x="282" y="477"/>
                  <a:pt x="282" y="477"/>
                  <a:pt x="282" y="477"/>
                </a:cubicBezTo>
                <a:cubicBezTo>
                  <a:pt x="417" y="474"/>
                  <a:pt x="502" y="376"/>
                  <a:pt x="504" y="271"/>
                </a:cubicBezTo>
                <a:cubicBezTo>
                  <a:pt x="506" y="141"/>
                  <a:pt x="394" y="49"/>
                  <a:pt x="286" y="49"/>
                </a:cubicBezTo>
                <a:cubicBezTo>
                  <a:pt x="144" y="48"/>
                  <a:pt x="56" y="152"/>
                  <a:pt x="55" y="256"/>
                </a:cubicBezTo>
                <a:cubicBezTo>
                  <a:pt x="53" y="382"/>
                  <a:pt x="157" y="475"/>
                  <a:pt x="282" y="477"/>
                </a:cubicBezTo>
                <a:cubicBezTo>
                  <a:pt x="283" y="529"/>
                  <a:pt x="283" y="529"/>
                  <a:pt x="283" y="529"/>
                </a:cubicBezTo>
                <a:cubicBezTo>
                  <a:pt x="109" y="529"/>
                  <a:pt x="0" y="396"/>
                  <a:pt x="2" y="256"/>
                </a:cubicBezTo>
                <a:cubicBezTo>
                  <a:pt x="5" y="128"/>
                  <a:pt x="110" y="1"/>
                  <a:pt x="286" y="0"/>
                </a:cubicBezTo>
                <a:cubicBezTo>
                  <a:pt x="426" y="0"/>
                  <a:pt x="552" y="116"/>
                  <a:pt x="556" y="267"/>
                </a:cubicBezTo>
                <a:cubicBezTo>
                  <a:pt x="560" y="375"/>
                  <a:pt x="463" y="530"/>
                  <a:pt x="283" y="529"/>
                </a:cubicBezTo>
                <a:close/>
              </a:path>
            </a:pathLst>
          </a:custGeom>
          <a:gradFill rotWithShape="0">
            <a:gsLst>
              <a:gs pos="0">
                <a:srgbClr val="20D9D5"/>
              </a:gs>
              <a:gs pos="22000">
                <a:srgbClr val="02B1C2"/>
              </a:gs>
              <a:gs pos="82001">
                <a:srgbClr val="0DC0C9"/>
              </a:gs>
              <a:gs pos="100000">
                <a:srgbClr val="0ED2D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49" name="Freeform 13"/>
          <p:cNvSpPr>
            <a:spLocks/>
          </p:cNvSpPr>
          <p:nvPr/>
        </p:nvSpPr>
        <p:spPr bwMode="auto">
          <a:xfrm>
            <a:off x="4873071" y="740984"/>
            <a:ext cx="2113367" cy="943768"/>
          </a:xfrm>
          <a:custGeom>
            <a:avLst/>
            <a:gdLst/>
            <a:ahLst/>
            <a:cxnLst/>
            <a:rect l="l" t="t" r="r" b="b"/>
            <a:pathLst>
              <a:path w="1969760" h="1172849">
                <a:moveTo>
                  <a:pt x="929794" y="0"/>
                </a:moveTo>
                <a:cubicBezTo>
                  <a:pt x="1451275" y="0"/>
                  <a:pt x="1966727" y="458126"/>
                  <a:pt x="1969742" y="1024755"/>
                </a:cubicBezTo>
                <a:cubicBezTo>
                  <a:pt x="1969988" y="1065211"/>
                  <a:pt x="1967832" y="1105971"/>
                  <a:pt x="1962385" y="1146603"/>
                </a:cubicBezTo>
                <a:cubicBezTo>
                  <a:pt x="1896819" y="1158738"/>
                  <a:pt x="1829404" y="1167701"/>
                  <a:pt x="1760442" y="1172849"/>
                </a:cubicBezTo>
                <a:cubicBezTo>
                  <a:pt x="1769236" y="1129141"/>
                  <a:pt x="1773490" y="1084585"/>
                  <a:pt x="1773810" y="1039825"/>
                </a:cubicBezTo>
                <a:cubicBezTo>
                  <a:pt x="1773810" y="545532"/>
                  <a:pt x="1336730" y="183853"/>
                  <a:pt x="917737" y="189881"/>
                </a:cubicBezTo>
                <a:cubicBezTo>
                  <a:pt x="509826" y="194651"/>
                  <a:pt x="243497" y="441025"/>
                  <a:pt x="148409" y="740209"/>
                </a:cubicBezTo>
                <a:cubicBezTo>
                  <a:pt x="88605" y="686215"/>
                  <a:pt x="38532" y="627636"/>
                  <a:pt x="0" y="565174"/>
                </a:cubicBezTo>
                <a:cubicBezTo>
                  <a:pt x="147008" y="245720"/>
                  <a:pt x="465505" y="2139"/>
                  <a:pt x="929794" y="0"/>
                </a:cubicBezTo>
                <a:close/>
              </a:path>
            </a:pathLst>
          </a:custGeom>
          <a:gradFill flip="none" rotWithShape="1">
            <a:gsLst>
              <a:gs pos="97000">
                <a:schemeClr val="bg1">
                  <a:alpha val="32000"/>
                </a:schemeClr>
              </a:gs>
              <a:gs pos="0">
                <a:schemeClr val="bg1"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txBody>
          <a:bodyPr lIns="121920" tIns="60960" rIns="121920" bIns="60960"/>
          <a:lstStyle/>
          <a:p>
            <a:pPr eaLnBrk="0" hangingPunct="0"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8931" name="Freeform 10"/>
          <p:cNvSpPr>
            <a:spLocks/>
          </p:cNvSpPr>
          <p:nvPr/>
        </p:nvSpPr>
        <p:spPr bwMode="auto">
          <a:xfrm>
            <a:off x="6313488" y="1958975"/>
            <a:ext cx="2520950" cy="1855788"/>
          </a:xfrm>
          <a:custGeom>
            <a:avLst/>
            <a:gdLst>
              <a:gd name="T0" fmla="*/ 0 w 626"/>
              <a:gd name="T1" fmla="*/ 2147483647 h 614"/>
              <a:gd name="T2" fmla="*/ 2147483647 w 626"/>
              <a:gd name="T3" fmla="*/ 2147483647 h 614"/>
              <a:gd name="T4" fmla="*/ 2147483647 w 626"/>
              <a:gd name="T5" fmla="*/ 2147483647 h 614"/>
              <a:gd name="T6" fmla="*/ 2147483647 w 626"/>
              <a:gd name="T7" fmla="*/ 2147483647 h 614"/>
              <a:gd name="T8" fmla="*/ 0 w 626"/>
              <a:gd name="T9" fmla="*/ 2147483647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26" h="614">
                <a:moveTo>
                  <a:pt x="0" y="283"/>
                </a:moveTo>
                <a:cubicBezTo>
                  <a:pt x="114" y="72"/>
                  <a:pt x="345" y="132"/>
                  <a:pt x="426" y="251"/>
                </a:cubicBezTo>
                <a:cubicBezTo>
                  <a:pt x="509" y="374"/>
                  <a:pt x="476" y="555"/>
                  <a:pt x="313" y="614"/>
                </a:cubicBezTo>
                <a:cubicBezTo>
                  <a:pt x="544" y="593"/>
                  <a:pt x="626" y="339"/>
                  <a:pt x="508" y="177"/>
                </a:cubicBezTo>
                <a:cubicBezTo>
                  <a:pt x="379" y="0"/>
                  <a:pt x="60" y="9"/>
                  <a:pt x="0" y="283"/>
                </a:cubicBezTo>
                <a:close/>
              </a:path>
            </a:pathLst>
          </a:custGeom>
          <a:gradFill rotWithShape="0">
            <a:gsLst>
              <a:gs pos="0">
                <a:srgbClr val="C21952"/>
              </a:gs>
              <a:gs pos="23000">
                <a:srgbClr val="C21952"/>
              </a:gs>
              <a:gs pos="28999">
                <a:srgbClr val="D12B65"/>
              </a:gs>
              <a:gs pos="64000">
                <a:srgbClr val="F55591"/>
              </a:gs>
              <a:gs pos="67999">
                <a:srgbClr val="F55591"/>
              </a:gs>
              <a:gs pos="100000">
                <a:srgbClr val="C2195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32" name="Freeform 11"/>
          <p:cNvSpPr>
            <a:spLocks/>
          </p:cNvSpPr>
          <p:nvPr/>
        </p:nvSpPr>
        <p:spPr bwMode="auto">
          <a:xfrm>
            <a:off x="5929313" y="2738438"/>
            <a:ext cx="1733550" cy="1357312"/>
          </a:xfrm>
          <a:custGeom>
            <a:avLst/>
            <a:gdLst>
              <a:gd name="T0" fmla="*/ 2147483647 w 430"/>
              <a:gd name="T1" fmla="*/ 2147483647 h 449"/>
              <a:gd name="T2" fmla="*/ 2147483647 w 430"/>
              <a:gd name="T3" fmla="*/ 0 h 449"/>
              <a:gd name="T4" fmla="*/ 2147483647 w 430"/>
              <a:gd name="T5" fmla="*/ 2147483647 h 449"/>
              <a:gd name="T6" fmla="*/ 2147483647 w 430"/>
              <a:gd name="T7" fmla="*/ 2147483647 h 449"/>
              <a:gd name="T8" fmla="*/ 2147483647 w 430"/>
              <a:gd name="T9" fmla="*/ 2147483647 h 449"/>
              <a:gd name="T10" fmla="*/ 2147483647 w 430"/>
              <a:gd name="T11" fmla="*/ 2147483647 h 449"/>
              <a:gd name="T12" fmla="*/ 2147483647 w 430"/>
              <a:gd name="T13" fmla="*/ 2147483647 h 44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30" h="449">
                <a:moveTo>
                  <a:pt x="45" y="6"/>
                </a:moveTo>
                <a:cubicBezTo>
                  <a:pt x="38" y="0"/>
                  <a:pt x="38" y="0"/>
                  <a:pt x="38" y="0"/>
                </a:cubicBezTo>
                <a:cubicBezTo>
                  <a:pt x="10" y="104"/>
                  <a:pt x="0" y="219"/>
                  <a:pt x="108" y="328"/>
                </a:cubicBezTo>
                <a:cubicBezTo>
                  <a:pt x="187" y="408"/>
                  <a:pt x="268" y="449"/>
                  <a:pt x="430" y="415"/>
                </a:cubicBezTo>
                <a:cubicBezTo>
                  <a:pt x="428" y="410"/>
                  <a:pt x="428" y="410"/>
                  <a:pt x="428" y="410"/>
                </a:cubicBezTo>
                <a:cubicBezTo>
                  <a:pt x="316" y="421"/>
                  <a:pt x="203" y="381"/>
                  <a:pt x="143" y="313"/>
                </a:cubicBezTo>
                <a:cubicBezTo>
                  <a:pt x="70" y="232"/>
                  <a:pt x="24" y="147"/>
                  <a:pt x="45" y="6"/>
                </a:cubicBezTo>
                <a:close/>
              </a:path>
            </a:pathLst>
          </a:custGeom>
          <a:gradFill rotWithShape="0">
            <a:gsLst>
              <a:gs pos="0">
                <a:srgbClr val="C21952"/>
              </a:gs>
              <a:gs pos="17000">
                <a:srgbClr val="C21952"/>
              </a:gs>
              <a:gs pos="28999">
                <a:srgbClr val="D12B65"/>
              </a:gs>
              <a:gs pos="66000">
                <a:srgbClr val="F55591"/>
              </a:gs>
              <a:gs pos="100000">
                <a:srgbClr val="C2195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33" name="Freeform 13"/>
          <p:cNvSpPr>
            <a:spLocks/>
          </p:cNvSpPr>
          <p:nvPr/>
        </p:nvSpPr>
        <p:spPr bwMode="auto">
          <a:xfrm>
            <a:off x="6048375" y="1958975"/>
            <a:ext cx="2771775" cy="2063750"/>
          </a:xfrm>
          <a:custGeom>
            <a:avLst/>
            <a:gdLst>
              <a:gd name="T0" fmla="*/ 2147483647 w 688"/>
              <a:gd name="T1" fmla="*/ 2147483647 h 683"/>
              <a:gd name="T2" fmla="*/ 2147483647 w 688"/>
              <a:gd name="T3" fmla="*/ 2147483647 h 683"/>
              <a:gd name="T4" fmla="*/ 2147483647 w 688"/>
              <a:gd name="T5" fmla="*/ 2147483647 h 683"/>
              <a:gd name="T6" fmla="*/ 2147483647 w 688"/>
              <a:gd name="T7" fmla="*/ 2147483647 h 683"/>
              <a:gd name="T8" fmla="*/ 2147483647 w 688"/>
              <a:gd name="T9" fmla="*/ 2147483647 h 683"/>
              <a:gd name="T10" fmla="*/ 2147483647 w 688"/>
              <a:gd name="T11" fmla="*/ 2147483647 h 683"/>
              <a:gd name="T12" fmla="*/ 2147483647 w 688"/>
              <a:gd name="T13" fmla="*/ 2147483647 h 683"/>
              <a:gd name="T14" fmla="*/ 2147483647 w 688"/>
              <a:gd name="T15" fmla="*/ 2147483647 h 683"/>
              <a:gd name="T16" fmla="*/ 2147483647 w 688"/>
              <a:gd name="T17" fmla="*/ 0 h 683"/>
              <a:gd name="T18" fmla="*/ 2147483647 w 688"/>
              <a:gd name="T19" fmla="*/ 2147483647 h 683"/>
              <a:gd name="T20" fmla="*/ 2147483647 w 688"/>
              <a:gd name="T21" fmla="*/ 2147483647 h 68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88" h="683">
                <a:moveTo>
                  <a:pt x="333" y="677"/>
                </a:moveTo>
                <a:cubicBezTo>
                  <a:pt x="331" y="609"/>
                  <a:pt x="331" y="609"/>
                  <a:pt x="331" y="609"/>
                </a:cubicBezTo>
                <a:cubicBezTo>
                  <a:pt x="504" y="619"/>
                  <a:pt x="621" y="485"/>
                  <a:pt x="622" y="345"/>
                </a:cubicBezTo>
                <a:cubicBezTo>
                  <a:pt x="622" y="181"/>
                  <a:pt x="477" y="61"/>
                  <a:pt x="338" y="63"/>
                </a:cubicBezTo>
                <a:cubicBezTo>
                  <a:pt x="167" y="65"/>
                  <a:pt x="71" y="195"/>
                  <a:pt x="68" y="326"/>
                </a:cubicBezTo>
                <a:cubicBezTo>
                  <a:pt x="64" y="477"/>
                  <a:pt x="190" y="594"/>
                  <a:pt x="331" y="609"/>
                </a:cubicBezTo>
                <a:cubicBezTo>
                  <a:pt x="333" y="677"/>
                  <a:pt x="333" y="677"/>
                  <a:pt x="333" y="677"/>
                </a:cubicBezTo>
                <a:cubicBezTo>
                  <a:pt x="131" y="662"/>
                  <a:pt x="0" y="494"/>
                  <a:pt x="2" y="326"/>
                </a:cubicBezTo>
                <a:cubicBezTo>
                  <a:pt x="4" y="161"/>
                  <a:pt x="125" y="1"/>
                  <a:pt x="342" y="0"/>
                </a:cubicBezTo>
                <a:cubicBezTo>
                  <a:pt x="515" y="0"/>
                  <a:pt x="686" y="152"/>
                  <a:pt x="687" y="340"/>
                </a:cubicBezTo>
                <a:cubicBezTo>
                  <a:pt x="688" y="504"/>
                  <a:pt x="570" y="683"/>
                  <a:pt x="333" y="677"/>
                </a:cubicBezTo>
                <a:close/>
              </a:path>
            </a:pathLst>
          </a:custGeom>
          <a:gradFill rotWithShape="0">
            <a:gsLst>
              <a:gs pos="0">
                <a:srgbClr val="F977BD"/>
              </a:gs>
              <a:gs pos="3999">
                <a:srgbClr val="F977BD"/>
              </a:gs>
              <a:gs pos="24001">
                <a:srgbClr val="F55591"/>
              </a:gs>
              <a:gs pos="64000">
                <a:srgbClr val="D1295C"/>
              </a:gs>
              <a:gs pos="100000">
                <a:srgbClr val="F977B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57" name="Freeform 13"/>
          <p:cNvSpPr>
            <a:spLocks/>
          </p:cNvSpPr>
          <p:nvPr/>
        </p:nvSpPr>
        <p:spPr bwMode="auto">
          <a:xfrm>
            <a:off x="6195314" y="1954697"/>
            <a:ext cx="2632665" cy="1175671"/>
          </a:xfrm>
          <a:custGeom>
            <a:avLst/>
            <a:gdLst/>
            <a:ahLst/>
            <a:cxnLst/>
            <a:rect l="l" t="t" r="r" b="b"/>
            <a:pathLst>
              <a:path w="1969760" h="1172849">
                <a:moveTo>
                  <a:pt x="929794" y="0"/>
                </a:moveTo>
                <a:cubicBezTo>
                  <a:pt x="1451275" y="0"/>
                  <a:pt x="1966727" y="458126"/>
                  <a:pt x="1969742" y="1024755"/>
                </a:cubicBezTo>
                <a:cubicBezTo>
                  <a:pt x="1969988" y="1065211"/>
                  <a:pt x="1967832" y="1105971"/>
                  <a:pt x="1962385" y="1146603"/>
                </a:cubicBezTo>
                <a:cubicBezTo>
                  <a:pt x="1896819" y="1158738"/>
                  <a:pt x="1829404" y="1167701"/>
                  <a:pt x="1760442" y="1172849"/>
                </a:cubicBezTo>
                <a:cubicBezTo>
                  <a:pt x="1769236" y="1129141"/>
                  <a:pt x="1773490" y="1084585"/>
                  <a:pt x="1773810" y="1039825"/>
                </a:cubicBezTo>
                <a:cubicBezTo>
                  <a:pt x="1773810" y="545532"/>
                  <a:pt x="1336730" y="183853"/>
                  <a:pt x="917737" y="189881"/>
                </a:cubicBezTo>
                <a:cubicBezTo>
                  <a:pt x="509826" y="194651"/>
                  <a:pt x="243497" y="441025"/>
                  <a:pt x="148409" y="740209"/>
                </a:cubicBezTo>
                <a:cubicBezTo>
                  <a:pt x="88605" y="686215"/>
                  <a:pt x="38532" y="627636"/>
                  <a:pt x="0" y="565174"/>
                </a:cubicBezTo>
                <a:cubicBezTo>
                  <a:pt x="147008" y="245720"/>
                  <a:pt x="465505" y="2139"/>
                  <a:pt x="929794" y="0"/>
                </a:cubicBezTo>
                <a:close/>
              </a:path>
            </a:pathLst>
          </a:custGeom>
          <a:gradFill flip="none" rotWithShape="1">
            <a:gsLst>
              <a:gs pos="97000">
                <a:schemeClr val="bg1">
                  <a:alpha val="32000"/>
                </a:schemeClr>
              </a:gs>
              <a:gs pos="0">
                <a:schemeClr val="bg1"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txBody>
          <a:bodyPr lIns="121920" tIns="60960" rIns="121920" bIns="60960"/>
          <a:lstStyle/>
          <a:p>
            <a:pPr eaLnBrk="0" hangingPunct="0"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8937" name="Freeform 14"/>
          <p:cNvSpPr>
            <a:spLocks/>
          </p:cNvSpPr>
          <p:nvPr/>
        </p:nvSpPr>
        <p:spPr bwMode="auto">
          <a:xfrm>
            <a:off x="3694113" y="3422650"/>
            <a:ext cx="2925762" cy="2217738"/>
          </a:xfrm>
          <a:custGeom>
            <a:avLst/>
            <a:gdLst>
              <a:gd name="T0" fmla="*/ 2147483647 w 726"/>
              <a:gd name="T1" fmla="*/ 2147483647 h 734"/>
              <a:gd name="T2" fmla="*/ 2147483647 w 726"/>
              <a:gd name="T3" fmla="*/ 2147483647 h 734"/>
              <a:gd name="T4" fmla="*/ 2147483647 w 726"/>
              <a:gd name="T5" fmla="*/ 2147483647 h 734"/>
              <a:gd name="T6" fmla="*/ 2147483647 w 726"/>
              <a:gd name="T7" fmla="*/ 2147483647 h 734"/>
              <a:gd name="T8" fmla="*/ 2147483647 w 726"/>
              <a:gd name="T9" fmla="*/ 2147483647 h 734"/>
              <a:gd name="T10" fmla="*/ 2147483647 w 726"/>
              <a:gd name="T11" fmla="*/ 2147483647 h 734"/>
              <a:gd name="T12" fmla="*/ 2147483647 w 726"/>
              <a:gd name="T13" fmla="*/ 2147483647 h 734"/>
              <a:gd name="T14" fmla="*/ 2147483647 w 726"/>
              <a:gd name="T15" fmla="*/ 2147483647 h 734"/>
              <a:gd name="T16" fmla="*/ 2147483647 w 726"/>
              <a:gd name="T17" fmla="*/ 2147483647 h 734"/>
              <a:gd name="T18" fmla="*/ 2147483647 w 726"/>
              <a:gd name="T19" fmla="*/ 2147483647 h 734"/>
              <a:gd name="T20" fmla="*/ 2147483647 w 726"/>
              <a:gd name="T21" fmla="*/ 2147483647 h 73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26" h="734">
                <a:moveTo>
                  <a:pt x="95" y="352"/>
                </a:moveTo>
                <a:cubicBezTo>
                  <a:pt x="5" y="353"/>
                  <a:pt x="5" y="353"/>
                  <a:pt x="5" y="353"/>
                </a:cubicBezTo>
                <a:cubicBezTo>
                  <a:pt x="0" y="601"/>
                  <a:pt x="188" y="734"/>
                  <a:pt x="366" y="731"/>
                </a:cubicBezTo>
                <a:cubicBezTo>
                  <a:pt x="575" y="727"/>
                  <a:pt x="726" y="569"/>
                  <a:pt x="721" y="346"/>
                </a:cubicBezTo>
                <a:cubicBezTo>
                  <a:pt x="717" y="166"/>
                  <a:pt x="565" y="4"/>
                  <a:pt x="375" y="2"/>
                </a:cubicBezTo>
                <a:cubicBezTo>
                  <a:pt x="213" y="0"/>
                  <a:pt x="14" y="117"/>
                  <a:pt x="5" y="353"/>
                </a:cubicBezTo>
                <a:cubicBezTo>
                  <a:pt x="95" y="352"/>
                  <a:pt x="95" y="352"/>
                  <a:pt x="95" y="352"/>
                </a:cubicBezTo>
                <a:cubicBezTo>
                  <a:pt x="92" y="205"/>
                  <a:pt x="210" y="56"/>
                  <a:pt x="388" y="55"/>
                </a:cubicBezTo>
                <a:cubicBezTo>
                  <a:pt x="565" y="53"/>
                  <a:pt x="678" y="210"/>
                  <a:pt x="675" y="346"/>
                </a:cubicBezTo>
                <a:cubicBezTo>
                  <a:pt x="673" y="486"/>
                  <a:pt x="574" y="639"/>
                  <a:pt x="377" y="643"/>
                </a:cubicBezTo>
                <a:cubicBezTo>
                  <a:pt x="245" y="646"/>
                  <a:pt x="94" y="527"/>
                  <a:pt x="95" y="352"/>
                </a:cubicBezTo>
                <a:close/>
              </a:path>
            </a:pathLst>
          </a:custGeom>
          <a:gradFill rotWithShape="0">
            <a:gsLst>
              <a:gs pos="0">
                <a:srgbClr val="FF6E00"/>
              </a:gs>
              <a:gs pos="7001">
                <a:srgbClr val="FF6E00"/>
              </a:gs>
              <a:gs pos="33000">
                <a:srgbClr val="FFC000"/>
              </a:gs>
              <a:gs pos="64999">
                <a:srgbClr val="FF5300"/>
              </a:gs>
              <a:gs pos="100000">
                <a:srgbClr val="FF3300"/>
              </a:gs>
            </a:gsLst>
            <a:lin ang="102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38938" name="Freeform 16"/>
          <p:cNvSpPr>
            <a:spLocks/>
          </p:cNvSpPr>
          <p:nvPr/>
        </p:nvSpPr>
        <p:spPr bwMode="auto">
          <a:xfrm>
            <a:off x="3421063" y="3219450"/>
            <a:ext cx="3476625" cy="2647950"/>
          </a:xfrm>
          <a:custGeom>
            <a:avLst/>
            <a:gdLst>
              <a:gd name="T0" fmla="*/ 2147483647 w 863"/>
              <a:gd name="T1" fmla="*/ 2147483647 h 876"/>
              <a:gd name="T2" fmla="*/ 2147483647 w 863"/>
              <a:gd name="T3" fmla="*/ 2147483647 h 876"/>
              <a:gd name="T4" fmla="*/ 2147483647 w 863"/>
              <a:gd name="T5" fmla="*/ 2147483647 h 876"/>
              <a:gd name="T6" fmla="*/ 2147483647 w 863"/>
              <a:gd name="T7" fmla="*/ 2147483647 h 876"/>
              <a:gd name="T8" fmla="*/ 2147483647 w 863"/>
              <a:gd name="T9" fmla="*/ 2147483647 h 876"/>
              <a:gd name="T10" fmla="*/ 2147483647 w 863"/>
              <a:gd name="T11" fmla="*/ 2147483647 h 876"/>
              <a:gd name="T12" fmla="*/ 2147483647 w 863"/>
              <a:gd name="T13" fmla="*/ 2147483647 h 876"/>
              <a:gd name="T14" fmla="*/ 2147483647 w 863"/>
              <a:gd name="T15" fmla="*/ 2147483647 h 876"/>
              <a:gd name="T16" fmla="*/ 2147483647 w 863"/>
              <a:gd name="T17" fmla="*/ 0 h 876"/>
              <a:gd name="T18" fmla="*/ 2147483647 w 863"/>
              <a:gd name="T19" fmla="*/ 2147483647 h 876"/>
              <a:gd name="T20" fmla="*/ 2147483647 w 863"/>
              <a:gd name="T21" fmla="*/ 2147483647 h 87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63" h="876">
                <a:moveTo>
                  <a:pt x="429" y="876"/>
                </a:moveTo>
                <a:cubicBezTo>
                  <a:pt x="427" y="791"/>
                  <a:pt x="427" y="791"/>
                  <a:pt x="427" y="791"/>
                </a:cubicBezTo>
                <a:cubicBezTo>
                  <a:pt x="654" y="786"/>
                  <a:pt x="784" y="606"/>
                  <a:pt x="784" y="427"/>
                </a:cubicBezTo>
                <a:cubicBezTo>
                  <a:pt x="784" y="229"/>
                  <a:pt x="615" y="75"/>
                  <a:pt x="436" y="77"/>
                </a:cubicBezTo>
                <a:cubicBezTo>
                  <a:pt x="216" y="80"/>
                  <a:pt x="73" y="274"/>
                  <a:pt x="81" y="440"/>
                </a:cubicBezTo>
                <a:cubicBezTo>
                  <a:pt x="91" y="664"/>
                  <a:pt x="240" y="783"/>
                  <a:pt x="427" y="791"/>
                </a:cubicBezTo>
                <a:cubicBezTo>
                  <a:pt x="429" y="876"/>
                  <a:pt x="429" y="876"/>
                  <a:pt x="429" y="876"/>
                </a:cubicBezTo>
                <a:cubicBezTo>
                  <a:pt x="160" y="871"/>
                  <a:pt x="0" y="654"/>
                  <a:pt x="1" y="440"/>
                </a:cubicBezTo>
                <a:cubicBezTo>
                  <a:pt x="3" y="228"/>
                  <a:pt x="162" y="1"/>
                  <a:pt x="441" y="0"/>
                </a:cubicBezTo>
                <a:cubicBezTo>
                  <a:pt x="664" y="0"/>
                  <a:pt x="861" y="191"/>
                  <a:pt x="862" y="432"/>
                </a:cubicBezTo>
                <a:cubicBezTo>
                  <a:pt x="863" y="644"/>
                  <a:pt x="697" y="874"/>
                  <a:pt x="429" y="876"/>
                </a:cubicBezTo>
                <a:close/>
              </a:path>
            </a:pathLst>
          </a:custGeom>
          <a:gradFill rotWithShape="0">
            <a:gsLst>
              <a:gs pos="0">
                <a:srgbClr val="FF3300"/>
              </a:gs>
              <a:gs pos="11000">
                <a:srgbClr val="FF3300"/>
              </a:gs>
              <a:gs pos="33000">
                <a:srgbClr val="FFC000"/>
              </a:gs>
              <a:gs pos="62000">
                <a:srgbClr val="FFCD2D"/>
              </a:gs>
              <a:gs pos="100000">
                <a:srgbClr val="FF3300"/>
              </a:gs>
            </a:gsLst>
            <a:lin ang="14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2" name="Freeform 16"/>
          <p:cNvSpPr>
            <a:spLocks/>
          </p:cNvSpPr>
          <p:nvPr/>
        </p:nvSpPr>
        <p:spPr bwMode="auto">
          <a:xfrm>
            <a:off x="3503079" y="3219804"/>
            <a:ext cx="3243407" cy="1002257"/>
          </a:xfrm>
          <a:custGeom>
            <a:avLst/>
            <a:gdLst/>
            <a:ahLst/>
            <a:cxnLst/>
            <a:rect l="l" t="t" r="r" b="b"/>
            <a:pathLst>
              <a:path w="2426717" h="999852">
                <a:moveTo>
                  <a:pt x="1266537" y="0"/>
                </a:moveTo>
                <a:cubicBezTo>
                  <a:pt x="1767854" y="0"/>
                  <a:pt x="2225573" y="320325"/>
                  <a:pt x="2426717" y="784739"/>
                </a:cubicBezTo>
                <a:cubicBezTo>
                  <a:pt x="2358961" y="816934"/>
                  <a:pt x="2287652" y="846103"/>
                  <a:pt x="2212978" y="871470"/>
                </a:cubicBezTo>
                <a:cubicBezTo>
                  <a:pt x="2044955" y="488381"/>
                  <a:pt x="1656715" y="227571"/>
                  <a:pt x="1251467" y="232100"/>
                </a:cubicBezTo>
                <a:cubicBezTo>
                  <a:pt x="730497" y="239205"/>
                  <a:pt x="352794" y="601743"/>
                  <a:pt x="227652" y="999852"/>
                </a:cubicBezTo>
                <a:cubicBezTo>
                  <a:pt x="149425" y="985671"/>
                  <a:pt x="73410" y="967653"/>
                  <a:pt x="0" y="945842"/>
                </a:cubicBezTo>
                <a:cubicBezTo>
                  <a:pt x="151240" y="442181"/>
                  <a:pt x="592794" y="2415"/>
                  <a:pt x="1266537" y="0"/>
                </a:cubicBezTo>
                <a:close/>
              </a:path>
            </a:pathLst>
          </a:custGeom>
          <a:gradFill flip="none" rotWithShape="1">
            <a:gsLst>
              <a:gs pos="97000">
                <a:schemeClr val="bg1">
                  <a:alpha val="32000"/>
                </a:schemeClr>
              </a:gs>
              <a:gs pos="0">
                <a:schemeClr val="bg1">
                  <a:alpha val="0"/>
                </a:schemeClr>
              </a:gs>
            </a:gsLst>
            <a:lin ang="16200000" scaled="0"/>
            <a:tileRect/>
          </a:gradFill>
          <a:ln>
            <a:noFill/>
          </a:ln>
        </p:spPr>
        <p:txBody>
          <a:bodyPr lIns="121920" tIns="60960" rIns="121920" bIns="60960"/>
          <a:lstStyle/>
          <a:p>
            <a:pPr eaLnBrk="0" hangingPunct="0"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74" name="椭圆 173"/>
          <p:cNvSpPr>
            <a:spLocks noChangeArrowheads="1"/>
          </p:cNvSpPr>
          <p:nvPr/>
        </p:nvSpPr>
        <p:spPr bwMode="auto">
          <a:xfrm rot="16200000">
            <a:off x="5529836" y="1613915"/>
            <a:ext cx="577311" cy="14386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TextBox 95"/>
          <p:cNvSpPr txBox="1"/>
          <p:nvPr/>
        </p:nvSpPr>
        <p:spPr>
          <a:xfrm>
            <a:off x="6639612" y="2554570"/>
            <a:ext cx="966931" cy="995209"/>
          </a:xfrm>
          <a:prstGeom prst="rect">
            <a:avLst/>
          </a:prstGeom>
          <a:noFill/>
          <a:scene3d>
            <a:camera prst="orthographicFront">
              <a:rot lat="0" lon="599974" rev="0"/>
            </a:camera>
            <a:lightRig rig="contrasting" dir="t"/>
          </a:scene3d>
          <a:sp3d extrusionH="190500" prstMaterial="softEdge"/>
        </p:spPr>
        <p:txBody>
          <a:bodyPr wrap="none">
            <a:spAutoFit/>
            <a:sp3d extrusionH="266700" prstMaterial="flat"/>
          </a:bodyPr>
          <a:lstStyle/>
          <a:p>
            <a:pPr eaLnBrk="0" hangingPunct="0">
              <a:defRPr/>
            </a:pPr>
            <a:r>
              <a:rPr lang="en-US" altLang="zh-CN" sz="5867" dirty="0">
                <a:ln w="0"/>
                <a:gradFill flip="none" rotWithShape="1">
                  <a:gsLst>
                    <a:gs pos="1000">
                      <a:srgbClr val="F04F8A"/>
                    </a:gs>
                    <a:gs pos="49000">
                      <a:srgbClr val="E32967"/>
                    </a:gs>
                    <a:gs pos="89000">
                      <a:srgbClr val="F66DA1"/>
                    </a:gs>
                  </a:gsLst>
                  <a:lin ang="13500000" scaled="1"/>
                  <a:tileRect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Impact" pitchFamily="34" charset="0"/>
              </a:rPr>
              <a:t>02</a:t>
            </a:r>
            <a:endParaRPr lang="zh-CN" altLang="en-US" sz="5867" dirty="0">
              <a:ln w="0"/>
              <a:gradFill flip="none" rotWithShape="1">
                <a:gsLst>
                  <a:gs pos="1000">
                    <a:srgbClr val="F04F8A"/>
                  </a:gs>
                  <a:gs pos="49000">
                    <a:srgbClr val="E32967"/>
                  </a:gs>
                  <a:gs pos="89000">
                    <a:srgbClr val="F66DA1"/>
                  </a:gs>
                </a:gsLst>
                <a:lin ang="13500000" scaled="1"/>
                <a:tileRect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Impact" pitchFamily="34" charset="0"/>
            </a:endParaRPr>
          </a:p>
        </p:txBody>
      </p:sp>
      <p:sp>
        <p:nvSpPr>
          <p:cNvPr id="176" name="椭圆 175"/>
          <p:cNvSpPr>
            <a:spLocks noChangeArrowheads="1"/>
          </p:cNvSpPr>
          <p:nvPr/>
        </p:nvSpPr>
        <p:spPr bwMode="auto">
          <a:xfrm rot="16200000">
            <a:off x="6912737" y="2970259"/>
            <a:ext cx="577311" cy="14386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0" name="任意多边形 179"/>
          <p:cNvSpPr>
            <a:spLocks/>
          </p:cNvSpPr>
          <p:nvPr/>
        </p:nvSpPr>
        <p:spPr bwMode="auto">
          <a:xfrm>
            <a:off x="6746875" y="2135188"/>
            <a:ext cx="1838325" cy="1458912"/>
          </a:xfrm>
          <a:custGeom>
            <a:avLst/>
            <a:gdLst>
              <a:gd name="connsiteX0" fmla="*/ 873606 w 1078968"/>
              <a:gd name="connsiteY0" fmla="*/ 1107629 h 1142027"/>
              <a:gd name="connsiteX1" fmla="*/ 843173 w 1078968"/>
              <a:gd name="connsiteY1" fmla="*/ 1136406 h 1142027"/>
              <a:gd name="connsiteX2" fmla="*/ 834616 w 1078968"/>
              <a:gd name="connsiteY2" fmla="*/ 1142027 h 1142027"/>
              <a:gd name="connsiteX3" fmla="*/ 880190 w 1078968"/>
              <a:gd name="connsiteY3" fmla="*/ 1101403 h 1142027"/>
              <a:gd name="connsiteX4" fmla="*/ 878977 w 1078968"/>
              <a:gd name="connsiteY4" fmla="*/ 1102890 h 1142027"/>
              <a:gd name="connsiteX5" fmla="*/ 873606 w 1078968"/>
              <a:gd name="connsiteY5" fmla="*/ 1107629 h 1142027"/>
              <a:gd name="connsiteX6" fmla="*/ 29763 w 1078968"/>
              <a:gd name="connsiteY6" fmla="*/ 133754 h 1142027"/>
              <a:gd name="connsiteX7" fmla="*/ 0 w 1078968"/>
              <a:gd name="connsiteY7" fmla="*/ 156728 h 1142027"/>
              <a:gd name="connsiteX8" fmla="*/ 2805 w 1078968"/>
              <a:gd name="connsiteY8" fmla="*/ 153733 h 1142027"/>
              <a:gd name="connsiteX9" fmla="*/ 52743 w 1078968"/>
              <a:gd name="connsiteY9" fmla="*/ 116722 h 1142027"/>
              <a:gd name="connsiteX10" fmla="*/ 29763 w 1078968"/>
              <a:gd name="connsiteY10" fmla="*/ 133754 h 1142027"/>
              <a:gd name="connsiteX11" fmla="*/ 50030 w 1078968"/>
              <a:gd name="connsiteY11" fmla="*/ 118109 h 1142027"/>
              <a:gd name="connsiteX12" fmla="*/ 412011 w 1078968"/>
              <a:gd name="connsiteY12" fmla="*/ 6 h 1142027"/>
              <a:gd name="connsiteX13" fmla="*/ 957537 w 1078968"/>
              <a:gd name="connsiteY13" fmla="*/ 269398 h 1142027"/>
              <a:gd name="connsiteX14" fmla="*/ 931096 w 1078968"/>
              <a:gd name="connsiteY14" fmla="*/ 1053266 h 1142027"/>
              <a:gd name="connsiteX15" fmla="*/ 880190 w 1078968"/>
              <a:gd name="connsiteY15" fmla="*/ 1101403 h 1142027"/>
              <a:gd name="connsiteX16" fmla="*/ 948240 w 1078968"/>
              <a:gd name="connsiteY16" fmla="*/ 1017963 h 1142027"/>
              <a:gd name="connsiteX17" fmla="*/ 932544 w 1078968"/>
              <a:gd name="connsiteY17" fmla="*/ 289519 h 1142027"/>
              <a:gd name="connsiteX18" fmla="*/ 159315 w 1078968"/>
              <a:gd name="connsiteY18" fmla="*/ 62244 h 1142027"/>
              <a:gd name="connsiteX19" fmla="*/ 52743 w 1078968"/>
              <a:gd name="connsiteY19" fmla="*/ 116722 h 1142027"/>
              <a:gd name="connsiteX20" fmla="*/ 94120 w 1078968"/>
              <a:gd name="connsiteY20" fmla="*/ 86056 h 1142027"/>
              <a:gd name="connsiteX21" fmla="*/ 412011 w 1078968"/>
              <a:gd name="connsiteY21" fmla="*/ 6 h 114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78968" h="1142027">
                <a:moveTo>
                  <a:pt x="873606" y="1107629"/>
                </a:moveTo>
                <a:lnTo>
                  <a:pt x="843173" y="1136406"/>
                </a:lnTo>
                <a:lnTo>
                  <a:pt x="834616" y="1142027"/>
                </a:lnTo>
                <a:close/>
                <a:moveTo>
                  <a:pt x="880190" y="1101403"/>
                </a:moveTo>
                <a:lnTo>
                  <a:pt x="878977" y="1102890"/>
                </a:lnTo>
                <a:lnTo>
                  <a:pt x="873606" y="1107629"/>
                </a:lnTo>
                <a:close/>
                <a:moveTo>
                  <a:pt x="29763" y="133754"/>
                </a:moveTo>
                <a:lnTo>
                  <a:pt x="0" y="156728"/>
                </a:lnTo>
                <a:lnTo>
                  <a:pt x="2805" y="153733"/>
                </a:lnTo>
                <a:close/>
                <a:moveTo>
                  <a:pt x="52743" y="116722"/>
                </a:moveTo>
                <a:lnTo>
                  <a:pt x="29763" y="133754"/>
                </a:lnTo>
                <a:lnTo>
                  <a:pt x="50030" y="118109"/>
                </a:lnTo>
                <a:close/>
                <a:moveTo>
                  <a:pt x="412011" y="6"/>
                </a:moveTo>
                <a:cubicBezTo>
                  <a:pt x="619453" y="-858"/>
                  <a:pt x="829687" y="93936"/>
                  <a:pt x="957537" y="269398"/>
                </a:cubicBezTo>
                <a:cubicBezTo>
                  <a:pt x="1132959" y="510287"/>
                  <a:pt x="1113261" y="840951"/>
                  <a:pt x="931096" y="1053266"/>
                </a:cubicBezTo>
                <a:lnTo>
                  <a:pt x="880190" y="1101403"/>
                </a:lnTo>
                <a:lnTo>
                  <a:pt x="948240" y="1017963"/>
                </a:lnTo>
                <a:cubicBezTo>
                  <a:pt x="1090196" y="806585"/>
                  <a:pt x="1093347" y="510334"/>
                  <a:pt x="932544" y="289519"/>
                </a:cubicBezTo>
                <a:cubicBezTo>
                  <a:pt x="756751" y="48259"/>
                  <a:pt x="425201" y="-40488"/>
                  <a:pt x="159315" y="62244"/>
                </a:cubicBezTo>
                <a:lnTo>
                  <a:pt x="52743" y="116722"/>
                </a:lnTo>
                <a:lnTo>
                  <a:pt x="94120" y="86056"/>
                </a:lnTo>
                <a:cubicBezTo>
                  <a:pt x="190553" y="28384"/>
                  <a:pt x="300882" y="468"/>
                  <a:pt x="412011" y="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  <a:gs pos="54000">
                <a:schemeClr val="bg1">
                  <a:lumMod val="56000"/>
                  <a:lumOff val="44000"/>
                  <a:alpha val="57000"/>
                </a:schemeClr>
              </a:gs>
            </a:gsLst>
            <a:lin ang="13500000" scaled="1"/>
            <a:tileRect/>
          </a:gradFill>
          <a:ln>
            <a:noFill/>
          </a:ln>
        </p:spPr>
        <p:txBody>
          <a:bodyPr lIns="121920" tIns="60960" rIns="121920" bIns="60960"/>
          <a:lstStyle/>
          <a:p>
            <a:pPr eaLnBrk="0" hangingPunct="0"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82" name="任意多边形 181"/>
          <p:cNvSpPr>
            <a:spLocks/>
          </p:cNvSpPr>
          <p:nvPr/>
        </p:nvSpPr>
        <p:spPr bwMode="auto">
          <a:xfrm>
            <a:off x="4241800" y="3403600"/>
            <a:ext cx="2376488" cy="1885950"/>
          </a:xfrm>
          <a:custGeom>
            <a:avLst/>
            <a:gdLst>
              <a:gd name="connsiteX0" fmla="*/ 873606 w 1078968"/>
              <a:gd name="connsiteY0" fmla="*/ 1107629 h 1142027"/>
              <a:gd name="connsiteX1" fmla="*/ 843173 w 1078968"/>
              <a:gd name="connsiteY1" fmla="*/ 1136406 h 1142027"/>
              <a:gd name="connsiteX2" fmla="*/ 834616 w 1078968"/>
              <a:gd name="connsiteY2" fmla="*/ 1142027 h 1142027"/>
              <a:gd name="connsiteX3" fmla="*/ 880190 w 1078968"/>
              <a:gd name="connsiteY3" fmla="*/ 1101403 h 1142027"/>
              <a:gd name="connsiteX4" fmla="*/ 878977 w 1078968"/>
              <a:gd name="connsiteY4" fmla="*/ 1102890 h 1142027"/>
              <a:gd name="connsiteX5" fmla="*/ 873606 w 1078968"/>
              <a:gd name="connsiteY5" fmla="*/ 1107629 h 1142027"/>
              <a:gd name="connsiteX6" fmla="*/ 29763 w 1078968"/>
              <a:gd name="connsiteY6" fmla="*/ 133754 h 1142027"/>
              <a:gd name="connsiteX7" fmla="*/ 0 w 1078968"/>
              <a:gd name="connsiteY7" fmla="*/ 156728 h 1142027"/>
              <a:gd name="connsiteX8" fmla="*/ 2805 w 1078968"/>
              <a:gd name="connsiteY8" fmla="*/ 153733 h 1142027"/>
              <a:gd name="connsiteX9" fmla="*/ 52743 w 1078968"/>
              <a:gd name="connsiteY9" fmla="*/ 116722 h 1142027"/>
              <a:gd name="connsiteX10" fmla="*/ 29763 w 1078968"/>
              <a:gd name="connsiteY10" fmla="*/ 133754 h 1142027"/>
              <a:gd name="connsiteX11" fmla="*/ 50030 w 1078968"/>
              <a:gd name="connsiteY11" fmla="*/ 118109 h 1142027"/>
              <a:gd name="connsiteX12" fmla="*/ 412011 w 1078968"/>
              <a:gd name="connsiteY12" fmla="*/ 6 h 1142027"/>
              <a:gd name="connsiteX13" fmla="*/ 957537 w 1078968"/>
              <a:gd name="connsiteY13" fmla="*/ 269398 h 1142027"/>
              <a:gd name="connsiteX14" fmla="*/ 931096 w 1078968"/>
              <a:gd name="connsiteY14" fmla="*/ 1053266 h 1142027"/>
              <a:gd name="connsiteX15" fmla="*/ 880190 w 1078968"/>
              <a:gd name="connsiteY15" fmla="*/ 1101403 h 1142027"/>
              <a:gd name="connsiteX16" fmla="*/ 948240 w 1078968"/>
              <a:gd name="connsiteY16" fmla="*/ 1017963 h 1142027"/>
              <a:gd name="connsiteX17" fmla="*/ 932544 w 1078968"/>
              <a:gd name="connsiteY17" fmla="*/ 289519 h 1142027"/>
              <a:gd name="connsiteX18" fmla="*/ 159315 w 1078968"/>
              <a:gd name="connsiteY18" fmla="*/ 62244 h 1142027"/>
              <a:gd name="connsiteX19" fmla="*/ 52743 w 1078968"/>
              <a:gd name="connsiteY19" fmla="*/ 116722 h 1142027"/>
              <a:gd name="connsiteX20" fmla="*/ 94120 w 1078968"/>
              <a:gd name="connsiteY20" fmla="*/ 86056 h 1142027"/>
              <a:gd name="connsiteX21" fmla="*/ 412011 w 1078968"/>
              <a:gd name="connsiteY21" fmla="*/ 6 h 114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78968" h="1142027">
                <a:moveTo>
                  <a:pt x="873606" y="1107629"/>
                </a:moveTo>
                <a:lnTo>
                  <a:pt x="843173" y="1136406"/>
                </a:lnTo>
                <a:lnTo>
                  <a:pt x="834616" y="1142027"/>
                </a:lnTo>
                <a:close/>
                <a:moveTo>
                  <a:pt x="880190" y="1101403"/>
                </a:moveTo>
                <a:lnTo>
                  <a:pt x="878977" y="1102890"/>
                </a:lnTo>
                <a:lnTo>
                  <a:pt x="873606" y="1107629"/>
                </a:lnTo>
                <a:close/>
                <a:moveTo>
                  <a:pt x="29763" y="133754"/>
                </a:moveTo>
                <a:lnTo>
                  <a:pt x="0" y="156728"/>
                </a:lnTo>
                <a:lnTo>
                  <a:pt x="2805" y="153733"/>
                </a:lnTo>
                <a:close/>
                <a:moveTo>
                  <a:pt x="52743" y="116722"/>
                </a:moveTo>
                <a:lnTo>
                  <a:pt x="29763" y="133754"/>
                </a:lnTo>
                <a:lnTo>
                  <a:pt x="50030" y="118109"/>
                </a:lnTo>
                <a:close/>
                <a:moveTo>
                  <a:pt x="412011" y="6"/>
                </a:moveTo>
                <a:cubicBezTo>
                  <a:pt x="619453" y="-858"/>
                  <a:pt x="829687" y="93936"/>
                  <a:pt x="957537" y="269398"/>
                </a:cubicBezTo>
                <a:cubicBezTo>
                  <a:pt x="1132959" y="510287"/>
                  <a:pt x="1113261" y="840951"/>
                  <a:pt x="931096" y="1053266"/>
                </a:cubicBezTo>
                <a:lnTo>
                  <a:pt x="880190" y="1101403"/>
                </a:lnTo>
                <a:lnTo>
                  <a:pt x="948240" y="1017963"/>
                </a:lnTo>
                <a:cubicBezTo>
                  <a:pt x="1090196" y="806585"/>
                  <a:pt x="1093347" y="510334"/>
                  <a:pt x="932544" y="289519"/>
                </a:cubicBezTo>
                <a:cubicBezTo>
                  <a:pt x="756751" y="48259"/>
                  <a:pt x="425201" y="-40488"/>
                  <a:pt x="159315" y="62244"/>
                </a:cubicBezTo>
                <a:lnTo>
                  <a:pt x="52743" y="116722"/>
                </a:lnTo>
                <a:lnTo>
                  <a:pt x="94120" y="86056"/>
                </a:lnTo>
                <a:cubicBezTo>
                  <a:pt x="190553" y="28384"/>
                  <a:pt x="300882" y="468"/>
                  <a:pt x="412011" y="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  <a:gs pos="54000">
                <a:schemeClr val="bg1">
                  <a:lumMod val="56000"/>
                  <a:lumOff val="44000"/>
                  <a:alpha val="57000"/>
                </a:schemeClr>
              </a:gs>
            </a:gsLst>
            <a:lin ang="13500000" scaled="1"/>
            <a:tileRect/>
          </a:gradFill>
          <a:ln>
            <a:noFill/>
          </a:ln>
        </p:spPr>
        <p:txBody>
          <a:bodyPr lIns="121920" tIns="60960" rIns="121920" bIns="60960"/>
          <a:lstStyle/>
          <a:p>
            <a:pPr eaLnBrk="0" hangingPunct="0"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83" name="TextBox 95"/>
          <p:cNvSpPr txBox="1"/>
          <p:nvPr/>
        </p:nvSpPr>
        <p:spPr>
          <a:xfrm>
            <a:off x="4268263" y="3761785"/>
            <a:ext cx="1277914" cy="1323439"/>
          </a:xfrm>
          <a:prstGeom prst="rect">
            <a:avLst/>
          </a:prstGeom>
          <a:noFill/>
          <a:scene3d>
            <a:camera prst="orthographicFront">
              <a:rot lat="0" lon="599974" rev="0"/>
            </a:camera>
            <a:lightRig rig="contrasting" dir="t"/>
          </a:scene3d>
          <a:sp3d extrusionH="190500" prstMaterial="softEdge"/>
        </p:spPr>
        <p:txBody>
          <a:bodyPr wrap="none">
            <a:spAutoFit/>
            <a:sp3d extrusionH="266700" prstMaterial="flat"/>
          </a:bodyPr>
          <a:lstStyle/>
          <a:p>
            <a:pPr eaLnBrk="0" hangingPunct="0">
              <a:defRPr/>
            </a:pPr>
            <a:r>
              <a:rPr lang="en-US" altLang="zh-CN" sz="8000" dirty="0">
                <a:ln w="0"/>
                <a:gradFill flip="none" rotWithShape="1">
                  <a:gsLst>
                    <a:gs pos="100000">
                      <a:srgbClr val="FF5100"/>
                    </a:gs>
                    <a:gs pos="1000">
                      <a:srgbClr val="FFC000"/>
                    </a:gs>
                    <a:gs pos="46000">
                      <a:srgbClr val="FFC000"/>
                    </a:gs>
                  </a:gsLst>
                  <a:lin ang="5400000" scaled="1"/>
                  <a:tileRect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Impact" pitchFamily="34" charset="0"/>
              </a:rPr>
              <a:t>03</a:t>
            </a:r>
            <a:endParaRPr lang="zh-CN" altLang="en-US" sz="8000" dirty="0">
              <a:ln w="0"/>
              <a:gradFill flip="none" rotWithShape="1">
                <a:gsLst>
                  <a:gs pos="100000">
                    <a:srgbClr val="FF5100"/>
                  </a:gs>
                  <a:gs pos="1000">
                    <a:srgbClr val="FFC000"/>
                  </a:gs>
                  <a:gs pos="46000">
                    <a:srgbClr val="FFC000"/>
                  </a:gs>
                </a:gsLst>
                <a:lin ang="5400000" scaled="1"/>
                <a:tileRect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Impact" pitchFamily="34" charset="0"/>
            </a:endParaRPr>
          </a:p>
        </p:txBody>
      </p:sp>
      <p:sp>
        <p:nvSpPr>
          <p:cNvPr id="184" name="椭圆 183"/>
          <p:cNvSpPr>
            <a:spLocks noChangeArrowheads="1"/>
          </p:cNvSpPr>
          <p:nvPr/>
        </p:nvSpPr>
        <p:spPr bwMode="auto">
          <a:xfrm rot="16200000">
            <a:off x="4730319" y="4361996"/>
            <a:ext cx="577311" cy="14386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任意多边形 184"/>
          <p:cNvSpPr>
            <a:spLocks/>
          </p:cNvSpPr>
          <p:nvPr/>
        </p:nvSpPr>
        <p:spPr bwMode="auto">
          <a:xfrm>
            <a:off x="5316538" y="903288"/>
            <a:ext cx="1481137" cy="1174750"/>
          </a:xfrm>
          <a:custGeom>
            <a:avLst/>
            <a:gdLst>
              <a:gd name="connsiteX0" fmla="*/ 873606 w 1078968"/>
              <a:gd name="connsiteY0" fmla="*/ 1107629 h 1142027"/>
              <a:gd name="connsiteX1" fmla="*/ 843173 w 1078968"/>
              <a:gd name="connsiteY1" fmla="*/ 1136406 h 1142027"/>
              <a:gd name="connsiteX2" fmla="*/ 834616 w 1078968"/>
              <a:gd name="connsiteY2" fmla="*/ 1142027 h 1142027"/>
              <a:gd name="connsiteX3" fmla="*/ 880190 w 1078968"/>
              <a:gd name="connsiteY3" fmla="*/ 1101403 h 1142027"/>
              <a:gd name="connsiteX4" fmla="*/ 878977 w 1078968"/>
              <a:gd name="connsiteY4" fmla="*/ 1102890 h 1142027"/>
              <a:gd name="connsiteX5" fmla="*/ 873606 w 1078968"/>
              <a:gd name="connsiteY5" fmla="*/ 1107629 h 1142027"/>
              <a:gd name="connsiteX6" fmla="*/ 29763 w 1078968"/>
              <a:gd name="connsiteY6" fmla="*/ 133754 h 1142027"/>
              <a:gd name="connsiteX7" fmla="*/ 0 w 1078968"/>
              <a:gd name="connsiteY7" fmla="*/ 156728 h 1142027"/>
              <a:gd name="connsiteX8" fmla="*/ 2805 w 1078968"/>
              <a:gd name="connsiteY8" fmla="*/ 153733 h 1142027"/>
              <a:gd name="connsiteX9" fmla="*/ 52743 w 1078968"/>
              <a:gd name="connsiteY9" fmla="*/ 116722 h 1142027"/>
              <a:gd name="connsiteX10" fmla="*/ 29763 w 1078968"/>
              <a:gd name="connsiteY10" fmla="*/ 133754 h 1142027"/>
              <a:gd name="connsiteX11" fmla="*/ 50030 w 1078968"/>
              <a:gd name="connsiteY11" fmla="*/ 118109 h 1142027"/>
              <a:gd name="connsiteX12" fmla="*/ 412011 w 1078968"/>
              <a:gd name="connsiteY12" fmla="*/ 6 h 1142027"/>
              <a:gd name="connsiteX13" fmla="*/ 957537 w 1078968"/>
              <a:gd name="connsiteY13" fmla="*/ 269398 h 1142027"/>
              <a:gd name="connsiteX14" fmla="*/ 931096 w 1078968"/>
              <a:gd name="connsiteY14" fmla="*/ 1053266 h 1142027"/>
              <a:gd name="connsiteX15" fmla="*/ 880190 w 1078968"/>
              <a:gd name="connsiteY15" fmla="*/ 1101403 h 1142027"/>
              <a:gd name="connsiteX16" fmla="*/ 948240 w 1078968"/>
              <a:gd name="connsiteY16" fmla="*/ 1017963 h 1142027"/>
              <a:gd name="connsiteX17" fmla="*/ 932544 w 1078968"/>
              <a:gd name="connsiteY17" fmla="*/ 289519 h 1142027"/>
              <a:gd name="connsiteX18" fmla="*/ 159315 w 1078968"/>
              <a:gd name="connsiteY18" fmla="*/ 62244 h 1142027"/>
              <a:gd name="connsiteX19" fmla="*/ 52743 w 1078968"/>
              <a:gd name="connsiteY19" fmla="*/ 116722 h 1142027"/>
              <a:gd name="connsiteX20" fmla="*/ 94120 w 1078968"/>
              <a:gd name="connsiteY20" fmla="*/ 86056 h 1142027"/>
              <a:gd name="connsiteX21" fmla="*/ 412011 w 1078968"/>
              <a:gd name="connsiteY21" fmla="*/ 6 h 114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78968" h="1142027">
                <a:moveTo>
                  <a:pt x="873606" y="1107629"/>
                </a:moveTo>
                <a:lnTo>
                  <a:pt x="843173" y="1136406"/>
                </a:lnTo>
                <a:lnTo>
                  <a:pt x="834616" y="1142027"/>
                </a:lnTo>
                <a:close/>
                <a:moveTo>
                  <a:pt x="880190" y="1101403"/>
                </a:moveTo>
                <a:lnTo>
                  <a:pt x="878977" y="1102890"/>
                </a:lnTo>
                <a:lnTo>
                  <a:pt x="873606" y="1107629"/>
                </a:lnTo>
                <a:close/>
                <a:moveTo>
                  <a:pt x="29763" y="133754"/>
                </a:moveTo>
                <a:lnTo>
                  <a:pt x="0" y="156728"/>
                </a:lnTo>
                <a:lnTo>
                  <a:pt x="2805" y="153733"/>
                </a:lnTo>
                <a:close/>
                <a:moveTo>
                  <a:pt x="52743" y="116722"/>
                </a:moveTo>
                <a:lnTo>
                  <a:pt x="29763" y="133754"/>
                </a:lnTo>
                <a:lnTo>
                  <a:pt x="50030" y="118109"/>
                </a:lnTo>
                <a:close/>
                <a:moveTo>
                  <a:pt x="412011" y="6"/>
                </a:moveTo>
                <a:cubicBezTo>
                  <a:pt x="619453" y="-858"/>
                  <a:pt x="829687" y="93936"/>
                  <a:pt x="957537" y="269398"/>
                </a:cubicBezTo>
                <a:cubicBezTo>
                  <a:pt x="1132959" y="510287"/>
                  <a:pt x="1113261" y="840951"/>
                  <a:pt x="931096" y="1053266"/>
                </a:cubicBezTo>
                <a:lnTo>
                  <a:pt x="880190" y="1101403"/>
                </a:lnTo>
                <a:lnTo>
                  <a:pt x="948240" y="1017963"/>
                </a:lnTo>
                <a:cubicBezTo>
                  <a:pt x="1090196" y="806585"/>
                  <a:pt x="1093347" y="510334"/>
                  <a:pt x="932544" y="289519"/>
                </a:cubicBezTo>
                <a:cubicBezTo>
                  <a:pt x="756751" y="48259"/>
                  <a:pt x="425201" y="-40488"/>
                  <a:pt x="159315" y="62244"/>
                </a:cubicBezTo>
                <a:lnTo>
                  <a:pt x="52743" y="116722"/>
                </a:lnTo>
                <a:lnTo>
                  <a:pt x="94120" y="86056"/>
                </a:lnTo>
                <a:cubicBezTo>
                  <a:pt x="190553" y="28384"/>
                  <a:pt x="300882" y="468"/>
                  <a:pt x="412011" y="6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  <a:gs pos="54000">
                <a:schemeClr val="bg1">
                  <a:lumMod val="56000"/>
                  <a:lumOff val="44000"/>
                  <a:alpha val="57000"/>
                </a:schemeClr>
              </a:gs>
            </a:gsLst>
            <a:lin ang="13500000" scaled="1"/>
            <a:tileRect/>
          </a:gradFill>
          <a:ln>
            <a:noFill/>
          </a:ln>
        </p:spPr>
        <p:txBody>
          <a:bodyPr lIns="121920" tIns="60960" rIns="121920" bIns="60960"/>
          <a:lstStyle/>
          <a:p>
            <a:pPr eaLnBrk="0" hangingPunct="0"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86" name="椭圆 185"/>
          <p:cNvSpPr>
            <a:spLocks noChangeArrowheads="1"/>
          </p:cNvSpPr>
          <p:nvPr/>
        </p:nvSpPr>
        <p:spPr bwMode="auto">
          <a:xfrm>
            <a:off x="610439" y="5744897"/>
            <a:ext cx="9028680" cy="335825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55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7" name="Picture 7" descr="C:\Users\admin\Desktop\shutterstock_113419756 [转换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100" y="2540000"/>
            <a:ext cx="857250" cy="5016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960" name="组合 197"/>
          <p:cNvGrpSpPr>
            <a:grpSpLocks/>
          </p:cNvGrpSpPr>
          <p:nvPr/>
        </p:nvGrpSpPr>
        <p:grpSpPr bwMode="auto">
          <a:xfrm>
            <a:off x="1863725" y="2382838"/>
            <a:ext cx="4573588" cy="946150"/>
            <a:chOff x="3776986" y="2266701"/>
            <a:chExt cx="2572374" cy="709217"/>
          </a:xfrm>
        </p:grpSpPr>
        <p:sp>
          <p:nvSpPr>
            <p:cNvPr id="199" name="矩形 198"/>
            <p:cNvSpPr/>
            <p:nvPr/>
          </p:nvSpPr>
          <p:spPr>
            <a:xfrm>
              <a:off x="3776986" y="2536822"/>
              <a:ext cx="2443800" cy="4390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0" hangingPunct="0">
                <a:buClr>
                  <a:srgbClr val="0070C0"/>
                </a:buClr>
                <a:defRPr/>
              </a:pP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国内顶尖的</a:t>
              </a:r>
              <a:r>
                <a:rPr lang="en-US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</a:t>
              </a:r>
              <a:r>
                <a:rPr lang="zh-CN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顶级的</a:t>
              </a:r>
              <a:endParaRPr lang="en-US" altLang="zh-CN" sz="1067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eaLnBrk="0" hangingPunct="0">
                <a:buClr>
                  <a:srgbClr val="0070C0"/>
                </a:buClr>
                <a:defRPr/>
              </a:pPr>
              <a:r>
                <a: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</a:t>
              </a:r>
              <a:r>
                <a:rPr lang="zh-CN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、拒绝</a:t>
              </a:r>
              <a:endParaRPr lang="en-US" altLang="zh-CN" sz="1067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 eaLnBrk="0" hangingPunct="0">
                <a:buClr>
                  <a:srgbClr val="0070C0"/>
                </a:buClr>
                <a:defRPr/>
              </a:pPr>
              <a:r>
                <a:rPr lang="zh-CN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平庸</a:t>
              </a:r>
              <a:r>
                <a:rPr lang="zh-CN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的做事精神</a:t>
              </a: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988" name="矩形 199"/>
            <p:cNvSpPr>
              <a:spLocks noChangeArrowheads="1"/>
            </p:cNvSpPr>
            <p:nvPr/>
          </p:nvSpPr>
          <p:spPr bwMode="auto">
            <a:xfrm>
              <a:off x="3776986" y="2266701"/>
              <a:ext cx="2572374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Clr>
                  <a:srgbClr val="0070C0"/>
                </a:buClr>
                <a:buFontTx/>
                <a:buNone/>
              </a:pPr>
              <a:r>
                <a:rPr lang="zh-CN" altLang="zh-CN" sz="1600" b="1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</a:p>
          </p:txBody>
        </p:sp>
      </p:grpSp>
      <p:grpSp>
        <p:nvGrpSpPr>
          <p:cNvPr id="38961" name="组合 53"/>
          <p:cNvGrpSpPr>
            <a:grpSpLocks/>
          </p:cNvGrpSpPr>
          <p:nvPr/>
        </p:nvGrpSpPr>
        <p:grpSpPr bwMode="auto">
          <a:xfrm>
            <a:off x="7370763" y="4576763"/>
            <a:ext cx="5732462" cy="963612"/>
            <a:chOff x="5280261" y="607039"/>
            <a:chExt cx="3224840" cy="722689"/>
          </a:xfrm>
        </p:grpSpPr>
        <p:grpSp>
          <p:nvGrpSpPr>
            <p:cNvPr id="38982" name="组合 191"/>
            <p:cNvGrpSpPr>
              <a:grpSpLocks/>
            </p:cNvGrpSpPr>
            <p:nvPr/>
          </p:nvGrpSpPr>
          <p:grpSpPr bwMode="auto">
            <a:xfrm>
              <a:off x="5932727" y="607039"/>
              <a:ext cx="2572374" cy="709217"/>
              <a:chOff x="3272921" y="2266701"/>
              <a:chExt cx="2572374" cy="709217"/>
            </a:xfrm>
          </p:grpSpPr>
          <p:sp>
            <p:nvSpPr>
              <p:cNvPr id="193" name="矩形 192"/>
              <p:cNvSpPr/>
              <p:nvPr/>
            </p:nvSpPr>
            <p:spPr>
              <a:xfrm>
                <a:off x="3273282" y="2536965"/>
                <a:ext cx="2443413" cy="43932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eaLnBrk="0" hangingPunct="0">
                  <a:buClr>
                    <a:srgbClr val="0070C0"/>
                  </a:buClr>
                  <a:defRPr/>
                </a:pP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是</a:t>
                </a:r>
                <a:r>
                  <a:rPr lang="zh-CN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国内顶尖的</a:t>
                </a:r>
                <a:r>
                  <a:rPr lang="en-US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制作技术、</a:t>
                </a:r>
                <a:r>
                  <a:rPr lang="zh-CN" altLang="zh-CN" sz="1067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顶级的</a:t>
                </a:r>
                <a:endPara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just" eaLnBrk="0" hangingPunct="0">
                  <a:buClr>
                    <a:srgbClr val="0070C0"/>
                  </a:buClr>
                  <a:defRPr/>
                </a:pPr>
                <a:r>
                  <a:rPr lang="en-US" altLang="zh-CN" sz="1067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设计团队， 坚持精益求精</a:t>
                </a:r>
                <a:r>
                  <a:rPr lang="zh-CN" altLang="zh-CN" sz="1067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、拒绝</a:t>
                </a:r>
                <a:endPara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just" eaLnBrk="0" hangingPunct="0">
                  <a:buClr>
                    <a:srgbClr val="0070C0"/>
                  </a:buClr>
                  <a:defRPr/>
                </a:pPr>
                <a:r>
                  <a:rPr lang="zh-CN" altLang="zh-CN" sz="1067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平庸</a:t>
                </a:r>
                <a:r>
                  <a:rPr lang="zh-CN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的做事精神</a:t>
                </a: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986" name="矩形 193"/>
              <p:cNvSpPr>
                <a:spLocks noChangeArrowheads="1"/>
              </p:cNvSpPr>
              <p:nvPr/>
            </p:nvSpPr>
            <p:spPr bwMode="auto">
              <a:xfrm>
                <a:off x="3272921" y="2266701"/>
                <a:ext cx="2572374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Clr>
                    <a:srgbClr val="0070C0"/>
                  </a:buClr>
                  <a:buFontTx/>
                  <a:buNone/>
                </a:pPr>
                <a:r>
                  <a:rPr lang="zh-CN" altLang="zh-CN" sz="1600" b="1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</a:p>
            </p:txBody>
          </p:sp>
        </p:grpSp>
        <p:pic>
          <p:nvPicPr>
            <p:cNvPr id="196" name="Picture 6" descr="C:\Users\admin\Desktop\shutterstock_113419756 [转换]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80261" y="677284"/>
              <a:ext cx="463498" cy="44528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01" name="直接连接符 200"/>
            <p:cNvCxnSpPr/>
            <p:nvPr/>
          </p:nvCxnSpPr>
          <p:spPr>
            <a:xfrm flipV="1">
              <a:off x="5864322" y="715383"/>
              <a:ext cx="0" cy="614345"/>
            </a:xfrm>
            <a:prstGeom prst="line">
              <a:avLst/>
            </a:prstGeom>
            <a:ln w="6350">
              <a:solidFill>
                <a:srgbClr val="FF66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2" name="直接连接符 201"/>
          <p:cNvCxnSpPr/>
          <p:nvPr/>
        </p:nvCxnSpPr>
        <p:spPr>
          <a:xfrm flipV="1">
            <a:off x="1743075" y="2509838"/>
            <a:ext cx="0" cy="820737"/>
          </a:xfrm>
          <a:prstGeom prst="line">
            <a:avLst/>
          </a:prstGeom>
          <a:ln w="6350">
            <a:solidFill>
              <a:srgbClr val="E3296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963" name="组合 21"/>
          <p:cNvGrpSpPr>
            <a:grpSpLocks/>
          </p:cNvGrpSpPr>
          <p:nvPr/>
        </p:nvGrpSpPr>
        <p:grpSpPr bwMode="auto">
          <a:xfrm>
            <a:off x="7426325" y="854075"/>
            <a:ext cx="5678488" cy="946150"/>
            <a:chOff x="5018079" y="3571876"/>
            <a:chExt cx="3193717" cy="709217"/>
          </a:xfrm>
        </p:grpSpPr>
        <p:pic>
          <p:nvPicPr>
            <p:cNvPr id="195" name="Picture 3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5018079" y="3674213"/>
              <a:ext cx="438389" cy="39387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8978" name="组合 202"/>
            <p:cNvGrpSpPr>
              <a:grpSpLocks/>
            </p:cNvGrpSpPr>
            <p:nvPr/>
          </p:nvGrpSpPr>
          <p:grpSpPr bwMode="auto">
            <a:xfrm>
              <a:off x="5639422" y="3571876"/>
              <a:ext cx="2572374" cy="709217"/>
              <a:chOff x="3272921" y="2266701"/>
              <a:chExt cx="2572374" cy="709217"/>
            </a:xfrm>
          </p:grpSpPr>
          <p:sp>
            <p:nvSpPr>
              <p:cNvPr id="204" name="矩形 203"/>
              <p:cNvSpPr/>
              <p:nvPr/>
            </p:nvSpPr>
            <p:spPr>
              <a:xfrm>
                <a:off x="3273000" y="2536823"/>
                <a:ext cx="2061586" cy="43909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eaLnBrk="0" hangingPunct="0">
                  <a:buClr>
                    <a:srgbClr val="0070C0"/>
                  </a:buClr>
                  <a:defRPr/>
                </a:pP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是</a:t>
                </a:r>
                <a:r>
                  <a:rPr lang="zh-CN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国内顶尖的</a:t>
                </a:r>
                <a:r>
                  <a:rPr lang="en-US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制作技术、</a:t>
                </a:r>
                <a:r>
                  <a:rPr lang="zh-CN" altLang="zh-CN" sz="1067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顶级的</a:t>
                </a:r>
                <a:endPara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just" eaLnBrk="0" hangingPunct="0">
                  <a:buClr>
                    <a:srgbClr val="0070C0"/>
                  </a:buClr>
                  <a:defRPr/>
                </a:pPr>
                <a:r>
                  <a:rPr lang="en-US" altLang="zh-CN" sz="1067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设计团队， 坚持精益求精</a:t>
                </a:r>
                <a:r>
                  <a:rPr lang="zh-CN" altLang="zh-CN" sz="1067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、拒绝</a:t>
                </a:r>
                <a:endPara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just" eaLnBrk="0" hangingPunct="0">
                  <a:buClr>
                    <a:srgbClr val="0070C0"/>
                  </a:buClr>
                  <a:defRPr/>
                </a:pPr>
                <a:r>
                  <a:rPr lang="zh-CN" altLang="zh-CN" sz="1067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平庸</a:t>
                </a:r>
                <a:r>
                  <a:rPr lang="zh-CN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的做事精神</a:t>
                </a: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981" name="矩形 204"/>
              <p:cNvSpPr>
                <a:spLocks noChangeArrowheads="1"/>
              </p:cNvSpPr>
              <p:nvPr/>
            </p:nvSpPr>
            <p:spPr bwMode="auto">
              <a:xfrm>
                <a:off x="3272921" y="2266701"/>
                <a:ext cx="2572374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Clr>
                    <a:srgbClr val="0070C0"/>
                  </a:buClr>
                  <a:buFontTx/>
                  <a:buNone/>
                </a:pPr>
                <a:r>
                  <a:rPr lang="zh-CN" altLang="zh-CN" sz="1600" b="1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</a:p>
            </p:txBody>
          </p:sp>
        </p:grpSp>
        <p:cxnSp>
          <p:nvCxnSpPr>
            <p:cNvPr id="207" name="直接连接符 206"/>
            <p:cNvCxnSpPr/>
            <p:nvPr/>
          </p:nvCxnSpPr>
          <p:spPr>
            <a:xfrm flipV="1">
              <a:off x="5571645" y="3667073"/>
              <a:ext cx="0" cy="596171"/>
            </a:xfrm>
            <a:prstGeom prst="line">
              <a:avLst/>
            </a:prstGeom>
            <a:ln w="6350">
              <a:solidFill>
                <a:srgbClr val="0DC0C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8" name="椭圆 207"/>
          <p:cNvSpPr>
            <a:spLocks noChangeArrowheads="1"/>
          </p:cNvSpPr>
          <p:nvPr/>
        </p:nvSpPr>
        <p:spPr bwMode="auto">
          <a:xfrm rot="8448165">
            <a:off x="6211180" y="2140121"/>
            <a:ext cx="769748" cy="10789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椭圆 208"/>
          <p:cNvSpPr>
            <a:spLocks noChangeArrowheads="1"/>
          </p:cNvSpPr>
          <p:nvPr/>
        </p:nvSpPr>
        <p:spPr bwMode="auto">
          <a:xfrm rot="255962">
            <a:off x="4706031" y="5560965"/>
            <a:ext cx="769748" cy="10789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椭圆 209"/>
          <p:cNvSpPr>
            <a:spLocks noChangeArrowheads="1"/>
          </p:cNvSpPr>
          <p:nvPr/>
        </p:nvSpPr>
        <p:spPr bwMode="auto">
          <a:xfrm rot="1286143">
            <a:off x="6600247" y="3862913"/>
            <a:ext cx="769748" cy="10789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椭圆 210"/>
          <p:cNvSpPr>
            <a:spLocks noChangeArrowheads="1"/>
          </p:cNvSpPr>
          <p:nvPr/>
        </p:nvSpPr>
        <p:spPr bwMode="auto">
          <a:xfrm rot="11187671">
            <a:off x="5316887" y="2275863"/>
            <a:ext cx="769748" cy="10789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65974" y="1657351"/>
            <a:ext cx="2925762" cy="4206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133" dirty="0">
                <a:solidFill>
                  <a:prstClr val="black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立体圆环三项递进关系</a:t>
            </a:r>
          </a:p>
        </p:txBody>
      </p:sp>
    </p:spTree>
    <p:extLst>
      <p:ext uri="{BB962C8B-B14F-4D97-AF65-F5344CB8AC3E}">
        <p14:creationId xmlns:p14="http://schemas.microsoft.com/office/powerpoint/2010/main" val="8588676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椭圆 163"/>
          <p:cNvSpPr>
            <a:spLocks noChangeArrowheads="1"/>
          </p:cNvSpPr>
          <p:nvPr/>
        </p:nvSpPr>
        <p:spPr bwMode="auto">
          <a:xfrm>
            <a:off x="3503757" y="6261529"/>
            <a:ext cx="9783289" cy="335825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55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013" name="组合 172"/>
          <p:cNvGrpSpPr>
            <a:grpSpLocks/>
          </p:cNvGrpSpPr>
          <p:nvPr/>
        </p:nvGrpSpPr>
        <p:grpSpPr bwMode="auto">
          <a:xfrm>
            <a:off x="1474788" y="836613"/>
            <a:ext cx="8748712" cy="5749925"/>
            <a:chOff x="829173" y="691992"/>
            <a:chExt cx="4921282" cy="4312303"/>
          </a:xfrm>
        </p:grpSpPr>
        <p:sp>
          <p:nvSpPr>
            <p:cNvPr id="43015" name="Freeform 6"/>
            <p:cNvSpPr>
              <a:spLocks/>
            </p:cNvSpPr>
            <p:nvPr/>
          </p:nvSpPr>
          <p:spPr bwMode="auto">
            <a:xfrm>
              <a:off x="3922538" y="965842"/>
              <a:ext cx="1404327" cy="1651196"/>
            </a:xfrm>
            <a:custGeom>
              <a:avLst/>
              <a:gdLst>
                <a:gd name="T0" fmla="*/ 2147483647 w 600"/>
                <a:gd name="T1" fmla="*/ 2147483647 h 705"/>
                <a:gd name="T2" fmla="*/ 2147483647 w 600"/>
                <a:gd name="T3" fmla="*/ 2147483647 h 705"/>
                <a:gd name="T4" fmla="*/ 2147483647 w 600"/>
                <a:gd name="T5" fmla="*/ 2147483647 h 705"/>
                <a:gd name="T6" fmla="*/ 2147483647 w 600"/>
                <a:gd name="T7" fmla="*/ 2147483647 h 705"/>
                <a:gd name="T8" fmla="*/ 2147483647 w 600"/>
                <a:gd name="T9" fmla="*/ 2147483647 h 705"/>
                <a:gd name="T10" fmla="*/ 2147483647 w 600"/>
                <a:gd name="T11" fmla="*/ 2147483647 h 705"/>
                <a:gd name="T12" fmla="*/ 2147483647 w 600"/>
                <a:gd name="T13" fmla="*/ 2147483647 h 705"/>
                <a:gd name="T14" fmla="*/ 2147483647 w 600"/>
                <a:gd name="T15" fmla="*/ 2147483647 h 705"/>
                <a:gd name="T16" fmla="*/ 2147483647 w 600"/>
                <a:gd name="T17" fmla="*/ 2147483647 h 705"/>
                <a:gd name="T18" fmla="*/ 2147483647 w 600"/>
                <a:gd name="T19" fmla="*/ 2147483647 h 705"/>
                <a:gd name="T20" fmla="*/ 2147483647 w 600"/>
                <a:gd name="T21" fmla="*/ 2147483647 h 705"/>
                <a:gd name="T22" fmla="*/ 0 w 600"/>
                <a:gd name="T23" fmla="*/ 2147483647 h 705"/>
                <a:gd name="T24" fmla="*/ 2147483647 w 600"/>
                <a:gd name="T25" fmla="*/ 2147483647 h 70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00" h="705">
                  <a:moveTo>
                    <a:pt x="1" y="161"/>
                  </a:moveTo>
                  <a:cubicBezTo>
                    <a:pt x="13" y="142"/>
                    <a:pt x="39" y="122"/>
                    <a:pt x="68" y="122"/>
                  </a:cubicBezTo>
                  <a:cubicBezTo>
                    <a:pt x="194" y="122"/>
                    <a:pt x="292" y="122"/>
                    <a:pt x="418" y="122"/>
                  </a:cubicBezTo>
                  <a:cubicBezTo>
                    <a:pt x="458" y="122"/>
                    <a:pt x="496" y="157"/>
                    <a:pt x="496" y="196"/>
                  </a:cubicBezTo>
                  <a:cubicBezTo>
                    <a:pt x="496" y="327"/>
                    <a:pt x="496" y="514"/>
                    <a:pt x="496" y="644"/>
                  </a:cubicBezTo>
                  <a:cubicBezTo>
                    <a:pt x="496" y="666"/>
                    <a:pt x="479" y="694"/>
                    <a:pt x="457" y="705"/>
                  </a:cubicBezTo>
                  <a:cubicBezTo>
                    <a:pt x="481" y="705"/>
                    <a:pt x="487" y="705"/>
                    <a:pt x="510" y="705"/>
                  </a:cubicBezTo>
                  <a:cubicBezTo>
                    <a:pt x="564" y="703"/>
                    <a:pt x="599" y="665"/>
                    <a:pt x="600" y="602"/>
                  </a:cubicBezTo>
                  <a:cubicBezTo>
                    <a:pt x="600" y="450"/>
                    <a:pt x="600" y="242"/>
                    <a:pt x="600" y="91"/>
                  </a:cubicBezTo>
                  <a:cubicBezTo>
                    <a:pt x="599" y="46"/>
                    <a:pt x="562" y="0"/>
                    <a:pt x="496" y="1"/>
                  </a:cubicBezTo>
                  <a:cubicBezTo>
                    <a:pt x="346" y="1"/>
                    <a:pt x="248" y="1"/>
                    <a:pt x="99" y="1"/>
                  </a:cubicBezTo>
                  <a:cubicBezTo>
                    <a:pt x="43" y="3"/>
                    <a:pt x="0" y="37"/>
                    <a:pt x="0" y="108"/>
                  </a:cubicBezTo>
                  <a:cubicBezTo>
                    <a:pt x="1" y="125"/>
                    <a:pt x="1" y="144"/>
                    <a:pt x="1" y="161"/>
                  </a:cubicBezTo>
                  <a:close/>
                </a:path>
              </a:pathLst>
            </a:custGeom>
            <a:gradFill rotWithShape="0">
              <a:gsLst>
                <a:gs pos="0">
                  <a:srgbClr val="C21952"/>
                </a:gs>
                <a:gs pos="48000">
                  <a:srgbClr val="D1295C"/>
                </a:gs>
                <a:gs pos="100000">
                  <a:srgbClr val="C21952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3016" name="Freeform 9"/>
            <p:cNvSpPr>
              <a:spLocks/>
            </p:cNvSpPr>
            <p:nvPr/>
          </p:nvSpPr>
          <p:spPr bwMode="auto">
            <a:xfrm>
              <a:off x="3814616" y="860621"/>
              <a:ext cx="1622867" cy="1871087"/>
            </a:xfrm>
            <a:custGeom>
              <a:avLst/>
              <a:gdLst>
                <a:gd name="T0" fmla="*/ 2147483647 w 693"/>
                <a:gd name="T1" fmla="*/ 2147483647 h 799"/>
                <a:gd name="T2" fmla="*/ 2147483647 w 693"/>
                <a:gd name="T3" fmla="*/ 2147483647 h 799"/>
                <a:gd name="T4" fmla="*/ 2147483647 w 693"/>
                <a:gd name="T5" fmla="*/ 2147483647 h 799"/>
                <a:gd name="T6" fmla="*/ 2147483647 w 693"/>
                <a:gd name="T7" fmla="*/ 2147483647 h 799"/>
                <a:gd name="T8" fmla="*/ 2147483647 w 693"/>
                <a:gd name="T9" fmla="*/ 2147483647 h 799"/>
                <a:gd name="T10" fmla="*/ 2147483647 w 693"/>
                <a:gd name="T11" fmla="*/ 2147483647 h 799"/>
                <a:gd name="T12" fmla="*/ 2147483647 w 693"/>
                <a:gd name="T13" fmla="*/ 2147483647 h 799"/>
                <a:gd name="T14" fmla="*/ 2147483647 w 693"/>
                <a:gd name="T15" fmla="*/ 0 h 799"/>
                <a:gd name="T16" fmla="*/ 2147483647 w 693"/>
                <a:gd name="T17" fmla="*/ 0 h 799"/>
                <a:gd name="T18" fmla="*/ 2147483647 w 693"/>
                <a:gd name="T19" fmla="*/ 2147483647 h 799"/>
                <a:gd name="T20" fmla="*/ 2147483647 w 693"/>
                <a:gd name="T21" fmla="*/ 2147483647 h 799"/>
                <a:gd name="T22" fmla="*/ 2147483647 w 693"/>
                <a:gd name="T23" fmla="*/ 2147483647 h 799"/>
                <a:gd name="T24" fmla="*/ 2147483647 w 693"/>
                <a:gd name="T25" fmla="*/ 2147483647 h 799"/>
                <a:gd name="T26" fmla="*/ 2147483647 w 693"/>
                <a:gd name="T27" fmla="*/ 2147483647 h 799"/>
                <a:gd name="T28" fmla="*/ 2147483647 w 693"/>
                <a:gd name="T29" fmla="*/ 2147483647 h 799"/>
                <a:gd name="T30" fmla="*/ 2147483647 w 693"/>
                <a:gd name="T31" fmla="*/ 2147483647 h 799"/>
                <a:gd name="T32" fmla="*/ 2147483647 w 693"/>
                <a:gd name="T33" fmla="*/ 2147483647 h 799"/>
                <a:gd name="T34" fmla="*/ 2147483647 w 693"/>
                <a:gd name="T35" fmla="*/ 2147483647 h 799"/>
                <a:gd name="T36" fmla="*/ 2147483647 w 693"/>
                <a:gd name="T37" fmla="*/ 2147483647 h 799"/>
                <a:gd name="T38" fmla="*/ 2147483647 w 693"/>
                <a:gd name="T39" fmla="*/ 2147483647 h 799"/>
                <a:gd name="T40" fmla="*/ 2147483647 w 693"/>
                <a:gd name="T41" fmla="*/ 2147483647 h 7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93" h="799">
                  <a:moveTo>
                    <a:pt x="641" y="569"/>
                  </a:moveTo>
                  <a:cubicBezTo>
                    <a:pt x="693" y="569"/>
                    <a:pt x="693" y="569"/>
                    <a:pt x="693" y="569"/>
                  </a:cubicBezTo>
                  <a:cubicBezTo>
                    <a:pt x="693" y="596"/>
                    <a:pt x="693" y="626"/>
                    <a:pt x="693" y="653"/>
                  </a:cubicBezTo>
                  <a:cubicBezTo>
                    <a:pt x="693" y="731"/>
                    <a:pt x="638" y="797"/>
                    <a:pt x="550" y="798"/>
                  </a:cubicBezTo>
                  <a:cubicBezTo>
                    <a:pt x="401" y="799"/>
                    <a:pt x="292" y="798"/>
                    <a:pt x="143" y="798"/>
                  </a:cubicBezTo>
                  <a:cubicBezTo>
                    <a:pt x="66" y="798"/>
                    <a:pt x="2" y="743"/>
                    <a:pt x="1" y="656"/>
                  </a:cubicBezTo>
                  <a:cubicBezTo>
                    <a:pt x="0" y="509"/>
                    <a:pt x="1" y="299"/>
                    <a:pt x="1" y="151"/>
                  </a:cubicBezTo>
                  <a:cubicBezTo>
                    <a:pt x="1" y="60"/>
                    <a:pt x="63" y="1"/>
                    <a:pt x="143" y="0"/>
                  </a:cubicBezTo>
                  <a:cubicBezTo>
                    <a:pt x="292" y="0"/>
                    <a:pt x="397" y="0"/>
                    <a:pt x="545" y="0"/>
                  </a:cubicBezTo>
                  <a:cubicBezTo>
                    <a:pt x="621" y="0"/>
                    <a:pt x="693" y="51"/>
                    <a:pt x="693" y="142"/>
                  </a:cubicBezTo>
                  <a:cubicBezTo>
                    <a:pt x="693" y="569"/>
                    <a:pt x="693" y="569"/>
                    <a:pt x="693" y="569"/>
                  </a:cubicBezTo>
                  <a:cubicBezTo>
                    <a:pt x="641" y="569"/>
                    <a:pt x="641" y="569"/>
                    <a:pt x="641" y="569"/>
                  </a:cubicBezTo>
                  <a:cubicBezTo>
                    <a:pt x="641" y="446"/>
                    <a:pt x="641" y="264"/>
                    <a:pt x="641" y="141"/>
                  </a:cubicBezTo>
                  <a:cubicBezTo>
                    <a:pt x="641" y="94"/>
                    <a:pt x="603" y="52"/>
                    <a:pt x="547" y="52"/>
                  </a:cubicBezTo>
                  <a:cubicBezTo>
                    <a:pt x="398" y="51"/>
                    <a:pt x="293" y="51"/>
                    <a:pt x="143" y="52"/>
                  </a:cubicBezTo>
                  <a:cubicBezTo>
                    <a:pt x="87" y="52"/>
                    <a:pt x="53" y="92"/>
                    <a:pt x="53" y="149"/>
                  </a:cubicBezTo>
                  <a:cubicBezTo>
                    <a:pt x="53" y="297"/>
                    <a:pt x="53" y="508"/>
                    <a:pt x="53" y="657"/>
                  </a:cubicBezTo>
                  <a:cubicBezTo>
                    <a:pt x="53" y="711"/>
                    <a:pt x="97" y="746"/>
                    <a:pt x="139" y="746"/>
                  </a:cubicBezTo>
                  <a:cubicBezTo>
                    <a:pt x="289" y="746"/>
                    <a:pt x="398" y="747"/>
                    <a:pt x="548" y="746"/>
                  </a:cubicBezTo>
                  <a:cubicBezTo>
                    <a:pt x="605" y="746"/>
                    <a:pt x="640" y="706"/>
                    <a:pt x="640" y="656"/>
                  </a:cubicBezTo>
                  <a:lnTo>
                    <a:pt x="641" y="569"/>
                  </a:lnTo>
                  <a:close/>
                </a:path>
              </a:pathLst>
            </a:custGeom>
            <a:gradFill rotWithShape="0">
              <a:gsLst>
                <a:gs pos="0">
                  <a:srgbClr val="F55591"/>
                </a:gs>
                <a:gs pos="48000">
                  <a:srgbClr val="D1295C"/>
                </a:gs>
                <a:gs pos="100000">
                  <a:srgbClr val="F55591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3017" name="Freeform 11"/>
            <p:cNvSpPr>
              <a:spLocks/>
            </p:cNvSpPr>
            <p:nvPr/>
          </p:nvSpPr>
          <p:spPr bwMode="auto">
            <a:xfrm>
              <a:off x="3917142" y="2998810"/>
              <a:ext cx="1733487" cy="1772608"/>
            </a:xfrm>
            <a:custGeom>
              <a:avLst/>
              <a:gdLst>
                <a:gd name="T0" fmla="*/ 2147483647 w 740"/>
                <a:gd name="T1" fmla="*/ 2147483647 h 757"/>
                <a:gd name="T2" fmla="*/ 2147483647 w 740"/>
                <a:gd name="T3" fmla="*/ 2147483647 h 757"/>
                <a:gd name="T4" fmla="*/ 2147483647 w 740"/>
                <a:gd name="T5" fmla="*/ 2147483647 h 757"/>
                <a:gd name="T6" fmla="*/ 2147483647 w 740"/>
                <a:gd name="T7" fmla="*/ 2147483647 h 757"/>
                <a:gd name="T8" fmla="*/ 2147483647 w 740"/>
                <a:gd name="T9" fmla="*/ 2147483647 h 757"/>
                <a:gd name="T10" fmla="*/ 2147483647 w 740"/>
                <a:gd name="T11" fmla="*/ 2147483647 h 757"/>
                <a:gd name="T12" fmla="*/ 2147483647 w 740"/>
                <a:gd name="T13" fmla="*/ 0 h 757"/>
                <a:gd name="T14" fmla="*/ 2147483647 w 740"/>
                <a:gd name="T15" fmla="*/ 2147483647 h 757"/>
                <a:gd name="T16" fmla="*/ 2147483647 w 740"/>
                <a:gd name="T17" fmla="*/ 2147483647 h 757"/>
                <a:gd name="T18" fmla="*/ 2147483647 w 740"/>
                <a:gd name="T19" fmla="*/ 2147483647 h 757"/>
                <a:gd name="T20" fmla="*/ 2147483647 w 740"/>
                <a:gd name="T21" fmla="*/ 2147483647 h 757"/>
                <a:gd name="T22" fmla="*/ 2147483647 w 740"/>
                <a:gd name="T23" fmla="*/ 2147483647 h 757"/>
                <a:gd name="T24" fmla="*/ 2147483647 w 740"/>
                <a:gd name="T25" fmla="*/ 2147483647 h 7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40" h="757">
                  <a:moveTo>
                    <a:pt x="1" y="579"/>
                  </a:moveTo>
                  <a:cubicBezTo>
                    <a:pt x="13" y="598"/>
                    <a:pt x="41" y="621"/>
                    <a:pt x="70" y="621"/>
                  </a:cubicBezTo>
                  <a:cubicBezTo>
                    <a:pt x="196" y="622"/>
                    <a:pt x="407" y="621"/>
                    <a:pt x="533" y="621"/>
                  </a:cubicBezTo>
                  <a:cubicBezTo>
                    <a:pt x="573" y="621"/>
                    <a:pt x="611" y="586"/>
                    <a:pt x="611" y="547"/>
                  </a:cubicBezTo>
                  <a:cubicBezTo>
                    <a:pt x="611" y="416"/>
                    <a:pt x="611" y="192"/>
                    <a:pt x="611" y="61"/>
                  </a:cubicBezTo>
                  <a:cubicBezTo>
                    <a:pt x="611" y="40"/>
                    <a:pt x="594" y="11"/>
                    <a:pt x="572" y="1"/>
                  </a:cubicBezTo>
                  <a:cubicBezTo>
                    <a:pt x="596" y="0"/>
                    <a:pt x="627" y="0"/>
                    <a:pt x="650" y="0"/>
                  </a:cubicBezTo>
                  <a:cubicBezTo>
                    <a:pt x="703" y="2"/>
                    <a:pt x="738" y="41"/>
                    <a:pt x="740" y="104"/>
                  </a:cubicBezTo>
                  <a:cubicBezTo>
                    <a:pt x="740" y="255"/>
                    <a:pt x="740" y="515"/>
                    <a:pt x="740" y="666"/>
                  </a:cubicBezTo>
                  <a:cubicBezTo>
                    <a:pt x="739" y="711"/>
                    <a:pt x="702" y="757"/>
                    <a:pt x="635" y="756"/>
                  </a:cubicBezTo>
                  <a:cubicBezTo>
                    <a:pt x="486" y="756"/>
                    <a:pt x="250" y="756"/>
                    <a:pt x="100" y="756"/>
                  </a:cubicBezTo>
                  <a:cubicBezTo>
                    <a:pt x="44" y="754"/>
                    <a:pt x="0" y="717"/>
                    <a:pt x="1" y="646"/>
                  </a:cubicBezTo>
                  <a:cubicBezTo>
                    <a:pt x="1" y="629"/>
                    <a:pt x="1" y="596"/>
                    <a:pt x="1" y="579"/>
                  </a:cubicBezTo>
                  <a:close/>
                </a:path>
              </a:pathLst>
            </a:custGeom>
            <a:gradFill rotWithShape="0">
              <a:gsLst>
                <a:gs pos="0">
                  <a:srgbClr val="007382"/>
                </a:gs>
                <a:gs pos="48000">
                  <a:srgbClr val="005260"/>
                </a:gs>
                <a:gs pos="100000">
                  <a:srgbClr val="21263A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3018" name="Freeform 12"/>
            <p:cNvSpPr>
              <a:spLocks/>
            </p:cNvSpPr>
            <p:nvPr/>
          </p:nvSpPr>
          <p:spPr bwMode="auto">
            <a:xfrm>
              <a:off x="3805173" y="2878748"/>
              <a:ext cx="1622867" cy="1663339"/>
            </a:xfrm>
            <a:custGeom>
              <a:avLst/>
              <a:gdLst>
                <a:gd name="T0" fmla="*/ 2147483647 w 693"/>
                <a:gd name="T1" fmla="*/ 2147483647 h 710"/>
                <a:gd name="T2" fmla="*/ 2147483647 w 693"/>
                <a:gd name="T3" fmla="*/ 2147483647 h 710"/>
                <a:gd name="T4" fmla="*/ 0 w 693"/>
                <a:gd name="T5" fmla="*/ 2147483647 h 710"/>
                <a:gd name="T6" fmla="*/ 0 w 693"/>
                <a:gd name="T7" fmla="*/ 2147483647 h 710"/>
                <a:gd name="T8" fmla="*/ 2147483647 w 693"/>
                <a:gd name="T9" fmla="*/ 0 h 710"/>
                <a:gd name="T10" fmla="*/ 2147483647 w 693"/>
                <a:gd name="T11" fmla="*/ 0 h 710"/>
                <a:gd name="T12" fmla="*/ 2147483647 w 693"/>
                <a:gd name="T13" fmla="*/ 2147483647 h 710"/>
                <a:gd name="T14" fmla="*/ 2147483647 w 693"/>
                <a:gd name="T15" fmla="*/ 2147483647 h 710"/>
                <a:gd name="T16" fmla="*/ 2147483647 w 693"/>
                <a:gd name="T17" fmla="*/ 2147483647 h 710"/>
                <a:gd name="T18" fmla="*/ 2147483647 w 693"/>
                <a:gd name="T19" fmla="*/ 2147483647 h 710"/>
                <a:gd name="T20" fmla="*/ 2147483647 w 693"/>
                <a:gd name="T21" fmla="*/ 2147483647 h 710"/>
                <a:gd name="T22" fmla="*/ 2147483647 w 693"/>
                <a:gd name="T23" fmla="*/ 2147483647 h 710"/>
                <a:gd name="T24" fmla="*/ 2147483647 w 693"/>
                <a:gd name="T25" fmla="*/ 2147483647 h 7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93" h="710">
                  <a:moveTo>
                    <a:pt x="5" y="710"/>
                  </a:moveTo>
                  <a:cubicBezTo>
                    <a:pt x="4" y="683"/>
                    <a:pt x="3" y="654"/>
                    <a:pt x="1" y="628"/>
                  </a:cubicBezTo>
                  <a:cubicBezTo>
                    <a:pt x="0" y="619"/>
                    <a:pt x="0" y="604"/>
                    <a:pt x="0" y="594"/>
                  </a:cubicBezTo>
                  <a:cubicBezTo>
                    <a:pt x="0" y="474"/>
                    <a:pt x="0" y="252"/>
                    <a:pt x="0" y="131"/>
                  </a:cubicBezTo>
                  <a:cubicBezTo>
                    <a:pt x="0" y="47"/>
                    <a:pt x="54" y="0"/>
                    <a:pt x="129" y="0"/>
                  </a:cubicBezTo>
                  <a:cubicBezTo>
                    <a:pt x="249" y="0"/>
                    <a:pt x="445" y="0"/>
                    <a:pt x="565" y="0"/>
                  </a:cubicBezTo>
                  <a:cubicBezTo>
                    <a:pt x="579" y="0"/>
                    <a:pt x="591" y="0"/>
                    <a:pt x="604" y="1"/>
                  </a:cubicBezTo>
                  <a:cubicBezTo>
                    <a:pt x="635" y="3"/>
                    <a:pt x="662" y="4"/>
                    <a:pt x="693" y="6"/>
                  </a:cubicBezTo>
                  <a:cubicBezTo>
                    <a:pt x="685" y="12"/>
                    <a:pt x="685" y="12"/>
                    <a:pt x="685" y="12"/>
                  </a:cubicBezTo>
                  <a:cubicBezTo>
                    <a:pt x="533" y="12"/>
                    <a:pt x="308" y="14"/>
                    <a:pt x="156" y="14"/>
                  </a:cubicBezTo>
                  <a:cubicBezTo>
                    <a:pt x="80" y="15"/>
                    <a:pt x="16" y="76"/>
                    <a:pt x="13" y="153"/>
                  </a:cubicBezTo>
                  <a:cubicBezTo>
                    <a:pt x="14" y="704"/>
                    <a:pt x="14" y="704"/>
                    <a:pt x="14" y="704"/>
                  </a:cubicBezTo>
                  <a:lnTo>
                    <a:pt x="5" y="710"/>
                  </a:lnTo>
                  <a:close/>
                </a:path>
              </a:pathLst>
            </a:custGeom>
            <a:solidFill>
              <a:srgbClr val="C1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3019" name="Freeform 13"/>
            <p:cNvSpPr>
              <a:spLocks/>
            </p:cNvSpPr>
            <p:nvPr/>
          </p:nvSpPr>
          <p:spPr bwMode="auto">
            <a:xfrm>
              <a:off x="3811918" y="2888191"/>
              <a:ext cx="1938537" cy="1972263"/>
            </a:xfrm>
            <a:custGeom>
              <a:avLst/>
              <a:gdLst>
                <a:gd name="T0" fmla="*/ 2147483647 w 828"/>
                <a:gd name="T1" fmla="*/ 2147483647 h 842"/>
                <a:gd name="T2" fmla="*/ 2147483647 w 828"/>
                <a:gd name="T3" fmla="*/ 2147483647 h 842"/>
                <a:gd name="T4" fmla="*/ 2147483647 w 828"/>
                <a:gd name="T5" fmla="*/ 2147483647 h 842"/>
                <a:gd name="T6" fmla="*/ 2147483647 w 828"/>
                <a:gd name="T7" fmla="*/ 2147483647 h 842"/>
                <a:gd name="T8" fmla="*/ 2147483647 w 828"/>
                <a:gd name="T9" fmla="*/ 2147483647 h 842"/>
                <a:gd name="T10" fmla="*/ 2147483647 w 828"/>
                <a:gd name="T11" fmla="*/ 2147483647 h 842"/>
                <a:gd name="T12" fmla="*/ 2147483647 w 828"/>
                <a:gd name="T13" fmla="*/ 2147483647 h 842"/>
                <a:gd name="T14" fmla="*/ 2147483647 w 828"/>
                <a:gd name="T15" fmla="*/ 2147483647 h 842"/>
                <a:gd name="T16" fmla="*/ 2147483647 w 828"/>
                <a:gd name="T17" fmla="*/ 2147483647 h 842"/>
                <a:gd name="T18" fmla="*/ 2147483647 w 828"/>
                <a:gd name="T19" fmla="*/ 2147483647 h 842"/>
                <a:gd name="T20" fmla="*/ 2147483647 w 828"/>
                <a:gd name="T21" fmla="*/ 2147483647 h 842"/>
                <a:gd name="T22" fmla="*/ 2147483647 w 828"/>
                <a:gd name="T23" fmla="*/ 2147483647 h 842"/>
                <a:gd name="T24" fmla="*/ 2147483647 w 828"/>
                <a:gd name="T25" fmla="*/ 2147483647 h 842"/>
                <a:gd name="T26" fmla="*/ 2147483647 w 828"/>
                <a:gd name="T27" fmla="*/ 2147483647 h 842"/>
                <a:gd name="T28" fmla="*/ 2147483647 w 828"/>
                <a:gd name="T29" fmla="*/ 2147483647 h 842"/>
                <a:gd name="T30" fmla="*/ 2147483647 w 828"/>
                <a:gd name="T31" fmla="*/ 2147483647 h 842"/>
                <a:gd name="T32" fmla="*/ 2147483647 w 828"/>
                <a:gd name="T33" fmla="*/ 2147483647 h 842"/>
                <a:gd name="T34" fmla="*/ 2147483647 w 828"/>
                <a:gd name="T35" fmla="*/ 2147483647 h 842"/>
                <a:gd name="T36" fmla="*/ 2147483647 w 828"/>
                <a:gd name="T37" fmla="*/ 2147483647 h 842"/>
                <a:gd name="T38" fmla="*/ 2147483647 w 828"/>
                <a:gd name="T39" fmla="*/ 2147483647 h 842"/>
                <a:gd name="T40" fmla="*/ 2147483647 w 828"/>
                <a:gd name="T41" fmla="*/ 2147483647 h 8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28" h="842">
                  <a:moveTo>
                    <a:pt x="775" y="230"/>
                  </a:moveTo>
                  <a:cubicBezTo>
                    <a:pt x="828" y="230"/>
                    <a:pt x="828" y="230"/>
                    <a:pt x="828" y="230"/>
                  </a:cubicBezTo>
                  <a:cubicBezTo>
                    <a:pt x="828" y="204"/>
                    <a:pt x="828" y="174"/>
                    <a:pt x="828" y="147"/>
                  </a:cubicBezTo>
                  <a:cubicBezTo>
                    <a:pt x="828" y="69"/>
                    <a:pt x="773" y="3"/>
                    <a:pt x="685" y="2"/>
                  </a:cubicBezTo>
                  <a:cubicBezTo>
                    <a:pt x="535" y="0"/>
                    <a:pt x="293" y="2"/>
                    <a:pt x="144" y="2"/>
                  </a:cubicBezTo>
                  <a:cubicBezTo>
                    <a:pt x="67" y="2"/>
                    <a:pt x="2" y="57"/>
                    <a:pt x="2" y="144"/>
                  </a:cubicBezTo>
                  <a:cubicBezTo>
                    <a:pt x="0" y="291"/>
                    <a:pt x="2" y="543"/>
                    <a:pt x="2" y="691"/>
                  </a:cubicBezTo>
                  <a:cubicBezTo>
                    <a:pt x="2" y="781"/>
                    <a:pt x="63" y="841"/>
                    <a:pt x="144" y="842"/>
                  </a:cubicBezTo>
                  <a:cubicBezTo>
                    <a:pt x="292" y="842"/>
                    <a:pt x="531" y="842"/>
                    <a:pt x="680" y="842"/>
                  </a:cubicBezTo>
                  <a:cubicBezTo>
                    <a:pt x="756" y="842"/>
                    <a:pt x="827" y="791"/>
                    <a:pt x="827" y="700"/>
                  </a:cubicBezTo>
                  <a:cubicBezTo>
                    <a:pt x="828" y="230"/>
                    <a:pt x="828" y="230"/>
                    <a:pt x="828" y="230"/>
                  </a:cubicBezTo>
                  <a:cubicBezTo>
                    <a:pt x="775" y="230"/>
                    <a:pt x="775" y="230"/>
                    <a:pt x="775" y="230"/>
                  </a:cubicBezTo>
                  <a:cubicBezTo>
                    <a:pt x="775" y="354"/>
                    <a:pt x="776" y="577"/>
                    <a:pt x="776" y="701"/>
                  </a:cubicBezTo>
                  <a:cubicBezTo>
                    <a:pt x="775" y="747"/>
                    <a:pt x="737" y="789"/>
                    <a:pt x="681" y="790"/>
                  </a:cubicBezTo>
                  <a:cubicBezTo>
                    <a:pt x="532" y="791"/>
                    <a:pt x="293" y="791"/>
                    <a:pt x="144" y="790"/>
                  </a:cubicBezTo>
                  <a:cubicBezTo>
                    <a:pt x="87" y="790"/>
                    <a:pt x="54" y="749"/>
                    <a:pt x="54" y="693"/>
                  </a:cubicBezTo>
                  <a:cubicBezTo>
                    <a:pt x="54" y="545"/>
                    <a:pt x="53" y="292"/>
                    <a:pt x="53" y="143"/>
                  </a:cubicBezTo>
                  <a:cubicBezTo>
                    <a:pt x="54" y="88"/>
                    <a:pt x="98" y="54"/>
                    <a:pt x="139" y="54"/>
                  </a:cubicBezTo>
                  <a:cubicBezTo>
                    <a:pt x="289" y="54"/>
                    <a:pt x="532" y="53"/>
                    <a:pt x="682" y="54"/>
                  </a:cubicBezTo>
                  <a:cubicBezTo>
                    <a:pt x="739" y="54"/>
                    <a:pt x="775" y="94"/>
                    <a:pt x="775" y="144"/>
                  </a:cubicBezTo>
                  <a:lnTo>
                    <a:pt x="775" y="230"/>
                  </a:lnTo>
                  <a:close/>
                </a:path>
              </a:pathLst>
            </a:custGeom>
            <a:gradFill rotWithShape="0">
              <a:gsLst>
                <a:gs pos="0">
                  <a:srgbClr val="02B1C2"/>
                </a:gs>
                <a:gs pos="48000">
                  <a:srgbClr val="007382"/>
                </a:gs>
                <a:gs pos="100000">
                  <a:srgbClr val="3AFAE5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3020" name="Freeform 15"/>
            <p:cNvSpPr>
              <a:spLocks/>
            </p:cNvSpPr>
            <p:nvPr/>
          </p:nvSpPr>
          <p:spPr bwMode="auto">
            <a:xfrm>
              <a:off x="2121599" y="3055470"/>
              <a:ext cx="1420515" cy="984783"/>
            </a:xfrm>
            <a:custGeom>
              <a:avLst/>
              <a:gdLst>
                <a:gd name="T0" fmla="*/ 2147483647 w 607"/>
                <a:gd name="T1" fmla="*/ 2147483647 h 421"/>
                <a:gd name="T2" fmla="*/ 2147483647 w 607"/>
                <a:gd name="T3" fmla="*/ 2147483647 h 421"/>
                <a:gd name="T4" fmla="*/ 2147483647 w 607"/>
                <a:gd name="T5" fmla="*/ 2147483647 h 421"/>
                <a:gd name="T6" fmla="*/ 2147483647 w 607"/>
                <a:gd name="T7" fmla="*/ 2147483647 h 421"/>
                <a:gd name="T8" fmla="*/ 2147483647 w 607"/>
                <a:gd name="T9" fmla="*/ 2147483647 h 421"/>
                <a:gd name="T10" fmla="*/ 2147483647 w 607"/>
                <a:gd name="T11" fmla="*/ 0 h 421"/>
                <a:gd name="T12" fmla="*/ 2147483647 w 607"/>
                <a:gd name="T13" fmla="*/ 0 h 421"/>
                <a:gd name="T14" fmla="*/ 2147483647 w 607"/>
                <a:gd name="T15" fmla="*/ 2147483647 h 421"/>
                <a:gd name="T16" fmla="*/ 0 w 607"/>
                <a:gd name="T17" fmla="*/ 2147483647 h 421"/>
                <a:gd name="T18" fmla="*/ 2147483647 w 607"/>
                <a:gd name="T19" fmla="*/ 2147483647 h 421"/>
                <a:gd name="T20" fmla="*/ 2147483647 w 607"/>
                <a:gd name="T21" fmla="*/ 2147483647 h 421"/>
                <a:gd name="T22" fmla="*/ 2147483647 w 607"/>
                <a:gd name="T23" fmla="*/ 2147483647 h 421"/>
                <a:gd name="T24" fmla="*/ 2147483647 w 607"/>
                <a:gd name="T25" fmla="*/ 2147483647 h 4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07" h="421">
                  <a:moveTo>
                    <a:pt x="607" y="271"/>
                  </a:moveTo>
                  <a:cubicBezTo>
                    <a:pt x="594" y="290"/>
                    <a:pt x="568" y="314"/>
                    <a:pt x="539" y="314"/>
                  </a:cubicBezTo>
                  <a:cubicBezTo>
                    <a:pt x="413" y="314"/>
                    <a:pt x="314" y="314"/>
                    <a:pt x="189" y="314"/>
                  </a:cubicBezTo>
                  <a:cubicBezTo>
                    <a:pt x="148" y="314"/>
                    <a:pt x="110" y="278"/>
                    <a:pt x="110" y="239"/>
                  </a:cubicBezTo>
                  <a:cubicBezTo>
                    <a:pt x="110" y="109"/>
                    <a:pt x="110" y="168"/>
                    <a:pt x="111" y="38"/>
                  </a:cubicBezTo>
                  <a:cubicBezTo>
                    <a:pt x="111" y="16"/>
                    <a:pt x="120" y="7"/>
                    <a:pt x="129" y="0"/>
                  </a:cubicBezTo>
                  <a:cubicBezTo>
                    <a:pt x="105" y="0"/>
                    <a:pt x="101" y="0"/>
                    <a:pt x="78" y="0"/>
                  </a:cubicBezTo>
                  <a:cubicBezTo>
                    <a:pt x="38" y="3"/>
                    <a:pt x="0" y="42"/>
                    <a:pt x="1" y="80"/>
                  </a:cubicBezTo>
                  <a:cubicBezTo>
                    <a:pt x="1" y="232"/>
                    <a:pt x="0" y="179"/>
                    <a:pt x="0" y="330"/>
                  </a:cubicBezTo>
                  <a:cubicBezTo>
                    <a:pt x="1" y="375"/>
                    <a:pt x="38" y="421"/>
                    <a:pt x="105" y="420"/>
                  </a:cubicBezTo>
                  <a:cubicBezTo>
                    <a:pt x="254" y="420"/>
                    <a:pt x="357" y="420"/>
                    <a:pt x="507" y="420"/>
                  </a:cubicBezTo>
                  <a:cubicBezTo>
                    <a:pt x="563" y="418"/>
                    <a:pt x="607" y="381"/>
                    <a:pt x="607" y="310"/>
                  </a:cubicBezTo>
                  <a:cubicBezTo>
                    <a:pt x="607" y="293"/>
                    <a:pt x="607" y="288"/>
                    <a:pt x="607" y="271"/>
                  </a:cubicBezTo>
                  <a:close/>
                </a:path>
              </a:pathLst>
            </a:custGeom>
            <a:gradFill rotWithShape="0">
              <a:gsLst>
                <a:gs pos="0">
                  <a:srgbClr val="FFC40F"/>
                </a:gs>
                <a:gs pos="6000">
                  <a:srgbClr val="FF4100"/>
                </a:gs>
                <a:gs pos="100000">
                  <a:srgbClr val="FF6000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3021" name="Freeform 16"/>
            <p:cNvSpPr>
              <a:spLocks/>
            </p:cNvSpPr>
            <p:nvPr/>
          </p:nvSpPr>
          <p:spPr bwMode="auto">
            <a:xfrm>
              <a:off x="2263246" y="2878748"/>
              <a:ext cx="1393535" cy="947011"/>
            </a:xfrm>
            <a:custGeom>
              <a:avLst/>
              <a:gdLst>
                <a:gd name="T0" fmla="*/ 2147483647 w 595"/>
                <a:gd name="T1" fmla="*/ 2147483647 h 404"/>
                <a:gd name="T2" fmla="*/ 2147483647 w 595"/>
                <a:gd name="T3" fmla="*/ 2147483647 h 404"/>
                <a:gd name="T4" fmla="*/ 2147483647 w 595"/>
                <a:gd name="T5" fmla="*/ 2147483647 h 404"/>
                <a:gd name="T6" fmla="*/ 2147483647 w 595"/>
                <a:gd name="T7" fmla="*/ 2147483647 h 404"/>
                <a:gd name="T8" fmla="*/ 2147483647 w 595"/>
                <a:gd name="T9" fmla="*/ 0 h 404"/>
                <a:gd name="T10" fmla="*/ 2147483647 w 595"/>
                <a:gd name="T11" fmla="*/ 0 h 404"/>
                <a:gd name="T12" fmla="*/ 2147483647 w 595"/>
                <a:gd name="T13" fmla="*/ 2147483647 h 404"/>
                <a:gd name="T14" fmla="*/ 0 w 595"/>
                <a:gd name="T15" fmla="*/ 2147483647 h 404"/>
                <a:gd name="T16" fmla="*/ 2147483647 w 595"/>
                <a:gd name="T17" fmla="*/ 2147483647 h 404"/>
                <a:gd name="T18" fmla="*/ 2147483647 w 595"/>
                <a:gd name="T19" fmla="*/ 2147483647 h 404"/>
                <a:gd name="T20" fmla="*/ 2147483647 w 595"/>
                <a:gd name="T21" fmla="*/ 2147483647 h 404"/>
                <a:gd name="T22" fmla="*/ 2147483647 w 595"/>
                <a:gd name="T23" fmla="*/ 2147483647 h 404"/>
                <a:gd name="T24" fmla="*/ 2147483647 w 595"/>
                <a:gd name="T25" fmla="*/ 2147483647 h 40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5" h="404">
                  <a:moveTo>
                    <a:pt x="589" y="404"/>
                  </a:moveTo>
                  <a:cubicBezTo>
                    <a:pt x="590" y="378"/>
                    <a:pt x="592" y="363"/>
                    <a:pt x="594" y="337"/>
                  </a:cubicBezTo>
                  <a:cubicBezTo>
                    <a:pt x="594" y="328"/>
                    <a:pt x="595" y="313"/>
                    <a:pt x="595" y="303"/>
                  </a:cubicBezTo>
                  <a:cubicBezTo>
                    <a:pt x="595" y="183"/>
                    <a:pt x="595" y="252"/>
                    <a:pt x="595" y="132"/>
                  </a:cubicBezTo>
                  <a:cubicBezTo>
                    <a:pt x="595" y="47"/>
                    <a:pt x="541" y="1"/>
                    <a:pt x="466" y="0"/>
                  </a:cubicBezTo>
                  <a:cubicBezTo>
                    <a:pt x="346" y="0"/>
                    <a:pt x="249" y="0"/>
                    <a:pt x="129" y="0"/>
                  </a:cubicBezTo>
                  <a:cubicBezTo>
                    <a:pt x="116" y="0"/>
                    <a:pt x="96" y="3"/>
                    <a:pt x="84" y="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6" y="44"/>
                    <a:pt x="291" y="45"/>
                    <a:pt x="443" y="45"/>
                  </a:cubicBezTo>
                  <a:cubicBezTo>
                    <a:pt x="519" y="46"/>
                    <a:pt x="579" y="100"/>
                    <a:pt x="581" y="176"/>
                  </a:cubicBezTo>
                  <a:cubicBezTo>
                    <a:pt x="581" y="399"/>
                    <a:pt x="581" y="399"/>
                    <a:pt x="581" y="399"/>
                  </a:cubicBezTo>
                  <a:lnTo>
                    <a:pt x="589" y="404"/>
                  </a:lnTo>
                  <a:close/>
                </a:path>
              </a:pathLst>
            </a:custGeom>
            <a:gradFill rotWithShape="0">
              <a:gsLst>
                <a:gs pos="0">
                  <a:srgbClr val="FFC40F"/>
                </a:gs>
                <a:gs pos="48000">
                  <a:srgbClr val="FF4100"/>
                </a:gs>
                <a:gs pos="100000">
                  <a:srgbClr val="FF6000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3022" name="Freeform 17"/>
            <p:cNvSpPr>
              <a:spLocks/>
            </p:cNvSpPr>
            <p:nvPr/>
          </p:nvSpPr>
          <p:spPr bwMode="auto">
            <a:xfrm>
              <a:off x="2023121" y="2954294"/>
              <a:ext cx="1622867" cy="1189833"/>
            </a:xfrm>
            <a:custGeom>
              <a:avLst/>
              <a:gdLst>
                <a:gd name="T0" fmla="*/ 2147483647 w 693"/>
                <a:gd name="T1" fmla="*/ 2147483647 h 508"/>
                <a:gd name="T2" fmla="*/ 2147483647 w 693"/>
                <a:gd name="T3" fmla="*/ 2147483647 h 508"/>
                <a:gd name="T4" fmla="*/ 0 w 693"/>
                <a:gd name="T5" fmla="*/ 2147483647 h 508"/>
                <a:gd name="T6" fmla="*/ 2147483647 w 693"/>
                <a:gd name="T7" fmla="*/ 2147483647 h 508"/>
                <a:gd name="T8" fmla="*/ 2147483647 w 693"/>
                <a:gd name="T9" fmla="*/ 2147483647 h 508"/>
                <a:gd name="T10" fmla="*/ 2147483647 w 693"/>
                <a:gd name="T11" fmla="*/ 2147483647 h 508"/>
                <a:gd name="T12" fmla="*/ 2147483647 w 693"/>
                <a:gd name="T13" fmla="*/ 2147483647 h 508"/>
                <a:gd name="T14" fmla="*/ 2147483647 w 693"/>
                <a:gd name="T15" fmla="*/ 2147483647 h 508"/>
                <a:gd name="T16" fmla="*/ 2147483647 w 693"/>
                <a:gd name="T17" fmla="*/ 2147483647 h 508"/>
                <a:gd name="T18" fmla="*/ 2147483647 w 693"/>
                <a:gd name="T19" fmla="*/ 2147483647 h 508"/>
                <a:gd name="T20" fmla="*/ 2147483647 w 693"/>
                <a:gd name="T21" fmla="*/ 2147483647 h 508"/>
                <a:gd name="T22" fmla="*/ 2147483647 w 693"/>
                <a:gd name="T23" fmla="*/ 2147483647 h 508"/>
                <a:gd name="T24" fmla="*/ 2147483647 w 693"/>
                <a:gd name="T25" fmla="*/ 2147483647 h 508"/>
                <a:gd name="T26" fmla="*/ 2147483647 w 693"/>
                <a:gd name="T27" fmla="*/ 2147483647 h 508"/>
                <a:gd name="T28" fmla="*/ 2147483647 w 693"/>
                <a:gd name="T29" fmla="*/ 2147483647 h 508"/>
                <a:gd name="T30" fmla="*/ 2147483647 w 693"/>
                <a:gd name="T31" fmla="*/ 2147483647 h 508"/>
                <a:gd name="T32" fmla="*/ 2147483647 w 693"/>
                <a:gd name="T33" fmla="*/ 2147483647 h 508"/>
                <a:gd name="T34" fmla="*/ 2147483647 w 693"/>
                <a:gd name="T35" fmla="*/ 2147483647 h 508"/>
                <a:gd name="T36" fmla="*/ 2147483647 w 693"/>
                <a:gd name="T37" fmla="*/ 2147483647 h 508"/>
                <a:gd name="T38" fmla="*/ 2147483647 w 693"/>
                <a:gd name="T39" fmla="*/ 2147483647 h 508"/>
                <a:gd name="T40" fmla="*/ 2147483647 w 693"/>
                <a:gd name="T41" fmla="*/ 2147483647 h 50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93" h="508">
                  <a:moveTo>
                    <a:pt x="53" y="228"/>
                  </a:moveTo>
                  <a:cubicBezTo>
                    <a:pt x="1" y="228"/>
                    <a:pt x="1" y="228"/>
                    <a:pt x="1" y="228"/>
                  </a:cubicBezTo>
                  <a:cubicBezTo>
                    <a:pt x="1" y="201"/>
                    <a:pt x="0" y="173"/>
                    <a:pt x="0" y="146"/>
                  </a:cubicBezTo>
                  <a:cubicBezTo>
                    <a:pt x="1" y="68"/>
                    <a:pt x="56" y="2"/>
                    <a:pt x="144" y="1"/>
                  </a:cubicBezTo>
                  <a:cubicBezTo>
                    <a:pt x="293" y="0"/>
                    <a:pt x="401" y="1"/>
                    <a:pt x="550" y="1"/>
                  </a:cubicBezTo>
                  <a:cubicBezTo>
                    <a:pt x="627" y="1"/>
                    <a:pt x="691" y="56"/>
                    <a:pt x="692" y="143"/>
                  </a:cubicBezTo>
                  <a:cubicBezTo>
                    <a:pt x="693" y="290"/>
                    <a:pt x="692" y="212"/>
                    <a:pt x="692" y="360"/>
                  </a:cubicBezTo>
                  <a:cubicBezTo>
                    <a:pt x="692" y="451"/>
                    <a:pt x="630" y="506"/>
                    <a:pt x="550" y="507"/>
                  </a:cubicBezTo>
                  <a:cubicBezTo>
                    <a:pt x="401" y="507"/>
                    <a:pt x="297" y="508"/>
                    <a:pt x="148" y="508"/>
                  </a:cubicBezTo>
                  <a:cubicBezTo>
                    <a:pt x="73" y="508"/>
                    <a:pt x="1" y="457"/>
                    <a:pt x="1" y="365"/>
                  </a:cubicBezTo>
                  <a:cubicBezTo>
                    <a:pt x="1" y="228"/>
                    <a:pt x="1" y="228"/>
                    <a:pt x="1" y="228"/>
                  </a:cubicBezTo>
                  <a:cubicBezTo>
                    <a:pt x="53" y="228"/>
                    <a:pt x="53" y="228"/>
                    <a:pt x="53" y="228"/>
                  </a:cubicBezTo>
                  <a:cubicBezTo>
                    <a:pt x="53" y="351"/>
                    <a:pt x="52" y="243"/>
                    <a:pt x="53" y="367"/>
                  </a:cubicBezTo>
                  <a:cubicBezTo>
                    <a:pt x="53" y="413"/>
                    <a:pt x="91" y="455"/>
                    <a:pt x="147" y="455"/>
                  </a:cubicBezTo>
                  <a:cubicBezTo>
                    <a:pt x="296" y="456"/>
                    <a:pt x="401" y="457"/>
                    <a:pt x="550" y="456"/>
                  </a:cubicBezTo>
                  <a:cubicBezTo>
                    <a:pt x="607" y="455"/>
                    <a:pt x="640" y="419"/>
                    <a:pt x="640" y="363"/>
                  </a:cubicBezTo>
                  <a:cubicBezTo>
                    <a:pt x="640" y="214"/>
                    <a:pt x="640" y="291"/>
                    <a:pt x="640" y="142"/>
                  </a:cubicBezTo>
                  <a:cubicBezTo>
                    <a:pt x="640" y="88"/>
                    <a:pt x="596" y="53"/>
                    <a:pt x="554" y="53"/>
                  </a:cubicBezTo>
                  <a:cubicBezTo>
                    <a:pt x="404" y="53"/>
                    <a:pt x="296" y="52"/>
                    <a:pt x="146" y="53"/>
                  </a:cubicBezTo>
                  <a:cubicBezTo>
                    <a:pt x="89" y="53"/>
                    <a:pt x="54" y="93"/>
                    <a:pt x="53" y="143"/>
                  </a:cubicBezTo>
                  <a:lnTo>
                    <a:pt x="53" y="228"/>
                  </a:lnTo>
                  <a:close/>
                </a:path>
              </a:pathLst>
            </a:custGeom>
            <a:gradFill rotWithShape="0">
              <a:gsLst>
                <a:gs pos="0">
                  <a:srgbClr val="FFCC2A"/>
                </a:gs>
                <a:gs pos="48000">
                  <a:srgbClr val="FF5800"/>
                </a:gs>
                <a:gs pos="100000">
                  <a:srgbClr val="FFC40F"/>
                </a:gs>
              </a:gsLst>
              <a:lin ang="10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3023" name="Freeform 19"/>
            <p:cNvSpPr>
              <a:spLocks/>
            </p:cNvSpPr>
            <p:nvPr/>
          </p:nvSpPr>
          <p:spPr bwMode="auto">
            <a:xfrm>
              <a:off x="1826166" y="783726"/>
              <a:ext cx="1711903" cy="1858945"/>
            </a:xfrm>
            <a:custGeom>
              <a:avLst/>
              <a:gdLst>
                <a:gd name="T0" fmla="*/ 2147483647 w 731"/>
                <a:gd name="T1" fmla="*/ 2147483647 h 794"/>
                <a:gd name="T2" fmla="*/ 2147483647 w 731"/>
                <a:gd name="T3" fmla="*/ 2147483647 h 794"/>
                <a:gd name="T4" fmla="*/ 2147483647 w 731"/>
                <a:gd name="T5" fmla="*/ 2147483647 h 794"/>
                <a:gd name="T6" fmla="*/ 2147483647 w 731"/>
                <a:gd name="T7" fmla="*/ 2147483647 h 794"/>
                <a:gd name="T8" fmla="*/ 2147483647 w 731"/>
                <a:gd name="T9" fmla="*/ 2147483647 h 794"/>
                <a:gd name="T10" fmla="*/ 2147483647 w 731"/>
                <a:gd name="T11" fmla="*/ 2147483647 h 794"/>
                <a:gd name="T12" fmla="*/ 2147483647 w 731"/>
                <a:gd name="T13" fmla="*/ 2147483647 h 794"/>
                <a:gd name="T14" fmla="*/ 2147483647 w 731"/>
                <a:gd name="T15" fmla="*/ 2147483647 h 794"/>
                <a:gd name="T16" fmla="*/ 2147483647 w 731"/>
                <a:gd name="T17" fmla="*/ 2147483647 h 794"/>
                <a:gd name="T18" fmla="*/ 2147483647 w 731"/>
                <a:gd name="T19" fmla="*/ 2147483647 h 794"/>
                <a:gd name="T20" fmla="*/ 0 w 731"/>
                <a:gd name="T21" fmla="*/ 2147483647 h 794"/>
                <a:gd name="T22" fmla="*/ 2147483647 w 731"/>
                <a:gd name="T23" fmla="*/ 2147483647 h 794"/>
                <a:gd name="T24" fmla="*/ 2147483647 w 731"/>
                <a:gd name="T25" fmla="*/ 2147483647 h 794"/>
                <a:gd name="T26" fmla="*/ 2147483647 w 731"/>
                <a:gd name="T27" fmla="*/ 2147483647 h 794"/>
                <a:gd name="T28" fmla="*/ 2147483647 w 731"/>
                <a:gd name="T29" fmla="*/ 2147483647 h 794"/>
                <a:gd name="T30" fmla="*/ 2147483647 w 731"/>
                <a:gd name="T31" fmla="*/ 2147483647 h 7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731" h="794">
                  <a:moveTo>
                    <a:pt x="730" y="153"/>
                  </a:moveTo>
                  <a:cubicBezTo>
                    <a:pt x="718" y="133"/>
                    <a:pt x="692" y="114"/>
                    <a:pt x="663" y="114"/>
                  </a:cubicBezTo>
                  <a:cubicBezTo>
                    <a:pt x="537" y="113"/>
                    <a:pt x="338" y="114"/>
                    <a:pt x="212" y="114"/>
                  </a:cubicBezTo>
                  <a:cubicBezTo>
                    <a:pt x="171" y="114"/>
                    <a:pt x="133" y="149"/>
                    <a:pt x="133" y="188"/>
                  </a:cubicBezTo>
                  <a:cubicBezTo>
                    <a:pt x="133" y="319"/>
                    <a:pt x="130" y="567"/>
                    <a:pt x="131" y="697"/>
                  </a:cubicBezTo>
                  <a:cubicBezTo>
                    <a:pt x="131" y="719"/>
                    <a:pt x="157" y="768"/>
                    <a:pt x="207" y="770"/>
                  </a:cubicBezTo>
                  <a:cubicBezTo>
                    <a:pt x="359" y="770"/>
                    <a:pt x="511" y="770"/>
                    <a:pt x="663" y="770"/>
                  </a:cubicBezTo>
                  <a:cubicBezTo>
                    <a:pt x="681" y="770"/>
                    <a:pt x="701" y="761"/>
                    <a:pt x="715" y="751"/>
                  </a:cubicBezTo>
                  <a:cubicBezTo>
                    <a:pt x="703" y="770"/>
                    <a:pt x="678" y="790"/>
                    <a:pt x="659" y="791"/>
                  </a:cubicBezTo>
                  <a:cubicBezTo>
                    <a:pt x="94" y="794"/>
                    <a:pt x="94" y="794"/>
                    <a:pt x="94" y="794"/>
                  </a:cubicBezTo>
                  <a:cubicBezTo>
                    <a:pt x="41" y="792"/>
                    <a:pt x="2" y="756"/>
                    <a:pt x="0" y="693"/>
                  </a:cubicBezTo>
                  <a:cubicBezTo>
                    <a:pt x="0" y="542"/>
                    <a:pt x="3" y="243"/>
                    <a:pt x="3" y="92"/>
                  </a:cubicBezTo>
                  <a:cubicBezTo>
                    <a:pt x="4" y="47"/>
                    <a:pt x="41" y="0"/>
                    <a:pt x="107" y="2"/>
                  </a:cubicBezTo>
                  <a:cubicBezTo>
                    <a:pt x="257" y="2"/>
                    <a:pt x="483" y="2"/>
                    <a:pt x="633" y="2"/>
                  </a:cubicBezTo>
                  <a:cubicBezTo>
                    <a:pt x="689" y="4"/>
                    <a:pt x="731" y="29"/>
                    <a:pt x="731" y="99"/>
                  </a:cubicBezTo>
                  <a:cubicBezTo>
                    <a:pt x="731" y="117"/>
                    <a:pt x="730" y="135"/>
                    <a:pt x="730" y="153"/>
                  </a:cubicBezTo>
                  <a:close/>
                </a:path>
              </a:pathLst>
            </a:custGeom>
            <a:gradFill rotWithShape="0">
              <a:gsLst>
                <a:gs pos="0">
                  <a:srgbClr val="007382"/>
                </a:gs>
                <a:gs pos="37000">
                  <a:srgbClr val="007382"/>
                </a:gs>
                <a:gs pos="67999">
                  <a:srgbClr val="005260"/>
                </a:gs>
                <a:gs pos="100000">
                  <a:srgbClr val="21263A"/>
                </a:gs>
              </a:gsLst>
              <a:lin ang="96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3024" name="Freeform 20"/>
            <p:cNvSpPr>
              <a:spLocks/>
            </p:cNvSpPr>
            <p:nvPr/>
          </p:nvSpPr>
          <p:spPr bwMode="auto">
            <a:xfrm>
              <a:off x="3592029" y="1006313"/>
              <a:ext cx="64753" cy="1568907"/>
            </a:xfrm>
            <a:custGeom>
              <a:avLst/>
              <a:gdLst>
                <a:gd name="T0" fmla="*/ 2147483647 w 28"/>
                <a:gd name="T1" fmla="*/ 2147483647 h 670"/>
                <a:gd name="T2" fmla="*/ 2147483647 w 28"/>
                <a:gd name="T3" fmla="*/ 2147483647 h 670"/>
                <a:gd name="T4" fmla="*/ 2147483647 w 28"/>
                <a:gd name="T5" fmla="*/ 2147483647 h 670"/>
                <a:gd name="T6" fmla="*/ 2147483647 w 28"/>
                <a:gd name="T7" fmla="*/ 2147483647 h 670"/>
                <a:gd name="T8" fmla="*/ 2147483647 w 28"/>
                <a:gd name="T9" fmla="*/ 0 h 670"/>
                <a:gd name="T10" fmla="*/ 2147483647 w 28"/>
                <a:gd name="T11" fmla="*/ 2147483647 h 670"/>
                <a:gd name="T12" fmla="*/ 2147483647 w 28"/>
                <a:gd name="T13" fmla="*/ 2147483647 h 670"/>
                <a:gd name="T14" fmla="*/ 0 w 28"/>
                <a:gd name="T15" fmla="*/ 2147483647 h 670"/>
                <a:gd name="T16" fmla="*/ 2147483647 w 28"/>
                <a:gd name="T17" fmla="*/ 2147483647 h 6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670">
                  <a:moveTo>
                    <a:pt x="5" y="670"/>
                  </a:moveTo>
                  <a:cubicBezTo>
                    <a:pt x="17" y="652"/>
                    <a:pt x="28" y="629"/>
                    <a:pt x="28" y="597"/>
                  </a:cubicBezTo>
                  <a:cubicBezTo>
                    <a:pt x="28" y="435"/>
                    <a:pt x="28" y="273"/>
                    <a:pt x="28" y="111"/>
                  </a:cubicBezTo>
                  <a:cubicBezTo>
                    <a:pt x="28" y="93"/>
                    <a:pt x="27" y="76"/>
                    <a:pt x="26" y="58"/>
                  </a:cubicBezTo>
                  <a:cubicBezTo>
                    <a:pt x="25" y="39"/>
                    <a:pt x="24" y="20"/>
                    <a:pt x="22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202"/>
                    <a:pt x="14" y="400"/>
                    <a:pt x="14" y="597"/>
                  </a:cubicBezTo>
                  <a:cubicBezTo>
                    <a:pt x="15" y="623"/>
                    <a:pt x="10" y="641"/>
                    <a:pt x="0" y="661"/>
                  </a:cubicBezTo>
                  <a:lnTo>
                    <a:pt x="5" y="6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3025" name="Freeform 21"/>
            <p:cNvSpPr>
              <a:spLocks/>
            </p:cNvSpPr>
            <p:nvPr/>
          </p:nvSpPr>
          <p:spPr bwMode="auto">
            <a:xfrm>
              <a:off x="1737130" y="691992"/>
              <a:ext cx="1910208" cy="2049157"/>
            </a:xfrm>
            <a:custGeom>
              <a:avLst/>
              <a:gdLst>
                <a:gd name="T0" fmla="*/ 2147483647 w 816"/>
                <a:gd name="T1" fmla="*/ 2147483647 h 875"/>
                <a:gd name="T2" fmla="*/ 0 w 816"/>
                <a:gd name="T3" fmla="*/ 2147483647 h 875"/>
                <a:gd name="T4" fmla="*/ 0 w 816"/>
                <a:gd name="T5" fmla="*/ 2147483647 h 875"/>
                <a:gd name="T6" fmla="*/ 2147483647 w 816"/>
                <a:gd name="T7" fmla="*/ 2147483647 h 875"/>
                <a:gd name="T8" fmla="*/ 2147483647 w 816"/>
                <a:gd name="T9" fmla="*/ 2147483647 h 875"/>
                <a:gd name="T10" fmla="*/ 2147483647 w 816"/>
                <a:gd name="T11" fmla="*/ 2147483647 h 875"/>
                <a:gd name="T12" fmla="*/ 2147483647 w 816"/>
                <a:gd name="T13" fmla="*/ 2147483647 h 875"/>
                <a:gd name="T14" fmla="*/ 2147483647 w 816"/>
                <a:gd name="T15" fmla="*/ 0 h 875"/>
                <a:gd name="T16" fmla="*/ 2147483647 w 816"/>
                <a:gd name="T17" fmla="*/ 0 h 875"/>
                <a:gd name="T18" fmla="*/ 0 w 816"/>
                <a:gd name="T19" fmla="*/ 2147483647 h 875"/>
                <a:gd name="T20" fmla="*/ 0 w 816"/>
                <a:gd name="T21" fmla="*/ 2147483647 h 875"/>
                <a:gd name="T22" fmla="*/ 2147483647 w 816"/>
                <a:gd name="T23" fmla="*/ 2147483647 h 875"/>
                <a:gd name="T24" fmla="*/ 2147483647 w 816"/>
                <a:gd name="T25" fmla="*/ 2147483647 h 875"/>
                <a:gd name="T26" fmla="*/ 2147483647 w 816"/>
                <a:gd name="T27" fmla="*/ 2147483647 h 875"/>
                <a:gd name="T28" fmla="*/ 2147483647 w 816"/>
                <a:gd name="T29" fmla="*/ 2147483647 h 875"/>
                <a:gd name="T30" fmla="*/ 2147483647 w 816"/>
                <a:gd name="T31" fmla="*/ 2147483647 h 875"/>
                <a:gd name="T32" fmla="*/ 2147483647 w 816"/>
                <a:gd name="T33" fmla="*/ 2147483647 h 875"/>
                <a:gd name="T34" fmla="*/ 2147483647 w 816"/>
                <a:gd name="T35" fmla="*/ 2147483647 h 875"/>
                <a:gd name="T36" fmla="*/ 2147483647 w 816"/>
                <a:gd name="T37" fmla="*/ 2147483647 h 875"/>
                <a:gd name="T38" fmla="*/ 2147483647 w 816"/>
                <a:gd name="T39" fmla="*/ 2147483647 h 875"/>
                <a:gd name="T40" fmla="*/ 2147483647 w 816"/>
                <a:gd name="T41" fmla="*/ 2147483647 h 87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16" h="875">
                  <a:moveTo>
                    <a:pt x="52" y="570"/>
                  </a:moveTo>
                  <a:cubicBezTo>
                    <a:pt x="0" y="570"/>
                    <a:pt x="0" y="570"/>
                    <a:pt x="0" y="570"/>
                  </a:cubicBezTo>
                  <a:cubicBezTo>
                    <a:pt x="0" y="596"/>
                    <a:pt x="0" y="702"/>
                    <a:pt x="0" y="729"/>
                  </a:cubicBezTo>
                  <a:cubicBezTo>
                    <a:pt x="0" y="807"/>
                    <a:pt x="55" y="873"/>
                    <a:pt x="143" y="874"/>
                  </a:cubicBezTo>
                  <a:cubicBezTo>
                    <a:pt x="292" y="875"/>
                    <a:pt x="523" y="874"/>
                    <a:pt x="673" y="874"/>
                  </a:cubicBezTo>
                  <a:cubicBezTo>
                    <a:pt x="750" y="874"/>
                    <a:pt x="814" y="819"/>
                    <a:pt x="815" y="732"/>
                  </a:cubicBezTo>
                  <a:cubicBezTo>
                    <a:pt x="816" y="585"/>
                    <a:pt x="815" y="299"/>
                    <a:pt x="815" y="151"/>
                  </a:cubicBezTo>
                  <a:cubicBezTo>
                    <a:pt x="815" y="61"/>
                    <a:pt x="753" y="1"/>
                    <a:pt x="673" y="0"/>
                  </a:cubicBezTo>
                  <a:cubicBezTo>
                    <a:pt x="524" y="0"/>
                    <a:pt x="296" y="0"/>
                    <a:pt x="147" y="0"/>
                  </a:cubicBezTo>
                  <a:cubicBezTo>
                    <a:pt x="71" y="0"/>
                    <a:pt x="0" y="51"/>
                    <a:pt x="0" y="142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52" y="570"/>
                    <a:pt x="52" y="570"/>
                    <a:pt x="52" y="570"/>
                  </a:cubicBezTo>
                  <a:cubicBezTo>
                    <a:pt x="52" y="446"/>
                    <a:pt x="51" y="265"/>
                    <a:pt x="52" y="141"/>
                  </a:cubicBezTo>
                  <a:cubicBezTo>
                    <a:pt x="52" y="95"/>
                    <a:pt x="90" y="53"/>
                    <a:pt x="146" y="52"/>
                  </a:cubicBezTo>
                  <a:cubicBezTo>
                    <a:pt x="295" y="51"/>
                    <a:pt x="523" y="51"/>
                    <a:pt x="673" y="52"/>
                  </a:cubicBezTo>
                  <a:cubicBezTo>
                    <a:pt x="729" y="52"/>
                    <a:pt x="763" y="93"/>
                    <a:pt x="763" y="149"/>
                  </a:cubicBezTo>
                  <a:cubicBezTo>
                    <a:pt x="763" y="297"/>
                    <a:pt x="763" y="584"/>
                    <a:pt x="763" y="733"/>
                  </a:cubicBezTo>
                  <a:cubicBezTo>
                    <a:pt x="763" y="787"/>
                    <a:pt x="718" y="822"/>
                    <a:pt x="677" y="822"/>
                  </a:cubicBezTo>
                  <a:cubicBezTo>
                    <a:pt x="527" y="822"/>
                    <a:pt x="295" y="823"/>
                    <a:pt x="145" y="822"/>
                  </a:cubicBezTo>
                  <a:cubicBezTo>
                    <a:pt x="88" y="822"/>
                    <a:pt x="53" y="782"/>
                    <a:pt x="52" y="732"/>
                  </a:cubicBezTo>
                  <a:lnTo>
                    <a:pt x="52" y="570"/>
                  </a:lnTo>
                  <a:close/>
                </a:path>
              </a:pathLst>
            </a:custGeom>
            <a:gradFill rotWithShape="0">
              <a:gsLst>
                <a:gs pos="0">
                  <a:srgbClr val="15A3A5"/>
                </a:gs>
                <a:gs pos="48000">
                  <a:srgbClr val="02B1C2"/>
                </a:gs>
                <a:gs pos="100000">
                  <a:srgbClr val="007382"/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737369" y="692349"/>
              <a:ext cx="2419067" cy="2756388"/>
              <a:chOff x="2181505" y="1369639"/>
              <a:chExt cx="2846717" cy="3243671"/>
            </a:xfrm>
            <a:gradFill>
              <a:gsLst>
                <a:gs pos="32000">
                  <a:schemeClr val="bg1">
                    <a:alpha val="12000"/>
                  </a:schemeClr>
                </a:gs>
                <a:gs pos="47000">
                  <a:schemeClr val="bg1">
                    <a:alpha val="3000"/>
                  </a:schemeClr>
                </a:gs>
              </a:gsLst>
              <a:lin ang="13200000" scaled="0"/>
            </a:gradFill>
          </p:grpSpPr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4627922" y="1568077"/>
                <a:ext cx="400300" cy="1169961"/>
              </a:xfrm>
              <a:custGeom>
                <a:avLst/>
                <a:gdLst/>
                <a:ahLst/>
                <a:cxnLst/>
                <a:rect l="l" t="t" r="r" b="b"/>
                <a:pathLst>
                  <a:path w="400300" h="1169961">
                    <a:moveTo>
                      <a:pt x="392411" y="0"/>
                    </a:moveTo>
                    <a:lnTo>
                      <a:pt x="400300" y="0"/>
                    </a:lnTo>
                    <a:lnTo>
                      <a:pt x="376642" y="144747"/>
                    </a:lnTo>
                    <a:cubicBezTo>
                      <a:pt x="231706" y="150996"/>
                      <a:pt x="144390" y="258974"/>
                      <a:pt x="144390" y="410610"/>
                    </a:cubicBezTo>
                    <a:cubicBezTo>
                      <a:pt x="144390" y="551333"/>
                      <a:pt x="144390" y="712723"/>
                      <a:pt x="144390" y="880633"/>
                    </a:cubicBezTo>
                    <a:cubicBezTo>
                      <a:pt x="101997" y="979360"/>
                      <a:pt x="53634" y="1075814"/>
                      <a:pt x="0" y="1169961"/>
                    </a:cubicBezTo>
                    <a:cubicBezTo>
                      <a:pt x="289" y="904997"/>
                      <a:pt x="1089" y="635780"/>
                      <a:pt x="1089" y="416122"/>
                    </a:cubicBezTo>
                    <a:cubicBezTo>
                      <a:pt x="1089" y="165346"/>
                      <a:pt x="171948" y="2756"/>
                      <a:pt x="3924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121920" tIns="60960" rIns="121920" bIns="60960"/>
              <a:lstStyle/>
              <a:p>
                <a:pPr eaLnBrk="0" hangingPunct="0">
                  <a:defRPr/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2181505" y="1369639"/>
                <a:ext cx="2246350" cy="2409882"/>
              </a:xfrm>
              <a:custGeom>
                <a:avLst/>
                <a:gdLst/>
                <a:ahLst/>
                <a:cxnLst/>
                <a:rect l="l" t="t" r="r" b="b"/>
                <a:pathLst>
                  <a:path w="2246350" h="2409882">
                    <a:moveTo>
                      <a:pt x="404953" y="0"/>
                    </a:moveTo>
                    <a:cubicBezTo>
                      <a:pt x="815415" y="0"/>
                      <a:pt x="1443504" y="0"/>
                      <a:pt x="1853967" y="0"/>
                    </a:cubicBezTo>
                    <a:cubicBezTo>
                      <a:pt x="2074349" y="2756"/>
                      <a:pt x="2245145" y="168110"/>
                      <a:pt x="2245145" y="416141"/>
                    </a:cubicBezTo>
                    <a:cubicBezTo>
                      <a:pt x="2245145" y="730996"/>
                      <a:pt x="2246787" y="1272479"/>
                      <a:pt x="2246239" y="1689435"/>
                    </a:cubicBezTo>
                    <a:cubicBezTo>
                      <a:pt x="2200523" y="1755040"/>
                      <a:pt x="2152522" y="1819530"/>
                      <a:pt x="2101897" y="1882509"/>
                    </a:cubicBezTo>
                    <a:cubicBezTo>
                      <a:pt x="2101897" y="1451189"/>
                      <a:pt x="2101897" y="776658"/>
                      <a:pt x="2101897" y="410629"/>
                    </a:cubicBezTo>
                    <a:cubicBezTo>
                      <a:pt x="2101897" y="256299"/>
                      <a:pt x="2008234" y="143307"/>
                      <a:pt x="1853967" y="143307"/>
                    </a:cubicBezTo>
                    <a:cubicBezTo>
                      <a:pt x="1440750" y="140551"/>
                      <a:pt x="812660" y="140551"/>
                      <a:pt x="402198" y="143307"/>
                    </a:cubicBezTo>
                    <a:cubicBezTo>
                      <a:pt x="247930" y="146063"/>
                      <a:pt x="143249" y="261811"/>
                      <a:pt x="143249" y="388582"/>
                    </a:cubicBezTo>
                    <a:cubicBezTo>
                      <a:pt x="140494" y="730314"/>
                      <a:pt x="143249" y="1229132"/>
                      <a:pt x="143249" y="1570864"/>
                    </a:cubicBezTo>
                    <a:lnTo>
                      <a:pt x="143249" y="2017319"/>
                    </a:lnTo>
                    <a:cubicBezTo>
                      <a:pt x="146003" y="2155114"/>
                      <a:pt x="242421" y="2265350"/>
                      <a:pt x="399443" y="2265350"/>
                    </a:cubicBezTo>
                    <a:cubicBezTo>
                      <a:pt x="778298" y="2267877"/>
                      <a:pt x="1347039" y="2265771"/>
                      <a:pt x="1757474" y="2265424"/>
                    </a:cubicBezTo>
                    <a:cubicBezTo>
                      <a:pt x="1709189" y="2315117"/>
                      <a:pt x="1658560" y="2362959"/>
                      <a:pt x="1605705" y="2408898"/>
                    </a:cubicBezTo>
                    <a:cubicBezTo>
                      <a:pt x="1213972" y="2409486"/>
                      <a:pt x="728785" y="2410905"/>
                      <a:pt x="393934" y="2408657"/>
                    </a:cubicBezTo>
                    <a:cubicBezTo>
                      <a:pt x="151513" y="2405901"/>
                      <a:pt x="0" y="2224012"/>
                      <a:pt x="0" y="2009052"/>
                    </a:cubicBezTo>
                    <a:cubicBezTo>
                      <a:pt x="0" y="1934642"/>
                      <a:pt x="0" y="1642517"/>
                      <a:pt x="0" y="1570864"/>
                    </a:cubicBezTo>
                    <a:cubicBezTo>
                      <a:pt x="0" y="1552434"/>
                      <a:pt x="0" y="1423423"/>
                      <a:pt x="0" y="391338"/>
                    </a:cubicBezTo>
                    <a:cubicBezTo>
                      <a:pt x="0" y="140551"/>
                      <a:pt x="195589" y="0"/>
                      <a:pt x="4049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121920" tIns="60960" rIns="121920" bIns="60960"/>
              <a:lstStyle/>
              <a:p>
                <a:pPr eaLnBrk="0" hangingPunct="0">
                  <a:defRPr/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椭圆 27"/>
              <p:cNvSpPr/>
              <p:nvPr/>
            </p:nvSpPr>
            <p:spPr>
              <a:xfrm>
                <a:off x="2518055" y="4033408"/>
                <a:ext cx="962028" cy="579902"/>
              </a:xfrm>
              <a:custGeom>
                <a:avLst/>
                <a:gdLst/>
                <a:ahLst/>
                <a:cxnLst/>
                <a:rect l="l" t="t" r="r" b="b"/>
                <a:pathLst>
                  <a:path w="962028" h="579902">
                    <a:moveTo>
                      <a:pt x="687139" y="63"/>
                    </a:moveTo>
                    <a:cubicBezTo>
                      <a:pt x="781199" y="-69"/>
                      <a:pt x="871573" y="23"/>
                      <a:pt x="962028" y="206"/>
                    </a:cubicBezTo>
                    <a:cubicBezTo>
                      <a:pt x="898084" y="50007"/>
                      <a:pt x="831982" y="97819"/>
                      <a:pt x="763727" y="143421"/>
                    </a:cubicBezTo>
                    <a:cubicBezTo>
                      <a:pt x="649877" y="143365"/>
                      <a:pt x="531786" y="143687"/>
                      <a:pt x="402345" y="144550"/>
                    </a:cubicBezTo>
                    <a:cubicBezTo>
                      <a:pt x="245265" y="144550"/>
                      <a:pt x="148813" y="254800"/>
                      <a:pt x="146057" y="392613"/>
                    </a:cubicBezTo>
                    <a:lnTo>
                      <a:pt x="146057" y="508577"/>
                    </a:lnTo>
                    <a:cubicBezTo>
                      <a:pt x="98999" y="533683"/>
                      <a:pt x="50884" y="557165"/>
                      <a:pt x="2183" y="579902"/>
                    </a:cubicBezTo>
                    <a:cubicBezTo>
                      <a:pt x="1724" y="520321"/>
                      <a:pt x="0" y="459739"/>
                      <a:pt x="0" y="400882"/>
                    </a:cubicBezTo>
                    <a:cubicBezTo>
                      <a:pt x="2756" y="185894"/>
                      <a:pt x="154324" y="3982"/>
                      <a:pt x="396834" y="1225"/>
                    </a:cubicBezTo>
                    <a:cubicBezTo>
                      <a:pt x="499487" y="536"/>
                      <a:pt x="595078" y="192"/>
                      <a:pt x="687139" y="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3178988" y="2518230"/>
              <a:ext cx="43093" cy="444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711200">
                <a:schemeClr val="bg1">
                  <a:alpha val="8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717032" y="1815674"/>
              <a:ext cx="43093" cy="44468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  <a:effectLst>
              <a:glow rad="711200">
                <a:schemeClr val="bg1">
                  <a:alpha val="8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060848" y="3031338"/>
              <a:ext cx="43093" cy="44468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  <a:effectLst>
              <a:glow rad="304800">
                <a:schemeClr val="bg1">
                  <a:alpha val="41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flipH="1">
              <a:off x="1490650" y="1463805"/>
              <a:ext cx="140479" cy="388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711200">
                <a:schemeClr val="bg1">
                  <a:alpha val="8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43039" name="组合 25"/>
            <p:cNvGrpSpPr>
              <a:grpSpLocks/>
            </p:cNvGrpSpPr>
            <p:nvPr/>
          </p:nvGrpSpPr>
          <p:grpSpPr bwMode="auto">
            <a:xfrm>
              <a:off x="1274555" y="3576112"/>
              <a:ext cx="790555" cy="1317795"/>
              <a:chOff x="-260350" y="2503488"/>
              <a:chExt cx="2063751" cy="3440113"/>
            </a:xfrm>
          </p:grpSpPr>
          <p:sp>
            <p:nvSpPr>
              <p:cNvPr id="43091" name="Freeform 74"/>
              <p:cNvSpPr>
                <a:spLocks/>
              </p:cNvSpPr>
              <p:nvPr/>
            </p:nvSpPr>
            <p:spPr bwMode="auto">
              <a:xfrm>
                <a:off x="1484313" y="2987676"/>
                <a:ext cx="319088" cy="333375"/>
              </a:xfrm>
              <a:custGeom>
                <a:avLst/>
                <a:gdLst>
                  <a:gd name="T0" fmla="*/ 2147483647 w 21"/>
                  <a:gd name="T1" fmla="*/ 2147483647 h 22"/>
                  <a:gd name="T2" fmla="*/ 2147483647 w 21"/>
                  <a:gd name="T3" fmla="*/ 2147483647 h 22"/>
                  <a:gd name="T4" fmla="*/ 2147483647 w 21"/>
                  <a:gd name="T5" fmla="*/ 2147483647 h 22"/>
                  <a:gd name="T6" fmla="*/ 2147483647 w 21"/>
                  <a:gd name="T7" fmla="*/ 2147483647 h 22"/>
                  <a:gd name="T8" fmla="*/ 2147483647 w 21"/>
                  <a:gd name="T9" fmla="*/ 2147483647 h 22"/>
                  <a:gd name="T10" fmla="*/ 2147483647 w 21"/>
                  <a:gd name="T11" fmla="*/ 2147483647 h 22"/>
                  <a:gd name="T12" fmla="*/ 2147483647 w 21"/>
                  <a:gd name="T13" fmla="*/ 2147483647 h 22"/>
                  <a:gd name="T14" fmla="*/ 2147483647 w 21"/>
                  <a:gd name="T15" fmla="*/ 0 h 22"/>
                  <a:gd name="T16" fmla="*/ 2147483647 w 21"/>
                  <a:gd name="T17" fmla="*/ 2147483647 h 22"/>
                  <a:gd name="T18" fmla="*/ 2147483647 w 21"/>
                  <a:gd name="T19" fmla="*/ 2147483647 h 22"/>
                  <a:gd name="T20" fmla="*/ 2147483647 w 21"/>
                  <a:gd name="T21" fmla="*/ 2147483647 h 22"/>
                  <a:gd name="T22" fmla="*/ 2147483647 w 21"/>
                  <a:gd name="T23" fmla="*/ 2147483647 h 22"/>
                  <a:gd name="T24" fmla="*/ 2147483647 w 21"/>
                  <a:gd name="T25" fmla="*/ 2147483647 h 22"/>
                  <a:gd name="T26" fmla="*/ 0 w 21"/>
                  <a:gd name="T27" fmla="*/ 2147483647 h 22"/>
                  <a:gd name="T28" fmla="*/ 2147483647 w 21"/>
                  <a:gd name="T29" fmla="*/ 2147483647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" h="22">
                    <a:moveTo>
                      <a:pt x="1" y="21"/>
                    </a:moveTo>
                    <a:cubicBezTo>
                      <a:pt x="1" y="21"/>
                      <a:pt x="4" y="22"/>
                      <a:pt x="5" y="22"/>
                    </a:cubicBezTo>
                    <a:cubicBezTo>
                      <a:pt x="6" y="21"/>
                      <a:pt x="13" y="16"/>
                      <a:pt x="13" y="16"/>
                    </a:cubicBezTo>
                    <a:cubicBezTo>
                      <a:pt x="13" y="16"/>
                      <a:pt x="14" y="14"/>
                      <a:pt x="15" y="13"/>
                    </a:cubicBezTo>
                    <a:cubicBezTo>
                      <a:pt x="16" y="12"/>
                      <a:pt x="19" y="9"/>
                      <a:pt x="17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7"/>
                      <a:pt x="17" y="6"/>
                    </a:cubicBezTo>
                    <a:cubicBezTo>
                      <a:pt x="17" y="6"/>
                      <a:pt x="21" y="2"/>
                      <a:pt x="20" y="0"/>
                    </a:cubicBezTo>
                    <a:cubicBezTo>
                      <a:pt x="20" y="0"/>
                      <a:pt x="19" y="0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5" y="2"/>
                      <a:pt x="14" y="4"/>
                      <a:pt x="13" y="4"/>
                    </a:cubicBezTo>
                    <a:cubicBezTo>
                      <a:pt x="12" y="6"/>
                      <a:pt x="10" y="9"/>
                      <a:pt x="10" y="10"/>
                    </a:cubicBezTo>
                    <a:cubicBezTo>
                      <a:pt x="9" y="10"/>
                      <a:pt x="6" y="12"/>
                      <a:pt x="4" y="14"/>
                    </a:cubicBezTo>
                    <a:cubicBezTo>
                      <a:pt x="1" y="16"/>
                      <a:pt x="0" y="15"/>
                      <a:pt x="0" y="15"/>
                    </a:cubicBezTo>
                    <a:cubicBezTo>
                      <a:pt x="0" y="15"/>
                      <a:pt x="0" y="19"/>
                      <a:pt x="1" y="21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092" name="Freeform 75"/>
              <p:cNvSpPr>
                <a:spLocks/>
              </p:cNvSpPr>
              <p:nvPr/>
            </p:nvSpPr>
            <p:spPr bwMode="auto">
              <a:xfrm>
                <a:off x="1500188" y="2987676"/>
                <a:ext cx="303213" cy="333375"/>
              </a:xfrm>
              <a:custGeom>
                <a:avLst/>
                <a:gdLst>
                  <a:gd name="T0" fmla="*/ 2147483647 w 20"/>
                  <a:gd name="T1" fmla="*/ 0 h 22"/>
                  <a:gd name="T2" fmla="*/ 2147483647 w 20"/>
                  <a:gd name="T3" fmla="*/ 0 h 22"/>
                  <a:gd name="T4" fmla="*/ 2147483647 w 20"/>
                  <a:gd name="T5" fmla="*/ 2147483647 h 22"/>
                  <a:gd name="T6" fmla="*/ 2147483647 w 20"/>
                  <a:gd name="T7" fmla="*/ 2147483647 h 22"/>
                  <a:gd name="T8" fmla="*/ 2147483647 w 20"/>
                  <a:gd name="T9" fmla="*/ 2147483647 h 22"/>
                  <a:gd name="T10" fmla="*/ 2147483647 w 20"/>
                  <a:gd name="T11" fmla="*/ 2147483647 h 22"/>
                  <a:gd name="T12" fmla="*/ 2147483647 w 20"/>
                  <a:gd name="T13" fmla="*/ 2147483647 h 22"/>
                  <a:gd name="T14" fmla="*/ 2147483647 w 20"/>
                  <a:gd name="T15" fmla="*/ 2147483647 h 22"/>
                  <a:gd name="T16" fmla="*/ 0 w 20"/>
                  <a:gd name="T17" fmla="*/ 2147483647 h 22"/>
                  <a:gd name="T18" fmla="*/ 0 w 20"/>
                  <a:gd name="T19" fmla="*/ 2147483647 h 22"/>
                  <a:gd name="T20" fmla="*/ 2147483647 w 20"/>
                  <a:gd name="T21" fmla="*/ 2147483647 h 22"/>
                  <a:gd name="T22" fmla="*/ 2147483647 w 20"/>
                  <a:gd name="T23" fmla="*/ 2147483647 h 22"/>
                  <a:gd name="T24" fmla="*/ 2147483647 w 20"/>
                  <a:gd name="T25" fmla="*/ 2147483647 h 22"/>
                  <a:gd name="T26" fmla="*/ 2147483647 w 20"/>
                  <a:gd name="T27" fmla="*/ 2147483647 h 22"/>
                  <a:gd name="T28" fmla="*/ 2147483647 w 20"/>
                  <a:gd name="T29" fmla="*/ 2147483647 h 22"/>
                  <a:gd name="T30" fmla="*/ 2147483647 w 20"/>
                  <a:gd name="T31" fmla="*/ 2147483647 h 22"/>
                  <a:gd name="T32" fmla="*/ 2147483647 w 20"/>
                  <a:gd name="T33" fmla="*/ 0 h 2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" h="22">
                    <a:moveTo>
                      <a:pt x="19" y="0"/>
                    </a:moveTo>
                    <a:cubicBezTo>
                      <a:pt x="19" y="0"/>
                      <a:pt x="18" y="0"/>
                      <a:pt x="18" y="0"/>
                    </a:cubicBezTo>
                    <a:cubicBezTo>
                      <a:pt x="19" y="2"/>
                      <a:pt x="15" y="6"/>
                      <a:pt x="15" y="6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5" y="9"/>
                      <a:pt x="15" y="10"/>
                    </a:cubicBezTo>
                    <a:cubicBezTo>
                      <a:pt x="14" y="11"/>
                      <a:pt x="11" y="16"/>
                      <a:pt x="11" y="16"/>
                    </a:cubicBezTo>
                    <a:cubicBezTo>
                      <a:pt x="11" y="16"/>
                      <a:pt x="8" y="18"/>
                      <a:pt x="5" y="20"/>
                    </a:cubicBezTo>
                    <a:cubicBezTo>
                      <a:pt x="1" y="22"/>
                      <a:pt x="1" y="19"/>
                      <a:pt x="1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3" y="22"/>
                      <a:pt x="4" y="22"/>
                    </a:cubicBezTo>
                    <a:cubicBezTo>
                      <a:pt x="5" y="21"/>
                      <a:pt x="12" y="16"/>
                      <a:pt x="12" y="16"/>
                    </a:cubicBezTo>
                    <a:cubicBezTo>
                      <a:pt x="12" y="16"/>
                      <a:pt x="13" y="14"/>
                      <a:pt x="14" y="13"/>
                    </a:cubicBezTo>
                    <a:cubicBezTo>
                      <a:pt x="15" y="12"/>
                      <a:pt x="18" y="9"/>
                      <a:pt x="16" y="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7"/>
                      <a:pt x="16" y="6"/>
                    </a:cubicBezTo>
                    <a:cubicBezTo>
                      <a:pt x="16" y="6"/>
                      <a:pt x="20" y="2"/>
                      <a:pt x="19" y="0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093" name="Freeform 76"/>
              <p:cNvSpPr>
                <a:spLocks/>
              </p:cNvSpPr>
              <p:nvPr/>
            </p:nvSpPr>
            <p:spPr bwMode="auto">
              <a:xfrm>
                <a:off x="1652588" y="3109913"/>
                <a:ext cx="76200" cy="74613"/>
              </a:xfrm>
              <a:custGeom>
                <a:avLst/>
                <a:gdLst>
                  <a:gd name="T0" fmla="*/ 0 w 5"/>
                  <a:gd name="T1" fmla="*/ 2147483647 h 5"/>
                  <a:gd name="T2" fmla="*/ 2147483647 w 5"/>
                  <a:gd name="T3" fmla="*/ 2147483647 h 5"/>
                  <a:gd name="T4" fmla="*/ 2147483647 w 5"/>
                  <a:gd name="T5" fmla="*/ 0 h 5"/>
                  <a:gd name="T6" fmla="*/ 0 w 5"/>
                  <a:gd name="T7" fmla="*/ 2147483647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cubicBezTo>
                      <a:pt x="0" y="5"/>
                      <a:pt x="3" y="2"/>
                      <a:pt x="5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" y="4"/>
                      <a:pt x="0" y="5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094" name="Freeform 77"/>
              <p:cNvSpPr>
                <a:spLocks/>
              </p:cNvSpPr>
              <p:nvPr/>
            </p:nvSpPr>
            <p:spPr bwMode="auto">
              <a:xfrm>
                <a:off x="1666875" y="3017838"/>
                <a:ext cx="92075" cy="92075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2147483647 h 6"/>
                  <a:gd name="T4" fmla="*/ 2147483647 w 6"/>
                  <a:gd name="T5" fmla="*/ 0 h 6"/>
                  <a:gd name="T6" fmla="*/ 2147483647 w 6"/>
                  <a:gd name="T7" fmla="*/ 2147483647 h 6"/>
                  <a:gd name="T8" fmla="*/ 0 w 6"/>
                  <a:gd name="T9" fmla="*/ 2147483647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6"/>
                    </a:moveTo>
                    <a:cubicBezTo>
                      <a:pt x="0" y="6"/>
                      <a:pt x="2" y="3"/>
                      <a:pt x="2" y="3"/>
                    </a:cubicBezTo>
                    <a:cubicBezTo>
                      <a:pt x="3" y="3"/>
                      <a:pt x="6" y="0"/>
                      <a:pt x="6" y="0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095" name="Freeform 78"/>
              <p:cNvSpPr>
                <a:spLocks/>
              </p:cNvSpPr>
              <p:nvPr/>
            </p:nvSpPr>
            <p:spPr bwMode="auto">
              <a:xfrm>
                <a:off x="1546225" y="3154363"/>
                <a:ext cx="76200" cy="182563"/>
              </a:xfrm>
              <a:custGeom>
                <a:avLst/>
                <a:gdLst>
                  <a:gd name="T0" fmla="*/ 2147483647 w 5"/>
                  <a:gd name="T1" fmla="*/ 0 h 12"/>
                  <a:gd name="T2" fmla="*/ 0 w 5"/>
                  <a:gd name="T3" fmla="*/ 2147483647 h 12"/>
                  <a:gd name="T4" fmla="*/ 2147483647 w 5"/>
                  <a:gd name="T5" fmla="*/ 2147483647 h 12"/>
                  <a:gd name="T6" fmla="*/ 2147483647 w 5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5" y="5"/>
                      <a:pt x="3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096" name="Freeform 79"/>
              <p:cNvSpPr>
                <a:spLocks/>
              </p:cNvSpPr>
              <p:nvPr/>
            </p:nvSpPr>
            <p:spPr bwMode="auto">
              <a:xfrm>
                <a:off x="-123825" y="4094163"/>
                <a:ext cx="166688" cy="258763"/>
              </a:xfrm>
              <a:custGeom>
                <a:avLst/>
                <a:gdLst>
                  <a:gd name="T0" fmla="*/ 0 w 11"/>
                  <a:gd name="T1" fmla="*/ 0 h 17"/>
                  <a:gd name="T2" fmla="*/ 0 w 11"/>
                  <a:gd name="T3" fmla="*/ 2147483647 h 17"/>
                  <a:gd name="T4" fmla="*/ 2147483647 w 11"/>
                  <a:gd name="T5" fmla="*/ 2147483647 h 17"/>
                  <a:gd name="T6" fmla="*/ 2147483647 w 11"/>
                  <a:gd name="T7" fmla="*/ 0 h 17"/>
                  <a:gd name="T8" fmla="*/ 0 w 11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0" y="0"/>
                    </a:moveTo>
                    <a:cubicBezTo>
                      <a:pt x="0" y="0"/>
                      <a:pt x="0" y="13"/>
                      <a:pt x="0" y="14"/>
                    </a:cubicBezTo>
                    <a:cubicBezTo>
                      <a:pt x="1" y="16"/>
                      <a:pt x="11" y="17"/>
                      <a:pt x="11" y="17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097" name="Freeform 80"/>
              <p:cNvSpPr>
                <a:spLocks/>
              </p:cNvSpPr>
              <p:nvPr/>
            </p:nvSpPr>
            <p:spPr bwMode="auto">
              <a:xfrm>
                <a:off x="209550" y="2806701"/>
                <a:ext cx="242888" cy="287338"/>
              </a:xfrm>
              <a:custGeom>
                <a:avLst/>
                <a:gdLst>
                  <a:gd name="T0" fmla="*/ 2147483647 w 16"/>
                  <a:gd name="T1" fmla="*/ 2147483647 h 19"/>
                  <a:gd name="T2" fmla="*/ 2147483647 w 16"/>
                  <a:gd name="T3" fmla="*/ 2147483647 h 19"/>
                  <a:gd name="T4" fmla="*/ 2147483647 w 16"/>
                  <a:gd name="T5" fmla="*/ 2147483647 h 19"/>
                  <a:gd name="T6" fmla="*/ 2147483647 w 16"/>
                  <a:gd name="T7" fmla="*/ 2147483647 h 19"/>
                  <a:gd name="T8" fmla="*/ 2147483647 w 16"/>
                  <a:gd name="T9" fmla="*/ 2147483647 h 19"/>
                  <a:gd name="T10" fmla="*/ 0 w 16"/>
                  <a:gd name="T11" fmla="*/ 2147483647 h 19"/>
                  <a:gd name="T12" fmla="*/ 2147483647 w 16"/>
                  <a:gd name="T13" fmla="*/ 2147483647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9">
                    <a:moveTo>
                      <a:pt x="16" y="8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0" y="18"/>
                      <a:pt x="8" y="19"/>
                    </a:cubicBezTo>
                    <a:cubicBezTo>
                      <a:pt x="7" y="19"/>
                      <a:pt x="3" y="17"/>
                      <a:pt x="3" y="17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5"/>
                      <a:pt x="0" y="2"/>
                    </a:cubicBezTo>
                    <a:cubicBezTo>
                      <a:pt x="0" y="0"/>
                      <a:pt x="12" y="7"/>
                      <a:pt x="16" y="8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098" name="Freeform 81"/>
              <p:cNvSpPr>
                <a:spLocks/>
              </p:cNvSpPr>
              <p:nvPr/>
            </p:nvSpPr>
            <p:spPr bwMode="auto">
              <a:xfrm>
                <a:off x="239713" y="2897188"/>
                <a:ext cx="166688" cy="196850"/>
              </a:xfrm>
              <a:custGeom>
                <a:avLst/>
                <a:gdLst>
                  <a:gd name="T0" fmla="*/ 0 w 11"/>
                  <a:gd name="T1" fmla="*/ 0 h 13"/>
                  <a:gd name="T2" fmla="*/ 2147483647 w 11"/>
                  <a:gd name="T3" fmla="*/ 2147483647 h 13"/>
                  <a:gd name="T4" fmla="*/ 2147483647 w 11"/>
                  <a:gd name="T5" fmla="*/ 2147483647 h 13"/>
                  <a:gd name="T6" fmla="*/ 2147483647 w 11"/>
                  <a:gd name="T7" fmla="*/ 2147483647 h 13"/>
                  <a:gd name="T8" fmla="*/ 2147483647 w 11"/>
                  <a:gd name="T9" fmla="*/ 2147483647 h 13"/>
                  <a:gd name="T10" fmla="*/ 0 w 11"/>
                  <a:gd name="T11" fmla="*/ 2147483647 h 13"/>
                  <a:gd name="T12" fmla="*/ 0 w 11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3">
                    <a:moveTo>
                      <a:pt x="0" y="0"/>
                    </a:moveTo>
                    <a:cubicBezTo>
                      <a:pt x="1" y="0"/>
                      <a:pt x="3" y="4"/>
                      <a:pt x="4" y="5"/>
                    </a:cubicBezTo>
                    <a:cubicBezTo>
                      <a:pt x="4" y="6"/>
                      <a:pt x="8" y="8"/>
                      <a:pt x="11" y="9"/>
                    </a:cubicBezTo>
                    <a:cubicBezTo>
                      <a:pt x="9" y="11"/>
                      <a:pt x="7" y="13"/>
                      <a:pt x="6" y="13"/>
                    </a:cubicBezTo>
                    <a:cubicBezTo>
                      <a:pt x="5" y="13"/>
                      <a:pt x="1" y="11"/>
                      <a:pt x="1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099" name="Freeform 82"/>
              <p:cNvSpPr>
                <a:spLocks/>
              </p:cNvSpPr>
              <p:nvPr/>
            </p:nvSpPr>
            <p:spPr bwMode="auto">
              <a:xfrm>
                <a:off x="133350" y="2503488"/>
                <a:ext cx="365125" cy="347663"/>
              </a:xfrm>
              <a:custGeom>
                <a:avLst/>
                <a:gdLst>
                  <a:gd name="T0" fmla="*/ 2147483647 w 24"/>
                  <a:gd name="T1" fmla="*/ 2147483647 h 23"/>
                  <a:gd name="T2" fmla="*/ 2147483647 w 24"/>
                  <a:gd name="T3" fmla="*/ 2147483647 h 23"/>
                  <a:gd name="T4" fmla="*/ 2147483647 w 24"/>
                  <a:gd name="T5" fmla="*/ 0 h 23"/>
                  <a:gd name="T6" fmla="*/ 2147483647 w 24"/>
                  <a:gd name="T7" fmla="*/ 0 h 23"/>
                  <a:gd name="T8" fmla="*/ 2147483647 w 24"/>
                  <a:gd name="T9" fmla="*/ 2147483647 h 23"/>
                  <a:gd name="T10" fmla="*/ 2147483647 w 24"/>
                  <a:gd name="T11" fmla="*/ 2147483647 h 23"/>
                  <a:gd name="T12" fmla="*/ 2147483647 w 24"/>
                  <a:gd name="T13" fmla="*/ 2147483647 h 23"/>
                  <a:gd name="T14" fmla="*/ 2147483647 w 24"/>
                  <a:gd name="T15" fmla="*/ 2147483647 h 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" h="23">
                    <a:moveTo>
                      <a:pt x="23" y="6"/>
                    </a:moveTo>
                    <a:cubicBezTo>
                      <a:pt x="23" y="6"/>
                      <a:pt x="24" y="5"/>
                      <a:pt x="24" y="5"/>
                    </a:cubicBezTo>
                    <a:cubicBezTo>
                      <a:pt x="23" y="4"/>
                      <a:pt x="21" y="0"/>
                      <a:pt x="18" y="0"/>
                    </a:cubicBezTo>
                    <a:cubicBezTo>
                      <a:pt x="15" y="0"/>
                      <a:pt x="9" y="0"/>
                      <a:pt x="9" y="0"/>
                    </a:cubicBezTo>
                    <a:cubicBezTo>
                      <a:pt x="9" y="0"/>
                      <a:pt x="4" y="3"/>
                      <a:pt x="2" y="6"/>
                    </a:cubicBezTo>
                    <a:cubicBezTo>
                      <a:pt x="0" y="9"/>
                      <a:pt x="1" y="13"/>
                      <a:pt x="1" y="13"/>
                    </a:cubicBezTo>
                    <a:cubicBezTo>
                      <a:pt x="1" y="13"/>
                      <a:pt x="0" y="19"/>
                      <a:pt x="4" y="20"/>
                    </a:cubicBezTo>
                    <a:cubicBezTo>
                      <a:pt x="4" y="20"/>
                      <a:pt x="11" y="23"/>
                      <a:pt x="23" y="6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00" name="Freeform 83"/>
              <p:cNvSpPr>
                <a:spLocks/>
              </p:cNvSpPr>
              <p:nvPr/>
            </p:nvSpPr>
            <p:spPr bwMode="auto">
              <a:xfrm>
                <a:off x="149225" y="2593976"/>
                <a:ext cx="379413" cy="379413"/>
              </a:xfrm>
              <a:custGeom>
                <a:avLst/>
                <a:gdLst>
                  <a:gd name="T0" fmla="*/ 2147483647 w 25"/>
                  <a:gd name="T1" fmla="*/ 2147483647 h 25"/>
                  <a:gd name="T2" fmla="*/ 2147483647 w 25"/>
                  <a:gd name="T3" fmla="*/ 2147483647 h 25"/>
                  <a:gd name="T4" fmla="*/ 2147483647 w 25"/>
                  <a:gd name="T5" fmla="*/ 2147483647 h 25"/>
                  <a:gd name="T6" fmla="*/ 2147483647 w 25"/>
                  <a:gd name="T7" fmla="*/ 2147483647 h 25"/>
                  <a:gd name="T8" fmla="*/ 2147483647 w 25"/>
                  <a:gd name="T9" fmla="*/ 2147483647 h 25"/>
                  <a:gd name="T10" fmla="*/ 2147483647 w 25"/>
                  <a:gd name="T11" fmla="*/ 2147483647 h 25"/>
                  <a:gd name="T12" fmla="*/ 2147483647 w 25"/>
                  <a:gd name="T13" fmla="*/ 2147483647 h 25"/>
                  <a:gd name="T14" fmla="*/ 2147483647 w 25"/>
                  <a:gd name="T15" fmla="*/ 2147483647 h 25"/>
                  <a:gd name="T16" fmla="*/ 2147483647 w 25"/>
                  <a:gd name="T17" fmla="*/ 2147483647 h 25"/>
                  <a:gd name="T18" fmla="*/ 2147483647 w 25"/>
                  <a:gd name="T19" fmla="*/ 2147483647 h 25"/>
                  <a:gd name="T20" fmla="*/ 2147483647 w 25"/>
                  <a:gd name="T21" fmla="*/ 2147483647 h 25"/>
                  <a:gd name="T22" fmla="*/ 2147483647 w 25"/>
                  <a:gd name="T23" fmla="*/ 2147483647 h 25"/>
                  <a:gd name="T24" fmla="*/ 2147483647 w 25"/>
                  <a:gd name="T25" fmla="*/ 2147483647 h 25"/>
                  <a:gd name="T26" fmla="*/ 2147483647 w 25"/>
                  <a:gd name="T27" fmla="*/ 0 h 25"/>
                  <a:gd name="T28" fmla="*/ 2147483647 w 25"/>
                  <a:gd name="T29" fmla="*/ 0 h 25"/>
                  <a:gd name="T30" fmla="*/ 2147483647 w 25"/>
                  <a:gd name="T31" fmla="*/ 2147483647 h 25"/>
                  <a:gd name="T32" fmla="*/ 2147483647 w 25"/>
                  <a:gd name="T33" fmla="*/ 2147483647 h 25"/>
                  <a:gd name="T34" fmla="*/ 2147483647 w 25"/>
                  <a:gd name="T35" fmla="*/ 2147483647 h 25"/>
                  <a:gd name="T36" fmla="*/ 2147483647 w 25"/>
                  <a:gd name="T37" fmla="*/ 2147483647 h 25"/>
                  <a:gd name="T38" fmla="*/ 2147483647 w 25"/>
                  <a:gd name="T39" fmla="*/ 2147483647 h 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5" h="25">
                    <a:moveTo>
                      <a:pt x="21" y="24"/>
                    </a:moveTo>
                    <a:cubicBezTo>
                      <a:pt x="21" y="24"/>
                      <a:pt x="18" y="25"/>
                      <a:pt x="17" y="25"/>
                    </a:cubicBezTo>
                    <a:cubicBezTo>
                      <a:pt x="17" y="25"/>
                      <a:pt x="11" y="25"/>
                      <a:pt x="9" y="22"/>
                    </a:cubicBezTo>
                    <a:cubicBezTo>
                      <a:pt x="7" y="19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4" y="17"/>
                      <a:pt x="3" y="14"/>
                      <a:pt x="2" y="14"/>
                    </a:cubicBezTo>
                    <a:cubicBezTo>
                      <a:pt x="2" y="13"/>
                      <a:pt x="0" y="10"/>
                      <a:pt x="2" y="9"/>
                    </a:cubicBezTo>
                    <a:cubicBezTo>
                      <a:pt x="3" y="8"/>
                      <a:pt x="5" y="9"/>
                      <a:pt x="5" y="10"/>
                    </a:cubicBezTo>
                    <a:cubicBezTo>
                      <a:pt x="5" y="10"/>
                      <a:pt x="7" y="13"/>
                      <a:pt x="7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0"/>
                      <a:pt x="7" y="10"/>
                    </a:cubicBezTo>
                    <a:cubicBezTo>
                      <a:pt x="8" y="9"/>
                      <a:pt x="11" y="6"/>
                      <a:pt x="10" y="5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9" y="3"/>
                      <a:pt x="12" y="1"/>
                      <a:pt x="12" y="0"/>
                    </a:cubicBezTo>
                    <a:cubicBezTo>
                      <a:pt x="13" y="0"/>
                      <a:pt x="19" y="0"/>
                      <a:pt x="22" y="0"/>
                    </a:cubicBezTo>
                    <a:cubicBezTo>
                      <a:pt x="22" y="0"/>
                      <a:pt x="24" y="3"/>
                      <a:pt x="24" y="7"/>
                    </a:cubicBezTo>
                    <a:cubicBezTo>
                      <a:pt x="24" y="7"/>
                      <a:pt x="24" y="8"/>
                      <a:pt x="23" y="9"/>
                    </a:cubicBezTo>
                    <a:cubicBezTo>
                      <a:pt x="23" y="9"/>
                      <a:pt x="25" y="11"/>
                      <a:pt x="24" y="14"/>
                    </a:cubicBezTo>
                    <a:cubicBezTo>
                      <a:pt x="24" y="17"/>
                      <a:pt x="22" y="20"/>
                      <a:pt x="22" y="21"/>
                    </a:cubicBezTo>
                    <a:cubicBezTo>
                      <a:pt x="22" y="22"/>
                      <a:pt x="22" y="24"/>
                      <a:pt x="21" y="24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01" name="Freeform 84"/>
              <p:cNvSpPr>
                <a:spLocks/>
              </p:cNvSpPr>
              <p:nvPr/>
            </p:nvSpPr>
            <p:spPr bwMode="auto">
              <a:xfrm>
                <a:off x="149225" y="2593976"/>
                <a:ext cx="333375" cy="379413"/>
              </a:xfrm>
              <a:custGeom>
                <a:avLst/>
                <a:gdLst>
                  <a:gd name="T0" fmla="*/ 2147483647 w 22"/>
                  <a:gd name="T1" fmla="*/ 2147483647 h 25"/>
                  <a:gd name="T2" fmla="*/ 2147483647 w 22"/>
                  <a:gd name="T3" fmla="*/ 2147483647 h 25"/>
                  <a:gd name="T4" fmla="*/ 2147483647 w 22"/>
                  <a:gd name="T5" fmla="*/ 2147483647 h 25"/>
                  <a:gd name="T6" fmla="*/ 2147483647 w 22"/>
                  <a:gd name="T7" fmla="*/ 2147483647 h 25"/>
                  <a:gd name="T8" fmla="*/ 2147483647 w 22"/>
                  <a:gd name="T9" fmla="*/ 2147483647 h 25"/>
                  <a:gd name="T10" fmla="*/ 2147483647 w 22"/>
                  <a:gd name="T11" fmla="*/ 2147483647 h 25"/>
                  <a:gd name="T12" fmla="*/ 2147483647 w 22"/>
                  <a:gd name="T13" fmla="*/ 2147483647 h 25"/>
                  <a:gd name="T14" fmla="*/ 2147483647 w 22"/>
                  <a:gd name="T15" fmla="*/ 0 h 25"/>
                  <a:gd name="T16" fmla="*/ 2147483647 w 22"/>
                  <a:gd name="T17" fmla="*/ 0 h 25"/>
                  <a:gd name="T18" fmla="*/ 2147483647 w 22"/>
                  <a:gd name="T19" fmla="*/ 2147483647 h 25"/>
                  <a:gd name="T20" fmla="*/ 2147483647 w 22"/>
                  <a:gd name="T21" fmla="*/ 2147483647 h 25"/>
                  <a:gd name="T22" fmla="*/ 2147483647 w 22"/>
                  <a:gd name="T23" fmla="*/ 2147483647 h 25"/>
                  <a:gd name="T24" fmla="*/ 2147483647 w 22"/>
                  <a:gd name="T25" fmla="*/ 2147483647 h 25"/>
                  <a:gd name="T26" fmla="*/ 2147483647 w 22"/>
                  <a:gd name="T27" fmla="*/ 2147483647 h 25"/>
                  <a:gd name="T28" fmla="*/ 2147483647 w 22"/>
                  <a:gd name="T29" fmla="*/ 2147483647 h 25"/>
                  <a:gd name="T30" fmla="*/ 2147483647 w 22"/>
                  <a:gd name="T31" fmla="*/ 2147483647 h 25"/>
                  <a:gd name="T32" fmla="*/ 2147483647 w 22"/>
                  <a:gd name="T33" fmla="*/ 2147483647 h 25"/>
                  <a:gd name="T34" fmla="*/ 2147483647 w 22"/>
                  <a:gd name="T35" fmla="*/ 2147483647 h 25"/>
                  <a:gd name="T36" fmla="*/ 2147483647 w 22"/>
                  <a:gd name="T37" fmla="*/ 2147483647 h 25"/>
                  <a:gd name="T38" fmla="*/ 2147483647 w 22"/>
                  <a:gd name="T39" fmla="*/ 2147483647 h 25"/>
                  <a:gd name="T40" fmla="*/ 2147483647 w 22"/>
                  <a:gd name="T41" fmla="*/ 2147483647 h 25"/>
                  <a:gd name="T42" fmla="*/ 2147483647 w 22"/>
                  <a:gd name="T43" fmla="*/ 2147483647 h 25"/>
                  <a:gd name="T44" fmla="*/ 2147483647 w 22"/>
                  <a:gd name="T45" fmla="*/ 2147483647 h 25"/>
                  <a:gd name="T46" fmla="*/ 2147483647 w 22"/>
                  <a:gd name="T47" fmla="*/ 2147483647 h 25"/>
                  <a:gd name="T48" fmla="*/ 2147483647 w 22"/>
                  <a:gd name="T49" fmla="*/ 2147483647 h 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2" h="25">
                    <a:moveTo>
                      <a:pt x="2" y="9"/>
                    </a:moveTo>
                    <a:cubicBezTo>
                      <a:pt x="3" y="8"/>
                      <a:pt x="5" y="9"/>
                      <a:pt x="5" y="10"/>
                    </a:cubicBezTo>
                    <a:cubicBezTo>
                      <a:pt x="5" y="10"/>
                      <a:pt x="7" y="13"/>
                      <a:pt x="7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0"/>
                      <a:pt x="7" y="10"/>
                    </a:cubicBezTo>
                    <a:cubicBezTo>
                      <a:pt x="8" y="9"/>
                      <a:pt x="11" y="6"/>
                      <a:pt x="10" y="5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9" y="3"/>
                      <a:pt x="12" y="1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5" y="2"/>
                      <a:pt x="17" y="6"/>
                      <a:pt x="16" y="6"/>
                    </a:cubicBezTo>
                    <a:cubicBezTo>
                      <a:pt x="15" y="6"/>
                      <a:pt x="13" y="7"/>
                      <a:pt x="13" y="7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11" y="11"/>
                      <a:pt x="11" y="14"/>
                      <a:pt x="12" y="15"/>
                    </a:cubicBezTo>
                    <a:cubicBezTo>
                      <a:pt x="13" y="16"/>
                      <a:pt x="15" y="15"/>
                      <a:pt x="15" y="15"/>
                    </a:cubicBezTo>
                    <a:cubicBezTo>
                      <a:pt x="14" y="16"/>
                      <a:pt x="14" y="19"/>
                      <a:pt x="14" y="20"/>
                    </a:cubicBezTo>
                    <a:cubicBezTo>
                      <a:pt x="14" y="21"/>
                      <a:pt x="16" y="23"/>
                      <a:pt x="18" y="24"/>
                    </a:cubicBezTo>
                    <a:cubicBezTo>
                      <a:pt x="18" y="24"/>
                      <a:pt x="20" y="23"/>
                      <a:pt x="22" y="23"/>
                    </a:cubicBezTo>
                    <a:cubicBezTo>
                      <a:pt x="22" y="24"/>
                      <a:pt x="21" y="24"/>
                      <a:pt x="21" y="24"/>
                    </a:cubicBezTo>
                    <a:cubicBezTo>
                      <a:pt x="21" y="24"/>
                      <a:pt x="18" y="25"/>
                      <a:pt x="17" y="25"/>
                    </a:cubicBezTo>
                    <a:cubicBezTo>
                      <a:pt x="17" y="25"/>
                      <a:pt x="11" y="25"/>
                      <a:pt x="9" y="22"/>
                    </a:cubicBezTo>
                    <a:cubicBezTo>
                      <a:pt x="7" y="19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4" y="17"/>
                      <a:pt x="3" y="14"/>
                      <a:pt x="2" y="14"/>
                    </a:cubicBezTo>
                    <a:cubicBezTo>
                      <a:pt x="2" y="13"/>
                      <a:pt x="0" y="10"/>
                      <a:pt x="2" y="9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02" name="Freeform 85"/>
              <p:cNvSpPr>
                <a:spLocks/>
              </p:cNvSpPr>
              <p:nvPr/>
            </p:nvSpPr>
            <p:spPr bwMode="auto">
              <a:xfrm>
                <a:off x="-17462" y="5064126"/>
                <a:ext cx="196850" cy="76200"/>
              </a:xfrm>
              <a:custGeom>
                <a:avLst/>
                <a:gdLst>
                  <a:gd name="T0" fmla="*/ 2147483647 w 13"/>
                  <a:gd name="T1" fmla="*/ 2147483647 h 5"/>
                  <a:gd name="T2" fmla="*/ 2147483647 w 13"/>
                  <a:gd name="T3" fmla="*/ 0 h 5"/>
                  <a:gd name="T4" fmla="*/ 2147483647 w 13"/>
                  <a:gd name="T5" fmla="*/ 2147483647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5">
                    <a:moveTo>
                      <a:pt x="5" y="5"/>
                    </a:moveTo>
                    <a:cubicBezTo>
                      <a:pt x="8" y="5"/>
                      <a:pt x="13" y="0"/>
                      <a:pt x="8" y="0"/>
                    </a:cubicBezTo>
                    <a:cubicBezTo>
                      <a:pt x="5" y="0"/>
                      <a:pt x="0" y="5"/>
                      <a:pt x="5" y="5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03" name="Freeform 86"/>
              <p:cNvSpPr>
                <a:spLocks/>
              </p:cNvSpPr>
              <p:nvPr/>
            </p:nvSpPr>
            <p:spPr bwMode="auto">
              <a:xfrm>
                <a:off x="-139700" y="5732463"/>
                <a:ext cx="273050" cy="211138"/>
              </a:xfrm>
              <a:custGeom>
                <a:avLst/>
                <a:gdLst>
                  <a:gd name="T0" fmla="*/ 2147483647 w 18"/>
                  <a:gd name="T1" fmla="*/ 0 h 14"/>
                  <a:gd name="T2" fmla="*/ 0 w 18"/>
                  <a:gd name="T3" fmla="*/ 2147483647 h 14"/>
                  <a:gd name="T4" fmla="*/ 2147483647 w 18"/>
                  <a:gd name="T5" fmla="*/ 2147483647 h 14"/>
                  <a:gd name="T6" fmla="*/ 2147483647 w 18"/>
                  <a:gd name="T7" fmla="*/ 2147483647 h 14"/>
                  <a:gd name="T8" fmla="*/ 2147483647 w 18"/>
                  <a:gd name="T9" fmla="*/ 2147483647 h 14"/>
                  <a:gd name="T10" fmla="*/ 2147483647 w 18"/>
                  <a:gd name="T11" fmla="*/ 0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14">
                    <a:moveTo>
                      <a:pt x="6" y="0"/>
                    </a:moveTo>
                    <a:cubicBezTo>
                      <a:pt x="6" y="0"/>
                      <a:pt x="0" y="8"/>
                      <a:pt x="0" y="12"/>
                    </a:cubicBezTo>
                    <a:cubicBezTo>
                      <a:pt x="0" y="12"/>
                      <a:pt x="14" y="14"/>
                      <a:pt x="15" y="9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8" y="8"/>
                      <a:pt x="17" y="1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04" name="Freeform 87"/>
              <p:cNvSpPr>
                <a:spLocks/>
              </p:cNvSpPr>
              <p:nvPr/>
            </p:nvSpPr>
            <p:spPr bwMode="auto">
              <a:xfrm>
                <a:off x="588963" y="5670551"/>
                <a:ext cx="303213" cy="273050"/>
              </a:xfrm>
              <a:custGeom>
                <a:avLst/>
                <a:gdLst>
                  <a:gd name="T0" fmla="*/ 0 w 20"/>
                  <a:gd name="T1" fmla="*/ 2147483647 h 18"/>
                  <a:gd name="T2" fmla="*/ 0 w 20"/>
                  <a:gd name="T3" fmla="*/ 2147483647 h 18"/>
                  <a:gd name="T4" fmla="*/ 2147483647 w 20"/>
                  <a:gd name="T5" fmla="*/ 2147483647 h 18"/>
                  <a:gd name="T6" fmla="*/ 2147483647 w 20"/>
                  <a:gd name="T7" fmla="*/ 2147483647 h 18"/>
                  <a:gd name="T8" fmla="*/ 2147483647 w 20"/>
                  <a:gd name="T9" fmla="*/ 2147483647 h 18"/>
                  <a:gd name="T10" fmla="*/ 2147483647 w 20"/>
                  <a:gd name="T11" fmla="*/ 2147483647 h 18"/>
                  <a:gd name="T12" fmla="*/ 2147483647 w 20"/>
                  <a:gd name="T13" fmla="*/ 2147483647 h 18"/>
                  <a:gd name="T14" fmla="*/ 2147483647 w 20"/>
                  <a:gd name="T15" fmla="*/ 2147483647 h 18"/>
                  <a:gd name="T16" fmla="*/ 0 w 20"/>
                  <a:gd name="T17" fmla="*/ 2147483647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8">
                    <a:moveTo>
                      <a:pt x="0" y="4"/>
                    </a:moveTo>
                    <a:cubicBezTo>
                      <a:pt x="0" y="4"/>
                      <a:pt x="0" y="8"/>
                      <a:pt x="0" y="10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6" y="13"/>
                      <a:pt x="7" y="16"/>
                      <a:pt x="7" y="16"/>
                    </a:cubicBezTo>
                    <a:cubicBezTo>
                      <a:pt x="8" y="17"/>
                      <a:pt x="7" y="16"/>
                      <a:pt x="7" y="16"/>
                    </a:cubicBezTo>
                    <a:cubicBezTo>
                      <a:pt x="7" y="16"/>
                      <a:pt x="17" y="18"/>
                      <a:pt x="20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14" y="7"/>
                      <a:pt x="12" y="4"/>
                    </a:cubicBezTo>
                    <a:cubicBezTo>
                      <a:pt x="11" y="0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05" name="Freeform 88"/>
              <p:cNvSpPr>
                <a:spLocks/>
              </p:cNvSpPr>
              <p:nvPr/>
            </p:nvSpPr>
            <p:spPr bwMode="auto">
              <a:xfrm>
                <a:off x="-109537" y="3913188"/>
                <a:ext cx="941388" cy="1909763"/>
              </a:xfrm>
              <a:custGeom>
                <a:avLst/>
                <a:gdLst>
                  <a:gd name="T0" fmla="*/ 2147483647 w 62"/>
                  <a:gd name="T1" fmla="*/ 2147483647 h 126"/>
                  <a:gd name="T2" fmla="*/ 2147483647 w 62"/>
                  <a:gd name="T3" fmla="*/ 2147483647 h 126"/>
                  <a:gd name="T4" fmla="*/ 2147483647 w 62"/>
                  <a:gd name="T5" fmla="*/ 2147483647 h 126"/>
                  <a:gd name="T6" fmla="*/ 2147483647 w 62"/>
                  <a:gd name="T7" fmla="*/ 2147483647 h 126"/>
                  <a:gd name="T8" fmla="*/ 2147483647 w 62"/>
                  <a:gd name="T9" fmla="*/ 2147483647 h 126"/>
                  <a:gd name="T10" fmla="*/ 2147483647 w 62"/>
                  <a:gd name="T11" fmla="*/ 2147483647 h 126"/>
                  <a:gd name="T12" fmla="*/ 2147483647 w 62"/>
                  <a:gd name="T13" fmla="*/ 2147483647 h 126"/>
                  <a:gd name="T14" fmla="*/ 2147483647 w 62"/>
                  <a:gd name="T15" fmla="*/ 2147483647 h 126"/>
                  <a:gd name="T16" fmla="*/ 2147483647 w 62"/>
                  <a:gd name="T17" fmla="*/ 2147483647 h 126"/>
                  <a:gd name="T18" fmla="*/ 2147483647 w 62"/>
                  <a:gd name="T19" fmla="*/ 2147483647 h 126"/>
                  <a:gd name="T20" fmla="*/ 2147483647 w 62"/>
                  <a:gd name="T21" fmla="*/ 2147483647 h 126"/>
                  <a:gd name="T22" fmla="*/ 2147483647 w 62"/>
                  <a:gd name="T23" fmla="*/ 2147483647 h 126"/>
                  <a:gd name="T24" fmla="*/ 2147483647 w 62"/>
                  <a:gd name="T25" fmla="*/ 2147483647 h 126"/>
                  <a:gd name="T26" fmla="*/ 2147483647 w 62"/>
                  <a:gd name="T27" fmla="*/ 2147483647 h 126"/>
                  <a:gd name="T28" fmla="*/ 2147483647 w 62"/>
                  <a:gd name="T29" fmla="*/ 2147483647 h 126"/>
                  <a:gd name="T30" fmla="*/ 2147483647 w 62"/>
                  <a:gd name="T31" fmla="*/ 2147483647 h 126"/>
                  <a:gd name="T32" fmla="*/ 2147483647 w 62"/>
                  <a:gd name="T33" fmla="*/ 0 h 126"/>
                  <a:gd name="T34" fmla="*/ 2147483647 w 62"/>
                  <a:gd name="T35" fmla="*/ 2147483647 h 126"/>
                  <a:gd name="T36" fmla="*/ 2147483647 w 62"/>
                  <a:gd name="T37" fmla="*/ 2147483647 h 126"/>
                  <a:gd name="T38" fmla="*/ 2147483647 w 62"/>
                  <a:gd name="T39" fmla="*/ 2147483647 h 126"/>
                  <a:gd name="T40" fmla="*/ 2147483647 w 62"/>
                  <a:gd name="T41" fmla="*/ 2147483647 h 126"/>
                  <a:gd name="T42" fmla="*/ 2147483647 w 62"/>
                  <a:gd name="T43" fmla="*/ 2147483647 h 126"/>
                  <a:gd name="T44" fmla="*/ 2147483647 w 62"/>
                  <a:gd name="T45" fmla="*/ 2147483647 h 126"/>
                  <a:gd name="T46" fmla="*/ 2147483647 w 62"/>
                  <a:gd name="T47" fmla="*/ 2147483647 h 12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62" h="126">
                    <a:moveTo>
                      <a:pt x="3" y="121"/>
                    </a:moveTo>
                    <a:cubicBezTo>
                      <a:pt x="3" y="121"/>
                      <a:pt x="16" y="124"/>
                      <a:pt x="17" y="120"/>
                    </a:cubicBezTo>
                    <a:cubicBezTo>
                      <a:pt x="18" y="116"/>
                      <a:pt x="15" y="106"/>
                      <a:pt x="15" y="106"/>
                    </a:cubicBezTo>
                    <a:cubicBezTo>
                      <a:pt x="15" y="106"/>
                      <a:pt x="22" y="65"/>
                      <a:pt x="23" y="64"/>
                    </a:cubicBezTo>
                    <a:cubicBezTo>
                      <a:pt x="24" y="64"/>
                      <a:pt x="28" y="47"/>
                      <a:pt x="30" y="3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9" y="111"/>
                      <a:pt x="46" y="120"/>
                    </a:cubicBezTo>
                    <a:cubicBezTo>
                      <a:pt x="46" y="120"/>
                      <a:pt x="55" y="126"/>
                      <a:pt x="59" y="122"/>
                    </a:cubicBezTo>
                    <a:cubicBezTo>
                      <a:pt x="59" y="122"/>
                      <a:pt x="62" y="119"/>
                      <a:pt x="59" y="110"/>
                    </a:cubicBezTo>
                    <a:cubicBezTo>
                      <a:pt x="59" y="110"/>
                      <a:pt x="61" y="95"/>
                      <a:pt x="58" y="88"/>
                    </a:cubicBezTo>
                    <a:cubicBezTo>
                      <a:pt x="58" y="88"/>
                      <a:pt x="58" y="63"/>
                      <a:pt x="58" y="58"/>
                    </a:cubicBezTo>
                    <a:cubicBezTo>
                      <a:pt x="58" y="53"/>
                      <a:pt x="55" y="28"/>
                      <a:pt x="56" y="24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37" y="6"/>
                      <a:pt x="30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4" y="14"/>
                      <a:pt x="3" y="17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4" y="48"/>
                      <a:pt x="5" y="55"/>
                    </a:cubicBezTo>
                    <a:cubicBezTo>
                      <a:pt x="5" y="55"/>
                      <a:pt x="2" y="87"/>
                      <a:pt x="3" y="93"/>
                    </a:cubicBezTo>
                    <a:cubicBezTo>
                      <a:pt x="3" y="93"/>
                      <a:pt x="0" y="109"/>
                      <a:pt x="1" y="112"/>
                    </a:cubicBezTo>
                    <a:cubicBezTo>
                      <a:pt x="2" y="115"/>
                      <a:pt x="3" y="121"/>
                      <a:pt x="3" y="121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06" name="Freeform 89"/>
              <p:cNvSpPr>
                <a:spLocks/>
              </p:cNvSpPr>
              <p:nvPr/>
            </p:nvSpPr>
            <p:spPr bwMode="auto">
              <a:xfrm>
                <a:off x="482600" y="4186238"/>
                <a:ext cx="15875" cy="0"/>
              </a:xfrm>
              <a:custGeom>
                <a:avLst/>
                <a:gdLst>
                  <a:gd name="T0" fmla="*/ 0 w 1"/>
                  <a:gd name="T1" fmla="*/ 2147483647 w 1"/>
                  <a:gd name="T2" fmla="*/ 0 w 1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07" name="Freeform 90"/>
              <p:cNvSpPr>
                <a:spLocks/>
              </p:cNvSpPr>
              <p:nvPr/>
            </p:nvSpPr>
            <p:spPr bwMode="auto">
              <a:xfrm>
                <a:off x="619125" y="4260851"/>
                <a:ext cx="15875" cy="15875"/>
              </a:xfrm>
              <a:custGeom>
                <a:avLst/>
                <a:gdLst>
                  <a:gd name="T0" fmla="*/ 0 w 1"/>
                  <a:gd name="T1" fmla="*/ 2147483647 h 1"/>
                  <a:gd name="T2" fmla="*/ 2147483647 w 1"/>
                  <a:gd name="T3" fmla="*/ 0 h 1"/>
                  <a:gd name="T4" fmla="*/ 0 w 1"/>
                  <a:gd name="T5" fmla="*/ 2147483647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08" name="Freeform 91"/>
              <p:cNvSpPr>
                <a:spLocks/>
              </p:cNvSpPr>
              <p:nvPr/>
            </p:nvSpPr>
            <p:spPr bwMode="auto">
              <a:xfrm>
                <a:off x="619125" y="4413251"/>
                <a:ext cx="15875" cy="0"/>
              </a:xfrm>
              <a:custGeom>
                <a:avLst/>
                <a:gdLst>
                  <a:gd name="T0" fmla="*/ 0 w 1"/>
                  <a:gd name="T1" fmla="*/ 2147483647 w 1"/>
                  <a:gd name="T2" fmla="*/ 0 w 1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09" name="Freeform 92"/>
              <p:cNvSpPr>
                <a:spLocks/>
              </p:cNvSpPr>
              <p:nvPr/>
            </p:nvSpPr>
            <p:spPr bwMode="auto">
              <a:xfrm>
                <a:off x="-63500" y="4064001"/>
                <a:ext cx="804863" cy="1712913"/>
              </a:xfrm>
              <a:custGeom>
                <a:avLst/>
                <a:gdLst>
                  <a:gd name="T0" fmla="*/ 2147483647 w 53"/>
                  <a:gd name="T1" fmla="*/ 2147483647 h 113"/>
                  <a:gd name="T2" fmla="*/ 2147483647 w 53"/>
                  <a:gd name="T3" fmla="*/ 2147483647 h 113"/>
                  <a:gd name="T4" fmla="*/ 2147483647 w 53"/>
                  <a:gd name="T5" fmla="*/ 2147483647 h 113"/>
                  <a:gd name="T6" fmla="*/ 2147483647 w 53"/>
                  <a:gd name="T7" fmla="*/ 2147483647 h 113"/>
                  <a:gd name="T8" fmla="*/ 2147483647 w 53"/>
                  <a:gd name="T9" fmla="*/ 2147483647 h 113"/>
                  <a:gd name="T10" fmla="*/ 2147483647 w 53"/>
                  <a:gd name="T11" fmla="*/ 2147483647 h 113"/>
                  <a:gd name="T12" fmla="*/ 2147483647 w 53"/>
                  <a:gd name="T13" fmla="*/ 2147483647 h 113"/>
                  <a:gd name="T14" fmla="*/ 2147483647 w 53"/>
                  <a:gd name="T15" fmla="*/ 2147483647 h 113"/>
                  <a:gd name="T16" fmla="*/ 2147483647 w 53"/>
                  <a:gd name="T17" fmla="*/ 2147483647 h 113"/>
                  <a:gd name="T18" fmla="*/ 2147483647 w 53"/>
                  <a:gd name="T19" fmla="*/ 2147483647 h 113"/>
                  <a:gd name="T20" fmla="*/ 2147483647 w 53"/>
                  <a:gd name="T21" fmla="*/ 2147483647 h 113"/>
                  <a:gd name="T22" fmla="*/ 2147483647 w 53"/>
                  <a:gd name="T23" fmla="*/ 2147483647 h 113"/>
                  <a:gd name="T24" fmla="*/ 2147483647 w 53"/>
                  <a:gd name="T25" fmla="*/ 2147483647 h 113"/>
                  <a:gd name="T26" fmla="*/ 2147483647 w 53"/>
                  <a:gd name="T27" fmla="*/ 2147483647 h 113"/>
                  <a:gd name="T28" fmla="*/ 2147483647 w 53"/>
                  <a:gd name="T29" fmla="*/ 2147483647 h 113"/>
                  <a:gd name="T30" fmla="*/ 2147483647 w 53"/>
                  <a:gd name="T31" fmla="*/ 0 h 113"/>
                  <a:gd name="T32" fmla="*/ 2147483647 w 53"/>
                  <a:gd name="T33" fmla="*/ 2147483647 h 113"/>
                  <a:gd name="T34" fmla="*/ 2147483647 w 53"/>
                  <a:gd name="T35" fmla="*/ 2147483647 h 113"/>
                  <a:gd name="T36" fmla="*/ 2147483647 w 53"/>
                  <a:gd name="T37" fmla="*/ 2147483647 h 113"/>
                  <a:gd name="T38" fmla="*/ 0 w 53"/>
                  <a:gd name="T39" fmla="*/ 2147483647 h 113"/>
                  <a:gd name="T40" fmla="*/ 2147483647 w 53"/>
                  <a:gd name="T41" fmla="*/ 2147483647 h 113"/>
                  <a:gd name="T42" fmla="*/ 2147483647 w 53"/>
                  <a:gd name="T43" fmla="*/ 2147483647 h 113"/>
                  <a:gd name="T44" fmla="*/ 2147483647 w 53"/>
                  <a:gd name="T45" fmla="*/ 2147483647 h 113"/>
                  <a:gd name="T46" fmla="*/ 2147483647 w 53"/>
                  <a:gd name="T47" fmla="*/ 2147483647 h 113"/>
                  <a:gd name="T48" fmla="*/ 2147483647 w 53"/>
                  <a:gd name="T49" fmla="*/ 2147483647 h 113"/>
                  <a:gd name="T50" fmla="*/ 2147483647 w 53"/>
                  <a:gd name="T51" fmla="*/ 2147483647 h 113"/>
                  <a:gd name="T52" fmla="*/ 2147483647 w 53"/>
                  <a:gd name="T53" fmla="*/ 2147483647 h 113"/>
                  <a:gd name="T54" fmla="*/ 2147483647 w 53"/>
                  <a:gd name="T55" fmla="*/ 2147483647 h 113"/>
                  <a:gd name="T56" fmla="*/ 2147483647 w 53"/>
                  <a:gd name="T57" fmla="*/ 2147483647 h 113"/>
                  <a:gd name="T58" fmla="*/ 2147483647 w 53"/>
                  <a:gd name="T59" fmla="*/ 2147483647 h 113"/>
                  <a:gd name="T60" fmla="*/ 2147483647 w 53"/>
                  <a:gd name="T61" fmla="*/ 2147483647 h 113"/>
                  <a:gd name="T62" fmla="*/ 2147483647 w 53"/>
                  <a:gd name="T63" fmla="*/ 2147483647 h 113"/>
                  <a:gd name="T64" fmla="*/ 2147483647 w 53"/>
                  <a:gd name="T65" fmla="*/ 2147483647 h 113"/>
                  <a:gd name="T66" fmla="*/ 2147483647 w 53"/>
                  <a:gd name="T67" fmla="*/ 2147483647 h 113"/>
                  <a:gd name="T68" fmla="*/ 2147483647 w 53"/>
                  <a:gd name="T69" fmla="*/ 2147483647 h 113"/>
                  <a:gd name="T70" fmla="*/ 2147483647 w 53"/>
                  <a:gd name="T71" fmla="*/ 2147483647 h 113"/>
                  <a:gd name="T72" fmla="*/ 2147483647 w 53"/>
                  <a:gd name="T73" fmla="*/ 2147483647 h 113"/>
                  <a:gd name="T74" fmla="*/ 2147483647 w 53"/>
                  <a:gd name="T75" fmla="*/ 2147483647 h 113"/>
                  <a:gd name="T76" fmla="*/ 2147483647 w 53"/>
                  <a:gd name="T77" fmla="*/ 2147483647 h 11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53" h="113">
                    <a:moveTo>
                      <a:pt x="53" y="113"/>
                    </a:moveTo>
                    <a:cubicBezTo>
                      <a:pt x="52" y="108"/>
                      <a:pt x="51" y="102"/>
                      <a:pt x="50" y="100"/>
                    </a:cubicBezTo>
                    <a:cubicBezTo>
                      <a:pt x="48" y="96"/>
                      <a:pt x="48" y="89"/>
                      <a:pt x="48" y="89"/>
                    </a:cubicBezTo>
                    <a:cubicBezTo>
                      <a:pt x="52" y="88"/>
                      <a:pt x="53" y="73"/>
                      <a:pt x="53" y="73"/>
                    </a:cubicBezTo>
                    <a:cubicBezTo>
                      <a:pt x="53" y="73"/>
                      <a:pt x="48" y="79"/>
                      <a:pt x="46" y="78"/>
                    </a:cubicBezTo>
                    <a:cubicBezTo>
                      <a:pt x="44" y="78"/>
                      <a:pt x="45" y="75"/>
                      <a:pt x="46" y="68"/>
                    </a:cubicBezTo>
                    <a:cubicBezTo>
                      <a:pt x="47" y="62"/>
                      <a:pt x="43" y="44"/>
                      <a:pt x="43" y="44"/>
                    </a:cubicBezTo>
                    <a:cubicBezTo>
                      <a:pt x="44" y="49"/>
                      <a:pt x="43" y="60"/>
                      <a:pt x="43" y="60"/>
                    </a:cubicBezTo>
                    <a:cubicBezTo>
                      <a:pt x="43" y="60"/>
                      <a:pt x="38" y="40"/>
                      <a:pt x="37" y="34"/>
                    </a:cubicBezTo>
                    <a:cubicBezTo>
                      <a:pt x="37" y="29"/>
                      <a:pt x="44" y="24"/>
                      <a:pt x="45" y="23"/>
                    </a:cubicBezTo>
                    <a:cubicBezTo>
                      <a:pt x="39" y="28"/>
                      <a:pt x="32" y="23"/>
                      <a:pt x="32" y="23"/>
                    </a:cubicBezTo>
                    <a:cubicBezTo>
                      <a:pt x="35" y="22"/>
                      <a:pt x="43" y="16"/>
                      <a:pt x="45" y="14"/>
                    </a:cubicBezTo>
                    <a:cubicBezTo>
                      <a:pt x="41" y="16"/>
                      <a:pt x="32" y="18"/>
                      <a:pt x="32" y="1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4" y="14"/>
                      <a:pt x="28" y="17"/>
                      <a:pt x="24" y="11"/>
                    </a:cubicBezTo>
                    <a:cubicBezTo>
                      <a:pt x="21" y="5"/>
                      <a:pt x="14" y="0"/>
                      <a:pt x="14" y="0"/>
                    </a:cubicBezTo>
                    <a:cubicBezTo>
                      <a:pt x="17" y="4"/>
                      <a:pt x="19" y="14"/>
                      <a:pt x="19" y="14"/>
                    </a:cubicBezTo>
                    <a:cubicBezTo>
                      <a:pt x="19" y="14"/>
                      <a:pt x="17" y="13"/>
                      <a:pt x="10" y="10"/>
                    </a:cubicBezTo>
                    <a:cubicBezTo>
                      <a:pt x="5" y="8"/>
                      <a:pt x="4" y="4"/>
                      <a:pt x="4" y="1"/>
                    </a:cubicBezTo>
                    <a:cubicBezTo>
                      <a:pt x="2" y="4"/>
                      <a:pt x="1" y="6"/>
                      <a:pt x="0" y="7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4" y="23"/>
                      <a:pt x="25" y="20"/>
                      <a:pt x="22" y="23"/>
                    </a:cubicBezTo>
                    <a:cubicBezTo>
                      <a:pt x="18" y="26"/>
                      <a:pt x="8" y="21"/>
                      <a:pt x="8" y="21"/>
                    </a:cubicBezTo>
                    <a:cubicBezTo>
                      <a:pt x="10" y="25"/>
                      <a:pt x="18" y="27"/>
                      <a:pt x="18" y="27"/>
                    </a:cubicBezTo>
                    <a:cubicBezTo>
                      <a:pt x="18" y="27"/>
                      <a:pt x="18" y="35"/>
                      <a:pt x="12" y="47"/>
                    </a:cubicBezTo>
                    <a:cubicBezTo>
                      <a:pt x="7" y="58"/>
                      <a:pt x="12" y="67"/>
                      <a:pt x="12" y="67"/>
                    </a:cubicBezTo>
                    <a:cubicBezTo>
                      <a:pt x="8" y="67"/>
                      <a:pt x="7" y="54"/>
                      <a:pt x="7" y="54"/>
                    </a:cubicBezTo>
                    <a:cubicBezTo>
                      <a:pt x="7" y="54"/>
                      <a:pt x="7" y="72"/>
                      <a:pt x="6" y="78"/>
                    </a:cubicBezTo>
                    <a:cubicBezTo>
                      <a:pt x="5" y="84"/>
                      <a:pt x="10" y="98"/>
                      <a:pt x="10" y="98"/>
                    </a:cubicBezTo>
                    <a:cubicBezTo>
                      <a:pt x="5" y="98"/>
                      <a:pt x="3" y="85"/>
                      <a:pt x="3" y="85"/>
                    </a:cubicBezTo>
                    <a:cubicBezTo>
                      <a:pt x="2" y="87"/>
                      <a:pt x="4" y="98"/>
                      <a:pt x="6" y="103"/>
                    </a:cubicBezTo>
                    <a:cubicBezTo>
                      <a:pt x="7" y="105"/>
                      <a:pt x="7" y="109"/>
                      <a:pt x="6" y="112"/>
                    </a:cubicBezTo>
                    <a:cubicBezTo>
                      <a:pt x="9" y="112"/>
                      <a:pt x="13" y="112"/>
                      <a:pt x="14" y="110"/>
                    </a:cubicBezTo>
                    <a:cubicBezTo>
                      <a:pt x="15" y="106"/>
                      <a:pt x="12" y="96"/>
                      <a:pt x="12" y="96"/>
                    </a:cubicBezTo>
                    <a:cubicBezTo>
                      <a:pt x="12" y="96"/>
                      <a:pt x="19" y="55"/>
                      <a:pt x="20" y="54"/>
                    </a:cubicBezTo>
                    <a:cubicBezTo>
                      <a:pt x="21" y="54"/>
                      <a:pt x="25" y="37"/>
                      <a:pt x="27" y="2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36" y="101"/>
                      <a:pt x="43" y="110"/>
                    </a:cubicBezTo>
                    <a:cubicBezTo>
                      <a:pt x="43" y="110"/>
                      <a:pt x="48" y="113"/>
                      <a:pt x="53" y="1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10" name="Freeform 93"/>
              <p:cNvSpPr>
                <a:spLocks/>
              </p:cNvSpPr>
              <p:nvPr/>
            </p:nvSpPr>
            <p:spPr bwMode="auto">
              <a:xfrm>
                <a:off x="-79375" y="4094163"/>
                <a:ext cx="136525" cy="196850"/>
              </a:xfrm>
              <a:custGeom>
                <a:avLst/>
                <a:gdLst>
                  <a:gd name="T0" fmla="*/ 0 w 9"/>
                  <a:gd name="T1" fmla="*/ 2147483647 h 13"/>
                  <a:gd name="T2" fmla="*/ 2147483647 w 9"/>
                  <a:gd name="T3" fmla="*/ 2147483647 h 13"/>
                  <a:gd name="T4" fmla="*/ 2147483647 w 9"/>
                  <a:gd name="T5" fmla="*/ 2147483647 h 13"/>
                  <a:gd name="T6" fmla="*/ 2147483647 w 9"/>
                  <a:gd name="T7" fmla="*/ 0 h 13"/>
                  <a:gd name="T8" fmla="*/ 0 w 9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0" y="6"/>
                    </a:moveTo>
                    <a:cubicBezTo>
                      <a:pt x="0" y="6"/>
                      <a:pt x="2" y="12"/>
                      <a:pt x="5" y="13"/>
                    </a:cubicBezTo>
                    <a:cubicBezTo>
                      <a:pt x="5" y="13"/>
                      <a:pt x="3" y="8"/>
                      <a:pt x="5" y="7"/>
                    </a:cubicBezTo>
                    <a:cubicBezTo>
                      <a:pt x="5" y="7"/>
                      <a:pt x="9" y="4"/>
                      <a:pt x="7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11" name="Freeform 94"/>
              <p:cNvSpPr>
                <a:spLocks/>
              </p:cNvSpPr>
              <p:nvPr/>
            </p:nvSpPr>
            <p:spPr bwMode="auto">
              <a:xfrm>
                <a:off x="-17462" y="2957513"/>
                <a:ext cx="712788" cy="1030288"/>
              </a:xfrm>
              <a:custGeom>
                <a:avLst/>
                <a:gdLst>
                  <a:gd name="T0" fmla="*/ 2147483647 w 47"/>
                  <a:gd name="T1" fmla="*/ 0 h 68"/>
                  <a:gd name="T2" fmla="*/ 2147483647 w 47"/>
                  <a:gd name="T3" fmla="*/ 2147483647 h 68"/>
                  <a:gd name="T4" fmla="*/ 2147483647 w 47"/>
                  <a:gd name="T5" fmla="*/ 2147483647 h 68"/>
                  <a:gd name="T6" fmla="*/ 2147483647 w 47"/>
                  <a:gd name="T7" fmla="*/ 2147483647 h 68"/>
                  <a:gd name="T8" fmla="*/ 2147483647 w 47"/>
                  <a:gd name="T9" fmla="*/ 2147483647 h 68"/>
                  <a:gd name="T10" fmla="*/ 2147483647 w 47"/>
                  <a:gd name="T11" fmla="*/ 2147483647 h 68"/>
                  <a:gd name="T12" fmla="*/ 2147483647 w 47"/>
                  <a:gd name="T13" fmla="*/ 2147483647 h 68"/>
                  <a:gd name="T14" fmla="*/ 0 w 47"/>
                  <a:gd name="T15" fmla="*/ 2147483647 h 68"/>
                  <a:gd name="T16" fmla="*/ 2147483647 w 47"/>
                  <a:gd name="T17" fmla="*/ 0 h 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7" h="68">
                    <a:moveTo>
                      <a:pt x="14" y="0"/>
                    </a:moveTo>
                    <a:cubicBezTo>
                      <a:pt x="14" y="0"/>
                      <a:pt x="17" y="7"/>
                      <a:pt x="20" y="7"/>
                    </a:cubicBezTo>
                    <a:cubicBezTo>
                      <a:pt x="20" y="7"/>
                      <a:pt x="25" y="9"/>
                      <a:pt x="30" y="5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0" y="20"/>
                      <a:pt x="0" y="20"/>
                      <a:pt x="0" y="20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12" name="Freeform 95"/>
              <p:cNvSpPr>
                <a:spLocks/>
              </p:cNvSpPr>
              <p:nvPr/>
            </p:nvSpPr>
            <p:spPr bwMode="auto">
              <a:xfrm>
                <a:off x="119063" y="3078163"/>
                <a:ext cx="150813" cy="136525"/>
              </a:xfrm>
              <a:custGeom>
                <a:avLst/>
                <a:gdLst>
                  <a:gd name="T0" fmla="*/ 0 w 95"/>
                  <a:gd name="T1" fmla="*/ 2147483647 h 86"/>
                  <a:gd name="T2" fmla="*/ 2147483647 w 95"/>
                  <a:gd name="T3" fmla="*/ 0 h 86"/>
                  <a:gd name="T4" fmla="*/ 0 w 95"/>
                  <a:gd name="T5" fmla="*/ 2147483647 h 86"/>
                  <a:gd name="T6" fmla="*/ 0 w 95"/>
                  <a:gd name="T7" fmla="*/ 2147483647 h 8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5" h="86">
                    <a:moveTo>
                      <a:pt x="0" y="67"/>
                    </a:moveTo>
                    <a:lnTo>
                      <a:pt x="95" y="0"/>
                    </a:lnTo>
                    <a:lnTo>
                      <a:pt x="0" y="86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13" name="Freeform 96"/>
              <p:cNvSpPr>
                <a:spLocks/>
              </p:cNvSpPr>
              <p:nvPr/>
            </p:nvSpPr>
            <p:spPr bwMode="auto">
              <a:xfrm>
                <a:off x="331788" y="3109913"/>
                <a:ext cx="333375" cy="817563"/>
              </a:xfrm>
              <a:custGeom>
                <a:avLst/>
                <a:gdLst>
                  <a:gd name="T0" fmla="*/ 0 w 22"/>
                  <a:gd name="T1" fmla="*/ 0 h 54"/>
                  <a:gd name="T2" fmla="*/ 2147483647 w 22"/>
                  <a:gd name="T3" fmla="*/ 2147483647 h 54"/>
                  <a:gd name="T4" fmla="*/ 2147483647 w 22"/>
                  <a:gd name="T5" fmla="*/ 2147483647 h 54"/>
                  <a:gd name="T6" fmla="*/ 2147483647 w 22"/>
                  <a:gd name="T7" fmla="*/ 2147483647 h 54"/>
                  <a:gd name="T8" fmla="*/ 2147483647 w 22"/>
                  <a:gd name="T9" fmla="*/ 2147483647 h 54"/>
                  <a:gd name="T10" fmla="*/ 2147483647 w 22"/>
                  <a:gd name="T11" fmla="*/ 2147483647 h 54"/>
                  <a:gd name="T12" fmla="*/ 2147483647 w 22"/>
                  <a:gd name="T13" fmla="*/ 2147483647 h 54"/>
                  <a:gd name="T14" fmla="*/ 2147483647 w 22"/>
                  <a:gd name="T15" fmla="*/ 2147483647 h 54"/>
                  <a:gd name="T16" fmla="*/ 2147483647 w 22"/>
                  <a:gd name="T17" fmla="*/ 2147483647 h 54"/>
                  <a:gd name="T18" fmla="*/ 0 w 22"/>
                  <a:gd name="T19" fmla="*/ 0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" h="54">
                    <a:moveTo>
                      <a:pt x="0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9" y="54"/>
                      <a:pt x="6" y="49"/>
                    </a:cubicBezTo>
                    <a:cubicBezTo>
                      <a:pt x="6" y="49"/>
                      <a:pt x="14" y="52"/>
                      <a:pt x="13" y="44"/>
                    </a:cubicBezTo>
                    <a:cubicBezTo>
                      <a:pt x="12" y="36"/>
                      <a:pt x="8" y="37"/>
                      <a:pt x="6" y="34"/>
                    </a:cubicBezTo>
                    <a:cubicBezTo>
                      <a:pt x="6" y="34"/>
                      <a:pt x="8" y="34"/>
                      <a:pt x="8" y="28"/>
                    </a:cubicBezTo>
                    <a:cubicBezTo>
                      <a:pt x="8" y="22"/>
                      <a:pt x="7" y="8"/>
                      <a:pt x="7" y="8"/>
                    </a:cubicBezTo>
                    <a:cubicBezTo>
                      <a:pt x="7" y="8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14" name="Freeform 97"/>
              <p:cNvSpPr>
                <a:spLocks/>
              </p:cNvSpPr>
              <p:nvPr/>
            </p:nvSpPr>
            <p:spPr bwMode="auto">
              <a:xfrm>
                <a:off x="-260350" y="2987676"/>
                <a:ext cx="439738" cy="1273175"/>
              </a:xfrm>
              <a:custGeom>
                <a:avLst/>
                <a:gdLst>
                  <a:gd name="T0" fmla="*/ 2147483647 w 29"/>
                  <a:gd name="T1" fmla="*/ 2147483647 h 84"/>
                  <a:gd name="T2" fmla="*/ 2147483647 w 29"/>
                  <a:gd name="T3" fmla="*/ 2147483647 h 84"/>
                  <a:gd name="T4" fmla="*/ 2147483647 w 29"/>
                  <a:gd name="T5" fmla="*/ 2147483647 h 84"/>
                  <a:gd name="T6" fmla="*/ 2147483647 w 29"/>
                  <a:gd name="T7" fmla="*/ 0 h 84"/>
                  <a:gd name="T8" fmla="*/ 2147483647 w 29"/>
                  <a:gd name="T9" fmla="*/ 2147483647 h 84"/>
                  <a:gd name="T10" fmla="*/ 2147483647 w 29"/>
                  <a:gd name="T11" fmla="*/ 2147483647 h 84"/>
                  <a:gd name="T12" fmla="*/ 0 w 29"/>
                  <a:gd name="T13" fmla="*/ 2147483647 h 84"/>
                  <a:gd name="T14" fmla="*/ 2147483647 w 29"/>
                  <a:gd name="T15" fmla="*/ 2147483647 h 84"/>
                  <a:gd name="T16" fmla="*/ 2147483647 w 29"/>
                  <a:gd name="T17" fmla="*/ 2147483647 h 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84">
                    <a:moveTo>
                      <a:pt x="12" y="84"/>
                    </a:moveTo>
                    <a:cubicBezTo>
                      <a:pt x="12" y="84"/>
                      <a:pt x="13" y="78"/>
                      <a:pt x="20" y="75"/>
                    </a:cubicBezTo>
                    <a:cubicBezTo>
                      <a:pt x="20" y="75"/>
                      <a:pt x="27" y="59"/>
                      <a:pt x="27" y="44"/>
                    </a:cubicBezTo>
                    <a:cubicBezTo>
                      <a:pt x="28" y="28"/>
                      <a:pt x="27" y="4"/>
                      <a:pt x="29" y="0"/>
                    </a:cubicBezTo>
                    <a:cubicBezTo>
                      <a:pt x="29" y="0"/>
                      <a:pt x="27" y="1"/>
                      <a:pt x="25" y="4"/>
                    </a:cubicBezTo>
                    <a:cubicBezTo>
                      <a:pt x="25" y="4"/>
                      <a:pt x="10" y="7"/>
                      <a:pt x="7" y="9"/>
                    </a:cubicBezTo>
                    <a:cubicBezTo>
                      <a:pt x="7" y="9"/>
                      <a:pt x="2" y="22"/>
                      <a:pt x="0" y="46"/>
                    </a:cubicBezTo>
                    <a:cubicBezTo>
                      <a:pt x="0" y="46"/>
                      <a:pt x="2" y="61"/>
                      <a:pt x="3" y="63"/>
                    </a:cubicBezTo>
                    <a:cubicBezTo>
                      <a:pt x="4" y="65"/>
                      <a:pt x="8" y="76"/>
                      <a:pt x="12" y="84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15" name="Freeform 98"/>
              <p:cNvSpPr>
                <a:spLocks/>
              </p:cNvSpPr>
              <p:nvPr/>
            </p:nvSpPr>
            <p:spPr bwMode="auto">
              <a:xfrm>
                <a:off x="119063" y="3913188"/>
                <a:ext cx="515938" cy="136525"/>
              </a:xfrm>
              <a:custGeom>
                <a:avLst/>
                <a:gdLst>
                  <a:gd name="T0" fmla="*/ 2147483647 w 34"/>
                  <a:gd name="T1" fmla="*/ 0 h 9"/>
                  <a:gd name="T2" fmla="*/ 2147483647 w 34"/>
                  <a:gd name="T3" fmla="*/ 2147483647 h 9"/>
                  <a:gd name="T4" fmla="*/ 0 w 34"/>
                  <a:gd name="T5" fmla="*/ 2147483647 h 9"/>
                  <a:gd name="T6" fmla="*/ 2147483647 w 34"/>
                  <a:gd name="T7" fmla="*/ 2147483647 h 9"/>
                  <a:gd name="T8" fmla="*/ 2147483647 w 34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9">
                    <a:moveTo>
                      <a:pt x="32" y="0"/>
                    </a:moveTo>
                    <a:cubicBezTo>
                      <a:pt x="21" y="5"/>
                      <a:pt x="7" y="4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20" y="9"/>
                      <a:pt x="34" y="4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16" name="Freeform 99"/>
              <p:cNvSpPr>
                <a:spLocks/>
              </p:cNvSpPr>
              <p:nvPr/>
            </p:nvSpPr>
            <p:spPr bwMode="auto">
              <a:xfrm>
                <a:off x="12700" y="3109913"/>
                <a:ext cx="150813" cy="696913"/>
              </a:xfrm>
              <a:custGeom>
                <a:avLst/>
                <a:gdLst>
                  <a:gd name="T0" fmla="*/ 2147483647 w 10"/>
                  <a:gd name="T1" fmla="*/ 2147483647 h 46"/>
                  <a:gd name="T2" fmla="*/ 2147483647 w 10"/>
                  <a:gd name="T3" fmla="*/ 2147483647 h 46"/>
                  <a:gd name="T4" fmla="*/ 2147483647 w 10"/>
                  <a:gd name="T5" fmla="*/ 2147483647 h 46"/>
                  <a:gd name="T6" fmla="*/ 2147483647 w 10"/>
                  <a:gd name="T7" fmla="*/ 2147483647 h 46"/>
                  <a:gd name="T8" fmla="*/ 2147483647 w 10"/>
                  <a:gd name="T9" fmla="*/ 2147483647 h 46"/>
                  <a:gd name="T10" fmla="*/ 2147483647 w 10"/>
                  <a:gd name="T11" fmla="*/ 0 h 46"/>
                  <a:gd name="T12" fmla="*/ 2147483647 w 10"/>
                  <a:gd name="T13" fmla="*/ 2147483647 h 46"/>
                  <a:gd name="T14" fmla="*/ 0 w 10"/>
                  <a:gd name="T15" fmla="*/ 2147483647 h 46"/>
                  <a:gd name="T16" fmla="*/ 2147483647 w 10"/>
                  <a:gd name="T17" fmla="*/ 2147483647 h 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" h="46">
                    <a:moveTo>
                      <a:pt x="8" y="46"/>
                    </a:moveTo>
                    <a:cubicBezTo>
                      <a:pt x="9" y="43"/>
                      <a:pt x="9" y="39"/>
                      <a:pt x="9" y="36"/>
                    </a:cubicBezTo>
                    <a:cubicBezTo>
                      <a:pt x="10" y="35"/>
                      <a:pt x="10" y="34"/>
                      <a:pt x="10" y="34"/>
                    </a:cubicBezTo>
                    <a:cubicBezTo>
                      <a:pt x="6" y="23"/>
                      <a:pt x="1" y="5"/>
                      <a:pt x="1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2"/>
                      <a:pt x="1" y="0"/>
                      <a:pt x="1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4" y="22"/>
                      <a:pt x="7" y="38"/>
                      <a:pt x="8" y="4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17" name="Freeform 100"/>
              <p:cNvSpPr>
                <a:spLocks/>
              </p:cNvSpPr>
              <p:nvPr/>
            </p:nvSpPr>
            <p:spPr bwMode="auto">
              <a:xfrm>
                <a:off x="26988" y="3443288"/>
                <a:ext cx="0" cy="74613"/>
              </a:xfrm>
              <a:custGeom>
                <a:avLst/>
                <a:gdLst>
                  <a:gd name="T0" fmla="*/ 2147483647 h 5"/>
                  <a:gd name="T1" fmla="*/ 2147483647 h 5"/>
                  <a:gd name="T2" fmla="*/ 2147483647 h 5"/>
                  <a:gd name="T3" fmla="*/ 2147483647 h 5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0" y="T0"/>
                  </a:cxn>
                  <a:cxn ang="T5">
                    <a:pos x="0" y="T1"/>
                  </a:cxn>
                  <a:cxn ang="T6">
                    <a:pos x="0" y="T2"/>
                  </a:cxn>
                  <a:cxn ang="T7">
                    <a:pos x="0" y="T3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cubicBezTo>
                      <a:pt x="0" y="0"/>
                      <a:pt x="0" y="1"/>
                      <a:pt x="0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18" name="Freeform 101"/>
              <p:cNvSpPr>
                <a:spLocks/>
              </p:cNvSpPr>
              <p:nvPr/>
            </p:nvSpPr>
            <p:spPr bwMode="auto">
              <a:xfrm>
                <a:off x="-215900" y="3200401"/>
                <a:ext cx="288925" cy="923925"/>
              </a:xfrm>
              <a:custGeom>
                <a:avLst/>
                <a:gdLst>
                  <a:gd name="T0" fmla="*/ 2147483647 w 19"/>
                  <a:gd name="T1" fmla="*/ 2147483647 h 61"/>
                  <a:gd name="T2" fmla="*/ 2147483647 w 19"/>
                  <a:gd name="T3" fmla="*/ 2147483647 h 61"/>
                  <a:gd name="T4" fmla="*/ 2147483647 w 19"/>
                  <a:gd name="T5" fmla="*/ 2147483647 h 61"/>
                  <a:gd name="T6" fmla="*/ 2147483647 w 19"/>
                  <a:gd name="T7" fmla="*/ 2147483647 h 61"/>
                  <a:gd name="T8" fmla="*/ 2147483647 w 19"/>
                  <a:gd name="T9" fmla="*/ 2147483647 h 61"/>
                  <a:gd name="T10" fmla="*/ 2147483647 w 19"/>
                  <a:gd name="T11" fmla="*/ 2147483647 h 61"/>
                  <a:gd name="T12" fmla="*/ 2147483647 w 19"/>
                  <a:gd name="T13" fmla="*/ 2147483647 h 61"/>
                  <a:gd name="T14" fmla="*/ 2147483647 w 19"/>
                  <a:gd name="T15" fmla="*/ 0 h 61"/>
                  <a:gd name="T16" fmla="*/ 2147483647 w 19"/>
                  <a:gd name="T17" fmla="*/ 2147483647 h 61"/>
                  <a:gd name="T18" fmla="*/ 0 w 19"/>
                  <a:gd name="T19" fmla="*/ 2147483647 h 61"/>
                  <a:gd name="T20" fmla="*/ 2147483647 w 19"/>
                  <a:gd name="T21" fmla="*/ 2147483647 h 61"/>
                  <a:gd name="T22" fmla="*/ 2147483647 w 19"/>
                  <a:gd name="T23" fmla="*/ 2147483647 h 61"/>
                  <a:gd name="T24" fmla="*/ 2147483647 w 19"/>
                  <a:gd name="T25" fmla="*/ 2147483647 h 61"/>
                  <a:gd name="T26" fmla="*/ 2147483647 w 19"/>
                  <a:gd name="T27" fmla="*/ 2147483647 h 61"/>
                  <a:gd name="T28" fmla="*/ 2147483647 w 19"/>
                  <a:gd name="T29" fmla="*/ 2147483647 h 61"/>
                  <a:gd name="T30" fmla="*/ 2147483647 w 19"/>
                  <a:gd name="T31" fmla="*/ 2147483647 h 61"/>
                  <a:gd name="T32" fmla="*/ 2147483647 w 19"/>
                  <a:gd name="T33" fmla="*/ 2147483647 h 61"/>
                  <a:gd name="T34" fmla="*/ 2147483647 w 19"/>
                  <a:gd name="T35" fmla="*/ 2147483647 h 61"/>
                  <a:gd name="T36" fmla="*/ 2147483647 w 19"/>
                  <a:gd name="T37" fmla="*/ 2147483647 h 6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9" h="61">
                    <a:moveTo>
                      <a:pt x="19" y="57"/>
                    </a:moveTo>
                    <a:cubicBezTo>
                      <a:pt x="17" y="52"/>
                      <a:pt x="17" y="44"/>
                      <a:pt x="17" y="44"/>
                    </a:cubicBezTo>
                    <a:cubicBezTo>
                      <a:pt x="17" y="37"/>
                      <a:pt x="16" y="27"/>
                      <a:pt x="16" y="21"/>
                    </a:cubicBezTo>
                    <a:cubicBezTo>
                      <a:pt x="16" y="28"/>
                      <a:pt x="14" y="38"/>
                      <a:pt x="14" y="38"/>
                    </a:cubicBezTo>
                    <a:cubicBezTo>
                      <a:pt x="14" y="32"/>
                      <a:pt x="13" y="17"/>
                      <a:pt x="13" y="17"/>
                    </a:cubicBezTo>
                    <a:cubicBezTo>
                      <a:pt x="13" y="17"/>
                      <a:pt x="13" y="44"/>
                      <a:pt x="13" y="44"/>
                    </a:cubicBezTo>
                    <a:cubicBezTo>
                      <a:pt x="9" y="40"/>
                      <a:pt x="8" y="27"/>
                      <a:pt x="8" y="27"/>
                    </a:cubicBezTo>
                    <a:cubicBezTo>
                      <a:pt x="9" y="19"/>
                      <a:pt x="6" y="0"/>
                      <a:pt x="6" y="0"/>
                    </a:cubicBezTo>
                    <a:cubicBezTo>
                      <a:pt x="6" y="0"/>
                      <a:pt x="8" y="23"/>
                      <a:pt x="6" y="25"/>
                    </a:cubicBezTo>
                    <a:cubicBezTo>
                      <a:pt x="3" y="27"/>
                      <a:pt x="0" y="19"/>
                      <a:pt x="0" y="19"/>
                    </a:cubicBezTo>
                    <a:cubicBezTo>
                      <a:pt x="1" y="25"/>
                      <a:pt x="5" y="28"/>
                      <a:pt x="6" y="28"/>
                    </a:cubicBezTo>
                    <a:cubicBezTo>
                      <a:pt x="5" y="28"/>
                      <a:pt x="4" y="30"/>
                      <a:pt x="4" y="30"/>
                    </a:cubicBezTo>
                    <a:cubicBezTo>
                      <a:pt x="6" y="30"/>
                      <a:pt x="6" y="32"/>
                      <a:pt x="6" y="32"/>
                    </a:cubicBezTo>
                    <a:cubicBezTo>
                      <a:pt x="5" y="32"/>
                      <a:pt x="1" y="35"/>
                      <a:pt x="1" y="35"/>
                    </a:cubicBezTo>
                    <a:cubicBezTo>
                      <a:pt x="4" y="34"/>
                      <a:pt x="7" y="35"/>
                      <a:pt x="7" y="35"/>
                    </a:cubicBezTo>
                    <a:cubicBezTo>
                      <a:pt x="5" y="35"/>
                      <a:pt x="2" y="37"/>
                      <a:pt x="2" y="37"/>
                    </a:cubicBezTo>
                    <a:cubicBezTo>
                      <a:pt x="6" y="36"/>
                      <a:pt x="8" y="40"/>
                      <a:pt x="9" y="41"/>
                    </a:cubicBezTo>
                    <a:cubicBezTo>
                      <a:pt x="9" y="42"/>
                      <a:pt x="14" y="54"/>
                      <a:pt x="17" y="61"/>
                    </a:cubicBezTo>
                    <a:cubicBezTo>
                      <a:pt x="17" y="61"/>
                      <a:pt x="18" y="59"/>
                      <a:pt x="19" y="5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19" name="Freeform 102"/>
              <p:cNvSpPr>
                <a:spLocks/>
              </p:cNvSpPr>
              <p:nvPr/>
            </p:nvSpPr>
            <p:spPr bwMode="auto">
              <a:xfrm>
                <a:off x="422275" y="3017838"/>
                <a:ext cx="1200150" cy="1365250"/>
              </a:xfrm>
              <a:custGeom>
                <a:avLst/>
                <a:gdLst>
                  <a:gd name="T0" fmla="*/ 0 w 79"/>
                  <a:gd name="T1" fmla="*/ 2147483647 h 90"/>
                  <a:gd name="T2" fmla="*/ 2147483647 w 79"/>
                  <a:gd name="T3" fmla="*/ 2147483647 h 90"/>
                  <a:gd name="T4" fmla="*/ 2147483647 w 79"/>
                  <a:gd name="T5" fmla="*/ 2147483647 h 90"/>
                  <a:gd name="T6" fmla="*/ 2147483647 w 79"/>
                  <a:gd name="T7" fmla="*/ 2147483647 h 90"/>
                  <a:gd name="T8" fmla="*/ 2147483647 w 79"/>
                  <a:gd name="T9" fmla="*/ 2147483647 h 90"/>
                  <a:gd name="T10" fmla="*/ 2147483647 w 79"/>
                  <a:gd name="T11" fmla="*/ 2147483647 h 90"/>
                  <a:gd name="T12" fmla="*/ 2147483647 w 79"/>
                  <a:gd name="T13" fmla="*/ 2147483647 h 90"/>
                  <a:gd name="T14" fmla="*/ 2147483647 w 79"/>
                  <a:gd name="T15" fmla="*/ 2147483647 h 90"/>
                  <a:gd name="T16" fmla="*/ 2147483647 w 79"/>
                  <a:gd name="T17" fmla="*/ 2147483647 h 90"/>
                  <a:gd name="T18" fmla="*/ 2147483647 w 79"/>
                  <a:gd name="T19" fmla="*/ 2147483647 h 90"/>
                  <a:gd name="T20" fmla="*/ 2147483647 w 79"/>
                  <a:gd name="T21" fmla="*/ 2147483647 h 90"/>
                  <a:gd name="T22" fmla="*/ 2147483647 w 79"/>
                  <a:gd name="T23" fmla="*/ 2147483647 h 90"/>
                  <a:gd name="T24" fmla="*/ 2147483647 w 79"/>
                  <a:gd name="T25" fmla="*/ 2147483647 h 90"/>
                  <a:gd name="T26" fmla="*/ 2147483647 w 79"/>
                  <a:gd name="T27" fmla="*/ 2147483647 h 90"/>
                  <a:gd name="T28" fmla="*/ 2147483647 w 79"/>
                  <a:gd name="T29" fmla="*/ 2147483647 h 90"/>
                  <a:gd name="T30" fmla="*/ 2147483647 w 79"/>
                  <a:gd name="T31" fmla="*/ 2147483647 h 90"/>
                  <a:gd name="T32" fmla="*/ 2147483647 w 79"/>
                  <a:gd name="T33" fmla="*/ 2147483647 h 90"/>
                  <a:gd name="T34" fmla="*/ 2147483647 w 79"/>
                  <a:gd name="T35" fmla="*/ 2147483647 h 90"/>
                  <a:gd name="T36" fmla="*/ 2147483647 w 79"/>
                  <a:gd name="T37" fmla="*/ 0 h 90"/>
                  <a:gd name="T38" fmla="*/ 0 w 79"/>
                  <a:gd name="T39" fmla="*/ 2147483647 h 9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9" h="90">
                    <a:moveTo>
                      <a:pt x="0" y="2"/>
                    </a:moveTo>
                    <a:cubicBezTo>
                      <a:pt x="0" y="2"/>
                      <a:pt x="0" y="25"/>
                      <a:pt x="2" y="37"/>
                    </a:cubicBezTo>
                    <a:cubicBezTo>
                      <a:pt x="2" y="37"/>
                      <a:pt x="14" y="82"/>
                      <a:pt x="28" y="90"/>
                    </a:cubicBezTo>
                    <a:cubicBezTo>
                      <a:pt x="28" y="90"/>
                      <a:pt x="33" y="87"/>
                      <a:pt x="33" y="86"/>
                    </a:cubicBezTo>
                    <a:cubicBezTo>
                      <a:pt x="34" y="84"/>
                      <a:pt x="27" y="45"/>
                      <a:pt x="26" y="42"/>
                    </a:cubicBezTo>
                    <a:cubicBezTo>
                      <a:pt x="25" y="39"/>
                      <a:pt x="24" y="25"/>
                      <a:pt x="24" y="25"/>
                    </a:cubicBezTo>
                    <a:cubicBezTo>
                      <a:pt x="24" y="25"/>
                      <a:pt x="36" y="26"/>
                      <a:pt x="38" y="26"/>
                    </a:cubicBezTo>
                    <a:cubicBezTo>
                      <a:pt x="38" y="26"/>
                      <a:pt x="38" y="29"/>
                      <a:pt x="41" y="28"/>
                    </a:cubicBezTo>
                    <a:cubicBezTo>
                      <a:pt x="44" y="28"/>
                      <a:pt x="55" y="26"/>
                      <a:pt x="56" y="25"/>
                    </a:cubicBezTo>
                    <a:cubicBezTo>
                      <a:pt x="58" y="25"/>
                      <a:pt x="77" y="22"/>
                      <a:pt x="78" y="22"/>
                    </a:cubicBezTo>
                    <a:cubicBezTo>
                      <a:pt x="79" y="21"/>
                      <a:pt x="76" y="11"/>
                      <a:pt x="75" y="10"/>
                    </a:cubicBezTo>
                    <a:cubicBezTo>
                      <a:pt x="75" y="9"/>
                      <a:pt x="49" y="11"/>
                      <a:pt x="43" y="12"/>
                    </a:cubicBezTo>
                    <a:cubicBezTo>
                      <a:pt x="43" y="12"/>
                      <a:pt x="33" y="11"/>
                      <a:pt x="32" y="11"/>
                    </a:cubicBezTo>
                    <a:cubicBezTo>
                      <a:pt x="31" y="10"/>
                      <a:pt x="27" y="11"/>
                      <a:pt x="27" y="11"/>
                    </a:cubicBezTo>
                    <a:cubicBezTo>
                      <a:pt x="27" y="11"/>
                      <a:pt x="26" y="8"/>
                      <a:pt x="25" y="8"/>
                    </a:cubicBezTo>
                    <a:cubicBezTo>
                      <a:pt x="25" y="8"/>
                      <a:pt x="22" y="8"/>
                      <a:pt x="22" y="8"/>
                    </a:cubicBezTo>
                    <a:cubicBezTo>
                      <a:pt x="22" y="8"/>
                      <a:pt x="23" y="4"/>
                      <a:pt x="20" y="2"/>
                    </a:cubicBezTo>
                    <a:cubicBezTo>
                      <a:pt x="16" y="1"/>
                      <a:pt x="11" y="2"/>
                      <a:pt x="9" y="1"/>
                    </a:cubicBezTo>
                    <a:cubicBezTo>
                      <a:pt x="7" y="0"/>
                      <a:pt x="3" y="0"/>
                      <a:pt x="3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20" name="Freeform 103"/>
              <p:cNvSpPr>
                <a:spLocks/>
              </p:cNvSpPr>
              <p:nvPr/>
            </p:nvSpPr>
            <p:spPr bwMode="auto">
              <a:xfrm>
                <a:off x="422275" y="3033713"/>
                <a:ext cx="1154113" cy="1257300"/>
              </a:xfrm>
              <a:custGeom>
                <a:avLst/>
                <a:gdLst>
                  <a:gd name="T0" fmla="*/ 2147483647 w 76"/>
                  <a:gd name="T1" fmla="*/ 2147483647 h 83"/>
                  <a:gd name="T2" fmla="*/ 2147483647 w 76"/>
                  <a:gd name="T3" fmla="*/ 2147483647 h 83"/>
                  <a:gd name="T4" fmla="*/ 2147483647 w 76"/>
                  <a:gd name="T5" fmla="*/ 2147483647 h 83"/>
                  <a:gd name="T6" fmla="*/ 2147483647 w 76"/>
                  <a:gd name="T7" fmla="*/ 2147483647 h 83"/>
                  <a:gd name="T8" fmla="*/ 2147483647 w 76"/>
                  <a:gd name="T9" fmla="*/ 2147483647 h 83"/>
                  <a:gd name="T10" fmla="*/ 2147483647 w 76"/>
                  <a:gd name="T11" fmla="*/ 2147483647 h 83"/>
                  <a:gd name="T12" fmla="*/ 2147483647 w 76"/>
                  <a:gd name="T13" fmla="*/ 2147483647 h 83"/>
                  <a:gd name="T14" fmla="*/ 2147483647 w 76"/>
                  <a:gd name="T15" fmla="*/ 2147483647 h 83"/>
                  <a:gd name="T16" fmla="*/ 2147483647 w 76"/>
                  <a:gd name="T17" fmla="*/ 2147483647 h 83"/>
                  <a:gd name="T18" fmla="*/ 2147483647 w 76"/>
                  <a:gd name="T19" fmla="*/ 2147483647 h 83"/>
                  <a:gd name="T20" fmla="*/ 2147483647 w 76"/>
                  <a:gd name="T21" fmla="*/ 2147483647 h 83"/>
                  <a:gd name="T22" fmla="*/ 2147483647 w 76"/>
                  <a:gd name="T23" fmla="*/ 2147483647 h 83"/>
                  <a:gd name="T24" fmla="*/ 2147483647 w 76"/>
                  <a:gd name="T25" fmla="*/ 2147483647 h 83"/>
                  <a:gd name="T26" fmla="*/ 2147483647 w 76"/>
                  <a:gd name="T27" fmla="*/ 2147483647 h 83"/>
                  <a:gd name="T28" fmla="*/ 2147483647 w 76"/>
                  <a:gd name="T29" fmla="*/ 2147483647 h 83"/>
                  <a:gd name="T30" fmla="*/ 2147483647 w 76"/>
                  <a:gd name="T31" fmla="*/ 2147483647 h 83"/>
                  <a:gd name="T32" fmla="*/ 2147483647 w 76"/>
                  <a:gd name="T33" fmla="*/ 2147483647 h 83"/>
                  <a:gd name="T34" fmla="*/ 2147483647 w 76"/>
                  <a:gd name="T35" fmla="*/ 2147483647 h 83"/>
                  <a:gd name="T36" fmla="*/ 2147483647 w 76"/>
                  <a:gd name="T37" fmla="*/ 2147483647 h 83"/>
                  <a:gd name="T38" fmla="*/ 2147483647 w 76"/>
                  <a:gd name="T39" fmla="*/ 2147483647 h 83"/>
                  <a:gd name="T40" fmla="*/ 2147483647 w 76"/>
                  <a:gd name="T41" fmla="*/ 0 h 83"/>
                  <a:gd name="T42" fmla="*/ 0 w 76"/>
                  <a:gd name="T43" fmla="*/ 2147483647 h 83"/>
                  <a:gd name="T44" fmla="*/ 0 w 76"/>
                  <a:gd name="T45" fmla="*/ 2147483647 h 83"/>
                  <a:gd name="T46" fmla="*/ 2147483647 w 76"/>
                  <a:gd name="T47" fmla="*/ 2147483647 h 83"/>
                  <a:gd name="T48" fmla="*/ 2147483647 w 76"/>
                  <a:gd name="T49" fmla="*/ 2147483647 h 83"/>
                  <a:gd name="T50" fmla="*/ 2147483647 w 76"/>
                  <a:gd name="T51" fmla="*/ 2147483647 h 83"/>
                  <a:gd name="T52" fmla="*/ 2147483647 w 76"/>
                  <a:gd name="T53" fmla="*/ 2147483647 h 83"/>
                  <a:gd name="T54" fmla="*/ 2147483647 w 76"/>
                  <a:gd name="T55" fmla="*/ 2147483647 h 83"/>
                  <a:gd name="T56" fmla="*/ 2147483647 w 76"/>
                  <a:gd name="T57" fmla="*/ 2147483647 h 83"/>
                  <a:gd name="T58" fmla="*/ 2147483647 w 76"/>
                  <a:gd name="T59" fmla="*/ 2147483647 h 83"/>
                  <a:gd name="T60" fmla="*/ 2147483647 w 76"/>
                  <a:gd name="T61" fmla="*/ 2147483647 h 83"/>
                  <a:gd name="T62" fmla="*/ 2147483647 w 76"/>
                  <a:gd name="T63" fmla="*/ 2147483647 h 83"/>
                  <a:gd name="T64" fmla="*/ 2147483647 w 76"/>
                  <a:gd name="T65" fmla="*/ 2147483647 h 83"/>
                  <a:gd name="T66" fmla="*/ 2147483647 w 76"/>
                  <a:gd name="T67" fmla="*/ 2147483647 h 83"/>
                  <a:gd name="T68" fmla="*/ 2147483647 w 76"/>
                  <a:gd name="T69" fmla="*/ 2147483647 h 83"/>
                  <a:gd name="T70" fmla="*/ 2147483647 w 76"/>
                  <a:gd name="T71" fmla="*/ 2147483647 h 83"/>
                  <a:gd name="T72" fmla="*/ 2147483647 w 76"/>
                  <a:gd name="T73" fmla="*/ 2147483647 h 83"/>
                  <a:gd name="T74" fmla="*/ 2147483647 w 76"/>
                  <a:gd name="T75" fmla="*/ 2147483647 h 83"/>
                  <a:gd name="T76" fmla="*/ 2147483647 w 76"/>
                  <a:gd name="T77" fmla="*/ 2147483647 h 83"/>
                  <a:gd name="T78" fmla="*/ 2147483647 w 76"/>
                  <a:gd name="T79" fmla="*/ 2147483647 h 83"/>
                  <a:gd name="T80" fmla="*/ 2147483647 w 76"/>
                  <a:gd name="T81" fmla="*/ 2147483647 h 83"/>
                  <a:gd name="T82" fmla="*/ 2147483647 w 76"/>
                  <a:gd name="T83" fmla="*/ 2147483647 h 8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76" h="83">
                    <a:moveTo>
                      <a:pt x="74" y="10"/>
                    </a:moveTo>
                    <a:cubicBezTo>
                      <a:pt x="72" y="9"/>
                      <a:pt x="45" y="13"/>
                      <a:pt x="45" y="13"/>
                    </a:cubicBezTo>
                    <a:cubicBezTo>
                      <a:pt x="45" y="13"/>
                      <a:pt x="35" y="21"/>
                      <a:pt x="31" y="21"/>
                    </a:cubicBezTo>
                    <a:cubicBezTo>
                      <a:pt x="31" y="21"/>
                      <a:pt x="41" y="16"/>
                      <a:pt x="39" y="13"/>
                    </a:cubicBezTo>
                    <a:cubicBezTo>
                      <a:pt x="37" y="10"/>
                      <a:pt x="29" y="21"/>
                      <a:pt x="29" y="21"/>
                    </a:cubicBezTo>
                    <a:cubicBezTo>
                      <a:pt x="29" y="21"/>
                      <a:pt x="31" y="15"/>
                      <a:pt x="35" y="13"/>
                    </a:cubicBezTo>
                    <a:cubicBezTo>
                      <a:pt x="35" y="13"/>
                      <a:pt x="30" y="11"/>
                      <a:pt x="26" y="20"/>
                    </a:cubicBezTo>
                    <a:cubicBezTo>
                      <a:pt x="26" y="20"/>
                      <a:pt x="27" y="15"/>
                      <a:pt x="28" y="13"/>
                    </a:cubicBezTo>
                    <a:cubicBezTo>
                      <a:pt x="29" y="13"/>
                      <a:pt x="29" y="12"/>
                      <a:pt x="29" y="12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5" y="13"/>
                      <a:pt x="24" y="18"/>
                      <a:pt x="24" y="18"/>
                    </a:cubicBezTo>
                    <a:cubicBezTo>
                      <a:pt x="24" y="18"/>
                      <a:pt x="22" y="12"/>
                      <a:pt x="25" y="11"/>
                    </a:cubicBezTo>
                    <a:cubicBezTo>
                      <a:pt x="25" y="11"/>
                      <a:pt x="21" y="9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21"/>
                      <a:pt x="16" y="6"/>
                      <a:pt x="21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18" y="1"/>
                      <a:pt x="17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9" y="1"/>
                      <a:pt x="9" y="1"/>
                    </a:cubicBezTo>
                    <a:cubicBezTo>
                      <a:pt x="10" y="1"/>
                      <a:pt x="11" y="4"/>
                      <a:pt x="13" y="4"/>
                    </a:cubicBezTo>
                    <a:cubicBezTo>
                      <a:pt x="13" y="4"/>
                      <a:pt x="5" y="4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" y="4"/>
                      <a:pt x="4" y="6"/>
                      <a:pt x="5" y="6"/>
                    </a:cubicBezTo>
                    <a:cubicBezTo>
                      <a:pt x="7" y="7"/>
                      <a:pt x="2" y="11"/>
                      <a:pt x="2" y="22"/>
                    </a:cubicBezTo>
                    <a:cubicBezTo>
                      <a:pt x="2" y="26"/>
                      <a:pt x="2" y="30"/>
                      <a:pt x="1" y="33"/>
                    </a:cubicBezTo>
                    <a:cubicBezTo>
                      <a:pt x="1" y="34"/>
                      <a:pt x="2" y="35"/>
                      <a:pt x="2" y="36"/>
                    </a:cubicBezTo>
                    <a:cubicBezTo>
                      <a:pt x="2" y="36"/>
                      <a:pt x="2" y="38"/>
                      <a:pt x="3" y="4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6" y="42"/>
                      <a:pt x="8" y="42"/>
                    </a:cubicBezTo>
                    <a:cubicBezTo>
                      <a:pt x="10" y="43"/>
                      <a:pt x="20" y="74"/>
                      <a:pt x="21" y="74"/>
                    </a:cubicBezTo>
                    <a:cubicBezTo>
                      <a:pt x="22" y="75"/>
                      <a:pt x="28" y="83"/>
                      <a:pt x="28" y="83"/>
                    </a:cubicBezTo>
                    <a:cubicBezTo>
                      <a:pt x="28" y="83"/>
                      <a:pt x="25" y="54"/>
                      <a:pt x="25" y="51"/>
                    </a:cubicBezTo>
                    <a:cubicBezTo>
                      <a:pt x="25" y="49"/>
                      <a:pt x="23" y="23"/>
                      <a:pt x="23" y="23"/>
                    </a:cubicBezTo>
                    <a:cubicBezTo>
                      <a:pt x="23" y="23"/>
                      <a:pt x="32" y="23"/>
                      <a:pt x="33" y="22"/>
                    </a:cubicBezTo>
                    <a:cubicBezTo>
                      <a:pt x="35" y="22"/>
                      <a:pt x="41" y="21"/>
                      <a:pt x="43" y="21"/>
                    </a:cubicBezTo>
                    <a:cubicBezTo>
                      <a:pt x="43" y="21"/>
                      <a:pt x="40" y="22"/>
                      <a:pt x="41" y="23"/>
                    </a:cubicBezTo>
                    <a:cubicBezTo>
                      <a:pt x="42" y="25"/>
                      <a:pt x="49" y="23"/>
                      <a:pt x="52" y="22"/>
                    </a:cubicBezTo>
                    <a:cubicBezTo>
                      <a:pt x="54" y="22"/>
                      <a:pt x="76" y="19"/>
                      <a:pt x="76" y="19"/>
                    </a:cubicBezTo>
                    <a:cubicBezTo>
                      <a:pt x="76" y="19"/>
                      <a:pt x="76" y="11"/>
                      <a:pt x="74" y="10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3121" name="Freeform 104"/>
              <p:cNvSpPr>
                <a:spLocks/>
              </p:cNvSpPr>
              <p:nvPr/>
            </p:nvSpPr>
            <p:spPr bwMode="auto">
              <a:xfrm>
                <a:off x="179388" y="3048001"/>
                <a:ext cx="196850" cy="819150"/>
              </a:xfrm>
              <a:custGeom>
                <a:avLst/>
                <a:gdLst>
                  <a:gd name="T0" fmla="*/ 0 w 13"/>
                  <a:gd name="T1" fmla="*/ 2147483647 h 54"/>
                  <a:gd name="T2" fmla="*/ 2147483647 w 13"/>
                  <a:gd name="T3" fmla="*/ 2147483647 h 54"/>
                  <a:gd name="T4" fmla="*/ 2147483647 w 13"/>
                  <a:gd name="T5" fmla="*/ 2147483647 h 54"/>
                  <a:gd name="T6" fmla="*/ 2147483647 w 13"/>
                  <a:gd name="T7" fmla="*/ 2147483647 h 54"/>
                  <a:gd name="T8" fmla="*/ 2147483647 w 13"/>
                  <a:gd name="T9" fmla="*/ 2147483647 h 54"/>
                  <a:gd name="T10" fmla="*/ 2147483647 w 13"/>
                  <a:gd name="T11" fmla="*/ 2147483647 h 54"/>
                  <a:gd name="T12" fmla="*/ 2147483647 w 13"/>
                  <a:gd name="T13" fmla="*/ 2147483647 h 54"/>
                  <a:gd name="T14" fmla="*/ 2147483647 w 13"/>
                  <a:gd name="T15" fmla="*/ 2147483647 h 54"/>
                  <a:gd name="T16" fmla="*/ 2147483647 w 13"/>
                  <a:gd name="T17" fmla="*/ 2147483647 h 54"/>
                  <a:gd name="T18" fmla="*/ 0 w 13"/>
                  <a:gd name="T19" fmla="*/ 2147483647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" h="54">
                    <a:moveTo>
                      <a:pt x="0" y="49"/>
                    </a:moveTo>
                    <a:cubicBezTo>
                      <a:pt x="7" y="54"/>
                      <a:pt x="7" y="54"/>
                      <a:pt x="7" y="54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1" y="13"/>
                      <a:pt x="11" y="12"/>
                    </a:cubicBezTo>
                    <a:cubicBezTo>
                      <a:pt x="11" y="11"/>
                      <a:pt x="9" y="7"/>
                      <a:pt x="9" y="7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9" y="0"/>
                      <a:pt x="7" y="1"/>
                    </a:cubicBezTo>
                    <a:cubicBezTo>
                      <a:pt x="5" y="2"/>
                      <a:pt x="4" y="6"/>
                      <a:pt x="4" y="6"/>
                    </a:cubicBezTo>
                    <a:cubicBezTo>
                      <a:pt x="2" y="11"/>
                      <a:pt x="2" y="11"/>
                      <a:pt x="2" y="11"/>
                    </a:cubicBez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  <p:sp>
          <p:nvSpPr>
            <p:cNvPr id="58" name="矩形 1"/>
            <p:cNvSpPr>
              <a:spLocks noChangeArrowheads="1"/>
            </p:cNvSpPr>
            <p:nvPr/>
          </p:nvSpPr>
          <p:spPr bwMode="auto">
            <a:xfrm>
              <a:off x="2121333" y="1895674"/>
              <a:ext cx="1269835" cy="439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>
                <a:defRPr/>
              </a:pP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是国内顶尖的</a:t>
              </a:r>
              <a:r>
                <a: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坚持精益求精、拒绝平庸的做事精神。</a:t>
              </a:r>
              <a:endPara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041" name="矩形 1"/>
            <p:cNvSpPr>
              <a:spLocks noChangeArrowheads="1"/>
            </p:cNvSpPr>
            <p:nvPr/>
          </p:nvSpPr>
          <p:spPr bwMode="auto">
            <a:xfrm>
              <a:off x="2611369" y="3363791"/>
              <a:ext cx="965094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图表研究院</a:t>
              </a:r>
              <a:endParaRPr lang="zh-CN" altLang="zh-CN" sz="16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68"/>
            <p:cNvSpPr txBox="1"/>
            <p:nvPr/>
          </p:nvSpPr>
          <p:spPr>
            <a:xfrm>
              <a:off x="3175001" y="2254932"/>
              <a:ext cx="421269" cy="6232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altLang="zh-CN" sz="48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15A3A5"/>
                      </a:gs>
                      <a:gs pos="49000">
                        <a:srgbClr val="15A3A5"/>
                      </a:gs>
                      <a:gs pos="50000">
                        <a:srgbClr val="006D7C"/>
                      </a:gs>
                      <a:gs pos="96000">
                        <a:srgbClr val="006D7C"/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 pitchFamily="34" charset="0"/>
                </a:rPr>
                <a:t>01</a:t>
              </a:r>
              <a:endParaRPr lang="zh-CN" altLang="en-US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15A3A5"/>
                    </a:gs>
                    <a:gs pos="49000">
                      <a:srgbClr val="15A3A5"/>
                    </a:gs>
                    <a:gs pos="50000">
                      <a:srgbClr val="006D7C"/>
                    </a:gs>
                    <a:gs pos="96000">
                      <a:srgbClr val="006D7C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63" name="TextBox 73"/>
            <p:cNvSpPr txBox="1"/>
            <p:nvPr/>
          </p:nvSpPr>
          <p:spPr>
            <a:xfrm>
              <a:off x="3717675" y="2262327"/>
              <a:ext cx="463649" cy="6232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altLang="zh-CN" sz="48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F5639A"/>
                      </a:gs>
                      <a:gs pos="49000">
                        <a:srgbClr val="F5639A"/>
                      </a:gs>
                      <a:gs pos="50000">
                        <a:srgbClr val="D42C60"/>
                      </a:gs>
                      <a:gs pos="95000">
                        <a:srgbClr val="D42C60"/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 pitchFamily="34" charset="0"/>
                </a:rPr>
                <a:t>02</a:t>
              </a:r>
              <a:endParaRPr lang="zh-CN" altLang="en-US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5639A"/>
                    </a:gs>
                    <a:gs pos="49000">
                      <a:srgbClr val="F5639A"/>
                    </a:gs>
                    <a:gs pos="50000">
                      <a:srgbClr val="D42C60"/>
                    </a:gs>
                    <a:gs pos="95000">
                      <a:srgbClr val="D42C6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64" name="TextBox 74"/>
            <p:cNvSpPr txBox="1"/>
            <p:nvPr/>
          </p:nvSpPr>
          <p:spPr>
            <a:xfrm>
              <a:off x="3718753" y="2730115"/>
              <a:ext cx="473567" cy="6232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altLang="zh-CN" sz="48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15A3A5"/>
                      </a:gs>
                      <a:gs pos="49000">
                        <a:srgbClr val="15A3A5"/>
                      </a:gs>
                      <a:gs pos="50000">
                        <a:srgbClr val="006D7C"/>
                      </a:gs>
                      <a:gs pos="95000">
                        <a:srgbClr val="006D7C"/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Impact" pitchFamily="34" charset="0"/>
                </a:rPr>
                <a:t>03</a:t>
              </a:r>
              <a:endParaRPr lang="zh-CN" altLang="en-US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15A3A5"/>
                    </a:gs>
                    <a:gs pos="49000">
                      <a:srgbClr val="15A3A5"/>
                    </a:gs>
                    <a:gs pos="50000">
                      <a:srgbClr val="006D7C"/>
                    </a:gs>
                    <a:gs pos="95000">
                      <a:srgbClr val="006D7C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flipH="1">
              <a:off x="829173" y="4780465"/>
              <a:ext cx="1356455" cy="22383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43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44" name="椭圆 143"/>
            <p:cNvSpPr>
              <a:spLocks noChangeArrowheads="1"/>
            </p:cNvSpPr>
            <p:nvPr/>
          </p:nvSpPr>
          <p:spPr bwMode="auto">
            <a:xfrm rot="16200000">
              <a:off x="4627503" y="1940028"/>
              <a:ext cx="1389168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5" name="椭圆 144"/>
            <p:cNvSpPr>
              <a:spLocks noChangeArrowheads="1"/>
            </p:cNvSpPr>
            <p:nvPr/>
          </p:nvSpPr>
          <p:spPr bwMode="auto">
            <a:xfrm rot="16200000">
              <a:off x="4897202" y="3995674"/>
              <a:ext cx="1453409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6" name="椭圆 145"/>
            <p:cNvSpPr>
              <a:spLocks noChangeArrowheads="1"/>
            </p:cNvSpPr>
            <p:nvPr/>
          </p:nvSpPr>
          <p:spPr bwMode="auto">
            <a:xfrm rot="16200000">
              <a:off x="2826165" y="1781627"/>
              <a:ext cx="1379221" cy="7914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" name="椭圆 146"/>
            <p:cNvSpPr>
              <a:spLocks noChangeArrowheads="1"/>
            </p:cNvSpPr>
            <p:nvPr/>
          </p:nvSpPr>
          <p:spPr bwMode="auto">
            <a:xfrm rot="16200000">
              <a:off x="1735847" y="3551128"/>
              <a:ext cx="814306" cy="499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48" name="图片 147"/>
            <p:cNvPicPr>
              <a:picLocks noChangeAspect="1"/>
            </p:cNvPicPr>
            <p:nvPr/>
          </p:nvPicPr>
          <p:blipFill rotWithShape="1">
            <a:blip r:embed="rId2"/>
            <a:srcRect l="3275" r="72575"/>
            <a:stretch/>
          </p:blipFill>
          <p:spPr>
            <a:xfrm>
              <a:off x="2383873" y="3162458"/>
              <a:ext cx="360769" cy="414324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0" name="矩形 149"/>
            <p:cNvSpPr/>
            <p:nvPr/>
          </p:nvSpPr>
          <p:spPr>
            <a:xfrm>
              <a:off x="2105259" y="1539689"/>
              <a:ext cx="1520767" cy="3000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333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  <a:endParaRPr lang="zh-CN" altLang="zh-CN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1" name="椭圆 150"/>
            <p:cNvSpPr>
              <a:spLocks noChangeArrowheads="1"/>
            </p:cNvSpPr>
            <p:nvPr/>
          </p:nvSpPr>
          <p:spPr bwMode="auto">
            <a:xfrm>
              <a:off x="2263246" y="4001774"/>
              <a:ext cx="11231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2" name="椭圆 151"/>
            <p:cNvSpPr>
              <a:spLocks noChangeArrowheads="1"/>
            </p:cNvSpPr>
            <p:nvPr/>
          </p:nvSpPr>
          <p:spPr bwMode="auto">
            <a:xfrm>
              <a:off x="2330129" y="2935976"/>
              <a:ext cx="11231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3" name="椭圆 152"/>
            <p:cNvSpPr>
              <a:spLocks noChangeArrowheads="1"/>
            </p:cNvSpPr>
            <p:nvPr/>
          </p:nvSpPr>
          <p:spPr bwMode="auto">
            <a:xfrm>
              <a:off x="1954810" y="2593011"/>
              <a:ext cx="11231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4" name="椭圆 153"/>
            <p:cNvSpPr>
              <a:spLocks noChangeArrowheads="1"/>
            </p:cNvSpPr>
            <p:nvPr/>
          </p:nvSpPr>
          <p:spPr bwMode="auto">
            <a:xfrm>
              <a:off x="2167984" y="786995"/>
              <a:ext cx="11231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5" name="椭圆 154"/>
            <p:cNvSpPr>
              <a:spLocks noChangeArrowheads="1"/>
            </p:cNvSpPr>
            <p:nvPr/>
          </p:nvSpPr>
          <p:spPr bwMode="auto">
            <a:xfrm>
              <a:off x="4080874" y="954147"/>
              <a:ext cx="11231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6" name="椭圆 155"/>
            <p:cNvSpPr>
              <a:spLocks noChangeArrowheads="1"/>
            </p:cNvSpPr>
            <p:nvPr/>
          </p:nvSpPr>
          <p:spPr bwMode="auto">
            <a:xfrm>
              <a:off x="3779053" y="4713133"/>
              <a:ext cx="1827628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57" name="Picture 6" descr="C:\Users\admin\Desktop\shutterstock_113419756 [转换]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27599" y="1131318"/>
              <a:ext cx="464356" cy="4452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8" name="Picture 7" descr="C:\Users\admin\Desktop\shutterstock_113419756 [转换]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048411" y="1311097"/>
              <a:ext cx="482216" cy="37741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" name="矩形 1"/>
            <p:cNvSpPr>
              <a:spLocks noChangeArrowheads="1"/>
            </p:cNvSpPr>
            <p:nvPr/>
          </p:nvSpPr>
          <p:spPr bwMode="auto">
            <a:xfrm>
              <a:off x="3956433" y="1951632"/>
              <a:ext cx="1069805" cy="315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>
                <a:defRPr/>
              </a:pP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是国内最活跃的</a:t>
              </a:r>
              <a:r>
                <a: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学习论坛，有着丰富的</a:t>
              </a:r>
              <a:r>
                <a:rPr lang="en-US" altLang="zh-CN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素材。</a:t>
              </a:r>
              <a:endPara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3962684" y="1649223"/>
              <a:ext cx="1519873" cy="3000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333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锐普</a:t>
              </a:r>
              <a:r>
                <a:rPr lang="en-US" altLang="zh-CN" sz="1333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333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论坛</a:t>
              </a:r>
              <a:endParaRPr lang="zh-CN" altLang="zh-CN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61" name="Picture 3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4028765" y="3292232"/>
              <a:ext cx="437566" cy="39408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2" name="矩形 1"/>
            <p:cNvSpPr>
              <a:spLocks noChangeArrowheads="1"/>
            </p:cNvSpPr>
            <p:nvPr/>
          </p:nvSpPr>
          <p:spPr bwMode="auto">
            <a:xfrm>
              <a:off x="3945717" y="3967294"/>
              <a:ext cx="1260906" cy="31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>
                <a:defRPr/>
              </a:pPr>
              <a:r>
                <a:rPr lang="zh-CN" altLang="en-US" sz="1067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</a:t>
              </a:r>
              <a:endParaRPr lang="zh-CN" altLang="en-US" sz="10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3951075" y="3617262"/>
              <a:ext cx="1520766" cy="3000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333" b="1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演界网</a:t>
              </a:r>
              <a:endParaRPr lang="zh-CN" altLang="zh-CN" sz="1333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5" name="椭圆 164"/>
            <p:cNvSpPr>
              <a:spLocks noChangeArrowheads="1"/>
            </p:cNvSpPr>
            <p:nvPr/>
          </p:nvSpPr>
          <p:spPr bwMode="auto">
            <a:xfrm rot="16200000">
              <a:off x="919799" y="1754645"/>
              <a:ext cx="187652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7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67" name="直接连接符 166"/>
            <p:cNvCxnSpPr/>
            <p:nvPr/>
          </p:nvCxnSpPr>
          <p:spPr>
            <a:xfrm>
              <a:off x="2199024" y="1809952"/>
              <a:ext cx="1251976" cy="0"/>
            </a:xfrm>
            <a:prstGeom prst="line">
              <a:avLst/>
            </a:prstGeom>
            <a:ln>
              <a:solidFill>
                <a:srgbClr val="006D7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4048411" y="1924248"/>
              <a:ext cx="977827" cy="0"/>
            </a:xfrm>
            <a:prstGeom prst="line">
              <a:avLst/>
            </a:prstGeom>
            <a:ln>
              <a:solidFill>
                <a:srgbClr val="C2195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V="1">
              <a:off x="4048411" y="3885144"/>
              <a:ext cx="1155532" cy="17858"/>
            </a:xfrm>
            <a:prstGeom prst="line">
              <a:avLst/>
            </a:prstGeom>
            <a:ln>
              <a:solidFill>
                <a:srgbClr val="006D7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/>
          <p:cNvSpPr txBox="1"/>
          <p:nvPr/>
        </p:nvSpPr>
        <p:spPr>
          <a:xfrm>
            <a:off x="3886199" y="5741562"/>
            <a:ext cx="2651125" cy="4206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133" dirty="0">
                <a:solidFill>
                  <a:prstClr val="black"/>
                </a:solidFill>
                <a:latin typeface="经典特宋简" panose="02010609010101010101" pitchFamily="49" charset="-122"/>
                <a:ea typeface="经典特宋简" panose="02010609010101010101" pitchFamily="49" charset="-122"/>
                <a:cs typeface="经典特宋简" panose="02010609010101010101" pitchFamily="49" charset="-122"/>
              </a:rPr>
              <a:t>橱窗式三项发散关系</a:t>
            </a:r>
          </a:p>
        </p:txBody>
      </p:sp>
    </p:spTree>
    <p:extLst>
      <p:ext uri="{BB962C8B-B14F-4D97-AF65-F5344CB8AC3E}">
        <p14:creationId xmlns:p14="http://schemas.microsoft.com/office/powerpoint/2010/main" val="92691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13"/>
          <p:cNvSpPr/>
          <p:nvPr/>
        </p:nvSpPr>
        <p:spPr>
          <a:xfrm>
            <a:off x="4298950" y="4148138"/>
            <a:ext cx="2328863" cy="514350"/>
          </a:xfrm>
          <a:custGeom>
            <a:avLst/>
            <a:gdLst>
              <a:gd name="connsiteX0" fmla="*/ 0 w 2544082"/>
              <a:gd name="connsiteY0" fmla="*/ 0 h 2280363"/>
              <a:gd name="connsiteX1" fmla="*/ 2544082 w 2544082"/>
              <a:gd name="connsiteY1" fmla="*/ 0 h 2280363"/>
              <a:gd name="connsiteX2" fmla="*/ 2544082 w 2544082"/>
              <a:gd name="connsiteY2" fmla="*/ 2280363 h 2280363"/>
              <a:gd name="connsiteX3" fmla="*/ 0 w 2544082"/>
              <a:gd name="connsiteY3" fmla="*/ 2280363 h 2280363"/>
              <a:gd name="connsiteX4" fmla="*/ 0 w 2544082"/>
              <a:gd name="connsiteY4" fmla="*/ 0 h 2280363"/>
              <a:gd name="connsiteX0" fmla="*/ 0 w 3076345"/>
              <a:gd name="connsiteY0" fmla="*/ 1610436 h 2280363"/>
              <a:gd name="connsiteX1" fmla="*/ 3076345 w 3076345"/>
              <a:gd name="connsiteY1" fmla="*/ 0 h 2280363"/>
              <a:gd name="connsiteX2" fmla="*/ 3076345 w 3076345"/>
              <a:gd name="connsiteY2" fmla="*/ 2280363 h 2280363"/>
              <a:gd name="connsiteX3" fmla="*/ 532263 w 3076345"/>
              <a:gd name="connsiteY3" fmla="*/ 2280363 h 2280363"/>
              <a:gd name="connsiteX4" fmla="*/ 0 w 3076345"/>
              <a:gd name="connsiteY4" fmla="*/ 1610436 h 2280363"/>
              <a:gd name="connsiteX0" fmla="*/ 0 w 3076345"/>
              <a:gd name="connsiteY0" fmla="*/ 627797 h 1297724"/>
              <a:gd name="connsiteX1" fmla="*/ 1820751 w 3076345"/>
              <a:gd name="connsiteY1" fmla="*/ 0 h 1297724"/>
              <a:gd name="connsiteX2" fmla="*/ 3076345 w 3076345"/>
              <a:gd name="connsiteY2" fmla="*/ 1297724 h 1297724"/>
              <a:gd name="connsiteX3" fmla="*/ 532263 w 3076345"/>
              <a:gd name="connsiteY3" fmla="*/ 1297724 h 1297724"/>
              <a:gd name="connsiteX4" fmla="*/ 0 w 3076345"/>
              <a:gd name="connsiteY4" fmla="*/ 627797 h 1297724"/>
              <a:gd name="connsiteX0" fmla="*/ 0 w 3540368"/>
              <a:gd name="connsiteY0" fmla="*/ 627797 h 1297724"/>
              <a:gd name="connsiteX1" fmla="*/ 1820751 w 3540368"/>
              <a:gd name="connsiteY1" fmla="*/ 0 h 1297724"/>
              <a:gd name="connsiteX2" fmla="*/ 3540368 w 3540368"/>
              <a:gd name="connsiteY2" fmla="*/ 997474 h 1297724"/>
              <a:gd name="connsiteX3" fmla="*/ 532263 w 3540368"/>
              <a:gd name="connsiteY3" fmla="*/ 1297724 h 1297724"/>
              <a:gd name="connsiteX4" fmla="*/ 0 w 3540368"/>
              <a:gd name="connsiteY4" fmla="*/ 627797 h 1297724"/>
              <a:gd name="connsiteX0" fmla="*/ 0 w 3540368"/>
              <a:gd name="connsiteY0" fmla="*/ 627797 h 2375897"/>
              <a:gd name="connsiteX1" fmla="*/ 1820751 w 3540368"/>
              <a:gd name="connsiteY1" fmla="*/ 0 h 2375897"/>
              <a:gd name="connsiteX2" fmla="*/ 3540368 w 3540368"/>
              <a:gd name="connsiteY2" fmla="*/ 997474 h 2375897"/>
              <a:gd name="connsiteX3" fmla="*/ 1555845 w 3540368"/>
              <a:gd name="connsiteY3" fmla="*/ 2375897 h 2375897"/>
              <a:gd name="connsiteX4" fmla="*/ 0 w 3540368"/>
              <a:gd name="connsiteY4" fmla="*/ 627797 h 2375897"/>
              <a:gd name="connsiteX0" fmla="*/ 0 w 3472130"/>
              <a:gd name="connsiteY0" fmla="*/ 627797 h 2375897"/>
              <a:gd name="connsiteX1" fmla="*/ 1820751 w 3472130"/>
              <a:gd name="connsiteY1" fmla="*/ 0 h 2375897"/>
              <a:gd name="connsiteX2" fmla="*/ 3472130 w 3472130"/>
              <a:gd name="connsiteY2" fmla="*/ 997474 h 2375897"/>
              <a:gd name="connsiteX3" fmla="*/ 1555845 w 3472130"/>
              <a:gd name="connsiteY3" fmla="*/ 2375897 h 2375897"/>
              <a:gd name="connsiteX4" fmla="*/ 0 w 3472130"/>
              <a:gd name="connsiteY4" fmla="*/ 627797 h 2375897"/>
              <a:gd name="connsiteX0" fmla="*/ 0 w 3453080"/>
              <a:gd name="connsiteY0" fmla="*/ 646847 h 2375897"/>
              <a:gd name="connsiteX1" fmla="*/ 1801701 w 3453080"/>
              <a:gd name="connsiteY1" fmla="*/ 0 h 2375897"/>
              <a:gd name="connsiteX2" fmla="*/ 3453080 w 3453080"/>
              <a:gd name="connsiteY2" fmla="*/ 997474 h 2375897"/>
              <a:gd name="connsiteX3" fmla="*/ 1536795 w 3453080"/>
              <a:gd name="connsiteY3" fmla="*/ 2375897 h 2375897"/>
              <a:gd name="connsiteX4" fmla="*/ 0 w 3453080"/>
              <a:gd name="connsiteY4" fmla="*/ 646847 h 2375897"/>
              <a:gd name="connsiteX0" fmla="*/ 0 w 3453080"/>
              <a:gd name="connsiteY0" fmla="*/ 646847 h 2356847"/>
              <a:gd name="connsiteX1" fmla="*/ 1801701 w 3453080"/>
              <a:gd name="connsiteY1" fmla="*/ 0 h 2356847"/>
              <a:gd name="connsiteX2" fmla="*/ 3453080 w 3453080"/>
              <a:gd name="connsiteY2" fmla="*/ 997474 h 2356847"/>
              <a:gd name="connsiteX3" fmla="*/ 1555845 w 3453080"/>
              <a:gd name="connsiteY3" fmla="*/ 2356847 h 2356847"/>
              <a:gd name="connsiteX4" fmla="*/ 0 w 3453080"/>
              <a:gd name="connsiteY4" fmla="*/ 646847 h 2356847"/>
              <a:gd name="connsiteX0" fmla="*/ 0 w 3453080"/>
              <a:gd name="connsiteY0" fmla="*/ 646847 h 2356847"/>
              <a:gd name="connsiteX1" fmla="*/ 1801701 w 3453080"/>
              <a:gd name="connsiteY1" fmla="*/ 0 h 2356847"/>
              <a:gd name="connsiteX2" fmla="*/ 3453080 w 3453080"/>
              <a:gd name="connsiteY2" fmla="*/ 987949 h 2356847"/>
              <a:gd name="connsiteX3" fmla="*/ 1555845 w 3453080"/>
              <a:gd name="connsiteY3" fmla="*/ 2356847 h 2356847"/>
              <a:gd name="connsiteX4" fmla="*/ 0 w 3453080"/>
              <a:gd name="connsiteY4" fmla="*/ 646847 h 2356847"/>
              <a:gd name="connsiteX0" fmla="*/ 0 w 3453080"/>
              <a:gd name="connsiteY0" fmla="*/ 0 h 1710000"/>
              <a:gd name="connsiteX1" fmla="*/ 1782651 w 3453080"/>
              <a:gd name="connsiteY1" fmla="*/ 153253 h 1710000"/>
              <a:gd name="connsiteX2" fmla="*/ 3453080 w 3453080"/>
              <a:gd name="connsiteY2" fmla="*/ 341102 h 1710000"/>
              <a:gd name="connsiteX3" fmla="*/ 1555845 w 3453080"/>
              <a:gd name="connsiteY3" fmla="*/ 1710000 h 1710000"/>
              <a:gd name="connsiteX4" fmla="*/ 0 w 3453080"/>
              <a:gd name="connsiteY4" fmla="*/ 0 h 1710000"/>
              <a:gd name="connsiteX0" fmla="*/ 0 w 3453080"/>
              <a:gd name="connsiteY0" fmla="*/ 0 h 1681425"/>
              <a:gd name="connsiteX1" fmla="*/ 1782651 w 3453080"/>
              <a:gd name="connsiteY1" fmla="*/ 153253 h 1681425"/>
              <a:gd name="connsiteX2" fmla="*/ 3453080 w 3453080"/>
              <a:gd name="connsiteY2" fmla="*/ 341102 h 1681425"/>
              <a:gd name="connsiteX3" fmla="*/ 1555845 w 3453080"/>
              <a:gd name="connsiteY3" fmla="*/ 1681425 h 1681425"/>
              <a:gd name="connsiteX4" fmla="*/ 0 w 3453080"/>
              <a:gd name="connsiteY4" fmla="*/ 0 h 1681425"/>
              <a:gd name="connsiteX0" fmla="*/ 0 w 3453080"/>
              <a:gd name="connsiteY0" fmla="*/ 0 h 1129882"/>
              <a:gd name="connsiteX1" fmla="*/ 1782651 w 3453080"/>
              <a:gd name="connsiteY1" fmla="*/ 153253 h 1129882"/>
              <a:gd name="connsiteX2" fmla="*/ 3453080 w 3453080"/>
              <a:gd name="connsiteY2" fmla="*/ 341102 h 1129882"/>
              <a:gd name="connsiteX3" fmla="*/ 89903 w 3453080"/>
              <a:gd name="connsiteY3" fmla="*/ 1129882 h 1129882"/>
              <a:gd name="connsiteX4" fmla="*/ 0 w 3453080"/>
              <a:gd name="connsiteY4" fmla="*/ 0 h 1129882"/>
              <a:gd name="connsiteX0" fmla="*/ 0 w 2132280"/>
              <a:gd name="connsiteY0" fmla="*/ 0 h 1129882"/>
              <a:gd name="connsiteX1" fmla="*/ 1782651 w 2132280"/>
              <a:gd name="connsiteY1" fmla="*/ 153253 h 1129882"/>
              <a:gd name="connsiteX2" fmla="*/ 2132280 w 2132280"/>
              <a:gd name="connsiteY2" fmla="*/ 1110360 h 1129882"/>
              <a:gd name="connsiteX3" fmla="*/ 89903 w 2132280"/>
              <a:gd name="connsiteY3" fmla="*/ 1129882 h 1129882"/>
              <a:gd name="connsiteX4" fmla="*/ 0 w 2132280"/>
              <a:gd name="connsiteY4" fmla="*/ 0 h 1129882"/>
              <a:gd name="connsiteX0" fmla="*/ 0 w 2125930"/>
              <a:gd name="connsiteY0" fmla="*/ 630972 h 976629"/>
              <a:gd name="connsiteX1" fmla="*/ 1776301 w 2125930"/>
              <a:gd name="connsiteY1" fmla="*/ 0 h 976629"/>
              <a:gd name="connsiteX2" fmla="*/ 2125930 w 2125930"/>
              <a:gd name="connsiteY2" fmla="*/ 957107 h 976629"/>
              <a:gd name="connsiteX3" fmla="*/ 83553 w 2125930"/>
              <a:gd name="connsiteY3" fmla="*/ 976629 h 976629"/>
              <a:gd name="connsiteX4" fmla="*/ 0 w 2125930"/>
              <a:gd name="connsiteY4" fmla="*/ 630972 h 976629"/>
              <a:gd name="connsiteX0" fmla="*/ 0 w 2170001"/>
              <a:gd name="connsiteY0" fmla="*/ 154722 h 500379"/>
              <a:gd name="connsiteX1" fmla="*/ 2170001 w 2170001"/>
              <a:gd name="connsiteY1" fmla="*/ 0 h 500379"/>
              <a:gd name="connsiteX2" fmla="*/ 2125930 w 2170001"/>
              <a:gd name="connsiteY2" fmla="*/ 480857 h 500379"/>
              <a:gd name="connsiteX3" fmla="*/ 83553 w 2170001"/>
              <a:gd name="connsiteY3" fmla="*/ 500379 h 500379"/>
              <a:gd name="connsiteX4" fmla="*/ 0 w 2170001"/>
              <a:gd name="connsiteY4" fmla="*/ 154722 h 500379"/>
              <a:gd name="connsiteX0" fmla="*/ 0 w 2170001"/>
              <a:gd name="connsiteY0" fmla="*/ 154722 h 490854"/>
              <a:gd name="connsiteX1" fmla="*/ 2170001 w 2170001"/>
              <a:gd name="connsiteY1" fmla="*/ 0 h 490854"/>
              <a:gd name="connsiteX2" fmla="*/ 2125930 w 2170001"/>
              <a:gd name="connsiteY2" fmla="*/ 480857 h 490854"/>
              <a:gd name="connsiteX3" fmla="*/ 89903 w 2170001"/>
              <a:gd name="connsiteY3" fmla="*/ 490854 h 490854"/>
              <a:gd name="connsiteX4" fmla="*/ 0 w 2170001"/>
              <a:gd name="connsiteY4" fmla="*/ 154722 h 490854"/>
              <a:gd name="connsiteX0" fmla="*/ 0 w 2170001"/>
              <a:gd name="connsiteY0" fmla="*/ 154722 h 490854"/>
              <a:gd name="connsiteX1" fmla="*/ 2170001 w 2170001"/>
              <a:gd name="connsiteY1" fmla="*/ 0 h 490854"/>
              <a:gd name="connsiteX2" fmla="*/ 2122755 w 2170001"/>
              <a:gd name="connsiteY2" fmla="*/ 484032 h 490854"/>
              <a:gd name="connsiteX3" fmla="*/ 89903 w 2170001"/>
              <a:gd name="connsiteY3" fmla="*/ 490854 h 490854"/>
              <a:gd name="connsiteX4" fmla="*/ 0 w 2170001"/>
              <a:gd name="connsiteY4" fmla="*/ 154722 h 490854"/>
              <a:gd name="connsiteX0" fmla="*/ 0 w 2279538"/>
              <a:gd name="connsiteY0" fmla="*/ 352366 h 490854"/>
              <a:gd name="connsiteX1" fmla="*/ 2279538 w 2279538"/>
              <a:gd name="connsiteY1" fmla="*/ 0 h 490854"/>
              <a:gd name="connsiteX2" fmla="*/ 2232292 w 2279538"/>
              <a:gd name="connsiteY2" fmla="*/ 484032 h 490854"/>
              <a:gd name="connsiteX3" fmla="*/ 199440 w 2279538"/>
              <a:gd name="connsiteY3" fmla="*/ 490854 h 490854"/>
              <a:gd name="connsiteX4" fmla="*/ 0 w 2279538"/>
              <a:gd name="connsiteY4" fmla="*/ 352366 h 490854"/>
              <a:gd name="connsiteX0" fmla="*/ 0 w 2279538"/>
              <a:gd name="connsiteY0" fmla="*/ 352366 h 748029"/>
              <a:gd name="connsiteX1" fmla="*/ 2279538 w 2279538"/>
              <a:gd name="connsiteY1" fmla="*/ 0 h 748029"/>
              <a:gd name="connsiteX2" fmla="*/ 2232292 w 2279538"/>
              <a:gd name="connsiteY2" fmla="*/ 484032 h 748029"/>
              <a:gd name="connsiteX3" fmla="*/ 735221 w 2279538"/>
              <a:gd name="connsiteY3" fmla="*/ 748029 h 748029"/>
              <a:gd name="connsiteX4" fmla="*/ 0 w 2279538"/>
              <a:gd name="connsiteY4" fmla="*/ 352366 h 748029"/>
              <a:gd name="connsiteX0" fmla="*/ 0 w 2279538"/>
              <a:gd name="connsiteY0" fmla="*/ 352366 h 748029"/>
              <a:gd name="connsiteX1" fmla="*/ 2279538 w 2279538"/>
              <a:gd name="connsiteY1" fmla="*/ 0 h 748029"/>
              <a:gd name="connsiteX2" fmla="*/ 1746517 w 2279538"/>
              <a:gd name="connsiteY2" fmla="*/ 600713 h 748029"/>
              <a:gd name="connsiteX3" fmla="*/ 735221 w 2279538"/>
              <a:gd name="connsiteY3" fmla="*/ 748029 h 748029"/>
              <a:gd name="connsiteX4" fmla="*/ 0 w 2279538"/>
              <a:gd name="connsiteY4" fmla="*/ 352366 h 748029"/>
              <a:gd name="connsiteX0" fmla="*/ 0 w 1746517"/>
              <a:gd name="connsiteY0" fmla="*/ 16610 h 412273"/>
              <a:gd name="connsiteX1" fmla="*/ 1591357 w 1746517"/>
              <a:gd name="connsiteY1" fmla="*/ 0 h 412273"/>
              <a:gd name="connsiteX2" fmla="*/ 1746517 w 1746517"/>
              <a:gd name="connsiteY2" fmla="*/ 264957 h 412273"/>
              <a:gd name="connsiteX3" fmla="*/ 735221 w 1746517"/>
              <a:gd name="connsiteY3" fmla="*/ 412273 h 412273"/>
              <a:gd name="connsiteX4" fmla="*/ 0 w 1746517"/>
              <a:gd name="connsiteY4" fmla="*/ 16610 h 412273"/>
              <a:gd name="connsiteX0" fmla="*/ 0 w 1746517"/>
              <a:gd name="connsiteY0" fmla="*/ 90429 h 486092"/>
              <a:gd name="connsiteX1" fmla="*/ 1324657 w 1746517"/>
              <a:gd name="connsiteY1" fmla="*/ 0 h 486092"/>
              <a:gd name="connsiteX2" fmla="*/ 1746517 w 1746517"/>
              <a:gd name="connsiteY2" fmla="*/ 338776 h 486092"/>
              <a:gd name="connsiteX3" fmla="*/ 735221 w 1746517"/>
              <a:gd name="connsiteY3" fmla="*/ 486092 h 486092"/>
              <a:gd name="connsiteX4" fmla="*/ 0 w 1746517"/>
              <a:gd name="connsiteY4" fmla="*/ 90429 h 486092"/>
              <a:gd name="connsiteX0" fmla="*/ 0 w 1746517"/>
              <a:gd name="connsiteY0" fmla="*/ 119004 h 514667"/>
              <a:gd name="connsiteX1" fmla="*/ 1079388 w 1746517"/>
              <a:gd name="connsiteY1" fmla="*/ 0 h 514667"/>
              <a:gd name="connsiteX2" fmla="*/ 1746517 w 1746517"/>
              <a:gd name="connsiteY2" fmla="*/ 367351 h 514667"/>
              <a:gd name="connsiteX3" fmla="*/ 735221 w 1746517"/>
              <a:gd name="connsiteY3" fmla="*/ 514667 h 514667"/>
              <a:gd name="connsiteX4" fmla="*/ 0 w 1746517"/>
              <a:gd name="connsiteY4" fmla="*/ 119004 h 51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6517" h="514667">
                <a:moveTo>
                  <a:pt x="0" y="119004"/>
                </a:moveTo>
                <a:lnTo>
                  <a:pt x="1079388" y="0"/>
                </a:lnTo>
                <a:lnTo>
                  <a:pt x="1746517" y="367351"/>
                </a:lnTo>
                <a:lnTo>
                  <a:pt x="735221" y="514667"/>
                </a:lnTo>
                <a:lnTo>
                  <a:pt x="0" y="119004"/>
                </a:lnTo>
                <a:close/>
              </a:path>
            </a:pathLst>
          </a:custGeom>
          <a:ln>
            <a:noFill/>
          </a:ln>
          <a:effectLst>
            <a:outerShdw blurRad="736600" dist="38100" sx="112000" sy="112000" algn="tl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4035" name="组合 1"/>
          <p:cNvGrpSpPr>
            <a:grpSpLocks/>
          </p:cNvGrpSpPr>
          <p:nvPr/>
        </p:nvGrpSpPr>
        <p:grpSpPr bwMode="auto">
          <a:xfrm>
            <a:off x="4275138" y="1747838"/>
            <a:ext cx="3756025" cy="2932112"/>
            <a:chOff x="1375756" y="1327224"/>
            <a:chExt cx="5009499" cy="5214213"/>
          </a:xfrm>
        </p:grpSpPr>
        <p:sp>
          <p:nvSpPr>
            <p:cNvPr id="44121" name="Freeform 5"/>
            <p:cNvSpPr>
              <a:spLocks/>
            </p:cNvSpPr>
            <p:nvPr/>
          </p:nvSpPr>
          <p:spPr bwMode="auto">
            <a:xfrm>
              <a:off x="3217086" y="3574730"/>
              <a:ext cx="1319258" cy="1347420"/>
            </a:xfrm>
            <a:custGeom>
              <a:avLst/>
              <a:gdLst>
                <a:gd name="T0" fmla="*/ 2147483647 w 1218"/>
                <a:gd name="T1" fmla="*/ 2147483647 h 1244"/>
                <a:gd name="T2" fmla="*/ 0 w 1218"/>
                <a:gd name="T3" fmla="*/ 2147483647 h 1244"/>
                <a:gd name="T4" fmla="*/ 0 w 1218"/>
                <a:gd name="T5" fmla="*/ 0 h 1244"/>
                <a:gd name="T6" fmla="*/ 2147483647 w 1218"/>
                <a:gd name="T7" fmla="*/ 2147483647 h 1244"/>
                <a:gd name="T8" fmla="*/ 2147483647 w 1218"/>
                <a:gd name="T9" fmla="*/ 2147483647 h 12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8" h="1244">
                  <a:moveTo>
                    <a:pt x="1218" y="1244"/>
                  </a:moveTo>
                  <a:lnTo>
                    <a:pt x="0" y="582"/>
                  </a:lnTo>
                  <a:lnTo>
                    <a:pt x="0" y="0"/>
                  </a:lnTo>
                  <a:lnTo>
                    <a:pt x="1218" y="662"/>
                  </a:lnTo>
                  <a:lnTo>
                    <a:pt x="1218" y="1244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2" name="Freeform 6"/>
            <p:cNvSpPr>
              <a:spLocks/>
            </p:cNvSpPr>
            <p:nvPr/>
          </p:nvSpPr>
          <p:spPr bwMode="auto">
            <a:xfrm>
              <a:off x="3217086" y="2180735"/>
              <a:ext cx="3160588" cy="2884389"/>
            </a:xfrm>
            <a:custGeom>
              <a:avLst/>
              <a:gdLst>
                <a:gd name="T0" fmla="*/ 2147483647 w 1234"/>
                <a:gd name="T1" fmla="*/ 2147483647 h 1126"/>
                <a:gd name="T2" fmla="*/ 2147483647 w 1234"/>
                <a:gd name="T3" fmla="*/ 2147483647 h 1126"/>
                <a:gd name="T4" fmla="*/ 2147483647 w 1234"/>
                <a:gd name="T5" fmla="*/ 2147483647 h 1126"/>
                <a:gd name="T6" fmla="*/ 2147483647 w 1234"/>
                <a:gd name="T7" fmla="*/ 2147483647 h 1126"/>
                <a:gd name="T8" fmla="*/ 2147483647 w 1234"/>
                <a:gd name="T9" fmla="*/ 2147483647 h 1126"/>
                <a:gd name="T10" fmla="*/ 2147483647 w 1234"/>
                <a:gd name="T11" fmla="*/ 2147483647 h 1126"/>
                <a:gd name="T12" fmla="*/ 2147483647 w 1234"/>
                <a:gd name="T13" fmla="*/ 2147483647 h 1126"/>
                <a:gd name="T14" fmla="*/ 2147483647 w 1234"/>
                <a:gd name="T15" fmla="*/ 2147483647 h 1126"/>
                <a:gd name="T16" fmla="*/ 2147483647 w 1234"/>
                <a:gd name="T17" fmla="*/ 2147483647 h 1126"/>
                <a:gd name="T18" fmla="*/ 2147483647 w 1234"/>
                <a:gd name="T19" fmla="*/ 2147483647 h 1126"/>
                <a:gd name="T20" fmla="*/ 2147483647 w 1234"/>
                <a:gd name="T21" fmla="*/ 2147483647 h 1126"/>
                <a:gd name="T22" fmla="*/ 2147483647 w 1234"/>
                <a:gd name="T23" fmla="*/ 2147483647 h 1126"/>
                <a:gd name="T24" fmla="*/ 2147483647 w 1234"/>
                <a:gd name="T25" fmla="*/ 2147483647 h 1126"/>
                <a:gd name="T26" fmla="*/ 2147483647 w 1234"/>
                <a:gd name="T27" fmla="*/ 2147483647 h 1126"/>
                <a:gd name="T28" fmla="*/ 2147483647 w 1234"/>
                <a:gd name="T29" fmla="*/ 2147483647 h 1126"/>
                <a:gd name="T30" fmla="*/ 2147483647 w 1234"/>
                <a:gd name="T31" fmla="*/ 2147483647 h 1126"/>
                <a:gd name="T32" fmla="*/ 2147483647 w 1234"/>
                <a:gd name="T33" fmla="*/ 2147483647 h 1126"/>
                <a:gd name="T34" fmla="*/ 2147483647 w 1234"/>
                <a:gd name="T35" fmla="*/ 2147483647 h 1126"/>
                <a:gd name="T36" fmla="*/ 2147483647 w 1234"/>
                <a:gd name="T37" fmla="*/ 2147483647 h 1126"/>
                <a:gd name="T38" fmla="*/ 2147483647 w 1234"/>
                <a:gd name="T39" fmla="*/ 2147483647 h 1126"/>
                <a:gd name="T40" fmla="*/ 2147483647 w 1234"/>
                <a:gd name="T41" fmla="*/ 2147483647 h 1126"/>
                <a:gd name="T42" fmla="*/ 2147483647 w 1234"/>
                <a:gd name="T43" fmla="*/ 2147483647 h 1126"/>
                <a:gd name="T44" fmla="*/ 2147483647 w 1234"/>
                <a:gd name="T45" fmla="*/ 2147483647 h 1126"/>
                <a:gd name="T46" fmla="*/ 2147483647 w 1234"/>
                <a:gd name="T47" fmla="*/ 2147483647 h 1126"/>
                <a:gd name="T48" fmla="*/ 2147483647 w 1234"/>
                <a:gd name="T49" fmla="*/ 2147483647 h 1126"/>
                <a:gd name="T50" fmla="*/ 2147483647 w 1234"/>
                <a:gd name="T51" fmla="*/ 2147483647 h 1126"/>
                <a:gd name="T52" fmla="*/ 2147483647 w 1234"/>
                <a:gd name="T53" fmla="*/ 2147483647 h 1126"/>
                <a:gd name="T54" fmla="*/ 2147483647 w 1234"/>
                <a:gd name="T55" fmla="*/ 2147483647 h 1126"/>
                <a:gd name="T56" fmla="*/ 2147483647 w 1234"/>
                <a:gd name="T57" fmla="*/ 2147483647 h 1126"/>
                <a:gd name="T58" fmla="*/ 2147483647 w 1234"/>
                <a:gd name="T59" fmla="*/ 2147483647 h 1126"/>
                <a:gd name="T60" fmla="*/ 2147483647 w 1234"/>
                <a:gd name="T61" fmla="*/ 2147483647 h 1126"/>
                <a:gd name="T62" fmla="*/ 2147483647 w 1234"/>
                <a:gd name="T63" fmla="*/ 2147483647 h 1126"/>
                <a:gd name="T64" fmla="*/ 2147483647 w 1234"/>
                <a:gd name="T65" fmla="*/ 2147483647 h 1126"/>
                <a:gd name="T66" fmla="*/ 2147483647 w 1234"/>
                <a:gd name="T67" fmla="*/ 2147483647 h 1126"/>
                <a:gd name="T68" fmla="*/ 2147483647 w 1234"/>
                <a:gd name="T69" fmla="*/ 2147483647 h 1126"/>
                <a:gd name="T70" fmla="*/ 2147483647 w 1234"/>
                <a:gd name="T71" fmla="*/ 2147483647 h 1126"/>
                <a:gd name="T72" fmla="*/ 2147483647 w 1234"/>
                <a:gd name="T73" fmla="*/ 2147483647 h 1126"/>
                <a:gd name="T74" fmla="*/ 2147483647 w 1234"/>
                <a:gd name="T75" fmla="*/ 2147483647 h 1126"/>
                <a:gd name="T76" fmla="*/ 2147483647 w 1234"/>
                <a:gd name="T77" fmla="*/ 2147483647 h 1126"/>
                <a:gd name="T78" fmla="*/ 2147483647 w 1234"/>
                <a:gd name="T79" fmla="*/ 2147483647 h 1126"/>
                <a:gd name="T80" fmla="*/ 2147483647 w 1234"/>
                <a:gd name="T81" fmla="*/ 2147483647 h 1126"/>
                <a:gd name="T82" fmla="*/ 2147483647 w 1234"/>
                <a:gd name="T83" fmla="*/ 2147483647 h 1126"/>
                <a:gd name="T84" fmla="*/ 2147483647 w 1234"/>
                <a:gd name="T85" fmla="*/ 2147483647 h 112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34" h="1126">
                  <a:moveTo>
                    <a:pt x="811" y="491"/>
                  </a:moveTo>
                  <a:cubicBezTo>
                    <a:pt x="814" y="487"/>
                    <a:pt x="817" y="483"/>
                    <a:pt x="820" y="478"/>
                  </a:cubicBezTo>
                  <a:cubicBezTo>
                    <a:pt x="821" y="476"/>
                    <a:pt x="821" y="476"/>
                    <a:pt x="821" y="476"/>
                  </a:cubicBezTo>
                  <a:cubicBezTo>
                    <a:pt x="821" y="474"/>
                    <a:pt x="821" y="474"/>
                    <a:pt x="821" y="474"/>
                  </a:cubicBezTo>
                  <a:cubicBezTo>
                    <a:pt x="825" y="468"/>
                    <a:pt x="828" y="462"/>
                    <a:pt x="830" y="455"/>
                  </a:cubicBezTo>
                  <a:cubicBezTo>
                    <a:pt x="831" y="454"/>
                    <a:pt x="831" y="454"/>
                    <a:pt x="831" y="454"/>
                  </a:cubicBezTo>
                  <a:cubicBezTo>
                    <a:pt x="832" y="450"/>
                    <a:pt x="832" y="450"/>
                    <a:pt x="832" y="450"/>
                  </a:cubicBezTo>
                  <a:cubicBezTo>
                    <a:pt x="833" y="447"/>
                    <a:pt x="834" y="444"/>
                    <a:pt x="835" y="441"/>
                  </a:cubicBezTo>
                  <a:cubicBezTo>
                    <a:pt x="836" y="436"/>
                    <a:pt x="836" y="436"/>
                    <a:pt x="836" y="436"/>
                  </a:cubicBezTo>
                  <a:cubicBezTo>
                    <a:pt x="837" y="433"/>
                    <a:pt x="837" y="429"/>
                    <a:pt x="838" y="426"/>
                  </a:cubicBezTo>
                  <a:cubicBezTo>
                    <a:pt x="839" y="421"/>
                    <a:pt x="839" y="421"/>
                    <a:pt x="839" y="421"/>
                  </a:cubicBezTo>
                  <a:cubicBezTo>
                    <a:pt x="840" y="417"/>
                    <a:pt x="840" y="414"/>
                    <a:pt x="840" y="411"/>
                  </a:cubicBezTo>
                  <a:cubicBezTo>
                    <a:pt x="841" y="405"/>
                    <a:pt x="841" y="405"/>
                    <a:pt x="841" y="405"/>
                  </a:cubicBezTo>
                  <a:cubicBezTo>
                    <a:pt x="841" y="400"/>
                    <a:pt x="841" y="395"/>
                    <a:pt x="841" y="390"/>
                  </a:cubicBezTo>
                  <a:cubicBezTo>
                    <a:pt x="840" y="339"/>
                    <a:pt x="817" y="299"/>
                    <a:pt x="783" y="28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302" y="19"/>
                    <a:pt x="325" y="59"/>
                    <a:pt x="326" y="110"/>
                  </a:cubicBezTo>
                  <a:cubicBezTo>
                    <a:pt x="326" y="115"/>
                    <a:pt x="326" y="120"/>
                    <a:pt x="326" y="125"/>
                  </a:cubicBezTo>
                  <a:cubicBezTo>
                    <a:pt x="325" y="130"/>
                    <a:pt x="325" y="130"/>
                    <a:pt x="325" y="130"/>
                  </a:cubicBezTo>
                  <a:cubicBezTo>
                    <a:pt x="325" y="134"/>
                    <a:pt x="325" y="137"/>
                    <a:pt x="324" y="141"/>
                  </a:cubicBezTo>
                  <a:cubicBezTo>
                    <a:pt x="323" y="146"/>
                    <a:pt x="323" y="146"/>
                    <a:pt x="323" y="146"/>
                  </a:cubicBezTo>
                  <a:cubicBezTo>
                    <a:pt x="322" y="149"/>
                    <a:pt x="322" y="152"/>
                    <a:pt x="321" y="156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19" y="164"/>
                    <a:pt x="318" y="167"/>
                    <a:pt x="317" y="170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2" y="182"/>
                    <a:pt x="310" y="188"/>
                    <a:pt x="306" y="194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2" y="202"/>
                    <a:pt x="299" y="207"/>
                    <a:pt x="296" y="211"/>
                  </a:cubicBezTo>
                  <a:cubicBezTo>
                    <a:pt x="295" y="212"/>
                    <a:pt x="295" y="212"/>
                    <a:pt x="295" y="212"/>
                  </a:cubicBezTo>
                  <a:cubicBezTo>
                    <a:pt x="292" y="216"/>
                    <a:pt x="289" y="220"/>
                    <a:pt x="286" y="224"/>
                  </a:cubicBezTo>
                  <a:cubicBezTo>
                    <a:pt x="283" y="228"/>
                    <a:pt x="283" y="228"/>
                    <a:pt x="283" y="228"/>
                  </a:cubicBezTo>
                  <a:cubicBezTo>
                    <a:pt x="281" y="230"/>
                    <a:pt x="278" y="233"/>
                    <a:pt x="276" y="235"/>
                  </a:cubicBezTo>
                  <a:cubicBezTo>
                    <a:pt x="272" y="238"/>
                    <a:pt x="272" y="238"/>
                    <a:pt x="272" y="238"/>
                  </a:cubicBezTo>
                  <a:cubicBezTo>
                    <a:pt x="269" y="241"/>
                    <a:pt x="266" y="244"/>
                    <a:pt x="262" y="246"/>
                  </a:cubicBezTo>
                  <a:cubicBezTo>
                    <a:pt x="260" y="247"/>
                    <a:pt x="260" y="247"/>
                    <a:pt x="260" y="247"/>
                  </a:cubicBezTo>
                  <a:cubicBezTo>
                    <a:pt x="256" y="251"/>
                    <a:pt x="251" y="253"/>
                    <a:pt x="246" y="256"/>
                  </a:cubicBezTo>
                  <a:cubicBezTo>
                    <a:pt x="242" y="258"/>
                    <a:pt x="242" y="258"/>
                    <a:pt x="242" y="258"/>
                  </a:cubicBezTo>
                  <a:cubicBezTo>
                    <a:pt x="239" y="259"/>
                    <a:pt x="236" y="260"/>
                    <a:pt x="233" y="261"/>
                  </a:cubicBezTo>
                  <a:cubicBezTo>
                    <a:pt x="229" y="263"/>
                    <a:pt x="229" y="263"/>
                    <a:pt x="229" y="263"/>
                  </a:cubicBezTo>
                  <a:cubicBezTo>
                    <a:pt x="223" y="264"/>
                    <a:pt x="223" y="264"/>
                    <a:pt x="223" y="264"/>
                  </a:cubicBezTo>
                  <a:cubicBezTo>
                    <a:pt x="183" y="264"/>
                    <a:pt x="183" y="264"/>
                    <a:pt x="183" y="264"/>
                  </a:cubicBezTo>
                  <a:cubicBezTo>
                    <a:pt x="179" y="263"/>
                    <a:pt x="179" y="263"/>
                    <a:pt x="179" y="263"/>
                  </a:cubicBezTo>
                  <a:cubicBezTo>
                    <a:pt x="175" y="262"/>
                    <a:pt x="172" y="260"/>
                    <a:pt x="168" y="259"/>
                  </a:cubicBezTo>
                  <a:cubicBezTo>
                    <a:pt x="162" y="256"/>
                    <a:pt x="162" y="256"/>
                    <a:pt x="162" y="256"/>
                  </a:cubicBezTo>
                  <a:cubicBezTo>
                    <a:pt x="182" y="267"/>
                    <a:pt x="182" y="267"/>
                    <a:pt x="182" y="267"/>
                  </a:cubicBezTo>
                  <a:cubicBezTo>
                    <a:pt x="182" y="517"/>
                    <a:pt x="182" y="517"/>
                    <a:pt x="182" y="517"/>
                  </a:cubicBezTo>
                  <a:cubicBezTo>
                    <a:pt x="0" y="544"/>
                    <a:pt x="0" y="544"/>
                    <a:pt x="0" y="544"/>
                  </a:cubicBezTo>
                  <a:cubicBezTo>
                    <a:pt x="248" y="679"/>
                    <a:pt x="248" y="679"/>
                    <a:pt x="248" y="679"/>
                  </a:cubicBezTo>
                  <a:cubicBezTo>
                    <a:pt x="247" y="681"/>
                    <a:pt x="247" y="681"/>
                    <a:pt x="247" y="681"/>
                  </a:cubicBezTo>
                  <a:cubicBezTo>
                    <a:pt x="245" y="684"/>
                    <a:pt x="245" y="684"/>
                    <a:pt x="245" y="684"/>
                  </a:cubicBezTo>
                  <a:cubicBezTo>
                    <a:pt x="243" y="688"/>
                    <a:pt x="241" y="692"/>
                    <a:pt x="239" y="697"/>
                  </a:cubicBezTo>
                  <a:cubicBezTo>
                    <a:pt x="237" y="701"/>
                    <a:pt x="237" y="701"/>
                    <a:pt x="237" y="701"/>
                  </a:cubicBezTo>
                  <a:cubicBezTo>
                    <a:pt x="237" y="701"/>
                    <a:pt x="237" y="701"/>
                    <a:pt x="237" y="701"/>
                  </a:cubicBezTo>
                  <a:cubicBezTo>
                    <a:pt x="235" y="706"/>
                    <a:pt x="234" y="711"/>
                    <a:pt x="233" y="715"/>
                  </a:cubicBezTo>
                  <a:cubicBezTo>
                    <a:pt x="233" y="718"/>
                    <a:pt x="233" y="718"/>
                    <a:pt x="233" y="718"/>
                  </a:cubicBezTo>
                  <a:cubicBezTo>
                    <a:pt x="231" y="727"/>
                    <a:pt x="229" y="736"/>
                    <a:pt x="229" y="746"/>
                  </a:cubicBezTo>
                  <a:cubicBezTo>
                    <a:pt x="230" y="762"/>
                    <a:pt x="234" y="777"/>
                    <a:pt x="240" y="790"/>
                  </a:cubicBezTo>
                  <a:cubicBezTo>
                    <a:pt x="242" y="794"/>
                    <a:pt x="245" y="798"/>
                    <a:pt x="247" y="801"/>
                  </a:cubicBezTo>
                  <a:cubicBezTo>
                    <a:pt x="249" y="803"/>
                    <a:pt x="250" y="805"/>
                    <a:pt x="252" y="807"/>
                  </a:cubicBezTo>
                  <a:cubicBezTo>
                    <a:pt x="255" y="811"/>
                    <a:pt x="255" y="811"/>
                    <a:pt x="255" y="811"/>
                  </a:cubicBezTo>
                  <a:cubicBezTo>
                    <a:pt x="256" y="812"/>
                    <a:pt x="256" y="812"/>
                    <a:pt x="256" y="812"/>
                  </a:cubicBezTo>
                  <a:cubicBezTo>
                    <a:pt x="256" y="906"/>
                    <a:pt x="256" y="906"/>
                    <a:pt x="256" y="906"/>
                  </a:cubicBezTo>
                  <a:cubicBezTo>
                    <a:pt x="417" y="906"/>
                    <a:pt x="417" y="906"/>
                    <a:pt x="417" y="906"/>
                  </a:cubicBezTo>
                  <a:cubicBezTo>
                    <a:pt x="797" y="1112"/>
                    <a:pt x="797" y="1112"/>
                    <a:pt x="797" y="1112"/>
                  </a:cubicBezTo>
                  <a:cubicBezTo>
                    <a:pt x="800" y="1114"/>
                    <a:pt x="800" y="1114"/>
                    <a:pt x="800" y="1114"/>
                  </a:cubicBezTo>
                  <a:cubicBezTo>
                    <a:pt x="804" y="1115"/>
                    <a:pt x="804" y="1115"/>
                    <a:pt x="804" y="1115"/>
                  </a:cubicBezTo>
                  <a:cubicBezTo>
                    <a:pt x="809" y="1117"/>
                    <a:pt x="814" y="1119"/>
                    <a:pt x="818" y="1120"/>
                  </a:cubicBezTo>
                  <a:cubicBezTo>
                    <a:pt x="822" y="1122"/>
                    <a:pt x="822" y="1122"/>
                    <a:pt x="822" y="1122"/>
                  </a:cubicBezTo>
                  <a:cubicBezTo>
                    <a:pt x="825" y="1122"/>
                    <a:pt x="825" y="1122"/>
                    <a:pt x="825" y="1122"/>
                  </a:cubicBezTo>
                  <a:cubicBezTo>
                    <a:pt x="830" y="1123"/>
                    <a:pt x="835" y="1124"/>
                    <a:pt x="839" y="1125"/>
                  </a:cubicBezTo>
                  <a:cubicBezTo>
                    <a:pt x="842" y="1125"/>
                    <a:pt x="844" y="1125"/>
                    <a:pt x="846" y="1125"/>
                  </a:cubicBezTo>
                  <a:cubicBezTo>
                    <a:pt x="853" y="1126"/>
                    <a:pt x="861" y="1126"/>
                    <a:pt x="868" y="1125"/>
                  </a:cubicBezTo>
                  <a:cubicBezTo>
                    <a:pt x="871" y="1124"/>
                    <a:pt x="871" y="1124"/>
                    <a:pt x="871" y="1124"/>
                  </a:cubicBezTo>
                  <a:cubicBezTo>
                    <a:pt x="878" y="1123"/>
                    <a:pt x="885" y="1122"/>
                    <a:pt x="892" y="1120"/>
                  </a:cubicBezTo>
                  <a:cubicBezTo>
                    <a:pt x="894" y="1119"/>
                    <a:pt x="896" y="1118"/>
                    <a:pt x="898" y="1118"/>
                  </a:cubicBezTo>
                  <a:cubicBezTo>
                    <a:pt x="903" y="1116"/>
                    <a:pt x="907" y="1114"/>
                    <a:pt x="912" y="1112"/>
                  </a:cubicBezTo>
                  <a:cubicBezTo>
                    <a:pt x="914" y="1112"/>
                    <a:pt x="914" y="1112"/>
                    <a:pt x="914" y="1112"/>
                  </a:cubicBezTo>
                  <a:cubicBezTo>
                    <a:pt x="918" y="1109"/>
                    <a:pt x="918" y="1109"/>
                    <a:pt x="918" y="1109"/>
                  </a:cubicBezTo>
                  <a:cubicBezTo>
                    <a:pt x="923" y="1107"/>
                    <a:pt x="928" y="1104"/>
                    <a:pt x="933" y="1101"/>
                  </a:cubicBezTo>
                  <a:cubicBezTo>
                    <a:pt x="936" y="1099"/>
                    <a:pt x="936" y="1099"/>
                    <a:pt x="936" y="1099"/>
                  </a:cubicBezTo>
                  <a:cubicBezTo>
                    <a:pt x="939" y="1097"/>
                    <a:pt x="939" y="1097"/>
                    <a:pt x="939" y="1097"/>
                  </a:cubicBezTo>
                  <a:cubicBezTo>
                    <a:pt x="941" y="1095"/>
                    <a:pt x="944" y="1093"/>
                    <a:pt x="947" y="1090"/>
                  </a:cubicBezTo>
                  <a:cubicBezTo>
                    <a:pt x="952" y="1086"/>
                    <a:pt x="952" y="1086"/>
                    <a:pt x="952" y="1086"/>
                  </a:cubicBezTo>
                  <a:cubicBezTo>
                    <a:pt x="954" y="1085"/>
                    <a:pt x="954" y="1085"/>
                    <a:pt x="954" y="1085"/>
                  </a:cubicBezTo>
                  <a:cubicBezTo>
                    <a:pt x="959" y="1079"/>
                    <a:pt x="959" y="1079"/>
                    <a:pt x="959" y="1079"/>
                  </a:cubicBezTo>
                  <a:cubicBezTo>
                    <a:pt x="964" y="1074"/>
                    <a:pt x="964" y="1074"/>
                    <a:pt x="964" y="1074"/>
                  </a:cubicBezTo>
                  <a:cubicBezTo>
                    <a:pt x="966" y="1072"/>
                    <a:pt x="966" y="1072"/>
                    <a:pt x="966" y="1072"/>
                  </a:cubicBezTo>
                  <a:cubicBezTo>
                    <a:pt x="971" y="1066"/>
                    <a:pt x="971" y="1066"/>
                    <a:pt x="971" y="1066"/>
                  </a:cubicBezTo>
                  <a:cubicBezTo>
                    <a:pt x="975" y="1061"/>
                    <a:pt x="975" y="1061"/>
                    <a:pt x="975" y="1061"/>
                  </a:cubicBezTo>
                  <a:cubicBezTo>
                    <a:pt x="977" y="1058"/>
                    <a:pt x="977" y="1058"/>
                    <a:pt x="977" y="1058"/>
                  </a:cubicBezTo>
                  <a:cubicBezTo>
                    <a:pt x="978" y="1055"/>
                    <a:pt x="979" y="1053"/>
                    <a:pt x="981" y="1051"/>
                  </a:cubicBezTo>
                  <a:cubicBezTo>
                    <a:pt x="983" y="1046"/>
                    <a:pt x="983" y="1046"/>
                    <a:pt x="983" y="1046"/>
                  </a:cubicBezTo>
                  <a:cubicBezTo>
                    <a:pt x="985" y="1044"/>
                    <a:pt x="986" y="1041"/>
                    <a:pt x="987" y="1039"/>
                  </a:cubicBezTo>
                  <a:cubicBezTo>
                    <a:pt x="989" y="1036"/>
                    <a:pt x="990" y="1032"/>
                    <a:pt x="991" y="1029"/>
                  </a:cubicBezTo>
                  <a:cubicBezTo>
                    <a:pt x="992" y="1028"/>
                    <a:pt x="992" y="1028"/>
                    <a:pt x="992" y="1028"/>
                  </a:cubicBezTo>
                  <a:cubicBezTo>
                    <a:pt x="993" y="1023"/>
                    <a:pt x="995" y="1017"/>
                    <a:pt x="996" y="1012"/>
                  </a:cubicBezTo>
                  <a:cubicBezTo>
                    <a:pt x="997" y="1008"/>
                    <a:pt x="997" y="1008"/>
                    <a:pt x="997" y="1008"/>
                  </a:cubicBezTo>
                  <a:cubicBezTo>
                    <a:pt x="998" y="1002"/>
                    <a:pt x="999" y="996"/>
                    <a:pt x="999" y="990"/>
                  </a:cubicBezTo>
                  <a:cubicBezTo>
                    <a:pt x="1000" y="959"/>
                    <a:pt x="987" y="932"/>
                    <a:pt x="967" y="913"/>
                  </a:cubicBezTo>
                  <a:cubicBezTo>
                    <a:pt x="965" y="911"/>
                    <a:pt x="963" y="909"/>
                    <a:pt x="961" y="906"/>
                  </a:cubicBezTo>
                  <a:cubicBezTo>
                    <a:pt x="959" y="904"/>
                    <a:pt x="959" y="904"/>
                    <a:pt x="959" y="904"/>
                  </a:cubicBezTo>
                  <a:cubicBezTo>
                    <a:pt x="958" y="902"/>
                    <a:pt x="957" y="900"/>
                    <a:pt x="955" y="898"/>
                  </a:cubicBezTo>
                  <a:cubicBezTo>
                    <a:pt x="954" y="895"/>
                    <a:pt x="954" y="895"/>
                    <a:pt x="954" y="895"/>
                  </a:cubicBezTo>
                  <a:cubicBezTo>
                    <a:pt x="952" y="892"/>
                    <a:pt x="950" y="889"/>
                    <a:pt x="949" y="885"/>
                  </a:cubicBezTo>
                  <a:cubicBezTo>
                    <a:pt x="948" y="884"/>
                    <a:pt x="948" y="884"/>
                    <a:pt x="948" y="884"/>
                  </a:cubicBezTo>
                  <a:cubicBezTo>
                    <a:pt x="947" y="880"/>
                    <a:pt x="946" y="877"/>
                    <a:pt x="945" y="874"/>
                  </a:cubicBezTo>
                  <a:cubicBezTo>
                    <a:pt x="944" y="871"/>
                    <a:pt x="944" y="871"/>
                    <a:pt x="944" y="871"/>
                  </a:cubicBezTo>
                  <a:cubicBezTo>
                    <a:pt x="943" y="867"/>
                    <a:pt x="943" y="864"/>
                    <a:pt x="942" y="861"/>
                  </a:cubicBezTo>
                  <a:cubicBezTo>
                    <a:pt x="941" y="858"/>
                    <a:pt x="941" y="858"/>
                    <a:pt x="941" y="858"/>
                  </a:cubicBezTo>
                  <a:cubicBezTo>
                    <a:pt x="941" y="854"/>
                    <a:pt x="941" y="850"/>
                    <a:pt x="941" y="845"/>
                  </a:cubicBezTo>
                  <a:cubicBezTo>
                    <a:pt x="941" y="843"/>
                    <a:pt x="941" y="843"/>
                    <a:pt x="941" y="843"/>
                  </a:cubicBezTo>
                  <a:cubicBezTo>
                    <a:pt x="941" y="839"/>
                    <a:pt x="941" y="836"/>
                    <a:pt x="942" y="832"/>
                  </a:cubicBezTo>
                  <a:cubicBezTo>
                    <a:pt x="942" y="828"/>
                    <a:pt x="942" y="828"/>
                    <a:pt x="942" y="828"/>
                  </a:cubicBezTo>
                  <a:cubicBezTo>
                    <a:pt x="943" y="825"/>
                    <a:pt x="944" y="821"/>
                    <a:pt x="945" y="817"/>
                  </a:cubicBezTo>
                  <a:cubicBezTo>
                    <a:pt x="946" y="815"/>
                    <a:pt x="946" y="815"/>
                    <a:pt x="946" y="815"/>
                  </a:cubicBezTo>
                  <a:cubicBezTo>
                    <a:pt x="948" y="809"/>
                    <a:pt x="948" y="809"/>
                    <a:pt x="948" y="809"/>
                  </a:cubicBezTo>
                  <a:cubicBezTo>
                    <a:pt x="951" y="804"/>
                    <a:pt x="951" y="804"/>
                    <a:pt x="951" y="804"/>
                  </a:cubicBezTo>
                  <a:cubicBezTo>
                    <a:pt x="952" y="802"/>
                    <a:pt x="952" y="802"/>
                    <a:pt x="952" y="802"/>
                  </a:cubicBezTo>
                  <a:cubicBezTo>
                    <a:pt x="953" y="800"/>
                    <a:pt x="955" y="798"/>
                    <a:pt x="957" y="795"/>
                  </a:cubicBezTo>
                  <a:cubicBezTo>
                    <a:pt x="959" y="792"/>
                    <a:pt x="959" y="792"/>
                    <a:pt x="959" y="792"/>
                  </a:cubicBezTo>
                  <a:cubicBezTo>
                    <a:pt x="960" y="790"/>
                    <a:pt x="962" y="788"/>
                    <a:pt x="964" y="786"/>
                  </a:cubicBezTo>
                  <a:cubicBezTo>
                    <a:pt x="967" y="783"/>
                    <a:pt x="967" y="783"/>
                    <a:pt x="967" y="783"/>
                  </a:cubicBezTo>
                  <a:cubicBezTo>
                    <a:pt x="969" y="781"/>
                    <a:pt x="971" y="780"/>
                    <a:pt x="973" y="778"/>
                  </a:cubicBezTo>
                  <a:cubicBezTo>
                    <a:pt x="978" y="774"/>
                    <a:pt x="978" y="774"/>
                    <a:pt x="978" y="774"/>
                  </a:cubicBezTo>
                  <a:cubicBezTo>
                    <a:pt x="981" y="772"/>
                    <a:pt x="985" y="769"/>
                    <a:pt x="989" y="767"/>
                  </a:cubicBezTo>
                  <a:cubicBezTo>
                    <a:pt x="993" y="765"/>
                    <a:pt x="996" y="763"/>
                    <a:pt x="1000" y="762"/>
                  </a:cubicBezTo>
                  <a:cubicBezTo>
                    <a:pt x="1006" y="759"/>
                    <a:pt x="1013" y="756"/>
                    <a:pt x="1020" y="754"/>
                  </a:cubicBezTo>
                  <a:cubicBezTo>
                    <a:pt x="1025" y="752"/>
                    <a:pt x="1030" y="751"/>
                    <a:pt x="1036" y="750"/>
                  </a:cubicBezTo>
                  <a:cubicBezTo>
                    <a:pt x="1234" y="722"/>
                    <a:pt x="1234" y="722"/>
                    <a:pt x="1234" y="722"/>
                  </a:cubicBezTo>
                  <a:lnTo>
                    <a:pt x="811" y="491"/>
                  </a:lnTo>
                  <a:close/>
                </a:path>
              </a:pathLst>
            </a:custGeom>
            <a:gradFill rotWithShape="0">
              <a:gsLst>
                <a:gs pos="0">
                  <a:srgbClr val="C92056"/>
                </a:gs>
                <a:gs pos="60001">
                  <a:srgbClr val="C92056"/>
                </a:gs>
                <a:gs pos="69000">
                  <a:srgbClr val="DC5481"/>
                </a:gs>
                <a:gs pos="100000">
                  <a:srgbClr val="C92056"/>
                </a:gs>
              </a:gsLst>
              <a:lin ang="7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3" name="Freeform 7"/>
            <p:cNvSpPr>
              <a:spLocks/>
            </p:cNvSpPr>
            <p:nvPr/>
          </p:nvSpPr>
          <p:spPr bwMode="auto">
            <a:xfrm>
              <a:off x="3903793" y="2180735"/>
              <a:ext cx="1467648" cy="998650"/>
            </a:xfrm>
            <a:custGeom>
              <a:avLst/>
              <a:gdLst>
                <a:gd name="T0" fmla="*/ 2147483647 w 573"/>
                <a:gd name="T1" fmla="*/ 2147483647 h 390"/>
                <a:gd name="T2" fmla="*/ 0 w 573"/>
                <a:gd name="T3" fmla="*/ 0 h 390"/>
                <a:gd name="T4" fmla="*/ 2147483647 w 573"/>
                <a:gd name="T5" fmla="*/ 2147483647 h 390"/>
                <a:gd name="T6" fmla="*/ 2147483647 w 573"/>
                <a:gd name="T7" fmla="*/ 2147483647 h 390"/>
                <a:gd name="T8" fmla="*/ 2147483647 w 573"/>
                <a:gd name="T9" fmla="*/ 2147483647 h 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3" h="390">
                  <a:moveTo>
                    <a:pt x="58" y="110"/>
                  </a:moveTo>
                  <a:cubicBezTo>
                    <a:pt x="57" y="59"/>
                    <a:pt x="34" y="19"/>
                    <a:pt x="0" y="0"/>
                  </a:cubicBezTo>
                  <a:cubicBezTo>
                    <a:pt x="515" y="280"/>
                    <a:pt x="515" y="280"/>
                    <a:pt x="515" y="280"/>
                  </a:cubicBezTo>
                  <a:cubicBezTo>
                    <a:pt x="549" y="299"/>
                    <a:pt x="572" y="339"/>
                    <a:pt x="573" y="390"/>
                  </a:cubicBezTo>
                  <a:cubicBezTo>
                    <a:pt x="402" y="297"/>
                    <a:pt x="230" y="203"/>
                    <a:pt x="58" y="110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4" name="Rectangle 8"/>
            <p:cNvSpPr>
              <a:spLocks noChangeArrowheads="1"/>
            </p:cNvSpPr>
            <p:nvPr/>
          </p:nvSpPr>
          <p:spPr bwMode="auto">
            <a:xfrm>
              <a:off x="3903793" y="2180735"/>
              <a:ext cx="1467648" cy="1163287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4125" name="Freeform 9"/>
            <p:cNvSpPr>
              <a:spLocks/>
            </p:cNvSpPr>
            <p:nvPr/>
          </p:nvSpPr>
          <p:spPr bwMode="auto">
            <a:xfrm>
              <a:off x="3547442" y="2775376"/>
              <a:ext cx="1403743" cy="778774"/>
            </a:xfrm>
            <a:custGeom>
              <a:avLst/>
              <a:gdLst>
                <a:gd name="T0" fmla="*/ 2147483647 w 548"/>
                <a:gd name="T1" fmla="*/ 2147483647 h 304"/>
                <a:gd name="T2" fmla="*/ 2147483647 w 548"/>
                <a:gd name="T3" fmla="*/ 2147483647 h 304"/>
                <a:gd name="T4" fmla="*/ 2147483647 w 548"/>
                <a:gd name="T5" fmla="*/ 2147483647 h 304"/>
                <a:gd name="T6" fmla="*/ 0 w 548"/>
                <a:gd name="T7" fmla="*/ 0 h 304"/>
                <a:gd name="T8" fmla="*/ 2147483647 w 548"/>
                <a:gd name="T9" fmla="*/ 2147483647 h 304"/>
                <a:gd name="T10" fmla="*/ 2147483647 w 548"/>
                <a:gd name="T11" fmla="*/ 2147483647 h 304"/>
                <a:gd name="T12" fmla="*/ 2147483647 w 548"/>
                <a:gd name="T13" fmla="*/ 2147483647 h 3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8" h="304">
                  <a:moveTo>
                    <a:pt x="548" y="304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26" y="20"/>
                    <a:pt x="19" y="15"/>
                    <a:pt x="13" y="10"/>
                  </a:cubicBezTo>
                  <a:cubicBezTo>
                    <a:pt x="10" y="6"/>
                    <a:pt x="5" y="3"/>
                    <a:pt x="0" y="0"/>
                  </a:cubicBezTo>
                  <a:cubicBezTo>
                    <a:pt x="515" y="280"/>
                    <a:pt x="515" y="280"/>
                    <a:pt x="515" y="280"/>
                  </a:cubicBezTo>
                  <a:cubicBezTo>
                    <a:pt x="520" y="283"/>
                    <a:pt x="525" y="286"/>
                    <a:pt x="528" y="290"/>
                  </a:cubicBezTo>
                  <a:cubicBezTo>
                    <a:pt x="534" y="295"/>
                    <a:pt x="541" y="300"/>
                    <a:pt x="548" y="304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6" name="Freeform 10"/>
            <p:cNvSpPr>
              <a:spLocks/>
            </p:cNvSpPr>
            <p:nvPr/>
          </p:nvSpPr>
          <p:spPr bwMode="auto">
            <a:xfrm>
              <a:off x="2672269" y="4314511"/>
              <a:ext cx="1456817" cy="748447"/>
            </a:xfrm>
            <a:custGeom>
              <a:avLst/>
              <a:gdLst>
                <a:gd name="T0" fmla="*/ 2147483647 w 569"/>
                <a:gd name="T1" fmla="*/ 2147483647 h 292"/>
                <a:gd name="T2" fmla="*/ 2147483647 w 569"/>
                <a:gd name="T3" fmla="*/ 2147483647 h 292"/>
                <a:gd name="T4" fmla="*/ 2147483647 w 569"/>
                <a:gd name="T5" fmla="*/ 2147483647 h 292"/>
                <a:gd name="T6" fmla="*/ 0 w 569"/>
                <a:gd name="T7" fmla="*/ 2147483647 h 292"/>
                <a:gd name="T8" fmla="*/ 2147483647 w 569"/>
                <a:gd name="T9" fmla="*/ 2147483647 h 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9" h="292">
                  <a:moveTo>
                    <a:pt x="54" y="12"/>
                  </a:moveTo>
                  <a:cubicBezTo>
                    <a:pt x="569" y="292"/>
                    <a:pt x="569" y="292"/>
                    <a:pt x="569" y="292"/>
                  </a:cubicBezTo>
                  <a:cubicBezTo>
                    <a:pt x="554" y="284"/>
                    <a:pt x="536" y="280"/>
                    <a:pt x="515" y="28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0" y="0"/>
                    <a:pt x="38" y="4"/>
                    <a:pt x="54" y="12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7" name="Freeform 11"/>
            <p:cNvSpPr>
              <a:spLocks/>
            </p:cNvSpPr>
            <p:nvPr/>
          </p:nvSpPr>
          <p:spPr bwMode="auto">
            <a:xfrm>
              <a:off x="3760819" y="2150407"/>
              <a:ext cx="1464398" cy="750613"/>
            </a:xfrm>
            <a:custGeom>
              <a:avLst/>
              <a:gdLst>
                <a:gd name="T0" fmla="*/ 2147483647 w 572"/>
                <a:gd name="T1" fmla="*/ 2147483647 h 293"/>
                <a:gd name="T2" fmla="*/ 2147483647 w 572"/>
                <a:gd name="T3" fmla="*/ 2147483647 h 293"/>
                <a:gd name="T4" fmla="*/ 2147483647 w 572"/>
                <a:gd name="T5" fmla="*/ 2147483647 h 293"/>
                <a:gd name="T6" fmla="*/ 0 w 572"/>
                <a:gd name="T7" fmla="*/ 2147483647 h 293"/>
                <a:gd name="T8" fmla="*/ 2147483647 w 572"/>
                <a:gd name="T9" fmla="*/ 2147483647 h 2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2" h="293">
                  <a:moveTo>
                    <a:pt x="57" y="13"/>
                  </a:moveTo>
                  <a:cubicBezTo>
                    <a:pt x="572" y="293"/>
                    <a:pt x="572" y="293"/>
                    <a:pt x="572" y="293"/>
                  </a:cubicBezTo>
                  <a:cubicBezTo>
                    <a:pt x="555" y="284"/>
                    <a:pt x="536" y="280"/>
                    <a:pt x="516" y="28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1" y="0"/>
                    <a:pt x="40" y="4"/>
                    <a:pt x="57" y="13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8" name="Freeform 12"/>
            <p:cNvSpPr>
              <a:spLocks/>
            </p:cNvSpPr>
            <p:nvPr/>
          </p:nvSpPr>
          <p:spPr bwMode="auto">
            <a:xfrm>
              <a:off x="2383072" y="4319927"/>
              <a:ext cx="2153272" cy="1957225"/>
            </a:xfrm>
            <a:custGeom>
              <a:avLst/>
              <a:gdLst>
                <a:gd name="T0" fmla="*/ 2147483647 w 841"/>
                <a:gd name="T1" fmla="*/ 2147483647 h 764"/>
                <a:gd name="T2" fmla="*/ 2147483647 w 841"/>
                <a:gd name="T3" fmla="*/ 2147483647 h 764"/>
                <a:gd name="T4" fmla="*/ 2147483647 w 841"/>
                <a:gd name="T5" fmla="*/ 2147483647 h 764"/>
                <a:gd name="T6" fmla="*/ 2147483647 w 841"/>
                <a:gd name="T7" fmla="*/ 2147483647 h 764"/>
                <a:gd name="T8" fmla="*/ 2147483647 w 841"/>
                <a:gd name="T9" fmla="*/ 2147483647 h 764"/>
                <a:gd name="T10" fmla="*/ 2147483647 w 841"/>
                <a:gd name="T11" fmla="*/ 2147483647 h 764"/>
                <a:gd name="T12" fmla="*/ 2147483647 w 841"/>
                <a:gd name="T13" fmla="*/ 2147483647 h 764"/>
                <a:gd name="T14" fmla="*/ 2147483647 w 841"/>
                <a:gd name="T15" fmla="*/ 2147483647 h 764"/>
                <a:gd name="T16" fmla="*/ 2147483647 w 841"/>
                <a:gd name="T17" fmla="*/ 2147483647 h 764"/>
                <a:gd name="T18" fmla="*/ 2147483647 w 841"/>
                <a:gd name="T19" fmla="*/ 2147483647 h 764"/>
                <a:gd name="T20" fmla="*/ 2147483647 w 841"/>
                <a:gd name="T21" fmla="*/ 2147483647 h 764"/>
                <a:gd name="T22" fmla="*/ 2147483647 w 841"/>
                <a:gd name="T23" fmla="*/ 2147483647 h 764"/>
                <a:gd name="T24" fmla="*/ 2147483647 w 841"/>
                <a:gd name="T25" fmla="*/ 2147483647 h 764"/>
                <a:gd name="T26" fmla="*/ 2147483647 w 841"/>
                <a:gd name="T27" fmla="*/ 2147483647 h 764"/>
                <a:gd name="T28" fmla="*/ 2147483647 w 841"/>
                <a:gd name="T29" fmla="*/ 2147483647 h 764"/>
                <a:gd name="T30" fmla="*/ 2147483647 w 841"/>
                <a:gd name="T31" fmla="*/ 2147483647 h 764"/>
                <a:gd name="T32" fmla="*/ 2147483647 w 841"/>
                <a:gd name="T33" fmla="*/ 0 h 764"/>
                <a:gd name="T34" fmla="*/ 2147483647 w 841"/>
                <a:gd name="T35" fmla="*/ 2147483647 h 764"/>
                <a:gd name="T36" fmla="*/ 2147483647 w 841"/>
                <a:gd name="T37" fmla="*/ 2147483647 h 764"/>
                <a:gd name="T38" fmla="*/ 2147483647 w 841"/>
                <a:gd name="T39" fmla="*/ 2147483647 h 764"/>
                <a:gd name="T40" fmla="*/ 2147483647 w 841"/>
                <a:gd name="T41" fmla="*/ 2147483647 h 764"/>
                <a:gd name="T42" fmla="*/ 2147483647 w 841"/>
                <a:gd name="T43" fmla="*/ 2147483647 h 764"/>
                <a:gd name="T44" fmla="*/ 2147483647 w 841"/>
                <a:gd name="T45" fmla="*/ 2147483647 h 764"/>
                <a:gd name="T46" fmla="*/ 2147483647 w 841"/>
                <a:gd name="T47" fmla="*/ 2147483647 h 764"/>
                <a:gd name="T48" fmla="*/ 2147483647 w 841"/>
                <a:gd name="T49" fmla="*/ 2147483647 h 764"/>
                <a:gd name="T50" fmla="*/ 2147483647 w 841"/>
                <a:gd name="T51" fmla="*/ 2147483647 h 764"/>
                <a:gd name="T52" fmla="*/ 2147483647 w 841"/>
                <a:gd name="T53" fmla="*/ 2147483647 h 764"/>
                <a:gd name="T54" fmla="*/ 2147483647 w 841"/>
                <a:gd name="T55" fmla="*/ 2147483647 h 764"/>
                <a:gd name="T56" fmla="*/ 2147483647 w 841"/>
                <a:gd name="T57" fmla="*/ 2147483647 h 764"/>
                <a:gd name="T58" fmla="*/ 2147483647 w 841"/>
                <a:gd name="T59" fmla="*/ 2147483647 h 764"/>
                <a:gd name="T60" fmla="*/ 2147483647 w 841"/>
                <a:gd name="T61" fmla="*/ 2147483647 h 764"/>
                <a:gd name="T62" fmla="*/ 2147483647 w 841"/>
                <a:gd name="T63" fmla="*/ 2147483647 h 764"/>
                <a:gd name="T64" fmla="*/ 2147483647 w 841"/>
                <a:gd name="T65" fmla="*/ 2147483647 h 764"/>
                <a:gd name="T66" fmla="*/ 2147483647 w 841"/>
                <a:gd name="T67" fmla="*/ 2147483647 h 764"/>
                <a:gd name="T68" fmla="*/ 2147483647 w 841"/>
                <a:gd name="T69" fmla="*/ 2147483647 h 764"/>
                <a:gd name="T70" fmla="*/ 2147483647 w 841"/>
                <a:gd name="T71" fmla="*/ 2147483647 h 764"/>
                <a:gd name="T72" fmla="*/ 2147483647 w 841"/>
                <a:gd name="T73" fmla="*/ 2147483647 h 764"/>
                <a:gd name="T74" fmla="*/ 2147483647 w 841"/>
                <a:gd name="T75" fmla="*/ 2147483647 h 764"/>
                <a:gd name="T76" fmla="*/ 2147483647 w 841"/>
                <a:gd name="T77" fmla="*/ 2147483647 h 764"/>
                <a:gd name="T78" fmla="*/ 2147483647 w 841"/>
                <a:gd name="T79" fmla="*/ 2147483647 h 764"/>
                <a:gd name="T80" fmla="*/ 2147483647 w 841"/>
                <a:gd name="T81" fmla="*/ 2147483647 h 764"/>
                <a:gd name="T82" fmla="*/ 2147483647 w 841"/>
                <a:gd name="T83" fmla="*/ 2147483647 h 764"/>
                <a:gd name="T84" fmla="*/ 2147483647 w 841"/>
                <a:gd name="T85" fmla="*/ 2147483647 h 764"/>
                <a:gd name="T86" fmla="*/ 2147483647 w 841"/>
                <a:gd name="T87" fmla="*/ 2147483647 h 764"/>
                <a:gd name="T88" fmla="*/ 2147483647 w 841"/>
                <a:gd name="T89" fmla="*/ 2147483647 h 764"/>
                <a:gd name="T90" fmla="*/ 2147483647 w 841"/>
                <a:gd name="T91" fmla="*/ 2147483647 h 764"/>
                <a:gd name="T92" fmla="*/ 2147483647 w 841"/>
                <a:gd name="T93" fmla="*/ 2147483647 h 764"/>
                <a:gd name="T94" fmla="*/ 2147483647 w 841"/>
                <a:gd name="T95" fmla="*/ 2147483647 h 764"/>
                <a:gd name="T96" fmla="*/ 2147483647 w 841"/>
                <a:gd name="T97" fmla="*/ 2147483647 h 764"/>
                <a:gd name="T98" fmla="*/ 2147483647 w 841"/>
                <a:gd name="T99" fmla="*/ 2147483647 h 764"/>
                <a:gd name="T100" fmla="*/ 2147483647 w 841"/>
                <a:gd name="T101" fmla="*/ 2147483647 h 764"/>
                <a:gd name="T102" fmla="*/ 2147483647 w 841"/>
                <a:gd name="T103" fmla="*/ 2147483647 h 764"/>
                <a:gd name="T104" fmla="*/ 2147483647 w 841"/>
                <a:gd name="T105" fmla="*/ 2147483647 h 764"/>
                <a:gd name="T106" fmla="*/ 2147483647 w 841"/>
                <a:gd name="T107" fmla="*/ 2147483647 h 764"/>
                <a:gd name="T108" fmla="*/ 2147483647 w 841"/>
                <a:gd name="T109" fmla="*/ 2147483647 h 76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41" h="764">
                  <a:moveTo>
                    <a:pt x="840" y="550"/>
                  </a:moveTo>
                  <a:cubicBezTo>
                    <a:pt x="834" y="510"/>
                    <a:pt x="820" y="489"/>
                    <a:pt x="802" y="479"/>
                  </a:cubicBezTo>
                  <a:cubicBezTo>
                    <a:pt x="545" y="339"/>
                    <a:pt x="545" y="339"/>
                    <a:pt x="545" y="339"/>
                  </a:cubicBezTo>
                  <a:cubicBezTo>
                    <a:pt x="545" y="339"/>
                    <a:pt x="545" y="339"/>
                    <a:pt x="545" y="339"/>
                  </a:cubicBezTo>
                  <a:cubicBezTo>
                    <a:pt x="547" y="336"/>
                    <a:pt x="548" y="334"/>
                    <a:pt x="550" y="332"/>
                  </a:cubicBezTo>
                  <a:cubicBezTo>
                    <a:pt x="552" y="329"/>
                    <a:pt x="554" y="326"/>
                    <a:pt x="557" y="323"/>
                  </a:cubicBezTo>
                  <a:cubicBezTo>
                    <a:pt x="560" y="319"/>
                    <a:pt x="560" y="319"/>
                    <a:pt x="560" y="319"/>
                  </a:cubicBezTo>
                  <a:cubicBezTo>
                    <a:pt x="563" y="316"/>
                    <a:pt x="565" y="314"/>
                    <a:pt x="568" y="311"/>
                  </a:cubicBezTo>
                  <a:cubicBezTo>
                    <a:pt x="571" y="309"/>
                    <a:pt x="571" y="309"/>
                    <a:pt x="571" y="309"/>
                  </a:cubicBezTo>
                  <a:cubicBezTo>
                    <a:pt x="575" y="305"/>
                    <a:pt x="579" y="302"/>
                    <a:pt x="583" y="299"/>
                  </a:cubicBezTo>
                  <a:cubicBezTo>
                    <a:pt x="584" y="298"/>
                    <a:pt x="584" y="298"/>
                    <a:pt x="584" y="298"/>
                  </a:cubicBezTo>
                  <a:cubicBezTo>
                    <a:pt x="589" y="295"/>
                    <a:pt x="593" y="293"/>
                    <a:pt x="598" y="290"/>
                  </a:cubicBezTo>
                  <a:cubicBezTo>
                    <a:pt x="601" y="289"/>
                    <a:pt x="601" y="289"/>
                    <a:pt x="601" y="289"/>
                  </a:cubicBezTo>
                  <a:cubicBezTo>
                    <a:pt x="604" y="287"/>
                    <a:pt x="608" y="286"/>
                    <a:pt x="611" y="285"/>
                  </a:cubicBezTo>
                  <a:cubicBezTo>
                    <a:pt x="615" y="284"/>
                    <a:pt x="615" y="284"/>
                    <a:pt x="615" y="284"/>
                  </a:cubicBezTo>
                  <a:cubicBezTo>
                    <a:pt x="619" y="282"/>
                    <a:pt x="624" y="281"/>
                    <a:pt x="628" y="28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"/>
                    <a:pt x="104" y="2"/>
                    <a:pt x="100" y="3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2" y="6"/>
                    <a:pt x="89" y="7"/>
                    <a:pt x="87" y="8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8" y="12"/>
                    <a:pt x="74" y="15"/>
                    <a:pt x="70" y="18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3" y="22"/>
                    <a:pt x="60" y="25"/>
                    <a:pt x="56" y="2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4"/>
                    <a:pt x="47" y="36"/>
                    <a:pt x="45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6"/>
                    <a:pt x="37" y="49"/>
                    <a:pt x="35" y="51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7" y="62"/>
                    <a:pt x="25" y="67"/>
                    <a:pt x="23" y="71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19" y="79"/>
                    <a:pt x="17" y="83"/>
                    <a:pt x="15" y="87"/>
                  </a:cubicBezTo>
                  <a:cubicBezTo>
                    <a:pt x="15" y="89"/>
                    <a:pt x="13" y="91"/>
                    <a:pt x="12" y="93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9" y="103"/>
                    <a:pt x="8" y="109"/>
                    <a:pt x="6" y="115"/>
                  </a:cubicBezTo>
                  <a:cubicBezTo>
                    <a:pt x="6" y="118"/>
                    <a:pt x="5" y="120"/>
                    <a:pt x="4" y="123"/>
                  </a:cubicBezTo>
                  <a:cubicBezTo>
                    <a:pt x="3" y="132"/>
                    <a:pt x="2" y="141"/>
                    <a:pt x="1" y="151"/>
                  </a:cubicBezTo>
                  <a:cubicBezTo>
                    <a:pt x="0" y="204"/>
                    <a:pt x="23" y="247"/>
                    <a:pt x="58" y="266"/>
                  </a:cubicBezTo>
                  <a:cubicBezTo>
                    <a:pt x="66" y="270"/>
                    <a:pt x="66" y="270"/>
                    <a:pt x="66" y="270"/>
                  </a:cubicBezTo>
                  <a:cubicBezTo>
                    <a:pt x="63" y="269"/>
                    <a:pt x="63" y="269"/>
                    <a:pt x="63" y="269"/>
                  </a:cubicBezTo>
                  <a:cubicBezTo>
                    <a:pt x="58" y="267"/>
                    <a:pt x="58" y="267"/>
                    <a:pt x="58" y="267"/>
                  </a:cubicBezTo>
                  <a:cubicBezTo>
                    <a:pt x="58" y="267"/>
                    <a:pt x="58" y="267"/>
                    <a:pt x="58" y="267"/>
                  </a:cubicBezTo>
                  <a:cubicBezTo>
                    <a:pt x="58" y="267"/>
                    <a:pt x="58" y="267"/>
                    <a:pt x="58" y="267"/>
                  </a:cubicBezTo>
                  <a:cubicBezTo>
                    <a:pt x="58" y="267"/>
                    <a:pt x="58" y="267"/>
                    <a:pt x="58" y="267"/>
                  </a:cubicBezTo>
                  <a:cubicBezTo>
                    <a:pt x="58" y="267"/>
                    <a:pt x="58" y="267"/>
                    <a:pt x="58" y="267"/>
                  </a:cubicBezTo>
                  <a:cubicBezTo>
                    <a:pt x="83" y="280"/>
                    <a:pt x="109" y="295"/>
                    <a:pt x="136" y="309"/>
                  </a:cubicBezTo>
                  <a:cubicBezTo>
                    <a:pt x="326" y="413"/>
                    <a:pt x="326" y="413"/>
                    <a:pt x="326" y="413"/>
                  </a:cubicBezTo>
                  <a:cubicBezTo>
                    <a:pt x="326" y="484"/>
                    <a:pt x="326" y="484"/>
                    <a:pt x="326" y="484"/>
                  </a:cubicBezTo>
                  <a:cubicBezTo>
                    <a:pt x="841" y="764"/>
                    <a:pt x="841" y="764"/>
                    <a:pt x="841" y="764"/>
                  </a:cubicBezTo>
                  <a:lnTo>
                    <a:pt x="840" y="550"/>
                  </a:lnTo>
                  <a:close/>
                </a:path>
              </a:pathLst>
            </a:custGeom>
            <a:gradFill rotWithShape="1">
              <a:gsLst>
                <a:gs pos="0">
                  <a:srgbClr val="18ADB3"/>
                </a:gs>
                <a:gs pos="28999">
                  <a:srgbClr val="183144"/>
                </a:gs>
                <a:gs pos="44000">
                  <a:srgbClr val="18939C"/>
                </a:gs>
                <a:gs pos="57001">
                  <a:srgbClr val="184F5F"/>
                </a:gs>
                <a:gs pos="69000">
                  <a:srgbClr val="188D97"/>
                </a:gs>
                <a:gs pos="100000">
                  <a:srgbClr val="188D97"/>
                </a:gs>
              </a:gsLst>
              <a:lin ang="7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9" name="Freeform 13"/>
            <p:cNvSpPr>
              <a:spLocks/>
            </p:cNvSpPr>
            <p:nvPr/>
          </p:nvSpPr>
          <p:spPr bwMode="auto">
            <a:xfrm>
              <a:off x="2695015" y="4291765"/>
              <a:ext cx="1841329" cy="2249672"/>
            </a:xfrm>
            <a:custGeom>
              <a:avLst/>
              <a:gdLst>
                <a:gd name="T0" fmla="*/ 2147483647 w 719"/>
                <a:gd name="T1" fmla="*/ 0 h 878"/>
                <a:gd name="T2" fmla="*/ 2147483647 w 719"/>
                <a:gd name="T3" fmla="*/ 2147483647 h 878"/>
                <a:gd name="T4" fmla="*/ 2147483647 w 719"/>
                <a:gd name="T5" fmla="*/ 2147483647 h 878"/>
                <a:gd name="T6" fmla="*/ 2147483647 w 719"/>
                <a:gd name="T7" fmla="*/ 2147483647 h 878"/>
                <a:gd name="T8" fmla="*/ 2147483647 w 719"/>
                <a:gd name="T9" fmla="*/ 2147483647 h 878"/>
                <a:gd name="T10" fmla="*/ 2147483647 w 719"/>
                <a:gd name="T11" fmla="*/ 2147483647 h 878"/>
                <a:gd name="T12" fmla="*/ 2147483647 w 719"/>
                <a:gd name="T13" fmla="*/ 2147483647 h 878"/>
                <a:gd name="T14" fmla="*/ 2147483647 w 719"/>
                <a:gd name="T15" fmla="*/ 2147483647 h 878"/>
                <a:gd name="T16" fmla="*/ 2147483647 w 719"/>
                <a:gd name="T17" fmla="*/ 2147483647 h 878"/>
                <a:gd name="T18" fmla="*/ 2147483647 w 719"/>
                <a:gd name="T19" fmla="*/ 2147483647 h 878"/>
                <a:gd name="T20" fmla="*/ 2147483647 w 719"/>
                <a:gd name="T21" fmla="*/ 2147483647 h 878"/>
                <a:gd name="T22" fmla="*/ 2147483647 w 719"/>
                <a:gd name="T23" fmla="*/ 2147483647 h 878"/>
                <a:gd name="T24" fmla="*/ 2147483647 w 719"/>
                <a:gd name="T25" fmla="*/ 2147483647 h 878"/>
                <a:gd name="T26" fmla="*/ 2147483647 w 719"/>
                <a:gd name="T27" fmla="*/ 2147483647 h 878"/>
                <a:gd name="T28" fmla="*/ 2147483647 w 719"/>
                <a:gd name="T29" fmla="*/ 2147483647 h 878"/>
                <a:gd name="T30" fmla="*/ 2147483647 w 719"/>
                <a:gd name="T31" fmla="*/ 2147483647 h 878"/>
                <a:gd name="T32" fmla="*/ 0 w 719"/>
                <a:gd name="T33" fmla="*/ 2147483647 h 878"/>
                <a:gd name="T34" fmla="*/ 2147483647 w 719"/>
                <a:gd name="T35" fmla="*/ 2147483647 h 878"/>
                <a:gd name="T36" fmla="*/ 2147483647 w 719"/>
                <a:gd name="T37" fmla="*/ 0 h 87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19" h="878">
                  <a:moveTo>
                    <a:pt x="719" y="0"/>
                  </a:moveTo>
                  <a:cubicBezTo>
                    <a:pt x="719" y="245"/>
                    <a:pt x="719" y="245"/>
                    <a:pt x="719" y="245"/>
                  </a:cubicBezTo>
                  <a:cubicBezTo>
                    <a:pt x="714" y="270"/>
                    <a:pt x="705" y="289"/>
                    <a:pt x="695" y="303"/>
                  </a:cubicBezTo>
                  <a:cubicBezTo>
                    <a:pt x="681" y="323"/>
                    <a:pt x="662" y="333"/>
                    <a:pt x="644" y="335"/>
                  </a:cubicBezTo>
                  <a:cubicBezTo>
                    <a:pt x="621" y="339"/>
                    <a:pt x="598" y="331"/>
                    <a:pt x="585" y="321"/>
                  </a:cubicBezTo>
                  <a:cubicBezTo>
                    <a:pt x="565" y="300"/>
                    <a:pt x="539" y="288"/>
                    <a:pt x="509" y="291"/>
                  </a:cubicBezTo>
                  <a:cubicBezTo>
                    <a:pt x="506" y="292"/>
                    <a:pt x="506" y="292"/>
                    <a:pt x="506" y="292"/>
                  </a:cubicBezTo>
                  <a:cubicBezTo>
                    <a:pt x="473" y="296"/>
                    <a:pt x="444" y="318"/>
                    <a:pt x="423" y="350"/>
                  </a:cubicBezTo>
                  <a:cubicBezTo>
                    <a:pt x="406" y="376"/>
                    <a:pt x="395" y="408"/>
                    <a:pt x="394" y="442"/>
                  </a:cubicBezTo>
                  <a:cubicBezTo>
                    <a:pt x="392" y="519"/>
                    <a:pt x="441" y="575"/>
                    <a:pt x="502" y="568"/>
                  </a:cubicBezTo>
                  <a:cubicBezTo>
                    <a:pt x="504" y="567"/>
                    <a:pt x="504" y="567"/>
                    <a:pt x="504" y="567"/>
                  </a:cubicBezTo>
                  <a:cubicBezTo>
                    <a:pt x="529" y="564"/>
                    <a:pt x="552" y="550"/>
                    <a:pt x="570" y="531"/>
                  </a:cubicBezTo>
                  <a:cubicBezTo>
                    <a:pt x="582" y="518"/>
                    <a:pt x="586" y="513"/>
                    <a:pt x="592" y="509"/>
                  </a:cubicBezTo>
                  <a:cubicBezTo>
                    <a:pt x="606" y="497"/>
                    <a:pt x="625" y="487"/>
                    <a:pt x="644" y="485"/>
                  </a:cubicBezTo>
                  <a:cubicBezTo>
                    <a:pt x="676" y="480"/>
                    <a:pt x="708" y="496"/>
                    <a:pt x="718" y="561"/>
                  </a:cubicBezTo>
                  <a:cubicBezTo>
                    <a:pt x="718" y="775"/>
                    <a:pt x="718" y="775"/>
                    <a:pt x="718" y="775"/>
                  </a:cubicBezTo>
                  <a:cubicBezTo>
                    <a:pt x="0" y="878"/>
                    <a:pt x="0" y="878"/>
                    <a:pt x="0" y="878"/>
                  </a:cubicBezTo>
                  <a:cubicBezTo>
                    <a:pt x="1" y="101"/>
                    <a:pt x="1" y="101"/>
                    <a:pt x="1" y="101"/>
                  </a:cubicBezTo>
                  <a:lnTo>
                    <a:pt x="719" y="0"/>
                  </a:lnTo>
                  <a:close/>
                </a:path>
              </a:pathLst>
            </a:custGeom>
            <a:gradFill rotWithShape="0">
              <a:gsLst>
                <a:gs pos="0">
                  <a:srgbClr val="18ADB3"/>
                </a:gs>
                <a:gs pos="100000">
                  <a:srgbClr val="18314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0" name="Freeform 14"/>
            <p:cNvSpPr>
              <a:spLocks/>
            </p:cNvSpPr>
            <p:nvPr/>
          </p:nvSpPr>
          <p:spPr bwMode="auto">
            <a:xfrm>
              <a:off x="3222502" y="2998502"/>
              <a:ext cx="1319258" cy="1291097"/>
            </a:xfrm>
            <a:custGeom>
              <a:avLst/>
              <a:gdLst>
                <a:gd name="T0" fmla="*/ 2147483647 w 1218"/>
                <a:gd name="T1" fmla="*/ 2147483647 h 1192"/>
                <a:gd name="T2" fmla="*/ 0 w 1218"/>
                <a:gd name="T3" fmla="*/ 2147483647 h 1192"/>
                <a:gd name="T4" fmla="*/ 0 w 1218"/>
                <a:gd name="T5" fmla="*/ 0 h 1192"/>
                <a:gd name="T6" fmla="*/ 2147483647 w 1218"/>
                <a:gd name="T7" fmla="*/ 2147483647 h 1192"/>
                <a:gd name="T8" fmla="*/ 2147483647 w 1218"/>
                <a:gd name="T9" fmla="*/ 2147483647 h 11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8" h="1192">
                  <a:moveTo>
                    <a:pt x="1218" y="1192"/>
                  </a:moveTo>
                  <a:lnTo>
                    <a:pt x="0" y="527"/>
                  </a:lnTo>
                  <a:lnTo>
                    <a:pt x="0" y="0"/>
                  </a:lnTo>
                  <a:lnTo>
                    <a:pt x="1218" y="664"/>
                  </a:lnTo>
                  <a:lnTo>
                    <a:pt x="1218" y="1192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1" name="Freeform 15"/>
            <p:cNvSpPr>
              <a:spLocks/>
            </p:cNvSpPr>
            <p:nvPr/>
          </p:nvSpPr>
          <p:spPr bwMode="auto">
            <a:xfrm>
              <a:off x="3568021" y="2157989"/>
              <a:ext cx="1514223" cy="850261"/>
            </a:xfrm>
            <a:custGeom>
              <a:avLst/>
              <a:gdLst>
                <a:gd name="T0" fmla="*/ 2147483647 w 591"/>
                <a:gd name="T1" fmla="*/ 2147483647 h 332"/>
                <a:gd name="T2" fmla="*/ 0 w 591"/>
                <a:gd name="T3" fmla="*/ 2147483647 h 332"/>
                <a:gd name="T4" fmla="*/ 2147483647 w 591"/>
                <a:gd name="T5" fmla="*/ 0 h 332"/>
                <a:gd name="T6" fmla="*/ 2147483647 w 591"/>
                <a:gd name="T7" fmla="*/ 2147483647 h 332"/>
                <a:gd name="T8" fmla="*/ 2147483647 w 591"/>
                <a:gd name="T9" fmla="*/ 2147483647 h 3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" h="332">
                  <a:moveTo>
                    <a:pt x="515" y="332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19" y="24"/>
                    <a:pt x="46" y="5"/>
                    <a:pt x="75" y="0"/>
                  </a:cubicBezTo>
                  <a:cubicBezTo>
                    <a:pt x="591" y="280"/>
                    <a:pt x="591" y="280"/>
                    <a:pt x="591" y="280"/>
                  </a:cubicBezTo>
                  <a:cubicBezTo>
                    <a:pt x="561" y="285"/>
                    <a:pt x="534" y="304"/>
                    <a:pt x="515" y="332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2" name="Freeform 16"/>
            <p:cNvSpPr>
              <a:spLocks/>
            </p:cNvSpPr>
            <p:nvPr/>
          </p:nvSpPr>
          <p:spPr bwMode="auto">
            <a:xfrm>
              <a:off x="3222502" y="2743965"/>
              <a:ext cx="1644199" cy="973739"/>
            </a:xfrm>
            <a:custGeom>
              <a:avLst/>
              <a:gdLst>
                <a:gd name="T0" fmla="*/ 2147483647 w 642"/>
                <a:gd name="T1" fmla="*/ 2147483647 h 380"/>
                <a:gd name="T2" fmla="*/ 2147483647 w 642"/>
                <a:gd name="T3" fmla="*/ 2147483647 h 380"/>
                <a:gd name="T4" fmla="*/ 2147483647 w 642"/>
                <a:gd name="T5" fmla="*/ 2147483647 h 380"/>
                <a:gd name="T6" fmla="*/ 2147483647 w 642"/>
                <a:gd name="T7" fmla="*/ 2147483647 h 380"/>
                <a:gd name="T8" fmla="*/ 2147483647 w 642"/>
                <a:gd name="T9" fmla="*/ 2147483647 h 380"/>
                <a:gd name="T10" fmla="*/ 2147483647 w 642"/>
                <a:gd name="T11" fmla="*/ 2147483647 h 380"/>
                <a:gd name="T12" fmla="*/ 2147483647 w 642"/>
                <a:gd name="T13" fmla="*/ 2147483647 h 380"/>
                <a:gd name="T14" fmla="*/ 2147483647 w 642"/>
                <a:gd name="T15" fmla="*/ 2147483647 h 380"/>
                <a:gd name="T16" fmla="*/ 2147483647 w 642"/>
                <a:gd name="T17" fmla="*/ 2147483647 h 380"/>
                <a:gd name="T18" fmla="*/ 2147483647 w 642"/>
                <a:gd name="T19" fmla="*/ 2147483647 h 380"/>
                <a:gd name="T20" fmla="*/ 0 w 642"/>
                <a:gd name="T21" fmla="*/ 2147483647 h 380"/>
                <a:gd name="T22" fmla="*/ 2147483647 w 642"/>
                <a:gd name="T23" fmla="*/ 2147483647 h 38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42" h="380">
                  <a:moveTo>
                    <a:pt x="74" y="2"/>
                  </a:moveTo>
                  <a:cubicBezTo>
                    <a:pt x="94" y="0"/>
                    <a:pt x="113" y="5"/>
                    <a:pt x="127" y="12"/>
                  </a:cubicBezTo>
                  <a:cubicBezTo>
                    <a:pt x="642" y="292"/>
                    <a:pt x="642" y="292"/>
                    <a:pt x="642" y="292"/>
                  </a:cubicBezTo>
                  <a:cubicBezTo>
                    <a:pt x="628" y="285"/>
                    <a:pt x="609" y="280"/>
                    <a:pt x="589" y="283"/>
                  </a:cubicBezTo>
                  <a:cubicBezTo>
                    <a:pt x="571" y="273"/>
                    <a:pt x="547" y="260"/>
                    <a:pt x="529" y="250"/>
                  </a:cubicBezTo>
                  <a:cubicBezTo>
                    <a:pt x="378" y="167"/>
                    <a:pt x="226" y="85"/>
                    <a:pt x="74" y="2"/>
                  </a:cubicBezTo>
                  <a:cubicBezTo>
                    <a:pt x="92" y="12"/>
                    <a:pt x="116" y="25"/>
                    <a:pt x="134" y="35"/>
                  </a:cubicBezTo>
                  <a:cubicBezTo>
                    <a:pt x="178" y="59"/>
                    <a:pt x="221" y="82"/>
                    <a:pt x="264" y="106"/>
                  </a:cubicBezTo>
                  <a:cubicBezTo>
                    <a:pt x="373" y="165"/>
                    <a:pt x="481" y="224"/>
                    <a:pt x="589" y="283"/>
                  </a:cubicBezTo>
                  <a:cubicBezTo>
                    <a:pt x="557" y="287"/>
                    <a:pt x="525" y="312"/>
                    <a:pt x="515" y="38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0" y="32"/>
                    <a:pt x="42" y="7"/>
                    <a:pt x="74" y="2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3" name="Freeform 17"/>
            <p:cNvSpPr>
              <a:spLocks/>
            </p:cNvSpPr>
            <p:nvPr/>
          </p:nvSpPr>
          <p:spPr bwMode="auto">
            <a:xfrm>
              <a:off x="3322150" y="2287965"/>
              <a:ext cx="1565130" cy="802603"/>
            </a:xfrm>
            <a:custGeom>
              <a:avLst/>
              <a:gdLst>
                <a:gd name="T0" fmla="*/ 2147483647 w 611"/>
                <a:gd name="T1" fmla="*/ 2147483647 h 313"/>
                <a:gd name="T2" fmla="*/ 0 w 611"/>
                <a:gd name="T3" fmla="*/ 2147483647 h 313"/>
                <a:gd name="T4" fmla="*/ 2147483647 w 611"/>
                <a:gd name="T5" fmla="*/ 2147483647 h 313"/>
                <a:gd name="T6" fmla="*/ 2147483647 w 611"/>
                <a:gd name="T7" fmla="*/ 0 h 313"/>
                <a:gd name="T8" fmla="*/ 2147483647 w 611"/>
                <a:gd name="T9" fmla="*/ 2147483647 h 313"/>
                <a:gd name="T10" fmla="*/ 2147483647 w 611"/>
                <a:gd name="T11" fmla="*/ 2147483647 h 313"/>
                <a:gd name="T12" fmla="*/ 2147483647 w 611"/>
                <a:gd name="T13" fmla="*/ 2147483647 h 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11" h="313">
                  <a:moveTo>
                    <a:pt x="515" y="306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1" y="32"/>
                    <a:pt x="24" y="33"/>
                    <a:pt x="36" y="31"/>
                  </a:cubicBezTo>
                  <a:cubicBezTo>
                    <a:pt x="59" y="28"/>
                    <a:pt x="82" y="14"/>
                    <a:pt x="96" y="0"/>
                  </a:cubicBezTo>
                  <a:cubicBezTo>
                    <a:pt x="611" y="281"/>
                    <a:pt x="611" y="281"/>
                    <a:pt x="611" y="281"/>
                  </a:cubicBezTo>
                  <a:cubicBezTo>
                    <a:pt x="597" y="294"/>
                    <a:pt x="574" y="308"/>
                    <a:pt x="551" y="311"/>
                  </a:cubicBezTo>
                  <a:cubicBezTo>
                    <a:pt x="539" y="313"/>
                    <a:pt x="526" y="312"/>
                    <a:pt x="515" y="306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4" name="Freeform 18"/>
            <p:cNvSpPr>
              <a:spLocks/>
            </p:cNvSpPr>
            <p:nvPr/>
          </p:nvSpPr>
          <p:spPr bwMode="auto">
            <a:xfrm>
              <a:off x="3225751" y="2190483"/>
              <a:ext cx="1415658" cy="881672"/>
            </a:xfrm>
            <a:custGeom>
              <a:avLst/>
              <a:gdLst>
                <a:gd name="T0" fmla="*/ 2147483647 w 553"/>
                <a:gd name="T1" fmla="*/ 2147483647 h 344"/>
                <a:gd name="T2" fmla="*/ 2147483647 w 553"/>
                <a:gd name="T3" fmla="*/ 2147483647 h 344"/>
                <a:gd name="T4" fmla="*/ 0 w 553"/>
                <a:gd name="T5" fmla="*/ 0 h 344"/>
                <a:gd name="T6" fmla="*/ 2147483647 w 553"/>
                <a:gd name="T7" fmla="*/ 2147483647 h 344"/>
                <a:gd name="T8" fmla="*/ 2147483647 w 553"/>
                <a:gd name="T9" fmla="*/ 2147483647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3" h="344">
                  <a:moveTo>
                    <a:pt x="553" y="344"/>
                  </a:moveTo>
                  <a:cubicBezTo>
                    <a:pt x="38" y="63"/>
                    <a:pt x="38" y="63"/>
                    <a:pt x="38" y="63"/>
                  </a:cubicBezTo>
                  <a:cubicBezTo>
                    <a:pt x="21" y="54"/>
                    <a:pt x="7" y="35"/>
                    <a:pt x="0" y="0"/>
                  </a:cubicBezTo>
                  <a:cubicBezTo>
                    <a:pt x="515" y="281"/>
                    <a:pt x="515" y="281"/>
                    <a:pt x="515" y="281"/>
                  </a:cubicBezTo>
                  <a:cubicBezTo>
                    <a:pt x="522" y="315"/>
                    <a:pt x="536" y="335"/>
                    <a:pt x="553" y="344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5" name="Freeform 19"/>
            <p:cNvSpPr>
              <a:spLocks/>
            </p:cNvSpPr>
            <p:nvPr/>
          </p:nvSpPr>
          <p:spPr bwMode="auto">
            <a:xfrm>
              <a:off x="3225751" y="1586094"/>
              <a:ext cx="1318176" cy="1324674"/>
            </a:xfrm>
            <a:custGeom>
              <a:avLst/>
              <a:gdLst>
                <a:gd name="T0" fmla="*/ 2147483647 w 1217"/>
                <a:gd name="T1" fmla="*/ 2147483647 h 1223"/>
                <a:gd name="T2" fmla="*/ 0 w 1217"/>
                <a:gd name="T3" fmla="*/ 2147483647 h 1223"/>
                <a:gd name="T4" fmla="*/ 0 w 1217"/>
                <a:gd name="T5" fmla="*/ 0 h 1223"/>
                <a:gd name="T6" fmla="*/ 2147483647 w 1217"/>
                <a:gd name="T7" fmla="*/ 2147483647 h 1223"/>
                <a:gd name="T8" fmla="*/ 2147483647 w 1217"/>
                <a:gd name="T9" fmla="*/ 2147483647 h 1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7" h="1223">
                  <a:moveTo>
                    <a:pt x="1217" y="1223"/>
                  </a:moveTo>
                  <a:lnTo>
                    <a:pt x="0" y="558"/>
                  </a:lnTo>
                  <a:lnTo>
                    <a:pt x="0" y="0"/>
                  </a:lnTo>
                  <a:lnTo>
                    <a:pt x="1217" y="663"/>
                  </a:lnTo>
                  <a:lnTo>
                    <a:pt x="1217" y="1223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6" name="Freeform 20"/>
            <p:cNvSpPr>
              <a:spLocks/>
            </p:cNvSpPr>
            <p:nvPr/>
          </p:nvSpPr>
          <p:spPr bwMode="auto">
            <a:xfrm>
              <a:off x="3225751" y="1327224"/>
              <a:ext cx="3157339" cy="976988"/>
            </a:xfrm>
            <a:custGeom>
              <a:avLst/>
              <a:gdLst>
                <a:gd name="T0" fmla="*/ 2147483647 w 2915"/>
                <a:gd name="T1" fmla="*/ 2147483647 h 902"/>
                <a:gd name="T2" fmla="*/ 0 w 2915"/>
                <a:gd name="T3" fmla="*/ 2147483647 h 902"/>
                <a:gd name="T4" fmla="*/ 2147483647 w 2915"/>
                <a:gd name="T5" fmla="*/ 0 h 902"/>
                <a:gd name="T6" fmla="*/ 2147483647 w 2915"/>
                <a:gd name="T7" fmla="*/ 2147483647 h 902"/>
                <a:gd name="T8" fmla="*/ 2147483647 w 2915"/>
                <a:gd name="T9" fmla="*/ 2147483647 h 9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15" h="902">
                  <a:moveTo>
                    <a:pt x="1217" y="902"/>
                  </a:moveTo>
                  <a:lnTo>
                    <a:pt x="0" y="239"/>
                  </a:lnTo>
                  <a:lnTo>
                    <a:pt x="1697" y="0"/>
                  </a:lnTo>
                  <a:lnTo>
                    <a:pt x="2915" y="663"/>
                  </a:lnTo>
                  <a:lnTo>
                    <a:pt x="1217" y="902"/>
                  </a:lnTo>
                  <a:close/>
                </a:path>
              </a:pathLst>
            </a:custGeom>
            <a:gradFill rotWithShape="0">
              <a:gsLst>
                <a:gs pos="0">
                  <a:srgbClr val="EF528B"/>
                </a:gs>
                <a:gs pos="100000">
                  <a:srgbClr val="C9205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7" name="Freeform 21"/>
            <p:cNvSpPr>
              <a:spLocks/>
            </p:cNvSpPr>
            <p:nvPr/>
          </p:nvSpPr>
          <p:spPr bwMode="auto">
            <a:xfrm>
              <a:off x="1379005" y="3574730"/>
              <a:ext cx="3157339" cy="975905"/>
            </a:xfrm>
            <a:custGeom>
              <a:avLst/>
              <a:gdLst>
                <a:gd name="T0" fmla="*/ 2147483647 w 2915"/>
                <a:gd name="T1" fmla="*/ 2147483647 h 901"/>
                <a:gd name="T2" fmla="*/ 0 w 2915"/>
                <a:gd name="T3" fmla="*/ 2147483647 h 901"/>
                <a:gd name="T4" fmla="*/ 2147483647 w 2915"/>
                <a:gd name="T5" fmla="*/ 0 h 901"/>
                <a:gd name="T6" fmla="*/ 2147483647 w 2915"/>
                <a:gd name="T7" fmla="*/ 2147483647 h 901"/>
                <a:gd name="T8" fmla="*/ 2147483647 w 2915"/>
                <a:gd name="T9" fmla="*/ 2147483647 h 9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15" h="901">
                  <a:moveTo>
                    <a:pt x="1217" y="901"/>
                  </a:moveTo>
                  <a:lnTo>
                    <a:pt x="0" y="239"/>
                  </a:lnTo>
                  <a:lnTo>
                    <a:pt x="1697" y="0"/>
                  </a:lnTo>
                  <a:lnTo>
                    <a:pt x="2915" y="662"/>
                  </a:lnTo>
                  <a:lnTo>
                    <a:pt x="1217" y="901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8" name="Freeform 22"/>
            <p:cNvSpPr>
              <a:spLocks/>
            </p:cNvSpPr>
            <p:nvPr/>
          </p:nvSpPr>
          <p:spPr bwMode="auto">
            <a:xfrm>
              <a:off x="2697181" y="2304212"/>
              <a:ext cx="2679676" cy="2246422"/>
            </a:xfrm>
            <a:custGeom>
              <a:avLst/>
              <a:gdLst>
                <a:gd name="T0" fmla="*/ 2147483647 w 1046"/>
                <a:gd name="T1" fmla="*/ 2147483647 h 877"/>
                <a:gd name="T2" fmla="*/ 2147483647 w 1046"/>
                <a:gd name="T3" fmla="*/ 2147483647 h 877"/>
                <a:gd name="T4" fmla="*/ 2147483647 w 1046"/>
                <a:gd name="T5" fmla="*/ 0 h 877"/>
                <a:gd name="T6" fmla="*/ 2147483647 w 1046"/>
                <a:gd name="T7" fmla="*/ 2147483647 h 877"/>
                <a:gd name="T8" fmla="*/ 2147483647 w 1046"/>
                <a:gd name="T9" fmla="*/ 2147483647 h 877"/>
                <a:gd name="T10" fmla="*/ 2147483647 w 1046"/>
                <a:gd name="T11" fmla="*/ 2147483647 h 877"/>
                <a:gd name="T12" fmla="*/ 2147483647 w 1046"/>
                <a:gd name="T13" fmla="*/ 2147483647 h 877"/>
                <a:gd name="T14" fmla="*/ 2147483647 w 1046"/>
                <a:gd name="T15" fmla="*/ 2147483647 h 877"/>
                <a:gd name="T16" fmla="*/ 2147483647 w 1046"/>
                <a:gd name="T17" fmla="*/ 2147483647 h 877"/>
                <a:gd name="T18" fmla="*/ 2147483647 w 1046"/>
                <a:gd name="T19" fmla="*/ 2147483647 h 877"/>
                <a:gd name="T20" fmla="*/ 2147483647 w 1046"/>
                <a:gd name="T21" fmla="*/ 2147483647 h 877"/>
                <a:gd name="T22" fmla="*/ 2147483647 w 1046"/>
                <a:gd name="T23" fmla="*/ 2147483647 h 877"/>
                <a:gd name="T24" fmla="*/ 2147483647 w 1046"/>
                <a:gd name="T25" fmla="*/ 2147483647 h 877"/>
                <a:gd name="T26" fmla="*/ 0 w 1046"/>
                <a:gd name="T27" fmla="*/ 2147483647 h 877"/>
                <a:gd name="T28" fmla="*/ 2147483647 w 1046"/>
                <a:gd name="T29" fmla="*/ 2147483647 h 877"/>
                <a:gd name="T30" fmla="*/ 2147483647 w 1046"/>
                <a:gd name="T31" fmla="*/ 2147483647 h 877"/>
                <a:gd name="T32" fmla="*/ 2147483647 w 1046"/>
                <a:gd name="T33" fmla="*/ 2147483647 h 877"/>
                <a:gd name="T34" fmla="*/ 2147483647 w 1046"/>
                <a:gd name="T35" fmla="*/ 2147483647 h 87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46" h="877">
                  <a:moveTo>
                    <a:pt x="528" y="26"/>
                  </a:moveTo>
                  <a:cubicBezTo>
                    <a:pt x="532" y="26"/>
                    <a:pt x="535" y="26"/>
                    <a:pt x="539" y="25"/>
                  </a:cubicBezTo>
                  <a:cubicBezTo>
                    <a:pt x="721" y="0"/>
                    <a:pt x="721" y="0"/>
                    <a:pt x="721" y="0"/>
                  </a:cubicBezTo>
                  <a:cubicBezTo>
                    <a:pt x="721" y="237"/>
                    <a:pt x="721" y="237"/>
                    <a:pt x="721" y="237"/>
                  </a:cubicBezTo>
                  <a:cubicBezTo>
                    <a:pt x="733" y="295"/>
                    <a:pt x="765" y="310"/>
                    <a:pt x="795" y="305"/>
                  </a:cubicBezTo>
                  <a:cubicBezTo>
                    <a:pt x="818" y="302"/>
                    <a:pt x="841" y="288"/>
                    <a:pt x="855" y="275"/>
                  </a:cubicBezTo>
                  <a:cubicBezTo>
                    <a:pt x="874" y="247"/>
                    <a:pt x="901" y="228"/>
                    <a:pt x="931" y="223"/>
                  </a:cubicBezTo>
                  <a:cubicBezTo>
                    <a:pt x="993" y="214"/>
                    <a:pt x="1043" y="267"/>
                    <a:pt x="1044" y="342"/>
                  </a:cubicBezTo>
                  <a:cubicBezTo>
                    <a:pt x="1046" y="418"/>
                    <a:pt x="998" y="487"/>
                    <a:pt x="936" y="498"/>
                  </a:cubicBezTo>
                  <a:cubicBezTo>
                    <a:pt x="906" y="502"/>
                    <a:pt x="880" y="492"/>
                    <a:pt x="860" y="474"/>
                  </a:cubicBezTo>
                  <a:cubicBezTo>
                    <a:pt x="847" y="461"/>
                    <a:pt x="821" y="451"/>
                    <a:pt x="794" y="455"/>
                  </a:cubicBezTo>
                  <a:cubicBezTo>
                    <a:pt x="762" y="459"/>
                    <a:pt x="730" y="484"/>
                    <a:pt x="720" y="552"/>
                  </a:cubicBezTo>
                  <a:cubicBezTo>
                    <a:pt x="720" y="775"/>
                    <a:pt x="720" y="775"/>
                    <a:pt x="720" y="775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11" y="70"/>
                    <a:pt x="211" y="70"/>
                    <a:pt x="211" y="70"/>
                  </a:cubicBezTo>
                  <a:lnTo>
                    <a:pt x="528" y="26"/>
                  </a:lnTo>
                  <a:close/>
                </a:path>
              </a:pathLst>
            </a:custGeom>
            <a:gradFill rotWithShape="0">
              <a:gsLst>
                <a:gs pos="0">
                  <a:srgbClr val="FFB10C"/>
                </a:gs>
                <a:gs pos="100000">
                  <a:srgbClr val="FF4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9" name="Freeform 23"/>
            <p:cNvSpPr>
              <a:spLocks/>
            </p:cNvSpPr>
            <p:nvPr/>
          </p:nvSpPr>
          <p:spPr bwMode="auto">
            <a:xfrm>
              <a:off x="4541760" y="2045343"/>
              <a:ext cx="1841329" cy="3030612"/>
            </a:xfrm>
            <a:custGeom>
              <a:avLst/>
              <a:gdLst>
                <a:gd name="T0" fmla="*/ 2147483647 w 719"/>
                <a:gd name="T1" fmla="*/ 0 h 1183"/>
                <a:gd name="T2" fmla="*/ 2147483647 w 719"/>
                <a:gd name="T3" fmla="*/ 2147483647 h 1183"/>
                <a:gd name="T4" fmla="*/ 2147483647 w 719"/>
                <a:gd name="T5" fmla="*/ 2147483647 h 1183"/>
                <a:gd name="T6" fmla="*/ 2147483647 w 719"/>
                <a:gd name="T7" fmla="*/ 2147483647 h 1183"/>
                <a:gd name="T8" fmla="*/ 2147483647 w 719"/>
                <a:gd name="T9" fmla="*/ 2147483647 h 1183"/>
                <a:gd name="T10" fmla="*/ 2147483647 w 719"/>
                <a:gd name="T11" fmla="*/ 2147483647 h 1183"/>
                <a:gd name="T12" fmla="*/ 2147483647 w 719"/>
                <a:gd name="T13" fmla="*/ 2147483647 h 1183"/>
                <a:gd name="T14" fmla="*/ 2147483647 w 719"/>
                <a:gd name="T15" fmla="*/ 2147483647 h 1183"/>
                <a:gd name="T16" fmla="*/ 2147483647 w 719"/>
                <a:gd name="T17" fmla="*/ 2147483647 h 1183"/>
                <a:gd name="T18" fmla="*/ 2147483647 w 719"/>
                <a:gd name="T19" fmla="*/ 2147483647 h 1183"/>
                <a:gd name="T20" fmla="*/ 2147483647 w 719"/>
                <a:gd name="T21" fmla="*/ 2147483647 h 1183"/>
                <a:gd name="T22" fmla="*/ 2147483647 w 719"/>
                <a:gd name="T23" fmla="*/ 2147483647 h 1183"/>
                <a:gd name="T24" fmla="*/ 2147483647 w 719"/>
                <a:gd name="T25" fmla="*/ 2147483647 h 1183"/>
                <a:gd name="T26" fmla="*/ 2147483647 w 719"/>
                <a:gd name="T27" fmla="*/ 2147483647 h 1183"/>
                <a:gd name="T28" fmla="*/ 2147483647 w 719"/>
                <a:gd name="T29" fmla="*/ 2147483647 h 1183"/>
                <a:gd name="T30" fmla="*/ 2147483647 w 719"/>
                <a:gd name="T31" fmla="*/ 2147483647 h 1183"/>
                <a:gd name="T32" fmla="*/ 2147483647 w 719"/>
                <a:gd name="T33" fmla="*/ 2147483647 h 1183"/>
                <a:gd name="T34" fmla="*/ 2147483647 w 719"/>
                <a:gd name="T35" fmla="*/ 2147483647 h 1183"/>
                <a:gd name="T36" fmla="*/ 2147483647 w 719"/>
                <a:gd name="T37" fmla="*/ 2147483647 h 1183"/>
                <a:gd name="T38" fmla="*/ 2147483647 w 719"/>
                <a:gd name="T39" fmla="*/ 2147483647 h 1183"/>
                <a:gd name="T40" fmla="*/ 0 w 719"/>
                <a:gd name="T41" fmla="*/ 2147483647 h 1183"/>
                <a:gd name="T42" fmla="*/ 0 w 719"/>
                <a:gd name="T43" fmla="*/ 2147483647 h 1183"/>
                <a:gd name="T44" fmla="*/ 2147483647 w 719"/>
                <a:gd name="T45" fmla="*/ 2147483647 h 1183"/>
                <a:gd name="T46" fmla="*/ 2147483647 w 719"/>
                <a:gd name="T47" fmla="*/ 2147483647 h 1183"/>
                <a:gd name="T48" fmla="*/ 2147483647 w 719"/>
                <a:gd name="T49" fmla="*/ 2147483647 h 1183"/>
                <a:gd name="T50" fmla="*/ 2147483647 w 719"/>
                <a:gd name="T51" fmla="*/ 2147483647 h 1183"/>
                <a:gd name="T52" fmla="*/ 2147483647 w 719"/>
                <a:gd name="T53" fmla="*/ 2147483647 h 1183"/>
                <a:gd name="T54" fmla="*/ 2147483647 w 719"/>
                <a:gd name="T55" fmla="*/ 2147483647 h 1183"/>
                <a:gd name="T56" fmla="*/ 2147483647 w 719"/>
                <a:gd name="T57" fmla="*/ 2147483647 h 1183"/>
                <a:gd name="T58" fmla="*/ 2147483647 w 719"/>
                <a:gd name="T59" fmla="*/ 2147483647 h 1183"/>
                <a:gd name="T60" fmla="*/ 2147483647 w 719"/>
                <a:gd name="T61" fmla="*/ 2147483647 h 1183"/>
                <a:gd name="T62" fmla="*/ 2147483647 w 719"/>
                <a:gd name="T63" fmla="*/ 0 h 118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19" h="1183">
                  <a:moveTo>
                    <a:pt x="719" y="0"/>
                  </a:moveTo>
                  <a:cubicBezTo>
                    <a:pt x="718" y="217"/>
                    <a:pt x="718" y="217"/>
                    <a:pt x="718" y="217"/>
                  </a:cubicBezTo>
                  <a:cubicBezTo>
                    <a:pt x="718" y="587"/>
                    <a:pt x="718" y="587"/>
                    <a:pt x="718" y="587"/>
                  </a:cubicBezTo>
                  <a:cubicBezTo>
                    <a:pt x="718" y="590"/>
                    <a:pt x="718" y="592"/>
                    <a:pt x="718" y="595"/>
                  </a:cubicBezTo>
                  <a:cubicBezTo>
                    <a:pt x="717" y="775"/>
                    <a:pt x="717" y="775"/>
                    <a:pt x="717" y="775"/>
                  </a:cubicBezTo>
                  <a:cubicBezTo>
                    <a:pt x="519" y="803"/>
                    <a:pt x="519" y="803"/>
                    <a:pt x="519" y="803"/>
                  </a:cubicBezTo>
                  <a:cubicBezTo>
                    <a:pt x="513" y="804"/>
                    <a:pt x="508" y="805"/>
                    <a:pt x="503" y="807"/>
                  </a:cubicBezTo>
                  <a:cubicBezTo>
                    <a:pt x="498" y="808"/>
                    <a:pt x="498" y="808"/>
                    <a:pt x="498" y="808"/>
                  </a:cubicBezTo>
                  <a:cubicBezTo>
                    <a:pt x="488" y="811"/>
                    <a:pt x="480" y="816"/>
                    <a:pt x="472" y="820"/>
                  </a:cubicBezTo>
                  <a:cubicBezTo>
                    <a:pt x="398" y="862"/>
                    <a:pt x="424" y="942"/>
                    <a:pt x="450" y="966"/>
                  </a:cubicBezTo>
                  <a:cubicBezTo>
                    <a:pt x="470" y="985"/>
                    <a:pt x="483" y="1012"/>
                    <a:pt x="482" y="1043"/>
                  </a:cubicBezTo>
                  <a:cubicBezTo>
                    <a:pt x="481" y="1060"/>
                    <a:pt x="477" y="1077"/>
                    <a:pt x="470" y="1092"/>
                  </a:cubicBezTo>
                  <a:cubicBezTo>
                    <a:pt x="450" y="1134"/>
                    <a:pt x="408" y="1168"/>
                    <a:pt x="357" y="1177"/>
                  </a:cubicBezTo>
                  <a:cubicBezTo>
                    <a:pt x="354" y="1177"/>
                    <a:pt x="354" y="1177"/>
                    <a:pt x="354" y="1177"/>
                  </a:cubicBezTo>
                  <a:cubicBezTo>
                    <a:pt x="351" y="1178"/>
                    <a:pt x="351" y="1178"/>
                    <a:pt x="351" y="1178"/>
                  </a:cubicBezTo>
                  <a:cubicBezTo>
                    <a:pt x="301" y="1183"/>
                    <a:pt x="258" y="1161"/>
                    <a:pt x="238" y="1123"/>
                  </a:cubicBezTo>
                  <a:cubicBezTo>
                    <a:pt x="232" y="1110"/>
                    <a:pt x="228" y="1095"/>
                    <a:pt x="228" y="1079"/>
                  </a:cubicBezTo>
                  <a:cubicBezTo>
                    <a:pt x="227" y="1048"/>
                    <a:pt x="239" y="1017"/>
                    <a:pt x="260" y="992"/>
                  </a:cubicBezTo>
                  <a:cubicBezTo>
                    <a:pt x="284" y="963"/>
                    <a:pt x="309" y="883"/>
                    <a:pt x="249" y="857"/>
                  </a:cubicBezTo>
                  <a:cubicBezTo>
                    <a:pt x="237" y="852"/>
                    <a:pt x="221" y="848"/>
                    <a:pt x="202" y="847"/>
                  </a:cubicBezTo>
                  <a:cubicBezTo>
                    <a:pt x="0" y="876"/>
                    <a:pt x="0" y="876"/>
                    <a:pt x="0" y="876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10" y="585"/>
                    <a:pt x="42" y="560"/>
                    <a:pt x="74" y="556"/>
                  </a:cubicBezTo>
                  <a:cubicBezTo>
                    <a:pt x="101" y="552"/>
                    <a:pt x="127" y="562"/>
                    <a:pt x="140" y="575"/>
                  </a:cubicBezTo>
                  <a:cubicBezTo>
                    <a:pt x="160" y="593"/>
                    <a:pt x="186" y="603"/>
                    <a:pt x="214" y="599"/>
                  </a:cubicBezTo>
                  <a:cubicBezTo>
                    <a:pt x="278" y="588"/>
                    <a:pt x="326" y="519"/>
                    <a:pt x="324" y="443"/>
                  </a:cubicBezTo>
                  <a:cubicBezTo>
                    <a:pt x="323" y="368"/>
                    <a:pt x="273" y="315"/>
                    <a:pt x="213" y="324"/>
                  </a:cubicBezTo>
                  <a:cubicBezTo>
                    <a:pt x="181" y="329"/>
                    <a:pt x="154" y="348"/>
                    <a:pt x="135" y="376"/>
                  </a:cubicBezTo>
                  <a:cubicBezTo>
                    <a:pt x="121" y="389"/>
                    <a:pt x="98" y="403"/>
                    <a:pt x="75" y="406"/>
                  </a:cubicBezTo>
                  <a:cubicBezTo>
                    <a:pt x="45" y="411"/>
                    <a:pt x="13" y="396"/>
                    <a:pt x="1" y="338"/>
                  </a:cubicBezTo>
                  <a:cubicBezTo>
                    <a:pt x="1" y="101"/>
                    <a:pt x="1" y="101"/>
                    <a:pt x="1" y="101"/>
                  </a:cubicBezTo>
                  <a:lnTo>
                    <a:pt x="719" y="0"/>
                  </a:lnTo>
                  <a:close/>
                </a:path>
              </a:pathLst>
            </a:custGeom>
            <a:gradFill rotWithShape="0">
              <a:gsLst>
                <a:gs pos="0">
                  <a:srgbClr val="EF528B"/>
                </a:gs>
                <a:gs pos="999">
                  <a:srgbClr val="EF528B"/>
                </a:gs>
                <a:gs pos="100000">
                  <a:srgbClr val="C9205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0" name="Freeform 26"/>
            <p:cNvSpPr>
              <a:spLocks/>
            </p:cNvSpPr>
            <p:nvPr/>
          </p:nvSpPr>
          <p:spPr bwMode="auto">
            <a:xfrm>
              <a:off x="1375756" y="3833599"/>
              <a:ext cx="1321425" cy="2707838"/>
            </a:xfrm>
            <a:custGeom>
              <a:avLst/>
              <a:gdLst>
                <a:gd name="T0" fmla="*/ 2147483647 w 1220"/>
                <a:gd name="T1" fmla="*/ 2147483647 h 2500"/>
                <a:gd name="T2" fmla="*/ 0 w 1220"/>
                <a:gd name="T3" fmla="*/ 2147483647 h 2500"/>
                <a:gd name="T4" fmla="*/ 2147483647 w 1220"/>
                <a:gd name="T5" fmla="*/ 0 h 2500"/>
                <a:gd name="T6" fmla="*/ 2147483647 w 1220"/>
                <a:gd name="T7" fmla="*/ 2147483647 h 2500"/>
                <a:gd name="T8" fmla="*/ 2147483647 w 1220"/>
                <a:gd name="T9" fmla="*/ 2147483647 h 25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0" h="2500">
                  <a:moveTo>
                    <a:pt x="1218" y="2500"/>
                  </a:moveTo>
                  <a:lnTo>
                    <a:pt x="0" y="1837"/>
                  </a:lnTo>
                  <a:lnTo>
                    <a:pt x="3" y="0"/>
                  </a:lnTo>
                  <a:lnTo>
                    <a:pt x="1220" y="662"/>
                  </a:lnTo>
                  <a:lnTo>
                    <a:pt x="1218" y="2500"/>
                  </a:lnTo>
                  <a:close/>
                </a:path>
              </a:pathLst>
            </a:custGeom>
            <a:gradFill rotWithShape="0">
              <a:gsLst>
                <a:gs pos="0">
                  <a:srgbClr val="18ADB3"/>
                </a:gs>
                <a:gs pos="100000">
                  <a:srgbClr val="18314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1" name="Freeform 27"/>
            <p:cNvSpPr>
              <a:spLocks/>
            </p:cNvSpPr>
            <p:nvPr/>
          </p:nvSpPr>
          <p:spPr bwMode="auto">
            <a:xfrm>
              <a:off x="1383338" y="1586094"/>
              <a:ext cx="3160588" cy="975905"/>
            </a:xfrm>
            <a:custGeom>
              <a:avLst/>
              <a:gdLst>
                <a:gd name="T0" fmla="*/ 2147483647 w 1234"/>
                <a:gd name="T1" fmla="*/ 0 h 381"/>
                <a:gd name="T2" fmla="*/ 2147483647 w 1234"/>
                <a:gd name="T3" fmla="*/ 2147483647 h 381"/>
                <a:gd name="T4" fmla="*/ 2147483647 w 1234"/>
                <a:gd name="T5" fmla="*/ 2147483647 h 381"/>
                <a:gd name="T6" fmla="*/ 2147483647 w 1234"/>
                <a:gd name="T7" fmla="*/ 2147483647 h 381"/>
                <a:gd name="T8" fmla="*/ 2147483647 w 1234"/>
                <a:gd name="T9" fmla="*/ 2147483647 h 381"/>
                <a:gd name="T10" fmla="*/ 0 w 1234"/>
                <a:gd name="T11" fmla="*/ 2147483647 h 381"/>
                <a:gd name="T12" fmla="*/ 2147483647 w 1234"/>
                <a:gd name="T13" fmla="*/ 2147483647 h 381"/>
                <a:gd name="T14" fmla="*/ 2147483647 w 1234"/>
                <a:gd name="T15" fmla="*/ 2147483647 h 381"/>
                <a:gd name="T16" fmla="*/ 2147483647 w 1234"/>
                <a:gd name="T17" fmla="*/ 2147483647 h 381"/>
                <a:gd name="T18" fmla="*/ 2147483647 w 1234"/>
                <a:gd name="T19" fmla="*/ 2147483647 h 381"/>
                <a:gd name="T20" fmla="*/ 2147483647 w 1234"/>
                <a:gd name="T21" fmla="*/ 2147483647 h 381"/>
                <a:gd name="T22" fmla="*/ 2147483647 w 1234"/>
                <a:gd name="T23" fmla="*/ 2147483647 h 381"/>
                <a:gd name="T24" fmla="*/ 2147483647 w 1234"/>
                <a:gd name="T25" fmla="*/ 0 h 3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34" h="381">
                  <a:moveTo>
                    <a:pt x="719" y="0"/>
                  </a:moveTo>
                  <a:cubicBezTo>
                    <a:pt x="537" y="25"/>
                    <a:pt x="537" y="25"/>
                    <a:pt x="537" y="25"/>
                  </a:cubicBezTo>
                  <a:cubicBezTo>
                    <a:pt x="533" y="25"/>
                    <a:pt x="530" y="25"/>
                    <a:pt x="526" y="26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15" y="381"/>
                    <a:pt x="515" y="381"/>
                    <a:pt x="515" y="381"/>
                  </a:cubicBezTo>
                  <a:cubicBezTo>
                    <a:pt x="719" y="352"/>
                    <a:pt x="719" y="352"/>
                    <a:pt x="719" y="352"/>
                  </a:cubicBezTo>
                  <a:cubicBezTo>
                    <a:pt x="724" y="350"/>
                    <a:pt x="724" y="350"/>
                    <a:pt x="724" y="350"/>
                  </a:cubicBezTo>
                  <a:cubicBezTo>
                    <a:pt x="1041" y="306"/>
                    <a:pt x="1041" y="306"/>
                    <a:pt x="1041" y="306"/>
                  </a:cubicBezTo>
                  <a:cubicBezTo>
                    <a:pt x="1045" y="306"/>
                    <a:pt x="1048" y="306"/>
                    <a:pt x="1052" y="305"/>
                  </a:cubicBezTo>
                  <a:cubicBezTo>
                    <a:pt x="1234" y="280"/>
                    <a:pt x="1234" y="280"/>
                    <a:pt x="1234" y="280"/>
                  </a:cubicBezTo>
                  <a:lnTo>
                    <a:pt x="719" y="0"/>
                  </a:lnTo>
                  <a:close/>
                </a:path>
              </a:pathLst>
            </a:custGeom>
            <a:gradFill rotWithShape="0">
              <a:gsLst>
                <a:gs pos="0">
                  <a:srgbClr val="FFB10C"/>
                </a:gs>
                <a:gs pos="100000">
                  <a:srgbClr val="FF4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2" name="Freeform 28"/>
            <p:cNvSpPr>
              <a:spLocks/>
            </p:cNvSpPr>
            <p:nvPr/>
          </p:nvSpPr>
          <p:spPr bwMode="auto">
            <a:xfrm>
              <a:off x="1379005" y="1844963"/>
              <a:ext cx="1323591" cy="2705672"/>
            </a:xfrm>
            <a:custGeom>
              <a:avLst/>
              <a:gdLst>
                <a:gd name="T0" fmla="*/ 2147483647 w 1222"/>
                <a:gd name="T1" fmla="*/ 2147483647 h 2498"/>
                <a:gd name="T2" fmla="*/ 0 w 1222"/>
                <a:gd name="T3" fmla="*/ 2147483647 h 2498"/>
                <a:gd name="T4" fmla="*/ 2147483647 w 1222"/>
                <a:gd name="T5" fmla="*/ 0 h 2498"/>
                <a:gd name="T6" fmla="*/ 2147483647 w 1222"/>
                <a:gd name="T7" fmla="*/ 2147483647 h 2498"/>
                <a:gd name="T8" fmla="*/ 2147483647 w 1222"/>
                <a:gd name="T9" fmla="*/ 2147483647 h 24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2" h="2498">
                  <a:moveTo>
                    <a:pt x="1217" y="2498"/>
                  </a:moveTo>
                  <a:lnTo>
                    <a:pt x="0" y="1836"/>
                  </a:lnTo>
                  <a:lnTo>
                    <a:pt x="4" y="0"/>
                  </a:lnTo>
                  <a:lnTo>
                    <a:pt x="1222" y="662"/>
                  </a:lnTo>
                  <a:lnTo>
                    <a:pt x="1217" y="2498"/>
                  </a:lnTo>
                  <a:close/>
                </a:path>
              </a:pathLst>
            </a:custGeom>
            <a:gradFill rotWithShape="0">
              <a:gsLst>
                <a:gs pos="0">
                  <a:srgbClr val="FFB10C"/>
                </a:gs>
                <a:gs pos="100000">
                  <a:srgbClr val="FF4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4143" name="组合 35"/>
            <p:cNvGrpSpPr>
              <a:grpSpLocks/>
            </p:cNvGrpSpPr>
            <p:nvPr/>
          </p:nvGrpSpPr>
          <p:grpSpPr bwMode="auto">
            <a:xfrm>
              <a:off x="2702596" y="2081628"/>
              <a:ext cx="3682659" cy="1885738"/>
              <a:chOff x="2708011" y="2037547"/>
              <a:chExt cx="3682659" cy="1885738"/>
            </a:xfrm>
          </p:grpSpPr>
          <p:sp>
            <p:nvSpPr>
              <p:cNvPr id="44144" name="Freeform 24"/>
              <p:cNvSpPr>
                <a:spLocks/>
              </p:cNvSpPr>
              <p:nvPr/>
            </p:nvSpPr>
            <p:spPr bwMode="auto">
              <a:xfrm>
                <a:off x="2708011" y="2294250"/>
                <a:ext cx="2676427" cy="1549966"/>
              </a:xfrm>
              <a:custGeom>
                <a:avLst/>
                <a:gdLst>
                  <a:gd name="T0" fmla="*/ 2147483647 w 1045"/>
                  <a:gd name="T1" fmla="*/ 2147483647 h 605"/>
                  <a:gd name="T2" fmla="*/ 2147483647 w 1045"/>
                  <a:gd name="T3" fmla="*/ 2147483647 h 605"/>
                  <a:gd name="T4" fmla="*/ 2147483647 w 1045"/>
                  <a:gd name="T5" fmla="*/ 2147483647 h 605"/>
                  <a:gd name="T6" fmla="*/ 2147483647 w 1045"/>
                  <a:gd name="T7" fmla="*/ 2147483647 h 605"/>
                  <a:gd name="T8" fmla="*/ 2147483647 w 1045"/>
                  <a:gd name="T9" fmla="*/ 2147483647 h 605"/>
                  <a:gd name="T10" fmla="*/ 2147483647 w 1045"/>
                  <a:gd name="T11" fmla="*/ 2147483647 h 605"/>
                  <a:gd name="T12" fmla="*/ 2147483647 w 1045"/>
                  <a:gd name="T13" fmla="*/ 2147483647 h 605"/>
                  <a:gd name="T14" fmla="*/ 2147483647 w 1045"/>
                  <a:gd name="T15" fmla="*/ 2147483647 h 605"/>
                  <a:gd name="T16" fmla="*/ 2147483647 w 1045"/>
                  <a:gd name="T17" fmla="*/ 0 h 605"/>
                  <a:gd name="T18" fmla="*/ 2147483647 w 1045"/>
                  <a:gd name="T19" fmla="*/ 2147483647 h 605"/>
                  <a:gd name="T20" fmla="*/ 2147483647 w 1045"/>
                  <a:gd name="T21" fmla="*/ 2147483647 h 605"/>
                  <a:gd name="T22" fmla="*/ 2147483647 w 1045"/>
                  <a:gd name="T23" fmla="*/ 2147483647 h 605"/>
                  <a:gd name="T24" fmla="*/ 2147483647 w 1045"/>
                  <a:gd name="T25" fmla="*/ 2147483647 h 605"/>
                  <a:gd name="T26" fmla="*/ 2147483647 w 1045"/>
                  <a:gd name="T27" fmla="*/ 2147483647 h 605"/>
                  <a:gd name="T28" fmla="*/ 0 w 1045"/>
                  <a:gd name="T29" fmla="*/ 2147483647 h 605"/>
                  <a:gd name="T30" fmla="*/ 2147483647 w 1045"/>
                  <a:gd name="T31" fmla="*/ 2147483647 h 605"/>
                  <a:gd name="T32" fmla="*/ 2147483647 w 1045"/>
                  <a:gd name="T33" fmla="*/ 2147483647 h 605"/>
                  <a:gd name="T34" fmla="*/ 2147483647 w 1045"/>
                  <a:gd name="T35" fmla="*/ 2147483647 h 605"/>
                  <a:gd name="T36" fmla="*/ 2147483647 w 1045"/>
                  <a:gd name="T37" fmla="*/ 2147483647 h 60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045" h="605">
                    <a:moveTo>
                      <a:pt x="793" y="455"/>
                    </a:moveTo>
                    <a:cubicBezTo>
                      <a:pt x="820" y="452"/>
                      <a:pt x="846" y="462"/>
                      <a:pt x="859" y="474"/>
                    </a:cubicBezTo>
                    <a:cubicBezTo>
                      <a:pt x="879" y="493"/>
                      <a:pt x="905" y="503"/>
                      <a:pt x="935" y="498"/>
                    </a:cubicBezTo>
                    <a:cubicBezTo>
                      <a:pt x="997" y="488"/>
                      <a:pt x="1045" y="418"/>
                      <a:pt x="1043" y="343"/>
                    </a:cubicBezTo>
                    <a:cubicBezTo>
                      <a:pt x="1042" y="268"/>
                      <a:pt x="992" y="215"/>
                      <a:pt x="930" y="224"/>
                    </a:cubicBezTo>
                    <a:cubicBezTo>
                      <a:pt x="900" y="229"/>
                      <a:pt x="873" y="248"/>
                      <a:pt x="854" y="275"/>
                    </a:cubicBezTo>
                    <a:cubicBezTo>
                      <a:pt x="840" y="289"/>
                      <a:pt x="817" y="303"/>
                      <a:pt x="794" y="306"/>
                    </a:cubicBezTo>
                    <a:cubicBezTo>
                      <a:pt x="764" y="310"/>
                      <a:pt x="732" y="296"/>
                      <a:pt x="720" y="237"/>
                    </a:cubicBezTo>
                    <a:cubicBezTo>
                      <a:pt x="720" y="0"/>
                      <a:pt x="720" y="0"/>
                      <a:pt x="720" y="0"/>
                    </a:cubicBezTo>
                    <a:cubicBezTo>
                      <a:pt x="538" y="26"/>
                      <a:pt x="538" y="26"/>
                      <a:pt x="538" y="26"/>
                    </a:cubicBezTo>
                    <a:cubicBezTo>
                      <a:pt x="534" y="26"/>
                      <a:pt x="531" y="26"/>
                      <a:pt x="527" y="27"/>
                    </a:cubicBezTo>
                    <a:cubicBezTo>
                      <a:pt x="210" y="71"/>
                      <a:pt x="210" y="71"/>
                      <a:pt x="210" y="71"/>
                    </a:cubicBezTo>
                    <a:cubicBezTo>
                      <a:pt x="205" y="73"/>
                      <a:pt x="205" y="73"/>
                      <a:pt x="205" y="73"/>
                    </a:cubicBezTo>
                    <a:cubicBezTo>
                      <a:pt x="1" y="102"/>
                      <a:pt x="1" y="102"/>
                      <a:pt x="1" y="102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63" y="366"/>
                      <a:pt x="152" y="400"/>
                      <a:pt x="197" y="434"/>
                    </a:cubicBezTo>
                    <a:cubicBezTo>
                      <a:pt x="378" y="554"/>
                      <a:pt x="537" y="599"/>
                      <a:pt x="719" y="605"/>
                    </a:cubicBezTo>
                    <a:cubicBezTo>
                      <a:pt x="719" y="552"/>
                      <a:pt x="719" y="552"/>
                      <a:pt x="719" y="552"/>
                    </a:cubicBezTo>
                    <a:cubicBezTo>
                      <a:pt x="729" y="485"/>
                      <a:pt x="761" y="460"/>
                      <a:pt x="793" y="45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45" name="Freeform 25"/>
              <p:cNvSpPr>
                <a:spLocks/>
              </p:cNvSpPr>
              <p:nvPr/>
            </p:nvSpPr>
            <p:spPr bwMode="auto">
              <a:xfrm>
                <a:off x="4549341" y="2037547"/>
                <a:ext cx="1841329" cy="1885738"/>
              </a:xfrm>
              <a:custGeom>
                <a:avLst/>
                <a:gdLst>
                  <a:gd name="T0" fmla="*/ 2147483647 w 719"/>
                  <a:gd name="T1" fmla="*/ 0 h 736"/>
                  <a:gd name="T2" fmla="*/ 2147483647 w 719"/>
                  <a:gd name="T3" fmla="*/ 2147483647 h 736"/>
                  <a:gd name="T4" fmla="*/ 2147483647 w 719"/>
                  <a:gd name="T5" fmla="*/ 2147483647 h 736"/>
                  <a:gd name="T6" fmla="*/ 2147483647 w 719"/>
                  <a:gd name="T7" fmla="*/ 2147483647 h 736"/>
                  <a:gd name="T8" fmla="*/ 2147483647 w 719"/>
                  <a:gd name="T9" fmla="*/ 2147483647 h 736"/>
                  <a:gd name="T10" fmla="*/ 2147483647 w 719"/>
                  <a:gd name="T11" fmla="*/ 2147483647 h 736"/>
                  <a:gd name="T12" fmla="*/ 2147483647 w 719"/>
                  <a:gd name="T13" fmla="*/ 2147483647 h 736"/>
                  <a:gd name="T14" fmla="*/ 2147483647 w 719"/>
                  <a:gd name="T15" fmla="*/ 2147483647 h 736"/>
                  <a:gd name="T16" fmla="*/ 2147483647 w 719"/>
                  <a:gd name="T17" fmla="*/ 2147483647 h 736"/>
                  <a:gd name="T18" fmla="*/ 2147483647 w 719"/>
                  <a:gd name="T19" fmla="*/ 2147483647 h 736"/>
                  <a:gd name="T20" fmla="*/ 0 w 719"/>
                  <a:gd name="T21" fmla="*/ 2147483647 h 736"/>
                  <a:gd name="T22" fmla="*/ 0 w 719"/>
                  <a:gd name="T23" fmla="*/ 2147483647 h 736"/>
                  <a:gd name="T24" fmla="*/ 2147483647 w 719"/>
                  <a:gd name="T25" fmla="*/ 2147483647 h 736"/>
                  <a:gd name="T26" fmla="*/ 2147483647 w 719"/>
                  <a:gd name="T27" fmla="*/ 2147483647 h 736"/>
                  <a:gd name="T28" fmla="*/ 2147483647 w 719"/>
                  <a:gd name="T29" fmla="*/ 0 h 7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19" h="736">
                    <a:moveTo>
                      <a:pt x="719" y="0"/>
                    </a:moveTo>
                    <a:cubicBezTo>
                      <a:pt x="1" y="101"/>
                      <a:pt x="1" y="101"/>
                      <a:pt x="1" y="101"/>
                    </a:cubicBezTo>
                    <a:cubicBezTo>
                      <a:pt x="1" y="337"/>
                      <a:pt x="1" y="337"/>
                      <a:pt x="1" y="337"/>
                    </a:cubicBezTo>
                    <a:cubicBezTo>
                      <a:pt x="13" y="396"/>
                      <a:pt x="45" y="410"/>
                      <a:pt x="75" y="406"/>
                    </a:cubicBezTo>
                    <a:cubicBezTo>
                      <a:pt x="98" y="403"/>
                      <a:pt x="121" y="389"/>
                      <a:pt x="135" y="375"/>
                    </a:cubicBezTo>
                    <a:cubicBezTo>
                      <a:pt x="154" y="348"/>
                      <a:pt x="181" y="329"/>
                      <a:pt x="213" y="324"/>
                    </a:cubicBezTo>
                    <a:cubicBezTo>
                      <a:pt x="273" y="315"/>
                      <a:pt x="323" y="368"/>
                      <a:pt x="324" y="443"/>
                    </a:cubicBezTo>
                    <a:cubicBezTo>
                      <a:pt x="326" y="518"/>
                      <a:pt x="278" y="588"/>
                      <a:pt x="214" y="599"/>
                    </a:cubicBezTo>
                    <a:cubicBezTo>
                      <a:pt x="186" y="603"/>
                      <a:pt x="160" y="593"/>
                      <a:pt x="140" y="575"/>
                    </a:cubicBezTo>
                    <a:cubicBezTo>
                      <a:pt x="127" y="562"/>
                      <a:pt x="101" y="552"/>
                      <a:pt x="74" y="555"/>
                    </a:cubicBezTo>
                    <a:cubicBezTo>
                      <a:pt x="42" y="560"/>
                      <a:pt x="10" y="585"/>
                      <a:pt x="0" y="652"/>
                    </a:cubicBezTo>
                    <a:cubicBezTo>
                      <a:pt x="0" y="705"/>
                      <a:pt x="0" y="705"/>
                      <a:pt x="0" y="705"/>
                    </a:cubicBezTo>
                    <a:cubicBezTo>
                      <a:pt x="260" y="736"/>
                      <a:pt x="516" y="688"/>
                      <a:pt x="718" y="549"/>
                    </a:cubicBezTo>
                    <a:cubicBezTo>
                      <a:pt x="719" y="217"/>
                      <a:pt x="719" y="217"/>
                      <a:pt x="719" y="217"/>
                    </a:cubicBezTo>
                    <a:lnTo>
                      <a:pt x="719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4036" name="组合 44"/>
          <p:cNvGrpSpPr>
            <a:grpSpLocks/>
          </p:cNvGrpSpPr>
          <p:nvPr/>
        </p:nvGrpSpPr>
        <p:grpSpPr bwMode="auto">
          <a:xfrm>
            <a:off x="6992938" y="1222375"/>
            <a:ext cx="4279900" cy="1536700"/>
            <a:chOff x="4591349" y="1778720"/>
            <a:chExt cx="3209489" cy="1536235"/>
          </a:xfrm>
        </p:grpSpPr>
        <p:sp>
          <p:nvSpPr>
            <p:cNvPr id="46" name="任意多边形 45"/>
            <p:cNvSpPr/>
            <p:nvPr/>
          </p:nvSpPr>
          <p:spPr>
            <a:xfrm>
              <a:off x="4591349" y="2209486"/>
              <a:ext cx="2974059" cy="1105469"/>
            </a:xfrm>
            <a:custGeom>
              <a:avLst/>
              <a:gdLst>
                <a:gd name="connsiteX0" fmla="*/ 0 w 3057098"/>
                <a:gd name="connsiteY0" fmla="*/ 1078173 h 1078173"/>
                <a:gd name="connsiteX1" fmla="*/ 873456 w 3057098"/>
                <a:gd name="connsiteY1" fmla="*/ 0 h 1078173"/>
                <a:gd name="connsiteX2" fmla="*/ 3057098 w 3057098"/>
                <a:gd name="connsiteY2" fmla="*/ 0 h 1078173"/>
                <a:gd name="connsiteX0" fmla="*/ 0 w 3166280"/>
                <a:gd name="connsiteY0" fmla="*/ 1105469 h 1105469"/>
                <a:gd name="connsiteX1" fmla="*/ 982638 w 3166280"/>
                <a:gd name="connsiteY1" fmla="*/ 0 h 1105469"/>
                <a:gd name="connsiteX2" fmla="*/ 3166280 w 3166280"/>
                <a:gd name="connsiteY2" fmla="*/ 0 h 110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6280" h="1105469">
                  <a:moveTo>
                    <a:pt x="0" y="1105469"/>
                  </a:moveTo>
                  <a:lnTo>
                    <a:pt x="982638" y="0"/>
                  </a:lnTo>
                  <a:lnTo>
                    <a:pt x="3166280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8ADB3"/>
                  </a:gs>
                  <a:gs pos="44000">
                    <a:srgbClr val="18ADB3"/>
                  </a:gs>
                  <a:gs pos="58000">
                    <a:srgbClr val="18ADB3"/>
                  </a:gs>
                  <a:gs pos="100000">
                    <a:srgbClr val="18ADB3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528975" y="1778720"/>
              <a:ext cx="308017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800" b="1" dirty="0">
                  <a:ln w="9525">
                    <a:noFill/>
                    <a:prstDash val="solid"/>
                  </a:ln>
                  <a:gradFill>
                    <a:gsLst>
                      <a:gs pos="0">
                        <a:srgbClr val="18ADB3">
                          <a:alpha val="5000"/>
                        </a:srgbClr>
                      </a:gs>
                      <a:gs pos="44000">
                        <a:srgbClr val="18ADB3"/>
                      </a:gs>
                      <a:gs pos="58000">
                        <a:srgbClr val="18ADB3"/>
                      </a:gs>
                      <a:gs pos="100000">
                        <a:srgbClr val="18ADB3">
                          <a:alpha val="0"/>
                        </a:srgbClr>
                      </a:gs>
                    </a:gsLst>
                    <a:lin ang="5400000" scaled="1"/>
                  </a:gradFill>
                  <a:latin typeface="Segoe UI Light" panose="020B0502040204020203" pitchFamily="34" charset="0"/>
                  <a:cs typeface="Segoe UI Light" panose="020B0502040204020203" pitchFamily="34" charset="0"/>
                </a:rPr>
                <a:t>A</a:t>
              </a:r>
              <a:endParaRPr lang="zh-CN" altLang="en-US" sz="2800" b="1" dirty="0">
                <a:ln w="9525">
                  <a:noFill/>
                  <a:prstDash val="solid"/>
                </a:ln>
                <a:gradFill>
                  <a:gsLst>
                    <a:gs pos="0">
                      <a:srgbClr val="18ADB3">
                        <a:alpha val="5000"/>
                      </a:srgbClr>
                    </a:gs>
                    <a:gs pos="44000">
                      <a:srgbClr val="18ADB3"/>
                    </a:gs>
                    <a:gs pos="58000">
                      <a:srgbClr val="18ADB3"/>
                    </a:gs>
                    <a:gs pos="100000">
                      <a:srgbClr val="18ADB3">
                        <a:alpha val="0"/>
                      </a:srgbClr>
                    </a:gs>
                  </a:gsLst>
                  <a:lin ang="5400000" scaled="1"/>
                </a:gra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773479" y="1853310"/>
              <a:ext cx="2027359" cy="3999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</a:p>
          </p:txBody>
        </p:sp>
        <p:sp>
          <p:nvSpPr>
            <p:cNvPr id="49" name="矩形 1"/>
            <p:cNvSpPr>
              <a:spLocks noChangeArrowheads="1"/>
            </p:cNvSpPr>
            <p:nvPr/>
          </p:nvSpPr>
          <p:spPr bwMode="auto">
            <a:xfrm>
              <a:off x="6160380" y="2227847"/>
              <a:ext cx="1410699" cy="750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>
                <a:defRPr/>
              </a:pP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国内顶尖的</a:t>
              </a:r>
              <a:r>
                <a:rPr lang="en-US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坚持精益求精、拒绝平庸的做事精神。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5522296" y="2214576"/>
              <a:ext cx="2043112" cy="921056"/>
            </a:xfrm>
            <a:prstGeom prst="rect">
              <a:avLst/>
            </a:prstGeom>
            <a:noFill/>
            <a:ln w="3175">
              <a:gradFill flip="none" rotWithShape="1">
                <a:gsLst>
                  <a:gs pos="0">
                    <a:srgbClr val="18ADB3">
                      <a:alpha val="0"/>
                    </a:srgbClr>
                  </a:gs>
                  <a:gs pos="100000">
                    <a:srgbClr val="18ADB3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410388" y="2315133"/>
              <a:ext cx="716659" cy="715746"/>
            </a:xfrm>
            <a:prstGeom prst="ellipse">
              <a:avLst/>
            </a:prstGeom>
            <a:noFill/>
            <a:ln w="3175">
              <a:solidFill>
                <a:srgbClr val="18ADB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4120" name="Picture 16" descr="C:\Users\Administrator\Desktop\tu\3d-crystal-clear-icon\rss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640" y="2376190"/>
              <a:ext cx="612088" cy="61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4037" name="组合 60"/>
          <p:cNvGrpSpPr>
            <a:grpSpLocks/>
          </p:cNvGrpSpPr>
          <p:nvPr/>
        </p:nvGrpSpPr>
        <p:grpSpPr bwMode="auto">
          <a:xfrm>
            <a:off x="1239838" y="3703638"/>
            <a:ext cx="4098925" cy="1323975"/>
            <a:chOff x="1022340" y="4242399"/>
            <a:chExt cx="3073365" cy="1324278"/>
          </a:xfrm>
        </p:grpSpPr>
        <p:sp>
          <p:nvSpPr>
            <p:cNvPr id="62" name="任意多边形 61"/>
            <p:cNvSpPr/>
            <p:nvPr/>
          </p:nvSpPr>
          <p:spPr>
            <a:xfrm flipH="1" flipV="1">
              <a:off x="1121646" y="4461208"/>
              <a:ext cx="2974059" cy="1105469"/>
            </a:xfrm>
            <a:custGeom>
              <a:avLst/>
              <a:gdLst>
                <a:gd name="connsiteX0" fmla="*/ 0 w 3057098"/>
                <a:gd name="connsiteY0" fmla="*/ 1078173 h 1078173"/>
                <a:gd name="connsiteX1" fmla="*/ 873456 w 3057098"/>
                <a:gd name="connsiteY1" fmla="*/ 0 h 1078173"/>
                <a:gd name="connsiteX2" fmla="*/ 3057098 w 3057098"/>
                <a:gd name="connsiteY2" fmla="*/ 0 h 1078173"/>
                <a:gd name="connsiteX0" fmla="*/ 0 w 3166280"/>
                <a:gd name="connsiteY0" fmla="*/ 1105469 h 1105469"/>
                <a:gd name="connsiteX1" fmla="*/ 982638 w 3166280"/>
                <a:gd name="connsiteY1" fmla="*/ 0 h 1105469"/>
                <a:gd name="connsiteX2" fmla="*/ 3166280 w 3166280"/>
                <a:gd name="connsiteY2" fmla="*/ 0 h 110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6280" h="1105469">
                  <a:moveTo>
                    <a:pt x="0" y="1105469"/>
                  </a:moveTo>
                  <a:lnTo>
                    <a:pt x="982638" y="0"/>
                  </a:lnTo>
                  <a:lnTo>
                    <a:pt x="3166280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8ADB3"/>
                  </a:gs>
                  <a:gs pos="44000">
                    <a:srgbClr val="18ADB3"/>
                  </a:gs>
                  <a:gs pos="58000">
                    <a:srgbClr val="18ADB3"/>
                  </a:gs>
                  <a:gs pos="100000">
                    <a:srgbClr val="18ADB3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 flipH="1">
              <a:off x="1114084" y="4645621"/>
              <a:ext cx="2043112" cy="921056"/>
            </a:xfrm>
            <a:prstGeom prst="rect">
              <a:avLst/>
            </a:prstGeom>
            <a:noFill/>
            <a:ln w="3175">
              <a:gradFill flip="none" rotWithShape="1">
                <a:gsLst>
                  <a:gs pos="0">
                    <a:srgbClr val="18ADB3">
                      <a:alpha val="0"/>
                    </a:srgbClr>
                  </a:gs>
                  <a:gs pos="100000">
                    <a:srgbClr val="18ADB3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819303" y="4242399"/>
              <a:ext cx="285174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800" b="1" dirty="0">
                  <a:ln w="9525">
                    <a:noFill/>
                    <a:prstDash val="solid"/>
                  </a:ln>
                  <a:gradFill>
                    <a:gsLst>
                      <a:gs pos="0">
                        <a:srgbClr val="18ADB3">
                          <a:alpha val="5000"/>
                        </a:srgbClr>
                      </a:gs>
                      <a:gs pos="44000">
                        <a:srgbClr val="18ADB3"/>
                      </a:gs>
                      <a:gs pos="58000">
                        <a:srgbClr val="18ADB3"/>
                      </a:gs>
                      <a:gs pos="100000">
                        <a:srgbClr val="18ADB3">
                          <a:alpha val="0"/>
                        </a:srgbClr>
                      </a:gs>
                    </a:gsLst>
                    <a:lin ang="5400000" scaled="1"/>
                  </a:gradFill>
                  <a:latin typeface="Segoe UI Light" panose="020B0502040204020203" pitchFamily="34" charset="0"/>
                  <a:cs typeface="Segoe UI Light" panose="020B0502040204020203" pitchFamily="34" charset="0"/>
                </a:rPr>
                <a:t>B</a:t>
              </a:r>
              <a:endParaRPr lang="zh-CN" altLang="en-US" sz="2800" b="1" dirty="0">
                <a:ln w="9525">
                  <a:noFill/>
                  <a:prstDash val="solid"/>
                </a:ln>
                <a:gradFill>
                  <a:gsLst>
                    <a:gs pos="0">
                      <a:srgbClr val="18ADB3">
                        <a:alpha val="5000"/>
                      </a:srgbClr>
                    </a:gs>
                    <a:gs pos="44000">
                      <a:srgbClr val="18ADB3"/>
                    </a:gs>
                    <a:gs pos="58000">
                      <a:srgbClr val="18ADB3"/>
                    </a:gs>
                    <a:gs pos="100000">
                      <a:srgbClr val="18ADB3">
                        <a:alpha val="0"/>
                      </a:srgbClr>
                    </a:gs>
                  </a:gsLst>
                  <a:lin ang="5400000" scaled="1"/>
                </a:gra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022340" y="4283683"/>
              <a:ext cx="2027087" cy="40014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</a:p>
          </p:txBody>
        </p:sp>
        <p:sp>
          <p:nvSpPr>
            <p:cNvPr id="66" name="椭圆 65"/>
            <p:cNvSpPr/>
            <p:nvPr/>
          </p:nvSpPr>
          <p:spPr>
            <a:xfrm>
              <a:off x="2592351" y="4744164"/>
              <a:ext cx="716563" cy="716126"/>
            </a:xfrm>
            <a:prstGeom prst="ellipse">
              <a:avLst/>
            </a:prstGeom>
            <a:noFill/>
            <a:ln w="3175">
              <a:solidFill>
                <a:srgbClr val="18ADB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矩形 1"/>
            <p:cNvSpPr>
              <a:spLocks noChangeArrowheads="1"/>
            </p:cNvSpPr>
            <p:nvPr/>
          </p:nvSpPr>
          <p:spPr bwMode="auto">
            <a:xfrm>
              <a:off x="1118754" y="4656831"/>
              <a:ext cx="1410511" cy="749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>
                <a:defRPr/>
              </a:pP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国内顶尖的</a:t>
              </a:r>
              <a:r>
                <a:rPr lang="en-US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坚持精益求精、拒绝平庸的做事精神。</a:t>
              </a:r>
            </a:p>
          </p:txBody>
        </p:sp>
        <p:pic>
          <p:nvPicPr>
            <p:cNvPr id="44109" name="Picture 17" descr="C:\Users\Administrator\Desktop\tu\3d-crystal-clear-icon\search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0651" y="4801109"/>
              <a:ext cx="566457" cy="566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4038" name="组合 68"/>
          <p:cNvGrpSpPr>
            <a:grpSpLocks/>
          </p:cNvGrpSpPr>
          <p:nvPr/>
        </p:nvGrpSpPr>
        <p:grpSpPr bwMode="auto">
          <a:xfrm>
            <a:off x="4953000" y="2176463"/>
            <a:ext cx="695325" cy="522287"/>
            <a:chOff x="4755073" y="5198074"/>
            <a:chExt cx="522482" cy="522482"/>
          </a:xfrm>
        </p:grpSpPr>
        <p:sp>
          <p:nvSpPr>
            <p:cNvPr id="70" name="椭圆 69"/>
            <p:cNvSpPr>
              <a:spLocks noChangeArrowheads="1"/>
            </p:cNvSpPr>
            <p:nvPr/>
          </p:nvSpPr>
          <p:spPr bwMode="auto">
            <a:xfrm rot="2526138">
              <a:off x="4877300" y="5327777"/>
              <a:ext cx="282135" cy="2630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6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椭圆 70"/>
            <p:cNvSpPr>
              <a:spLocks noChangeArrowheads="1"/>
            </p:cNvSpPr>
            <p:nvPr/>
          </p:nvSpPr>
          <p:spPr bwMode="auto">
            <a:xfrm rot="3063639" flipV="1">
              <a:off x="4757790" y="5436455"/>
              <a:ext cx="52248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4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椭圆 71"/>
            <p:cNvSpPr>
              <a:spLocks noChangeArrowheads="1"/>
            </p:cNvSpPr>
            <p:nvPr/>
          </p:nvSpPr>
          <p:spPr bwMode="auto">
            <a:xfrm rot="8446371" flipV="1">
              <a:off x="4755073" y="5444271"/>
              <a:ext cx="522482" cy="4571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84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椭圆 72"/>
            <p:cNvSpPr>
              <a:spLocks noChangeArrowheads="1"/>
            </p:cNvSpPr>
            <p:nvPr/>
          </p:nvSpPr>
          <p:spPr bwMode="auto">
            <a:xfrm rot="5065056">
              <a:off x="4882311" y="5330066"/>
              <a:ext cx="282135" cy="26307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6000"/>
                  </a:schemeClr>
                </a:gs>
                <a:gs pos="100000">
                  <a:srgbClr val="FFFFFF">
                    <a:lumMod val="31000"/>
                    <a:lumOff val="69000"/>
                    <a:alpha val="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glow rad="647700">
                <a:srgbClr val="F79524">
                  <a:alpha val="0"/>
                </a:srgbClr>
              </a:glow>
              <a:softEdge rad="0"/>
            </a:effectLst>
            <a:extLst/>
          </p:spPr>
          <p:txBody>
            <a:bodyPr wrap="none" lIns="122767" tIns="61385" rIns="122767" bIns="61385" anchor="ctr"/>
            <a:lstStyle/>
            <a:p>
              <a:pPr algn="ctr" eaLnBrk="0" hangingPunct="0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5" name="椭圆 74"/>
          <p:cNvSpPr>
            <a:spLocks noChangeArrowheads="1"/>
          </p:cNvSpPr>
          <p:nvPr/>
        </p:nvSpPr>
        <p:spPr bwMode="auto">
          <a:xfrm rot="5400000">
            <a:off x="4241385" y="3481688"/>
            <a:ext cx="2064685" cy="6095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椭圆 75"/>
          <p:cNvSpPr>
            <a:spLocks noChangeArrowheads="1"/>
          </p:cNvSpPr>
          <p:nvPr/>
        </p:nvSpPr>
        <p:spPr bwMode="auto">
          <a:xfrm rot="10293031">
            <a:off x="5214590" y="2288508"/>
            <a:ext cx="2752913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椭圆 76"/>
          <p:cNvSpPr>
            <a:spLocks noChangeArrowheads="1"/>
          </p:cNvSpPr>
          <p:nvPr/>
        </p:nvSpPr>
        <p:spPr bwMode="auto">
          <a:xfrm rot="12641208" flipV="1">
            <a:off x="4280671" y="2231357"/>
            <a:ext cx="1059232" cy="4571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7000"/>
                </a:schemeClr>
              </a:gs>
              <a:gs pos="10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softEdge rad="0"/>
          </a:effectLst>
          <a:extLst/>
        </p:spPr>
        <p:txBody>
          <a:bodyPr wrap="none" lIns="122767" tIns="61385" rIns="122767" bIns="61385" anchor="ctr"/>
          <a:lstStyle/>
          <a:p>
            <a:pPr algn="ctr" eaLnBrk="0" hangingPunct="0">
              <a:defRPr/>
            </a:pPr>
            <a:endParaRPr lang="zh-CN" altLang="zh-CN" sz="2400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048" name="组合 33"/>
          <p:cNvGrpSpPr>
            <a:grpSpLocks/>
          </p:cNvGrpSpPr>
          <p:nvPr/>
        </p:nvGrpSpPr>
        <p:grpSpPr bwMode="auto">
          <a:xfrm>
            <a:off x="1243013" y="1203325"/>
            <a:ext cx="4051300" cy="1525588"/>
            <a:chOff x="507917" y="2032186"/>
            <a:chExt cx="3037729" cy="1525711"/>
          </a:xfrm>
        </p:grpSpPr>
        <p:sp>
          <p:nvSpPr>
            <p:cNvPr id="35" name="任意多边形 34"/>
            <p:cNvSpPr/>
            <p:nvPr/>
          </p:nvSpPr>
          <p:spPr>
            <a:xfrm flipH="1">
              <a:off x="586302" y="2452428"/>
              <a:ext cx="2959344" cy="1105469"/>
            </a:xfrm>
            <a:custGeom>
              <a:avLst/>
              <a:gdLst>
                <a:gd name="connsiteX0" fmla="*/ 0 w 3057098"/>
                <a:gd name="connsiteY0" fmla="*/ 1078173 h 1078173"/>
                <a:gd name="connsiteX1" fmla="*/ 873456 w 3057098"/>
                <a:gd name="connsiteY1" fmla="*/ 0 h 1078173"/>
                <a:gd name="connsiteX2" fmla="*/ 3057098 w 3057098"/>
                <a:gd name="connsiteY2" fmla="*/ 0 h 1078173"/>
                <a:gd name="connsiteX0" fmla="*/ 0 w 3166280"/>
                <a:gd name="connsiteY0" fmla="*/ 1105469 h 1105469"/>
                <a:gd name="connsiteX1" fmla="*/ 982638 w 3166280"/>
                <a:gd name="connsiteY1" fmla="*/ 0 h 1105469"/>
                <a:gd name="connsiteX2" fmla="*/ 3166280 w 3166280"/>
                <a:gd name="connsiteY2" fmla="*/ 0 h 110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6280" h="1105469">
                  <a:moveTo>
                    <a:pt x="0" y="1105469"/>
                  </a:moveTo>
                  <a:lnTo>
                    <a:pt x="982638" y="0"/>
                  </a:lnTo>
                  <a:lnTo>
                    <a:pt x="3166280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8ADB3"/>
                  </a:gs>
                  <a:gs pos="44000">
                    <a:srgbClr val="18ADB3"/>
                  </a:gs>
                  <a:gs pos="58000">
                    <a:srgbClr val="18ADB3"/>
                  </a:gs>
                  <a:gs pos="100000">
                    <a:srgbClr val="18ADB3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340675" y="2032186"/>
              <a:ext cx="30561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800" b="1" dirty="0">
                  <a:ln w="9525">
                    <a:noFill/>
                    <a:prstDash val="solid"/>
                  </a:ln>
                  <a:gradFill>
                    <a:gsLst>
                      <a:gs pos="0">
                        <a:srgbClr val="18ADB3">
                          <a:alpha val="5000"/>
                        </a:srgbClr>
                      </a:gs>
                      <a:gs pos="44000">
                        <a:srgbClr val="18ADB3"/>
                      </a:gs>
                      <a:gs pos="58000">
                        <a:srgbClr val="18ADB3"/>
                      </a:gs>
                      <a:gs pos="100000">
                        <a:srgbClr val="18ADB3">
                          <a:alpha val="0"/>
                        </a:srgbClr>
                      </a:gs>
                    </a:gsLst>
                    <a:lin ang="5400000" scaled="1"/>
                  </a:gradFill>
                  <a:latin typeface="Segoe UI Light" panose="020B0502040204020203" pitchFamily="34" charset="0"/>
                  <a:cs typeface="Segoe UI Light" panose="020B0502040204020203" pitchFamily="34" charset="0"/>
                </a:rPr>
                <a:t>C</a:t>
              </a:r>
              <a:endParaRPr lang="zh-CN" altLang="en-US" sz="2800" b="1" dirty="0">
                <a:ln w="9525">
                  <a:noFill/>
                  <a:prstDash val="solid"/>
                </a:ln>
                <a:gradFill>
                  <a:gsLst>
                    <a:gs pos="0">
                      <a:srgbClr val="18ADB3">
                        <a:alpha val="5000"/>
                      </a:srgbClr>
                    </a:gs>
                    <a:gs pos="44000">
                      <a:srgbClr val="18ADB3"/>
                    </a:gs>
                    <a:gs pos="58000">
                      <a:srgbClr val="18ADB3"/>
                    </a:gs>
                    <a:gs pos="100000">
                      <a:srgbClr val="18ADB3">
                        <a:alpha val="0"/>
                      </a:srgbClr>
                    </a:gs>
                  </a:gsLst>
                  <a:lin ang="5400000" scaled="1"/>
                </a:gra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07917" y="2103630"/>
              <a:ext cx="2027136" cy="4000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zh-CN" sz="13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</a:p>
          </p:txBody>
        </p:sp>
        <p:sp>
          <p:nvSpPr>
            <p:cNvPr id="41" name="矩形 40"/>
            <p:cNvSpPr/>
            <p:nvPr/>
          </p:nvSpPr>
          <p:spPr>
            <a:xfrm flipH="1">
              <a:off x="589908" y="2452428"/>
              <a:ext cx="2043112" cy="921056"/>
            </a:xfrm>
            <a:prstGeom prst="rect">
              <a:avLst/>
            </a:prstGeom>
            <a:noFill/>
            <a:ln w="3175">
              <a:gradFill flip="none" rotWithShape="1">
                <a:gsLst>
                  <a:gs pos="0">
                    <a:srgbClr val="18ADB3">
                      <a:alpha val="0"/>
                    </a:srgbClr>
                  </a:gs>
                  <a:gs pos="100000">
                    <a:srgbClr val="18ADB3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2020829" y="2562454"/>
              <a:ext cx="715390" cy="716021"/>
            </a:xfrm>
            <a:prstGeom prst="ellipse">
              <a:avLst/>
            </a:prstGeom>
            <a:noFill/>
            <a:ln w="3175">
              <a:solidFill>
                <a:srgbClr val="18ADB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4085" name="Picture 11" descr="C:\Users\Administrator\Desktop\tu\3d-crystal-clear-icon\error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8286" y="2637290"/>
              <a:ext cx="573769" cy="573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矩形 1"/>
            <p:cNvSpPr>
              <a:spLocks noChangeArrowheads="1"/>
            </p:cNvSpPr>
            <p:nvPr/>
          </p:nvSpPr>
          <p:spPr bwMode="auto">
            <a:xfrm>
              <a:off x="596002" y="2456083"/>
              <a:ext cx="1410544" cy="749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>
                <a:defRPr/>
              </a:pP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国内顶尖的</a:t>
              </a:r>
              <a:r>
                <a:rPr lang="en-US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坚持精益求精、拒绝平庸的做事精神。</a:t>
              </a:r>
            </a:p>
          </p:txBody>
        </p:sp>
      </p:grpSp>
      <p:sp>
        <p:nvSpPr>
          <p:cNvPr id="44049" name="文本框 77"/>
          <p:cNvSpPr txBox="1">
            <a:spLocks noChangeArrowheads="1"/>
          </p:cNvSpPr>
          <p:nvPr/>
        </p:nvSpPr>
        <p:spPr bwMode="auto">
          <a:xfrm>
            <a:off x="4077179" y="5253354"/>
            <a:ext cx="42719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三色立体拼图三项并列关系</a:t>
            </a:r>
            <a:r>
              <a:rPr lang="en-US" altLang="zh-CN"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</a:p>
        </p:txBody>
      </p:sp>
      <p:grpSp>
        <p:nvGrpSpPr>
          <p:cNvPr id="44050" name="组合 78"/>
          <p:cNvGrpSpPr>
            <a:grpSpLocks/>
          </p:cNvGrpSpPr>
          <p:nvPr/>
        </p:nvGrpSpPr>
        <p:grpSpPr bwMode="auto">
          <a:xfrm flipH="1">
            <a:off x="10220325" y="3086100"/>
            <a:ext cx="1009650" cy="1833563"/>
            <a:chOff x="1403649" y="4643592"/>
            <a:chExt cx="739678" cy="1790995"/>
          </a:xfrm>
        </p:grpSpPr>
        <p:grpSp>
          <p:nvGrpSpPr>
            <p:cNvPr id="44051" name="组合 79"/>
            <p:cNvGrpSpPr>
              <a:grpSpLocks/>
            </p:cNvGrpSpPr>
            <p:nvPr/>
          </p:nvGrpSpPr>
          <p:grpSpPr bwMode="auto">
            <a:xfrm flipH="1">
              <a:off x="1556175" y="4643592"/>
              <a:ext cx="546453" cy="1740879"/>
              <a:chOff x="-972616" y="2751140"/>
              <a:chExt cx="1093788" cy="3484563"/>
            </a:xfrm>
          </p:grpSpPr>
          <p:sp>
            <p:nvSpPr>
              <p:cNvPr id="44053" name="Freeform 139"/>
              <p:cNvSpPr>
                <a:spLocks/>
              </p:cNvSpPr>
              <p:nvPr/>
            </p:nvSpPr>
            <p:spPr bwMode="auto">
              <a:xfrm>
                <a:off x="-777354" y="4132265"/>
                <a:ext cx="749300" cy="1922463"/>
              </a:xfrm>
              <a:custGeom>
                <a:avLst/>
                <a:gdLst>
                  <a:gd name="T0" fmla="*/ 0 w 50"/>
                  <a:gd name="T1" fmla="*/ 2147483647 h 128"/>
                  <a:gd name="T2" fmla="*/ 2147483647 w 50"/>
                  <a:gd name="T3" fmla="*/ 2147483647 h 128"/>
                  <a:gd name="T4" fmla="*/ 2147483647 w 50"/>
                  <a:gd name="T5" fmla="*/ 2147483647 h 128"/>
                  <a:gd name="T6" fmla="*/ 2147483647 w 50"/>
                  <a:gd name="T7" fmla="*/ 2147483647 h 128"/>
                  <a:gd name="T8" fmla="*/ 2147483647 w 50"/>
                  <a:gd name="T9" fmla="*/ 2147483647 h 128"/>
                  <a:gd name="T10" fmla="*/ 2147483647 w 50"/>
                  <a:gd name="T11" fmla="*/ 2147483647 h 128"/>
                  <a:gd name="T12" fmla="*/ 2147483647 w 50"/>
                  <a:gd name="T13" fmla="*/ 2147483647 h 128"/>
                  <a:gd name="T14" fmla="*/ 2147483647 w 50"/>
                  <a:gd name="T15" fmla="*/ 2147483647 h 128"/>
                  <a:gd name="T16" fmla="*/ 2147483647 w 50"/>
                  <a:gd name="T17" fmla="*/ 2147483647 h 128"/>
                  <a:gd name="T18" fmla="*/ 2147483647 w 50"/>
                  <a:gd name="T19" fmla="*/ 2147483647 h 128"/>
                  <a:gd name="T20" fmla="*/ 2147483647 w 50"/>
                  <a:gd name="T21" fmla="*/ 2147483647 h 128"/>
                  <a:gd name="T22" fmla="*/ 2147483647 w 50"/>
                  <a:gd name="T23" fmla="*/ 2147483647 h 128"/>
                  <a:gd name="T24" fmla="*/ 2147483647 w 50"/>
                  <a:gd name="T25" fmla="*/ 2147483647 h 128"/>
                  <a:gd name="T26" fmla="*/ 2147483647 w 50"/>
                  <a:gd name="T27" fmla="*/ 2147483647 h 128"/>
                  <a:gd name="T28" fmla="*/ 2147483647 w 50"/>
                  <a:gd name="T29" fmla="*/ 2147483647 h 128"/>
                  <a:gd name="T30" fmla="*/ 2147483647 w 50"/>
                  <a:gd name="T31" fmla="*/ 2147483647 h 128"/>
                  <a:gd name="T32" fmla="*/ 2147483647 w 50"/>
                  <a:gd name="T33" fmla="*/ 2147483647 h 128"/>
                  <a:gd name="T34" fmla="*/ 2147483647 w 50"/>
                  <a:gd name="T35" fmla="*/ 2147483647 h 128"/>
                  <a:gd name="T36" fmla="*/ 2147483647 w 50"/>
                  <a:gd name="T37" fmla="*/ 2147483647 h 128"/>
                  <a:gd name="T38" fmla="*/ 2147483647 w 50"/>
                  <a:gd name="T39" fmla="*/ 2147483647 h 128"/>
                  <a:gd name="T40" fmla="*/ 2147483647 w 50"/>
                  <a:gd name="T41" fmla="*/ 2147483647 h 128"/>
                  <a:gd name="T42" fmla="*/ 2147483647 w 50"/>
                  <a:gd name="T43" fmla="*/ 2147483647 h 128"/>
                  <a:gd name="T44" fmla="*/ 2147483647 w 50"/>
                  <a:gd name="T45" fmla="*/ 0 h 128"/>
                  <a:gd name="T46" fmla="*/ 0 w 50"/>
                  <a:gd name="T47" fmla="*/ 2147483647 h 1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50" h="128">
                    <a:moveTo>
                      <a:pt x="0" y="10"/>
                    </a:moveTo>
                    <a:cubicBezTo>
                      <a:pt x="0" y="10"/>
                      <a:pt x="1" y="34"/>
                      <a:pt x="3" y="38"/>
                    </a:cubicBezTo>
                    <a:cubicBezTo>
                      <a:pt x="5" y="43"/>
                      <a:pt x="6" y="51"/>
                      <a:pt x="6" y="52"/>
                    </a:cubicBezTo>
                    <a:cubicBezTo>
                      <a:pt x="6" y="54"/>
                      <a:pt x="5" y="78"/>
                      <a:pt x="8" y="84"/>
                    </a:cubicBezTo>
                    <a:cubicBezTo>
                      <a:pt x="8" y="84"/>
                      <a:pt x="11" y="119"/>
                      <a:pt x="13" y="120"/>
                    </a:cubicBezTo>
                    <a:cubicBezTo>
                      <a:pt x="13" y="120"/>
                      <a:pt x="10" y="126"/>
                      <a:pt x="13" y="127"/>
                    </a:cubicBezTo>
                    <a:cubicBezTo>
                      <a:pt x="13" y="127"/>
                      <a:pt x="25" y="126"/>
                      <a:pt x="28" y="128"/>
                    </a:cubicBezTo>
                    <a:cubicBezTo>
                      <a:pt x="28" y="128"/>
                      <a:pt x="28" y="124"/>
                      <a:pt x="28" y="122"/>
                    </a:cubicBezTo>
                    <a:cubicBezTo>
                      <a:pt x="27" y="121"/>
                      <a:pt x="26" y="118"/>
                      <a:pt x="26" y="118"/>
                    </a:cubicBezTo>
                    <a:cubicBezTo>
                      <a:pt x="26" y="118"/>
                      <a:pt x="30" y="112"/>
                      <a:pt x="29" y="110"/>
                    </a:cubicBezTo>
                    <a:cubicBezTo>
                      <a:pt x="28" y="108"/>
                      <a:pt x="23" y="52"/>
                      <a:pt x="26" y="46"/>
                    </a:cubicBezTo>
                    <a:cubicBezTo>
                      <a:pt x="26" y="46"/>
                      <a:pt x="28" y="60"/>
                      <a:pt x="29" y="60"/>
                    </a:cubicBezTo>
                    <a:cubicBezTo>
                      <a:pt x="29" y="60"/>
                      <a:pt x="30" y="74"/>
                      <a:pt x="32" y="75"/>
                    </a:cubicBezTo>
                    <a:cubicBezTo>
                      <a:pt x="32" y="75"/>
                      <a:pt x="35" y="100"/>
                      <a:pt x="32" y="103"/>
                    </a:cubicBezTo>
                    <a:cubicBezTo>
                      <a:pt x="32" y="103"/>
                      <a:pt x="30" y="113"/>
                      <a:pt x="34" y="114"/>
                    </a:cubicBezTo>
                    <a:cubicBezTo>
                      <a:pt x="43" y="115"/>
                      <a:pt x="43" y="115"/>
                      <a:pt x="43" y="115"/>
                    </a:cubicBezTo>
                    <a:cubicBezTo>
                      <a:pt x="43" y="115"/>
                      <a:pt x="45" y="109"/>
                      <a:pt x="46" y="108"/>
                    </a:cubicBezTo>
                    <a:cubicBezTo>
                      <a:pt x="47" y="106"/>
                      <a:pt x="47" y="103"/>
                      <a:pt x="46" y="102"/>
                    </a:cubicBezTo>
                    <a:cubicBezTo>
                      <a:pt x="45" y="100"/>
                      <a:pt x="44" y="73"/>
                      <a:pt x="47" y="71"/>
                    </a:cubicBezTo>
                    <a:cubicBezTo>
                      <a:pt x="49" y="70"/>
                      <a:pt x="50" y="66"/>
                      <a:pt x="47" y="62"/>
                    </a:cubicBezTo>
                    <a:cubicBezTo>
                      <a:pt x="47" y="62"/>
                      <a:pt x="50" y="29"/>
                      <a:pt x="49" y="25"/>
                    </a:cubicBezTo>
                    <a:cubicBezTo>
                      <a:pt x="47" y="20"/>
                      <a:pt x="47" y="3"/>
                      <a:pt x="47" y="3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54" name="Freeform 140"/>
              <p:cNvSpPr>
                <a:spLocks/>
              </p:cNvSpPr>
              <p:nvPr/>
            </p:nvSpPr>
            <p:spPr bwMode="auto">
              <a:xfrm>
                <a:off x="-658291" y="4148140"/>
                <a:ext cx="614363" cy="1906588"/>
              </a:xfrm>
              <a:custGeom>
                <a:avLst/>
                <a:gdLst>
                  <a:gd name="T0" fmla="*/ 2147483647 w 41"/>
                  <a:gd name="T1" fmla="*/ 2147483647 h 127"/>
                  <a:gd name="T2" fmla="*/ 2147483647 w 41"/>
                  <a:gd name="T3" fmla="*/ 2147483647 h 127"/>
                  <a:gd name="T4" fmla="*/ 2147483647 w 41"/>
                  <a:gd name="T5" fmla="*/ 2147483647 h 127"/>
                  <a:gd name="T6" fmla="*/ 2147483647 w 41"/>
                  <a:gd name="T7" fmla="*/ 2147483647 h 127"/>
                  <a:gd name="T8" fmla="*/ 2147483647 w 41"/>
                  <a:gd name="T9" fmla="*/ 2147483647 h 127"/>
                  <a:gd name="T10" fmla="*/ 2147483647 w 41"/>
                  <a:gd name="T11" fmla="*/ 2147483647 h 127"/>
                  <a:gd name="T12" fmla="*/ 2147483647 w 41"/>
                  <a:gd name="T13" fmla="*/ 2147483647 h 127"/>
                  <a:gd name="T14" fmla="*/ 2147483647 w 41"/>
                  <a:gd name="T15" fmla="*/ 2147483647 h 127"/>
                  <a:gd name="T16" fmla="*/ 2147483647 w 41"/>
                  <a:gd name="T17" fmla="*/ 0 h 127"/>
                  <a:gd name="T18" fmla="*/ 0 w 41"/>
                  <a:gd name="T19" fmla="*/ 2147483647 h 127"/>
                  <a:gd name="T20" fmla="*/ 2147483647 w 41"/>
                  <a:gd name="T21" fmla="*/ 2147483647 h 127"/>
                  <a:gd name="T22" fmla="*/ 0 w 41"/>
                  <a:gd name="T23" fmla="*/ 2147483647 h 127"/>
                  <a:gd name="T24" fmla="*/ 2147483647 w 41"/>
                  <a:gd name="T25" fmla="*/ 2147483647 h 127"/>
                  <a:gd name="T26" fmla="*/ 2147483647 w 41"/>
                  <a:gd name="T27" fmla="*/ 2147483647 h 127"/>
                  <a:gd name="T28" fmla="*/ 0 w 41"/>
                  <a:gd name="T29" fmla="*/ 2147483647 h 127"/>
                  <a:gd name="T30" fmla="*/ 2147483647 w 41"/>
                  <a:gd name="T31" fmla="*/ 2147483647 h 127"/>
                  <a:gd name="T32" fmla="*/ 0 w 41"/>
                  <a:gd name="T33" fmla="*/ 2147483647 h 127"/>
                  <a:gd name="T34" fmla="*/ 2147483647 w 41"/>
                  <a:gd name="T35" fmla="*/ 2147483647 h 127"/>
                  <a:gd name="T36" fmla="*/ 2147483647 w 41"/>
                  <a:gd name="T37" fmla="*/ 2147483647 h 127"/>
                  <a:gd name="T38" fmla="*/ 2147483647 w 41"/>
                  <a:gd name="T39" fmla="*/ 2147483647 h 127"/>
                  <a:gd name="T40" fmla="*/ 2147483647 w 41"/>
                  <a:gd name="T41" fmla="*/ 2147483647 h 127"/>
                  <a:gd name="T42" fmla="*/ 2147483647 w 41"/>
                  <a:gd name="T43" fmla="*/ 2147483647 h 127"/>
                  <a:gd name="T44" fmla="*/ 2147483647 w 41"/>
                  <a:gd name="T45" fmla="*/ 2147483647 h 127"/>
                  <a:gd name="T46" fmla="*/ 2147483647 w 41"/>
                  <a:gd name="T47" fmla="*/ 2147483647 h 127"/>
                  <a:gd name="T48" fmla="*/ 2147483647 w 41"/>
                  <a:gd name="T49" fmla="*/ 2147483647 h 127"/>
                  <a:gd name="T50" fmla="*/ 2147483647 w 41"/>
                  <a:gd name="T51" fmla="*/ 2147483647 h 127"/>
                  <a:gd name="T52" fmla="*/ 2147483647 w 41"/>
                  <a:gd name="T53" fmla="*/ 2147483647 h 127"/>
                  <a:gd name="T54" fmla="*/ 2147483647 w 41"/>
                  <a:gd name="T55" fmla="*/ 2147483647 h 127"/>
                  <a:gd name="T56" fmla="*/ 2147483647 w 41"/>
                  <a:gd name="T57" fmla="*/ 2147483647 h 127"/>
                  <a:gd name="T58" fmla="*/ 2147483647 w 41"/>
                  <a:gd name="T59" fmla="*/ 2147483647 h 127"/>
                  <a:gd name="T60" fmla="*/ 2147483647 w 41"/>
                  <a:gd name="T61" fmla="*/ 2147483647 h 127"/>
                  <a:gd name="T62" fmla="*/ 2147483647 w 41"/>
                  <a:gd name="T63" fmla="*/ 2147483647 h 127"/>
                  <a:gd name="T64" fmla="*/ 2147483647 w 41"/>
                  <a:gd name="T65" fmla="*/ 2147483647 h 127"/>
                  <a:gd name="T66" fmla="*/ 2147483647 w 41"/>
                  <a:gd name="T67" fmla="*/ 2147483647 h 127"/>
                  <a:gd name="T68" fmla="*/ 2147483647 w 41"/>
                  <a:gd name="T69" fmla="*/ 2147483647 h 127"/>
                  <a:gd name="T70" fmla="*/ 2147483647 w 41"/>
                  <a:gd name="T71" fmla="*/ 2147483647 h 127"/>
                  <a:gd name="T72" fmla="*/ 2147483647 w 41"/>
                  <a:gd name="T73" fmla="*/ 2147483647 h 127"/>
                  <a:gd name="T74" fmla="*/ 2147483647 w 41"/>
                  <a:gd name="T75" fmla="*/ 2147483647 h 127"/>
                  <a:gd name="T76" fmla="*/ 2147483647 w 41"/>
                  <a:gd name="T77" fmla="*/ 2147483647 h 127"/>
                  <a:gd name="T78" fmla="*/ 2147483647 w 41"/>
                  <a:gd name="T79" fmla="*/ 2147483647 h 127"/>
                  <a:gd name="T80" fmla="*/ 2147483647 w 41"/>
                  <a:gd name="T81" fmla="*/ 2147483647 h 127"/>
                  <a:gd name="T82" fmla="*/ 2147483647 w 41"/>
                  <a:gd name="T83" fmla="*/ 2147483647 h 12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41" h="127">
                    <a:moveTo>
                      <a:pt x="33" y="101"/>
                    </a:moveTo>
                    <a:cubicBezTo>
                      <a:pt x="33" y="101"/>
                      <a:pt x="30" y="88"/>
                      <a:pt x="31" y="84"/>
                    </a:cubicBezTo>
                    <a:cubicBezTo>
                      <a:pt x="32" y="75"/>
                      <a:pt x="24" y="47"/>
                      <a:pt x="24" y="43"/>
                    </a:cubicBezTo>
                    <a:cubicBezTo>
                      <a:pt x="23" y="40"/>
                      <a:pt x="22" y="31"/>
                      <a:pt x="21" y="28"/>
                    </a:cubicBezTo>
                    <a:cubicBezTo>
                      <a:pt x="20" y="25"/>
                      <a:pt x="31" y="29"/>
                      <a:pt x="35" y="30"/>
                    </a:cubicBezTo>
                    <a:cubicBezTo>
                      <a:pt x="37" y="32"/>
                      <a:pt x="39" y="39"/>
                      <a:pt x="40" y="44"/>
                    </a:cubicBezTo>
                    <a:cubicBezTo>
                      <a:pt x="41" y="35"/>
                      <a:pt x="41" y="26"/>
                      <a:pt x="41" y="24"/>
                    </a:cubicBezTo>
                    <a:cubicBezTo>
                      <a:pt x="39" y="19"/>
                      <a:pt x="39" y="2"/>
                      <a:pt x="39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6" y="7"/>
                      <a:pt x="19" y="17"/>
                      <a:pt x="15" y="21"/>
                    </a:cubicBezTo>
                    <a:cubicBezTo>
                      <a:pt x="11" y="25"/>
                      <a:pt x="0" y="23"/>
                      <a:pt x="0" y="23"/>
                    </a:cubicBezTo>
                    <a:cubicBezTo>
                      <a:pt x="0" y="23"/>
                      <a:pt x="0" y="23"/>
                      <a:pt x="5" y="25"/>
                    </a:cubicBezTo>
                    <a:cubicBezTo>
                      <a:pt x="10" y="26"/>
                      <a:pt x="8" y="30"/>
                      <a:pt x="8" y="30"/>
                    </a:cubicBezTo>
                    <a:cubicBezTo>
                      <a:pt x="2" y="28"/>
                      <a:pt x="0" y="30"/>
                      <a:pt x="0" y="30"/>
                    </a:cubicBezTo>
                    <a:cubicBezTo>
                      <a:pt x="7" y="32"/>
                      <a:pt x="12" y="35"/>
                      <a:pt x="12" y="35"/>
                    </a:cubicBezTo>
                    <a:cubicBezTo>
                      <a:pt x="4" y="32"/>
                      <a:pt x="0" y="37"/>
                      <a:pt x="0" y="37"/>
                    </a:cubicBezTo>
                    <a:cubicBezTo>
                      <a:pt x="0" y="37"/>
                      <a:pt x="6" y="33"/>
                      <a:pt x="8" y="37"/>
                    </a:cubicBezTo>
                    <a:cubicBezTo>
                      <a:pt x="10" y="40"/>
                      <a:pt x="12" y="63"/>
                      <a:pt x="12" y="67"/>
                    </a:cubicBezTo>
                    <a:cubicBezTo>
                      <a:pt x="12" y="71"/>
                      <a:pt x="15" y="89"/>
                      <a:pt x="16" y="91"/>
                    </a:cubicBezTo>
                    <a:cubicBezTo>
                      <a:pt x="17" y="93"/>
                      <a:pt x="16" y="104"/>
                      <a:pt x="14" y="101"/>
                    </a:cubicBezTo>
                    <a:cubicBezTo>
                      <a:pt x="12" y="99"/>
                      <a:pt x="5" y="47"/>
                      <a:pt x="5" y="47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2" y="102"/>
                      <a:pt x="12" y="111"/>
                      <a:pt x="15" y="114"/>
                    </a:cubicBezTo>
                    <a:cubicBezTo>
                      <a:pt x="18" y="118"/>
                      <a:pt x="15" y="119"/>
                      <a:pt x="15" y="119"/>
                    </a:cubicBezTo>
                    <a:cubicBezTo>
                      <a:pt x="14" y="120"/>
                      <a:pt x="7" y="115"/>
                      <a:pt x="4" y="112"/>
                    </a:cubicBezTo>
                    <a:cubicBezTo>
                      <a:pt x="4" y="116"/>
                      <a:pt x="5" y="119"/>
                      <a:pt x="5" y="119"/>
                    </a:cubicBezTo>
                    <a:cubicBezTo>
                      <a:pt x="5" y="119"/>
                      <a:pt x="2" y="125"/>
                      <a:pt x="5" y="126"/>
                    </a:cubicBezTo>
                    <a:cubicBezTo>
                      <a:pt x="5" y="126"/>
                      <a:pt x="17" y="125"/>
                      <a:pt x="20" y="127"/>
                    </a:cubicBezTo>
                    <a:cubicBezTo>
                      <a:pt x="20" y="127"/>
                      <a:pt x="21" y="121"/>
                      <a:pt x="21" y="120"/>
                    </a:cubicBezTo>
                    <a:cubicBezTo>
                      <a:pt x="20" y="119"/>
                      <a:pt x="21" y="117"/>
                      <a:pt x="21" y="117"/>
                    </a:cubicBezTo>
                    <a:cubicBezTo>
                      <a:pt x="21" y="117"/>
                      <a:pt x="22" y="111"/>
                      <a:pt x="21" y="109"/>
                    </a:cubicBezTo>
                    <a:cubicBezTo>
                      <a:pt x="20" y="107"/>
                      <a:pt x="15" y="51"/>
                      <a:pt x="18" y="45"/>
                    </a:cubicBezTo>
                    <a:cubicBezTo>
                      <a:pt x="18" y="45"/>
                      <a:pt x="19" y="59"/>
                      <a:pt x="20" y="59"/>
                    </a:cubicBezTo>
                    <a:cubicBezTo>
                      <a:pt x="20" y="59"/>
                      <a:pt x="21" y="74"/>
                      <a:pt x="23" y="75"/>
                    </a:cubicBezTo>
                    <a:cubicBezTo>
                      <a:pt x="23" y="75"/>
                      <a:pt x="26" y="99"/>
                      <a:pt x="24" y="102"/>
                    </a:cubicBezTo>
                    <a:cubicBezTo>
                      <a:pt x="24" y="102"/>
                      <a:pt x="22" y="112"/>
                      <a:pt x="26" y="113"/>
                    </a:cubicBezTo>
                    <a:cubicBezTo>
                      <a:pt x="35" y="114"/>
                      <a:pt x="35" y="114"/>
                      <a:pt x="35" y="114"/>
                    </a:cubicBezTo>
                    <a:cubicBezTo>
                      <a:pt x="35" y="114"/>
                      <a:pt x="37" y="108"/>
                      <a:pt x="38" y="107"/>
                    </a:cubicBezTo>
                    <a:cubicBezTo>
                      <a:pt x="39" y="105"/>
                      <a:pt x="39" y="102"/>
                      <a:pt x="38" y="101"/>
                    </a:cubicBezTo>
                    <a:cubicBezTo>
                      <a:pt x="38" y="101"/>
                      <a:pt x="38" y="101"/>
                      <a:pt x="38" y="100"/>
                    </a:cubicBezTo>
                    <a:cubicBezTo>
                      <a:pt x="35" y="100"/>
                      <a:pt x="33" y="101"/>
                      <a:pt x="33" y="10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55" name="Freeform 141"/>
              <p:cNvSpPr>
                <a:spLocks/>
              </p:cNvSpPr>
              <p:nvPr/>
            </p:nvSpPr>
            <p:spPr bwMode="auto">
              <a:xfrm>
                <a:off x="-583679" y="5964240"/>
                <a:ext cx="239713" cy="271463"/>
              </a:xfrm>
              <a:custGeom>
                <a:avLst/>
                <a:gdLst>
                  <a:gd name="T0" fmla="*/ 2147483647 w 16"/>
                  <a:gd name="T1" fmla="*/ 2147483647 h 18"/>
                  <a:gd name="T2" fmla="*/ 2147483647 w 16"/>
                  <a:gd name="T3" fmla="*/ 2147483647 h 18"/>
                  <a:gd name="T4" fmla="*/ 0 w 16"/>
                  <a:gd name="T5" fmla="*/ 2147483647 h 18"/>
                  <a:gd name="T6" fmla="*/ 2147483647 w 16"/>
                  <a:gd name="T7" fmla="*/ 2147483647 h 18"/>
                  <a:gd name="T8" fmla="*/ 2147483647 w 16"/>
                  <a:gd name="T9" fmla="*/ 2147483647 h 18"/>
                  <a:gd name="T10" fmla="*/ 2147483647 w 16"/>
                  <a:gd name="T11" fmla="*/ 2147483647 h 18"/>
                  <a:gd name="T12" fmla="*/ 2147483647 w 16"/>
                  <a:gd name="T13" fmla="*/ 2147483647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8">
                    <a:moveTo>
                      <a:pt x="3" y="3"/>
                    </a:moveTo>
                    <a:cubicBezTo>
                      <a:pt x="3" y="3"/>
                      <a:pt x="4" y="9"/>
                      <a:pt x="3" y="9"/>
                    </a:cubicBezTo>
                    <a:cubicBezTo>
                      <a:pt x="2" y="10"/>
                      <a:pt x="0" y="13"/>
                      <a:pt x="0" y="16"/>
                    </a:cubicBezTo>
                    <a:cubicBezTo>
                      <a:pt x="0" y="16"/>
                      <a:pt x="6" y="18"/>
                      <a:pt x="10" y="17"/>
                    </a:cubicBezTo>
                    <a:cubicBezTo>
                      <a:pt x="14" y="16"/>
                      <a:pt x="15" y="16"/>
                      <a:pt x="15" y="13"/>
                    </a:cubicBezTo>
                    <a:cubicBezTo>
                      <a:pt x="14" y="10"/>
                      <a:pt x="13" y="6"/>
                      <a:pt x="15" y="3"/>
                    </a:cubicBezTo>
                    <a:cubicBezTo>
                      <a:pt x="16" y="0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56" name="Freeform 142"/>
              <p:cNvSpPr>
                <a:spLocks/>
              </p:cNvSpPr>
              <p:nvPr/>
            </p:nvSpPr>
            <p:spPr bwMode="auto">
              <a:xfrm>
                <a:off x="-313804" y="5784852"/>
                <a:ext cx="255588" cy="314325"/>
              </a:xfrm>
              <a:custGeom>
                <a:avLst/>
                <a:gdLst>
                  <a:gd name="T0" fmla="*/ 2147483647 w 17"/>
                  <a:gd name="T1" fmla="*/ 2147483647 h 21"/>
                  <a:gd name="T2" fmla="*/ 2147483647 w 17"/>
                  <a:gd name="T3" fmla="*/ 2147483647 h 21"/>
                  <a:gd name="T4" fmla="*/ 2147483647 w 17"/>
                  <a:gd name="T5" fmla="*/ 2147483647 h 21"/>
                  <a:gd name="T6" fmla="*/ 2147483647 w 17"/>
                  <a:gd name="T7" fmla="*/ 2147483647 h 21"/>
                  <a:gd name="T8" fmla="*/ 2147483647 w 17"/>
                  <a:gd name="T9" fmla="*/ 2147483647 h 21"/>
                  <a:gd name="T10" fmla="*/ 2147483647 w 17"/>
                  <a:gd name="T11" fmla="*/ 0 h 21"/>
                  <a:gd name="T12" fmla="*/ 2147483647 w 17"/>
                  <a:gd name="T13" fmla="*/ 2147483647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21">
                    <a:moveTo>
                      <a:pt x="4" y="2"/>
                    </a:moveTo>
                    <a:cubicBezTo>
                      <a:pt x="4" y="2"/>
                      <a:pt x="3" y="8"/>
                      <a:pt x="2" y="9"/>
                    </a:cubicBezTo>
                    <a:cubicBezTo>
                      <a:pt x="2" y="10"/>
                      <a:pt x="0" y="15"/>
                      <a:pt x="3" y="18"/>
                    </a:cubicBezTo>
                    <a:cubicBezTo>
                      <a:pt x="6" y="20"/>
                      <a:pt x="12" y="21"/>
                      <a:pt x="14" y="20"/>
                    </a:cubicBezTo>
                    <a:cubicBezTo>
                      <a:pt x="14" y="20"/>
                      <a:pt x="17" y="10"/>
                      <a:pt x="15" y="8"/>
                    </a:cubicBezTo>
                    <a:cubicBezTo>
                      <a:pt x="13" y="6"/>
                      <a:pt x="11" y="0"/>
                      <a:pt x="11" y="0"/>
                    </a:cubicBezTo>
                    <a:cubicBezTo>
                      <a:pt x="12" y="0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57" name="Freeform 143"/>
              <p:cNvSpPr>
                <a:spLocks/>
              </p:cNvSpPr>
              <p:nvPr/>
            </p:nvSpPr>
            <p:spPr bwMode="auto">
              <a:xfrm>
                <a:off x="-178866" y="3425827"/>
                <a:ext cx="300038" cy="1006475"/>
              </a:xfrm>
              <a:custGeom>
                <a:avLst/>
                <a:gdLst>
                  <a:gd name="T0" fmla="*/ 2147483647 w 20"/>
                  <a:gd name="T1" fmla="*/ 2147483647 h 67"/>
                  <a:gd name="T2" fmla="*/ 2147483647 w 20"/>
                  <a:gd name="T3" fmla="*/ 2147483647 h 67"/>
                  <a:gd name="T4" fmla="*/ 2147483647 w 20"/>
                  <a:gd name="T5" fmla="*/ 2147483647 h 67"/>
                  <a:gd name="T6" fmla="*/ 2147483647 w 20"/>
                  <a:gd name="T7" fmla="*/ 2147483647 h 67"/>
                  <a:gd name="T8" fmla="*/ 2147483647 w 20"/>
                  <a:gd name="T9" fmla="*/ 2147483647 h 67"/>
                  <a:gd name="T10" fmla="*/ 2147483647 w 20"/>
                  <a:gd name="T11" fmla="*/ 2147483647 h 67"/>
                  <a:gd name="T12" fmla="*/ 2147483647 w 20"/>
                  <a:gd name="T13" fmla="*/ 2147483647 h 67"/>
                  <a:gd name="T14" fmla="*/ 2147483647 w 20"/>
                  <a:gd name="T15" fmla="*/ 2147483647 h 67"/>
                  <a:gd name="T16" fmla="*/ 2147483647 w 20"/>
                  <a:gd name="T17" fmla="*/ 0 h 67"/>
                  <a:gd name="T18" fmla="*/ 0 w 20"/>
                  <a:gd name="T19" fmla="*/ 2147483647 h 67"/>
                  <a:gd name="T20" fmla="*/ 2147483647 w 20"/>
                  <a:gd name="T21" fmla="*/ 2147483647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" h="67">
                    <a:moveTo>
                      <a:pt x="5" y="57"/>
                    </a:moveTo>
                    <a:cubicBezTo>
                      <a:pt x="9" y="67"/>
                      <a:pt x="9" y="67"/>
                      <a:pt x="9" y="67"/>
                    </a:cubicBezTo>
                    <a:cubicBezTo>
                      <a:pt x="9" y="67"/>
                      <a:pt x="12" y="59"/>
                      <a:pt x="12" y="57"/>
                    </a:cubicBezTo>
                    <a:cubicBezTo>
                      <a:pt x="11" y="56"/>
                      <a:pt x="14" y="59"/>
                      <a:pt x="17" y="55"/>
                    </a:cubicBezTo>
                    <a:cubicBezTo>
                      <a:pt x="20" y="52"/>
                      <a:pt x="17" y="48"/>
                      <a:pt x="17" y="48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5" y="13"/>
                      <a:pt x="15" y="11"/>
                    </a:cubicBezTo>
                    <a:cubicBezTo>
                      <a:pt x="15" y="10"/>
                      <a:pt x="15" y="1"/>
                      <a:pt x="13" y="0"/>
                    </a:cubicBezTo>
                    <a:cubicBezTo>
                      <a:pt x="13" y="0"/>
                      <a:pt x="0" y="35"/>
                      <a:pt x="0" y="38"/>
                    </a:cubicBezTo>
                    <a:cubicBezTo>
                      <a:pt x="1" y="41"/>
                      <a:pt x="5" y="57"/>
                      <a:pt x="5" y="57"/>
                    </a:cubicBez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58" name="Freeform 144"/>
              <p:cNvSpPr>
                <a:spLocks/>
              </p:cNvSpPr>
              <p:nvPr/>
            </p:nvSpPr>
            <p:spPr bwMode="auto">
              <a:xfrm>
                <a:off x="-972616" y="3425827"/>
                <a:ext cx="284163" cy="962025"/>
              </a:xfrm>
              <a:custGeom>
                <a:avLst/>
                <a:gdLst>
                  <a:gd name="T0" fmla="*/ 2147483647 w 19"/>
                  <a:gd name="T1" fmla="*/ 0 h 64"/>
                  <a:gd name="T2" fmla="*/ 2147483647 w 19"/>
                  <a:gd name="T3" fmla="*/ 2147483647 h 64"/>
                  <a:gd name="T4" fmla="*/ 2147483647 w 19"/>
                  <a:gd name="T5" fmla="*/ 2147483647 h 64"/>
                  <a:gd name="T6" fmla="*/ 2147483647 w 19"/>
                  <a:gd name="T7" fmla="*/ 2147483647 h 64"/>
                  <a:gd name="T8" fmla="*/ 2147483647 w 19"/>
                  <a:gd name="T9" fmla="*/ 2147483647 h 64"/>
                  <a:gd name="T10" fmla="*/ 2147483647 w 19"/>
                  <a:gd name="T11" fmla="*/ 2147483647 h 64"/>
                  <a:gd name="T12" fmla="*/ 2147483647 w 19"/>
                  <a:gd name="T13" fmla="*/ 2147483647 h 64"/>
                  <a:gd name="T14" fmla="*/ 2147483647 w 19"/>
                  <a:gd name="T15" fmla="*/ 2147483647 h 64"/>
                  <a:gd name="T16" fmla="*/ 2147483647 w 19"/>
                  <a:gd name="T17" fmla="*/ 2147483647 h 64"/>
                  <a:gd name="T18" fmla="*/ 2147483647 w 19"/>
                  <a:gd name="T19" fmla="*/ 2147483647 h 64"/>
                  <a:gd name="T20" fmla="*/ 2147483647 w 19"/>
                  <a:gd name="T21" fmla="*/ 0 h 6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" h="64">
                    <a:moveTo>
                      <a:pt x="11" y="0"/>
                    </a:moveTo>
                    <a:cubicBezTo>
                      <a:pt x="11" y="0"/>
                      <a:pt x="9" y="8"/>
                      <a:pt x="8" y="11"/>
                    </a:cubicBezTo>
                    <a:cubicBezTo>
                      <a:pt x="7" y="15"/>
                      <a:pt x="4" y="29"/>
                      <a:pt x="3" y="31"/>
                    </a:cubicBezTo>
                    <a:cubicBezTo>
                      <a:pt x="2" y="32"/>
                      <a:pt x="0" y="39"/>
                      <a:pt x="3" y="41"/>
                    </a:cubicBezTo>
                    <a:cubicBezTo>
                      <a:pt x="5" y="43"/>
                      <a:pt x="6" y="47"/>
                      <a:pt x="6" y="49"/>
                    </a:cubicBezTo>
                    <a:cubicBezTo>
                      <a:pt x="5" y="51"/>
                      <a:pt x="3" y="53"/>
                      <a:pt x="6" y="55"/>
                    </a:cubicBezTo>
                    <a:cubicBezTo>
                      <a:pt x="9" y="58"/>
                      <a:pt x="6" y="63"/>
                      <a:pt x="11" y="64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9" y="12"/>
                      <a:pt x="15" y="6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59" name="Freeform 145"/>
              <p:cNvSpPr>
                <a:spLocks/>
              </p:cNvSpPr>
              <p:nvPr/>
            </p:nvSpPr>
            <p:spPr bwMode="auto">
              <a:xfrm>
                <a:off x="-237604" y="3471865"/>
                <a:ext cx="314325" cy="720725"/>
              </a:xfrm>
              <a:custGeom>
                <a:avLst/>
                <a:gdLst>
                  <a:gd name="T0" fmla="*/ 2147483647 w 21"/>
                  <a:gd name="T1" fmla="*/ 2147483647 h 48"/>
                  <a:gd name="T2" fmla="*/ 2147483647 w 21"/>
                  <a:gd name="T3" fmla="*/ 2147483647 h 48"/>
                  <a:gd name="T4" fmla="*/ 2147483647 w 21"/>
                  <a:gd name="T5" fmla="*/ 2147483647 h 48"/>
                  <a:gd name="T6" fmla="*/ 2147483647 w 21"/>
                  <a:gd name="T7" fmla="*/ 2147483647 h 48"/>
                  <a:gd name="T8" fmla="*/ 2147483647 w 21"/>
                  <a:gd name="T9" fmla="*/ 2147483647 h 48"/>
                  <a:gd name="T10" fmla="*/ 2147483647 w 21"/>
                  <a:gd name="T11" fmla="*/ 2147483647 h 48"/>
                  <a:gd name="T12" fmla="*/ 2147483647 w 21"/>
                  <a:gd name="T13" fmla="*/ 2147483647 h 48"/>
                  <a:gd name="T14" fmla="*/ 2147483647 w 21"/>
                  <a:gd name="T15" fmla="*/ 0 h 48"/>
                  <a:gd name="T16" fmla="*/ 2147483647 w 21"/>
                  <a:gd name="T17" fmla="*/ 2147483647 h 48"/>
                  <a:gd name="T18" fmla="*/ 2147483647 w 21"/>
                  <a:gd name="T19" fmla="*/ 2147483647 h 48"/>
                  <a:gd name="T20" fmla="*/ 2147483647 w 21"/>
                  <a:gd name="T21" fmla="*/ 2147483647 h 48"/>
                  <a:gd name="T22" fmla="*/ 2147483647 w 21"/>
                  <a:gd name="T23" fmla="*/ 2147483647 h 48"/>
                  <a:gd name="T24" fmla="*/ 2147483647 w 21"/>
                  <a:gd name="T25" fmla="*/ 2147483647 h 48"/>
                  <a:gd name="T26" fmla="*/ 2147483647 w 21"/>
                  <a:gd name="T27" fmla="*/ 2147483647 h 48"/>
                  <a:gd name="T28" fmla="*/ 2147483647 w 21"/>
                  <a:gd name="T29" fmla="*/ 2147483647 h 48"/>
                  <a:gd name="T30" fmla="*/ 2147483647 w 21"/>
                  <a:gd name="T31" fmla="*/ 2147483647 h 48"/>
                  <a:gd name="T32" fmla="*/ 2147483647 w 21"/>
                  <a:gd name="T33" fmla="*/ 2147483647 h 48"/>
                  <a:gd name="T34" fmla="*/ 2147483647 w 21"/>
                  <a:gd name="T35" fmla="*/ 2147483647 h 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" h="48">
                    <a:moveTo>
                      <a:pt x="7" y="37"/>
                    </a:moveTo>
                    <a:cubicBezTo>
                      <a:pt x="7" y="37"/>
                      <a:pt x="9" y="34"/>
                      <a:pt x="11" y="34"/>
                    </a:cubicBezTo>
                    <a:cubicBezTo>
                      <a:pt x="11" y="34"/>
                      <a:pt x="9" y="33"/>
                      <a:pt x="11" y="32"/>
                    </a:cubicBezTo>
                    <a:cubicBezTo>
                      <a:pt x="13" y="31"/>
                      <a:pt x="13" y="29"/>
                      <a:pt x="18" y="32"/>
                    </a:cubicBezTo>
                    <a:cubicBezTo>
                      <a:pt x="18" y="32"/>
                      <a:pt x="16" y="29"/>
                      <a:pt x="11" y="29"/>
                    </a:cubicBezTo>
                    <a:cubicBezTo>
                      <a:pt x="11" y="29"/>
                      <a:pt x="11" y="25"/>
                      <a:pt x="13" y="24"/>
                    </a:cubicBezTo>
                    <a:cubicBezTo>
                      <a:pt x="16" y="23"/>
                      <a:pt x="13" y="18"/>
                      <a:pt x="15" y="16"/>
                    </a:cubicBezTo>
                    <a:cubicBezTo>
                      <a:pt x="18" y="14"/>
                      <a:pt x="15" y="0"/>
                      <a:pt x="15" y="0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5" y="25"/>
                      <a:pt x="3" y="34"/>
                      <a:pt x="3" y="35"/>
                    </a:cubicBezTo>
                    <a:cubicBezTo>
                      <a:pt x="3" y="37"/>
                      <a:pt x="0" y="46"/>
                      <a:pt x="7" y="48"/>
                    </a:cubicBezTo>
                    <a:cubicBezTo>
                      <a:pt x="8" y="47"/>
                      <a:pt x="10" y="46"/>
                      <a:pt x="11" y="47"/>
                    </a:cubicBezTo>
                    <a:cubicBezTo>
                      <a:pt x="11" y="47"/>
                      <a:pt x="7" y="37"/>
                      <a:pt x="9" y="37"/>
                    </a:cubicBezTo>
                    <a:cubicBezTo>
                      <a:pt x="9" y="37"/>
                      <a:pt x="17" y="39"/>
                      <a:pt x="19" y="42"/>
                    </a:cubicBezTo>
                    <a:cubicBezTo>
                      <a:pt x="19" y="42"/>
                      <a:pt x="19" y="43"/>
                      <a:pt x="20" y="44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8" y="39"/>
                      <a:pt x="12" y="36"/>
                      <a:pt x="7" y="37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60" name="Freeform 146"/>
              <p:cNvSpPr>
                <a:spLocks/>
              </p:cNvSpPr>
              <p:nvPr/>
            </p:nvSpPr>
            <p:spPr bwMode="auto">
              <a:xfrm>
                <a:off x="-132829" y="4222752"/>
                <a:ext cx="104775" cy="60325"/>
              </a:xfrm>
              <a:custGeom>
                <a:avLst/>
                <a:gdLst>
                  <a:gd name="T0" fmla="*/ 0 w 7"/>
                  <a:gd name="T1" fmla="*/ 0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0 w 7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3" y="1"/>
                      <a:pt x="5" y="1"/>
                      <a:pt x="7" y="4"/>
                    </a:cubicBezTo>
                    <a:cubicBezTo>
                      <a:pt x="7" y="4"/>
                      <a:pt x="6" y="0"/>
                      <a:pt x="0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61" name="Freeform 147"/>
              <p:cNvSpPr>
                <a:spLocks/>
              </p:cNvSpPr>
              <p:nvPr/>
            </p:nvSpPr>
            <p:spPr bwMode="auto">
              <a:xfrm>
                <a:off x="-807516" y="3260727"/>
                <a:ext cx="823913" cy="1006475"/>
              </a:xfrm>
              <a:custGeom>
                <a:avLst/>
                <a:gdLst>
                  <a:gd name="T0" fmla="*/ 2147483647 w 55"/>
                  <a:gd name="T1" fmla="*/ 2147483647 h 67"/>
                  <a:gd name="T2" fmla="*/ 2147483647 w 55"/>
                  <a:gd name="T3" fmla="*/ 2147483647 h 67"/>
                  <a:gd name="T4" fmla="*/ 2147483647 w 55"/>
                  <a:gd name="T5" fmla="*/ 2147483647 h 67"/>
                  <a:gd name="T6" fmla="*/ 2147483647 w 55"/>
                  <a:gd name="T7" fmla="*/ 2147483647 h 67"/>
                  <a:gd name="T8" fmla="*/ 2147483647 w 55"/>
                  <a:gd name="T9" fmla="*/ 2147483647 h 67"/>
                  <a:gd name="T10" fmla="*/ 2147483647 w 55"/>
                  <a:gd name="T11" fmla="*/ 2147483647 h 67"/>
                  <a:gd name="T12" fmla="*/ 2147483647 w 55"/>
                  <a:gd name="T13" fmla="*/ 2147483647 h 67"/>
                  <a:gd name="T14" fmla="*/ 2147483647 w 55"/>
                  <a:gd name="T15" fmla="*/ 2147483647 h 67"/>
                  <a:gd name="T16" fmla="*/ 2147483647 w 55"/>
                  <a:gd name="T17" fmla="*/ 2147483647 h 67"/>
                  <a:gd name="T18" fmla="*/ 2147483647 w 55"/>
                  <a:gd name="T19" fmla="*/ 0 h 67"/>
                  <a:gd name="T20" fmla="*/ 2147483647 w 55"/>
                  <a:gd name="T21" fmla="*/ 0 h 67"/>
                  <a:gd name="T22" fmla="*/ 0 w 55"/>
                  <a:gd name="T23" fmla="*/ 2147483647 h 67"/>
                  <a:gd name="T24" fmla="*/ 2147483647 w 55"/>
                  <a:gd name="T25" fmla="*/ 2147483647 h 67"/>
                  <a:gd name="T26" fmla="*/ 2147483647 w 55"/>
                  <a:gd name="T27" fmla="*/ 2147483647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5" h="67">
                    <a:moveTo>
                      <a:pt x="3" y="49"/>
                    </a:moveTo>
                    <a:cubicBezTo>
                      <a:pt x="3" y="49"/>
                      <a:pt x="6" y="54"/>
                      <a:pt x="4" y="58"/>
                    </a:cubicBezTo>
                    <a:cubicBezTo>
                      <a:pt x="2" y="63"/>
                      <a:pt x="14" y="60"/>
                      <a:pt x="14" y="60"/>
                    </a:cubicBezTo>
                    <a:cubicBezTo>
                      <a:pt x="14" y="60"/>
                      <a:pt x="30" y="67"/>
                      <a:pt x="46" y="59"/>
                    </a:cubicBezTo>
                    <a:cubicBezTo>
                      <a:pt x="46" y="59"/>
                      <a:pt x="47" y="56"/>
                      <a:pt x="47" y="54"/>
                    </a:cubicBezTo>
                    <a:cubicBezTo>
                      <a:pt x="48" y="51"/>
                      <a:pt x="47" y="48"/>
                      <a:pt x="47" y="44"/>
                    </a:cubicBezTo>
                    <a:cubicBezTo>
                      <a:pt x="48" y="40"/>
                      <a:pt x="52" y="33"/>
                      <a:pt x="52" y="29"/>
                    </a:cubicBezTo>
                    <a:cubicBezTo>
                      <a:pt x="52" y="25"/>
                      <a:pt x="55" y="11"/>
                      <a:pt x="55" y="1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3" y="6"/>
                      <a:pt x="0" y="11"/>
                    </a:cubicBezTo>
                    <a:cubicBezTo>
                      <a:pt x="0" y="11"/>
                      <a:pt x="3" y="20"/>
                      <a:pt x="5" y="32"/>
                    </a:cubicBezTo>
                    <a:cubicBezTo>
                      <a:pt x="7" y="44"/>
                      <a:pt x="2" y="43"/>
                      <a:pt x="3" y="49"/>
                    </a:cubicBez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62" name="Freeform 148"/>
              <p:cNvSpPr>
                <a:spLocks/>
              </p:cNvSpPr>
              <p:nvPr/>
            </p:nvSpPr>
            <p:spPr bwMode="auto">
              <a:xfrm>
                <a:off x="-672579" y="4027490"/>
                <a:ext cx="74613" cy="104775"/>
              </a:xfrm>
              <a:custGeom>
                <a:avLst/>
                <a:gdLst>
                  <a:gd name="T0" fmla="*/ 0 w 5"/>
                  <a:gd name="T1" fmla="*/ 0 h 7"/>
                  <a:gd name="T2" fmla="*/ 2147483647 w 5"/>
                  <a:gd name="T3" fmla="*/ 2147483647 h 7"/>
                  <a:gd name="T4" fmla="*/ 0 w 5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2" y="3"/>
                      <a:pt x="5" y="7"/>
                      <a:pt x="5" y="7"/>
                    </a:cubicBezTo>
                    <a:cubicBezTo>
                      <a:pt x="5" y="7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63" name="Freeform 149"/>
              <p:cNvSpPr>
                <a:spLocks/>
              </p:cNvSpPr>
              <p:nvPr/>
            </p:nvSpPr>
            <p:spPr bwMode="auto">
              <a:xfrm>
                <a:off x="-777354" y="3532190"/>
                <a:ext cx="223838" cy="600075"/>
              </a:xfrm>
              <a:custGeom>
                <a:avLst/>
                <a:gdLst>
                  <a:gd name="T0" fmla="*/ 2147483647 w 15"/>
                  <a:gd name="T1" fmla="*/ 2147483647 h 40"/>
                  <a:gd name="T2" fmla="*/ 2147483647 w 15"/>
                  <a:gd name="T3" fmla="*/ 2147483647 h 40"/>
                  <a:gd name="T4" fmla="*/ 2147483647 w 15"/>
                  <a:gd name="T5" fmla="*/ 2147483647 h 40"/>
                  <a:gd name="T6" fmla="*/ 2147483647 w 15"/>
                  <a:gd name="T7" fmla="*/ 2147483647 h 40"/>
                  <a:gd name="T8" fmla="*/ 2147483647 w 15"/>
                  <a:gd name="T9" fmla="*/ 2147483647 h 40"/>
                  <a:gd name="T10" fmla="*/ 2147483647 w 15"/>
                  <a:gd name="T11" fmla="*/ 2147483647 h 40"/>
                  <a:gd name="T12" fmla="*/ 2147483647 w 15"/>
                  <a:gd name="T13" fmla="*/ 2147483647 h 40"/>
                  <a:gd name="T14" fmla="*/ 0 w 15"/>
                  <a:gd name="T15" fmla="*/ 0 h 40"/>
                  <a:gd name="T16" fmla="*/ 2147483647 w 15"/>
                  <a:gd name="T17" fmla="*/ 2147483647 h 40"/>
                  <a:gd name="T18" fmla="*/ 2147483647 w 15"/>
                  <a:gd name="T19" fmla="*/ 2147483647 h 40"/>
                  <a:gd name="T20" fmla="*/ 2147483647 w 15"/>
                  <a:gd name="T21" fmla="*/ 2147483647 h 40"/>
                  <a:gd name="T22" fmla="*/ 2147483647 w 15"/>
                  <a:gd name="T23" fmla="*/ 2147483647 h 40"/>
                  <a:gd name="T24" fmla="*/ 2147483647 w 15"/>
                  <a:gd name="T25" fmla="*/ 2147483647 h 40"/>
                  <a:gd name="T26" fmla="*/ 2147483647 w 15"/>
                  <a:gd name="T27" fmla="*/ 2147483647 h 4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" h="40">
                    <a:moveTo>
                      <a:pt x="5" y="32"/>
                    </a:moveTo>
                    <a:cubicBezTo>
                      <a:pt x="5" y="32"/>
                      <a:pt x="6" y="32"/>
                      <a:pt x="7" y="33"/>
                    </a:cubicBezTo>
                    <a:cubicBezTo>
                      <a:pt x="7" y="32"/>
                      <a:pt x="6" y="31"/>
                      <a:pt x="6" y="31"/>
                    </a:cubicBezTo>
                    <a:cubicBezTo>
                      <a:pt x="5" y="27"/>
                      <a:pt x="7" y="21"/>
                      <a:pt x="8" y="24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3" y="28"/>
                      <a:pt x="5" y="11"/>
                      <a:pt x="5" y="11"/>
                    </a:cubicBezTo>
                    <a:cubicBezTo>
                      <a:pt x="3" y="8"/>
                      <a:pt x="8" y="9"/>
                      <a:pt x="8" y="9"/>
                    </a:cubicBezTo>
                    <a:cubicBezTo>
                      <a:pt x="7" y="8"/>
                      <a:pt x="3" y="3"/>
                      <a:pt x="0" y="0"/>
                    </a:cubicBezTo>
                    <a:cubicBezTo>
                      <a:pt x="1" y="3"/>
                      <a:pt x="2" y="9"/>
                      <a:pt x="3" y="14"/>
                    </a:cubicBezTo>
                    <a:cubicBezTo>
                      <a:pt x="5" y="26"/>
                      <a:pt x="0" y="25"/>
                      <a:pt x="1" y="31"/>
                    </a:cubicBezTo>
                    <a:cubicBezTo>
                      <a:pt x="1" y="31"/>
                      <a:pt x="0" y="37"/>
                      <a:pt x="5" y="38"/>
                    </a:cubicBezTo>
                    <a:cubicBezTo>
                      <a:pt x="6" y="38"/>
                      <a:pt x="8" y="39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6" y="38"/>
                      <a:pt x="1" y="32"/>
                      <a:pt x="5" y="32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64" name="Freeform 150"/>
              <p:cNvSpPr>
                <a:spLocks/>
              </p:cNvSpPr>
              <p:nvPr/>
            </p:nvSpPr>
            <p:spPr bwMode="auto">
              <a:xfrm>
                <a:off x="-283641" y="3397252"/>
                <a:ext cx="255588" cy="750888"/>
              </a:xfrm>
              <a:custGeom>
                <a:avLst/>
                <a:gdLst>
                  <a:gd name="T0" fmla="*/ 2147483647 w 17"/>
                  <a:gd name="T1" fmla="*/ 2147483647 h 50"/>
                  <a:gd name="T2" fmla="*/ 2147483647 w 17"/>
                  <a:gd name="T3" fmla="*/ 2147483647 h 50"/>
                  <a:gd name="T4" fmla="*/ 2147483647 w 17"/>
                  <a:gd name="T5" fmla="*/ 2147483647 h 50"/>
                  <a:gd name="T6" fmla="*/ 2147483647 w 17"/>
                  <a:gd name="T7" fmla="*/ 2147483647 h 50"/>
                  <a:gd name="T8" fmla="*/ 2147483647 w 17"/>
                  <a:gd name="T9" fmla="*/ 0 h 50"/>
                  <a:gd name="T10" fmla="*/ 2147483647 w 17"/>
                  <a:gd name="T11" fmla="*/ 2147483647 h 50"/>
                  <a:gd name="T12" fmla="*/ 2147483647 w 17"/>
                  <a:gd name="T13" fmla="*/ 2147483647 h 50"/>
                  <a:gd name="T14" fmla="*/ 2147483647 w 17"/>
                  <a:gd name="T15" fmla="*/ 2147483647 h 50"/>
                  <a:gd name="T16" fmla="*/ 2147483647 w 17"/>
                  <a:gd name="T17" fmla="*/ 2147483647 h 50"/>
                  <a:gd name="T18" fmla="*/ 2147483647 w 17"/>
                  <a:gd name="T19" fmla="*/ 2147483647 h 50"/>
                  <a:gd name="T20" fmla="*/ 0 w 17"/>
                  <a:gd name="T21" fmla="*/ 2147483647 h 50"/>
                  <a:gd name="T22" fmla="*/ 2147483647 w 17"/>
                  <a:gd name="T23" fmla="*/ 2147483647 h 50"/>
                  <a:gd name="T24" fmla="*/ 2147483647 w 17"/>
                  <a:gd name="T25" fmla="*/ 2147483647 h 50"/>
                  <a:gd name="T26" fmla="*/ 2147483647 w 17"/>
                  <a:gd name="T27" fmla="*/ 2147483647 h 50"/>
                  <a:gd name="T28" fmla="*/ 2147483647 w 17"/>
                  <a:gd name="T29" fmla="*/ 2147483647 h 50"/>
                  <a:gd name="T30" fmla="*/ 2147483647 w 17"/>
                  <a:gd name="T31" fmla="*/ 2147483647 h 50"/>
                  <a:gd name="T32" fmla="*/ 2147483647 w 17"/>
                  <a:gd name="T33" fmla="*/ 2147483647 h 5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7" h="50">
                    <a:moveTo>
                      <a:pt x="17" y="20"/>
                    </a:moveTo>
                    <a:cubicBezTo>
                      <a:pt x="17" y="19"/>
                      <a:pt x="17" y="17"/>
                      <a:pt x="17" y="14"/>
                    </a:cubicBezTo>
                    <a:cubicBezTo>
                      <a:pt x="16" y="11"/>
                      <a:pt x="17" y="4"/>
                      <a:pt x="17" y="4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10"/>
                      <a:pt x="10" y="0"/>
                      <a:pt x="10" y="0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21"/>
                      <a:pt x="12" y="23"/>
                    </a:cubicBezTo>
                    <a:cubicBezTo>
                      <a:pt x="10" y="25"/>
                      <a:pt x="5" y="21"/>
                      <a:pt x="5" y="21"/>
                    </a:cubicBezTo>
                    <a:cubicBezTo>
                      <a:pt x="5" y="24"/>
                      <a:pt x="10" y="28"/>
                      <a:pt x="10" y="28"/>
                    </a:cubicBezTo>
                    <a:cubicBezTo>
                      <a:pt x="10" y="28"/>
                      <a:pt x="11" y="31"/>
                      <a:pt x="8" y="33"/>
                    </a:cubicBezTo>
                    <a:cubicBezTo>
                      <a:pt x="5" y="34"/>
                      <a:pt x="0" y="33"/>
                      <a:pt x="0" y="33"/>
                    </a:cubicBezTo>
                    <a:cubicBezTo>
                      <a:pt x="0" y="33"/>
                      <a:pt x="5" y="41"/>
                      <a:pt x="9" y="44"/>
                    </a:cubicBezTo>
                    <a:cubicBezTo>
                      <a:pt x="11" y="45"/>
                      <a:pt x="10" y="48"/>
                      <a:pt x="9" y="50"/>
                    </a:cubicBezTo>
                    <a:cubicBezTo>
                      <a:pt x="10" y="50"/>
                      <a:pt x="10" y="50"/>
                      <a:pt x="11" y="50"/>
                    </a:cubicBezTo>
                    <a:cubicBezTo>
                      <a:pt x="11" y="50"/>
                      <a:pt x="12" y="47"/>
                      <a:pt x="12" y="45"/>
                    </a:cubicBezTo>
                    <a:cubicBezTo>
                      <a:pt x="13" y="42"/>
                      <a:pt x="12" y="39"/>
                      <a:pt x="12" y="35"/>
                    </a:cubicBezTo>
                    <a:cubicBezTo>
                      <a:pt x="13" y="31"/>
                      <a:pt x="17" y="24"/>
                      <a:pt x="17" y="2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65" name="Freeform 151"/>
              <p:cNvSpPr>
                <a:spLocks/>
              </p:cNvSpPr>
              <p:nvPr/>
            </p:nvSpPr>
            <p:spPr bwMode="auto">
              <a:xfrm>
                <a:off x="-523354" y="3260727"/>
                <a:ext cx="285750" cy="180975"/>
              </a:xfrm>
              <a:custGeom>
                <a:avLst/>
                <a:gdLst>
                  <a:gd name="T0" fmla="*/ 2147483647 w 19"/>
                  <a:gd name="T1" fmla="*/ 2147483647 h 12"/>
                  <a:gd name="T2" fmla="*/ 2147483647 w 19"/>
                  <a:gd name="T3" fmla="*/ 0 h 12"/>
                  <a:gd name="T4" fmla="*/ 0 w 19"/>
                  <a:gd name="T5" fmla="*/ 0 h 12"/>
                  <a:gd name="T6" fmla="*/ 0 w 19"/>
                  <a:gd name="T7" fmla="*/ 0 h 12"/>
                  <a:gd name="T8" fmla="*/ 0 w 19"/>
                  <a:gd name="T9" fmla="*/ 2147483647 h 12"/>
                  <a:gd name="T10" fmla="*/ 2147483647 w 19"/>
                  <a:gd name="T11" fmla="*/ 2147483647 h 12"/>
                  <a:gd name="T12" fmla="*/ 2147483647 w 19"/>
                  <a:gd name="T13" fmla="*/ 2147483647 h 12"/>
                  <a:gd name="T14" fmla="*/ 2147483647 w 19"/>
                  <a:gd name="T15" fmla="*/ 2147483647 h 12"/>
                  <a:gd name="T16" fmla="*/ 2147483647 w 19"/>
                  <a:gd name="T17" fmla="*/ 2147483647 h 12"/>
                  <a:gd name="T18" fmla="*/ 2147483647 w 19"/>
                  <a:gd name="T19" fmla="*/ 2147483647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" h="12">
                    <a:moveTo>
                      <a:pt x="17" y="1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8" y="8"/>
                      <a:pt x="19" y="2"/>
                    </a:cubicBezTo>
                    <a:lnTo>
                      <a:pt x="17" y="1"/>
                    </a:ln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66" name="Freeform 152"/>
              <p:cNvSpPr>
                <a:spLocks/>
              </p:cNvSpPr>
              <p:nvPr/>
            </p:nvSpPr>
            <p:spPr bwMode="auto">
              <a:xfrm>
                <a:off x="-507479" y="3051177"/>
                <a:ext cx="239713" cy="300038"/>
              </a:xfrm>
              <a:custGeom>
                <a:avLst/>
                <a:gdLst>
                  <a:gd name="T0" fmla="*/ 0 w 16"/>
                  <a:gd name="T1" fmla="*/ 2147483647 h 20"/>
                  <a:gd name="T2" fmla="*/ 0 w 16"/>
                  <a:gd name="T3" fmla="*/ 2147483647 h 20"/>
                  <a:gd name="T4" fmla="*/ 2147483647 w 16"/>
                  <a:gd name="T5" fmla="*/ 2147483647 h 20"/>
                  <a:gd name="T6" fmla="*/ 2147483647 w 16"/>
                  <a:gd name="T7" fmla="*/ 2147483647 h 20"/>
                  <a:gd name="T8" fmla="*/ 2147483647 w 16"/>
                  <a:gd name="T9" fmla="*/ 2147483647 h 20"/>
                  <a:gd name="T10" fmla="*/ 2147483647 w 16"/>
                  <a:gd name="T11" fmla="*/ 2147483647 h 20"/>
                  <a:gd name="T12" fmla="*/ 0 w 16"/>
                  <a:gd name="T13" fmla="*/ 2147483647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20">
                    <a:moveTo>
                      <a:pt x="0" y="9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6" y="19"/>
                      <a:pt x="7" y="19"/>
                    </a:cubicBezTo>
                    <a:cubicBezTo>
                      <a:pt x="9" y="20"/>
                      <a:pt x="12" y="17"/>
                      <a:pt x="12" y="17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4" y="6"/>
                      <a:pt x="15" y="3"/>
                    </a:cubicBezTo>
                    <a:cubicBezTo>
                      <a:pt x="16" y="0"/>
                      <a:pt x="3" y="7"/>
                      <a:pt x="0" y="9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67" name="Freeform 153"/>
              <p:cNvSpPr>
                <a:spLocks/>
              </p:cNvSpPr>
              <p:nvPr/>
            </p:nvSpPr>
            <p:spPr bwMode="auto">
              <a:xfrm>
                <a:off x="-463029" y="3141665"/>
                <a:ext cx="165100" cy="209550"/>
              </a:xfrm>
              <a:custGeom>
                <a:avLst/>
                <a:gdLst>
                  <a:gd name="T0" fmla="*/ 2147483647 w 11"/>
                  <a:gd name="T1" fmla="*/ 0 h 14"/>
                  <a:gd name="T2" fmla="*/ 2147483647 w 11"/>
                  <a:gd name="T3" fmla="*/ 2147483647 h 14"/>
                  <a:gd name="T4" fmla="*/ 0 w 11"/>
                  <a:gd name="T5" fmla="*/ 2147483647 h 14"/>
                  <a:gd name="T6" fmla="*/ 2147483647 w 11"/>
                  <a:gd name="T7" fmla="*/ 2147483647 h 14"/>
                  <a:gd name="T8" fmla="*/ 2147483647 w 11"/>
                  <a:gd name="T9" fmla="*/ 2147483647 h 14"/>
                  <a:gd name="T10" fmla="*/ 2147483647 w 11"/>
                  <a:gd name="T11" fmla="*/ 2147483647 h 14"/>
                  <a:gd name="T12" fmla="*/ 2147483647 w 11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4">
                    <a:moveTo>
                      <a:pt x="10" y="0"/>
                    </a:moveTo>
                    <a:cubicBezTo>
                      <a:pt x="10" y="1"/>
                      <a:pt x="8" y="4"/>
                      <a:pt x="7" y="6"/>
                    </a:cubicBezTo>
                    <a:cubicBezTo>
                      <a:pt x="6" y="7"/>
                      <a:pt x="2" y="8"/>
                      <a:pt x="0" y="9"/>
                    </a:cubicBezTo>
                    <a:cubicBezTo>
                      <a:pt x="1" y="11"/>
                      <a:pt x="3" y="13"/>
                      <a:pt x="4" y="13"/>
                    </a:cubicBezTo>
                    <a:cubicBezTo>
                      <a:pt x="6" y="14"/>
                      <a:pt x="9" y="11"/>
                      <a:pt x="9" y="1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6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68" name="Freeform 154"/>
              <p:cNvSpPr>
                <a:spLocks/>
              </p:cNvSpPr>
              <p:nvPr/>
            </p:nvSpPr>
            <p:spPr bwMode="auto">
              <a:xfrm>
                <a:off x="-507479" y="3290890"/>
                <a:ext cx="193675" cy="857250"/>
              </a:xfrm>
              <a:custGeom>
                <a:avLst/>
                <a:gdLst>
                  <a:gd name="T0" fmla="*/ 0 w 13"/>
                  <a:gd name="T1" fmla="*/ 2147483647 h 57"/>
                  <a:gd name="T2" fmla="*/ 2147483647 w 13"/>
                  <a:gd name="T3" fmla="*/ 2147483647 h 57"/>
                  <a:gd name="T4" fmla="*/ 2147483647 w 13"/>
                  <a:gd name="T5" fmla="*/ 2147483647 h 57"/>
                  <a:gd name="T6" fmla="*/ 2147483647 w 13"/>
                  <a:gd name="T7" fmla="*/ 2147483647 h 57"/>
                  <a:gd name="T8" fmla="*/ 2147483647 w 13"/>
                  <a:gd name="T9" fmla="*/ 2147483647 h 57"/>
                  <a:gd name="T10" fmla="*/ 2147483647 w 13"/>
                  <a:gd name="T11" fmla="*/ 2147483647 h 57"/>
                  <a:gd name="T12" fmla="*/ 2147483647 w 13"/>
                  <a:gd name="T13" fmla="*/ 2147483647 h 57"/>
                  <a:gd name="T14" fmla="*/ 2147483647 w 13"/>
                  <a:gd name="T15" fmla="*/ 2147483647 h 57"/>
                  <a:gd name="T16" fmla="*/ 2147483647 w 13"/>
                  <a:gd name="T17" fmla="*/ 2147483647 h 57"/>
                  <a:gd name="T18" fmla="*/ 2147483647 w 13"/>
                  <a:gd name="T19" fmla="*/ 2147483647 h 57"/>
                  <a:gd name="T20" fmla="*/ 0 w 13"/>
                  <a:gd name="T21" fmla="*/ 2147483647 h 5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" h="57">
                    <a:moveTo>
                      <a:pt x="0" y="51"/>
                    </a:moveTo>
                    <a:cubicBezTo>
                      <a:pt x="5" y="57"/>
                      <a:pt x="5" y="57"/>
                      <a:pt x="5" y="57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3" y="19"/>
                      <a:pt x="12" y="16"/>
                    </a:cubicBezTo>
                    <a:cubicBezTo>
                      <a:pt x="10" y="14"/>
                      <a:pt x="9" y="9"/>
                      <a:pt x="9" y="9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0" y="0"/>
                      <a:pt x="6" y="2"/>
                    </a:cubicBezTo>
                    <a:cubicBezTo>
                      <a:pt x="2" y="4"/>
                      <a:pt x="5" y="6"/>
                      <a:pt x="5" y="6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7"/>
                      <a:pt x="1" y="17"/>
                      <a:pt x="1" y="17"/>
                    </a:cubicBez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69" name="Freeform 155"/>
              <p:cNvSpPr>
                <a:spLocks/>
              </p:cNvSpPr>
              <p:nvPr/>
            </p:nvSpPr>
            <p:spPr bwMode="auto">
              <a:xfrm>
                <a:off x="-523354" y="3216277"/>
                <a:ext cx="104775" cy="209550"/>
              </a:xfrm>
              <a:custGeom>
                <a:avLst/>
                <a:gdLst>
                  <a:gd name="T0" fmla="*/ 2147483647 w 66"/>
                  <a:gd name="T1" fmla="*/ 0 h 132"/>
                  <a:gd name="T2" fmla="*/ 0 w 66"/>
                  <a:gd name="T3" fmla="*/ 2147483647 h 132"/>
                  <a:gd name="T4" fmla="*/ 2147483647 w 66"/>
                  <a:gd name="T5" fmla="*/ 2147483647 h 132"/>
                  <a:gd name="T6" fmla="*/ 2147483647 w 66"/>
                  <a:gd name="T7" fmla="*/ 2147483647 h 132"/>
                  <a:gd name="T8" fmla="*/ 2147483647 w 66"/>
                  <a:gd name="T9" fmla="*/ 0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6" h="132">
                    <a:moveTo>
                      <a:pt x="10" y="0"/>
                    </a:moveTo>
                    <a:lnTo>
                      <a:pt x="0" y="47"/>
                    </a:lnTo>
                    <a:lnTo>
                      <a:pt x="10" y="132"/>
                    </a:lnTo>
                    <a:lnTo>
                      <a:pt x="66" y="6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70" name="Freeform 156"/>
              <p:cNvSpPr>
                <a:spLocks/>
              </p:cNvSpPr>
              <p:nvPr/>
            </p:nvSpPr>
            <p:spPr bwMode="auto">
              <a:xfrm>
                <a:off x="-553516" y="2751140"/>
                <a:ext cx="344488" cy="344488"/>
              </a:xfrm>
              <a:custGeom>
                <a:avLst/>
                <a:gdLst>
                  <a:gd name="T0" fmla="*/ 2147483647 w 23"/>
                  <a:gd name="T1" fmla="*/ 2147483647 h 23"/>
                  <a:gd name="T2" fmla="*/ 0 w 23"/>
                  <a:gd name="T3" fmla="*/ 2147483647 h 23"/>
                  <a:gd name="T4" fmla="*/ 2147483647 w 23"/>
                  <a:gd name="T5" fmla="*/ 0 h 23"/>
                  <a:gd name="T6" fmla="*/ 2147483647 w 23"/>
                  <a:gd name="T7" fmla="*/ 2147483647 h 23"/>
                  <a:gd name="T8" fmla="*/ 2147483647 w 23"/>
                  <a:gd name="T9" fmla="*/ 2147483647 h 23"/>
                  <a:gd name="T10" fmla="*/ 2147483647 w 23"/>
                  <a:gd name="T11" fmla="*/ 2147483647 h 23"/>
                  <a:gd name="T12" fmla="*/ 2147483647 w 23"/>
                  <a:gd name="T13" fmla="*/ 2147483647 h 23"/>
                  <a:gd name="T14" fmla="*/ 2147483647 w 23"/>
                  <a:gd name="T15" fmla="*/ 2147483647 h 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" h="23">
                    <a:moveTo>
                      <a:pt x="1" y="7"/>
                    </a:moveTo>
                    <a:cubicBezTo>
                      <a:pt x="1" y="7"/>
                      <a:pt x="0" y="6"/>
                      <a:pt x="0" y="5"/>
                    </a:cubicBezTo>
                    <a:cubicBezTo>
                      <a:pt x="0" y="4"/>
                      <a:pt x="3" y="1"/>
                      <a:pt x="5" y="0"/>
                    </a:cubicBezTo>
                    <a:cubicBezTo>
                      <a:pt x="8" y="0"/>
                      <a:pt x="15" y="1"/>
                      <a:pt x="15" y="1"/>
                    </a:cubicBezTo>
                    <a:cubicBezTo>
                      <a:pt x="15" y="1"/>
                      <a:pt x="19" y="3"/>
                      <a:pt x="21" y="6"/>
                    </a:cubicBezTo>
                    <a:cubicBezTo>
                      <a:pt x="23" y="10"/>
                      <a:pt x="22" y="13"/>
                      <a:pt x="22" y="13"/>
                    </a:cubicBezTo>
                    <a:cubicBezTo>
                      <a:pt x="22" y="13"/>
                      <a:pt x="23" y="19"/>
                      <a:pt x="20" y="21"/>
                    </a:cubicBezTo>
                    <a:cubicBezTo>
                      <a:pt x="20" y="21"/>
                      <a:pt x="13" y="23"/>
                      <a:pt x="1" y="7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71" name="Freeform 157"/>
              <p:cNvSpPr>
                <a:spLocks/>
              </p:cNvSpPr>
              <p:nvPr/>
            </p:nvSpPr>
            <p:spPr bwMode="auto">
              <a:xfrm>
                <a:off x="-372541" y="3216277"/>
                <a:ext cx="149225" cy="209550"/>
              </a:xfrm>
              <a:custGeom>
                <a:avLst/>
                <a:gdLst>
                  <a:gd name="T0" fmla="*/ 0 w 10"/>
                  <a:gd name="T1" fmla="*/ 2147483647 h 14"/>
                  <a:gd name="T2" fmla="*/ 2147483647 w 10"/>
                  <a:gd name="T3" fmla="*/ 2147483647 h 14"/>
                  <a:gd name="T4" fmla="*/ 2147483647 w 10"/>
                  <a:gd name="T5" fmla="*/ 2147483647 h 14"/>
                  <a:gd name="T6" fmla="*/ 2147483647 w 10"/>
                  <a:gd name="T7" fmla="*/ 0 h 14"/>
                  <a:gd name="T8" fmla="*/ 0 w 10"/>
                  <a:gd name="T9" fmla="*/ 2147483647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0" y="7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10" y="6"/>
                      <a:pt x="9" y="5"/>
                    </a:cubicBezTo>
                    <a:cubicBezTo>
                      <a:pt x="9" y="5"/>
                      <a:pt x="5" y="1"/>
                      <a:pt x="6" y="0"/>
                    </a:cubicBezTo>
                    <a:cubicBezTo>
                      <a:pt x="6" y="0"/>
                      <a:pt x="3" y="7"/>
                      <a:pt x="0" y="7"/>
                    </a:cubicBez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72" name="Freeform 158"/>
              <p:cNvSpPr>
                <a:spLocks/>
              </p:cNvSpPr>
              <p:nvPr/>
            </p:nvSpPr>
            <p:spPr bwMode="auto">
              <a:xfrm>
                <a:off x="-583679" y="2841627"/>
                <a:ext cx="360363" cy="388938"/>
              </a:xfrm>
              <a:custGeom>
                <a:avLst/>
                <a:gdLst>
                  <a:gd name="T0" fmla="*/ 2147483647 w 24"/>
                  <a:gd name="T1" fmla="*/ 2147483647 h 26"/>
                  <a:gd name="T2" fmla="*/ 2147483647 w 24"/>
                  <a:gd name="T3" fmla="*/ 2147483647 h 26"/>
                  <a:gd name="T4" fmla="*/ 2147483647 w 24"/>
                  <a:gd name="T5" fmla="*/ 2147483647 h 26"/>
                  <a:gd name="T6" fmla="*/ 2147483647 w 24"/>
                  <a:gd name="T7" fmla="*/ 2147483647 h 26"/>
                  <a:gd name="T8" fmla="*/ 2147483647 w 24"/>
                  <a:gd name="T9" fmla="*/ 2147483647 h 26"/>
                  <a:gd name="T10" fmla="*/ 2147483647 w 24"/>
                  <a:gd name="T11" fmla="*/ 2147483647 h 26"/>
                  <a:gd name="T12" fmla="*/ 2147483647 w 24"/>
                  <a:gd name="T13" fmla="*/ 2147483647 h 26"/>
                  <a:gd name="T14" fmla="*/ 2147483647 w 24"/>
                  <a:gd name="T15" fmla="*/ 2147483647 h 26"/>
                  <a:gd name="T16" fmla="*/ 2147483647 w 24"/>
                  <a:gd name="T17" fmla="*/ 2147483647 h 26"/>
                  <a:gd name="T18" fmla="*/ 2147483647 w 24"/>
                  <a:gd name="T19" fmla="*/ 2147483647 h 26"/>
                  <a:gd name="T20" fmla="*/ 2147483647 w 24"/>
                  <a:gd name="T21" fmla="*/ 2147483647 h 26"/>
                  <a:gd name="T22" fmla="*/ 2147483647 w 24"/>
                  <a:gd name="T23" fmla="*/ 2147483647 h 26"/>
                  <a:gd name="T24" fmla="*/ 2147483647 w 24"/>
                  <a:gd name="T25" fmla="*/ 2147483647 h 26"/>
                  <a:gd name="T26" fmla="*/ 2147483647 w 24"/>
                  <a:gd name="T27" fmla="*/ 2147483647 h 26"/>
                  <a:gd name="T28" fmla="*/ 2147483647 w 24"/>
                  <a:gd name="T29" fmla="*/ 2147483647 h 26"/>
                  <a:gd name="T30" fmla="*/ 2147483647 w 24"/>
                  <a:gd name="T31" fmla="*/ 2147483647 h 26"/>
                  <a:gd name="T32" fmla="*/ 2147483647 w 24"/>
                  <a:gd name="T33" fmla="*/ 2147483647 h 26"/>
                  <a:gd name="T34" fmla="*/ 0 w 24"/>
                  <a:gd name="T35" fmla="*/ 2147483647 h 26"/>
                  <a:gd name="T36" fmla="*/ 2147483647 w 24"/>
                  <a:gd name="T37" fmla="*/ 2147483647 h 26"/>
                  <a:gd name="T38" fmla="*/ 2147483647 w 24"/>
                  <a:gd name="T39" fmla="*/ 2147483647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4" h="26">
                    <a:moveTo>
                      <a:pt x="4" y="25"/>
                    </a:moveTo>
                    <a:cubicBezTo>
                      <a:pt x="4" y="25"/>
                      <a:pt x="7" y="26"/>
                      <a:pt x="7" y="26"/>
                    </a:cubicBezTo>
                    <a:cubicBezTo>
                      <a:pt x="8" y="26"/>
                      <a:pt x="13" y="25"/>
                      <a:pt x="15" y="22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0" y="18"/>
                      <a:pt x="22" y="14"/>
                      <a:pt x="22" y="14"/>
                    </a:cubicBezTo>
                    <a:cubicBezTo>
                      <a:pt x="23" y="13"/>
                      <a:pt x="24" y="10"/>
                      <a:pt x="23" y="9"/>
                    </a:cubicBezTo>
                    <a:cubicBezTo>
                      <a:pt x="21" y="9"/>
                      <a:pt x="20" y="10"/>
                      <a:pt x="19" y="10"/>
                    </a:cubicBezTo>
                    <a:cubicBezTo>
                      <a:pt x="19" y="10"/>
                      <a:pt x="18" y="13"/>
                      <a:pt x="18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8" y="11"/>
                      <a:pt x="17" y="10"/>
                    </a:cubicBezTo>
                    <a:cubicBezTo>
                      <a:pt x="17" y="9"/>
                      <a:pt x="14" y="6"/>
                      <a:pt x="14" y="6"/>
                    </a:cubicBezTo>
                    <a:cubicBezTo>
                      <a:pt x="14" y="5"/>
                      <a:pt x="15" y="5"/>
                      <a:pt x="15" y="4"/>
                    </a:cubicBezTo>
                    <a:cubicBezTo>
                      <a:pt x="16" y="4"/>
                      <a:pt x="13" y="1"/>
                      <a:pt x="12" y="1"/>
                    </a:cubicBezTo>
                    <a:cubicBezTo>
                      <a:pt x="12" y="0"/>
                      <a:pt x="5" y="0"/>
                      <a:pt x="3" y="1"/>
                    </a:cubicBezTo>
                    <a:cubicBezTo>
                      <a:pt x="3" y="1"/>
                      <a:pt x="1" y="4"/>
                      <a:pt x="1" y="7"/>
                    </a:cubicBezTo>
                    <a:cubicBezTo>
                      <a:pt x="1" y="7"/>
                      <a:pt x="1" y="9"/>
                      <a:pt x="1" y="9"/>
                    </a:cubicBezTo>
                    <a:cubicBezTo>
                      <a:pt x="1" y="10"/>
                      <a:pt x="0" y="11"/>
                      <a:pt x="0" y="14"/>
                    </a:cubicBezTo>
                    <a:cubicBezTo>
                      <a:pt x="1" y="17"/>
                      <a:pt x="2" y="20"/>
                      <a:pt x="3" y="21"/>
                    </a:cubicBezTo>
                    <a:cubicBezTo>
                      <a:pt x="3" y="23"/>
                      <a:pt x="3" y="24"/>
                      <a:pt x="4" y="25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73" name="Freeform 159"/>
              <p:cNvSpPr>
                <a:spLocks/>
              </p:cNvSpPr>
              <p:nvPr/>
            </p:nvSpPr>
            <p:spPr bwMode="auto">
              <a:xfrm>
                <a:off x="-537641" y="2855915"/>
                <a:ext cx="314325" cy="374650"/>
              </a:xfrm>
              <a:custGeom>
                <a:avLst/>
                <a:gdLst>
                  <a:gd name="T0" fmla="*/ 2147483647 w 21"/>
                  <a:gd name="T1" fmla="*/ 2147483647 h 25"/>
                  <a:gd name="T2" fmla="*/ 2147483647 w 21"/>
                  <a:gd name="T3" fmla="*/ 2147483647 h 25"/>
                  <a:gd name="T4" fmla="*/ 2147483647 w 21"/>
                  <a:gd name="T5" fmla="*/ 2147483647 h 25"/>
                  <a:gd name="T6" fmla="*/ 2147483647 w 21"/>
                  <a:gd name="T7" fmla="*/ 2147483647 h 25"/>
                  <a:gd name="T8" fmla="*/ 2147483647 w 21"/>
                  <a:gd name="T9" fmla="*/ 2147483647 h 25"/>
                  <a:gd name="T10" fmla="*/ 2147483647 w 21"/>
                  <a:gd name="T11" fmla="*/ 2147483647 h 25"/>
                  <a:gd name="T12" fmla="*/ 2147483647 w 21"/>
                  <a:gd name="T13" fmla="*/ 2147483647 h 25"/>
                  <a:gd name="T14" fmla="*/ 2147483647 w 21"/>
                  <a:gd name="T15" fmla="*/ 0 h 25"/>
                  <a:gd name="T16" fmla="*/ 2147483647 w 21"/>
                  <a:gd name="T17" fmla="*/ 0 h 25"/>
                  <a:gd name="T18" fmla="*/ 2147483647 w 21"/>
                  <a:gd name="T19" fmla="*/ 2147483647 h 25"/>
                  <a:gd name="T20" fmla="*/ 2147483647 w 21"/>
                  <a:gd name="T21" fmla="*/ 2147483647 h 25"/>
                  <a:gd name="T22" fmla="*/ 2147483647 w 21"/>
                  <a:gd name="T23" fmla="*/ 2147483647 h 25"/>
                  <a:gd name="T24" fmla="*/ 2147483647 w 21"/>
                  <a:gd name="T25" fmla="*/ 2147483647 h 25"/>
                  <a:gd name="T26" fmla="*/ 2147483647 w 21"/>
                  <a:gd name="T27" fmla="*/ 2147483647 h 25"/>
                  <a:gd name="T28" fmla="*/ 2147483647 w 21"/>
                  <a:gd name="T29" fmla="*/ 2147483647 h 25"/>
                  <a:gd name="T30" fmla="*/ 2147483647 w 21"/>
                  <a:gd name="T31" fmla="*/ 2147483647 h 25"/>
                  <a:gd name="T32" fmla="*/ 2147483647 w 21"/>
                  <a:gd name="T33" fmla="*/ 2147483647 h 25"/>
                  <a:gd name="T34" fmla="*/ 0 w 21"/>
                  <a:gd name="T35" fmla="*/ 2147483647 h 25"/>
                  <a:gd name="T36" fmla="*/ 2147483647 w 21"/>
                  <a:gd name="T37" fmla="*/ 2147483647 h 25"/>
                  <a:gd name="T38" fmla="*/ 2147483647 w 21"/>
                  <a:gd name="T39" fmla="*/ 2147483647 h 25"/>
                  <a:gd name="T40" fmla="*/ 2147483647 w 21"/>
                  <a:gd name="T41" fmla="*/ 2147483647 h 25"/>
                  <a:gd name="T42" fmla="*/ 2147483647 w 21"/>
                  <a:gd name="T43" fmla="*/ 2147483647 h 25"/>
                  <a:gd name="T44" fmla="*/ 2147483647 w 21"/>
                  <a:gd name="T45" fmla="*/ 2147483647 h 25"/>
                  <a:gd name="T46" fmla="*/ 2147483647 w 21"/>
                  <a:gd name="T47" fmla="*/ 2147483647 h 25"/>
                  <a:gd name="T48" fmla="*/ 2147483647 w 21"/>
                  <a:gd name="T49" fmla="*/ 2147483647 h 2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1" h="25">
                    <a:moveTo>
                      <a:pt x="20" y="8"/>
                    </a:moveTo>
                    <a:cubicBezTo>
                      <a:pt x="18" y="8"/>
                      <a:pt x="17" y="9"/>
                      <a:pt x="16" y="9"/>
                    </a:cubicBezTo>
                    <a:cubicBezTo>
                      <a:pt x="16" y="9"/>
                      <a:pt x="15" y="12"/>
                      <a:pt x="15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5" y="10"/>
                      <a:pt x="14" y="9"/>
                    </a:cubicBezTo>
                    <a:cubicBezTo>
                      <a:pt x="14" y="8"/>
                      <a:pt x="11" y="5"/>
                      <a:pt x="11" y="5"/>
                    </a:cubicBezTo>
                    <a:cubicBezTo>
                      <a:pt x="11" y="4"/>
                      <a:pt x="12" y="4"/>
                      <a:pt x="12" y="3"/>
                    </a:cubicBezTo>
                    <a:cubicBezTo>
                      <a:pt x="13" y="3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2"/>
                      <a:pt x="5" y="6"/>
                      <a:pt x="5" y="6"/>
                    </a:cubicBezTo>
                    <a:cubicBezTo>
                      <a:pt x="6" y="6"/>
                      <a:pt x="8" y="7"/>
                      <a:pt x="8" y="7"/>
                    </a:cubicBezTo>
                    <a:cubicBezTo>
                      <a:pt x="8" y="7"/>
                      <a:pt x="8" y="8"/>
                      <a:pt x="9" y="9"/>
                    </a:cubicBezTo>
                    <a:cubicBezTo>
                      <a:pt x="9" y="10"/>
                      <a:pt x="10" y="9"/>
                      <a:pt x="10" y="10"/>
                    </a:cubicBezTo>
                    <a:cubicBezTo>
                      <a:pt x="11" y="10"/>
                      <a:pt x="11" y="13"/>
                      <a:pt x="10" y="14"/>
                    </a:cubicBezTo>
                    <a:cubicBezTo>
                      <a:pt x="9" y="15"/>
                      <a:pt x="6" y="14"/>
                      <a:pt x="6" y="14"/>
                    </a:cubicBezTo>
                    <a:cubicBezTo>
                      <a:pt x="8" y="16"/>
                      <a:pt x="7" y="19"/>
                      <a:pt x="7" y="20"/>
                    </a:cubicBezTo>
                    <a:cubicBezTo>
                      <a:pt x="7" y="21"/>
                      <a:pt x="5" y="22"/>
                      <a:pt x="4" y="23"/>
                    </a:cubicBezTo>
                    <a:cubicBezTo>
                      <a:pt x="3" y="23"/>
                      <a:pt x="1" y="23"/>
                      <a:pt x="0" y="22"/>
                    </a:cubicBezTo>
                    <a:cubicBezTo>
                      <a:pt x="0" y="23"/>
                      <a:pt x="0" y="23"/>
                      <a:pt x="1" y="24"/>
                    </a:cubicBezTo>
                    <a:cubicBezTo>
                      <a:pt x="1" y="24"/>
                      <a:pt x="4" y="25"/>
                      <a:pt x="4" y="25"/>
                    </a:cubicBezTo>
                    <a:cubicBezTo>
                      <a:pt x="5" y="25"/>
                      <a:pt x="10" y="24"/>
                      <a:pt x="12" y="21"/>
                    </a:cubicBezTo>
                    <a:cubicBezTo>
                      <a:pt x="15" y="18"/>
                      <a:pt x="15" y="17"/>
                      <a:pt x="15" y="17"/>
                    </a:cubicBezTo>
                    <a:cubicBezTo>
                      <a:pt x="15" y="17"/>
                      <a:pt x="16" y="17"/>
                      <a:pt x="17" y="17"/>
                    </a:cubicBezTo>
                    <a:cubicBezTo>
                      <a:pt x="17" y="17"/>
                      <a:pt x="19" y="13"/>
                      <a:pt x="19" y="13"/>
                    </a:cubicBezTo>
                    <a:cubicBezTo>
                      <a:pt x="20" y="12"/>
                      <a:pt x="21" y="9"/>
                      <a:pt x="20" y="8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74" name="Freeform 160"/>
              <p:cNvSpPr>
                <a:spLocks/>
              </p:cNvSpPr>
              <p:nvPr/>
            </p:nvSpPr>
            <p:spPr bwMode="auto">
              <a:xfrm>
                <a:off x="-942454" y="3471865"/>
                <a:ext cx="254000" cy="600075"/>
              </a:xfrm>
              <a:custGeom>
                <a:avLst/>
                <a:gdLst>
                  <a:gd name="T0" fmla="*/ 2147483647 w 17"/>
                  <a:gd name="T1" fmla="*/ 0 h 40"/>
                  <a:gd name="T2" fmla="*/ 2147483647 w 17"/>
                  <a:gd name="T3" fmla="*/ 2147483647 h 40"/>
                  <a:gd name="T4" fmla="*/ 2147483647 w 17"/>
                  <a:gd name="T5" fmla="*/ 2147483647 h 40"/>
                  <a:gd name="T6" fmla="*/ 2147483647 w 17"/>
                  <a:gd name="T7" fmla="*/ 2147483647 h 40"/>
                  <a:gd name="T8" fmla="*/ 2147483647 w 17"/>
                  <a:gd name="T9" fmla="*/ 2147483647 h 40"/>
                  <a:gd name="T10" fmla="*/ 2147483647 w 17"/>
                  <a:gd name="T11" fmla="*/ 2147483647 h 40"/>
                  <a:gd name="T12" fmla="*/ 2147483647 w 17"/>
                  <a:gd name="T13" fmla="*/ 2147483647 h 40"/>
                  <a:gd name="T14" fmla="*/ 0 w 17"/>
                  <a:gd name="T15" fmla="*/ 2147483647 h 40"/>
                  <a:gd name="T16" fmla="*/ 0 w 17"/>
                  <a:gd name="T17" fmla="*/ 2147483647 h 40"/>
                  <a:gd name="T18" fmla="*/ 2147483647 w 17"/>
                  <a:gd name="T19" fmla="*/ 2147483647 h 40"/>
                  <a:gd name="T20" fmla="*/ 2147483647 w 17"/>
                  <a:gd name="T21" fmla="*/ 2147483647 h 40"/>
                  <a:gd name="T22" fmla="*/ 2147483647 w 17"/>
                  <a:gd name="T23" fmla="*/ 2147483647 h 40"/>
                  <a:gd name="T24" fmla="*/ 2147483647 w 17"/>
                  <a:gd name="T25" fmla="*/ 2147483647 h 40"/>
                  <a:gd name="T26" fmla="*/ 2147483647 w 17"/>
                  <a:gd name="T27" fmla="*/ 2147483647 h 40"/>
                  <a:gd name="T28" fmla="*/ 2147483647 w 17"/>
                  <a:gd name="T29" fmla="*/ 2147483647 h 40"/>
                  <a:gd name="T30" fmla="*/ 2147483647 w 17"/>
                  <a:gd name="T31" fmla="*/ 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" h="40">
                    <a:moveTo>
                      <a:pt x="11" y="0"/>
                    </a:moveTo>
                    <a:cubicBezTo>
                      <a:pt x="11" y="5"/>
                      <a:pt x="11" y="15"/>
                      <a:pt x="12" y="18"/>
                    </a:cubicBezTo>
                    <a:cubicBezTo>
                      <a:pt x="14" y="22"/>
                      <a:pt x="13" y="24"/>
                      <a:pt x="13" y="24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9" y="25"/>
                      <a:pt x="8" y="22"/>
                    </a:cubicBezTo>
                    <a:cubicBezTo>
                      <a:pt x="8" y="22"/>
                      <a:pt x="9" y="27"/>
                      <a:pt x="11" y="29"/>
                    </a:cubicBezTo>
                    <a:cubicBezTo>
                      <a:pt x="11" y="29"/>
                      <a:pt x="1" y="27"/>
                      <a:pt x="0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6" y="28"/>
                      <a:pt x="11" y="32"/>
                    </a:cubicBezTo>
                    <a:cubicBezTo>
                      <a:pt x="11" y="32"/>
                      <a:pt x="3" y="32"/>
                      <a:pt x="2" y="37"/>
                    </a:cubicBezTo>
                    <a:cubicBezTo>
                      <a:pt x="2" y="37"/>
                      <a:pt x="8" y="32"/>
                      <a:pt x="14" y="36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7" y="9"/>
                      <a:pt x="13" y="3"/>
                    </a:cubicBezTo>
                    <a:cubicBezTo>
                      <a:pt x="12" y="2"/>
                      <a:pt x="11" y="1"/>
                      <a:pt x="11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75" name="Freeform 161"/>
              <p:cNvSpPr>
                <a:spLocks/>
              </p:cNvSpPr>
              <p:nvPr/>
            </p:nvSpPr>
            <p:spPr bwMode="auto">
              <a:xfrm>
                <a:off x="-883716" y="4071940"/>
                <a:ext cx="180975" cy="150813"/>
              </a:xfrm>
              <a:custGeom>
                <a:avLst/>
                <a:gdLst>
                  <a:gd name="T0" fmla="*/ 0 w 12"/>
                  <a:gd name="T1" fmla="*/ 2147483647 h 10"/>
                  <a:gd name="T2" fmla="*/ 2147483647 w 12"/>
                  <a:gd name="T3" fmla="*/ 2147483647 h 10"/>
                  <a:gd name="T4" fmla="*/ 2147483647 w 12"/>
                  <a:gd name="T5" fmla="*/ 0 h 10"/>
                  <a:gd name="T6" fmla="*/ 0 w 12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cubicBezTo>
                      <a:pt x="0" y="10"/>
                      <a:pt x="7" y="5"/>
                      <a:pt x="12" y="3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2" y="6"/>
                      <a:pt x="0" y="1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  <p:sp>
          <p:nvSpPr>
            <p:cNvPr id="81" name="椭圆 80"/>
            <p:cNvSpPr/>
            <p:nvPr/>
          </p:nvSpPr>
          <p:spPr>
            <a:xfrm flipH="1">
              <a:off x="1403649" y="6237655"/>
              <a:ext cx="739678" cy="19693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43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54475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58392" y="5232551"/>
            <a:ext cx="3609008" cy="586983"/>
          </a:xfrm>
          <a:prstGeom prst="ellipse">
            <a:avLst/>
          </a:prstGeom>
          <a:gradFill flip="none" rotWithShape="1">
            <a:gsLst>
              <a:gs pos="2339">
                <a:schemeClr val="tx1">
                  <a:alpha val="66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9157" name="组合 23"/>
          <p:cNvGrpSpPr>
            <a:grpSpLocks/>
          </p:cNvGrpSpPr>
          <p:nvPr/>
        </p:nvGrpSpPr>
        <p:grpSpPr bwMode="auto">
          <a:xfrm>
            <a:off x="2833688" y="1619250"/>
            <a:ext cx="3778250" cy="3856038"/>
            <a:chOff x="3357563" y="1454150"/>
            <a:chExt cx="2732087" cy="2787651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370042" y="1831728"/>
              <a:ext cx="1719608" cy="1079942"/>
            </a:xfrm>
            <a:custGeom>
              <a:avLst/>
              <a:gdLst>
                <a:gd name="T0" fmla="*/ 538 w 1083"/>
                <a:gd name="T1" fmla="*/ 657 h 680"/>
                <a:gd name="T2" fmla="*/ 0 w 1083"/>
                <a:gd name="T3" fmla="*/ 0 h 680"/>
                <a:gd name="T4" fmla="*/ 530 w 1083"/>
                <a:gd name="T5" fmla="*/ 680 h 680"/>
                <a:gd name="T6" fmla="*/ 553 w 1083"/>
                <a:gd name="T7" fmla="*/ 680 h 680"/>
                <a:gd name="T8" fmla="*/ 1083 w 1083"/>
                <a:gd name="T9" fmla="*/ 646 h 680"/>
                <a:gd name="T10" fmla="*/ 538 w 1083"/>
                <a:gd name="T11" fmla="*/ 657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3" h="680">
                  <a:moveTo>
                    <a:pt x="538" y="657"/>
                  </a:moveTo>
                  <a:lnTo>
                    <a:pt x="0" y="0"/>
                  </a:lnTo>
                  <a:lnTo>
                    <a:pt x="530" y="680"/>
                  </a:lnTo>
                  <a:lnTo>
                    <a:pt x="553" y="680"/>
                  </a:lnTo>
                  <a:lnTo>
                    <a:pt x="1083" y="646"/>
                  </a:lnTo>
                  <a:lnTo>
                    <a:pt x="538" y="657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370042" y="1831728"/>
              <a:ext cx="1719608" cy="1043217"/>
            </a:xfrm>
            <a:custGeom>
              <a:avLst/>
              <a:gdLst>
                <a:gd name="T0" fmla="*/ 538 w 1083"/>
                <a:gd name="T1" fmla="*/ 657 h 657"/>
                <a:gd name="T2" fmla="*/ 1083 w 1083"/>
                <a:gd name="T3" fmla="*/ 646 h 657"/>
                <a:gd name="T4" fmla="*/ 599 w 1083"/>
                <a:gd name="T5" fmla="*/ 139 h 657"/>
                <a:gd name="T6" fmla="*/ 499 w 1083"/>
                <a:gd name="T7" fmla="*/ 116 h 657"/>
                <a:gd name="T8" fmla="*/ 0 w 1083"/>
                <a:gd name="T9" fmla="*/ 0 h 657"/>
                <a:gd name="T10" fmla="*/ 538 w 1083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3" h="657">
                  <a:moveTo>
                    <a:pt x="538" y="657"/>
                  </a:moveTo>
                  <a:lnTo>
                    <a:pt x="1083" y="646"/>
                  </a:lnTo>
                  <a:lnTo>
                    <a:pt x="599" y="139"/>
                  </a:lnTo>
                  <a:lnTo>
                    <a:pt x="499" y="116"/>
                  </a:lnTo>
                  <a:lnTo>
                    <a:pt x="0" y="0"/>
                  </a:lnTo>
                  <a:lnTo>
                    <a:pt x="538" y="657"/>
                  </a:ln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040584" y="2857731"/>
              <a:ext cx="2049066" cy="1384070"/>
            </a:xfrm>
            <a:custGeom>
              <a:avLst/>
              <a:gdLst>
                <a:gd name="T0" fmla="*/ 761 w 1291"/>
                <a:gd name="T1" fmla="*/ 34 h 872"/>
                <a:gd name="T2" fmla="*/ 0 w 1291"/>
                <a:gd name="T3" fmla="*/ 872 h 872"/>
                <a:gd name="T4" fmla="*/ 596 w 1291"/>
                <a:gd name="T5" fmla="*/ 661 h 872"/>
                <a:gd name="T6" fmla="*/ 1291 w 1291"/>
                <a:gd name="T7" fmla="*/ 0 h 872"/>
                <a:gd name="T8" fmla="*/ 761 w 1291"/>
                <a:gd name="T9" fmla="*/ 34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1" h="872">
                  <a:moveTo>
                    <a:pt x="761" y="34"/>
                  </a:moveTo>
                  <a:lnTo>
                    <a:pt x="0" y="872"/>
                  </a:lnTo>
                  <a:lnTo>
                    <a:pt x="596" y="661"/>
                  </a:lnTo>
                  <a:lnTo>
                    <a:pt x="1291" y="0"/>
                  </a:lnTo>
                  <a:lnTo>
                    <a:pt x="761" y="34"/>
                  </a:ln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040584" y="2911670"/>
              <a:ext cx="1207628" cy="1330131"/>
            </a:xfrm>
            <a:custGeom>
              <a:avLst/>
              <a:gdLst>
                <a:gd name="T0" fmla="*/ 738 w 761"/>
                <a:gd name="T1" fmla="*/ 0 h 838"/>
                <a:gd name="T2" fmla="*/ 577 w 761"/>
                <a:gd name="T3" fmla="*/ 181 h 838"/>
                <a:gd name="T4" fmla="*/ 577 w 761"/>
                <a:gd name="T5" fmla="*/ 181 h 838"/>
                <a:gd name="T6" fmla="*/ 577 w 761"/>
                <a:gd name="T7" fmla="*/ 181 h 838"/>
                <a:gd name="T8" fmla="*/ 0 w 761"/>
                <a:gd name="T9" fmla="*/ 838 h 838"/>
                <a:gd name="T10" fmla="*/ 761 w 761"/>
                <a:gd name="T11" fmla="*/ 0 h 838"/>
                <a:gd name="T12" fmla="*/ 738 w 761"/>
                <a:gd name="T13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1" h="838">
                  <a:moveTo>
                    <a:pt x="738" y="0"/>
                  </a:moveTo>
                  <a:lnTo>
                    <a:pt x="577" y="181"/>
                  </a:lnTo>
                  <a:lnTo>
                    <a:pt x="577" y="181"/>
                  </a:lnTo>
                  <a:lnTo>
                    <a:pt x="577" y="181"/>
                  </a:lnTo>
                  <a:lnTo>
                    <a:pt x="0" y="838"/>
                  </a:lnTo>
                  <a:lnTo>
                    <a:pt x="761" y="0"/>
                  </a:lnTo>
                  <a:lnTo>
                    <a:pt x="738" y="0"/>
                  </a:lnTo>
                  <a:close/>
                </a:path>
              </a:pathLst>
            </a:custGeom>
            <a:gradFill>
              <a:gsLst>
                <a:gs pos="2339">
                  <a:schemeClr val="bg1"/>
                </a:gs>
                <a:gs pos="100000">
                  <a:schemeClr val="bg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364302" y="1831728"/>
              <a:ext cx="847177" cy="1366855"/>
            </a:xfrm>
            <a:custGeom>
              <a:avLst/>
              <a:gdLst>
                <a:gd name="T0" fmla="*/ 3 w 139"/>
                <a:gd name="T1" fmla="*/ 127 h 224"/>
                <a:gd name="T2" fmla="*/ 0 w 139"/>
                <a:gd name="T3" fmla="*/ 145 h 224"/>
                <a:gd name="T4" fmla="*/ 97 w 139"/>
                <a:gd name="T5" fmla="*/ 224 h 224"/>
                <a:gd name="T6" fmla="*/ 139 w 139"/>
                <a:gd name="T7" fmla="*/ 177 h 224"/>
                <a:gd name="T8" fmla="*/ 1 w 139"/>
                <a:gd name="T9" fmla="*/ 0 h 224"/>
                <a:gd name="T10" fmla="*/ 3 w 139"/>
                <a:gd name="T11" fmla="*/ 12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24">
                  <a:moveTo>
                    <a:pt x="3" y="127"/>
                  </a:moveTo>
                  <a:cubicBezTo>
                    <a:pt x="2" y="133"/>
                    <a:pt x="1" y="139"/>
                    <a:pt x="0" y="145"/>
                  </a:cubicBezTo>
                  <a:cubicBezTo>
                    <a:pt x="34" y="162"/>
                    <a:pt x="68" y="187"/>
                    <a:pt x="97" y="224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42"/>
                    <a:pt x="7" y="85"/>
                    <a:pt x="3" y="127"/>
                  </a:cubicBez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858063" y="2716569"/>
              <a:ext cx="1098574" cy="1525232"/>
            </a:xfrm>
            <a:custGeom>
              <a:avLst/>
              <a:gdLst>
                <a:gd name="T0" fmla="*/ 83 w 180"/>
                <a:gd name="T1" fmla="*/ 0 h 250"/>
                <a:gd name="T2" fmla="*/ 74 w 180"/>
                <a:gd name="T3" fmla="*/ 51 h 250"/>
                <a:gd name="T4" fmla="*/ 73 w 180"/>
                <a:gd name="T5" fmla="*/ 52 h 250"/>
                <a:gd name="T6" fmla="*/ 71 w 180"/>
                <a:gd name="T7" fmla="*/ 63 h 250"/>
                <a:gd name="T8" fmla="*/ 70 w 180"/>
                <a:gd name="T9" fmla="*/ 64 h 250"/>
                <a:gd name="T10" fmla="*/ 68 w 180"/>
                <a:gd name="T11" fmla="*/ 70 h 250"/>
                <a:gd name="T12" fmla="*/ 67 w 180"/>
                <a:gd name="T13" fmla="*/ 75 h 250"/>
                <a:gd name="T14" fmla="*/ 66 w 180"/>
                <a:gd name="T15" fmla="*/ 77 h 250"/>
                <a:gd name="T16" fmla="*/ 63 w 180"/>
                <a:gd name="T17" fmla="*/ 85 h 250"/>
                <a:gd name="T18" fmla="*/ 62 w 180"/>
                <a:gd name="T19" fmla="*/ 90 h 250"/>
                <a:gd name="T20" fmla="*/ 60 w 180"/>
                <a:gd name="T21" fmla="*/ 94 h 250"/>
                <a:gd name="T22" fmla="*/ 58 w 180"/>
                <a:gd name="T23" fmla="*/ 99 h 250"/>
                <a:gd name="T24" fmla="*/ 57 w 180"/>
                <a:gd name="T25" fmla="*/ 102 h 250"/>
                <a:gd name="T26" fmla="*/ 54 w 180"/>
                <a:gd name="T27" fmla="*/ 109 h 250"/>
                <a:gd name="T28" fmla="*/ 51 w 180"/>
                <a:gd name="T29" fmla="*/ 117 h 250"/>
                <a:gd name="T30" fmla="*/ 0 w 180"/>
                <a:gd name="T31" fmla="*/ 187 h 250"/>
                <a:gd name="T32" fmla="*/ 30 w 180"/>
                <a:gd name="T33" fmla="*/ 250 h 250"/>
                <a:gd name="T34" fmla="*/ 180 w 180"/>
                <a:gd name="T35" fmla="*/ 79 h 250"/>
                <a:gd name="T36" fmla="*/ 83 w 180"/>
                <a:gd name="T3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250">
                  <a:moveTo>
                    <a:pt x="83" y="0"/>
                  </a:moveTo>
                  <a:cubicBezTo>
                    <a:pt x="81" y="17"/>
                    <a:pt x="78" y="34"/>
                    <a:pt x="74" y="51"/>
                  </a:cubicBezTo>
                  <a:cubicBezTo>
                    <a:pt x="74" y="51"/>
                    <a:pt x="74" y="51"/>
                    <a:pt x="73" y="52"/>
                  </a:cubicBezTo>
                  <a:cubicBezTo>
                    <a:pt x="73" y="55"/>
                    <a:pt x="72" y="59"/>
                    <a:pt x="71" y="63"/>
                  </a:cubicBezTo>
                  <a:cubicBezTo>
                    <a:pt x="70" y="63"/>
                    <a:pt x="70" y="64"/>
                    <a:pt x="70" y="64"/>
                  </a:cubicBezTo>
                  <a:cubicBezTo>
                    <a:pt x="70" y="66"/>
                    <a:pt x="69" y="68"/>
                    <a:pt x="68" y="70"/>
                  </a:cubicBezTo>
                  <a:cubicBezTo>
                    <a:pt x="68" y="71"/>
                    <a:pt x="67" y="73"/>
                    <a:pt x="67" y="75"/>
                  </a:cubicBezTo>
                  <a:cubicBezTo>
                    <a:pt x="67" y="76"/>
                    <a:pt x="67" y="76"/>
                    <a:pt x="66" y="77"/>
                  </a:cubicBezTo>
                  <a:cubicBezTo>
                    <a:pt x="65" y="80"/>
                    <a:pt x="64" y="82"/>
                    <a:pt x="63" y="85"/>
                  </a:cubicBezTo>
                  <a:cubicBezTo>
                    <a:pt x="63" y="87"/>
                    <a:pt x="62" y="88"/>
                    <a:pt x="62" y="90"/>
                  </a:cubicBezTo>
                  <a:cubicBezTo>
                    <a:pt x="61" y="91"/>
                    <a:pt x="61" y="92"/>
                    <a:pt x="60" y="94"/>
                  </a:cubicBezTo>
                  <a:cubicBezTo>
                    <a:pt x="60" y="95"/>
                    <a:pt x="59" y="97"/>
                    <a:pt x="58" y="99"/>
                  </a:cubicBezTo>
                  <a:cubicBezTo>
                    <a:pt x="58" y="100"/>
                    <a:pt x="58" y="101"/>
                    <a:pt x="57" y="102"/>
                  </a:cubicBezTo>
                  <a:cubicBezTo>
                    <a:pt x="56" y="104"/>
                    <a:pt x="55" y="107"/>
                    <a:pt x="54" y="109"/>
                  </a:cubicBezTo>
                  <a:cubicBezTo>
                    <a:pt x="53" y="112"/>
                    <a:pt x="52" y="114"/>
                    <a:pt x="51" y="117"/>
                  </a:cubicBezTo>
                  <a:cubicBezTo>
                    <a:pt x="38" y="143"/>
                    <a:pt x="22" y="169"/>
                    <a:pt x="0" y="187"/>
                  </a:cubicBezTo>
                  <a:cubicBezTo>
                    <a:pt x="30" y="250"/>
                    <a:pt x="30" y="250"/>
                    <a:pt x="30" y="250"/>
                  </a:cubicBezTo>
                  <a:cubicBezTo>
                    <a:pt x="180" y="79"/>
                    <a:pt x="180" y="79"/>
                    <a:pt x="180" y="79"/>
                  </a:cubicBezTo>
                  <a:cubicBezTo>
                    <a:pt x="151" y="42"/>
                    <a:pt x="117" y="17"/>
                    <a:pt x="83" y="0"/>
                  </a:cubicBezTo>
                  <a:close/>
                </a:path>
              </a:pathLst>
            </a:custGeom>
            <a:gradFill>
              <a:gsLst>
                <a:gs pos="74000">
                  <a:schemeClr val="tx2"/>
                </a:gs>
                <a:gs pos="2339">
                  <a:schemeClr val="bg2"/>
                </a:gs>
                <a:gs pos="30000">
                  <a:schemeClr val="bg2"/>
                </a:gs>
                <a:gs pos="99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448250" y="1540224"/>
              <a:ext cx="641696" cy="1450634"/>
            </a:xfrm>
            <a:custGeom>
              <a:avLst/>
              <a:gdLst>
                <a:gd name="T0" fmla="*/ 104 w 105"/>
                <a:gd name="T1" fmla="*/ 5 h 238"/>
                <a:gd name="T2" fmla="*/ 86 w 105"/>
                <a:gd name="T3" fmla="*/ 5 h 238"/>
                <a:gd name="T4" fmla="*/ 86 w 105"/>
                <a:gd name="T5" fmla="*/ 7 h 238"/>
                <a:gd name="T6" fmla="*/ 86 w 105"/>
                <a:gd name="T7" fmla="*/ 13 h 238"/>
                <a:gd name="T8" fmla="*/ 86 w 105"/>
                <a:gd name="T9" fmla="*/ 19 h 238"/>
                <a:gd name="T10" fmla="*/ 86 w 105"/>
                <a:gd name="T11" fmla="*/ 20 h 238"/>
                <a:gd name="T12" fmla="*/ 86 w 105"/>
                <a:gd name="T13" fmla="*/ 23 h 238"/>
                <a:gd name="T14" fmla="*/ 86 w 105"/>
                <a:gd name="T15" fmla="*/ 26 h 238"/>
                <a:gd name="T16" fmla="*/ 86 w 105"/>
                <a:gd name="T17" fmla="*/ 44 h 238"/>
                <a:gd name="T18" fmla="*/ 86 w 105"/>
                <a:gd name="T19" fmla="*/ 51 h 238"/>
                <a:gd name="T20" fmla="*/ 86 w 105"/>
                <a:gd name="T21" fmla="*/ 51 h 238"/>
                <a:gd name="T22" fmla="*/ 86 w 105"/>
                <a:gd name="T23" fmla="*/ 58 h 238"/>
                <a:gd name="T24" fmla="*/ 85 w 105"/>
                <a:gd name="T25" fmla="*/ 63 h 238"/>
                <a:gd name="T26" fmla="*/ 85 w 105"/>
                <a:gd name="T27" fmla="*/ 70 h 238"/>
                <a:gd name="T28" fmla="*/ 84 w 105"/>
                <a:gd name="T29" fmla="*/ 78 h 238"/>
                <a:gd name="T30" fmla="*/ 82 w 105"/>
                <a:gd name="T31" fmla="*/ 90 h 238"/>
                <a:gd name="T32" fmla="*/ 81 w 105"/>
                <a:gd name="T33" fmla="*/ 95 h 238"/>
                <a:gd name="T34" fmla="*/ 80 w 105"/>
                <a:gd name="T35" fmla="*/ 104 h 238"/>
                <a:gd name="T36" fmla="*/ 78 w 105"/>
                <a:gd name="T37" fmla="*/ 113 h 238"/>
                <a:gd name="T38" fmla="*/ 76 w 105"/>
                <a:gd name="T39" fmla="*/ 121 h 238"/>
                <a:gd name="T40" fmla="*/ 72 w 105"/>
                <a:gd name="T41" fmla="*/ 138 h 238"/>
                <a:gd name="T42" fmla="*/ 70 w 105"/>
                <a:gd name="T43" fmla="*/ 142 h 238"/>
                <a:gd name="T44" fmla="*/ 70 w 105"/>
                <a:gd name="T45" fmla="*/ 144 h 238"/>
                <a:gd name="T46" fmla="*/ 66 w 105"/>
                <a:gd name="T47" fmla="*/ 153 h 238"/>
                <a:gd name="T48" fmla="*/ 64 w 105"/>
                <a:gd name="T49" fmla="*/ 161 h 238"/>
                <a:gd name="T50" fmla="*/ 57 w 105"/>
                <a:gd name="T51" fmla="*/ 176 h 238"/>
                <a:gd name="T52" fmla="*/ 51 w 105"/>
                <a:gd name="T53" fmla="*/ 189 h 238"/>
                <a:gd name="T54" fmla="*/ 47 w 105"/>
                <a:gd name="T55" fmla="*/ 194 h 238"/>
                <a:gd name="T56" fmla="*/ 41 w 105"/>
                <a:gd name="T57" fmla="*/ 204 h 238"/>
                <a:gd name="T58" fmla="*/ 38 w 105"/>
                <a:gd name="T59" fmla="*/ 208 h 238"/>
                <a:gd name="T60" fmla="*/ 38 w 105"/>
                <a:gd name="T61" fmla="*/ 208 h 238"/>
                <a:gd name="T62" fmla="*/ 32 w 105"/>
                <a:gd name="T63" fmla="*/ 215 h 238"/>
                <a:gd name="T64" fmla="*/ 29 w 105"/>
                <a:gd name="T65" fmla="*/ 219 h 238"/>
                <a:gd name="T66" fmla="*/ 26 w 105"/>
                <a:gd name="T67" fmla="*/ 222 h 238"/>
                <a:gd name="T68" fmla="*/ 25 w 105"/>
                <a:gd name="T69" fmla="*/ 223 h 238"/>
                <a:gd name="T70" fmla="*/ 21 w 105"/>
                <a:gd name="T71" fmla="*/ 227 h 238"/>
                <a:gd name="T72" fmla="*/ 21 w 105"/>
                <a:gd name="T73" fmla="*/ 227 h 238"/>
                <a:gd name="T74" fmla="*/ 18 w 105"/>
                <a:gd name="T75" fmla="*/ 229 h 238"/>
                <a:gd name="T76" fmla="*/ 16 w 105"/>
                <a:gd name="T77" fmla="*/ 230 h 238"/>
                <a:gd name="T78" fmla="*/ 13 w 105"/>
                <a:gd name="T79" fmla="*/ 232 h 238"/>
                <a:gd name="T80" fmla="*/ 9 w 105"/>
                <a:gd name="T81" fmla="*/ 234 h 238"/>
                <a:gd name="T82" fmla="*/ 7 w 105"/>
                <a:gd name="T83" fmla="*/ 236 h 238"/>
                <a:gd name="T84" fmla="*/ 4 w 105"/>
                <a:gd name="T85" fmla="*/ 237 h 238"/>
                <a:gd name="T86" fmla="*/ 1 w 105"/>
                <a:gd name="T87" fmla="*/ 238 h 238"/>
                <a:gd name="T88" fmla="*/ 0 w 105"/>
                <a:gd name="T89" fmla="*/ 238 h 238"/>
                <a:gd name="T90" fmla="*/ 52 w 105"/>
                <a:gd name="T91" fmla="*/ 235 h 238"/>
                <a:gd name="T92" fmla="*/ 61 w 105"/>
                <a:gd name="T93" fmla="*/ 222 h 238"/>
                <a:gd name="T94" fmla="*/ 66 w 105"/>
                <a:gd name="T95" fmla="*/ 212 h 238"/>
                <a:gd name="T96" fmla="*/ 70 w 105"/>
                <a:gd name="T97" fmla="*/ 205 h 238"/>
                <a:gd name="T98" fmla="*/ 73 w 105"/>
                <a:gd name="T99" fmla="*/ 198 h 238"/>
                <a:gd name="T100" fmla="*/ 77 w 105"/>
                <a:gd name="T101" fmla="*/ 190 h 238"/>
                <a:gd name="T102" fmla="*/ 84 w 105"/>
                <a:gd name="T103" fmla="*/ 170 h 238"/>
                <a:gd name="T104" fmla="*/ 100 w 105"/>
                <a:gd name="T105" fmla="*/ 105 h 238"/>
                <a:gd name="T106" fmla="*/ 100 w 105"/>
                <a:gd name="T107" fmla="*/ 100 h 238"/>
                <a:gd name="T108" fmla="*/ 104 w 105"/>
                <a:gd name="T109" fmla="*/ 1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238">
                  <a:moveTo>
                    <a:pt x="104" y="10"/>
                  </a:moveTo>
                  <a:cubicBezTo>
                    <a:pt x="104" y="8"/>
                    <a:pt x="104" y="7"/>
                    <a:pt x="104" y="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2"/>
                    <a:pt x="85" y="4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7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9"/>
                    <a:pt x="86" y="11"/>
                    <a:pt x="86" y="13"/>
                  </a:cubicBezTo>
                  <a:cubicBezTo>
                    <a:pt x="86" y="13"/>
                    <a:pt x="86" y="13"/>
                    <a:pt x="86" y="14"/>
                  </a:cubicBezTo>
                  <a:cubicBezTo>
                    <a:pt x="86" y="16"/>
                    <a:pt x="86" y="17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1"/>
                    <a:pt x="86" y="21"/>
                    <a:pt x="86" y="22"/>
                  </a:cubicBezTo>
                  <a:cubicBezTo>
                    <a:pt x="86" y="22"/>
                    <a:pt x="86" y="23"/>
                    <a:pt x="86" y="23"/>
                  </a:cubicBezTo>
                  <a:cubicBezTo>
                    <a:pt x="86" y="23"/>
                    <a:pt x="86" y="24"/>
                    <a:pt x="86" y="24"/>
                  </a:cubicBezTo>
                  <a:cubicBezTo>
                    <a:pt x="86" y="25"/>
                    <a:pt x="86" y="25"/>
                    <a:pt x="86" y="26"/>
                  </a:cubicBezTo>
                  <a:cubicBezTo>
                    <a:pt x="86" y="31"/>
                    <a:pt x="86" y="36"/>
                    <a:pt x="86" y="42"/>
                  </a:cubicBezTo>
                  <a:cubicBezTo>
                    <a:pt x="86" y="42"/>
                    <a:pt x="86" y="43"/>
                    <a:pt x="86" y="44"/>
                  </a:cubicBezTo>
                  <a:cubicBezTo>
                    <a:pt x="86" y="46"/>
                    <a:pt x="86" y="48"/>
                    <a:pt x="86" y="50"/>
                  </a:cubicBezTo>
                  <a:cubicBezTo>
                    <a:pt x="86" y="50"/>
                    <a:pt x="86" y="50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4"/>
                    <a:pt x="86" y="56"/>
                    <a:pt x="86" y="58"/>
                  </a:cubicBezTo>
                  <a:cubicBezTo>
                    <a:pt x="85" y="60"/>
                    <a:pt x="85" y="61"/>
                    <a:pt x="85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5" y="64"/>
                    <a:pt x="85" y="66"/>
                    <a:pt x="85" y="68"/>
                  </a:cubicBezTo>
                  <a:cubicBezTo>
                    <a:pt x="85" y="68"/>
                    <a:pt x="85" y="69"/>
                    <a:pt x="85" y="70"/>
                  </a:cubicBezTo>
                  <a:cubicBezTo>
                    <a:pt x="84" y="72"/>
                    <a:pt x="84" y="74"/>
                    <a:pt x="84" y="76"/>
                  </a:cubicBezTo>
                  <a:cubicBezTo>
                    <a:pt x="84" y="77"/>
                    <a:pt x="84" y="77"/>
                    <a:pt x="84" y="78"/>
                  </a:cubicBezTo>
                  <a:cubicBezTo>
                    <a:pt x="84" y="79"/>
                    <a:pt x="83" y="80"/>
                    <a:pt x="83" y="81"/>
                  </a:cubicBezTo>
                  <a:cubicBezTo>
                    <a:pt x="83" y="84"/>
                    <a:pt x="82" y="87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2"/>
                    <a:pt x="82" y="93"/>
                    <a:pt x="81" y="95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8"/>
                    <a:pt x="80" y="101"/>
                    <a:pt x="80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7"/>
                    <a:pt x="78" y="110"/>
                    <a:pt x="78" y="113"/>
                  </a:cubicBezTo>
                  <a:cubicBezTo>
                    <a:pt x="77" y="116"/>
                    <a:pt x="77" y="118"/>
                    <a:pt x="76" y="121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76" y="123"/>
                    <a:pt x="75" y="125"/>
                    <a:pt x="75" y="126"/>
                  </a:cubicBezTo>
                  <a:cubicBezTo>
                    <a:pt x="74" y="130"/>
                    <a:pt x="73" y="134"/>
                    <a:pt x="72" y="138"/>
                  </a:cubicBezTo>
                  <a:cubicBezTo>
                    <a:pt x="71" y="138"/>
                    <a:pt x="71" y="139"/>
                    <a:pt x="71" y="140"/>
                  </a:cubicBezTo>
                  <a:cubicBezTo>
                    <a:pt x="71" y="141"/>
                    <a:pt x="70" y="142"/>
                    <a:pt x="70" y="142"/>
                  </a:cubicBezTo>
                  <a:cubicBezTo>
                    <a:pt x="70" y="142"/>
                    <a:pt x="70" y="142"/>
                    <a:pt x="70" y="143"/>
                  </a:cubicBezTo>
                  <a:cubicBezTo>
                    <a:pt x="70" y="143"/>
                    <a:pt x="70" y="143"/>
                    <a:pt x="70" y="144"/>
                  </a:cubicBezTo>
                  <a:cubicBezTo>
                    <a:pt x="69" y="147"/>
                    <a:pt x="68" y="150"/>
                    <a:pt x="67" y="153"/>
                  </a:cubicBezTo>
                  <a:cubicBezTo>
                    <a:pt x="67" y="153"/>
                    <a:pt x="66" y="153"/>
                    <a:pt x="66" y="153"/>
                  </a:cubicBezTo>
                  <a:cubicBezTo>
                    <a:pt x="66" y="153"/>
                    <a:pt x="66" y="154"/>
                    <a:pt x="66" y="154"/>
                  </a:cubicBezTo>
                  <a:cubicBezTo>
                    <a:pt x="66" y="156"/>
                    <a:pt x="65" y="158"/>
                    <a:pt x="64" y="161"/>
                  </a:cubicBezTo>
                  <a:cubicBezTo>
                    <a:pt x="63" y="163"/>
                    <a:pt x="62" y="164"/>
                    <a:pt x="61" y="166"/>
                  </a:cubicBezTo>
                  <a:cubicBezTo>
                    <a:pt x="60" y="169"/>
                    <a:pt x="59" y="173"/>
                    <a:pt x="57" y="176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55" y="181"/>
                    <a:pt x="53" y="185"/>
                    <a:pt x="51" y="189"/>
                  </a:cubicBezTo>
                  <a:cubicBezTo>
                    <a:pt x="50" y="191"/>
                    <a:pt x="49" y="192"/>
                    <a:pt x="48" y="194"/>
                  </a:cubicBezTo>
                  <a:cubicBezTo>
                    <a:pt x="48" y="194"/>
                    <a:pt x="48" y="194"/>
                    <a:pt x="47" y="194"/>
                  </a:cubicBezTo>
                  <a:cubicBezTo>
                    <a:pt x="46" y="198"/>
                    <a:pt x="44" y="201"/>
                    <a:pt x="42" y="204"/>
                  </a:cubicBezTo>
                  <a:cubicBezTo>
                    <a:pt x="41" y="204"/>
                    <a:pt x="41" y="204"/>
                    <a:pt x="41" y="204"/>
                  </a:cubicBezTo>
                  <a:cubicBezTo>
                    <a:pt x="40" y="205"/>
                    <a:pt x="40" y="206"/>
                    <a:pt x="39" y="208"/>
                  </a:cubicBezTo>
                  <a:cubicBezTo>
                    <a:pt x="39" y="208"/>
                    <a:pt x="38" y="208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37" y="210"/>
                    <a:pt x="36" y="211"/>
                    <a:pt x="35" y="212"/>
                  </a:cubicBezTo>
                  <a:cubicBezTo>
                    <a:pt x="34" y="213"/>
                    <a:pt x="33" y="214"/>
                    <a:pt x="32" y="215"/>
                  </a:cubicBezTo>
                  <a:cubicBezTo>
                    <a:pt x="32" y="216"/>
                    <a:pt x="32" y="216"/>
                    <a:pt x="32" y="216"/>
                  </a:cubicBezTo>
                  <a:cubicBezTo>
                    <a:pt x="31" y="217"/>
                    <a:pt x="30" y="218"/>
                    <a:pt x="29" y="219"/>
                  </a:cubicBezTo>
                  <a:cubicBezTo>
                    <a:pt x="29" y="219"/>
                    <a:pt x="29" y="219"/>
                    <a:pt x="29" y="219"/>
                  </a:cubicBezTo>
                  <a:cubicBezTo>
                    <a:pt x="28" y="220"/>
                    <a:pt x="27" y="221"/>
                    <a:pt x="26" y="222"/>
                  </a:cubicBezTo>
                  <a:cubicBezTo>
                    <a:pt x="26" y="223"/>
                    <a:pt x="26" y="223"/>
                    <a:pt x="26" y="223"/>
                  </a:cubicBezTo>
                  <a:cubicBezTo>
                    <a:pt x="25" y="223"/>
                    <a:pt x="25" y="223"/>
                    <a:pt x="25" y="223"/>
                  </a:cubicBezTo>
                  <a:cubicBezTo>
                    <a:pt x="24" y="224"/>
                    <a:pt x="23" y="225"/>
                    <a:pt x="21" y="226"/>
                  </a:cubicBezTo>
                  <a:cubicBezTo>
                    <a:pt x="21" y="227"/>
                    <a:pt x="21" y="227"/>
                    <a:pt x="21" y="227"/>
                  </a:cubicBezTo>
                  <a:cubicBezTo>
                    <a:pt x="20" y="227"/>
                    <a:pt x="20" y="227"/>
                    <a:pt x="20" y="228"/>
                  </a:cubicBezTo>
                  <a:cubicBezTo>
                    <a:pt x="20" y="227"/>
                    <a:pt x="20" y="227"/>
                    <a:pt x="21" y="227"/>
                  </a:cubicBezTo>
                  <a:cubicBezTo>
                    <a:pt x="20" y="227"/>
                    <a:pt x="19" y="228"/>
                    <a:pt x="19" y="228"/>
                  </a:cubicBezTo>
                  <a:cubicBezTo>
                    <a:pt x="18" y="229"/>
                    <a:pt x="18" y="229"/>
                    <a:pt x="18" y="229"/>
                  </a:cubicBezTo>
                  <a:cubicBezTo>
                    <a:pt x="17" y="230"/>
                    <a:pt x="17" y="230"/>
                    <a:pt x="16" y="230"/>
                  </a:cubicBezTo>
                  <a:cubicBezTo>
                    <a:pt x="16" y="230"/>
                    <a:pt x="16" y="230"/>
                    <a:pt x="16" y="230"/>
                  </a:cubicBezTo>
                  <a:cubicBezTo>
                    <a:pt x="16" y="230"/>
                    <a:pt x="16" y="230"/>
                    <a:pt x="16" y="231"/>
                  </a:cubicBezTo>
                  <a:cubicBezTo>
                    <a:pt x="15" y="231"/>
                    <a:pt x="14" y="232"/>
                    <a:pt x="13" y="232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2" y="233"/>
                    <a:pt x="11" y="234"/>
                    <a:pt x="9" y="234"/>
                  </a:cubicBezTo>
                  <a:cubicBezTo>
                    <a:pt x="9" y="235"/>
                    <a:pt x="8" y="235"/>
                    <a:pt x="7" y="236"/>
                  </a:cubicBezTo>
                  <a:cubicBezTo>
                    <a:pt x="7" y="236"/>
                    <a:pt x="7" y="236"/>
                    <a:pt x="7" y="236"/>
                  </a:cubicBezTo>
                  <a:cubicBezTo>
                    <a:pt x="7" y="236"/>
                    <a:pt x="7" y="236"/>
                    <a:pt x="7" y="236"/>
                  </a:cubicBezTo>
                  <a:cubicBezTo>
                    <a:pt x="6" y="236"/>
                    <a:pt x="5" y="237"/>
                    <a:pt x="4" y="237"/>
                  </a:cubicBezTo>
                  <a:cubicBezTo>
                    <a:pt x="4" y="237"/>
                    <a:pt x="3" y="237"/>
                    <a:pt x="3" y="237"/>
                  </a:cubicBezTo>
                  <a:cubicBezTo>
                    <a:pt x="2" y="238"/>
                    <a:pt x="2" y="238"/>
                    <a:pt x="1" y="238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1" y="238"/>
                    <a:pt x="0" y="238"/>
                    <a:pt x="0" y="238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52" y="235"/>
                    <a:pt x="52" y="235"/>
                    <a:pt x="52" y="235"/>
                  </a:cubicBezTo>
                  <a:cubicBezTo>
                    <a:pt x="52" y="235"/>
                    <a:pt x="52" y="235"/>
                    <a:pt x="52" y="235"/>
                  </a:cubicBezTo>
                  <a:cubicBezTo>
                    <a:pt x="55" y="231"/>
                    <a:pt x="59" y="226"/>
                    <a:pt x="61" y="222"/>
                  </a:cubicBezTo>
                  <a:cubicBezTo>
                    <a:pt x="62" y="219"/>
                    <a:pt x="64" y="217"/>
                    <a:pt x="65" y="215"/>
                  </a:cubicBezTo>
                  <a:cubicBezTo>
                    <a:pt x="65" y="214"/>
                    <a:pt x="66" y="213"/>
                    <a:pt x="66" y="212"/>
                  </a:cubicBezTo>
                  <a:cubicBezTo>
                    <a:pt x="67" y="211"/>
                    <a:pt x="67" y="210"/>
                    <a:pt x="68" y="208"/>
                  </a:cubicBezTo>
                  <a:cubicBezTo>
                    <a:pt x="69" y="207"/>
                    <a:pt x="69" y="206"/>
                    <a:pt x="70" y="205"/>
                  </a:cubicBezTo>
                  <a:cubicBezTo>
                    <a:pt x="70" y="204"/>
                    <a:pt x="71" y="203"/>
                    <a:pt x="71" y="202"/>
                  </a:cubicBezTo>
                  <a:cubicBezTo>
                    <a:pt x="72" y="200"/>
                    <a:pt x="73" y="199"/>
                    <a:pt x="73" y="198"/>
                  </a:cubicBezTo>
                  <a:cubicBezTo>
                    <a:pt x="74" y="197"/>
                    <a:pt x="74" y="196"/>
                    <a:pt x="74" y="196"/>
                  </a:cubicBezTo>
                  <a:cubicBezTo>
                    <a:pt x="75" y="194"/>
                    <a:pt x="76" y="192"/>
                    <a:pt x="77" y="190"/>
                  </a:cubicBezTo>
                  <a:cubicBezTo>
                    <a:pt x="77" y="190"/>
                    <a:pt x="77" y="190"/>
                    <a:pt x="77" y="189"/>
                  </a:cubicBezTo>
                  <a:cubicBezTo>
                    <a:pt x="79" y="183"/>
                    <a:pt x="82" y="177"/>
                    <a:pt x="84" y="170"/>
                  </a:cubicBezTo>
                  <a:cubicBezTo>
                    <a:pt x="91" y="150"/>
                    <a:pt x="96" y="128"/>
                    <a:pt x="99" y="107"/>
                  </a:cubicBezTo>
                  <a:cubicBezTo>
                    <a:pt x="99" y="106"/>
                    <a:pt x="99" y="106"/>
                    <a:pt x="100" y="105"/>
                  </a:cubicBezTo>
                  <a:cubicBezTo>
                    <a:pt x="100" y="104"/>
                    <a:pt x="100" y="103"/>
                    <a:pt x="100" y="101"/>
                  </a:cubicBezTo>
                  <a:cubicBezTo>
                    <a:pt x="100" y="101"/>
                    <a:pt x="100" y="101"/>
                    <a:pt x="100" y="100"/>
                  </a:cubicBezTo>
                  <a:cubicBezTo>
                    <a:pt x="103" y="81"/>
                    <a:pt x="105" y="61"/>
                    <a:pt x="105" y="41"/>
                  </a:cubicBezTo>
                  <a:cubicBezTo>
                    <a:pt x="105" y="30"/>
                    <a:pt x="105" y="20"/>
                    <a:pt x="104" y="10"/>
                  </a:cubicBezTo>
                  <a:close/>
                </a:path>
              </a:pathLst>
            </a:custGeom>
            <a:gradFill>
              <a:gsLst>
                <a:gs pos="74000">
                  <a:schemeClr val="accent3"/>
                </a:gs>
                <a:gs pos="2339">
                  <a:schemeClr val="accent4"/>
                </a:gs>
                <a:gs pos="30000">
                  <a:schemeClr val="accent4"/>
                </a:gs>
                <a:gs pos="99000">
                  <a:schemeClr val="accent3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357563" y="2534092"/>
              <a:ext cx="451138" cy="456766"/>
            </a:xfrm>
            <a:custGeom>
              <a:avLst/>
              <a:gdLst>
                <a:gd name="T0" fmla="*/ 18 w 74"/>
                <a:gd name="T1" fmla="*/ 74 h 75"/>
                <a:gd name="T2" fmla="*/ 19 w 74"/>
                <a:gd name="T3" fmla="*/ 74 h 75"/>
                <a:gd name="T4" fmla="*/ 22 w 74"/>
                <a:gd name="T5" fmla="*/ 73 h 75"/>
                <a:gd name="T6" fmla="*/ 22 w 74"/>
                <a:gd name="T7" fmla="*/ 73 h 75"/>
                <a:gd name="T8" fmla="*/ 22 w 74"/>
                <a:gd name="T9" fmla="*/ 73 h 75"/>
                <a:gd name="T10" fmla="*/ 74 w 74"/>
                <a:gd name="T11" fmla="*/ 3 h 75"/>
                <a:gd name="T12" fmla="*/ 21 w 74"/>
                <a:gd name="T13" fmla="*/ 0 h 75"/>
                <a:gd name="T14" fmla="*/ 0 w 74"/>
                <a:gd name="T15" fmla="*/ 43 h 75"/>
                <a:gd name="T16" fmla="*/ 15 w 74"/>
                <a:gd name="T17" fmla="*/ 75 h 75"/>
                <a:gd name="T18" fmla="*/ 16 w 74"/>
                <a:gd name="T19" fmla="*/ 75 h 75"/>
                <a:gd name="T20" fmla="*/ 16 w 74"/>
                <a:gd name="T21" fmla="*/ 75 h 75"/>
                <a:gd name="T22" fmla="*/ 18 w 74"/>
                <a:gd name="T23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5">
                  <a:moveTo>
                    <a:pt x="18" y="74"/>
                  </a:moveTo>
                  <a:cubicBezTo>
                    <a:pt x="18" y="74"/>
                    <a:pt x="19" y="74"/>
                    <a:pt x="19" y="74"/>
                  </a:cubicBezTo>
                  <a:cubicBezTo>
                    <a:pt x="20" y="74"/>
                    <a:pt x="21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4" y="71"/>
                    <a:pt x="52" y="57"/>
                    <a:pt x="74" y="3"/>
                  </a:cubicBezTo>
                  <a:cubicBezTo>
                    <a:pt x="54" y="0"/>
                    <a:pt x="35" y="0"/>
                    <a:pt x="21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5"/>
                    <a:pt x="16" y="75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7" y="75"/>
                    <a:pt x="17" y="75"/>
                    <a:pt x="18" y="74"/>
                  </a:cubicBezTo>
                  <a:close/>
                </a:path>
              </a:pathLst>
            </a:custGeom>
            <a:gradFill>
              <a:gsLst>
                <a:gs pos="74000">
                  <a:schemeClr val="accent3"/>
                </a:gs>
                <a:gs pos="2339">
                  <a:schemeClr val="accent4"/>
                </a:gs>
                <a:gs pos="30000">
                  <a:schemeClr val="accent4"/>
                </a:gs>
                <a:gs pos="99000">
                  <a:schemeClr val="accent3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490724" y="1795003"/>
              <a:ext cx="483281" cy="1184379"/>
            </a:xfrm>
            <a:custGeom>
              <a:avLst/>
              <a:gdLst>
                <a:gd name="T0" fmla="*/ 0 w 79"/>
                <a:gd name="T1" fmla="*/ 194 h 194"/>
                <a:gd name="T2" fmla="*/ 6 w 79"/>
                <a:gd name="T3" fmla="*/ 190 h 194"/>
                <a:gd name="T4" fmla="*/ 9 w 79"/>
                <a:gd name="T5" fmla="*/ 189 h 194"/>
                <a:gd name="T6" fmla="*/ 9 w 79"/>
                <a:gd name="T7" fmla="*/ 188 h 194"/>
                <a:gd name="T8" fmla="*/ 12 w 79"/>
                <a:gd name="T9" fmla="*/ 186 h 194"/>
                <a:gd name="T10" fmla="*/ 13 w 79"/>
                <a:gd name="T11" fmla="*/ 186 h 194"/>
                <a:gd name="T12" fmla="*/ 14 w 79"/>
                <a:gd name="T13" fmla="*/ 184 h 194"/>
                <a:gd name="T14" fmla="*/ 19 w 79"/>
                <a:gd name="T15" fmla="*/ 181 h 194"/>
                <a:gd name="T16" fmla="*/ 22 w 79"/>
                <a:gd name="T17" fmla="*/ 177 h 194"/>
                <a:gd name="T18" fmla="*/ 25 w 79"/>
                <a:gd name="T19" fmla="*/ 174 h 194"/>
                <a:gd name="T20" fmla="*/ 28 w 79"/>
                <a:gd name="T21" fmla="*/ 170 h 194"/>
                <a:gd name="T22" fmla="*/ 31 w 79"/>
                <a:gd name="T23" fmla="*/ 166 h 194"/>
                <a:gd name="T24" fmla="*/ 32 w 79"/>
                <a:gd name="T25" fmla="*/ 166 h 194"/>
                <a:gd name="T26" fmla="*/ 35 w 79"/>
                <a:gd name="T27" fmla="*/ 162 h 194"/>
                <a:gd name="T28" fmla="*/ 41 w 79"/>
                <a:gd name="T29" fmla="*/ 152 h 194"/>
                <a:gd name="T30" fmla="*/ 50 w 79"/>
                <a:gd name="T31" fmla="*/ 134 h 194"/>
                <a:gd name="T32" fmla="*/ 54 w 79"/>
                <a:gd name="T33" fmla="*/ 124 h 194"/>
                <a:gd name="T34" fmla="*/ 59 w 79"/>
                <a:gd name="T35" fmla="*/ 112 h 194"/>
                <a:gd name="T36" fmla="*/ 60 w 79"/>
                <a:gd name="T37" fmla="*/ 111 h 194"/>
                <a:gd name="T38" fmla="*/ 63 w 79"/>
                <a:gd name="T39" fmla="*/ 101 h 194"/>
                <a:gd name="T40" fmla="*/ 64 w 79"/>
                <a:gd name="T41" fmla="*/ 98 h 194"/>
                <a:gd name="T42" fmla="*/ 68 w 79"/>
                <a:gd name="T43" fmla="*/ 84 h 194"/>
                <a:gd name="T44" fmla="*/ 69 w 79"/>
                <a:gd name="T45" fmla="*/ 79 h 194"/>
                <a:gd name="T46" fmla="*/ 73 w 79"/>
                <a:gd name="T47" fmla="*/ 62 h 194"/>
                <a:gd name="T48" fmla="*/ 74 w 79"/>
                <a:gd name="T49" fmla="*/ 53 h 194"/>
                <a:gd name="T50" fmla="*/ 75 w 79"/>
                <a:gd name="T51" fmla="*/ 48 h 194"/>
                <a:gd name="T52" fmla="*/ 76 w 79"/>
                <a:gd name="T53" fmla="*/ 39 h 194"/>
                <a:gd name="T54" fmla="*/ 77 w 79"/>
                <a:gd name="T55" fmla="*/ 34 h 194"/>
                <a:gd name="T56" fmla="*/ 78 w 79"/>
                <a:gd name="T57" fmla="*/ 26 h 194"/>
                <a:gd name="T58" fmla="*/ 78 w 79"/>
                <a:gd name="T59" fmla="*/ 21 h 194"/>
                <a:gd name="T60" fmla="*/ 79 w 79"/>
                <a:gd name="T61" fmla="*/ 9 h 194"/>
                <a:gd name="T62" fmla="*/ 79 w 79"/>
                <a:gd name="T63" fmla="*/ 9 h 194"/>
                <a:gd name="T64" fmla="*/ 79 w 79"/>
                <a:gd name="T65" fmla="*/ 8 h 194"/>
                <a:gd name="T66" fmla="*/ 79 w 79"/>
                <a:gd name="T6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9" h="194">
                  <a:moveTo>
                    <a:pt x="52" y="124"/>
                  </a:moveTo>
                  <a:cubicBezTo>
                    <a:pt x="30" y="178"/>
                    <a:pt x="2" y="192"/>
                    <a:pt x="0" y="194"/>
                  </a:cubicBezTo>
                  <a:cubicBezTo>
                    <a:pt x="1" y="193"/>
                    <a:pt x="2" y="193"/>
                    <a:pt x="2" y="192"/>
                  </a:cubicBezTo>
                  <a:cubicBezTo>
                    <a:pt x="4" y="192"/>
                    <a:pt x="5" y="191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7" y="190"/>
                    <a:pt x="8" y="189"/>
                    <a:pt x="9" y="189"/>
                  </a:cubicBezTo>
                  <a:cubicBezTo>
                    <a:pt x="9" y="188"/>
                    <a:pt x="9" y="188"/>
                    <a:pt x="9" y="188"/>
                  </a:cubicBezTo>
                  <a:cubicBezTo>
                    <a:pt x="9" y="188"/>
                    <a:pt x="9" y="188"/>
                    <a:pt x="9" y="188"/>
                  </a:cubicBezTo>
                  <a:cubicBezTo>
                    <a:pt x="10" y="188"/>
                    <a:pt x="10" y="188"/>
                    <a:pt x="11" y="187"/>
                  </a:cubicBezTo>
                  <a:cubicBezTo>
                    <a:pt x="11" y="187"/>
                    <a:pt x="11" y="187"/>
                    <a:pt x="12" y="186"/>
                  </a:cubicBezTo>
                  <a:cubicBezTo>
                    <a:pt x="12" y="186"/>
                    <a:pt x="13" y="185"/>
                    <a:pt x="14" y="185"/>
                  </a:cubicBezTo>
                  <a:cubicBezTo>
                    <a:pt x="13" y="185"/>
                    <a:pt x="13" y="185"/>
                    <a:pt x="13" y="186"/>
                  </a:cubicBezTo>
                  <a:cubicBezTo>
                    <a:pt x="13" y="185"/>
                    <a:pt x="13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6" y="183"/>
                    <a:pt x="17" y="182"/>
                    <a:pt x="18" y="181"/>
                  </a:cubicBezTo>
                  <a:cubicBezTo>
                    <a:pt x="18" y="181"/>
                    <a:pt x="18" y="181"/>
                    <a:pt x="19" y="181"/>
                  </a:cubicBezTo>
                  <a:cubicBezTo>
                    <a:pt x="19" y="181"/>
                    <a:pt x="19" y="181"/>
                    <a:pt x="19" y="180"/>
                  </a:cubicBezTo>
                  <a:cubicBezTo>
                    <a:pt x="20" y="179"/>
                    <a:pt x="21" y="178"/>
                    <a:pt x="22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3" y="176"/>
                    <a:pt x="24" y="175"/>
                    <a:pt x="25" y="174"/>
                  </a:cubicBezTo>
                  <a:cubicBezTo>
                    <a:pt x="25" y="174"/>
                    <a:pt x="25" y="174"/>
                    <a:pt x="25" y="173"/>
                  </a:cubicBezTo>
                  <a:cubicBezTo>
                    <a:pt x="26" y="172"/>
                    <a:pt x="27" y="171"/>
                    <a:pt x="28" y="170"/>
                  </a:cubicBezTo>
                  <a:cubicBezTo>
                    <a:pt x="29" y="169"/>
                    <a:pt x="30" y="168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2" y="166"/>
                    <a:pt x="32" y="166"/>
                  </a:cubicBezTo>
                  <a:cubicBezTo>
                    <a:pt x="33" y="164"/>
                    <a:pt x="33" y="163"/>
                    <a:pt x="34" y="162"/>
                  </a:cubicBezTo>
                  <a:cubicBezTo>
                    <a:pt x="34" y="162"/>
                    <a:pt x="34" y="162"/>
                    <a:pt x="35" y="162"/>
                  </a:cubicBezTo>
                  <a:cubicBezTo>
                    <a:pt x="37" y="159"/>
                    <a:pt x="39" y="156"/>
                    <a:pt x="40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2" y="150"/>
                    <a:pt x="43" y="149"/>
                    <a:pt x="44" y="147"/>
                  </a:cubicBezTo>
                  <a:cubicBezTo>
                    <a:pt x="46" y="143"/>
                    <a:pt x="48" y="139"/>
                    <a:pt x="50" y="134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2" y="131"/>
                    <a:pt x="53" y="127"/>
                    <a:pt x="54" y="124"/>
                  </a:cubicBezTo>
                  <a:cubicBezTo>
                    <a:pt x="55" y="122"/>
                    <a:pt x="56" y="121"/>
                    <a:pt x="57" y="119"/>
                  </a:cubicBezTo>
                  <a:cubicBezTo>
                    <a:pt x="58" y="116"/>
                    <a:pt x="59" y="114"/>
                    <a:pt x="59" y="112"/>
                  </a:cubicBezTo>
                  <a:cubicBezTo>
                    <a:pt x="59" y="112"/>
                    <a:pt x="59" y="111"/>
                    <a:pt x="59" y="111"/>
                  </a:cubicBezTo>
                  <a:cubicBezTo>
                    <a:pt x="59" y="111"/>
                    <a:pt x="60" y="111"/>
                    <a:pt x="60" y="111"/>
                  </a:cubicBezTo>
                  <a:cubicBezTo>
                    <a:pt x="61" y="108"/>
                    <a:pt x="62" y="105"/>
                    <a:pt x="63" y="102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4" y="99"/>
                    <a:pt x="64" y="98"/>
                  </a:cubicBezTo>
                  <a:cubicBezTo>
                    <a:pt x="64" y="97"/>
                    <a:pt x="64" y="96"/>
                    <a:pt x="65" y="96"/>
                  </a:cubicBezTo>
                  <a:cubicBezTo>
                    <a:pt x="66" y="92"/>
                    <a:pt x="67" y="88"/>
                    <a:pt x="68" y="84"/>
                  </a:cubicBezTo>
                  <a:cubicBezTo>
                    <a:pt x="68" y="83"/>
                    <a:pt x="69" y="81"/>
                    <a:pt x="69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70" y="76"/>
                    <a:pt x="70" y="74"/>
                    <a:pt x="71" y="71"/>
                  </a:cubicBezTo>
                  <a:cubicBezTo>
                    <a:pt x="71" y="68"/>
                    <a:pt x="72" y="65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59"/>
                    <a:pt x="74" y="56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5" y="51"/>
                    <a:pt x="75" y="50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5"/>
                    <a:pt x="76" y="42"/>
                    <a:pt x="76" y="39"/>
                  </a:cubicBezTo>
                  <a:cubicBezTo>
                    <a:pt x="76" y="38"/>
                    <a:pt x="77" y="37"/>
                    <a:pt x="77" y="36"/>
                  </a:cubicBezTo>
                  <a:cubicBezTo>
                    <a:pt x="77" y="35"/>
                    <a:pt x="77" y="35"/>
                    <a:pt x="77" y="34"/>
                  </a:cubicBezTo>
                  <a:cubicBezTo>
                    <a:pt x="77" y="32"/>
                    <a:pt x="77" y="30"/>
                    <a:pt x="78" y="28"/>
                  </a:cubicBezTo>
                  <a:cubicBezTo>
                    <a:pt x="78" y="27"/>
                    <a:pt x="78" y="26"/>
                    <a:pt x="78" y="26"/>
                  </a:cubicBezTo>
                  <a:cubicBezTo>
                    <a:pt x="78" y="24"/>
                    <a:pt x="78" y="22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19"/>
                    <a:pt x="78" y="18"/>
                    <a:pt x="79" y="16"/>
                  </a:cubicBezTo>
                  <a:cubicBezTo>
                    <a:pt x="79" y="14"/>
                    <a:pt x="79" y="12"/>
                    <a:pt x="7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6"/>
                    <a:pt x="79" y="4"/>
                    <a:pt x="79" y="2"/>
                  </a:cubicBezTo>
                  <a:cubicBezTo>
                    <a:pt x="79" y="1"/>
                    <a:pt x="79" y="0"/>
                    <a:pt x="79" y="0"/>
                  </a:cubicBezTo>
                  <a:cubicBezTo>
                    <a:pt x="75" y="55"/>
                    <a:pt x="64" y="95"/>
                    <a:pt x="52" y="124"/>
                  </a:cubicBezTo>
                  <a:close/>
                </a:path>
              </a:pathLst>
            </a:custGeom>
            <a:gradFill>
              <a:gsLst>
                <a:gs pos="2339">
                  <a:schemeClr val="bg1"/>
                </a:gs>
                <a:gs pos="99000">
                  <a:schemeClr val="bg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484984" y="1540224"/>
              <a:ext cx="489021" cy="1012230"/>
            </a:xfrm>
            <a:custGeom>
              <a:avLst/>
              <a:gdLst>
                <a:gd name="T0" fmla="*/ 53 w 80"/>
                <a:gd name="T1" fmla="*/ 166 h 166"/>
                <a:gd name="T2" fmla="*/ 80 w 80"/>
                <a:gd name="T3" fmla="*/ 42 h 166"/>
                <a:gd name="T4" fmla="*/ 80 w 80"/>
                <a:gd name="T5" fmla="*/ 26 h 166"/>
                <a:gd name="T6" fmla="*/ 80 w 80"/>
                <a:gd name="T7" fmla="*/ 24 h 166"/>
                <a:gd name="T8" fmla="*/ 80 w 80"/>
                <a:gd name="T9" fmla="*/ 23 h 166"/>
                <a:gd name="T10" fmla="*/ 80 w 80"/>
                <a:gd name="T11" fmla="*/ 22 h 166"/>
                <a:gd name="T12" fmla="*/ 80 w 80"/>
                <a:gd name="T13" fmla="*/ 20 h 166"/>
                <a:gd name="T14" fmla="*/ 80 w 80"/>
                <a:gd name="T15" fmla="*/ 20 h 166"/>
                <a:gd name="T16" fmla="*/ 80 w 80"/>
                <a:gd name="T17" fmla="*/ 19 h 166"/>
                <a:gd name="T18" fmla="*/ 80 w 80"/>
                <a:gd name="T19" fmla="*/ 14 h 166"/>
                <a:gd name="T20" fmla="*/ 80 w 80"/>
                <a:gd name="T21" fmla="*/ 13 h 166"/>
                <a:gd name="T22" fmla="*/ 80 w 80"/>
                <a:gd name="T23" fmla="*/ 7 h 166"/>
                <a:gd name="T24" fmla="*/ 80 w 80"/>
                <a:gd name="T25" fmla="*/ 7 h 166"/>
                <a:gd name="T26" fmla="*/ 80 w 80"/>
                <a:gd name="T27" fmla="*/ 6 h 166"/>
                <a:gd name="T28" fmla="*/ 80 w 80"/>
                <a:gd name="T29" fmla="*/ 5 h 166"/>
                <a:gd name="T30" fmla="*/ 79 w 80"/>
                <a:gd name="T31" fmla="*/ 0 h 166"/>
                <a:gd name="T32" fmla="*/ 0 w 80"/>
                <a:gd name="T33" fmla="*/ 163 h 166"/>
                <a:gd name="T34" fmla="*/ 53 w 80"/>
                <a:gd name="T3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66">
                  <a:moveTo>
                    <a:pt x="53" y="166"/>
                  </a:moveTo>
                  <a:cubicBezTo>
                    <a:pt x="65" y="137"/>
                    <a:pt x="76" y="97"/>
                    <a:pt x="80" y="42"/>
                  </a:cubicBezTo>
                  <a:cubicBezTo>
                    <a:pt x="80" y="36"/>
                    <a:pt x="80" y="31"/>
                    <a:pt x="80" y="26"/>
                  </a:cubicBezTo>
                  <a:cubicBezTo>
                    <a:pt x="80" y="25"/>
                    <a:pt x="80" y="25"/>
                    <a:pt x="80" y="24"/>
                  </a:cubicBezTo>
                  <a:cubicBezTo>
                    <a:pt x="80" y="24"/>
                    <a:pt x="80" y="23"/>
                    <a:pt x="80" y="23"/>
                  </a:cubicBezTo>
                  <a:cubicBezTo>
                    <a:pt x="80" y="23"/>
                    <a:pt x="80" y="22"/>
                    <a:pt x="80" y="22"/>
                  </a:cubicBezTo>
                  <a:cubicBezTo>
                    <a:pt x="80" y="21"/>
                    <a:pt x="80" y="21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7"/>
                    <a:pt x="80" y="16"/>
                    <a:pt x="80" y="14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1"/>
                    <a:pt x="80" y="9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4"/>
                    <a:pt x="79" y="2"/>
                    <a:pt x="79" y="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4" y="163"/>
                    <a:pt x="33" y="163"/>
                    <a:pt x="53" y="166"/>
                  </a:cubicBezTo>
                  <a:close/>
                </a:path>
              </a:pathLst>
            </a:custGeom>
            <a:gradFill>
              <a:gsLst>
                <a:gs pos="74000">
                  <a:schemeClr val="accent3"/>
                </a:gs>
                <a:gs pos="2339">
                  <a:schemeClr val="accent4"/>
                </a:gs>
                <a:gs pos="30000">
                  <a:schemeClr val="accent4"/>
                </a:gs>
                <a:gs pos="99000">
                  <a:schemeClr val="accent3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540084" y="2576555"/>
              <a:ext cx="664655" cy="1109781"/>
            </a:xfrm>
            <a:custGeom>
              <a:avLst/>
              <a:gdLst>
                <a:gd name="T0" fmla="*/ 45 w 109"/>
                <a:gd name="T1" fmla="*/ 177 h 182"/>
                <a:gd name="T2" fmla="*/ 109 w 109"/>
                <a:gd name="T3" fmla="*/ 12 h 182"/>
                <a:gd name="T4" fmla="*/ 69 w 109"/>
                <a:gd name="T5" fmla="*/ 0 h 182"/>
                <a:gd name="T6" fmla="*/ 62 w 109"/>
                <a:gd name="T7" fmla="*/ 19 h 182"/>
                <a:gd name="T8" fmla="*/ 62 w 109"/>
                <a:gd name="T9" fmla="*/ 20 h 182"/>
                <a:gd name="T10" fmla="*/ 59 w 109"/>
                <a:gd name="T11" fmla="*/ 26 h 182"/>
                <a:gd name="T12" fmla="*/ 58 w 109"/>
                <a:gd name="T13" fmla="*/ 28 h 182"/>
                <a:gd name="T14" fmla="*/ 56 w 109"/>
                <a:gd name="T15" fmla="*/ 32 h 182"/>
                <a:gd name="T16" fmla="*/ 55 w 109"/>
                <a:gd name="T17" fmla="*/ 35 h 182"/>
                <a:gd name="T18" fmla="*/ 53 w 109"/>
                <a:gd name="T19" fmla="*/ 38 h 182"/>
                <a:gd name="T20" fmla="*/ 51 w 109"/>
                <a:gd name="T21" fmla="*/ 42 h 182"/>
                <a:gd name="T22" fmla="*/ 50 w 109"/>
                <a:gd name="T23" fmla="*/ 45 h 182"/>
                <a:gd name="T24" fmla="*/ 46 w 109"/>
                <a:gd name="T25" fmla="*/ 52 h 182"/>
                <a:gd name="T26" fmla="*/ 37 w 109"/>
                <a:gd name="T27" fmla="*/ 65 h 182"/>
                <a:gd name="T28" fmla="*/ 37 w 109"/>
                <a:gd name="T29" fmla="*/ 65 h 182"/>
                <a:gd name="T30" fmla="*/ 0 w 109"/>
                <a:gd name="T31" fmla="*/ 100 h 182"/>
                <a:gd name="T32" fmla="*/ 39 w 109"/>
                <a:gd name="T33" fmla="*/ 182 h 182"/>
                <a:gd name="T34" fmla="*/ 42 w 109"/>
                <a:gd name="T35" fmla="*/ 179 h 182"/>
                <a:gd name="T36" fmla="*/ 45 w 109"/>
                <a:gd name="T37" fmla="*/ 17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82">
                  <a:moveTo>
                    <a:pt x="45" y="177"/>
                  </a:moveTo>
                  <a:cubicBezTo>
                    <a:pt x="45" y="177"/>
                    <a:pt x="95" y="123"/>
                    <a:pt x="109" y="12"/>
                  </a:cubicBezTo>
                  <a:cubicBezTo>
                    <a:pt x="95" y="7"/>
                    <a:pt x="82" y="3"/>
                    <a:pt x="69" y="0"/>
                  </a:cubicBezTo>
                  <a:cubicBezTo>
                    <a:pt x="67" y="7"/>
                    <a:pt x="64" y="13"/>
                    <a:pt x="62" y="19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2"/>
                    <a:pt x="60" y="24"/>
                    <a:pt x="59" y="26"/>
                  </a:cubicBezTo>
                  <a:cubicBezTo>
                    <a:pt x="59" y="26"/>
                    <a:pt x="59" y="27"/>
                    <a:pt x="58" y="28"/>
                  </a:cubicBezTo>
                  <a:cubicBezTo>
                    <a:pt x="58" y="29"/>
                    <a:pt x="57" y="30"/>
                    <a:pt x="56" y="32"/>
                  </a:cubicBezTo>
                  <a:cubicBezTo>
                    <a:pt x="56" y="33"/>
                    <a:pt x="55" y="34"/>
                    <a:pt x="55" y="35"/>
                  </a:cubicBezTo>
                  <a:cubicBezTo>
                    <a:pt x="54" y="36"/>
                    <a:pt x="54" y="37"/>
                    <a:pt x="53" y="38"/>
                  </a:cubicBezTo>
                  <a:cubicBezTo>
                    <a:pt x="52" y="40"/>
                    <a:pt x="52" y="41"/>
                    <a:pt x="51" y="42"/>
                  </a:cubicBezTo>
                  <a:cubicBezTo>
                    <a:pt x="51" y="43"/>
                    <a:pt x="50" y="44"/>
                    <a:pt x="50" y="45"/>
                  </a:cubicBezTo>
                  <a:cubicBezTo>
                    <a:pt x="49" y="47"/>
                    <a:pt x="47" y="49"/>
                    <a:pt x="46" y="52"/>
                  </a:cubicBezTo>
                  <a:cubicBezTo>
                    <a:pt x="44" y="56"/>
                    <a:pt x="40" y="61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27" y="79"/>
                    <a:pt x="16" y="92"/>
                    <a:pt x="0" y="100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1"/>
                    <a:pt x="41" y="180"/>
                    <a:pt x="42" y="179"/>
                  </a:cubicBezTo>
                  <a:cubicBezTo>
                    <a:pt x="43" y="178"/>
                    <a:pt x="44" y="178"/>
                    <a:pt x="45" y="177"/>
                  </a:cubicBezTo>
                  <a:close/>
                </a:path>
              </a:pathLst>
            </a:custGeom>
            <a:gradFill>
              <a:gsLst>
                <a:gs pos="74000">
                  <a:schemeClr val="accent1"/>
                </a:gs>
                <a:gs pos="2339">
                  <a:schemeClr val="accent2"/>
                </a:gs>
                <a:gs pos="30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814441" y="1630889"/>
              <a:ext cx="427032" cy="2025609"/>
            </a:xfrm>
            <a:custGeom>
              <a:avLst/>
              <a:gdLst>
                <a:gd name="T0" fmla="*/ 70 w 70"/>
                <a:gd name="T1" fmla="*/ 100 h 332"/>
                <a:gd name="T2" fmla="*/ 70 w 70"/>
                <a:gd name="T3" fmla="*/ 97 h 332"/>
                <a:gd name="T4" fmla="*/ 70 w 70"/>
                <a:gd name="T5" fmla="*/ 95 h 332"/>
                <a:gd name="T6" fmla="*/ 70 w 70"/>
                <a:gd name="T7" fmla="*/ 91 h 332"/>
                <a:gd name="T8" fmla="*/ 70 w 70"/>
                <a:gd name="T9" fmla="*/ 86 h 332"/>
                <a:gd name="T10" fmla="*/ 69 w 70"/>
                <a:gd name="T11" fmla="*/ 78 h 332"/>
                <a:gd name="T12" fmla="*/ 69 w 70"/>
                <a:gd name="T13" fmla="*/ 68 h 332"/>
                <a:gd name="T14" fmla="*/ 68 w 70"/>
                <a:gd name="T15" fmla="*/ 68 h 332"/>
                <a:gd name="T16" fmla="*/ 67 w 70"/>
                <a:gd name="T17" fmla="*/ 56 h 332"/>
                <a:gd name="T18" fmla="*/ 67 w 70"/>
                <a:gd name="T19" fmla="*/ 55 h 332"/>
                <a:gd name="T20" fmla="*/ 66 w 70"/>
                <a:gd name="T21" fmla="*/ 45 h 332"/>
                <a:gd name="T22" fmla="*/ 65 w 70"/>
                <a:gd name="T23" fmla="*/ 37 h 332"/>
                <a:gd name="T24" fmla="*/ 63 w 70"/>
                <a:gd name="T25" fmla="*/ 24 h 332"/>
                <a:gd name="T26" fmla="*/ 62 w 70"/>
                <a:gd name="T27" fmla="*/ 20 h 332"/>
                <a:gd name="T28" fmla="*/ 60 w 70"/>
                <a:gd name="T29" fmla="*/ 13 h 332"/>
                <a:gd name="T30" fmla="*/ 59 w 70"/>
                <a:gd name="T31" fmla="*/ 7 h 332"/>
                <a:gd name="T32" fmla="*/ 58 w 70"/>
                <a:gd name="T33" fmla="*/ 3 h 332"/>
                <a:gd name="T34" fmla="*/ 57 w 70"/>
                <a:gd name="T35" fmla="*/ 0 h 332"/>
                <a:gd name="T36" fmla="*/ 68 w 70"/>
                <a:gd name="T37" fmla="*/ 108 h 332"/>
                <a:gd name="T38" fmla="*/ 68 w 70"/>
                <a:gd name="T39" fmla="*/ 120 h 332"/>
                <a:gd name="T40" fmla="*/ 0 w 70"/>
                <a:gd name="T41" fmla="*/ 332 h 332"/>
                <a:gd name="T42" fmla="*/ 0 w 70"/>
                <a:gd name="T43" fmla="*/ 331 h 332"/>
                <a:gd name="T44" fmla="*/ 3 w 70"/>
                <a:gd name="T45" fmla="*/ 328 h 332"/>
                <a:gd name="T46" fmla="*/ 6 w 70"/>
                <a:gd name="T47" fmla="*/ 326 h 332"/>
                <a:gd name="T48" fmla="*/ 6 w 70"/>
                <a:gd name="T49" fmla="*/ 325 h 332"/>
                <a:gd name="T50" fmla="*/ 9 w 70"/>
                <a:gd name="T51" fmla="*/ 322 h 332"/>
                <a:gd name="T52" fmla="*/ 11 w 70"/>
                <a:gd name="T53" fmla="*/ 319 h 332"/>
                <a:gd name="T54" fmla="*/ 15 w 70"/>
                <a:gd name="T55" fmla="*/ 314 h 332"/>
                <a:gd name="T56" fmla="*/ 17 w 70"/>
                <a:gd name="T57" fmla="*/ 311 h 332"/>
                <a:gd name="T58" fmla="*/ 18 w 70"/>
                <a:gd name="T59" fmla="*/ 310 h 332"/>
                <a:gd name="T60" fmla="*/ 27 w 70"/>
                <a:gd name="T61" fmla="*/ 296 h 332"/>
                <a:gd name="T62" fmla="*/ 44 w 70"/>
                <a:gd name="T63" fmla="*/ 260 h 332"/>
                <a:gd name="T64" fmla="*/ 47 w 70"/>
                <a:gd name="T65" fmla="*/ 251 h 332"/>
                <a:gd name="T66" fmla="*/ 57 w 70"/>
                <a:gd name="T67" fmla="*/ 217 h 332"/>
                <a:gd name="T68" fmla="*/ 62 w 70"/>
                <a:gd name="T69" fmla="*/ 194 h 332"/>
                <a:gd name="T70" fmla="*/ 65 w 70"/>
                <a:gd name="T71" fmla="*/ 181 h 332"/>
                <a:gd name="T72" fmla="*/ 65 w 70"/>
                <a:gd name="T73" fmla="*/ 182 h 332"/>
                <a:gd name="T74" fmla="*/ 66 w 70"/>
                <a:gd name="T75" fmla="*/ 168 h 332"/>
                <a:gd name="T76" fmla="*/ 67 w 70"/>
                <a:gd name="T77" fmla="*/ 160 h 332"/>
                <a:gd name="T78" fmla="*/ 67 w 70"/>
                <a:gd name="T79" fmla="*/ 160 h 332"/>
                <a:gd name="T80" fmla="*/ 69 w 70"/>
                <a:gd name="T81" fmla="*/ 148 h 332"/>
                <a:gd name="T82" fmla="*/ 69 w 70"/>
                <a:gd name="T83" fmla="*/ 145 h 332"/>
                <a:gd name="T84" fmla="*/ 70 w 70"/>
                <a:gd name="T85" fmla="*/ 131 h 332"/>
                <a:gd name="T86" fmla="*/ 70 w 70"/>
                <a:gd name="T87" fmla="*/ 120 h 332"/>
                <a:gd name="T88" fmla="*/ 70 w 70"/>
                <a:gd name="T89" fmla="*/ 113 h 332"/>
                <a:gd name="T90" fmla="*/ 70 w 70"/>
                <a:gd name="T91" fmla="*/ 10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" h="332">
                  <a:moveTo>
                    <a:pt x="70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0" y="101"/>
                    <a:pt x="70" y="101"/>
                    <a:pt x="70" y="102"/>
                  </a:cubicBezTo>
                  <a:cubicBezTo>
                    <a:pt x="70" y="100"/>
                    <a:pt x="70" y="98"/>
                    <a:pt x="70" y="97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70" y="94"/>
                    <a:pt x="70" y="93"/>
                    <a:pt x="70" y="92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90"/>
                    <a:pt x="70" y="90"/>
                    <a:pt x="70" y="89"/>
                  </a:cubicBezTo>
                  <a:cubicBezTo>
                    <a:pt x="70" y="88"/>
                    <a:pt x="70" y="87"/>
                    <a:pt x="70" y="86"/>
                  </a:cubicBezTo>
                  <a:cubicBezTo>
                    <a:pt x="70" y="85"/>
                    <a:pt x="70" y="84"/>
                    <a:pt x="70" y="83"/>
                  </a:cubicBezTo>
                  <a:cubicBezTo>
                    <a:pt x="69" y="82"/>
                    <a:pt x="69" y="80"/>
                    <a:pt x="69" y="78"/>
                  </a:cubicBezTo>
                  <a:cubicBezTo>
                    <a:pt x="69" y="78"/>
                    <a:pt x="69" y="78"/>
                    <a:pt x="69" y="77"/>
                  </a:cubicBezTo>
                  <a:cubicBezTo>
                    <a:pt x="69" y="74"/>
                    <a:pt x="69" y="71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9" y="68"/>
                    <a:pt x="69" y="68"/>
                    <a:pt x="68" y="68"/>
                  </a:cubicBezTo>
                  <a:cubicBezTo>
                    <a:pt x="68" y="64"/>
                    <a:pt x="68" y="60"/>
                    <a:pt x="67" y="57"/>
                  </a:cubicBezTo>
                  <a:cubicBezTo>
                    <a:pt x="67" y="57"/>
                    <a:pt x="67" y="56"/>
                    <a:pt x="67" y="56"/>
                  </a:cubicBezTo>
                  <a:cubicBezTo>
                    <a:pt x="67" y="56"/>
                    <a:pt x="67" y="56"/>
                    <a:pt x="67" y="55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52"/>
                    <a:pt x="66" y="49"/>
                    <a:pt x="66" y="46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66" y="45"/>
                    <a:pt x="66" y="45"/>
                    <a:pt x="66" y="44"/>
                  </a:cubicBezTo>
                  <a:cubicBezTo>
                    <a:pt x="65" y="42"/>
                    <a:pt x="65" y="39"/>
                    <a:pt x="65" y="37"/>
                  </a:cubicBezTo>
                  <a:cubicBezTo>
                    <a:pt x="65" y="36"/>
                    <a:pt x="65" y="36"/>
                    <a:pt x="64" y="35"/>
                  </a:cubicBezTo>
                  <a:cubicBezTo>
                    <a:pt x="64" y="32"/>
                    <a:pt x="63" y="28"/>
                    <a:pt x="63" y="24"/>
                  </a:cubicBezTo>
                  <a:cubicBezTo>
                    <a:pt x="63" y="24"/>
                    <a:pt x="62" y="24"/>
                    <a:pt x="62" y="24"/>
                  </a:cubicBezTo>
                  <a:cubicBezTo>
                    <a:pt x="62" y="22"/>
                    <a:pt x="62" y="21"/>
                    <a:pt x="62" y="20"/>
                  </a:cubicBezTo>
                  <a:cubicBezTo>
                    <a:pt x="61" y="18"/>
                    <a:pt x="61" y="16"/>
                    <a:pt x="60" y="14"/>
                  </a:cubicBezTo>
                  <a:cubicBezTo>
                    <a:pt x="60" y="14"/>
                    <a:pt x="60" y="13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1"/>
                    <a:pt x="59" y="9"/>
                    <a:pt x="59" y="7"/>
                  </a:cubicBezTo>
                  <a:cubicBezTo>
                    <a:pt x="58" y="6"/>
                    <a:pt x="58" y="5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2"/>
                    <a:pt x="57" y="2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5" y="40"/>
                    <a:pt x="68" y="76"/>
                    <a:pt x="68" y="108"/>
                  </a:cubicBezTo>
                  <a:cubicBezTo>
                    <a:pt x="68" y="112"/>
                    <a:pt x="68" y="116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37"/>
                    <a:pt x="66" y="152"/>
                    <a:pt x="64" y="167"/>
                  </a:cubicBezTo>
                  <a:cubicBezTo>
                    <a:pt x="50" y="276"/>
                    <a:pt x="1" y="330"/>
                    <a:pt x="0" y="332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0"/>
                    <a:pt x="2" y="330"/>
                    <a:pt x="3" y="329"/>
                  </a:cubicBezTo>
                  <a:cubicBezTo>
                    <a:pt x="3" y="329"/>
                    <a:pt x="3" y="329"/>
                    <a:pt x="3" y="328"/>
                  </a:cubicBezTo>
                  <a:cubicBezTo>
                    <a:pt x="3" y="328"/>
                    <a:pt x="3" y="328"/>
                    <a:pt x="3" y="328"/>
                  </a:cubicBezTo>
                  <a:cubicBezTo>
                    <a:pt x="4" y="327"/>
                    <a:pt x="5" y="327"/>
                    <a:pt x="6" y="326"/>
                  </a:cubicBezTo>
                  <a:cubicBezTo>
                    <a:pt x="6" y="325"/>
                    <a:pt x="6" y="325"/>
                    <a:pt x="6" y="325"/>
                  </a:cubicBezTo>
                  <a:cubicBezTo>
                    <a:pt x="6" y="325"/>
                    <a:pt x="6" y="325"/>
                    <a:pt x="6" y="325"/>
                  </a:cubicBezTo>
                  <a:cubicBezTo>
                    <a:pt x="7" y="324"/>
                    <a:pt x="8" y="323"/>
                    <a:pt x="9" y="322"/>
                  </a:cubicBezTo>
                  <a:cubicBezTo>
                    <a:pt x="9" y="322"/>
                    <a:pt x="9" y="322"/>
                    <a:pt x="9" y="322"/>
                  </a:cubicBezTo>
                  <a:cubicBezTo>
                    <a:pt x="9" y="322"/>
                    <a:pt x="9" y="322"/>
                    <a:pt x="9" y="321"/>
                  </a:cubicBezTo>
                  <a:cubicBezTo>
                    <a:pt x="10" y="321"/>
                    <a:pt x="11" y="320"/>
                    <a:pt x="11" y="319"/>
                  </a:cubicBezTo>
                  <a:cubicBezTo>
                    <a:pt x="12" y="318"/>
                    <a:pt x="12" y="318"/>
                    <a:pt x="12" y="318"/>
                  </a:cubicBezTo>
                  <a:cubicBezTo>
                    <a:pt x="13" y="317"/>
                    <a:pt x="14" y="315"/>
                    <a:pt x="15" y="314"/>
                  </a:cubicBezTo>
                  <a:cubicBezTo>
                    <a:pt x="15" y="314"/>
                    <a:pt x="15" y="314"/>
                    <a:pt x="15" y="314"/>
                  </a:cubicBezTo>
                  <a:cubicBezTo>
                    <a:pt x="16" y="313"/>
                    <a:pt x="16" y="312"/>
                    <a:pt x="17" y="311"/>
                  </a:cubicBezTo>
                  <a:cubicBezTo>
                    <a:pt x="17" y="311"/>
                    <a:pt x="17" y="311"/>
                    <a:pt x="17" y="311"/>
                  </a:cubicBezTo>
                  <a:cubicBezTo>
                    <a:pt x="17" y="311"/>
                    <a:pt x="18" y="310"/>
                    <a:pt x="18" y="310"/>
                  </a:cubicBezTo>
                  <a:cubicBezTo>
                    <a:pt x="21" y="305"/>
                    <a:pt x="24" y="301"/>
                    <a:pt x="27" y="296"/>
                  </a:cubicBezTo>
                  <a:cubicBezTo>
                    <a:pt x="27" y="296"/>
                    <a:pt x="27" y="296"/>
                    <a:pt x="27" y="296"/>
                  </a:cubicBezTo>
                  <a:cubicBezTo>
                    <a:pt x="30" y="290"/>
                    <a:pt x="33" y="285"/>
                    <a:pt x="36" y="279"/>
                  </a:cubicBezTo>
                  <a:cubicBezTo>
                    <a:pt x="39" y="273"/>
                    <a:pt x="41" y="266"/>
                    <a:pt x="44" y="260"/>
                  </a:cubicBezTo>
                  <a:cubicBezTo>
                    <a:pt x="45" y="257"/>
                    <a:pt x="46" y="255"/>
                    <a:pt x="47" y="253"/>
                  </a:cubicBezTo>
                  <a:cubicBezTo>
                    <a:pt x="47" y="252"/>
                    <a:pt x="47" y="251"/>
                    <a:pt x="47" y="251"/>
                  </a:cubicBezTo>
                  <a:cubicBezTo>
                    <a:pt x="48" y="249"/>
                    <a:pt x="49" y="247"/>
                    <a:pt x="49" y="245"/>
                  </a:cubicBezTo>
                  <a:cubicBezTo>
                    <a:pt x="53" y="236"/>
                    <a:pt x="55" y="226"/>
                    <a:pt x="57" y="217"/>
                  </a:cubicBezTo>
                  <a:cubicBezTo>
                    <a:pt x="57" y="217"/>
                    <a:pt x="57" y="217"/>
                    <a:pt x="57" y="217"/>
                  </a:cubicBezTo>
                  <a:cubicBezTo>
                    <a:pt x="59" y="209"/>
                    <a:pt x="61" y="202"/>
                    <a:pt x="62" y="194"/>
                  </a:cubicBezTo>
                  <a:cubicBezTo>
                    <a:pt x="63" y="190"/>
                    <a:pt x="64" y="186"/>
                    <a:pt x="64" y="183"/>
                  </a:cubicBezTo>
                  <a:cubicBezTo>
                    <a:pt x="65" y="182"/>
                    <a:pt x="65" y="181"/>
                    <a:pt x="65" y="181"/>
                  </a:cubicBezTo>
                  <a:cubicBezTo>
                    <a:pt x="65" y="179"/>
                    <a:pt x="65" y="178"/>
                    <a:pt x="65" y="176"/>
                  </a:cubicBezTo>
                  <a:cubicBezTo>
                    <a:pt x="65" y="178"/>
                    <a:pt x="65" y="180"/>
                    <a:pt x="65" y="182"/>
                  </a:cubicBezTo>
                  <a:cubicBezTo>
                    <a:pt x="65" y="180"/>
                    <a:pt x="65" y="178"/>
                    <a:pt x="65" y="176"/>
                  </a:cubicBezTo>
                  <a:cubicBezTo>
                    <a:pt x="66" y="173"/>
                    <a:pt x="66" y="170"/>
                    <a:pt x="66" y="168"/>
                  </a:cubicBezTo>
                  <a:cubicBezTo>
                    <a:pt x="67" y="166"/>
                    <a:pt x="67" y="165"/>
                    <a:pt x="67" y="163"/>
                  </a:cubicBezTo>
                  <a:cubicBezTo>
                    <a:pt x="67" y="162"/>
                    <a:pt x="67" y="161"/>
                    <a:pt x="67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8" y="158"/>
                    <a:pt x="68" y="156"/>
                    <a:pt x="68" y="154"/>
                  </a:cubicBezTo>
                  <a:cubicBezTo>
                    <a:pt x="68" y="152"/>
                    <a:pt x="68" y="150"/>
                    <a:pt x="69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69" y="146"/>
                    <a:pt x="69" y="145"/>
                  </a:cubicBezTo>
                  <a:cubicBezTo>
                    <a:pt x="69" y="142"/>
                    <a:pt x="69" y="138"/>
                    <a:pt x="69" y="135"/>
                  </a:cubicBezTo>
                  <a:cubicBezTo>
                    <a:pt x="70" y="134"/>
                    <a:pt x="70" y="132"/>
                    <a:pt x="70" y="131"/>
                  </a:cubicBezTo>
                  <a:cubicBezTo>
                    <a:pt x="70" y="128"/>
                    <a:pt x="70" y="125"/>
                    <a:pt x="70" y="123"/>
                  </a:cubicBezTo>
                  <a:cubicBezTo>
                    <a:pt x="70" y="122"/>
                    <a:pt x="70" y="121"/>
                    <a:pt x="70" y="120"/>
                  </a:cubicBezTo>
                  <a:cubicBezTo>
                    <a:pt x="70" y="118"/>
                    <a:pt x="70" y="116"/>
                    <a:pt x="70" y="114"/>
                  </a:cubicBezTo>
                  <a:cubicBezTo>
                    <a:pt x="70" y="114"/>
                    <a:pt x="70" y="113"/>
                    <a:pt x="70" y="113"/>
                  </a:cubicBezTo>
                  <a:cubicBezTo>
                    <a:pt x="70" y="112"/>
                    <a:pt x="70" y="110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5"/>
                    <a:pt x="70" y="102"/>
                    <a:pt x="70" y="99"/>
                  </a:cubicBezTo>
                  <a:close/>
                </a:path>
              </a:pathLst>
            </a:custGeom>
            <a:gradFill>
              <a:gsLst>
                <a:gs pos="2339">
                  <a:schemeClr val="bg1"/>
                </a:gs>
                <a:gs pos="99000">
                  <a:schemeClr val="bg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233" name="Freeform 17"/>
            <p:cNvSpPr>
              <a:spLocks/>
            </p:cNvSpPr>
            <p:nvPr/>
          </p:nvSpPr>
          <p:spPr bwMode="auto">
            <a:xfrm>
              <a:off x="4138613" y="3022600"/>
              <a:ext cx="11112" cy="23813"/>
            </a:xfrm>
            <a:custGeom>
              <a:avLst/>
              <a:gdLst>
                <a:gd name="T0" fmla="*/ 2147483647 w 2"/>
                <a:gd name="T1" fmla="*/ 2147483647 h 4"/>
                <a:gd name="T2" fmla="*/ 2147483647 w 2"/>
                <a:gd name="T3" fmla="*/ 0 h 4"/>
                <a:gd name="T4" fmla="*/ 0 w 2"/>
                <a:gd name="T5" fmla="*/ 2147483647 h 4"/>
                <a:gd name="T6" fmla="*/ 2147483647 w 2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lose/>
                </a:path>
              </a:pathLst>
            </a:custGeom>
            <a:solidFill>
              <a:srgbClr val="006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34" name="Freeform 18"/>
            <p:cNvSpPr>
              <a:spLocks/>
            </p:cNvSpPr>
            <p:nvPr/>
          </p:nvSpPr>
          <p:spPr bwMode="auto">
            <a:xfrm>
              <a:off x="4070350" y="1454150"/>
              <a:ext cx="31750" cy="30163"/>
            </a:xfrm>
            <a:custGeom>
              <a:avLst/>
              <a:gdLst>
                <a:gd name="T0" fmla="*/ 0 w 5"/>
                <a:gd name="T1" fmla="*/ 0 h 5"/>
                <a:gd name="T2" fmla="*/ 2147483647 w 5"/>
                <a:gd name="T3" fmla="*/ 2147483647 h 5"/>
                <a:gd name="T4" fmla="*/ 0 w 5"/>
                <a:gd name="T5" fmla="*/ 0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006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3961377" y="1454150"/>
              <a:ext cx="267469" cy="1195855"/>
            </a:xfrm>
            <a:custGeom>
              <a:avLst/>
              <a:gdLst>
                <a:gd name="T0" fmla="*/ 23 w 44"/>
                <a:gd name="T1" fmla="*/ 5 h 196"/>
                <a:gd name="T2" fmla="*/ 18 w 44"/>
                <a:gd name="T3" fmla="*/ 0 h 196"/>
                <a:gd name="T4" fmla="*/ 20 w 44"/>
                <a:gd name="T5" fmla="*/ 24 h 196"/>
                <a:gd name="T6" fmla="*/ 21 w 44"/>
                <a:gd name="T7" fmla="*/ 55 h 196"/>
                <a:gd name="T8" fmla="*/ 16 w 44"/>
                <a:gd name="T9" fmla="*/ 114 h 196"/>
                <a:gd name="T10" fmla="*/ 16 w 44"/>
                <a:gd name="T11" fmla="*/ 115 h 196"/>
                <a:gd name="T12" fmla="*/ 16 w 44"/>
                <a:gd name="T13" fmla="*/ 119 h 196"/>
                <a:gd name="T14" fmla="*/ 15 w 44"/>
                <a:gd name="T15" fmla="*/ 121 h 196"/>
                <a:gd name="T16" fmla="*/ 0 w 44"/>
                <a:gd name="T17" fmla="*/ 184 h 196"/>
                <a:gd name="T18" fmla="*/ 40 w 44"/>
                <a:gd name="T19" fmla="*/ 196 h 196"/>
                <a:gd name="T20" fmla="*/ 44 w 44"/>
                <a:gd name="T21" fmla="*/ 149 h 196"/>
                <a:gd name="T22" fmla="*/ 44 w 44"/>
                <a:gd name="T23" fmla="*/ 149 h 196"/>
                <a:gd name="T24" fmla="*/ 44 w 44"/>
                <a:gd name="T25" fmla="*/ 137 h 196"/>
                <a:gd name="T26" fmla="*/ 33 w 44"/>
                <a:gd name="T27" fmla="*/ 30 h 196"/>
                <a:gd name="T28" fmla="*/ 27 w 44"/>
                <a:gd name="T29" fmla="*/ 13 h 196"/>
                <a:gd name="T30" fmla="*/ 23 w 44"/>
                <a:gd name="T31" fmla="*/ 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196">
                  <a:moveTo>
                    <a:pt x="23" y="5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9" y="8"/>
                    <a:pt x="20" y="16"/>
                    <a:pt x="20" y="24"/>
                  </a:cubicBezTo>
                  <a:cubicBezTo>
                    <a:pt x="21" y="34"/>
                    <a:pt x="21" y="44"/>
                    <a:pt x="21" y="55"/>
                  </a:cubicBezTo>
                  <a:cubicBezTo>
                    <a:pt x="21" y="75"/>
                    <a:pt x="19" y="95"/>
                    <a:pt x="16" y="114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6" y="117"/>
                    <a:pt x="16" y="118"/>
                    <a:pt x="16" y="119"/>
                  </a:cubicBezTo>
                  <a:cubicBezTo>
                    <a:pt x="15" y="120"/>
                    <a:pt x="15" y="120"/>
                    <a:pt x="15" y="121"/>
                  </a:cubicBezTo>
                  <a:cubicBezTo>
                    <a:pt x="12" y="142"/>
                    <a:pt x="7" y="164"/>
                    <a:pt x="0" y="184"/>
                  </a:cubicBezTo>
                  <a:cubicBezTo>
                    <a:pt x="13" y="187"/>
                    <a:pt x="26" y="191"/>
                    <a:pt x="40" y="196"/>
                  </a:cubicBezTo>
                  <a:cubicBezTo>
                    <a:pt x="42" y="181"/>
                    <a:pt x="43" y="166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5"/>
                    <a:pt x="44" y="141"/>
                    <a:pt x="44" y="137"/>
                  </a:cubicBezTo>
                  <a:cubicBezTo>
                    <a:pt x="44" y="105"/>
                    <a:pt x="41" y="69"/>
                    <a:pt x="33" y="30"/>
                  </a:cubicBezTo>
                  <a:cubicBezTo>
                    <a:pt x="31" y="24"/>
                    <a:pt x="29" y="18"/>
                    <a:pt x="27" y="13"/>
                  </a:cubicBezTo>
                  <a:cubicBezTo>
                    <a:pt x="26" y="10"/>
                    <a:pt x="24" y="8"/>
                    <a:pt x="23" y="5"/>
                  </a:cubicBezTo>
                  <a:close/>
                </a:path>
              </a:pathLst>
            </a:custGeom>
            <a:gradFill>
              <a:gsLst>
                <a:gs pos="74000">
                  <a:schemeClr val="accent1"/>
                </a:gs>
                <a:gs pos="2339">
                  <a:schemeClr val="accent2"/>
                </a:gs>
                <a:gs pos="30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236" name="Freeform 20"/>
            <p:cNvSpPr>
              <a:spLocks/>
            </p:cNvSpPr>
            <p:nvPr/>
          </p:nvSpPr>
          <p:spPr bwMode="auto">
            <a:xfrm>
              <a:off x="4138613" y="3022600"/>
              <a:ext cx="11112" cy="23813"/>
            </a:xfrm>
            <a:custGeom>
              <a:avLst/>
              <a:gdLst>
                <a:gd name="T0" fmla="*/ 2147483647 w 2"/>
                <a:gd name="T1" fmla="*/ 2147483647 h 4"/>
                <a:gd name="T2" fmla="*/ 2147483647 w 2"/>
                <a:gd name="T3" fmla="*/ 0 h 4"/>
                <a:gd name="T4" fmla="*/ 0 w 2"/>
                <a:gd name="T5" fmla="*/ 2147483647 h 4"/>
                <a:gd name="T6" fmla="*/ 2147483647 w 2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lose/>
                </a:path>
              </a:pathLst>
            </a:custGeom>
            <a:solidFill>
              <a:srgbClr val="006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777707" y="1454150"/>
              <a:ext cx="1384410" cy="2232187"/>
            </a:xfrm>
            <a:custGeom>
              <a:avLst/>
              <a:gdLst>
                <a:gd name="T0" fmla="*/ 226 w 227"/>
                <a:gd name="T1" fmla="*/ 90 h 366"/>
                <a:gd name="T2" fmla="*/ 224 w 227"/>
                <a:gd name="T3" fmla="*/ 82 h 366"/>
                <a:gd name="T4" fmla="*/ 48 w 227"/>
                <a:gd name="T5" fmla="*/ 0 h 366"/>
                <a:gd name="T6" fmla="*/ 57 w 227"/>
                <a:gd name="T7" fmla="*/ 13 h 366"/>
                <a:gd name="T8" fmla="*/ 66 w 227"/>
                <a:gd name="T9" fmla="*/ 42 h 366"/>
                <a:gd name="T10" fmla="*/ 68 w 227"/>
                <a:gd name="T11" fmla="*/ 49 h 366"/>
                <a:gd name="T12" fmla="*/ 69 w 227"/>
                <a:gd name="T13" fmla="*/ 53 h 366"/>
                <a:gd name="T14" fmla="*/ 71 w 227"/>
                <a:gd name="T15" fmla="*/ 66 h 366"/>
                <a:gd name="T16" fmla="*/ 72 w 227"/>
                <a:gd name="T17" fmla="*/ 74 h 366"/>
                <a:gd name="T18" fmla="*/ 73 w 227"/>
                <a:gd name="T19" fmla="*/ 84 h 366"/>
                <a:gd name="T20" fmla="*/ 73 w 227"/>
                <a:gd name="T21" fmla="*/ 85 h 366"/>
                <a:gd name="T22" fmla="*/ 74 w 227"/>
                <a:gd name="T23" fmla="*/ 97 h 366"/>
                <a:gd name="T24" fmla="*/ 75 w 227"/>
                <a:gd name="T25" fmla="*/ 97 h 366"/>
                <a:gd name="T26" fmla="*/ 75 w 227"/>
                <a:gd name="T27" fmla="*/ 107 h 366"/>
                <a:gd name="T28" fmla="*/ 76 w 227"/>
                <a:gd name="T29" fmla="*/ 115 h 366"/>
                <a:gd name="T30" fmla="*/ 76 w 227"/>
                <a:gd name="T31" fmla="*/ 120 h 366"/>
                <a:gd name="T32" fmla="*/ 76 w 227"/>
                <a:gd name="T33" fmla="*/ 124 h 366"/>
                <a:gd name="T34" fmla="*/ 76 w 227"/>
                <a:gd name="T35" fmla="*/ 126 h 366"/>
                <a:gd name="T36" fmla="*/ 76 w 227"/>
                <a:gd name="T37" fmla="*/ 137 h 366"/>
                <a:gd name="T38" fmla="*/ 76 w 227"/>
                <a:gd name="T39" fmla="*/ 143 h 366"/>
                <a:gd name="T40" fmla="*/ 76 w 227"/>
                <a:gd name="T41" fmla="*/ 152 h 366"/>
                <a:gd name="T42" fmla="*/ 75 w 227"/>
                <a:gd name="T43" fmla="*/ 164 h 366"/>
                <a:gd name="T44" fmla="*/ 75 w 227"/>
                <a:gd name="T45" fmla="*/ 177 h 366"/>
                <a:gd name="T46" fmla="*/ 74 w 227"/>
                <a:gd name="T47" fmla="*/ 183 h 366"/>
                <a:gd name="T48" fmla="*/ 73 w 227"/>
                <a:gd name="T49" fmla="*/ 189 h 366"/>
                <a:gd name="T50" fmla="*/ 73 w 227"/>
                <a:gd name="T51" fmla="*/ 192 h 366"/>
                <a:gd name="T52" fmla="*/ 71 w 227"/>
                <a:gd name="T53" fmla="*/ 205 h 366"/>
                <a:gd name="T54" fmla="*/ 71 w 227"/>
                <a:gd name="T55" fmla="*/ 205 h 366"/>
                <a:gd name="T56" fmla="*/ 70 w 227"/>
                <a:gd name="T57" fmla="*/ 212 h 366"/>
                <a:gd name="T58" fmla="*/ 63 w 227"/>
                <a:gd name="T59" fmla="*/ 246 h 366"/>
                <a:gd name="T60" fmla="*/ 55 w 227"/>
                <a:gd name="T61" fmla="*/ 274 h 366"/>
                <a:gd name="T62" fmla="*/ 53 w 227"/>
                <a:gd name="T63" fmla="*/ 282 h 366"/>
                <a:gd name="T64" fmla="*/ 42 w 227"/>
                <a:gd name="T65" fmla="*/ 308 h 366"/>
                <a:gd name="T66" fmla="*/ 33 w 227"/>
                <a:gd name="T67" fmla="*/ 325 h 366"/>
                <a:gd name="T68" fmla="*/ 23 w 227"/>
                <a:gd name="T69" fmla="*/ 340 h 366"/>
                <a:gd name="T70" fmla="*/ 21 w 227"/>
                <a:gd name="T71" fmla="*/ 343 h 366"/>
                <a:gd name="T72" fmla="*/ 18 w 227"/>
                <a:gd name="T73" fmla="*/ 347 h 366"/>
                <a:gd name="T74" fmla="*/ 17 w 227"/>
                <a:gd name="T75" fmla="*/ 348 h 366"/>
                <a:gd name="T76" fmla="*/ 15 w 227"/>
                <a:gd name="T77" fmla="*/ 351 h 366"/>
                <a:gd name="T78" fmla="*/ 12 w 227"/>
                <a:gd name="T79" fmla="*/ 354 h 366"/>
                <a:gd name="T80" fmla="*/ 12 w 227"/>
                <a:gd name="T81" fmla="*/ 355 h 366"/>
                <a:gd name="T82" fmla="*/ 9 w 227"/>
                <a:gd name="T83" fmla="*/ 358 h 366"/>
                <a:gd name="T84" fmla="*/ 6 w 227"/>
                <a:gd name="T85" fmla="*/ 361 h 366"/>
                <a:gd name="T86" fmla="*/ 3 w 227"/>
                <a:gd name="T87" fmla="*/ 363 h 366"/>
                <a:gd name="T88" fmla="*/ 46 w 227"/>
                <a:gd name="T89" fmla="*/ 356 h 366"/>
                <a:gd name="T90" fmla="*/ 64 w 227"/>
                <a:gd name="T91" fmla="*/ 324 h 366"/>
                <a:gd name="T92" fmla="*/ 68 w 227"/>
                <a:gd name="T93" fmla="*/ 313 h 366"/>
                <a:gd name="T94" fmla="*/ 71 w 227"/>
                <a:gd name="T95" fmla="*/ 306 h 366"/>
                <a:gd name="T96" fmla="*/ 75 w 227"/>
                <a:gd name="T97" fmla="*/ 297 h 366"/>
                <a:gd name="T98" fmla="*/ 79 w 227"/>
                <a:gd name="T99" fmla="*/ 284 h 366"/>
                <a:gd name="T100" fmla="*/ 81 w 227"/>
                <a:gd name="T101" fmla="*/ 277 h 366"/>
                <a:gd name="T102" fmla="*/ 84 w 227"/>
                <a:gd name="T103" fmla="*/ 270 h 366"/>
                <a:gd name="T104" fmla="*/ 87 w 227"/>
                <a:gd name="T105" fmla="*/ 258 h 366"/>
                <a:gd name="T106" fmla="*/ 90 w 227"/>
                <a:gd name="T107" fmla="*/ 243 h 366"/>
                <a:gd name="T108" fmla="*/ 93 w 227"/>
                <a:gd name="T109" fmla="*/ 226 h 366"/>
                <a:gd name="T110" fmla="*/ 94 w 227"/>
                <a:gd name="T111" fmla="*/ 223 h 366"/>
                <a:gd name="T112" fmla="*/ 96 w 227"/>
                <a:gd name="T113" fmla="*/ 213 h 366"/>
                <a:gd name="T114" fmla="*/ 99 w 227"/>
                <a:gd name="T115" fmla="*/ 189 h 366"/>
                <a:gd name="T116" fmla="*/ 227 w 227"/>
                <a:gd name="T117" fmla="*/ 92 h 366"/>
                <a:gd name="T118" fmla="*/ 59 w 227"/>
                <a:gd name="T119" fmla="*/ 261 h 366"/>
                <a:gd name="T120" fmla="*/ 60 w 227"/>
                <a:gd name="T121" fmla="*/ 259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7" h="366">
                  <a:moveTo>
                    <a:pt x="227" y="92"/>
                  </a:moveTo>
                  <a:cubicBezTo>
                    <a:pt x="226" y="91"/>
                    <a:pt x="226" y="90"/>
                    <a:pt x="226" y="90"/>
                  </a:cubicBezTo>
                  <a:cubicBezTo>
                    <a:pt x="226" y="87"/>
                    <a:pt x="225" y="84"/>
                    <a:pt x="224" y="82"/>
                  </a:cubicBezTo>
                  <a:cubicBezTo>
                    <a:pt x="224" y="82"/>
                    <a:pt x="224" y="82"/>
                    <a:pt x="224" y="82"/>
                  </a:cubicBezTo>
                  <a:cubicBezTo>
                    <a:pt x="218" y="70"/>
                    <a:pt x="216" y="58"/>
                    <a:pt x="207" y="4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2"/>
                    <a:pt x="51" y="4"/>
                    <a:pt x="53" y="5"/>
                  </a:cubicBezTo>
                  <a:cubicBezTo>
                    <a:pt x="54" y="8"/>
                    <a:pt x="56" y="10"/>
                    <a:pt x="57" y="13"/>
                  </a:cubicBezTo>
                  <a:cubicBezTo>
                    <a:pt x="59" y="18"/>
                    <a:pt x="61" y="24"/>
                    <a:pt x="63" y="30"/>
                  </a:cubicBezTo>
                  <a:cubicBezTo>
                    <a:pt x="64" y="34"/>
                    <a:pt x="65" y="38"/>
                    <a:pt x="66" y="42"/>
                  </a:cubicBezTo>
                  <a:cubicBezTo>
                    <a:pt x="66" y="42"/>
                    <a:pt x="66" y="43"/>
                    <a:pt x="66" y="43"/>
                  </a:cubicBezTo>
                  <a:cubicBezTo>
                    <a:pt x="67" y="45"/>
                    <a:pt x="67" y="47"/>
                    <a:pt x="68" y="49"/>
                  </a:cubicBezTo>
                  <a:cubicBezTo>
                    <a:pt x="68" y="50"/>
                    <a:pt x="68" y="51"/>
                    <a:pt x="68" y="53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69" y="57"/>
                    <a:pt x="70" y="61"/>
                    <a:pt x="70" y="64"/>
                  </a:cubicBezTo>
                  <a:cubicBezTo>
                    <a:pt x="71" y="65"/>
                    <a:pt x="71" y="65"/>
                    <a:pt x="71" y="66"/>
                  </a:cubicBezTo>
                  <a:cubicBezTo>
                    <a:pt x="71" y="68"/>
                    <a:pt x="71" y="71"/>
                    <a:pt x="72" y="73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5"/>
                    <a:pt x="72" y="75"/>
                  </a:cubicBezTo>
                  <a:cubicBezTo>
                    <a:pt x="72" y="78"/>
                    <a:pt x="73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6"/>
                    <a:pt x="73" y="86"/>
                  </a:cubicBezTo>
                  <a:cubicBezTo>
                    <a:pt x="74" y="89"/>
                    <a:pt x="74" y="93"/>
                    <a:pt x="74" y="97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100"/>
                    <a:pt x="75" y="103"/>
                    <a:pt x="75" y="106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5" y="109"/>
                    <a:pt x="75" y="111"/>
                    <a:pt x="76" y="112"/>
                  </a:cubicBezTo>
                  <a:cubicBezTo>
                    <a:pt x="76" y="113"/>
                    <a:pt x="76" y="114"/>
                    <a:pt x="76" y="115"/>
                  </a:cubicBezTo>
                  <a:cubicBezTo>
                    <a:pt x="76" y="116"/>
                    <a:pt x="76" y="117"/>
                    <a:pt x="76" y="118"/>
                  </a:cubicBezTo>
                  <a:cubicBezTo>
                    <a:pt x="76" y="119"/>
                    <a:pt x="76" y="119"/>
                    <a:pt x="76" y="120"/>
                  </a:cubicBezTo>
                  <a:cubicBezTo>
                    <a:pt x="76" y="120"/>
                    <a:pt x="76" y="120"/>
                    <a:pt x="76" y="121"/>
                  </a:cubicBezTo>
                  <a:cubicBezTo>
                    <a:pt x="76" y="122"/>
                    <a:pt x="76" y="123"/>
                    <a:pt x="76" y="124"/>
                  </a:cubicBezTo>
                  <a:cubicBezTo>
                    <a:pt x="76" y="124"/>
                    <a:pt x="76" y="124"/>
                    <a:pt x="76" y="125"/>
                  </a:cubicBezTo>
                  <a:cubicBezTo>
                    <a:pt x="76" y="125"/>
                    <a:pt x="76" y="125"/>
                    <a:pt x="76" y="126"/>
                  </a:cubicBezTo>
                  <a:cubicBezTo>
                    <a:pt x="76" y="131"/>
                    <a:pt x="76" y="136"/>
                    <a:pt x="76" y="141"/>
                  </a:cubicBezTo>
                  <a:cubicBezTo>
                    <a:pt x="76" y="140"/>
                    <a:pt x="76" y="138"/>
                    <a:pt x="76" y="137"/>
                  </a:cubicBezTo>
                  <a:cubicBezTo>
                    <a:pt x="76" y="139"/>
                    <a:pt x="76" y="140"/>
                    <a:pt x="76" y="142"/>
                  </a:cubicBezTo>
                  <a:cubicBezTo>
                    <a:pt x="76" y="142"/>
                    <a:pt x="76" y="143"/>
                    <a:pt x="76" y="143"/>
                  </a:cubicBezTo>
                  <a:cubicBezTo>
                    <a:pt x="76" y="145"/>
                    <a:pt x="76" y="147"/>
                    <a:pt x="76" y="149"/>
                  </a:cubicBezTo>
                  <a:cubicBezTo>
                    <a:pt x="76" y="150"/>
                    <a:pt x="76" y="151"/>
                    <a:pt x="76" y="152"/>
                  </a:cubicBezTo>
                  <a:cubicBezTo>
                    <a:pt x="76" y="154"/>
                    <a:pt x="76" y="157"/>
                    <a:pt x="76" y="160"/>
                  </a:cubicBezTo>
                  <a:cubicBezTo>
                    <a:pt x="76" y="161"/>
                    <a:pt x="76" y="163"/>
                    <a:pt x="75" y="164"/>
                  </a:cubicBezTo>
                  <a:cubicBezTo>
                    <a:pt x="75" y="167"/>
                    <a:pt x="75" y="171"/>
                    <a:pt x="75" y="174"/>
                  </a:cubicBezTo>
                  <a:cubicBezTo>
                    <a:pt x="75" y="175"/>
                    <a:pt x="75" y="176"/>
                    <a:pt x="75" y="177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4" y="179"/>
                    <a:pt x="74" y="181"/>
                    <a:pt x="74" y="183"/>
                  </a:cubicBezTo>
                  <a:cubicBezTo>
                    <a:pt x="74" y="185"/>
                    <a:pt x="74" y="187"/>
                    <a:pt x="73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3" y="190"/>
                    <a:pt x="73" y="191"/>
                    <a:pt x="73" y="192"/>
                  </a:cubicBezTo>
                  <a:cubicBezTo>
                    <a:pt x="73" y="194"/>
                    <a:pt x="73" y="195"/>
                    <a:pt x="72" y="197"/>
                  </a:cubicBezTo>
                  <a:cubicBezTo>
                    <a:pt x="72" y="199"/>
                    <a:pt x="72" y="202"/>
                    <a:pt x="71" y="205"/>
                  </a:cubicBezTo>
                  <a:cubicBezTo>
                    <a:pt x="71" y="207"/>
                    <a:pt x="71" y="209"/>
                    <a:pt x="71" y="211"/>
                  </a:cubicBezTo>
                  <a:cubicBezTo>
                    <a:pt x="71" y="209"/>
                    <a:pt x="71" y="207"/>
                    <a:pt x="71" y="205"/>
                  </a:cubicBezTo>
                  <a:cubicBezTo>
                    <a:pt x="71" y="207"/>
                    <a:pt x="71" y="208"/>
                    <a:pt x="71" y="210"/>
                  </a:cubicBezTo>
                  <a:cubicBezTo>
                    <a:pt x="71" y="210"/>
                    <a:pt x="71" y="211"/>
                    <a:pt x="70" y="212"/>
                  </a:cubicBezTo>
                  <a:cubicBezTo>
                    <a:pt x="70" y="215"/>
                    <a:pt x="69" y="219"/>
                    <a:pt x="68" y="223"/>
                  </a:cubicBezTo>
                  <a:cubicBezTo>
                    <a:pt x="67" y="231"/>
                    <a:pt x="65" y="238"/>
                    <a:pt x="63" y="246"/>
                  </a:cubicBezTo>
                  <a:cubicBezTo>
                    <a:pt x="63" y="246"/>
                    <a:pt x="63" y="246"/>
                    <a:pt x="63" y="246"/>
                  </a:cubicBezTo>
                  <a:cubicBezTo>
                    <a:pt x="61" y="255"/>
                    <a:pt x="58" y="265"/>
                    <a:pt x="55" y="274"/>
                  </a:cubicBezTo>
                  <a:cubicBezTo>
                    <a:pt x="55" y="276"/>
                    <a:pt x="54" y="278"/>
                    <a:pt x="53" y="280"/>
                  </a:cubicBezTo>
                  <a:cubicBezTo>
                    <a:pt x="53" y="280"/>
                    <a:pt x="53" y="281"/>
                    <a:pt x="53" y="282"/>
                  </a:cubicBezTo>
                  <a:cubicBezTo>
                    <a:pt x="52" y="284"/>
                    <a:pt x="51" y="286"/>
                    <a:pt x="50" y="289"/>
                  </a:cubicBezTo>
                  <a:cubicBezTo>
                    <a:pt x="47" y="295"/>
                    <a:pt x="45" y="302"/>
                    <a:pt x="42" y="308"/>
                  </a:cubicBezTo>
                  <a:cubicBezTo>
                    <a:pt x="39" y="314"/>
                    <a:pt x="36" y="319"/>
                    <a:pt x="33" y="325"/>
                  </a:cubicBezTo>
                  <a:cubicBezTo>
                    <a:pt x="33" y="325"/>
                    <a:pt x="33" y="325"/>
                    <a:pt x="33" y="325"/>
                  </a:cubicBezTo>
                  <a:cubicBezTo>
                    <a:pt x="30" y="330"/>
                    <a:pt x="27" y="334"/>
                    <a:pt x="24" y="339"/>
                  </a:cubicBezTo>
                  <a:cubicBezTo>
                    <a:pt x="24" y="339"/>
                    <a:pt x="23" y="340"/>
                    <a:pt x="23" y="340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22" y="341"/>
                    <a:pt x="22" y="342"/>
                    <a:pt x="21" y="343"/>
                  </a:cubicBezTo>
                  <a:cubicBezTo>
                    <a:pt x="21" y="343"/>
                    <a:pt x="21" y="343"/>
                    <a:pt x="21" y="343"/>
                  </a:cubicBezTo>
                  <a:cubicBezTo>
                    <a:pt x="20" y="344"/>
                    <a:pt x="19" y="346"/>
                    <a:pt x="18" y="347"/>
                  </a:cubicBezTo>
                  <a:cubicBezTo>
                    <a:pt x="18" y="347"/>
                    <a:pt x="17" y="348"/>
                    <a:pt x="17" y="348"/>
                  </a:cubicBezTo>
                  <a:cubicBezTo>
                    <a:pt x="17" y="348"/>
                    <a:pt x="17" y="348"/>
                    <a:pt x="17" y="348"/>
                  </a:cubicBezTo>
                  <a:cubicBezTo>
                    <a:pt x="17" y="349"/>
                    <a:pt x="16" y="350"/>
                    <a:pt x="15" y="350"/>
                  </a:cubicBezTo>
                  <a:cubicBezTo>
                    <a:pt x="15" y="351"/>
                    <a:pt x="15" y="351"/>
                    <a:pt x="15" y="351"/>
                  </a:cubicBezTo>
                  <a:cubicBezTo>
                    <a:pt x="15" y="351"/>
                    <a:pt x="15" y="351"/>
                    <a:pt x="15" y="351"/>
                  </a:cubicBezTo>
                  <a:cubicBezTo>
                    <a:pt x="14" y="352"/>
                    <a:pt x="13" y="353"/>
                    <a:pt x="12" y="354"/>
                  </a:cubicBezTo>
                  <a:cubicBezTo>
                    <a:pt x="12" y="354"/>
                    <a:pt x="12" y="354"/>
                    <a:pt x="12" y="354"/>
                  </a:cubicBezTo>
                  <a:cubicBezTo>
                    <a:pt x="12" y="354"/>
                    <a:pt x="12" y="354"/>
                    <a:pt x="12" y="355"/>
                  </a:cubicBezTo>
                  <a:cubicBezTo>
                    <a:pt x="11" y="356"/>
                    <a:pt x="10" y="356"/>
                    <a:pt x="9" y="357"/>
                  </a:cubicBezTo>
                  <a:cubicBezTo>
                    <a:pt x="9" y="358"/>
                    <a:pt x="9" y="358"/>
                    <a:pt x="9" y="358"/>
                  </a:cubicBezTo>
                  <a:cubicBezTo>
                    <a:pt x="8" y="359"/>
                    <a:pt x="7" y="359"/>
                    <a:pt x="6" y="360"/>
                  </a:cubicBezTo>
                  <a:cubicBezTo>
                    <a:pt x="6" y="360"/>
                    <a:pt x="6" y="360"/>
                    <a:pt x="6" y="361"/>
                  </a:cubicBezTo>
                  <a:cubicBezTo>
                    <a:pt x="6" y="361"/>
                    <a:pt x="6" y="361"/>
                    <a:pt x="6" y="361"/>
                  </a:cubicBezTo>
                  <a:cubicBezTo>
                    <a:pt x="5" y="362"/>
                    <a:pt x="4" y="362"/>
                    <a:pt x="3" y="363"/>
                  </a:cubicBezTo>
                  <a:cubicBezTo>
                    <a:pt x="2" y="364"/>
                    <a:pt x="1" y="365"/>
                    <a:pt x="0" y="366"/>
                  </a:cubicBezTo>
                  <a:cubicBezTo>
                    <a:pt x="46" y="356"/>
                    <a:pt x="46" y="356"/>
                    <a:pt x="46" y="356"/>
                  </a:cubicBezTo>
                  <a:cubicBezTo>
                    <a:pt x="49" y="352"/>
                    <a:pt x="51" y="348"/>
                    <a:pt x="54" y="343"/>
                  </a:cubicBezTo>
                  <a:cubicBezTo>
                    <a:pt x="57" y="337"/>
                    <a:pt x="61" y="330"/>
                    <a:pt x="64" y="324"/>
                  </a:cubicBezTo>
                  <a:cubicBezTo>
                    <a:pt x="65" y="321"/>
                    <a:pt x="66" y="319"/>
                    <a:pt x="67" y="316"/>
                  </a:cubicBezTo>
                  <a:cubicBezTo>
                    <a:pt x="67" y="315"/>
                    <a:pt x="68" y="314"/>
                    <a:pt x="68" y="313"/>
                  </a:cubicBezTo>
                  <a:cubicBezTo>
                    <a:pt x="69" y="312"/>
                    <a:pt x="70" y="310"/>
                    <a:pt x="70" y="309"/>
                  </a:cubicBezTo>
                  <a:cubicBezTo>
                    <a:pt x="71" y="308"/>
                    <a:pt x="71" y="307"/>
                    <a:pt x="71" y="306"/>
                  </a:cubicBezTo>
                  <a:cubicBezTo>
                    <a:pt x="72" y="304"/>
                    <a:pt x="73" y="302"/>
                    <a:pt x="73" y="301"/>
                  </a:cubicBezTo>
                  <a:cubicBezTo>
                    <a:pt x="74" y="299"/>
                    <a:pt x="74" y="298"/>
                    <a:pt x="75" y="297"/>
                  </a:cubicBezTo>
                  <a:cubicBezTo>
                    <a:pt x="75" y="295"/>
                    <a:pt x="76" y="294"/>
                    <a:pt x="76" y="292"/>
                  </a:cubicBezTo>
                  <a:cubicBezTo>
                    <a:pt x="77" y="289"/>
                    <a:pt x="78" y="287"/>
                    <a:pt x="79" y="284"/>
                  </a:cubicBezTo>
                  <a:cubicBezTo>
                    <a:pt x="80" y="283"/>
                    <a:pt x="80" y="283"/>
                    <a:pt x="80" y="282"/>
                  </a:cubicBezTo>
                  <a:cubicBezTo>
                    <a:pt x="80" y="280"/>
                    <a:pt x="81" y="278"/>
                    <a:pt x="81" y="277"/>
                  </a:cubicBezTo>
                  <a:cubicBezTo>
                    <a:pt x="82" y="275"/>
                    <a:pt x="83" y="273"/>
                    <a:pt x="83" y="271"/>
                  </a:cubicBezTo>
                  <a:cubicBezTo>
                    <a:pt x="83" y="271"/>
                    <a:pt x="83" y="270"/>
                    <a:pt x="84" y="270"/>
                  </a:cubicBezTo>
                  <a:cubicBezTo>
                    <a:pt x="85" y="266"/>
                    <a:pt x="86" y="262"/>
                    <a:pt x="86" y="259"/>
                  </a:cubicBezTo>
                  <a:cubicBezTo>
                    <a:pt x="87" y="258"/>
                    <a:pt x="87" y="258"/>
                    <a:pt x="87" y="258"/>
                  </a:cubicBezTo>
                  <a:cubicBezTo>
                    <a:pt x="88" y="254"/>
                    <a:pt x="88" y="251"/>
                    <a:pt x="89" y="247"/>
                  </a:cubicBezTo>
                  <a:cubicBezTo>
                    <a:pt x="89" y="246"/>
                    <a:pt x="90" y="244"/>
                    <a:pt x="90" y="243"/>
                  </a:cubicBezTo>
                  <a:cubicBezTo>
                    <a:pt x="91" y="241"/>
                    <a:pt x="91" y="239"/>
                    <a:pt x="91" y="237"/>
                  </a:cubicBezTo>
                  <a:cubicBezTo>
                    <a:pt x="92" y="233"/>
                    <a:pt x="93" y="230"/>
                    <a:pt x="93" y="226"/>
                  </a:cubicBezTo>
                  <a:cubicBezTo>
                    <a:pt x="93" y="225"/>
                    <a:pt x="94" y="225"/>
                    <a:pt x="94" y="224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4" y="221"/>
                    <a:pt x="95" y="219"/>
                    <a:pt x="95" y="216"/>
                  </a:cubicBezTo>
                  <a:cubicBezTo>
                    <a:pt x="95" y="215"/>
                    <a:pt x="95" y="214"/>
                    <a:pt x="96" y="213"/>
                  </a:cubicBezTo>
                  <a:cubicBezTo>
                    <a:pt x="96" y="211"/>
                    <a:pt x="96" y="209"/>
                    <a:pt x="96" y="207"/>
                  </a:cubicBezTo>
                  <a:cubicBezTo>
                    <a:pt x="97" y="201"/>
                    <a:pt x="98" y="195"/>
                    <a:pt x="99" y="189"/>
                  </a:cubicBezTo>
                  <a:cubicBezTo>
                    <a:pt x="103" y="147"/>
                    <a:pt x="103" y="104"/>
                    <a:pt x="97" y="62"/>
                  </a:cubicBezTo>
                  <a:lnTo>
                    <a:pt x="227" y="92"/>
                  </a:lnTo>
                  <a:close/>
                  <a:moveTo>
                    <a:pt x="60" y="259"/>
                  </a:moveTo>
                  <a:cubicBezTo>
                    <a:pt x="60" y="260"/>
                    <a:pt x="60" y="260"/>
                    <a:pt x="59" y="261"/>
                  </a:cubicBezTo>
                  <a:cubicBezTo>
                    <a:pt x="60" y="260"/>
                    <a:pt x="60" y="258"/>
                    <a:pt x="61" y="257"/>
                  </a:cubicBezTo>
                  <a:cubicBezTo>
                    <a:pt x="60" y="257"/>
                    <a:pt x="60" y="258"/>
                    <a:pt x="60" y="259"/>
                  </a:cubicBezTo>
                  <a:close/>
                </a:path>
              </a:pathLst>
            </a:custGeom>
            <a:gradFill>
              <a:gsLst>
                <a:gs pos="74000">
                  <a:schemeClr val="accent1"/>
                </a:gs>
                <a:gs pos="2339">
                  <a:schemeClr val="accent2"/>
                </a:gs>
                <a:gs pos="30000">
                  <a:schemeClr val="accent2"/>
                </a:gs>
                <a:gs pos="99000">
                  <a:schemeClr val="accent1"/>
                </a:gs>
              </a:gsLst>
              <a:lin ang="192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9160" name="组合 32"/>
          <p:cNvGrpSpPr>
            <a:grpSpLocks/>
          </p:cNvGrpSpPr>
          <p:nvPr/>
        </p:nvGrpSpPr>
        <p:grpSpPr bwMode="auto">
          <a:xfrm>
            <a:off x="1474788" y="2590800"/>
            <a:ext cx="1741487" cy="2914650"/>
            <a:chOff x="3962401" y="3621088"/>
            <a:chExt cx="1741488" cy="2914651"/>
          </a:xfrm>
        </p:grpSpPr>
        <p:sp>
          <p:nvSpPr>
            <p:cNvPr id="49187" name="Freeform 268"/>
            <p:cNvSpPr>
              <a:spLocks/>
            </p:cNvSpPr>
            <p:nvPr/>
          </p:nvSpPr>
          <p:spPr bwMode="auto">
            <a:xfrm>
              <a:off x="4362451" y="4000501"/>
              <a:ext cx="244475" cy="171450"/>
            </a:xfrm>
            <a:custGeom>
              <a:avLst/>
              <a:gdLst>
                <a:gd name="T0" fmla="*/ 2147483647 w 14"/>
                <a:gd name="T1" fmla="*/ 2147483647 h 10"/>
                <a:gd name="T2" fmla="*/ 2147483647 w 14"/>
                <a:gd name="T3" fmla="*/ 2147483647 h 10"/>
                <a:gd name="T4" fmla="*/ 0 w 14"/>
                <a:gd name="T5" fmla="*/ 2147483647 h 10"/>
                <a:gd name="T6" fmla="*/ 2147483647 w 14"/>
                <a:gd name="T7" fmla="*/ 2147483647 h 10"/>
                <a:gd name="T8" fmla="*/ 2147483647 w 14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0">
                  <a:moveTo>
                    <a:pt x="14" y="5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" y="0"/>
                    <a:pt x="0" y="1"/>
                  </a:cubicBezTo>
                  <a:cubicBezTo>
                    <a:pt x="0" y="1"/>
                    <a:pt x="1" y="9"/>
                    <a:pt x="3" y="9"/>
                  </a:cubicBezTo>
                  <a:cubicBezTo>
                    <a:pt x="5" y="10"/>
                    <a:pt x="13" y="5"/>
                    <a:pt x="14" y="5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8" name="Freeform 269"/>
            <p:cNvSpPr>
              <a:spLocks/>
            </p:cNvSpPr>
            <p:nvPr/>
          </p:nvSpPr>
          <p:spPr bwMode="auto">
            <a:xfrm>
              <a:off x="5443538" y="4033838"/>
              <a:ext cx="260350" cy="293688"/>
            </a:xfrm>
            <a:custGeom>
              <a:avLst/>
              <a:gdLst>
                <a:gd name="T0" fmla="*/ 2147483647 w 15"/>
                <a:gd name="T1" fmla="*/ 2147483647 h 17"/>
                <a:gd name="T2" fmla="*/ 2147483647 w 15"/>
                <a:gd name="T3" fmla="*/ 2147483647 h 17"/>
                <a:gd name="T4" fmla="*/ 2147483647 w 15"/>
                <a:gd name="T5" fmla="*/ 2147483647 h 17"/>
                <a:gd name="T6" fmla="*/ 2147483647 w 15"/>
                <a:gd name="T7" fmla="*/ 2147483647 h 17"/>
                <a:gd name="T8" fmla="*/ 2147483647 w 15"/>
                <a:gd name="T9" fmla="*/ 2147483647 h 17"/>
                <a:gd name="T10" fmla="*/ 2147483647 w 15"/>
                <a:gd name="T11" fmla="*/ 2147483647 h 17"/>
                <a:gd name="T12" fmla="*/ 2147483647 w 15"/>
                <a:gd name="T13" fmla="*/ 2147483647 h 17"/>
                <a:gd name="T14" fmla="*/ 2147483647 w 15"/>
                <a:gd name="T15" fmla="*/ 2147483647 h 17"/>
                <a:gd name="T16" fmla="*/ 2147483647 w 15"/>
                <a:gd name="T17" fmla="*/ 2147483647 h 17"/>
                <a:gd name="T18" fmla="*/ 2147483647 w 15"/>
                <a:gd name="T19" fmla="*/ 2147483647 h 17"/>
                <a:gd name="T20" fmla="*/ 2147483647 w 15"/>
                <a:gd name="T21" fmla="*/ 2147483647 h 17"/>
                <a:gd name="T22" fmla="*/ 2147483647 w 15"/>
                <a:gd name="T23" fmla="*/ 2147483647 h 17"/>
                <a:gd name="T24" fmla="*/ 2147483647 w 15"/>
                <a:gd name="T25" fmla="*/ 2147483647 h 17"/>
                <a:gd name="T26" fmla="*/ 0 w 15"/>
                <a:gd name="T27" fmla="*/ 2147483647 h 17"/>
                <a:gd name="T28" fmla="*/ 2147483647 w 15"/>
                <a:gd name="T29" fmla="*/ 214748364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5" h="17">
                  <a:moveTo>
                    <a:pt x="1" y="16"/>
                  </a:moveTo>
                  <a:cubicBezTo>
                    <a:pt x="1" y="16"/>
                    <a:pt x="3" y="17"/>
                    <a:pt x="4" y="17"/>
                  </a:cubicBezTo>
                  <a:cubicBezTo>
                    <a:pt x="5" y="16"/>
                    <a:pt x="10" y="13"/>
                    <a:pt x="10" y="13"/>
                  </a:cubicBezTo>
                  <a:cubicBezTo>
                    <a:pt x="10" y="13"/>
                    <a:pt x="10" y="11"/>
                    <a:pt x="11" y="10"/>
                  </a:cubicBezTo>
                  <a:cubicBezTo>
                    <a:pt x="12" y="9"/>
                    <a:pt x="14" y="7"/>
                    <a:pt x="13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3" y="5"/>
                  </a:cubicBezTo>
                  <a:cubicBezTo>
                    <a:pt x="13" y="5"/>
                    <a:pt x="15" y="2"/>
                    <a:pt x="15" y="1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0" y="3"/>
                    <a:pt x="10" y="3"/>
                  </a:cubicBezTo>
                  <a:cubicBezTo>
                    <a:pt x="9" y="5"/>
                    <a:pt x="8" y="7"/>
                    <a:pt x="7" y="8"/>
                  </a:cubicBezTo>
                  <a:cubicBezTo>
                    <a:pt x="7" y="8"/>
                    <a:pt x="5" y="9"/>
                    <a:pt x="3" y="11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2"/>
                    <a:pt x="0" y="15"/>
                    <a:pt x="1" y="16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9" name="Freeform 270"/>
            <p:cNvSpPr>
              <a:spLocks/>
            </p:cNvSpPr>
            <p:nvPr/>
          </p:nvSpPr>
          <p:spPr bwMode="auto">
            <a:xfrm>
              <a:off x="5461001" y="4051301"/>
              <a:ext cx="242888" cy="276225"/>
            </a:xfrm>
            <a:custGeom>
              <a:avLst/>
              <a:gdLst>
                <a:gd name="T0" fmla="*/ 2147483647 w 14"/>
                <a:gd name="T1" fmla="*/ 0 h 16"/>
                <a:gd name="T2" fmla="*/ 2147483647 w 14"/>
                <a:gd name="T3" fmla="*/ 0 h 16"/>
                <a:gd name="T4" fmla="*/ 2147483647 w 14"/>
                <a:gd name="T5" fmla="*/ 2147483647 h 16"/>
                <a:gd name="T6" fmla="*/ 2147483647 w 14"/>
                <a:gd name="T7" fmla="*/ 2147483647 h 16"/>
                <a:gd name="T8" fmla="*/ 2147483647 w 14"/>
                <a:gd name="T9" fmla="*/ 2147483647 h 16"/>
                <a:gd name="T10" fmla="*/ 2147483647 w 14"/>
                <a:gd name="T11" fmla="*/ 2147483647 h 16"/>
                <a:gd name="T12" fmla="*/ 2147483647 w 14"/>
                <a:gd name="T13" fmla="*/ 2147483647 h 16"/>
                <a:gd name="T14" fmla="*/ 0 w 14"/>
                <a:gd name="T15" fmla="*/ 2147483647 h 16"/>
                <a:gd name="T16" fmla="*/ 0 w 14"/>
                <a:gd name="T17" fmla="*/ 2147483647 h 16"/>
                <a:gd name="T18" fmla="*/ 0 w 14"/>
                <a:gd name="T19" fmla="*/ 2147483647 h 16"/>
                <a:gd name="T20" fmla="*/ 2147483647 w 14"/>
                <a:gd name="T21" fmla="*/ 2147483647 h 16"/>
                <a:gd name="T22" fmla="*/ 2147483647 w 14"/>
                <a:gd name="T23" fmla="*/ 2147483647 h 16"/>
                <a:gd name="T24" fmla="*/ 2147483647 w 14"/>
                <a:gd name="T25" fmla="*/ 2147483647 h 16"/>
                <a:gd name="T26" fmla="*/ 2147483647 w 14"/>
                <a:gd name="T27" fmla="*/ 2147483647 h 16"/>
                <a:gd name="T28" fmla="*/ 2147483647 w 14"/>
                <a:gd name="T29" fmla="*/ 2147483647 h 16"/>
                <a:gd name="T30" fmla="*/ 2147483647 w 14"/>
                <a:gd name="T31" fmla="*/ 2147483647 h 16"/>
                <a:gd name="T32" fmla="*/ 2147483647 w 14"/>
                <a:gd name="T33" fmla="*/ 0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4" y="1"/>
                    <a:pt x="11" y="4"/>
                    <a:pt x="11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6"/>
                    <a:pt x="11" y="7"/>
                  </a:cubicBezTo>
                  <a:cubicBezTo>
                    <a:pt x="10" y="8"/>
                    <a:pt x="8" y="11"/>
                    <a:pt x="8" y="11"/>
                  </a:cubicBezTo>
                  <a:cubicBezTo>
                    <a:pt x="8" y="11"/>
                    <a:pt x="6" y="13"/>
                    <a:pt x="3" y="14"/>
                  </a:cubicBezTo>
                  <a:cubicBezTo>
                    <a:pt x="1" y="16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6"/>
                    <a:pt x="3" y="16"/>
                  </a:cubicBezTo>
                  <a:cubicBezTo>
                    <a:pt x="4" y="15"/>
                    <a:pt x="9" y="12"/>
                    <a:pt x="9" y="12"/>
                  </a:cubicBezTo>
                  <a:cubicBezTo>
                    <a:pt x="9" y="12"/>
                    <a:pt x="9" y="10"/>
                    <a:pt x="10" y="9"/>
                  </a:cubicBezTo>
                  <a:cubicBezTo>
                    <a:pt x="11" y="8"/>
                    <a:pt x="13" y="6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2" y="4"/>
                    <a:pt x="14" y="1"/>
                    <a:pt x="1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0" name="Freeform 271"/>
            <p:cNvSpPr>
              <a:spLocks/>
            </p:cNvSpPr>
            <p:nvPr/>
          </p:nvSpPr>
          <p:spPr bwMode="auto">
            <a:xfrm>
              <a:off x="5600701" y="4138613"/>
              <a:ext cx="52388" cy="68263"/>
            </a:xfrm>
            <a:custGeom>
              <a:avLst/>
              <a:gdLst>
                <a:gd name="T0" fmla="*/ 0 w 3"/>
                <a:gd name="T1" fmla="*/ 2147483647 h 4"/>
                <a:gd name="T2" fmla="*/ 2147483647 w 3"/>
                <a:gd name="T3" fmla="*/ 2147483647 h 4"/>
                <a:gd name="T4" fmla="*/ 2147483647 w 3"/>
                <a:gd name="T5" fmla="*/ 0 h 4"/>
                <a:gd name="T6" fmla="*/ 0 w 3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2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1" name="Freeform 272"/>
            <p:cNvSpPr>
              <a:spLocks/>
            </p:cNvSpPr>
            <p:nvPr/>
          </p:nvSpPr>
          <p:spPr bwMode="auto">
            <a:xfrm>
              <a:off x="5600701" y="4068763"/>
              <a:ext cx="69850" cy="69850"/>
            </a:xfrm>
            <a:custGeom>
              <a:avLst/>
              <a:gdLst>
                <a:gd name="T0" fmla="*/ 0 w 4"/>
                <a:gd name="T1" fmla="*/ 2147483647 h 4"/>
                <a:gd name="T2" fmla="*/ 2147483647 w 4"/>
                <a:gd name="T3" fmla="*/ 2147483647 h 4"/>
                <a:gd name="T4" fmla="*/ 2147483647 w 4"/>
                <a:gd name="T5" fmla="*/ 0 h 4"/>
                <a:gd name="T6" fmla="*/ 2147483647 w 4"/>
                <a:gd name="T7" fmla="*/ 2147483647 h 4"/>
                <a:gd name="T8" fmla="*/ 0 w 4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2" name="Freeform 273"/>
            <p:cNvSpPr>
              <a:spLocks/>
            </p:cNvSpPr>
            <p:nvPr/>
          </p:nvSpPr>
          <p:spPr bwMode="auto">
            <a:xfrm>
              <a:off x="5495926" y="4171951"/>
              <a:ext cx="69850" cy="155575"/>
            </a:xfrm>
            <a:custGeom>
              <a:avLst/>
              <a:gdLst>
                <a:gd name="T0" fmla="*/ 2147483647 w 4"/>
                <a:gd name="T1" fmla="*/ 0 h 9"/>
                <a:gd name="T2" fmla="*/ 0 w 4"/>
                <a:gd name="T3" fmla="*/ 2147483647 h 9"/>
                <a:gd name="T4" fmla="*/ 2147483647 w 4"/>
                <a:gd name="T5" fmla="*/ 2147483647 h 9"/>
                <a:gd name="T6" fmla="*/ 2147483647 w 4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9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4" y="4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3" name="Freeform 274"/>
            <p:cNvSpPr>
              <a:spLocks/>
            </p:cNvSpPr>
            <p:nvPr/>
          </p:nvSpPr>
          <p:spPr bwMode="auto">
            <a:xfrm>
              <a:off x="4084638" y="4983163"/>
              <a:ext cx="139700" cy="206375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2147483647 h 12"/>
                <a:gd name="T4" fmla="*/ 2147483647 w 8"/>
                <a:gd name="T5" fmla="*/ 2147483647 h 12"/>
                <a:gd name="T6" fmla="*/ 2147483647 w 8"/>
                <a:gd name="T7" fmla="*/ 0 h 12"/>
                <a:gd name="T8" fmla="*/ 0 w 8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cubicBezTo>
                    <a:pt x="0" y="0"/>
                    <a:pt x="0" y="9"/>
                    <a:pt x="0" y="10"/>
                  </a:cubicBezTo>
                  <a:cubicBezTo>
                    <a:pt x="1" y="11"/>
                    <a:pt x="8" y="12"/>
                    <a:pt x="8" y="1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4" name="Freeform 275"/>
            <p:cNvSpPr>
              <a:spLocks/>
            </p:cNvSpPr>
            <p:nvPr/>
          </p:nvSpPr>
          <p:spPr bwMode="auto">
            <a:xfrm>
              <a:off x="4362451" y="3879851"/>
              <a:ext cx="209550" cy="258763"/>
            </a:xfrm>
            <a:custGeom>
              <a:avLst/>
              <a:gdLst>
                <a:gd name="T0" fmla="*/ 2147483647 w 12"/>
                <a:gd name="T1" fmla="*/ 2147483647 h 15"/>
                <a:gd name="T2" fmla="*/ 2147483647 w 12"/>
                <a:gd name="T3" fmla="*/ 2147483647 h 15"/>
                <a:gd name="T4" fmla="*/ 2147483647 w 12"/>
                <a:gd name="T5" fmla="*/ 2147483647 h 15"/>
                <a:gd name="T6" fmla="*/ 2147483647 w 12"/>
                <a:gd name="T7" fmla="*/ 2147483647 h 15"/>
                <a:gd name="T8" fmla="*/ 0 w 12"/>
                <a:gd name="T9" fmla="*/ 2147483647 h 15"/>
                <a:gd name="T10" fmla="*/ 0 w 12"/>
                <a:gd name="T11" fmla="*/ 2147483647 h 15"/>
                <a:gd name="T12" fmla="*/ 2147483647 w 12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5">
                  <a:moveTo>
                    <a:pt x="12" y="7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7" y="14"/>
                    <a:pt x="6" y="15"/>
                  </a:cubicBezTo>
                  <a:cubicBezTo>
                    <a:pt x="5" y="15"/>
                    <a:pt x="2" y="13"/>
                    <a:pt x="2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4"/>
                    <a:pt x="0" y="2"/>
                  </a:cubicBezTo>
                  <a:cubicBezTo>
                    <a:pt x="0" y="0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5" name="Freeform 276"/>
            <p:cNvSpPr>
              <a:spLocks/>
            </p:cNvSpPr>
            <p:nvPr/>
          </p:nvSpPr>
          <p:spPr bwMode="auto">
            <a:xfrm>
              <a:off x="4379913" y="3965576"/>
              <a:ext cx="157163" cy="173038"/>
            </a:xfrm>
            <a:custGeom>
              <a:avLst/>
              <a:gdLst>
                <a:gd name="T0" fmla="*/ 2147483647 w 9"/>
                <a:gd name="T1" fmla="*/ 0 h 10"/>
                <a:gd name="T2" fmla="*/ 2147483647 w 9"/>
                <a:gd name="T3" fmla="*/ 2147483647 h 10"/>
                <a:gd name="T4" fmla="*/ 2147483647 w 9"/>
                <a:gd name="T5" fmla="*/ 2147483647 h 10"/>
                <a:gd name="T6" fmla="*/ 2147483647 w 9"/>
                <a:gd name="T7" fmla="*/ 2147483647 h 10"/>
                <a:gd name="T8" fmla="*/ 2147483647 w 9"/>
                <a:gd name="T9" fmla="*/ 2147483647 h 10"/>
                <a:gd name="T10" fmla="*/ 0 w 9"/>
                <a:gd name="T11" fmla="*/ 2147483647 h 10"/>
                <a:gd name="T12" fmla="*/ 2147483647 w 9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1" y="0"/>
                    <a:pt x="3" y="3"/>
                    <a:pt x="3" y="4"/>
                  </a:cubicBezTo>
                  <a:cubicBezTo>
                    <a:pt x="4" y="5"/>
                    <a:pt x="7" y="6"/>
                    <a:pt x="9" y="6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4" y="10"/>
                    <a:pt x="1" y="8"/>
                    <a:pt x="1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6" name="Freeform 277"/>
            <p:cNvSpPr>
              <a:spLocks/>
            </p:cNvSpPr>
            <p:nvPr/>
          </p:nvSpPr>
          <p:spPr bwMode="auto">
            <a:xfrm>
              <a:off x="4310063" y="3621088"/>
              <a:ext cx="296863" cy="309563"/>
            </a:xfrm>
            <a:custGeom>
              <a:avLst/>
              <a:gdLst>
                <a:gd name="T0" fmla="*/ 2147483647 w 17"/>
                <a:gd name="T1" fmla="*/ 2147483647 h 18"/>
                <a:gd name="T2" fmla="*/ 2147483647 w 17"/>
                <a:gd name="T3" fmla="*/ 2147483647 h 18"/>
                <a:gd name="T4" fmla="*/ 2147483647 w 17"/>
                <a:gd name="T5" fmla="*/ 2147483647 h 18"/>
                <a:gd name="T6" fmla="*/ 2147483647 w 17"/>
                <a:gd name="T7" fmla="*/ 2147483647 h 18"/>
                <a:gd name="T8" fmla="*/ 2147483647 w 17"/>
                <a:gd name="T9" fmla="*/ 2147483647 h 18"/>
                <a:gd name="T10" fmla="*/ 0 w 17"/>
                <a:gd name="T11" fmla="*/ 2147483647 h 18"/>
                <a:gd name="T12" fmla="*/ 2147483647 w 17"/>
                <a:gd name="T13" fmla="*/ 2147483647 h 18"/>
                <a:gd name="T14" fmla="*/ 2147483647 w 17"/>
                <a:gd name="T15" fmla="*/ 214748364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" h="18">
                  <a:moveTo>
                    <a:pt x="16" y="6"/>
                  </a:moveTo>
                  <a:cubicBezTo>
                    <a:pt x="16" y="6"/>
                    <a:pt x="17" y="5"/>
                    <a:pt x="17" y="4"/>
                  </a:cubicBezTo>
                  <a:cubicBezTo>
                    <a:pt x="17" y="4"/>
                    <a:pt x="15" y="1"/>
                    <a:pt x="13" y="1"/>
                  </a:cubicBezTo>
                  <a:cubicBezTo>
                    <a:pt x="11" y="0"/>
                    <a:pt x="6" y="1"/>
                    <a:pt x="6" y="1"/>
                  </a:cubicBezTo>
                  <a:cubicBezTo>
                    <a:pt x="6" y="1"/>
                    <a:pt x="2" y="3"/>
                    <a:pt x="1" y="5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0" y="10"/>
                    <a:pt x="0" y="14"/>
                    <a:pt x="2" y="16"/>
                  </a:cubicBezTo>
                  <a:cubicBezTo>
                    <a:pt x="2" y="16"/>
                    <a:pt x="7" y="18"/>
                    <a:pt x="16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7" name="Freeform 278"/>
            <p:cNvSpPr>
              <a:spLocks/>
            </p:cNvSpPr>
            <p:nvPr/>
          </p:nvSpPr>
          <p:spPr bwMode="auto">
            <a:xfrm>
              <a:off x="4310063" y="3706813"/>
              <a:ext cx="331788" cy="327025"/>
            </a:xfrm>
            <a:custGeom>
              <a:avLst/>
              <a:gdLst>
                <a:gd name="T0" fmla="*/ 2147483647 w 19"/>
                <a:gd name="T1" fmla="*/ 2147483647 h 19"/>
                <a:gd name="T2" fmla="*/ 2147483647 w 19"/>
                <a:gd name="T3" fmla="*/ 2147483647 h 19"/>
                <a:gd name="T4" fmla="*/ 2147483647 w 19"/>
                <a:gd name="T5" fmla="*/ 2147483647 h 19"/>
                <a:gd name="T6" fmla="*/ 2147483647 w 19"/>
                <a:gd name="T7" fmla="*/ 2147483647 h 19"/>
                <a:gd name="T8" fmla="*/ 2147483647 w 19"/>
                <a:gd name="T9" fmla="*/ 2147483647 h 19"/>
                <a:gd name="T10" fmla="*/ 2147483647 w 19"/>
                <a:gd name="T11" fmla="*/ 2147483647 h 19"/>
                <a:gd name="T12" fmla="*/ 2147483647 w 19"/>
                <a:gd name="T13" fmla="*/ 2147483647 h 19"/>
                <a:gd name="T14" fmla="*/ 2147483647 w 19"/>
                <a:gd name="T15" fmla="*/ 2147483647 h 19"/>
                <a:gd name="T16" fmla="*/ 2147483647 w 19"/>
                <a:gd name="T17" fmla="*/ 2147483647 h 19"/>
                <a:gd name="T18" fmla="*/ 2147483647 w 19"/>
                <a:gd name="T19" fmla="*/ 2147483647 h 19"/>
                <a:gd name="T20" fmla="*/ 2147483647 w 19"/>
                <a:gd name="T21" fmla="*/ 2147483647 h 19"/>
                <a:gd name="T22" fmla="*/ 2147483647 w 19"/>
                <a:gd name="T23" fmla="*/ 2147483647 h 19"/>
                <a:gd name="T24" fmla="*/ 2147483647 w 19"/>
                <a:gd name="T25" fmla="*/ 2147483647 h 19"/>
                <a:gd name="T26" fmla="*/ 2147483647 w 19"/>
                <a:gd name="T27" fmla="*/ 2147483647 h 19"/>
                <a:gd name="T28" fmla="*/ 2147483647 w 19"/>
                <a:gd name="T29" fmla="*/ 2147483647 h 19"/>
                <a:gd name="T30" fmla="*/ 2147483647 w 19"/>
                <a:gd name="T31" fmla="*/ 2147483647 h 19"/>
                <a:gd name="T32" fmla="*/ 2147483647 w 19"/>
                <a:gd name="T33" fmla="*/ 2147483647 h 19"/>
                <a:gd name="T34" fmla="*/ 2147483647 w 19"/>
                <a:gd name="T35" fmla="*/ 2147483647 h 19"/>
                <a:gd name="T36" fmla="*/ 2147483647 w 19"/>
                <a:gd name="T37" fmla="*/ 2147483647 h 19"/>
                <a:gd name="T38" fmla="*/ 2147483647 w 19"/>
                <a:gd name="T39" fmla="*/ 2147483647 h 1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" h="19">
                  <a:moveTo>
                    <a:pt x="15" y="18"/>
                  </a:move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10" y="0"/>
                    <a:pt x="14" y="0"/>
                    <a:pt x="16" y="1"/>
                  </a:cubicBezTo>
                  <a:cubicBezTo>
                    <a:pt x="16" y="1"/>
                    <a:pt x="18" y="3"/>
                    <a:pt x="18" y="5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7" y="7"/>
                    <a:pt x="19" y="8"/>
                    <a:pt x="18" y="11"/>
                  </a:cubicBezTo>
                  <a:cubicBezTo>
                    <a:pt x="18" y="13"/>
                    <a:pt x="17" y="15"/>
                    <a:pt x="16" y="16"/>
                  </a:cubicBezTo>
                  <a:cubicBezTo>
                    <a:pt x="16" y="17"/>
                    <a:pt x="16" y="18"/>
                    <a:pt x="15" y="1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8" name="Freeform 279"/>
            <p:cNvSpPr>
              <a:spLocks/>
            </p:cNvSpPr>
            <p:nvPr/>
          </p:nvSpPr>
          <p:spPr bwMode="auto">
            <a:xfrm>
              <a:off x="4310063" y="3706813"/>
              <a:ext cx="279400" cy="327025"/>
            </a:xfrm>
            <a:custGeom>
              <a:avLst/>
              <a:gdLst>
                <a:gd name="T0" fmla="*/ 2147483647 w 16"/>
                <a:gd name="T1" fmla="*/ 2147483647 h 19"/>
                <a:gd name="T2" fmla="*/ 2147483647 w 16"/>
                <a:gd name="T3" fmla="*/ 2147483647 h 19"/>
                <a:gd name="T4" fmla="*/ 2147483647 w 16"/>
                <a:gd name="T5" fmla="*/ 2147483647 h 19"/>
                <a:gd name="T6" fmla="*/ 2147483647 w 16"/>
                <a:gd name="T7" fmla="*/ 2147483647 h 19"/>
                <a:gd name="T8" fmla="*/ 2147483647 w 16"/>
                <a:gd name="T9" fmla="*/ 2147483647 h 19"/>
                <a:gd name="T10" fmla="*/ 2147483647 w 16"/>
                <a:gd name="T11" fmla="*/ 2147483647 h 19"/>
                <a:gd name="T12" fmla="*/ 2147483647 w 16"/>
                <a:gd name="T13" fmla="*/ 2147483647 h 19"/>
                <a:gd name="T14" fmla="*/ 2147483647 w 16"/>
                <a:gd name="T15" fmla="*/ 2147483647 h 19"/>
                <a:gd name="T16" fmla="*/ 2147483647 w 16"/>
                <a:gd name="T17" fmla="*/ 0 h 19"/>
                <a:gd name="T18" fmla="*/ 2147483647 w 16"/>
                <a:gd name="T19" fmla="*/ 2147483647 h 19"/>
                <a:gd name="T20" fmla="*/ 2147483647 w 16"/>
                <a:gd name="T21" fmla="*/ 2147483647 h 19"/>
                <a:gd name="T22" fmla="*/ 2147483647 w 16"/>
                <a:gd name="T23" fmla="*/ 2147483647 h 19"/>
                <a:gd name="T24" fmla="*/ 2147483647 w 16"/>
                <a:gd name="T25" fmla="*/ 2147483647 h 19"/>
                <a:gd name="T26" fmla="*/ 2147483647 w 16"/>
                <a:gd name="T27" fmla="*/ 2147483647 h 19"/>
                <a:gd name="T28" fmla="*/ 2147483647 w 16"/>
                <a:gd name="T29" fmla="*/ 2147483647 h 19"/>
                <a:gd name="T30" fmla="*/ 2147483647 w 16"/>
                <a:gd name="T31" fmla="*/ 2147483647 h 19"/>
                <a:gd name="T32" fmla="*/ 2147483647 w 16"/>
                <a:gd name="T33" fmla="*/ 2147483647 h 19"/>
                <a:gd name="T34" fmla="*/ 2147483647 w 16"/>
                <a:gd name="T35" fmla="*/ 2147483647 h 19"/>
                <a:gd name="T36" fmla="*/ 2147483647 w 16"/>
                <a:gd name="T37" fmla="*/ 2147483647 h 19"/>
                <a:gd name="T38" fmla="*/ 2147483647 w 16"/>
                <a:gd name="T39" fmla="*/ 2147483647 h 19"/>
                <a:gd name="T40" fmla="*/ 2147483647 w 16"/>
                <a:gd name="T41" fmla="*/ 2147483647 h 19"/>
                <a:gd name="T42" fmla="*/ 2147483647 w 16"/>
                <a:gd name="T43" fmla="*/ 2147483647 h 19"/>
                <a:gd name="T44" fmla="*/ 2147483647 w 16"/>
                <a:gd name="T45" fmla="*/ 2147483647 h 19"/>
                <a:gd name="T46" fmla="*/ 2147483647 w 16"/>
                <a:gd name="T47" fmla="*/ 2147483647 h 19"/>
                <a:gd name="T48" fmla="*/ 2147483647 w 16"/>
                <a:gd name="T49" fmla="*/ 2147483647 h 1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6" h="19">
                  <a:moveTo>
                    <a:pt x="1" y="7"/>
                  </a:move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2"/>
                    <a:pt x="12" y="5"/>
                    <a:pt x="12" y="5"/>
                  </a:cubicBez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0" y="12"/>
                    <a:pt x="11" y="14"/>
                    <a:pt x="11" y="15"/>
                  </a:cubicBezTo>
                  <a:cubicBezTo>
                    <a:pt x="11" y="16"/>
                    <a:pt x="12" y="17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9" name="Freeform 280"/>
            <p:cNvSpPr>
              <a:spLocks/>
            </p:cNvSpPr>
            <p:nvPr/>
          </p:nvSpPr>
          <p:spPr bwMode="auto">
            <a:xfrm>
              <a:off x="4154488" y="5776913"/>
              <a:ext cx="190500" cy="85725"/>
            </a:xfrm>
            <a:custGeom>
              <a:avLst/>
              <a:gdLst>
                <a:gd name="T0" fmla="*/ 2147483647 w 11"/>
                <a:gd name="T1" fmla="*/ 2147483647 h 5"/>
                <a:gd name="T2" fmla="*/ 2147483647 w 11"/>
                <a:gd name="T3" fmla="*/ 0 h 5"/>
                <a:gd name="T4" fmla="*/ 2147483647 w 11"/>
                <a:gd name="T5" fmla="*/ 2147483647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5">
                  <a:moveTo>
                    <a:pt x="5" y="5"/>
                  </a:moveTo>
                  <a:cubicBezTo>
                    <a:pt x="10" y="5"/>
                    <a:pt x="11" y="0"/>
                    <a:pt x="6" y="0"/>
                  </a:cubicBezTo>
                  <a:cubicBezTo>
                    <a:pt x="2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0" name="Freeform 281"/>
            <p:cNvSpPr>
              <a:spLocks/>
            </p:cNvSpPr>
            <p:nvPr/>
          </p:nvSpPr>
          <p:spPr bwMode="auto">
            <a:xfrm>
              <a:off x="4067176" y="6345238"/>
              <a:ext cx="225425" cy="190500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2147483647 h 11"/>
                <a:gd name="T8" fmla="*/ 2147483647 w 13"/>
                <a:gd name="T9" fmla="*/ 2147483647 h 11"/>
                <a:gd name="T10" fmla="*/ 2147483647 w 1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" h="11">
                  <a:moveTo>
                    <a:pt x="4" y="0"/>
                  </a:moveTo>
                  <a:cubicBezTo>
                    <a:pt x="4" y="0"/>
                    <a:pt x="0" y="6"/>
                    <a:pt x="0" y="10"/>
                  </a:cubicBezTo>
                  <a:cubicBezTo>
                    <a:pt x="0" y="10"/>
                    <a:pt x="11" y="11"/>
                    <a:pt x="11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7"/>
                    <a:pt x="1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1" name="Freeform 282"/>
            <p:cNvSpPr>
              <a:spLocks/>
            </p:cNvSpPr>
            <p:nvPr/>
          </p:nvSpPr>
          <p:spPr bwMode="auto">
            <a:xfrm>
              <a:off x="4676776" y="6311901"/>
              <a:ext cx="261938" cy="223838"/>
            </a:xfrm>
            <a:custGeom>
              <a:avLst/>
              <a:gdLst>
                <a:gd name="T0" fmla="*/ 2147483647 w 15"/>
                <a:gd name="T1" fmla="*/ 2147483647 h 13"/>
                <a:gd name="T2" fmla="*/ 2147483647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2147483647 h 13"/>
                <a:gd name="T8" fmla="*/ 2147483647 w 15"/>
                <a:gd name="T9" fmla="*/ 2147483647 h 13"/>
                <a:gd name="T10" fmla="*/ 2147483647 w 15"/>
                <a:gd name="T11" fmla="*/ 2147483647 h 13"/>
                <a:gd name="T12" fmla="*/ 2147483647 w 15"/>
                <a:gd name="T13" fmla="*/ 2147483647 h 13"/>
                <a:gd name="T14" fmla="*/ 2147483647 w 15"/>
                <a:gd name="T15" fmla="*/ 2147483647 h 13"/>
                <a:gd name="T16" fmla="*/ 2147483647 w 15"/>
                <a:gd name="T17" fmla="*/ 2147483647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3">
                  <a:moveTo>
                    <a:pt x="1" y="2"/>
                  </a:moveTo>
                  <a:cubicBezTo>
                    <a:pt x="1" y="2"/>
                    <a:pt x="0" y="6"/>
                    <a:pt x="1" y="7"/>
                  </a:cubicBezTo>
                  <a:cubicBezTo>
                    <a:pt x="1" y="7"/>
                    <a:pt x="3" y="9"/>
                    <a:pt x="5" y="9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13" y="13"/>
                    <a:pt x="15" y="1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5"/>
                    <a:pt x="10" y="2"/>
                  </a:cubicBezTo>
                  <a:cubicBezTo>
                    <a:pt x="9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2" name="Freeform 283"/>
            <p:cNvSpPr>
              <a:spLocks/>
            </p:cNvSpPr>
            <p:nvPr/>
          </p:nvSpPr>
          <p:spPr bwMode="auto">
            <a:xfrm>
              <a:off x="4084638" y="4810126"/>
              <a:ext cx="819150" cy="1622425"/>
            </a:xfrm>
            <a:custGeom>
              <a:avLst/>
              <a:gdLst>
                <a:gd name="T0" fmla="*/ 2147483647 w 47"/>
                <a:gd name="T1" fmla="*/ 2147483647 h 94"/>
                <a:gd name="T2" fmla="*/ 2147483647 w 47"/>
                <a:gd name="T3" fmla="*/ 2147483647 h 94"/>
                <a:gd name="T4" fmla="*/ 2147483647 w 47"/>
                <a:gd name="T5" fmla="*/ 2147483647 h 94"/>
                <a:gd name="T6" fmla="*/ 2147483647 w 47"/>
                <a:gd name="T7" fmla="*/ 2147483647 h 94"/>
                <a:gd name="T8" fmla="*/ 2147483647 w 47"/>
                <a:gd name="T9" fmla="*/ 2147483647 h 94"/>
                <a:gd name="T10" fmla="*/ 2147483647 w 47"/>
                <a:gd name="T11" fmla="*/ 2147483647 h 94"/>
                <a:gd name="T12" fmla="*/ 2147483647 w 47"/>
                <a:gd name="T13" fmla="*/ 2147483647 h 94"/>
                <a:gd name="T14" fmla="*/ 2147483647 w 47"/>
                <a:gd name="T15" fmla="*/ 2147483647 h 94"/>
                <a:gd name="T16" fmla="*/ 2147483647 w 47"/>
                <a:gd name="T17" fmla="*/ 2147483647 h 94"/>
                <a:gd name="T18" fmla="*/ 2147483647 w 47"/>
                <a:gd name="T19" fmla="*/ 2147483647 h 94"/>
                <a:gd name="T20" fmla="*/ 2147483647 w 47"/>
                <a:gd name="T21" fmla="*/ 2147483647 h 94"/>
                <a:gd name="T22" fmla="*/ 2147483647 w 47"/>
                <a:gd name="T23" fmla="*/ 2147483647 h 94"/>
                <a:gd name="T24" fmla="*/ 2147483647 w 47"/>
                <a:gd name="T25" fmla="*/ 2147483647 h 94"/>
                <a:gd name="T26" fmla="*/ 2147483647 w 47"/>
                <a:gd name="T27" fmla="*/ 2147483647 h 94"/>
                <a:gd name="T28" fmla="*/ 2147483647 w 47"/>
                <a:gd name="T29" fmla="*/ 2147483647 h 94"/>
                <a:gd name="T30" fmla="*/ 2147483647 w 47"/>
                <a:gd name="T31" fmla="*/ 2147483647 h 94"/>
                <a:gd name="T32" fmla="*/ 2147483647 w 47"/>
                <a:gd name="T33" fmla="*/ 0 h 94"/>
                <a:gd name="T34" fmla="*/ 2147483647 w 47"/>
                <a:gd name="T35" fmla="*/ 2147483647 h 94"/>
                <a:gd name="T36" fmla="*/ 2147483647 w 47"/>
                <a:gd name="T37" fmla="*/ 2147483647 h 94"/>
                <a:gd name="T38" fmla="*/ 2147483647 w 47"/>
                <a:gd name="T39" fmla="*/ 2147483647 h 94"/>
                <a:gd name="T40" fmla="*/ 2147483647 w 47"/>
                <a:gd name="T41" fmla="*/ 2147483647 h 94"/>
                <a:gd name="T42" fmla="*/ 2147483647 w 47"/>
                <a:gd name="T43" fmla="*/ 2147483647 h 94"/>
                <a:gd name="T44" fmla="*/ 2147483647 w 47"/>
                <a:gd name="T45" fmla="*/ 2147483647 h 94"/>
                <a:gd name="T46" fmla="*/ 2147483647 w 47"/>
                <a:gd name="T47" fmla="*/ 2147483647 h 9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7" h="94">
                  <a:moveTo>
                    <a:pt x="3" y="90"/>
                  </a:moveTo>
                  <a:cubicBezTo>
                    <a:pt x="3" y="90"/>
                    <a:pt x="12" y="92"/>
                    <a:pt x="13" y="89"/>
                  </a:cubicBezTo>
                  <a:cubicBezTo>
                    <a:pt x="14" y="86"/>
                    <a:pt x="12" y="79"/>
                    <a:pt x="12" y="79"/>
                  </a:cubicBezTo>
                  <a:cubicBezTo>
                    <a:pt x="12" y="79"/>
                    <a:pt x="17" y="49"/>
                    <a:pt x="17" y="48"/>
                  </a:cubicBezTo>
                  <a:cubicBezTo>
                    <a:pt x="18" y="48"/>
                    <a:pt x="21" y="36"/>
                    <a:pt x="23" y="27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9" y="83"/>
                    <a:pt x="35" y="89"/>
                  </a:cubicBezTo>
                  <a:cubicBezTo>
                    <a:pt x="35" y="89"/>
                    <a:pt x="41" y="94"/>
                    <a:pt x="45" y="91"/>
                  </a:cubicBezTo>
                  <a:cubicBezTo>
                    <a:pt x="45" y="91"/>
                    <a:pt x="47" y="89"/>
                    <a:pt x="45" y="82"/>
                  </a:cubicBezTo>
                  <a:cubicBezTo>
                    <a:pt x="45" y="82"/>
                    <a:pt x="46" y="71"/>
                    <a:pt x="44" y="66"/>
                  </a:cubicBezTo>
                  <a:cubicBezTo>
                    <a:pt x="44" y="66"/>
                    <a:pt x="43" y="48"/>
                    <a:pt x="43" y="44"/>
                  </a:cubicBezTo>
                  <a:cubicBezTo>
                    <a:pt x="43" y="40"/>
                    <a:pt x="41" y="21"/>
                    <a:pt x="42" y="18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2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4" y="11"/>
                    <a:pt x="3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3" y="36"/>
                    <a:pt x="5" y="41"/>
                  </a:cubicBezTo>
                  <a:cubicBezTo>
                    <a:pt x="5" y="41"/>
                    <a:pt x="2" y="65"/>
                    <a:pt x="3" y="70"/>
                  </a:cubicBezTo>
                  <a:cubicBezTo>
                    <a:pt x="3" y="70"/>
                    <a:pt x="0" y="81"/>
                    <a:pt x="1" y="83"/>
                  </a:cubicBezTo>
                  <a:cubicBezTo>
                    <a:pt x="2" y="86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3" name="Rectangle 284"/>
            <p:cNvSpPr>
              <a:spLocks noChangeArrowheads="1"/>
            </p:cNvSpPr>
            <p:nvPr/>
          </p:nvSpPr>
          <p:spPr bwMode="auto">
            <a:xfrm>
              <a:off x="4606926" y="5053013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9204" name="Freeform 285"/>
            <p:cNvSpPr>
              <a:spLocks/>
            </p:cNvSpPr>
            <p:nvPr/>
          </p:nvSpPr>
          <p:spPr bwMode="auto">
            <a:xfrm>
              <a:off x="4711701" y="5121276"/>
              <a:ext cx="17463" cy="0"/>
            </a:xfrm>
            <a:custGeom>
              <a:avLst/>
              <a:gdLst>
                <a:gd name="T0" fmla="*/ 0 w 1"/>
                <a:gd name="T1" fmla="*/ 214748364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5" name="Freeform 286"/>
            <p:cNvSpPr>
              <a:spLocks/>
            </p:cNvSpPr>
            <p:nvPr/>
          </p:nvSpPr>
          <p:spPr bwMode="auto">
            <a:xfrm>
              <a:off x="4711701" y="5241926"/>
              <a:ext cx="17463" cy="0"/>
            </a:xfrm>
            <a:custGeom>
              <a:avLst/>
              <a:gdLst>
                <a:gd name="T0" fmla="*/ 0 w 1"/>
                <a:gd name="T1" fmla="*/ 214748364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6" name="Freeform 287"/>
            <p:cNvSpPr>
              <a:spLocks/>
            </p:cNvSpPr>
            <p:nvPr/>
          </p:nvSpPr>
          <p:spPr bwMode="auto">
            <a:xfrm>
              <a:off x="4137026" y="4948238"/>
              <a:ext cx="679450" cy="1449388"/>
            </a:xfrm>
            <a:custGeom>
              <a:avLst/>
              <a:gdLst>
                <a:gd name="T0" fmla="*/ 2147483647 w 39"/>
                <a:gd name="T1" fmla="*/ 2147483647 h 84"/>
                <a:gd name="T2" fmla="*/ 2147483647 w 39"/>
                <a:gd name="T3" fmla="*/ 2147483647 h 84"/>
                <a:gd name="T4" fmla="*/ 2147483647 w 39"/>
                <a:gd name="T5" fmla="*/ 2147483647 h 84"/>
                <a:gd name="T6" fmla="*/ 2147483647 w 39"/>
                <a:gd name="T7" fmla="*/ 2147483647 h 84"/>
                <a:gd name="T8" fmla="*/ 2147483647 w 39"/>
                <a:gd name="T9" fmla="*/ 2147483647 h 84"/>
                <a:gd name="T10" fmla="*/ 2147483647 w 39"/>
                <a:gd name="T11" fmla="*/ 2147483647 h 84"/>
                <a:gd name="T12" fmla="*/ 2147483647 w 39"/>
                <a:gd name="T13" fmla="*/ 2147483647 h 84"/>
                <a:gd name="T14" fmla="*/ 2147483647 w 39"/>
                <a:gd name="T15" fmla="*/ 2147483647 h 84"/>
                <a:gd name="T16" fmla="*/ 2147483647 w 39"/>
                <a:gd name="T17" fmla="*/ 2147483647 h 84"/>
                <a:gd name="T18" fmla="*/ 2147483647 w 39"/>
                <a:gd name="T19" fmla="*/ 2147483647 h 84"/>
                <a:gd name="T20" fmla="*/ 2147483647 w 39"/>
                <a:gd name="T21" fmla="*/ 2147483647 h 84"/>
                <a:gd name="T22" fmla="*/ 2147483647 w 39"/>
                <a:gd name="T23" fmla="*/ 2147483647 h 84"/>
                <a:gd name="T24" fmla="*/ 2147483647 w 39"/>
                <a:gd name="T25" fmla="*/ 2147483647 h 84"/>
                <a:gd name="T26" fmla="*/ 2147483647 w 39"/>
                <a:gd name="T27" fmla="*/ 2147483647 h 84"/>
                <a:gd name="T28" fmla="*/ 2147483647 w 39"/>
                <a:gd name="T29" fmla="*/ 2147483647 h 84"/>
                <a:gd name="T30" fmla="*/ 2147483647 w 39"/>
                <a:gd name="T31" fmla="*/ 0 h 84"/>
                <a:gd name="T32" fmla="*/ 2147483647 w 39"/>
                <a:gd name="T33" fmla="*/ 2147483647 h 84"/>
                <a:gd name="T34" fmla="*/ 2147483647 w 39"/>
                <a:gd name="T35" fmla="*/ 2147483647 h 84"/>
                <a:gd name="T36" fmla="*/ 2147483647 w 39"/>
                <a:gd name="T37" fmla="*/ 2147483647 h 84"/>
                <a:gd name="T38" fmla="*/ 0 w 39"/>
                <a:gd name="T39" fmla="*/ 2147483647 h 84"/>
                <a:gd name="T40" fmla="*/ 2147483647 w 39"/>
                <a:gd name="T41" fmla="*/ 2147483647 h 84"/>
                <a:gd name="T42" fmla="*/ 2147483647 w 39"/>
                <a:gd name="T43" fmla="*/ 2147483647 h 84"/>
                <a:gd name="T44" fmla="*/ 2147483647 w 39"/>
                <a:gd name="T45" fmla="*/ 2147483647 h 84"/>
                <a:gd name="T46" fmla="*/ 2147483647 w 39"/>
                <a:gd name="T47" fmla="*/ 2147483647 h 84"/>
                <a:gd name="T48" fmla="*/ 2147483647 w 39"/>
                <a:gd name="T49" fmla="*/ 2147483647 h 84"/>
                <a:gd name="T50" fmla="*/ 2147483647 w 39"/>
                <a:gd name="T51" fmla="*/ 2147483647 h 84"/>
                <a:gd name="T52" fmla="*/ 2147483647 w 39"/>
                <a:gd name="T53" fmla="*/ 2147483647 h 84"/>
                <a:gd name="T54" fmla="*/ 2147483647 w 39"/>
                <a:gd name="T55" fmla="*/ 2147483647 h 84"/>
                <a:gd name="T56" fmla="*/ 2147483647 w 39"/>
                <a:gd name="T57" fmla="*/ 2147483647 h 84"/>
                <a:gd name="T58" fmla="*/ 2147483647 w 39"/>
                <a:gd name="T59" fmla="*/ 2147483647 h 84"/>
                <a:gd name="T60" fmla="*/ 2147483647 w 39"/>
                <a:gd name="T61" fmla="*/ 2147483647 h 84"/>
                <a:gd name="T62" fmla="*/ 2147483647 w 39"/>
                <a:gd name="T63" fmla="*/ 2147483647 h 84"/>
                <a:gd name="T64" fmla="*/ 2147483647 w 39"/>
                <a:gd name="T65" fmla="*/ 2147483647 h 84"/>
                <a:gd name="T66" fmla="*/ 2147483647 w 39"/>
                <a:gd name="T67" fmla="*/ 2147483647 h 84"/>
                <a:gd name="T68" fmla="*/ 2147483647 w 39"/>
                <a:gd name="T69" fmla="*/ 2147483647 h 84"/>
                <a:gd name="T70" fmla="*/ 2147483647 w 39"/>
                <a:gd name="T71" fmla="*/ 2147483647 h 84"/>
                <a:gd name="T72" fmla="*/ 2147483647 w 39"/>
                <a:gd name="T73" fmla="*/ 2147483647 h 84"/>
                <a:gd name="T74" fmla="*/ 2147483647 w 39"/>
                <a:gd name="T75" fmla="*/ 2147483647 h 84"/>
                <a:gd name="T76" fmla="*/ 2147483647 w 39"/>
                <a:gd name="T77" fmla="*/ 2147483647 h 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9" h="84">
                  <a:moveTo>
                    <a:pt x="39" y="84"/>
                  </a:moveTo>
                  <a:cubicBezTo>
                    <a:pt x="38" y="80"/>
                    <a:pt x="38" y="76"/>
                    <a:pt x="37" y="74"/>
                  </a:cubicBezTo>
                  <a:cubicBezTo>
                    <a:pt x="35" y="71"/>
                    <a:pt x="35" y="66"/>
                    <a:pt x="35" y="66"/>
                  </a:cubicBezTo>
                  <a:cubicBezTo>
                    <a:pt x="38" y="65"/>
                    <a:pt x="39" y="54"/>
                    <a:pt x="39" y="54"/>
                  </a:cubicBezTo>
                  <a:cubicBezTo>
                    <a:pt x="39" y="54"/>
                    <a:pt x="35" y="59"/>
                    <a:pt x="34" y="58"/>
                  </a:cubicBezTo>
                  <a:cubicBezTo>
                    <a:pt x="32" y="58"/>
                    <a:pt x="33" y="56"/>
                    <a:pt x="34" y="51"/>
                  </a:cubicBezTo>
                  <a:cubicBezTo>
                    <a:pt x="34" y="46"/>
                    <a:pt x="32" y="32"/>
                    <a:pt x="32" y="32"/>
                  </a:cubicBezTo>
                  <a:cubicBezTo>
                    <a:pt x="32" y="37"/>
                    <a:pt x="32" y="44"/>
                    <a:pt x="32" y="44"/>
                  </a:cubicBezTo>
                  <a:cubicBezTo>
                    <a:pt x="32" y="44"/>
                    <a:pt x="28" y="30"/>
                    <a:pt x="27" y="25"/>
                  </a:cubicBezTo>
                  <a:cubicBezTo>
                    <a:pt x="27" y="22"/>
                    <a:pt x="32" y="18"/>
                    <a:pt x="33" y="17"/>
                  </a:cubicBezTo>
                  <a:cubicBezTo>
                    <a:pt x="28" y="20"/>
                    <a:pt x="24" y="17"/>
                    <a:pt x="24" y="17"/>
                  </a:cubicBezTo>
                  <a:cubicBezTo>
                    <a:pt x="26" y="16"/>
                    <a:pt x="31" y="12"/>
                    <a:pt x="33" y="10"/>
                  </a:cubicBezTo>
                  <a:cubicBezTo>
                    <a:pt x="30" y="12"/>
                    <a:pt x="23" y="14"/>
                    <a:pt x="23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5" y="10"/>
                    <a:pt x="20" y="12"/>
                    <a:pt x="18" y="8"/>
                  </a:cubicBezTo>
                  <a:cubicBezTo>
                    <a:pt x="15" y="4"/>
                    <a:pt x="10" y="0"/>
                    <a:pt x="10" y="0"/>
                  </a:cubicBezTo>
                  <a:cubicBezTo>
                    <a:pt x="12" y="3"/>
                    <a:pt x="13" y="11"/>
                    <a:pt x="13" y="11"/>
                  </a:cubicBezTo>
                  <a:cubicBezTo>
                    <a:pt x="13" y="11"/>
                    <a:pt x="13" y="10"/>
                    <a:pt x="7" y="7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17"/>
                    <a:pt x="18" y="15"/>
                    <a:pt x="16" y="17"/>
                  </a:cubicBezTo>
                  <a:cubicBezTo>
                    <a:pt x="13" y="19"/>
                    <a:pt x="5" y="15"/>
                    <a:pt x="5" y="15"/>
                  </a:cubicBezTo>
                  <a:cubicBezTo>
                    <a:pt x="7" y="19"/>
                    <a:pt x="13" y="20"/>
                    <a:pt x="13" y="20"/>
                  </a:cubicBezTo>
                  <a:cubicBezTo>
                    <a:pt x="13" y="20"/>
                    <a:pt x="13" y="26"/>
                    <a:pt x="9" y="34"/>
                  </a:cubicBezTo>
                  <a:cubicBezTo>
                    <a:pt x="5" y="43"/>
                    <a:pt x="9" y="50"/>
                    <a:pt x="9" y="50"/>
                  </a:cubicBezTo>
                  <a:cubicBezTo>
                    <a:pt x="6" y="49"/>
                    <a:pt x="5" y="40"/>
                    <a:pt x="5" y="40"/>
                  </a:cubicBezTo>
                  <a:cubicBezTo>
                    <a:pt x="5" y="40"/>
                    <a:pt x="5" y="53"/>
                    <a:pt x="4" y="58"/>
                  </a:cubicBezTo>
                  <a:cubicBezTo>
                    <a:pt x="3" y="63"/>
                    <a:pt x="7" y="73"/>
                    <a:pt x="7" y="73"/>
                  </a:cubicBezTo>
                  <a:cubicBezTo>
                    <a:pt x="3" y="73"/>
                    <a:pt x="2" y="63"/>
                    <a:pt x="2" y="63"/>
                  </a:cubicBezTo>
                  <a:cubicBezTo>
                    <a:pt x="1" y="64"/>
                    <a:pt x="3" y="73"/>
                    <a:pt x="4" y="76"/>
                  </a:cubicBezTo>
                  <a:cubicBezTo>
                    <a:pt x="5" y="78"/>
                    <a:pt x="5" y="81"/>
                    <a:pt x="4" y="83"/>
                  </a:cubicBezTo>
                  <a:cubicBezTo>
                    <a:pt x="7" y="83"/>
                    <a:pt x="10" y="83"/>
                    <a:pt x="10" y="81"/>
                  </a:cubicBezTo>
                  <a:cubicBezTo>
                    <a:pt x="11" y="78"/>
                    <a:pt x="9" y="71"/>
                    <a:pt x="9" y="71"/>
                  </a:cubicBezTo>
                  <a:cubicBezTo>
                    <a:pt x="9" y="71"/>
                    <a:pt x="14" y="41"/>
                    <a:pt x="14" y="40"/>
                  </a:cubicBezTo>
                  <a:cubicBezTo>
                    <a:pt x="15" y="40"/>
                    <a:pt x="18" y="28"/>
                    <a:pt x="20" y="1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6" y="75"/>
                    <a:pt x="32" y="81"/>
                  </a:cubicBezTo>
                  <a:cubicBezTo>
                    <a:pt x="32" y="81"/>
                    <a:pt x="35" y="84"/>
                    <a:pt x="39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7" name="Freeform 288"/>
            <p:cNvSpPr>
              <a:spLocks/>
            </p:cNvSpPr>
            <p:nvPr/>
          </p:nvSpPr>
          <p:spPr bwMode="auto">
            <a:xfrm>
              <a:off x="4119563" y="4983163"/>
              <a:ext cx="104775" cy="155575"/>
            </a:xfrm>
            <a:custGeom>
              <a:avLst/>
              <a:gdLst>
                <a:gd name="T0" fmla="*/ 0 w 6"/>
                <a:gd name="T1" fmla="*/ 2147483647 h 9"/>
                <a:gd name="T2" fmla="*/ 2147483647 w 6"/>
                <a:gd name="T3" fmla="*/ 2147483647 h 9"/>
                <a:gd name="T4" fmla="*/ 2147483647 w 6"/>
                <a:gd name="T5" fmla="*/ 2147483647 h 9"/>
                <a:gd name="T6" fmla="*/ 2147483647 w 6"/>
                <a:gd name="T7" fmla="*/ 0 h 9"/>
                <a:gd name="T8" fmla="*/ 0 w 6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9">
                  <a:moveTo>
                    <a:pt x="0" y="4"/>
                  </a:moveTo>
                  <a:cubicBezTo>
                    <a:pt x="0" y="4"/>
                    <a:pt x="1" y="8"/>
                    <a:pt x="3" y="9"/>
                  </a:cubicBezTo>
                  <a:cubicBezTo>
                    <a:pt x="3" y="9"/>
                    <a:pt x="3" y="6"/>
                    <a:pt x="3" y="4"/>
                  </a:cubicBezTo>
                  <a:cubicBezTo>
                    <a:pt x="3" y="4"/>
                    <a:pt x="6" y="2"/>
                    <a:pt x="5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8" name="Freeform 289"/>
            <p:cNvSpPr>
              <a:spLocks/>
            </p:cNvSpPr>
            <p:nvPr/>
          </p:nvSpPr>
          <p:spPr bwMode="auto">
            <a:xfrm>
              <a:off x="4171951" y="4017963"/>
              <a:ext cx="609600" cy="862013"/>
            </a:xfrm>
            <a:custGeom>
              <a:avLst/>
              <a:gdLst>
                <a:gd name="T0" fmla="*/ 2147483647 w 35"/>
                <a:gd name="T1" fmla="*/ 0 h 50"/>
                <a:gd name="T2" fmla="*/ 2147483647 w 35"/>
                <a:gd name="T3" fmla="*/ 2147483647 h 50"/>
                <a:gd name="T4" fmla="*/ 2147483647 w 35"/>
                <a:gd name="T5" fmla="*/ 2147483647 h 50"/>
                <a:gd name="T6" fmla="*/ 2147483647 w 35"/>
                <a:gd name="T7" fmla="*/ 2147483647 h 50"/>
                <a:gd name="T8" fmla="*/ 2147483647 w 35"/>
                <a:gd name="T9" fmla="*/ 2147483647 h 50"/>
                <a:gd name="T10" fmla="*/ 2147483647 w 35"/>
                <a:gd name="T11" fmla="*/ 2147483647 h 50"/>
                <a:gd name="T12" fmla="*/ 2147483647 w 35"/>
                <a:gd name="T13" fmla="*/ 2147483647 h 50"/>
                <a:gd name="T14" fmla="*/ 0 w 35"/>
                <a:gd name="T15" fmla="*/ 2147483647 h 50"/>
                <a:gd name="T16" fmla="*/ 2147483647 w 35"/>
                <a:gd name="T17" fmla="*/ 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50">
                  <a:moveTo>
                    <a:pt x="11" y="0"/>
                  </a:moveTo>
                  <a:cubicBezTo>
                    <a:pt x="11" y="0"/>
                    <a:pt x="13" y="5"/>
                    <a:pt x="15" y="5"/>
                  </a:cubicBezTo>
                  <a:cubicBezTo>
                    <a:pt x="15" y="5"/>
                    <a:pt x="19" y="7"/>
                    <a:pt x="22" y="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9" name="Freeform 290"/>
            <p:cNvSpPr>
              <a:spLocks/>
            </p:cNvSpPr>
            <p:nvPr/>
          </p:nvSpPr>
          <p:spPr bwMode="auto">
            <a:xfrm>
              <a:off x="4292601" y="4121151"/>
              <a:ext cx="122238" cy="120650"/>
            </a:xfrm>
            <a:custGeom>
              <a:avLst/>
              <a:gdLst>
                <a:gd name="T0" fmla="*/ 0 w 77"/>
                <a:gd name="T1" fmla="*/ 2147483647 h 76"/>
                <a:gd name="T2" fmla="*/ 2147483647 w 77"/>
                <a:gd name="T3" fmla="*/ 0 h 76"/>
                <a:gd name="T4" fmla="*/ 0 w 77"/>
                <a:gd name="T5" fmla="*/ 2147483647 h 76"/>
                <a:gd name="T6" fmla="*/ 0 w 77"/>
                <a:gd name="T7" fmla="*/ 2147483647 h 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76">
                  <a:moveTo>
                    <a:pt x="0" y="54"/>
                  </a:moveTo>
                  <a:lnTo>
                    <a:pt x="77" y="0"/>
                  </a:lnTo>
                  <a:lnTo>
                    <a:pt x="0" y="76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0" name="Freeform 291"/>
            <p:cNvSpPr>
              <a:spLocks/>
            </p:cNvSpPr>
            <p:nvPr/>
          </p:nvSpPr>
          <p:spPr bwMode="auto">
            <a:xfrm>
              <a:off x="4467226" y="4138613"/>
              <a:ext cx="279400" cy="688975"/>
            </a:xfrm>
            <a:custGeom>
              <a:avLst/>
              <a:gdLst>
                <a:gd name="T0" fmla="*/ 0 w 16"/>
                <a:gd name="T1" fmla="*/ 0 h 40"/>
                <a:gd name="T2" fmla="*/ 2147483647 w 16"/>
                <a:gd name="T3" fmla="*/ 2147483647 h 40"/>
                <a:gd name="T4" fmla="*/ 2147483647 w 16"/>
                <a:gd name="T5" fmla="*/ 2147483647 h 40"/>
                <a:gd name="T6" fmla="*/ 2147483647 w 16"/>
                <a:gd name="T7" fmla="*/ 2147483647 h 40"/>
                <a:gd name="T8" fmla="*/ 2147483647 w 16"/>
                <a:gd name="T9" fmla="*/ 2147483647 h 40"/>
                <a:gd name="T10" fmla="*/ 2147483647 w 16"/>
                <a:gd name="T11" fmla="*/ 2147483647 h 40"/>
                <a:gd name="T12" fmla="*/ 2147483647 w 16"/>
                <a:gd name="T13" fmla="*/ 2147483647 h 40"/>
                <a:gd name="T14" fmla="*/ 2147483647 w 16"/>
                <a:gd name="T15" fmla="*/ 2147483647 h 40"/>
                <a:gd name="T16" fmla="*/ 2147483647 w 16"/>
                <a:gd name="T17" fmla="*/ 2147483647 h 40"/>
                <a:gd name="T18" fmla="*/ 0 w 16"/>
                <a:gd name="T19" fmla="*/ 0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40">
                  <a:moveTo>
                    <a:pt x="0" y="0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7" y="40"/>
                    <a:pt x="4" y="37"/>
                  </a:cubicBezTo>
                  <a:cubicBezTo>
                    <a:pt x="4" y="37"/>
                    <a:pt x="10" y="39"/>
                    <a:pt x="10" y="33"/>
                  </a:cubicBezTo>
                  <a:cubicBezTo>
                    <a:pt x="9" y="27"/>
                    <a:pt x="6" y="28"/>
                    <a:pt x="4" y="25"/>
                  </a:cubicBezTo>
                  <a:cubicBezTo>
                    <a:pt x="4" y="25"/>
                    <a:pt x="6" y="25"/>
                    <a:pt x="6" y="21"/>
                  </a:cubicBezTo>
                  <a:cubicBezTo>
                    <a:pt x="6" y="16"/>
                    <a:pt x="5" y="7"/>
                    <a:pt x="5" y="7"/>
                  </a:cubicBezTo>
                  <a:cubicBezTo>
                    <a:pt x="5" y="7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1" name="Freeform 292"/>
            <p:cNvSpPr>
              <a:spLocks/>
            </p:cNvSpPr>
            <p:nvPr/>
          </p:nvSpPr>
          <p:spPr bwMode="auto">
            <a:xfrm>
              <a:off x="3962401" y="4033838"/>
              <a:ext cx="382588" cy="1087438"/>
            </a:xfrm>
            <a:custGeom>
              <a:avLst/>
              <a:gdLst>
                <a:gd name="T0" fmla="*/ 2147483647 w 22"/>
                <a:gd name="T1" fmla="*/ 2147483647 h 63"/>
                <a:gd name="T2" fmla="*/ 2147483647 w 22"/>
                <a:gd name="T3" fmla="*/ 2147483647 h 63"/>
                <a:gd name="T4" fmla="*/ 2147483647 w 22"/>
                <a:gd name="T5" fmla="*/ 2147483647 h 63"/>
                <a:gd name="T6" fmla="*/ 2147483647 w 22"/>
                <a:gd name="T7" fmla="*/ 0 h 63"/>
                <a:gd name="T8" fmla="*/ 2147483647 w 22"/>
                <a:gd name="T9" fmla="*/ 2147483647 h 63"/>
                <a:gd name="T10" fmla="*/ 2147483647 w 22"/>
                <a:gd name="T11" fmla="*/ 2147483647 h 63"/>
                <a:gd name="T12" fmla="*/ 0 w 22"/>
                <a:gd name="T13" fmla="*/ 2147483647 h 63"/>
                <a:gd name="T14" fmla="*/ 2147483647 w 22"/>
                <a:gd name="T15" fmla="*/ 2147483647 h 63"/>
                <a:gd name="T16" fmla="*/ 2147483647 w 22"/>
                <a:gd name="T17" fmla="*/ 2147483647 h 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63">
                  <a:moveTo>
                    <a:pt x="9" y="63"/>
                  </a:moveTo>
                  <a:cubicBezTo>
                    <a:pt x="9" y="63"/>
                    <a:pt x="10" y="58"/>
                    <a:pt x="15" y="56"/>
                  </a:cubicBezTo>
                  <a:cubicBezTo>
                    <a:pt x="15" y="56"/>
                    <a:pt x="20" y="44"/>
                    <a:pt x="20" y="33"/>
                  </a:cubicBezTo>
                  <a:cubicBezTo>
                    <a:pt x="21" y="21"/>
                    <a:pt x="20" y="4"/>
                    <a:pt x="22" y="0"/>
                  </a:cubicBezTo>
                  <a:cubicBezTo>
                    <a:pt x="22" y="0"/>
                    <a:pt x="20" y="1"/>
                    <a:pt x="18" y="4"/>
                  </a:cubicBezTo>
                  <a:cubicBezTo>
                    <a:pt x="18" y="4"/>
                    <a:pt x="8" y="5"/>
                    <a:pt x="5" y="7"/>
                  </a:cubicBezTo>
                  <a:cubicBezTo>
                    <a:pt x="5" y="7"/>
                    <a:pt x="1" y="17"/>
                    <a:pt x="0" y="35"/>
                  </a:cubicBezTo>
                  <a:cubicBezTo>
                    <a:pt x="0" y="35"/>
                    <a:pt x="2" y="45"/>
                    <a:pt x="2" y="47"/>
                  </a:cubicBezTo>
                  <a:cubicBezTo>
                    <a:pt x="3" y="48"/>
                    <a:pt x="6" y="56"/>
                    <a:pt x="9" y="63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2" name="Freeform 293"/>
            <p:cNvSpPr>
              <a:spLocks/>
            </p:cNvSpPr>
            <p:nvPr/>
          </p:nvSpPr>
          <p:spPr bwMode="auto">
            <a:xfrm>
              <a:off x="4292601" y="4827588"/>
              <a:ext cx="436563" cy="103188"/>
            </a:xfrm>
            <a:custGeom>
              <a:avLst/>
              <a:gdLst>
                <a:gd name="T0" fmla="*/ 2147483647 w 25"/>
                <a:gd name="T1" fmla="*/ 0 h 6"/>
                <a:gd name="T2" fmla="*/ 2147483647 w 25"/>
                <a:gd name="T3" fmla="*/ 2147483647 h 6"/>
                <a:gd name="T4" fmla="*/ 0 w 25"/>
                <a:gd name="T5" fmla="*/ 2147483647 h 6"/>
                <a:gd name="T6" fmla="*/ 2147483647 w 25"/>
                <a:gd name="T7" fmla="*/ 2147483647 h 6"/>
                <a:gd name="T8" fmla="*/ 2147483647 w 2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6">
                  <a:moveTo>
                    <a:pt x="24" y="0"/>
                  </a:moveTo>
                  <a:cubicBezTo>
                    <a:pt x="15" y="3"/>
                    <a:pt x="5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6"/>
                    <a:pt x="25" y="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3" name="Freeform 294"/>
            <p:cNvSpPr>
              <a:spLocks/>
            </p:cNvSpPr>
            <p:nvPr/>
          </p:nvSpPr>
          <p:spPr bwMode="auto">
            <a:xfrm>
              <a:off x="4189413" y="4138613"/>
              <a:ext cx="138113" cy="603250"/>
            </a:xfrm>
            <a:custGeom>
              <a:avLst/>
              <a:gdLst>
                <a:gd name="T0" fmla="*/ 2147483647 w 8"/>
                <a:gd name="T1" fmla="*/ 2147483647 h 35"/>
                <a:gd name="T2" fmla="*/ 2147483647 w 8"/>
                <a:gd name="T3" fmla="*/ 2147483647 h 35"/>
                <a:gd name="T4" fmla="*/ 2147483647 w 8"/>
                <a:gd name="T5" fmla="*/ 2147483647 h 35"/>
                <a:gd name="T6" fmla="*/ 2147483647 w 8"/>
                <a:gd name="T7" fmla="*/ 2147483647 h 35"/>
                <a:gd name="T8" fmla="*/ 2147483647 w 8"/>
                <a:gd name="T9" fmla="*/ 2147483647 h 35"/>
                <a:gd name="T10" fmla="*/ 2147483647 w 8"/>
                <a:gd name="T11" fmla="*/ 0 h 35"/>
                <a:gd name="T12" fmla="*/ 2147483647 w 8"/>
                <a:gd name="T13" fmla="*/ 2147483647 h 35"/>
                <a:gd name="T14" fmla="*/ 0 w 8"/>
                <a:gd name="T15" fmla="*/ 2147483647 h 35"/>
                <a:gd name="T16" fmla="*/ 2147483647 w 8"/>
                <a:gd name="T17" fmla="*/ 2147483647 h 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35">
                  <a:moveTo>
                    <a:pt x="6" y="35"/>
                  </a:moveTo>
                  <a:cubicBezTo>
                    <a:pt x="7" y="32"/>
                    <a:pt x="7" y="29"/>
                    <a:pt x="7" y="27"/>
                  </a:cubicBezTo>
                  <a:cubicBezTo>
                    <a:pt x="7" y="26"/>
                    <a:pt x="7" y="26"/>
                    <a:pt x="8" y="25"/>
                  </a:cubicBezTo>
                  <a:cubicBezTo>
                    <a:pt x="5" y="17"/>
                    <a:pt x="1" y="4"/>
                    <a:pt x="1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" y="17"/>
                    <a:pt x="6" y="28"/>
                    <a:pt x="6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4" name="Freeform 295"/>
            <p:cNvSpPr>
              <a:spLocks/>
            </p:cNvSpPr>
            <p:nvPr/>
          </p:nvSpPr>
          <p:spPr bwMode="auto">
            <a:xfrm>
              <a:off x="4206876" y="4414838"/>
              <a:ext cx="17463" cy="68263"/>
            </a:xfrm>
            <a:custGeom>
              <a:avLst/>
              <a:gdLst>
                <a:gd name="T0" fmla="*/ 0 w 1"/>
                <a:gd name="T1" fmla="*/ 2147483647 h 4"/>
                <a:gd name="T2" fmla="*/ 0 w 1"/>
                <a:gd name="T3" fmla="*/ 2147483647 h 4"/>
                <a:gd name="T4" fmla="*/ 0 w 1"/>
                <a:gd name="T5" fmla="*/ 2147483647 h 4"/>
                <a:gd name="T6" fmla="*/ 0 w 1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0"/>
                    <a:pt x="0" y="2"/>
                    <a:pt x="0" y="4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5" name="Freeform 296"/>
            <p:cNvSpPr>
              <a:spLocks/>
            </p:cNvSpPr>
            <p:nvPr/>
          </p:nvSpPr>
          <p:spPr bwMode="auto">
            <a:xfrm>
              <a:off x="4014788" y="4224338"/>
              <a:ext cx="227013" cy="776288"/>
            </a:xfrm>
            <a:custGeom>
              <a:avLst/>
              <a:gdLst>
                <a:gd name="T0" fmla="*/ 2147483647 w 13"/>
                <a:gd name="T1" fmla="*/ 2147483647 h 45"/>
                <a:gd name="T2" fmla="*/ 2147483647 w 13"/>
                <a:gd name="T3" fmla="*/ 2147483647 h 45"/>
                <a:gd name="T4" fmla="*/ 2147483647 w 13"/>
                <a:gd name="T5" fmla="*/ 2147483647 h 45"/>
                <a:gd name="T6" fmla="*/ 2147483647 w 13"/>
                <a:gd name="T7" fmla="*/ 2147483647 h 45"/>
                <a:gd name="T8" fmla="*/ 2147483647 w 13"/>
                <a:gd name="T9" fmla="*/ 2147483647 h 45"/>
                <a:gd name="T10" fmla="*/ 2147483647 w 13"/>
                <a:gd name="T11" fmla="*/ 2147483647 h 45"/>
                <a:gd name="T12" fmla="*/ 2147483647 w 13"/>
                <a:gd name="T13" fmla="*/ 2147483647 h 45"/>
                <a:gd name="T14" fmla="*/ 2147483647 w 13"/>
                <a:gd name="T15" fmla="*/ 0 h 45"/>
                <a:gd name="T16" fmla="*/ 2147483647 w 13"/>
                <a:gd name="T17" fmla="*/ 2147483647 h 45"/>
                <a:gd name="T18" fmla="*/ 0 w 13"/>
                <a:gd name="T19" fmla="*/ 2147483647 h 45"/>
                <a:gd name="T20" fmla="*/ 2147483647 w 13"/>
                <a:gd name="T21" fmla="*/ 2147483647 h 45"/>
                <a:gd name="T22" fmla="*/ 2147483647 w 13"/>
                <a:gd name="T23" fmla="*/ 2147483647 h 45"/>
                <a:gd name="T24" fmla="*/ 2147483647 w 13"/>
                <a:gd name="T25" fmla="*/ 2147483647 h 45"/>
                <a:gd name="T26" fmla="*/ 0 w 13"/>
                <a:gd name="T27" fmla="*/ 2147483647 h 45"/>
                <a:gd name="T28" fmla="*/ 2147483647 w 13"/>
                <a:gd name="T29" fmla="*/ 2147483647 h 45"/>
                <a:gd name="T30" fmla="*/ 2147483647 w 13"/>
                <a:gd name="T31" fmla="*/ 2147483647 h 45"/>
                <a:gd name="T32" fmla="*/ 2147483647 w 13"/>
                <a:gd name="T33" fmla="*/ 2147483647 h 45"/>
                <a:gd name="T34" fmla="*/ 2147483647 w 13"/>
                <a:gd name="T35" fmla="*/ 2147483647 h 45"/>
                <a:gd name="T36" fmla="*/ 2147483647 w 13"/>
                <a:gd name="T37" fmla="*/ 214748364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" h="45">
                  <a:moveTo>
                    <a:pt x="13" y="42"/>
                  </a:moveTo>
                  <a:cubicBezTo>
                    <a:pt x="12" y="38"/>
                    <a:pt x="12" y="33"/>
                    <a:pt x="12" y="33"/>
                  </a:cubicBezTo>
                  <a:cubicBezTo>
                    <a:pt x="12" y="27"/>
                    <a:pt x="11" y="20"/>
                    <a:pt x="11" y="15"/>
                  </a:cubicBezTo>
                  <a:cubicBezTo>
                    <a:pt x="11" y="20"/>
                    <a:pt x="10" y="28"/>
                    <a:pt x="10" y="28"/>
                  </a:cubicBezTo>
                  <a:cubicBezTo>
                    <a:pt x="10" y="24"/>
                    <a:pt x="9" y="12"/>
                    <a:pt x="9" y="12"/>
                  </a:cubicBezTo>
                  <a:cubicBezTo>
                    <a:pt x="9" y="12"/>
                    <a:pt x="9" y="33"/>
                    <a:pt x="9" y="33"/>
                  </a:cubicBezTo>
                  <a:cubicBezTo>
                    <a:pt x="6" y="29"/>
                    <a:pt x="5" y="20"/>
                    <a:pt x="5" y="20"/>
                  </a:cubicBezTo>
                  <a:cubicBezTo>
                    <a:pt x="6" y="14"/>
                    <a:pt x="4" y="0"/>
                    <a:pt x="4" y="0"/>
                  </a:cubicBezTo>
                  <a:cubicBezTo>
                    <a:pt x="4" y="0"/>
                    <a:pt x="6" y="17"/>
                    <a:pt x="4" y="19"/>
                  </a:cubicBezTo>
                  <a:cubicBezTo>
                    <a:pt x="2" y="20"/>
                    <a:pt x="0" y="14"/>
                    <a:pt x="0" y="14"/>
                  </a:cubicBezTo>
                  <a:cubicBezTo>
                    <a:pt x="0" y="19"/>
                    <a:pt x="3" y="20"/>
                    <a:pt x="3" y="20"/>
                  </a:cubicBezTo>
                  <a:cubicBezTo>
                    <a:pt x="3" y="20"/>
                    <a:pt x="2" y="22"/>
                    <a:pt x="2" y="22"/>
                  </a:cubicBezTo>
                  <a:cubicBezTo>
                    <a:pt x="4" y="22"/>
                    <a:pt x="4" y="24"/>
                    <a:pt x="4" y="24"/>
                  </a:cubicBezTo>
                  <a:cubicBezTo>
                    <a:pt x="3" y="24"/>
                    <a:pt x="0" y="26"/>
                    <a:pt x="0" y="26"/>
                  </a:cubicBezTo>
                  <a:cubicBezTo>
                    <a:pt x="2" y="25"/>
                    <a:pt x="4" y="26"/>
                    <a:pt x="4" y="26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4" y="26"/>
                    <a:pt x="5" y="29"/>
                    <a:pt x="6" y="30"/>
                  </a:cubicBezTo>
                  <a:cubicBezTo>
                    <a:pt x="6" y="31"/>
                    <a:pt x="10" y="40"/>
                    <a:pt x="12" y="45"/>
                  </a:cubicBezTo>
                  <a:cubicBezTo>
                    <a:pt x="12" y="45"/>
                    <a:pt x="13" y="44"/>
                    <a:pt x="13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6" name="Freeform 297"/>
            <p:cNvSpPr>
              <a:spLocks/>
            </p:cNvSpPr>
            <p:nvPr/>
          </p:nvSpPr>
          <p:spPr bwMode="auto">
            <a:xfrm>
              <a:off x="4537076" y="4068763"/>
              <a:ext cx="1028700" cy="1155700"/>
            </a:xfrm>
            <a:custGeom>
              <a:avLst/>
              <a:gdLst>
                <a:gd name="T0" fmla="*/ 0 w 59"/>
                <a:gd name="T1" fmla="*/ 2147483647 h 67"/>
                <a:gd name="T2" fmla="*/ 2147483647 w 59"/>
                <a:gd name="T3" fmla="*/ 2147483647 h 67"/>
                <a:gd name="T4" fmla="*/ 2147483647 w 59"/>
                <a:gd name="T5" fmla="*/ 2147483647 h 67"/>
                <a:gd name="T6" fmla="*/ 2147483647 w 59"/>
                <a:gd name="T7" fmla="*/ 2147483647 h 67"/>
                <a:gd name="T8" fmla="*/ 2147483647 w 59"/>
                <a:gd name="T9" fmla="*/ 2147483647 h 67"/>
                <a:gd name="T10" fmla="*/ 2147483647 w 59"/>
                <a:gd name="T11" fmla="*/ 2147483647 h 67"/>
                <a:gd name="T12" fmla="*/ 2147483647 w 59"/>
                <a:gd name="T13" fmla="*/ 2147483647 h 67"/>
                <a:gd name="T14" fmla="*/ 2147483647 w 59"/>
                <a:gd name="T15" fmla="*/ 2147483647 h 67"/>
                <a:gd name="T16" fmla="*/ 2147483647 w 59"/>
                <a:gd name="T17" fmla="*/ 2147483647 h 67"/>
                <a:gd name="T18" fmla="*/ 2147483647 w 59"/>
                <a:gd name="T19" fmla="*/ 2147483647 h 67"/>
                <a:gd name="T20" fmla="*/ 2147483647 w 59"/>
                <a:gd name="T21" fmla="*/ 2147483647 h 67"/>
                <a:gd name="T22" fmla="*/ 2147483647 w 59"/>
                <a:gd name="T23" fmla="*/ 2147483647 h 67"/>
                <a:gd name="T24" fmla="*/ 2147483647 w 59"/>
                <a:gd name="T25" fmla="*/ 2147483647 h 67"/>
                <a:gd name="T26" fmla="*/ 2147483647 w 59"/>
                <a:gd name="T27" fmla="*/ 2147483647 h 67"/>
                <a:gd name="T28" fmla="*/ 2147483647 w 59"/>
                <a:gd name="T29" fmla="*/ 2147483647 h 67"/>
                <a:gd name="T30" fmla="*/ 2147483647 w 59"/>
                <a:gd name="T31" fmla="*/ 2147483647 h 67"/>
                <a:gd name="T32" fmla="*/ 2147483647 w 59"/>
                <a:gd name="T33" fmla="*/ 2147483647 h 67"/>
                <a:gd name="T34" fmla="*/ 2147483647 w 59"/>
                <a:gd name="T35" fmla="*/ 2147483647 h 67"/>
                <a:gd name="T36" fmla="*/ 2147483647 w 59"/>
                <a:gd name="T37" fmla="*/ 0 h 67"/>
                <a:gd name="T38" fmla="*/ 0 w 59"/>
                <a:gd name="T39" fmla="*/ 2147483647 h 6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9" h="67">
                  <a:moveTo>
                    <a:pt x="0" y="2"/>
                  </a:moveTo>
                  <a:cubicBezTo>
                    <a:pt x="0" y="2"/>
                    <a:pt x="0" y="19"/>
                    <a:pt x="2" y="28"/>
                  </a:cubicBezTo>
                  <a:cubicBezTo>
                    <a:pt x="2" y="28"/>
                    <a:pt x="11" y="61"/>
                    <a:pt x="21" y="67"/>
                  </a:cubicBezTo>
                  <a:cubicBezTo>
                    <a:pt x="21" y="67"/>
                    <a:pt x="25" y="65"/>
                    <a:pt x="25" y="64"/>
                  </a:cubicBezTo>
                  <a:cubicBezTo>
                    <a:pt x="25" y="63"/>
                    <a:pt x="20" y="34"/>
                    <a:pt x="20" y="31"/>
                  </a:cubicBezTo>
                  <a:cubicBezTo>
                    <a:pt x="19" y="29"/>
                    <a:pt x="18" y="18"/>
                    <a:pt x="18" y="18"/>
                  </a:cubicBezTo>
                  <a:cubicBezTo>
                    <a:pt x="18" y="18"/>
                    <a:pt x="27" y="19"/>
                    <a:pt x="29" y="20"/>
                  </a:cubicBezTo>
                  <a:cubicBezTo>
                    <a:pt x="29" y="20"/>
                    <a:pt x="29" y="21"/>
                    <a:pt x="31" y="21"/>
                  </a:cubicBezTo>
                  <a:cubicBezTo>
                    <a:pt x="33" y="21"/>
                    <a:pt x="41" y="19"/>
                    <a:pt x="42" y="19"/>
                  </a:cubicBezTo>
                  <a:cubicBezTo>
                    <a:pt x="44" y="19"/>
                    <a:pt x="57" y="16"/>
                    <a:pt x="58" y="16"/>
                  </a:cubicBezTo>
                  <a:cubicBezTo>
                    <a:pt x="59" y="15"/>
                    <a:pt x="57" y="8"/>
                    <a:pt x="56" y="7"/>
                  </a:cubicBezTo>
                  <a:cubicBezTo>
                    <a:pt x="56" y="6"/>
                    <a:pt x="37" y="8"/>
                    <a:pt x="33" y="9"/>
                  </a:cubicBezTo>
                  <a:cubicBezTo>
                    <a:pt x="33" y="9"/>
                    <a:pt x="25" y="8"/>
                    <a:pt x="24" y="8"/>
                  </a:cubicBezTo>
                  <a:cubicBezTo>
                    <a:pt x="23" y="8"/>
                    <a:pt x="20" y="8"/>
                    <a:pt x="20" y="8"/>
                  </a:cubicBezTo>
                  <a:cubicBezTo>
                    <a:pt x="20" y="8"/>
                    <a:pt x="20" y="6"/>
                    <a:pt x="19" y="6"/>
                  </a:cubicBezTo>
                  <a:cubicBezTo>
                    <a:pt x="19" y="6"/>
                    <a:pt x="17" y="6"/>
                    <a:pt x="17" y="6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1"/>
                    <a:pt x="8" y="1"/>
                    <a:pt x="7" y="1"/>
                  </a:cubicBezTo>
                  <a:cubicBezTo>
                    <a:pt x="6" y="0"/>
                    <a:pt x="2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7" name="Freeform 298"/>
            <p:cNvSpPr>
              <a:spLocks/>
            </p:cNvSpPr>
            <p:nvPr/>
          </p:nvSpPr>
          <p:spPr bwMode="auto">
            <a:xfrm>
              <a:off x="4537076" y="4086226"/>
              <a:ext cx="993775" cy="1052513"/>
            </a:xfrm>
            <a:custGeom>
              <a:avLst/>
              <a:gdLst>
                <a:gd name="T0" fmla="*/ 2147483647 w 57"/>
                <a:gd name="T1" fmla="*/ 2147483647 h 61"/>
                <a:gd name="T2" fmla="*/ 2147483647 w 57"/>
                <a:gd name="T3" fmla="*/ 2147483647 h 61"/>
                <a:gd name="T4" fmla="*/ 2147483647 w 57"/>
                <a:gd name="T5" fmla="*/ 2147483647 h 61"/>
                <a:gd name="T6" fmla="*/ 2147483647 w 57"/>
                <a:gd name="T7" fmla="*/ 2147483647 h 61"/>
                <a:gd name="T8" fmla="*/ 2147483647 w 57"/>
                <a:gd name="T9" fmla="*/ 2147483647 h 61"/>
                <a:gd name="T10" fmla="*/ 2147483647 w 57"/>
                <a:gd name="T11" fmla="*/ 2147483647 h 61"/>
                <a:gd name="T12" fmla="*/ 2147483647 w 57"/>
                <a:gd name="T13" fmla="*/ 2147483647 h 61"/>
                <a:gd name="T14" fmla="*/ 2147483647 w 57"/>
                <a:gd name="T15" fmla="*/ 2147483647 h 61"/>
                <a:gd name="T16" fmla="*/ 2147483647 w 57"/>
                <a:gd name="T17" fmla="*/ 2147483647 h 61"/>
                <a:gd name="T18" fmla="*/ 2147483647 w 57"/>
                <a:gd name="T19" fmla="*/ 2147483647 h 61"/>
                <a:gd name="T20" fmla="*/ 2147483647 w 57"/>
                <a:gd name="T21" fmla="*/ 2147483647 h 61"/>
                <a:gd name="T22" fmla="*/ 2147483647 w 57"/>
                <a:gd name="T23" fmla="*/ 2147483647 h 61"/>
                <a:gd name="T24" fmla="*/ 2147483647 w 57"/>
                <a:gd name="T25" fmla="*/ 2147483647 h 61"/>
                <a:gd name="T26" fmla="*/ 2147483647 w 57"/>
                <a:gd name="T27" fmla="*/ 2147483647 h 61"/>
                <a:gd name="T28" fmla="*/ 2147483647 w 57"/>
                <a:gd name="T29" fmla="*/ 2147483647 h 61"/>
                <a:gd name="T30" fmla="*/ 2147483647 w 57"/>
                <a:gd name="T31" fmla="*/ 2147483647 h 61"/>
                <a:gd name="T32" fmla="*/ 2147483647 w 57"/>
                <a:gd name="T33" fmla="*/ 0 h 61"/>
                <a:gd name="T34" fmla="*/ 2147483647 w 57"/>
                <a:gd name="T35" fmla="*/ 2147483647 h 61"/>
                <a:gd name="T36" fmla="*/ 2147483647 w 57"/>
                <a:gd name="T37" fmla="*/ 2147483647 h 61"/>
                <a:gd name="T38" fmla="*/ 2147483647 w 57"/>
                <a:gd name="T39" fmla="*/ 2147483647 h 61"/>
                <a:gd name="T40" fmla="*/ 2147483647 w 57"/>
                <a:gd name="T41" fmla="*/ 0 h 61"/>
                <a:gd name="T42" fmla="*/ 0 w 57"/>
                <a:gd name="T43" fmla="*/ 2147483647 h 61"/>
                <a:gd name="T44" fmla="*/ 0 w 57"/>
                <a:gd name="T45" fmla="*/ 2147483647 h 61"/>
                <a:gd name="T46" fmla="*/ 2147483647 w 57"/>
                <a:gd name="T47" fmla="*/ 2147483647 h 61"/>
                <a:gd name="T48" fmla="*/ 2147483647 w 57"/>
                <a:gd name="T49" fmla="*/ 2147483647 h 61"/>
                <a:gd name="T50" fmla="*/ 2147483647 w 57"/>
                <a:gd name="T51" fmla="*/ 2147483647 h 61"/>
                <a:gd name="T52" fmla="*/ 2147483647 w 57"/>
                <a:gd name="T53" fmla="*/ 2147483647 h 61"/>
                <a:gd name="T54" fmla="*/ 2147483647 w 57"/>
                <a:gd name="T55" fmla="*/ 2147483647 h 61"/>
                <a:gd name="T56" fmla="*/ 2147483647 w 57"/>
                <a:gd name="T57" fmla="*/ 2147483647 h 61"/>
                <a:gd name="T58" fmla="*/ 2147483647 w 57"/>
                <a:gd name="T59" fmla="*/ 2147483647 h 61"/>
                <a:gd name="T60" fmla="*/ 2147483647 w 57"/>
                <a:gd name="T61" fmla="*/ 2147483647 h 61"/>
                <a:gd name="T62" fmla="*/ 2147483647 w 57"/>
                <a:gd name="T63" fmla="*/ 2147483647 h 61"/>
                <a:gd name="T64" fmla="*/ 2147483647 w 57"/>
                <a:gd name="T65" fmla="*/ 2147483647 h 61"/>
                <a:gd name="T66" fmla="*/ 2147483647 w 57"/>
                <a:gd name="T67" fmla="*/ 2147483647 h 61"/>
                <a:gd name="T68" fmla="*/ 2147483647 w 57"/>
                <a:gd name="T69" fmla="*/ 2147483647 h 61"/>
                <a:gd name="T70" fmla="*/ 2147483647 w 57"/>
                <a:gd name="T71" fmla="*/ 2147483647 h 61"/>
                <a:gd name="T72" fmla="*/ 2147483647 w 57"/>
                <a:gd name="T73" fmla="*/ 2147483647 h 61"/>
                <a:gd name="T74" fmla="*/ 2147483647 w 57"/>
                <a:gd name="T75" fmla="*/ 2147483647 h 61"/>
                <a:gd name="T76" fmla="*/ 2147483647 w 57"/>
                <a:gd name="T77" fmla="*/ 2147483647 h 61"/>
                <a:gd name="T78" fmla="*/ 2147483647 w 57"/>
                <a:gd name="T79" fmla="*/ 2147483647 h 61"/>
                <a:gd name="T80" fmla="*/ 2147483647 w 57"/>
                <a:gd name="T81" fmla="*/ 2147483647 h 61"/>
                <a:gd name="T82" fmla="*/ 2147483647 w 57"/>
                <a:gd name="T83" fmla="*/ 2147483647 h 6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7" h="61">
                  <a:moveTo>
                    <a:pt x="55" y="7"/>
                  </a:moveTo>
                  <a:cubicBezTo>
                    <a:pt x="54" y="6"/>
                    <a:pt x="33" y="9"/>
                    <a:pt x="33" y="9"/>
                  </a:cubicBezTo>
                  <a:cubicBezTo>
                    <a:pt x="33" y="9"/>
                    <a:pt x="26" y="15"/>
                    <a:pt x="23" y="15"/>
                  </a:cubicBezTo>
                  <a:cubicBezTo>
                    <a:pt x="23" y="15"/>
                    <a:pt x="31" y="11"/>
                    <a:pt x="29" y="9"/>
                  </a:cubicBezTo>
                  <a:cubicBezTo>
                    <a:pt x="28" y="7"/>
                    <a:pt x="22" y="15"/>
                    <a:pt x="22" y="15"/>
                  </a:cubicBezTo>
                  <a:cubicBezTo>
                    <a:pt x="22" y="15"/>
                    <a:pt x="23" y="11"/>
                    <a:pt x="26" y="9"/>
                  </a:cubicBezTo>
                  <a:cubicBezTo>
                    <a:pt x="26" y="9"/>
                    <a:pt x="23" y="8"/>
                    <a:pt x="20" y="15"/>
                  </a:cubicBezTo>
                  <a:cubicBezTo>
                    <a:pt x="20" y="15"/>
                    <a:pt x="20" y="11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1" y="8"/>
                    <a:pt x="20" y="9"/>
                  </a:cubicBezTo>
                  <a:cubicBezTo>
                    <a:pt x="19" y="10"/>
                    <a:pt x="18" y="13"/>
                    <a:pt x="18" y="13"/>
                  </a:cubicBezTo>
                  <a:cubicBezTo>
                    <a:pt x="18" y="13"/>
                    <a:pt x="17" y="8"/>
                    <a:pt x="19" y="8"/>
                  </a:cubicBezTo>
                  <a:cubicBezTo>
                    <a:pt x="19" y="8"/>
                    <a:pt x="16" y="6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5"/>
                    <a:pt x="12" y="4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7" y="1"/>
                    <a:pt x="7" y="1"/>
                  </a:cubicBezTo>
                  <a:cubicBezTo>
                    <a:pt x="8" y="1"/>
                    <a:pt x="9" y="3"/>
                    <a:pt x="10" y="3"/>
                  </a:cubicBezTo>
                  <a:cubicBezTo>
                    <a:pt x="10" y="3"/>
                    <a:pt x="4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4"/>
                    <a:pt x="4" y="4"/>
                  </a:cubicBezTo>
                  <a:cubicBezTo>
                    <a:pt x="5" y="5"/>
                    <a:pt x="2" y="8"/>
                    <a:pt x="2" y="16"/>
                  </a:cubicBezTo>
                  <a:cubicBezTo>
                    <a:pt x="2" y="19"/>
                    <a:pt x="2" y="22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8"/>
                    <a:pt x="3" y="3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30"/>
                    <a:pt x="6" y="31"/>
                  </a:cubicBezTo>
                  <a:cubicBezTo>
                    <a:pt x="8" y="32"/>
                    <a:pt x="15" y="54"/>
                    <a:pt x="16" y="55"/>
                  </a:cubicBezTo>
                  <a:cubicBezTo>
                    <a:pt x="17" y="55"/>
                    <a:pt x="21" y="61"/>
                    <a:pt x="21" y="61"/>
                  </a:cubicBezTo>
                  <a:cubicBezTo>
                    <a:pt x="21" y="61"/>
                    <a:pt x="19" y="39"/>
                    <a:pt x="19" y="38"/>
                  </a:cubicBezTo>
                  <a:cubicBezTo>
                    <a:pt x="19" y="36"/>
                    <a:pt x="18" y="17"/>
                    <a:pt x="18" y="17"/>
                  </a:cubicBezTo>
                  <a:cubicBezTo>
                    <a:pt x="18" y="17"/>
                    <a:pt x="24" y="17"/>
                    <a:pt x="25" y="16"/>
                  </a:cubicBezTo>
                  <a:cubicBezTo>
                    <a:pt x="26" y="16"/>
                    <a:pt x="31" y="15"/>
                    <a:pt x="32" y="15"/>
                  </a:cubicBezTo>
                  <a:cubicBezTo>
                    <a:pt x="32" y="15"/>
                    <a:pt x="30" y="16"/>
                    <a:pt x="31" y="17"/>
                  </a:cubicBezTo>
                  <a:cubicBezTo>
                    <a:pt x="32" y="18"/>
                    <a:pt x="37" y="17"/>
                    <a:pt x="39" y="16"/>
                  </a:cubicBezTo>
                  <a:cubicBezTo>
                    <a:pt x="40" y="16"/>
                    <a:pt x="57" y="14"/>
                    <a:pt x="57" y="14"/>
                  </a:cubicBezTo>
                  <a:cubicBezTo>
                    <a:pt x="57" y="14"/>
                    <a:pt x="57" y="8"/>
                    <a:pt x="55" y="7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8" name="Freeform 299"/>
            <p:cNvSpPr>
              <a:spLocks/>
            </p:cNvSpPr>
            <p:nvPr/>
          </p:nvSpPr>
          <p:spPr bwMode="auto">
            <a:xfrm>
              <a:off x="4344988" y="4086226"/>
              <a:ext cx="157163" cy="708025"/>
            </a:xfrm>
            <a:custGeom>
              <a:avLst/>
              <a:gdLst>
                <a:gd name="T0" fmla="*/ 0 w 9"/>
                <a:gd name="T1" fmla="*/ 2147483647 h 41"/>
                <a:gd name="T2" fmla="*/ 2147483647 w 9"/>
                <a:gd name="T3" fmla="*/ 2147483647 h 41"/>
                <a:gd name="T4" fmla="*/ 2147483647 w 9"/>
                <a:gd name="T5" fmla="*/ 2147483647 h 41"/>
                <a:gd name="T6" fmla="*/ 2147483647 w 9"/>
                <a:gd name="T7" fmla="*/ 2147483647 h 41"/>
                <a:gd name="T8" fmla="*/ 2147483647 w 9"/>
                <a:gd name="T9" fmla="*/ 2147483647 h 41"/>
                <a:gd name="T10" fmla="*/ 2147483647 w 9"/>
                <a:gd name="T11" fmla="*/ 2147483647 h 41"/>
                <a:gd name="T12" fmla="*/ 2147483647 w 9"/>
                <a:gd name="T13" fmla="*/ 2147483647 h 41"/>
                <a:gd name="T14" fmla="*/ 2147483647 w 9"/>
                <a:gd name="T15" fmla="*/ 2147483647 h 41"/>
                <a:gd name="T16" fmla="*/ 2147483647 w 9"/>
                <a:gd name="T17" fmla="*/ 2147483647 h 41"/>
                <a:gd name="T18" fmla="*/ 0 w 9"/>
                <a:gd name="T19" fmla="*/ 2147483647 h 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41">
                  <a:moveTo>
                    <a:pt x="0" y="37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8" y="10"/>
                    <a:pt x="8" y="9"/>
                  </a:cubicBezTo>
                  <a:cubicBezTo>
                    <a:pt x="8" y="8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0"/>
                    <a:pt x="5" y="1"/>
                  </a:cubicBezTo>
                  <a:cubicBezTo>
                    <a:pt x="3" y="2"/>
                    <a:pt x="3" y="5"/>
                    <a:pt x="3" y="5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" name="椭圆 65"/>
          <p:cNvSpPr/>
          <p:nvPr/>
        </p:nvSpPr>
        <p:spPr>
          <a:xfrm>
            <a:off x="1173336" y="5407039"/>
            <a:ext cx="1611312" cy="262070"/>
          </a:xfrm>
          <a:prstGeom prst="ellipse">
            <a:avLst/>
          </a:prstGeom>
          <a:gradFill flip="none" rotWithShape="1">
            <a:gsLst>
              <a:gs pos="2339">
                <a:schemeClr val="tx1">
                  <a:alpha val="49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638800" y="3943350"/>
            <a:ext cx="1657350" cy="763588"/>
          </a:xfrm>
          <a:custGeom>
            <a:avLst/>
            <a:gdLst>
              <a:gd name="connsiteX0" fmla="*/ 0 w 1657350"/>
              <a:gd name="connsiteY0" fmla="*/ 0 h 1162050"/>
              <a:gd name="connsiteX1" fmla="*/ 781050 w 1657350"/>
              <a:gd name="connsiteY1" fmla="*/ 1162050 h 1162050"/>
              <a:gd name="connsiteX2" fmla="*/ 1657350 w 1657350"/>
              <a:gd name="connsiteY2" fmla="*/ 11620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7350" h="1162050">
                <a:moveTo>
                  <a:pt x="0" y="0"/>
                </a:moveTo>
                <a:lnTo>
                  <a:pt x="781050" y="1162050"/>
                </a:lnTo>
                <a:lnTo>
                  <a:pt x="1657350" y="116205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762250" y="1181100"/>
            <a:ext cx="4533900" cy="914400"/>
          </a:xfrm>
          <a:custGeom>
            <a:avLst/>
            <a:gdLst>
              <a:gd name="connsiteX0" fmla="*/ 914400 w 4533900"/>
              <a:gd name="connsiteY0" fmla="*/ 914400 h 914400"/>
              <a:gd name="connsiteX1" fmla="*/ 0 w 4533900"/>
              <a:gd name="connsiteY1" fmla="*/ 0 h 914400"/>
              <a:gd name="connsiteX2" fmla="*/ 4533900 w 45339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33900" h="914400">
                <a:moveTo>
                  <a:pt x="914400" y="914400"/>
                </a:moveTo>
                <a:lnTo>
                  <a:pt x="0" y="0"/>
                </a:lnTo>
                <a:lnTo>
                  <a:pt x="45339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067300" y="2095500"/>
            <a:ext cx="2228850" cy="857250"/>
          </a:xfrm>
          <a:custGeom>
            <a:avLst/>
            <a:gdLst>
              <a:gd name="connsiteX0" fmla="*/ 0 w 2228850"/>
              <a:gd name="connsiteY0" fmla="*/ 0 h 857250"/>
              <a:gd name="connsiteX1" fmla="*/ 1371600 w 2228850"/>
              <a:gd name="connsiteY1" fmla="*/ 0 h 857250"/>
              <a:gd name="connsiteX2" fmla="*/ 2228850 w 2228850"/>
              <a:gd name="connsiteY2" fmla="*/ 85725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8850" h="857250">
                <a:moveTo>
                  <a:pt x="0" y="0"/>
                </a:moveTo>
                <a:lnTo>
                  <a:pt x="1371600" y="0"/>
                </a:lnTo>
                <a:lnTo>
                  <a:pt x="2228850" y="85725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9167" name="组合 69"/>
          <p:cNvGrpSpPr>
            <a:grpSpLocks/>
          </p:cNvGrpSpPr>
          <p:nvPr/>
        </p:nvGrpSpPr>
        <p:grpSpPr bwMode="auto">
          <a:xfrm>
            <a:off x="7064375" y="917575"/>
            <a:ext cx="4057650" cy="509588"/>
            <a:chOff x="7292522" y="1317133"/>
            <a:chExt cx="4057650" cy="510311"/>
          </a:xfrm>
        </p:grpSpPr>
        <p:sp>
          <p:nvSpPr>
            <p:cNvPr id="67" name="五边形 66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7456035" y="1504724"/>
              <a:ext cx="136525" cy="1351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9168" name="组合 70"/>
          <p:cNvGrpSpPr>
            <a:grpSpLocks/>
          </p:cNvGrpSpPr>
          <p:nvPr/>
        </p:nvGrpSpPr>
        <p:grpSpPr bwMode="auto">
          <a:xfrm>
            <a:off x="7064375" y="2682875"/>
            <a:ext cx="4057650" cy="509588"/>
            <a:chOff x="7292522" y="1317133"/>
            <a:chExt cx="4057650" cy="510311"/>
          </a:xfrm>
        </p:grpSpPr>
        <p:sp>
          <p:nvSpPr>
            <p:cNvPr id="72" name="五边形 71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7456035" y="1504724"/>
              <a:ext cx="136525" cy="1351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9169" name="组合 73"/>
          <p:cNvGrpSpPr>
            <a:grpSpLocks/>
          </p:cNvGrpSpPr>
          <p:nvPr/>
        </p:nvGrpSpPr>
        <p:grpSpPr bwMode="auto">
          <a:xfrm>
            <a:off x="7064375" y="4460875"/>
            <a:ext cx="4057650" cy="509588"/>
            <a:chOff x="7292522" y="1317133"/>
            <a:chExt cx="4057650" cy="510311"/>
          </a:xfrm>
        </p:grpSpPr>
        <p:sp>
          <p:nvSpPr>
            <p:cNvPr id="75" name="五边形 74"/>
            <p:cNvSpPr/>
            <p:nvPr/>
          </p:nvSpPr>
          <p:spPr>
            <a:xfrm flipH="1">
              <a:off x="7292522" y="1317133"/>
              <a:ext cx="4057650" cy="510311"/>
            </a:xfrm>
            <a:prstGeom prst="homePlate">
              <a:avLst>
                <a:gd name="adj" fmla="val 38623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7456035" y="1504724"/>
              <a:ext cx="136525" cy="1351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9170" name="文本框 76"/>
          <p:cNvSpPr txBox="1">
            <a:spLocks noChangeArrowheads="1"/>
          </p:cNvSpPr>
          <p:nvPr/>
        </p:nvSpPr>
        <p:spPr bwMode="auto">
          <a:xfrm>
            <a:off x="7459663" y="996950"/>
            <a:ext cx="3224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sp>
        <p:nvSpPr>
          <p:cNvPr id="49171" name="文本框 77"/>
          <p:cNvSpPr txBox="1">
            <a:spLocks noChangeArrowheads="1"/>
          </p:cNvSpPr>
          <p:nvPr/>
        </p:nvSpPr>
        <p:spPr bwMode="auto">
          <a:xfrm>
            <a:off x="7459663" y="2749550"/>
            <a:ext cx="3224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sp>
        <p:nvSpPr>
          <p:cNvPr id="49172" name="文本框 78"/>
          <p:cNvSpPr txBox="1">
            <a:spLocks noChangeArrowheads="1"/>
          </p:cNvSpPr>
          <p:nvPr/>
        </p:nvSpPr>
        <p:spPr bwMode="auto">
          <a:xfrm>
            <a:off x="7459663" y="4538663"/>
            <a:ext cx="3224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sp>
        <p:nvSpPr>
          <p:cNvPr id="49173" name="矩形 79"/>
          <p:cNvSpPr>
            <a:spLocks noChangeArrowheads="1"/>
          </p:cNvSpPr>
          <p:nvPr/>
        </p:nvSpPr>
        <p:spPr bwMode="auto">
          <a:xfrm>
            <a:off x="7227888" y="1411288"/>
            <a:ext cx="38941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的设计理念：杜绝平庸、专做精品！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专业；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尽心；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创意。</a:t>
            </a:r>
          </a:p>
        </p:txBody>
      </p:sp>
      <p:sp>
        <p:nvSpPr>
          <p:cNvPr id="49174" name="矩形 80"/>
          <p:cNvSpPr>
            <a:spLocks noChangeArrowheads="1"/>
          </p:cNvSpPr>
          <p:nvPr/>
        </p:nvSpPr>
        <p:spPr bwMode="auto">
          <a:xfrm>
            <a:off x="7227888" y="3194050"/>
            <a:ext cx="3894137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的设计理念：杜绝平庸、专做精品！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专业；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尽心；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创意。</a:t>
            </a:r>
          </a:p>
        </p:txBody>
      </p:sp>
      <p:sp>
        <p:nvSpPr>
          <p:cNvPr id="49175" name="矩形 81"/>
          <p:cNvSpPr>
            <a:spLocks noChangeArrowheads="1"/>
          </p:cNvSpPr>
          <p:nvPr/>
        </p:nvSpPr>
        <p:spPr bwMode="auto">
          <a:xfrm>
            <a:off x="7227888" y="4946650"/>
            <a:ext cx="3894137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的设计理念：杜绝平庸、专做精品！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专业；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尽心；</a:t>
            </a:r>
            <a:r>
              <a:rPr lang="en-US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zh-CN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创意。</a:t>
            </a:r>
          </a:p>
        </p:txBody>
      </p:sp>
    </p:spTree>
    <p:extLst>
      <p:ext uri="{BB962C8B-B14F-4D97-AF65-F5344CB8AC3E}">
        <p14:creationId xmlns:p14="http://schemas.microsoft.com/office/powerpoint/2010/main" val="32583302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>
            <a:off x="8765037" y="4272377"/>
            <a:ext cx="2623794" cy="876038"/>
          </a:xfrm>
          <a:prstGeom prst="ellipse">
            <a:avLst/>
          </a:prstGeom>
          <a:gradFill flip="none" rotWithShape="1">
            <a:gsLst>
              <a:gs pos="2339">
                <a:schemeClr val="tx1"/>
              </a:gs>
              <a:gs pos="85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078921" y="5161563"/>
            <a:ext cx="2623794" cy="556121"/>
          </a:xfrm>
          <a:prstGeom prst="ellipse">
            <a:avLst/>
          </a:prstGeom>
          <a:gradFill flip="none" rotWithShape="1">
            <a:gsLst>
              <a:gs pos="2339">
                <a:schemeClr val="tx1"/>
              </a:gs>
              <a:gs pos="85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184" name="组合 22"/>
          <p:cNvGrpSpPr>
            <a:grpSpLocks/>
          </p:cNvGrpSpPr>
          <p:nvPr/>
        </p:nvGrpSpPr>
        <p:grpSpPr bwMode="auto">
          <a:xfrm>
            <a:off x="10112375" y="3192463"/>
            <a:ext cx="620713" cy="1609725"/>
            <a:chOff x="4565650" y="1695450"/>
            <a:chExt cx="693738" cy="1800226"/>
          </a:xfrm>
        </p:grpSpPr>
        <p:sp>
          <p:nvSpPr>
            <p:cNvPr id="50237" name="Freeform 6"/>
            <p:cNvSpPr>
              <a:spLocks/>
            </p:cNvSpPr>
            <p:nvPr/>
          </p:nvSpPr>
          <p:spPr bwMode="auto">
            <a:xfrm>
              <a:off x="4684713" y="1838325"/>
              <a:ext cx="142875" cy="196850"/>
            </a:xfrm>
            <a:custGeom>
              <a:avLst/>
              <a:gdLst>
                <a:gd name="T0" fmla="*/ 2147483647 w 11"/>
                <a:gd name="T1" fmla="*/ 2147483647 h 15"/>
                <a:gd name="T2" fmla="*/ 0 w 11"/>
                <a:gd name="T3" fmla="*/ 2147483647 h 15"/>
                <a:gd name="T4" fmla="*/ 2147483647 w 11"/>
                <a:gd name="T5" fmla="*/ 2147483647 h 15"/>
                <a:gd name="T6" fmla="*/ 2147483647 w 11"/>
                <a:gd name="T7" fmla="*/ 2147483647 h 15"/>
                <a:gd name="T8" fmla="*/ 2147483647 w 11"/>
                <a:gd name="T9" fmla="*/ 2147483647 h 15"/>
                <a:gd name="T10" fmla="*/ 2147483647 w 11"/>
                <a:gd name="T11" fmla="*/ 2147483647 h 15"/>
                <a:gd name="T12" fmla="*/ 2147483647 w 11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15">
                  <a:moveTo>
                    <a:pt x="1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2"/>
                    <a:pt x="11" y="1"/>
                  </a:cubicBezTo>
                  <a:cubicBezTo>
                    <a:pt x="11" y="0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38" name="Freeform 7"/>
            <p:cNvSpPr>
              <a:spLocks/>
            </p:cNvSpPr>
            <p:nvPr/>
          </p:nvSpPr>
          <p:spPr bwMode="auto">
            <a:xfrm>
              <a:off x="4657725" y="1720850"/>
              <a:ext cx="184150" cy="234950"/>
            </a:xfrm>
            <a:custGeom>
              <a:avLst/>
              <a:gdLst>
                <a:gd name="T0" fmla="*/ 0 w 14"/>
                <a:gd name="T1" fmla="*/ 2147483647 h 18"/>
                <a:gd name="T2" fmla="*/ 0 w 14"/>
                <a:gd name="T3" fmla="*/ 2147483647 h 18"/>
                <a:gd name="T4" fmla="*/ 2147483647 w 14"/>
                <a:gd name="T5" fmla="*/ 2147483647 h 18"/>
                <a:gd name="T6" fmla="*/ 2147483647 w 14"/>
                <a:gd name="T7" fmla="*/ 2147483647 h 18"/>
                <a:gd name="T8" fmla="*/ 2147483647 w 14"/>
                <a:gd name="T9" fmla="*/ 2147483647 h 18"/>
                <a:gd name="T10" fmla="*/ 2147483647 w 14"/>
                <a:gd name="T11" fmla="*/ 2147483647 h 18"/>
                <a:gd name="T12" fmla="*/ 2147483647 w 14"/>
                <a:gd name="T13" fmla="*/ 2147483647 h 18"/>
                <a:gd name="T14" fmla="*/ 2147483647 w 14"/>
                <a:gd name="T15" fmla="*/ 2147483647 h 18"/>
                <a:gd name="T16" fmla="*/ 2147483647 w 14"/>
                <a:gd name="T17" fmla="*/ 2147483647 h 18"/>
                <a:gd name="T18" fmla="*/ 2147483647 w 14"/>
                <a:gd name="T19" fmla="*/ 2147483647 h 18"/>
                <a:gd name="T20" fmla="*/ 2147483647 w 14"/>
                <a:gd name="T21" fmla="*/ 2147483647 h 18"/>
                <a:gd name="T22" fmla="*/ 0 w 14"/>
                <a:gd name="T23" fmla="*/ 2147483647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18"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2"/>
                    <a:pt x="1" y="12"/>
                  </a:cubicBezTo>
                  <a:cubicBezTo>
                    <a:pt x="1" y="12"/>
                    <a:pt x="2" y="15"/>
                    <a:pt x="4" y="17"/>
                  </a:cubicBezTo>
                  <a:cubicBezTo>
                    <a:pt x="4" y="17"/>
                    <a:pt x="5" y="18"/>
                    <a:pt x="7" y="18"/>
                  </a:cubicBezTo>
                  <a:cubicBezTo>
                    <a:pt x="8" y="18"/>
                    <a:pt x="9" y="16"/>
                    <a:pt x="10" y="16"/>
                  </a:cubicBezTo>
                  <a:cubicBezTo>
                    <a:pt x="10" y="16"/>
                    <a:pt x="12" y="14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9"/>
                    <a:pt x="14" y="9"/>
                  </a:cubicBezTo>
                  <a:cubicBezTo>
                    <a:pt x="14" y="8"/>
                    <a:pt x="14" y="7"/>
                    <a:pt x="13" y="7"/>
                  </a:cubicBezTo>
                  <a:cubicBezTo>
                    <a:pt x="13" y="7"/>
                    <a:pt x="13" y="2"/>
                    <a:pt x="10" y="1"/>
                  </a:cubicBezTo>
                  <a:cubicBezTo>
                    <a:pt x="7" y="0"/>
                    <a:pt x="3" y="0"/>
                    <a:pt x="0" y="4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39" name="Freeform 8"/>
            <p:cNvSpPr>
              <a:spLocks/>
            </p:cNvSpPr>
            <p:nvPr/>
          </p:nvSpPr>
          <p:spPr bwMode="auto">
            <a:xfrm>
              <a:off x="4737100" y="1735138"/>
              <a:ext cx="104775" cy="220663"/>
            </a:xfrm>
            <a:custGeom>
              <a:avLst/>
              <a:gdLst>
                <a:gd name="T0" fmla="*/ 2147483647 w 8"/>
                <a:gd name="T1" fmla="*/ 2147483647 h 17"/>
                <a:gd name="T2" fmla="*/ 2147483647 w 8"/>
                <a:gd name="T3" fmla="*/ 2147483647 h 17"/>
                <a:gd name="T4" fmla="*/ 2147483647 w 8"/>
                <a:gd name="T5" fmla="*/ 0 h 17"/>
                <a:gd name="T6" fmla="*/ 2147483647 w 8"/>
                <a:gd name="T7" fmla="*/ 2147483647 h 17"/>
                <a:gd name="T8" fmla="*/ 2147483647 w 8"/>
                <a:gd name="T9" fmla="*/ 2147483647 h 17"/>
                <a:gd name="T10" fmla="*/ 2147483647 w 8"/>
                <a:gd name="T11" fmla="*/ 2147483647 h 17"/>
                <a:gd name="T12" fmla="*/ 2147483647 w 8"/>
                <a:gd name="T13" fmla="*/ 2147483647 h 17"/>
                <a:gd name="T14" fmla="*/ 0 w 8"/>
                <a:gd name="T15" fmla="*/ 2147483647 h 17"/>
                <a:gd name="T16" fmla="*/ 2147483647 w 8"/>
                <a:gd name="T17" fmla="*/ 2147483647 h 17"/>
                <a:gd name="T18" fmla="*/ 2147483647 w 8"/>
                <a:gd name="T19" fmla="*/ 2147483647 h 17"/>
                <a:gd name="T20" fmla="*/ 2147483647 w 8"/>
                <a:gd name="T21" fmla="*/ 2147483647 h 17"/>
                <a:gd name="T22" fmla="*/ 2147483647 w 8"/>
                <a:gd name="T23" fmla="*/ 2147483647 h 17"/>
                <a:gd name="T24" fmla="*/ 2147483647 w 8"/>
                <a:gd name="T25" fmla="*/ 2147483647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" h="17">
                  <a:moveTo>
                    <a:pt x="8" y="8"/>
                  </a:moveTo>
                  <a:cubicBezTo>
                    <a:pt x="8" y="7"/>
                    <a:pt x="8" y="6"/>
                    <a:pt x="7" y="6"/>
                  </a:cubicBezTo>
                  <a:cubicBezTo>
                    <a:pt x="7" y="6"/>
                    <a:pt x="7" y="1"/>
                    <a:pt x="4" y="0"/>
                  </a:cubicBezTo>
                  <a:cubicBezTo>
                    <a:pt x="4" y="2"/>
                    <a:pt x="4" y="5"/>
                    <a:pt x="4" y="5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5" y="9"/>
                    <a:pt x="4" y="11"/>
                    <a:pt x="4" y="11"/>
                  </a:cubicBezTo>
                  <a:cubicBezTo>
                    <a:pt x="4" y="11"/>
                    <a:pt x="3" y="14"/>
                    <a:pt x="2" y="15"/>
                  </a:cubicBezTo>
                  <a:cubicBezTo>
                    <a:pt x="1" y="15"/>
                    <a:pt x="0" y="17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3" y="15"/>
                    <a:pt x="4" y="15"/>
                  </a:cubicBezTo>
                  <a:cubicBezTo>
                    <a:pt x="4" y="15"/>
                    <a:pt x="6" y="13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40" name="Freeform 9"/>
            <p:cNvSpPr>
              <a:spLocks/>
            </p:cNvSpPr>
            <p:nvPr/>
          </p:nvSpPr>
          <p:spPr bwMode="auto">
            <a:xfrm>
              <a:off x="4645025" y="1695450"/>
              <a:ext cx="196850" cy="130175"/>
            </a:xfrm>
            <a:custGeom>
              <a:avLst/>
              <a:gdLst>
                <a:gd name="T0" fmla="*/ 2147483647 w 15"/>
                <a:gd name="T1" fmla="*/ 2147483647 h 10"/>
                <a:gd name="T2" fmla="*/ 2147483647 w 15"/>
                <a:gd name="T3" fmla="*/ 2147483647 h 10"/>
                <a:gd name="T4" fmla="*/ 2147483647 w 15"/>
                <a:gd name="T5" fmla="*/ 2147483647 h 10"/>
                <a:gd name="T6" fmla="*/ 2147483647 w 15"/>
                <a:gd name="T7" fmla="*/ 2147483647 h 10"/>
                <a:gd name="T8" fmla="*/ 2147483647 w 15"/>
                <a:gd name="T9" fmla="*/ 2147483647 h 10"/>
                <a:gd name="T10" fmla="*/ 2147483647 w 15"/>
                <a:gd name="T11" fmla="*/ 0 h 10"/>
                <a:gd name="T12" fmla="*/ 2147483647 w 15"/>
                <a:gd name="T13" fmla="*/ 2147483647 h 10"/>
                <a:gd name="T14" fmla="*/ 2147483647 w 15"/>
                <a:gd name="T15" fmla="*/ 2147483647 h 10"/>
                <a:gd name="T16" fmla="*/ 2147483647 w 15"/>
                <a:gd name="T17" fmla="*/ 2147483647 h 10"/>
                <a:gd name="T18" fmla="*/ 2147483647 w 15"/>
                <a:gd name="T19" fmla="*/ 2147483647 h 10"/>
                <a:gd name="T20" fmla="*/ 2147483647 w 15"/>
                <a:gd name="T21" fmla="*/ 2147483647 h 10"/>
                <a:gd name="T22" fmla="*/ 2147483647 w 15"/>
                <a:gd name="T23" fmla="*/ 2147483647 h 10"/>
                <a:gd name="T24" fmla="*/ 2147483647 w 15"/>
                <a:gd name="T25" fmla="*/ 2147483647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" h="10">
                  <a:moveTo>
                    <a:pt x="13" y="10"/>
                  </a:moveTo>
                  <a:cubicBezTo>
                    <a:pt x="13" y="10"/>
                    <a:pt x="14" y="9"/>
                    <a:pt x="15" y="9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3"/>
                    <a:pt x="12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6"/>
                    <a:pt x="4" y="5"/>
                  </a:cubicBezTo>
                  <a:cubicBezTo>
                    <a:pt x="5" y="5"/>
                    <a:pt x="10" y="5"/>
                    <a:pt x="11" y="4"/>
                  </a:cubicBezTo>
                  <a:cubicBezTo>
                    <a:pt x="11" y="4"/>
                    <a:pt x="12" y="7"/>
                    <a:pt x="12" y="7"/>
                  </a:cubicBezTo>
                  <a:cubicBezTo>
                    <a:pt x="13" y="7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41" name="Freeform 10"/>
            <p:cNvSpPr>
              <a:spLocks/>
            </p:cNvSpPr>
            <p:nvPr/>
          </p:nvSpPr>
          <p:spPr bwMode="auto">
            <a:xfrm>
              <a:off x="4684713" y="1917700"/>
              <a:ext cx="365125" cy="585788"/>
            </a:xfrm>
            <a:custGeom>
              <a:avLst/>
              <a:gdLst>
                <a:gd name="T0" fmla="*/ 0 w 28"/>
                <a:gd name="T1" fmla="*/ 2147483647 h 45"/>
                <a:gd name="T2" fmla="*/ 2147483647 w 28"/>
                <a:gd name="T3" fmla="*/ 2147483647 h 45"/>
                <a:gd name="T4" fmla="*/ 2147483647 w 28"/>
                <a:gd name="T5" fmla="*/ 0 h 45"/>
                <a:gd name="T6" fmla="*/ 2147483647 w 28"/>
                <a:gd name="T7" fmla="*/ 2147483647 h 45"/>
                <a:gd name="T8" fmla="*/ 2147483647 w 28"/>
                <a:gd name="T9" fmla="*/ 2147483647 h 45"/>
                <a:gd name="T10" fmla="*/ 2147483647 w 28"/>
                <a:gd name="T11" fmla="*/ 2147483647 h 45"/>
                <a:gd name="T12" fmla="*/ 2147483647 w 28"/>
                <a:gd name="T13" fmla="*/ 2147483647 h 45"/>
                <a:gd name="T14" fmla="*/ 2147483647 w 28"/>
                <a:gd name="T15" fmla="*/ 2147483647 h 45"/>
                <a:gd name="T16" fmla="*/ 0 w 28"/>
                <a:gd name="T17" fmla="*/ 2147483647 h 45"/>
                <a:gd name="T18" fmla="*/ 0 w 28"/>
                <a:gd name="T19" fmla="*/ 2147483647 h 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" h="45">
                  <a:moveTo>
                    <a:pt x="0" y="1"/>
                  </a:moveTo>
                  <a:cubicBezTo>
                    <a:pt x="0" y="1"/>
                    <a:pt x="6" y="4"/>
                    <a:pt x="7" y="4"/>
                  </a:cubicBezTo>
                  <a:cubicBezTo>
                    <a:pt x="7" y="4"/>
                    <a:pt x="10" y="1"/>
                    <a:pt x="11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42" name="Freeform 11"/>
            <p:cNvSpPr>
              <a:spLocks/>
            </p:cNvSpPr>
            <p:nvPr/>
          </p:nvSpPr>
          <p:spPr bwMode="auto">
            <a:xfrm>
              <a:off x="4749800" y="1955800"/>
              <a:ext cx="300038" cy="469900"/>
            </a:xfrm>
            <a:custGeom>
              <a:avLst/>
              <a:gdLst>
                <a:gd name="T0" fmla="*/ 2147483647 w 23"/>
                <a:gd name="T1" fmla="*/ 2147483647 h 36"/>
                <a:gd name="T2" fmla="*/ 2147483647 w 23"/>
                <a:gd name="T3" fmla="*/ 2147483647 h 36"/>
                <a:gd name="T4" fmla="*/ 2147483647 w 23"/>
                <a:gd name="T5" fmla="*/ 2147483647 h 36"/>
                <a:gd name="T6" fmla="*/ 2147483647 w 23"/>
                <a:gd name="T7" fmla="*/ 2147483647 h 36"/>
                <a:gd name="T8" fmla="*/ 2147483647 w 23"/>
                <a:gd name="T9" fmla="*/ 2147483647 h 36"/>
                <a:gd name="T10" fmla="*/ 2147483647 w 23"/>
                <a:gd name="T11" fmla="*/ 2147483647 h 36"/>
                <a:gd name="T12" fmla="*/ 2147483647 w 23"/>
                <a:gd name="T13" fmla="*/ 2147483647 h 36"/>
                <a:gd name="T14" fmla="*/ 2147483647 w 23"/>
                <a:gd name="T15" fmla="*/ 2147483647 h 36"/>
                <a:gd name="T16" fmla="*/ 2147483647 w 23"/>
                <a:gd name="T17" fmla="*/ 2147483647 h 36"/>
                <a:gd name="T18" fmla="*/ 2147483647 w 23"/>
                <a:gd name="T19" fmla="*/ 2147483647 h 36"/>
                <a:gd name="T20" fmla="*/ 2147483647 w 23"/>
                <a:gd name="T21" fmla="*/ 2147483647 h 36"/>
                <a:gd name="T22" fmla="*/ 2147483647 w 23"/>
                <a:gd name="T23" fmla="*/ 2147483647 h 36"/>
                <a:gd name="T24" fmla="*/ 2147483647 w 23"/>
                <a:gd name="T25" fmla="*/ 2147483647 h 36"/>
                <a:gd name="T26" fmla="*/ 2147483647 w 23"/>
                <a:gd name="T27" fmla="*/ 2147483647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" h="36">
                  <a:moveTo>
                    <a:pt x="3" y="3"/>
                  </a:moveTo>
                  <a:cubicBezTo>
                    <a:pt x="3" y="3"/>
                    <a:pt x="2" y="2"/>
                    <a:pt x="4" y="2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6" y="7"/>
                    <a:pt x="13" y="26"/>
                    <a:pt x="13" y="26"/>
                  </a:cubicBezTo>
                  <a:cubicBezTo>
                    <a:pt x="13" y="26"/>
                    <a:pt x="17" y="30"/>
                    <a:pt x="18" y="30"/>
                  </a:cubicBezTo>
                  <a:cubicBezTo>
                    <a:pt x="19" y="31"/>
                    <a:pt x="19" y="34"/>
                    <a:pt x="19" y="36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2"/>
                    <a:pt x="4" y="1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0" y="4"/>
                    <a:pt x="1" y="6"/>
                    <a:pt x="1" y="6"/>
                  </a:cubicBezTo>
                  <a:cubicBezTo>
                    <a:pt x="1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43" name="Freeform 12"/>
            <p:cNvSpPr>
              <a:spLocks/>
            </p:cNvSpPr>
            <p:nvPr/>
          </p:nvSpPr>
          <p:spPr bwMode="auto">
            <a:xfrm>
              <a:off x="4789488" y="199548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44" name="Freeform 13"/>
            <p:cNvSpPr>
              <a:spLocks/>
            </p:cNvSpPr>
            <p:nvPr/>
          </p:nvSpPr>
          <p:spPr bwMode="auto">
            <a:xfrm>
              <a:off x="4827588" y="2295525"/>
              <a:ext cx="66675" cy="207963"/>
            </a:xfrm>
            <a:custGeom>
              <a:avLst/>
              <a:gdLst>
                <a:gd name="T0" fmla="*/ 2147483647 w 5"/>
                <a:gd name="T1" fmla="*/ 0 h 16"/>
                <a:gd name="T2" fmla="*/ 0 w 5"/>
                <a:gd name="T3" fmla="*/ 2147483647 h 16"/>
                <a:gd name="T4" fmla="*/ 2147483647 w 5"/>
                <a:gd name="T5" fmla="*/ 2147483647 h 16"/>
                <a:gd name="T6" fmla="*/ 2147483647 w 5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6">
                  <a:moveTo>
                    <a:pt x="3" y="0"/>
                  </a:moveTo>
                  <a:cubicBezTo>
                    <a:pt x="3" y="0"/>
                    <a:pt x="2" y="10"/>
                    <a:pt x="0" y="1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9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45" name="Freeform 14"/>
            <p:cNvSpPr>
              <a:spLocks/>
            </p:cNvSpPr>
            <p:nvPr/>
          </p:nvSpPr>
          <p:spPr bwMode="auto">
            <a:xfrm>
              <a:off x="4775200" y="1955800"/>
              <a:ext cx="157163" cy="457200"/>
            </a:xfrm>
            <a:custGeom>
              <a:avLst/>
              <a:gdLst>
                <a:gd name="T0" fmla="*/ 0 w 12"/>
                <a:gd name="T1" fmla="*/ 2147483647 h 35"/>
                <a:gd name="T2" fmla="*/ 2147483647 w 12"/>
                <a:gd name="T3" fmla="*/ 2147483647 h 35"/>
                <a:gd name="T4" fmla="*/ 2147483647 w 12"/>
                <a:gd name="T5" fmla="*/ 2147483647 h 35"/>
                <a:gd name="T6" fmla="*/ 2147483647 w 12"/>
                <a:gd name="T7" fmla="*/ 2147483647 h 35"/>
                <a:gd name="T8" fmla="*/ 2147483647 w 12"/>
                <a:gd name="T9" fmla="*/ 2147483647 h 35"/>
                <a:gd name="T10" fmla="*/ 2147483647 w 12"/>
                <a:gd name="T11" fmla="*/ 2147483647 h 35"/>
                <a:gd name="T12" fmla="*/ 2147483647 w 12"/>
                <a:gd name="T13" fmla="*/ 2147483647 h 35"/>
                <a:gd name="T14" fmla="*/ 2147483647 w 12"/>
                <a:gd name="T15" fmla="*/ 2147483647 h 35"/>
                <a:gd name="T16" fmla="*/ 2147483647 w 12"/>
                <a:gd name="T17" fmla="*/ 2147483647 h 35"/>
                <a:gd name="T18" fmla="*/ 0 w 12"/>
                <a:gd name="T19" fmla="*/ 2147483647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35">
                  <a:moveTo>
                    <a:pt x="0" y="2"/>
                  </a:moveTo>
                  <a:cubicBezTo>
                    <a:pt x="0" y="2"/>
                    <a:pt x="1" y="4"/>
                    <a:pt x="1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9" y="32"/>
                    <a:pt x="9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9" y="16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214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46" name="Freeform 15"/>
            <p:cNvSpPr>
              <a:spLocks/>
            </p:cNvSpPr>
            <p:nvPr/>
          </p:nvSpPr>
          <p:spPr bwMode="auto">
            <a:xfrm>
              <a:off x="4972050" y="3338513"/>
              <a:ext cx="130175" cy="157163"/>
            </a:xfrm>
            <a:custGeom>
              <a:avLst/>
              <a:gdLst>
                <a:gd name="T0" fmla="*/ 0 w 10"/>
                <a:gd name="T1" fmla="*/ 2147483647 h 12"/>
                <a:gd name="T2" fmla="*/ 0 w 10"/>
                <a:gd name="T3" fmla="*/ 2147483647 h 12"/>
                <a:gd name="T4" fmla="*/ 2147483647 w 10"/>
                <a:gd name="T5" fmla="*/ 2147483647 h 12"/>
                <a:gd name="T6" fmla="*/ 2147483647 w 10"/>
                <a:gd name="T7" fmla="*/ 2147483647 h 12"/>
                <a:gd name="T8" fmla="*/ 2147483647 w 10"/>
                <a:gd name="T9" fmla="*/ 2147483647 h 12"/>
                <a:gd name="T10" fmla="*/ 2147483647 w 10"/>
                <a:gd name="T11" fmla="*/ 2147483647 h 12"/>
                <a:gd name="T12" fmla="*/ 2147483647 w 10"/>
                <a:gd name="T13" fmla="*/ 2147483647 h 12"/>
                <a:gd name="T14" fmla="*/ 2147483647 w 10"/>
                <a:gd name="T15" fmla="*/ 2147483647 h 12"/>
                <a:gd name="T16" fmla="*/ 0 w 10"/>
                <a:gd name="T17" fmla="*/ 214748364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2">
                  <a:moveTo>
                    <a:pt x="0" y="1"/>
                  </a:moveTo>
                  <a:cubicBezTo>
                    <a:pt x="0" y="1"/>
                    <a:pt x="0" y="5"/>
                    <a:pt x="0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2" y="8"/>
                    <a:pt x="3" y="10"/>
                    <a:pt x="3" y="11"/>
                  </a:cubicBezTo>
                  <a:cubicBezTo>
                    <a:pt x="4" y="11"/>
                    <a:pt x="7" y="12"/>
                    <a:pt x="8" y="11"/>
                  </a:cubicBezTo>
                  <a:cubicBezTo>
                    <a:pt x="10" y="11"/>
                    <a:pt x="10" y="8"/>
                    <a:pt x="10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7" y="2"/>
                    <a:pt x="7" y="2"/>
                  </a:cubicBezTo>
                  <a:cubicBezTo>
                    <a:pt x="7" y="2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47" name="Freeform 16"/>
            <p:cNvSpPr>
              <a:spLocks/>
            </p:cNvSpPr>
            <p:nvPr/>
          </p:nvSpPr>
          <p:spPr bwMode="auto">
            <a:xfrm>
              <a:off x="5116513" y="3155950"/>
              <a:ext cx="142875" cy="300038"/>
            </a:xfrm>
            <a:custGeom>
              <a:avLst/>
              <a:gdLst>
                <a:gd name="T0" fmla="*/ 2147483647 w 11"/>
                <a:gd name="T1" fmla="*/ 2147483647 h 23"/>
                <a:gd name="T2" fmla="*/ 2147483647 w 11"/>
                <a:gd name="T3" fmla="*/ 2147483647 h 23"/>
                <a:gd name="T4" fmla="*/ 2147483647 w 11"/>
                <a:gd name="T5" fmla="*/ 2147483647 h 23"/>
                <a:gd name="T6" fmla="*/ 2147483647 w 11"/>
                <a:gd name="T7" fmla="*/ 2147483647 h 23"/>
                <a:gd name="T8" fmla="*/ 2147483647 w 11"/>
                <a:gd name="T9" fmla="*/ 2147483647 h 23"/>
                <a:gd name="T10" fmla="*/ 2147483647 w 11"/>
                <a:gd name="T11" fmla="*/ 2147483647 h 23"/>
                <a:gd name="T12" fmla="*/ 2147483647 w 11"/>
                <a:gd name="T13" fmla="*/ 2147483647 h 23"/>
                <a:gd name="T14" fmla="*/ 0 w 11"/>
                <a:gd name="T15" fmla="*/ 2147483647 h 23"/>
                <a:gd name="T16" fmla="*/ 2147483647 w 11"/>
                <a:gd name="T17" fmla="*/ 2147483647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23">
                  <a:moveTo>
                    <a:pt x="4" y="1"/>
                  </a:moveTo>
                  <a:cubicBezTo>
                    <a:pt x="4" y="1"/>
                    <a:pt x="6" y="0"/>
                    <a:pt x="8" y="1"/>
                  </a:cubicBezTo>
                  <a:cubicBezTo>
                    <a:pt x="8" y="1"/>
                    <a:pt x="11" y="2"/>
                    <a:pt x="7" y="9"/>
                  </a:cubicBezTo>
                  <a:cubicBezTo>
                    <a:pt x="7" y="9"/>
                    <a:pt x="7" y="16"/>
                    <a:pt x="7" y="17"/>
                  </a:cubicBezTo>
                  <a:cubicBezTo>
                    <a:pt x="6" y="19"/>
                    <a:pt x="4" y="23"/>
                    <a:pt x="4" y="23"/>
                  </a:cubicBezTo>
                  <a:cubicBezTo>
                    <a:pt x="4" y="23"/>
                    <a:pt x="2" y="23"/>
                    <a:pt x="1" y="23"/>
                  </a:cubicBezTo>
                  <a:cubicBezTo>
                    <a:pt x="1" y="23"/>
                    <a:pt x="1" y="19"/>
                    <a:pt x="1" y="17"/>
                  </a:cubicBezTo>
                  <a:cubicBezTo>
                    <a:pt x="1" y="16"/>
                    <a:pt x="0" y="12"/>
                    <a:pt x="0" y="12"/>
                  </a:cubicBezTo>
                  <a:cubicBezTo>
                    <a:pt x="0" y="12"/>
                    <a:pt x="1" y="2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48" name="Freeform 17"/>
            <p:cNvSpPr>
              <a:spLocks/>
            </p:cNvSpPr>
            <p:nvPr/>
          </p:nvSpPr>
          <p:spPr bwMode="auto">
            <a:xfrm>
              <a:off x="4919663" y="2373313"/>
              <a:ext cx="209550" cy="1004888"/>
            </a:xfrm>
            <a:custGeom>
              <a:avLst/>
              <a:gdLst>
                <a:gd name="T0" fmla="*/ 2147483647 w 16"/>
                <a:gd name="T1" fmla="*/ 2147483647 h 77"/>
                <a:gd name="T2" fmla="*/ 2147483647 w 16"/>
                <a:gd name="T3" fmla="*/ 2147483647 h 77"/>
                <a:gd name="T4" fmla="*/ 2147483647 w 16"/>
                <a:gd name="T5" fmla="*/ 2147483647 h 77"/>
                <a:gd name="T6" fmla="*/ 2147483647 w 16"/>
                <a:gd name="T7" fmla="*/ 2147483647 h 77"/>
                <a:gd name="T8" fmla="*/ 2147483647 w 16"/>
                <a:gd name="T9" fmla="*/ 2147483647 h 77"/>
                <a:gd name="T10" fmla="*/ 2147483647 w 16"/>
                <a:gd name="T11" fmla="*/ 2147483647 h 77"/>
                <a:gd name="T12" fmla="*/ 2147483647 w 16"/>
                <a:gd name="T13" fmla="*/ 2147483647 h 77"/>
                <a:gd name="T14" fmla="*/ 2147483647 w 16"/>
                <a:gd name="T15" fmla="*/ 2147483647 h 77"/>
                <a:gd name="T16" fmla="*/ 2147483647 w 16"/>
                <a:gd name="T17" fmla="*/ 0 h 77"/>
                <a:gd name="T18" fmla="*/ 0 w 16"/>
                <a:gd name="T19" fmla="*/ 2147483647 h 77"/>
                <a:gd name="T20" fmla="*/ 2147483647 w 16"/>
                <a:gd name="T21" fmla="*/ 2147483647 h 77"/>
                <a:gd name="T22" fmla="*/ 2147483647 w 16"/>
                <a:gd name="T23" fmla="*/ 2147483647 h 77"/>
                <a:gd name="T24" fmla="*/ 2147483647 w 16"/>
                <a:gd name="T25" fmla="*/ 2147483647 h 77"/>
                <a:gd name="T26" fmla="*/ 2147483647 w 16"/>
                <a:gd name="T27" fmla="*/ 2147483647 h 77"/>
                <a:gd name="T28" fmla="*/ 2147483647 w 16"/>
                <a:gd name="T29" fmla="*/ 2147483647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" h="77">
                  <a:moveTo>
                    <a:pt x="2" y="72"/>
                  </a:moveTo>
                  <a:cubicBezTo>
                    <a:pt x="2" y="74"/>
                    <a:pt x="3" y="77"/>
                    <a:pt x="4" y="77"/>
                  </a:cubicBezTo>
                  <a:cubicBezTo>
                    <a:pt x="6" y="77"/>
                    <a:pt x="8" y="75"/>
                    <a:pt x="11" y="77"/>
                  </a:cubicBezTo>
                  <a:cubicBezTo>
                    <a:pt x="11" y="77"/>
                    <a:pt x="14" y="77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54"/>
                    <a:pt x="16" y="50"/>
                  </a:cubicBezTo>
                  <a:cubicBezTo>
                    <a:pt x="15" y="46"/>
                    <a:pt x="13" y="32"/>
                    <a:pt x="14" y="24"/>
                  </a:cubicBezTo>
                  <a:cubicBezTo>
                    <a:pt x="15" y="17"/>
                    <a:pt x="16" y="12"/>
                    <a:pt x="14" y="10"/>
                  </a:cubicBez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2" y="49"/>
                    <a:pt x="2" y="66"/>
                    <a:pt x="2" y="66"/>
                  </a:cubicBezTo>
                  <a:cubicBezTo>
                    <a:pt x="3" y="67"/>
                    <a:pt x="4" y="68"/>
                    <a:pt x="4" y="69"/>
                  </a:cubicBezTo>
                  <a:cubicBezTo>
                    <a:pt x="3" y="70"/>
                    <a:pt x="2" y="70"/>
                    <a:pt x="2" y="72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49" name="Freeform 18"/>
            <p:cNvSpPr>
              <a:spLocks/>
            </p:cNvSpPr>
            <p:nvPr/>
          </p:nvSpPr>
          <p:spPr bwMode="auto">
            <a:xfrm>
              <a:off x="4919663" y="2373313"/>
              <a:ext cx="209550" cy="1004888"/>
            </a:xfrm>
            <a:custGeom>
              <a:avLst/>
              <a:gdLst>
                <a:gd name="T0" fmla="*/ 2147483647 w 16"/>
                <a:gd name="T1" fmla="*/ 2147483647 h 77"/>
                <a:gd name="T2" fmla="*/ 2147483647 w 16"/>
                <a:gd name="T3" fmla="*/ 0 h 77"/>
                <a:gd name="T4" fmla="*/ 0 w 16"/>
                <a:gd name="T5" fmla="*/ 2147483647 h 77"/>
                <a:gd name="T6" fmla="*/ 2147483647 w 16"/>
                <a:gd name="T7" fmla="*/ 2147483647 h 77"/>
                <a:gd name="T8" fmla="*/ 2147483647 w 16"/>
                <a:gd name="T9" fmla="*/ 2147483647 h 77"/>
                <a:gd name="T10" fmla="*/ 2147483647 w 16"/>
                <a:gd name="T11" fmla="*/ 2147483647 h 77"/>
                <a:gd name="T12" fmla="*/ 2147483647 w 16"/>
                <a:gd name="T13" fmla="*/ 2147483647 h 77"/>
                <a:gd name="T14" fmla="*/ 2147483647 w 16"/>
                <a:gd name="T15" fmla="*/ 2147483647 h 77"/>
                <a:gd name="T16" fmla="*/ 2147483647 w 16"/>
                <a:gd name="T17" fmla="*/ 2147483647 h 77"/>
                <a:gd name="T18" fmla="*/ 2147483647 w 16"/>
                <a:gd name="T19" fmla="*/ 2147483647 h 77"/>
                <a:gd name="T20" fmla="*/ 2147483647 w 16"/>
                <a:gd name="T21" fmla="*/ 2147483647 h 77"/>
                <a:gd name="T22" fmla="*/ 2147483647 w 16"/>
                <a:gd name="T23" fmla="*/ 2147483647 h 77"/>
                <a:gd name="T24" fmla="*/ 2147483647 w 16"/>
                <a:gd name="T25" fmla="*/ 2147483647 h 77"/>
                <a:gd name="T26" fmla="*/ 2147483647 w 16"/>
                <a:gd name="T27" fmla="*/ 2147483647 h 77"/>
                <a:gd name="T28" fmla="*/ 2147483647 w 16"/>
                <a:gd name="T29" fmla="*/ 2147483647 h 77"/>
                <a:gd name="T30" fmla="*/ 2147483647 w 16"/>
                <a:gd name="T31" fmla="*/ 2147483647 h 77"/>
                <a:gd name="T32" fmla="*/ 2147483647 w 16"/>
                <a:gd name="T33" fmla="*/ 2147483647 h 7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" h="77">
                  <a:moveTo>
                    <a:pt x="14" y="10"/>
                  </a:moveTo>
                  <a:cubicBezTo>
                    <a:pt x="13" y="8"/>
                    <a:pt x="10" y="0"/>
                    <a:pt x="1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22"/>
                    <a:pt x="1" y="25"/>
                  </a:cubicBezTo>
                  <a:cubicBezTo>
                    <a:pt x="2" y="27"/>
                    <a:pt x="4" y="44"/>
                    <a:pt x="3" y="46"/>
                  </a:cubicBezTo>
                  <a:cubicBezTo>
                    <a:pt x="3" y="48"/>
                    <a:pt x="2" y="61"/>
                    <a:pt x="2" y="65"/>
                  </a:cubicBezTo>
                  <a:cubicBezTo>
                    <a:pt x="6" y="68"/>
                    <a:pt x="10" y="73"/>
                    <a:pt x="13" y="77"/>
                  </a:cubicBezTo>
                  <a:cubicBezTo>
                    <a:pt x="14" y="76"/>
                    <a:pt x="14" y="76"/>
                    <a:pt x="14" y="75"/>
                  </a:cubicBezTo>
                  <a:cubicBezTo>
                    <a:pt x="15" y="72"/>
                    <a:pt x="15" y="68"/>
                    <a:pt x="15" y="68"/>
                  </a:cubicBezTo>
                  <a:cubicBezTo>
                    <a:pt x="15" y="68"/>
                    <a:pt x="16" y="63"/>
                    <a:pt x="16" y="58"/>
                  </a:cubicBezTo>
                  <a:cubicBezTo>
                    <a:pt x="15" y="53"/>
                    <a:pt x="14" y="48"/>
                    <a:pt x="14" y="48"/>
                  </a:cubicBezTo>
                  <a:cubicBezTo>
                    <a:pt x="14" y="50"/>
                    <a:pt x="13" y="62"/>
                    <a:pt x="13" y="62"/>
                  </a:cubicBezTo>
                  <a:cubicBezTo>
                    <a:pt x="13" y="62"/>
                    <a:pt x="11" y="56"/>
                    <a:pt x="12" y="51"/>
                  </a:cubicBezTo>
                  <a:cubicBezTo>
                    <a:pt x="12" y="45"/>
                    <a:pt x="9" y="26"/>
                    <a:pt x="8" y="24"/>
                  </a:cubicBezTo>
                  <a:cubicBezTo>
                    <a:pt x="7" y="23"/>
                    <a:pt x="10" y="17"/>
                    <a:pt x="12" y="17"/>
                  </a:cubicBezTo>
                  <a:cubicBezTo>
                    <a:pt x="13" y="17"/>
                    <a:pt x="14" y="17"/>
                    <a:pt x="15" y="18"/>
                  </a:cubicBezTo>
                  <a:cubicBezTo>
                    <a:pt x="16" y="14"/>
                    <a:pt x="16" y="12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50" name="Freeform 19"/>
            <p:cNvSpPr>
              <a:spLocks/>
            </p:cNvSpPr>
            <p:nvPr/>
          </p:nvSpPr>
          <p:spPr bwMode="auto">
            <a:xfrm>
              <a:off x="4749800" y="2373313"/>
              <a:ext cx="457200" cy="952500"/>
            </a:xfrm>
            <a:custGeom>
              <a:avLst/>
              <a:gdLst>
                <a:gd name="T0" fmla="*/ 2147483647 w 35"/>
                <a:gd name="T1" fmla="*/ 2147483647 h 73"/>
                <a:gd name="T2" fmla="*/ 2147483647 w 35"/>
                <a:gd name="T3" fmla="*/ 0 h 73"/>
                <a:gd name="T4" fmla="*/ 2147483647 w 35"/>
                <a:gd name="T5" fmla="*/ 2147483647 h 73"/>
                <a:gd name="T6" fmla="*/ 2147483647 w 35"/>
                <a:gd name="T7" fmla="*/ 2147483647 h 73"/>
                <a:gd name="T8" fmla="*/ 2147483647 w 35"/>
                <a:gd name="T9" fmla="*/ 2147483647 h 73"/>
                <a:gd name="T10" fmla="*/ 2147483647 w 35"/>
                <a:gd name="T11" fmla="*/ 2147483647 h 73"/>
                <a:gd name="T12" fmla="*/ 2147483647 w 35"/>
                <a:gd name="T13" fmla="*/ 2147483647 h 73"/>
                <a:gd name="T14" fmla="*/ 2147483647 w 35"/>
                <a:gd name="T15" fmla="*/ 2147483647 h 73"/>
                <a:gd name="T16" fmla="*/ 2147483647 w 35"/>
                <a:gd name="T17" fmla="*/ 2147483647 h 73"/>
                <a:gd name="T18" fmla="*/ 2147483647 w 35"/>
                <a:gd name="T19" fmla="*/ 2147483647 h 73"/>
                <a:gd name="T20" fmla="*/ 2147483647 w 35"/>
                <a:gd name="T21" fmla="*/ 2147483647 h 73"/>
                <a:gd name="T22" fmla="*/ 2147483647 w 35"/>
                <a:gd name="T23" fmla="*/ 2147483647 h 73"/>
                <a:gd name="T24" fmla="*/ 2147483647 w 35"/>
                <a:gd name="T25" fmla="*/ 2147483647 h 73"/>
                <a:gd name="T26" fmla="*/ 2147483647 w 35"/>
                <a:gd name="T27" fmla="*/ 2147483647 h 73"/>
                <a:gd name="T28" fmla="*/ 0 w 35"/>
                <a:gd name="T29" fmla="*/ 2147483647 h 73"/>
                <a:gd name="T30" fmla="*/ 2147483647 w 35"/>
                <a:gd name="T31" fmla="*/ 2147483647 h 7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" h="73">
                  <a:moveTo>
                    <a:pt x="3" y="7"/>
                  </a:moveTo>
                  <a:cubicBezTo>
                    <a:pt x="3" y="7"/>
                    <a:pt x="17" y="4"/>
                    <a:pt x="23" y="0"/>
                  </a:cubicBezTo>
                  <a:cubicBezTo>
                    <a:pt x="23" y="0"/>
                    <a:pt x="13" y="9"/>
                    <a:pt x="13" y="11"/>
                  </a:cubicBezTo>
                  <a:cubicBezTo>
                    <a:pt x="13" y="13"/>
                    <a:pt x="15" y="26"/>
                    <a:pt x="15" y="2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4" y="38"/>
                    <a:pt x="14" y="38"/>
                  </a:cubicBezTo>
                  <a:cubicBezTo>
                    <a:pt x="14" y="39"/>
                    <a:pt x="14" y="42"/>
                    <a:pt x="15" y="43"/>
                  </a:cubicBezTo>
                  <a:cubicBezTo>
                    <a:pt x="16" y="44"/>
                    <a:pt x="29" y="59"/>
                    <a:pt x="30" y="59"/>
                  </a:cubicBezTo>
                  <a:cubicBezTo>
                    <a:pt x="30" y="59"/>
                    <a:pt x="33" y="59"/>
                    <a:pt x="34" y="61"/>
                  </a:cubicBezTo>
                  <a:cubicBezTo>
                    <a:pt x="34" y="61"/>
                    <a:pt x="35" y="68"/>
                    <a:pt x="29" y="73"/>
                  </a:cubicBezTo>
                  <a:cubicBezTo>
                    <a:pt x="29" y="73"/>
                    <a:pt x="25" y="73"/>
                    <a:pt x="23" y="71"/>
                  </a:cubicBezTo>
                  <a:cubicBezTo>
                    <a:pt x="20" y="69"/>
                    <a:pt x="13" y="61"/>
                    <a:pt x="11" y="58"/>
                  </a:cubicBezTo>
                  <a:cubicBezTo>
                    <a:pt x="8" y="54"/>
                    <a:pt x="5" y="49"/>
                    <a:pt x="3" y="47"/>
                  </a:cubicBezTo>
                  <a:cubicBezTo>
                    <a:pt x="3" y="47"/>
                    <a:pt x="2" y="45"/>
                    <a:pt x="1" y="42"/>
                  </a:cubicBezTo>
                  <a:cubicBezTo>
                    <a:pt x="1" y="39"/>
                    <a:pt x="0" y="20"/>
                    <a:pt x="0" y="20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51" name="Freeform 20"/>
            <p:cNvSpPr>
              <a:spLocks/>
            </p:cNvSpPr>
            <p:nvPr/>
          </p:nvSpPr>
          <p:spPr bwMode="auto">
            <a:xfrm>
              <a:off x="4749800" y="2373313"/>
              <a:ext cx="444500" cy="952500"/>
            </a:xfrm>
            <a:custGeom>
              <a:avLst/>
              <a:gdLst>
                <a:gd name="T0" fmla="*/ 2147483647 w 34"/>
                <a:gd name="T1" fmla="*/ 2147483647 h 73"/>
                <a:gd name="T2" fmla="*/ 2147483647 w 34"/>
                <a:gd name="T3" fmla="*/ 2147483647 h 73"/>
                <a:gd name="T4" fmla="*/ 2147483647 w 34"/>
                <a:gd name="T5" fmla="*/ 2147483647 h 73"/>
                <a:gd name="T6" fmla="*/ 2147483647 w 34"/>
                <a:gd name="T7" fmla="*/ 2147483647 h 73"/>
                <a:gd name="T8" fmla="*/ 2147483647 w 34"/>
                <a:gd name="T9" fmla="*/ 2147483647 h 73"/>
                <a:gd name="T10" fmla="*/ 2147483647 w 34"/>
                <a:gd name="T11" fmla="*/ 2147483647 h 73"/>
                <a:gd name="T12" fmla="*/ 2147483647 w 34"/>
                <a:gd name="T13" fmla="*/ 2147483647 h 73"/>
                <a:gd name="T14" fmla="*/ 2147483647 w 34"/>
                <a:gd name="T15" fmla="*/ 2147483647 h 73"/>
                <a:gd name="T16" fmla="*/ 2147483647 w 34"/>
                <a:gd name="T17" fmla="*/ 2147483647 h 73"/>
                <a:gd name="T18" fmla="*/ 2147483647 w 34"/>
                <a:gd name="T19" fmla="*/ 2147483647 h 73"/>
                <a:gd name="T20" fmla="*/ 2147483647 w 34"/>
                <a:gd name="T21" fmla="*/ 2147483647 h 73"/>
                <a:gd name="T22" fmla="*/ 2147483647 w 34"/>
                <a:gd name="T23" fmla="*/ 2147483647 h 73"/>
                <a:gd name="T24" fmla="*/ 2147483647 w 34"/>
                <a:gd name="T25" fmla="*/ 2147483647 h 73"/>
                <a:gd name="T26" fmla="*/ 2147483647 w 34"/>
                <a:gd name="T27" fmla="*/ 2147483647 h 73"/>
                <a:gd name="T28" fmla="*/ 2147483647 w 34"/>
                <a:gd name="T29" fmla="*/ 2147483647 h 73"/>
                <a:gd name="T30" fmla="*/ 2147483647 w 34"/>
                <a:gd name="T31" fmla="*/ 2147483647 h 73"/>
                <a:gd name="T32" fmla="*/ 2147483647 w 34"/>
                <a:gd name="T33" fmla="*/ 2147483647 h 73"/>
                <a:gd name="T34" fmla="*/ 2147483647 w 34"/>
                <a:gd name="T35" fmla="*/ 2147483647 h 73"/>
                <a:gd name="T36" fmla="*/ 2147483647 w 34"/>
                <a:gd name="T37" fmla="*/ 2147483647 h 73"/>
                <a:gd name="T38" fmla="*/ 2147483647 w 34"/>
                <a:gd name="T39" fmla="*/ 2147483647 h 73"/>
                <a:gd name="T40" fmla="*/ 2147483647 w 34"/>
                <a:gd name="T41" fmla="*/ 2147483647 h 73"/>
                <a:gd name="T42" fmla="*/ 2147483647 w 34"/>
                <a:gd name="T43" fmla="*/ 2147483647 h 73"/>
                <a:gd name="T44" fmla="*/ 2147483647 w 34"/>
                <a:gd name="T45" fmla="*/ 2147483647 h 73"/>
                <a:gd name="T46" fmla="*/ 2147483647 w 34"/>
                <a:gd name="T47" fmla="*/ 2147483647 h 73"/>
                <a:gd name="T48" fmla="*/ 2147483647 w 34"/>
                <a:gd name="T49" fmla="*/ 2147483647 h 73"/>
                <a:gd name="T50" fmla="*/ 2147483647 w 34"/>
                <a:gd name="T51" fmla="*/ 2147483647 h 73"/>
                <a:gd name="T52" fmla="*/ 2147483647 w 34"/>
                <a:gd name="T53" fmla="*/ 2147483647 h 73"/>
                <a:gd name="T54" fmla="*/ 2147483647 w 34"/>
                <a:gd name="T55" fmla="*/ 2147483647 h 73"/>
                <a:gd name="T56" fmla="*/ 2147483647 w 34"/>
                <a:gd name="T57" fmla="*/ 2147483647 h 73"/>
                <a:gd name="T58" fmla="*/ 2147483647 w 34"/>
                <a:gd name="T59" fmla="*/ 2147483647 h 73"/>
                <a:gd name="T60" fmla="*/ 2147483647 w 34"/>
                <a:gd name="T61" fmla="*/ 0 h 73"/>
                <a:gd name="T62" fmla="*/ 2147483647 w 34"/>
                <a:gd name="T63" fmla="*/ 2147483647 h 73"/>
                <a:gd name="T64" fmla="*/ 0 w 34"/>
                <a:gd name="T65" fmla="*/ 2147483647 h 73"/>
                <a:gd name="T66" fmla="*/ 2147483647 w 34"/>
                <a:gd name="T67" fmla="*/ 2147483647 h 73"/>
                <a:gd name="T68" fmla="*/ 2147483647 w 34"/>
                <a:gd name="T69" fmla="*/ 2147483647 h 73"/>
                <a:gd name="T70" fmla="*/ 2147483647 w 34"/>
                <a:gd name="T71" fmla="*/ 2147483647 h 73"/>
                <a:gd name="T72" fmla="*/ 2147483647 w 34"/>
                <a:gd name="T73" fmla="*/ 2147483647 h 73"/>
                <a:gd name="T74" fmla="*/ 2147483647 w 34"/>
                <a:gd name="T75" fmla="*/ 2147483647 h 73"/>
                <a:gd name="T76" fmla="*/ 2147483647 w 34"/>
                <a:gd name="T77" fmla="*/ 2147483647 h 73"/>
                <a:gd name="T78" fmla="*/ 2147483647 w 34"/>
                <a:gd name="T79" fmla="*/ 2147483647 h 7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4" h="73">
                  <a:moveTo>
                    <a:pt x="32" y="65"/>
                  </a:moveTo>
                  <a:cubicBezTo>
                    <a:pt x="30" y="64"/>
                    <a:pt x="24" y="67"/>
                    <a:pt x="21" y="65"/>
                  </a:cubicBezTo>
                  <a:cubicBezTo>
                    <a:pt x="18" y="63"/>
                    <a:pt x="15" y="59"/>
                    <a:pt x="15" y="59"/>
                  </a:cubicBezTo>
                  <a:cubicBezTo>
                    <a:pt x="15" y="59"/>
                    <a:pt x="22" y="65"/>
                    <a:pt x="27" y="60"/>
                  </a:cubicBezTo>
                  <a:cubicBezTo>
                    <a:pt x="28" y="59"/>
                    <a:pt x="28" y="58"/>
                    <a:pt x="29" y="58"/>
                  </a:cubicBezTo>
                  <a:cubicBezTo>
                    <a:pt x="28" y="58"/>
                    <a:pt x="28" y="58"/>
                    <a:pt x="28" y="57"/>
                  </a:cubicBezTo>
                  <a:cubicBezTo>
                    <a:pt x="26" y="58"/>
                    <a:pt x="24" y="59"/>
                    <a:pt x="22" y="59"/>
                  </a:cubicBezTo>
                  <a:cubicBezTo>
                    <a:pt x="19" y="58"/>
                    <a:pt x="15" y="56"/>
                    <a:pt x="14" y="54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1" y="55"/>
                    <a:pt x="10" y="52"/>
                  </a:cubicBezTo>
                  <a:cubicBezTo>
                    <a:pt x="10" y="52"/>
                    <a:pt x="17" y="51"/>
                    <a:pt x="19" y="53"/>
                  </a:cubicBezTo>
                  <a:cubicBezTo>
                    <a:pt x="21" y="55"/>
                    <a:pt x="23" y="57"/>
                    <a:pt x="23" y="57"/>
                  </a:cubicBezTo>
                  <a:cubicBezTo>
                    <a:pt x="23" y="57"/>
                    <a:pt x="21" y="50"/>
                    <a:pt x="18" y="49"/>
                  </a:cubicBezTo>
                  <a:cubicBezTo>
                    <a:pt x="15" y="49"/>
                    <a:pt x="8" y="49"/>
                    <a:pt x="6" y="47"/>
                  </a:cubicBezTo>
                  <a:cubicBezTo>
                    <a:pt x="6" y="47"/>
                    <a:pt x="15" y="49"/>
                    <a:pt x="17" y="48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8" y="46"/>
                    <a:pt x="17" y="45"/>
                    <a:pt x="17" y="45"/>
                  </a:cubicBezTo>
                  <a:cubicBezTo>
                    <a:pt x="16" y="46"/>
                    <a:pt x="15" y="46"/>
                    <a:pt x="14" y="46"/>
                  </a:cubicBezTo>
                  <a:cubicBezTo>
                    <a:pt x="12" y="46"/>
                    <a:pt x="10" y="45"/>
                    <a:pt x="10" y="45"/>
                  </a:cubicBezTo>
                  <a:cubicBezTo>
                    <a:pt x="10" y="45"/>
                    <a:pt x="4" y="43"/>
                    <a:pt x="4" y="38"/>
                  </a:cubicBezTo>
                  <a:cubicBezTo>
                    <a:pt x="3" y="33"/>
                    <a:pt x="8" y="36"/>
                    <a:pt x="10" y="33"/>
                  </a:cubicBezTo>
                  <a:cubicBezTo>
                    <a:pt x="13" y="29"/>
                    <a:pt x="7" y="32"/>
                    <a:pt x="7" y="32"/>
                  </a:cubicBezTo>
                  <a:cubicBezTo>
                    <a:pt x="7" y="32"/>
                    <a:pt x="11" y="30"/>
                    <a:pt x="12" y="28"/>
                  </a:cubicBezTo>
                  <a:cubicBezTo>
                    <a:pt x="12" y="28"/>
                    <a:pt x="5" y="33"/>
                    <a:pt x="4" y="31"/>
                  </a:cubicBezTo>
                  <a:cubicBezTo>
                    <a:pt x="3" y="29"/>
                    <a:pt x="3" y="24"/>
                    <a:pt x="3" y="24"/>
                  </a:cubicBezTo>
                  <a:cubicBezTo>
                    <a:pt x="3" y="24"/>
                    <a:pt x="8" y="24"/>
                    <a:pt x="9" y="21"/>
                  </a:cubicBezTo>
                  <a:cubicBezTo>
                    <a:pt x="10" y="19"/>
                    <a:pt x="13" y="23"/>
                    <a:pt x="14" y="25"/>
                  </a:cubicBezTo>
                  <a:cubicBezTo>
                    <a:pt x="14" y="26"/>
                    <a:pt x="14" y="27"/>
                    <a:pt x="15" y="28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3" y="13"/>
                    <a:pt x="13" y="11"/>
                  </a:cubicBezTo>
                  <a:cubicBezTo>
                    <a:pt x="13" y="9"/>
                    <a:pt x="23" y="0"/>
                    <a:pt x="23" y="0"/>
                  </a:cubicBezTo>
                  <a:cubicBezTo>
                    <a:pt x="17" y="4"/>
                    <a:pt x="3" y="7"/>
                    <a:pt x="3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39"/>
                    <a:pt x="1" y="42"/>
                  </a:cubicBezTo>
                  <a:cubicBezTo>
                    <a:pt x="2" y="45"/>
                    <a:pt x="3" y="47"/>
                    <a:pt x="3" y="47"/>
                  </a:cubicBezTo>
                  <a:cubicBezTo>
                    <a:pt x="5" y="49"/>
                    <a:pt x="8" y="54"/>
                    <a:pt x="11" y="58"/>
                  </a:cubicBezTo>
                  <a:cubicBezTo>
                    <a:pt x="13" y="61"/>
                    <a:pt x="20" y="69"/>
                    <a:pt x="23" y="71"/>
                  </a:cubicBezTo>
                  <a:cubicBezTo>
                    <a:pt x="25" y="73"/>
                    <a:pt x="29" y="73"/>
                    <a:pt x="29" y="73"/>
                  </a:cubicBezTo>
                  <a:cubicBezTo>
                    <a:pt x="32" y="70"/>
                    <a:pt x="33" y="67"/>
                    <a:pt x="34" y="65"/>
                  </a:cubicBezTo>
                  <a:cubicBezTo>
                    <a:pt x="33" y="65"/>
                    <a:pt x="32" y="65"/>
                    <a:pt x="32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52" name="Freeform 21"/>
            <p:cNvSpPr>
              <a:spLocks/>
            </p:cNvSpPr>
            <p:nvPr/>
          </p:nvSpPr>
          <p:spPr bwMode="auto">
            <a:xfrm>
              <a:off x="4827588" y="1903413"/>
              <a:ext cx="327025" cy="679450"/>
            </a:xfrm>
            <a:custGeom>
              <a:avLst/>
              <a:gdLst>
                <a:gd name="T0" fmla="*/ 2147483647 w 25"/>
                <a:gd name="T1" fmla="*/ 2147483647 h 52"/>
                <a:gd name="T2" fmla="*/ 2147483647 w 25"/>
                <a:gd name="T3" fmla="*/ 2147483647 h 52"/>
                <a:gd name="T4" fmla="*/ 2147483647 w 25"/>
                <a:gd name="T5" fmla="*/ 2147483647 h 52"/>
                <a:gd name="T6" fmla="*/ 2147483647 w 25"/>
                <a:gd name="T7" fmla="*/ 2147483647 h 52"/>
                <a:gd name="T8" fmla="*/ 2147483647 w 25"/>
                <a:gd name="T9" fmla="*/ 2147483647 h 52"/>
                <a:gd name="T10" fmla="*/ 2147483647 w 25"/>
                <a:gd name="T11" fmla="*/ 2147483647 h 52"/>
                <a:gd name="T12" fmla="*/ 2147483647 w 25"/>
                <a:gd name="T13" fmla="*/ 2147483647 h 52"/>
                <a:gd name="T14" fmla="*/ 2147483647 w 25"/>
                <a:gd name="T15" fmla="*/ 2147483647 h 52"/>
                <a:gd name="T16" fmla="*/ 2147483647 w 25"/>
                <a:gd name="T17" fmla="*/ 2147483647 h 52"/>
                <a:gd name="T18" fmla="*/ 2147483647 w 25"/>
                <a:gd name="T19" fmla="*/ 2147483647 h 52"/>
                <a:gd name="T20" fmla="*/ 2147483647 w 25"/>
                <a:gd name="T21" fmla="*/ 2147483647 h 52"/>
                <a:gd name="T22" fmla="*/ 0 w 25"/>
                <a:gd name="T23" fmla="*/ 2147483647 h 52"/>
                <a:gd name="T24" fmla="*/ 2147483647 w 25"/>
                <a:gd name="T25" fmla="*/ 2147483647 h 52"/>
                <a:gd name="T26" fmla="*/ 2147483647 w 25"/>
                <a:gd name="T27" fmla="*/ 2147483647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5" h="52">
                  <a:moveTo>
                    <a:pt x="11" y="1"/>
                  </a:moveTo>
                  <a:cubicBezTo>
                    <a:pt x="11" y="1"/>
                    <a:pt x="10" y="16"/>
                    <a:pt x="12" y="19"/>
                  </a:cubicBezTo>
                  <a:cubicBezTo>
                    <a:pt x="15" y="22"/>
                    <a:pt x="19" y="31"/>
                    <a:pt x="19" y="31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5" y="49"/>
                    <a:pt x="25" y="50"/>
                  </a:cubicBezTo>
                  <a:cubicBezTo>
                    <a:pt x="25" y="50"/>
                    <a:pt x="21" y="52"/>
                    <a:pt x="19" y="50"/>
                  </a:cubicBezTo>
                  <a:cubicBezTo>
                    <a:pt x="17" y="49"/>
                    <a:pt x="14" y="41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29"/>
                    <a:pt x="8" y="27"/>
                    <a:pt x="8" y="2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4" y="2"/>
                  </a:cubicBezTo>
                  <a:cubicBezTo>
                    <a:pt x="4" y="2"/>
                    <a:pt x="10" y="0"/>
                    <a:pt x="11" y="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53" name="Freeform 22"/>
            <p:cNvSpPr>
              <a:spLocks/>
            </p:cNvSpPr>
            <p:nvPr/>
          </p:nvSpPr>
          <p:spPr bwMode="auto">
            <a:xfrm>
              <a:off x="4579938" y="1930400"/>
              <a:ext cx="300038" cy="755650"/>
            </a:xfrm>
            <a:custGeom>
              <a:avLst/>
              <a:gdLst>
                <a:gd name="T0" fmla="*/ 2147483647 w 23"/>
                <a:gd name="T1" fmla="*/ 2147483647 h 58"/>
                <a:gd name="T2" fmla="*/ 2147483647 w 23"/>
                <a:gd name="T3" fmla="*/ 2147483647 h 58"/>
                <a:gd name="T4" fmla="*/ 2147483647 w 23"/>
                <a:gd name="T5" fmla="*/ 2147483647 h 58"/>
                <a:gd name="T6" fmla="*/ 2147483647 w 23"/>
                <a:gd name="T7" fmla="*/ 2147483647 h 58"/>
                <a:gd name="T8" fmla="*/ 2147483647 w 23"/>
                <a:gd name="T9" fmla="*/ 2147483647 h 58"/>
                <a:gd name="T10" fmla="*/ 2147483647 w 23"/>
                <a:gd name="T11" fmla="*/ 0 h 58"/>
                <a:gd name="T12" fmla="*/ 2147483647 w 23"/>
                <a:gd name="T13" fmla="*/ 2147483647 h 58"/>
                <a:gd name="T14" fmla="*/ 2147483647 w 23"/>
                <a:gd name="T15" fmla="*/ 2147483647 h 58"/>
                <a:gd name="T16" fmla="*/ 0 w 23"/>
                <a:gd name="T17" fmla="*/ 2147483647 h 58"/>
                <a:gd name="T18" fmla="*/ 2147483647 w 23"/>
                <a:gd name="T19" fmla="*/ 2147483647 h 58"/>
                <a:gd name="T20" fmla="*/ 2147483647 w 23"/>
                <a:gd name="T21" fmla="*/ 2147483647 h 58"/>
                <a:gd name="T22" fmla="*/ 2147483647 w 23"/>
                <a:gd name="T23" fmla="*/ 2147483647 h 58"/>
                <a:gd name="T24" fmla="*/ 2147483647 w 23"/>
                <a:gd name="T25" fmla="*/ 2147483647 h 58"/>
                <a:gd name="T26" fmla="*/ 2147483647 w 23"/>
                <a:gd name="T27" fmla="*/ 2147483647 h 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" h="58">
                  <a:moveTo>
                    <a:pt x="10" y="56"/>
                  </a:moveTo>
                  <a:cubicBezTo>
                    <a:pt x="10" y="56"/>
                    <a:pt x="16" y="58"/>
                    <a:pt x="18" y="56"/>
                  </a:cubicBezTo>
                  <a:cubicBezTo>
                    <a:pt x="21" y="54"/>
                    <a:pt x="23" y="45"/>
                    <a:pt x="23" y="45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19" y="10"/>
                    <a:pt x="17" y="8"/>
                  </a:cubicBezTo>
                  <a:cubicBezTo>
                    <a:pt x="15" y="6"/>
                    <a:pt x="10" y="4"/>
                    <a:pt x="9" y="0"/>
                  </a:cubicBezTo>
                  <a:cubicBezTo>
                    <a:pt x="9" y="0"/>
                    <a:pt x="8" y="0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2" y="3"/>
                    <a:pt x="0" y="5"/>
                  </a:cubicBezTo>
                  <a:cubicBezTo>
                    <a:pt x="0" y="5"/>
                    <a:pt x="4" y="7"/>
                    <a:pt x="5" y="9"/>
                  </a:cubicBezTo>
                  <a:cubicBezTo>
                    <a:pt x="6" y="10"/>
                    <a:pt x="8" y="17"/>
                    <a:pt x="8" y="17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9" y="55"/>
                    <a:pt x="10" y="5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54" name="Freeform 23"/>
            <p:cNvSpPr>
              <a:spLocks/>
            </p:cNvSpPr>
            <p:nvPr/>
          </p:nvSpPr>
          <p:spPr bwMode="auto">
            <a:xfrm>
              <a:off x="4579938" y="1943100"/>
              <a:ext cx="287338" cy="495300"/>
            </a:xfrm>
            <a:custGeom>
              <a:avLst/>
              <a:gdLst>
                <a:gd name="T0" fmla="*/ 2147483647 w 22"/>
                <a:gd name="T1" fmla="*/ 2147483647 h 38"/>
                <a:gd name="T2" fmla="*/ 2147483647 w 22"/>
                <a:gd name="T3" fmla="*/ 2147483647 h 38"/>
                <a:gd name="T4" fmla="*/ 2147483647 w 22"/>
                <a:gd name="T5" fmla="*/ 2147483647 h 38"/>
                <a:gd name="T6" fmla="*/ 2147483647 w 22"/>
                <a:gd name="T7" fmla="*/ 0 h 38"/>
                <a:gd name="T8" fmla="*/ 2147483647 w 22"/>
                <a:gd name="T9" fmla="*/ 0 h 38"/>
                <a:gd name="T10" fmla="*/ 2147483647 w 22"/>
                <a:gd name="T11" fmla="*/ 2147483647 h 38"/>
                <a:gd name="T12" fmla="*/ 2147483647 w 22"/>
                <a:gd name="T13" fmla="*/ 2147483647 h 38"/>
                <a:gd name="T14" fmla="*/ 2147483647 w 22"/>
                <a:gd name="T15" fmla="*/ 2147483647 h 38"/>
                <a:gd name="T16" fmla="*/ 2147483647 w 22"/>
                <a:gd name="T17" fmla="*/ 2147483647 h 38"/>
                <a:gd name="T18" fmla="*/ 0 w 22"/>
                <a:gd name="T19" fmla="*/ 2147483647 h 38"/>
                <a:gd name="T20" fmla="*/ 2147483647 w 22"/>
                <a:gd name="T21" fmla="*/ 2147483647 h 38"/>
                <a:gd name="T22" fmla="*/ 2147483647 w 22"/>
                <a:gd name="T23" fmla="*/ 2147483647 h 38"/>
                <a:gd name="T24" fmla="*/ 2147483647 w 22"/>
                <a:gd name="T25" fmla="*/ 2147483647 h 38"/>
                <a:gd name="T26" fmla="*/ 2147483647 w 22"/>
                <a:gd name="T27" fmla="*/ 2147483647 h 38"/>
                <a:gd name="T28" fmla="*/ 2147483647 w 22"/>
                <a:gd name="T29" fmla="*/ 2147483647 h 38"/>
                <a:gd name="T30" fmla="*/ 2147483647 w 22"/>
                <a:gd name="T31" fmla="*/ 2147483647 h 38"/>
                <a:gd name="T32" fmla="*/ 2147483647 w 22"/>
                <a:gd name="T33" fmla="*/ 2147483647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2" h="38">
                  <a:moveTo>
                    <a:pt x="22" y="26"/>
                  </a:moveTo>
                  <a:cubicBezTo>
                    <a:pt x="22" y="26"/>
                    <a:pt x="21" y="24"/>
                    <a:pt x="21" y="20"/>
                  </a:cubicBezTo>
                  <a:cubicBezTo>
                    <a:pt x="19" y="18"/>
                    <a:pt x="14" y="10"/>
                    <a:pt x="14" y="9"/>
                  </a:cubicBezTo>
                  <a:cubicBezTo>
                    <a:pt x="13" y="8"/>
                    <a:pt x="9" y="3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4" y="15"/>
                    <a:pt x="9" y="13"/>
                    <a:pt x="9" y="13"/>
                  </a:cubicBezTo>
                  <a:cubicBezTo>
                    <a:pt x="9" y="9"/>
                    <a:pt x="5" y="5"/>
                    <a:pt x="1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4" y="6"/>
                    <a:pt x="5" y="8"/>
                  </a:cubicBezTo>
                  <a:cubicBezTo>
                    <a:pt x="6" y="9"/>
                    <a:pt x="7" y="16"/>
                    <a:pt x="7" y="16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1" y="32"/>
                    <a:pt x="14" y="32"/>
                    <a:pt x="15" y="33"/>
                  </a:cubicBezTo>
                  <a:cubicBezTo>
                    <a:pt x="15" y="34"/>
                    <a:pt x="14" y="37"/>
                    <a:pt x="14" y="38"/>
                  </a:cubicBezTo>
                  <a:cubicBezTo>
                    <a:pt x="15" y="36"/>
                    <a:pt x="19" y="33"/>
                    <a:pt x="22" y="31"/>
                  </a:cubicBezTo>
                  <a:lnTo>
                    <a:pt x="2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55" name="Freeform 24"/>
            <p:cNvSpPr>
              <a:spLocks/>
            </p:cNvSpPr>
            <p:nvPr/>
          </p:nvSpPr>
          <p:spPr bwMode="auto">
            <a:xfrm>
              <a:off x="5049838" y="2320925"/>
              <a:ext cx="52388" cy="39688"/>
            </a:xfrm>
            <a:custGeom>
              <a:avLst/>
              <a:gdLst>
                <a:gd name="T0" fmla="*/ 2147483647 w 4"/>
                <a:gd name="T1" fmla="*/ 2147483647 h 3"/>
                <a:gd name="T2" fmla="*/ 2147483647 w 4"/>
                <a:gd name="T3" fmla="*/ 2147483647 h 3"/>
                <a:gd name="T4" fmla="*/ 2147483647 w 4"/>
                <a:gd name="T5" fmla="*/ 2147483647 h 3"/>
                <a:gd name="T6" fmla="*/ 2147483647 w 4"/>
                <a:gd name="T7" fmla="*/ 0 h 3"/>
                <a:gd name="T8" fmla="*/ 2147483647 w 4"/>
                <a:gd name="T9" fmla="*/ 2147483647 h 3"/>
                <a:gd name="T10" fmla="*/ 2147483647 w 4"/>
                <a:gd name="T11" fmla="*/ 2147483647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2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56" name="Freeform 25"/>
            <p:cNvSpPr>
              <a:spLocks/>
            </p:cNvSpPr>
            <p:nvPr/>
          </p:nvSpPr>
          <p:spPr bwMode="auto">
            <a:xfrm>
              <a:off x="4645025" y="2125663"/>
              <a:ext cx="196850" cy="169863"/>
            </a:xfrm>
            <a:custGeom>
              <a:avLst/>
              <a:gdLst>
                <a:gd name="T0" fmla="*/ 2147483647 w 15"/>
                <a:gd name="T1" fmla="*/ 2147483647 h 13"/>
                <a:gd name="T2" fmla="*/ 2147483647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2147483647 h 13"/>
                <a:gd name="T8" fmla="*/ 2147483647 w 15"/>
                <a:gd name="T9" fmla="*/ 2147483647 h 13"/>
                <a:gd name="T10" fmla="*/ 2147483647 w 15"/>
                <a:gd name="T11" fmla="*/ 2147483647 h 13"/>
                <a:gd name="T12" fmla="*/ 2147483647 w 15"/>
                <a:gd name="T13" fmla="*/ 2147483647 h 13"/>
                <a:gd name="T14" fmla="*/ 2147483647 w 15"/>
                <a:gd name="T15" fmla="*/ 2147483647 h 13"/>
                <a:gd name="T16" fmla="*/ 2147483647 w 15"/>
                <a:gd name="T17" fmla="*/ 2147483647 h 13"/>
                <a:gd name="T18" fmla="*/ 2147483647 w 15"/>
                <a:gd name="T19" fmla="*/ 2147483647 h 13"/>
                <a:gd name="T20" fmla="*/ 2147483647 w 15"/>
                <a:gd name="T21" fmla="*/ 2147483647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" h="13">
                  <a:moveTo>
                    <a:pt x="2" y="3"/>
                  </a:moveTo>
                  <a:cubicBezTo>
                    <a:pt x="2" y="3"/>
                    <a:pt x="6" y="7"/>
                    <a:pt x="7" y="8"/>
                  </a:cubicBezTo>
                  <a:cubicBezTo>
                    <a:pt x="8" y="10"/>
                    <a:pt x="9" y="13"/>
                    <a:pt x="11" y="13"/>
                  </a:cubicBezTo>
                  <a:cubicBezTo>
                    <a:pt x="13" y="12"/>
                    <a:pt x="15" y="12"/>
                    <a:pt x="1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9" y="5"/>
                    <a:pt x="9" y="5"/>
                  </a:cubicBezTo>
                  <a:cubicBezTo>
                    <a:pt x="9" y="4"/>
                    <a:pt x="8" y="2"/>
                    <a:pt x="5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2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57" name="Freeform 26"/>
            <p:cNvSpPr>
              <a:spLocks/>
            </p:cNvSpPr>
            <p:nvPr/>
          </p:nvSpPr>
          <p:spPr bwMode="auto">
            <a:xfrm>
              <a:off x="4841875" y="2230438"/>
              <a:ext cx="52388" cy="77788"/>
            </a:xfrm>
            <a:custGeom>
              <a:avLst/>
              <a:gdLst>
                <a:gd name="T0" fmla="*/ 2147483647 w 4"/>
                <a:gd name="T1" fmla="*/ 2147483647 h 6"/>
                <a:gd name="T2" fmla="*/ 0 w 4"/>
                <a:gd name="T3" fmla="*/ 2147483647 h 6"/>
                <a:gd name="T4" fmla="*/ 0 w 4"/>
                <a:gd name="T5" fmla="*/ 0 h 6"/>
                <a:gd name="T6" fmla="*/ 2147483647 w 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4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2"/>
                    <a:pt x="4" y="5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58" name="Freeform 27"/>
            <p:cNvSpPr>
              <a:spLocks/>
            </p:cNvSpPr>
            <p:nvPr/>
          </p:nvSpPr>
          <p:spPr bwMode="auto">
            <a:xfrm>
              <a:off x="4841875" y="1903413"/>
              <a:ext cx="274638" cy="430213"/>
            </a:xfrm>
            <a:custGeom>
              <a:avLst/>
              <a:gdLst>
                <a:gd name="T0" fmla="*/ 0 w 21"/>
                <a:gd name="T1" fmla="*/ 2147483647 h 33"/>
                <a:gd name="T2" fmla="*/ 2147483647 w 21"/>
                <a:gd name="T3" fmla="*/ 2147483647 h 33"/>
                <a:gd name="T4" fmla="*/ 2147483647 w 21"/>
                <a:gd name="T5" fmla="*/ 2147483647 h 33"/>
                <a:gd name="T6" fmla="*/ 2147483647 w 21"/>
                <a:gd name="T7" fmla="*/ 2147483647 h 33"/>
                <a:gd name="T8" fmla="*/ 2147483647 w 21"/>
                <a:gd name="T9" fmla="*/ 2147483647 h 33"/>
                <a:gd name="T10" fmla="*/ 2147483647 w 21"/>
                <a:gd name="T11" fmla="*/ 2147483647 h 33"/>
                <a:gd name="T12" fmla="*/ 2147483647 w 21"/>
                <a:gd name="T13" fmla="*/ 2147483647 h 33"/>
                <a:gd name="T14" fmla="*/ 2147483647 w 21"/>
                <a:gd name="T15" fmla="*/ 2147483647 h 33"/>
                <a:gd name="T16" fmla="*/ 2147483647 w 21"/>
                <a:gd name="T17" fmla="*/ 2147483647 h 33"/>
                <a:gd name="T18" fmla="*/ 0 w 21"/>
                <a:gd name="T19" fmla="*/ 2147483647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" h="33">
                  <a:moveTo>
                    <a:pt x="0" y="25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1" y="29"/>
                    <a:pt x="12" y="28"/>
                  </a:cubicBezTo>
                  <a:cubicBezTo>
                    <a:pt x="14" y="27"/>
                    <a:pt x="20" y="25"/>
                    <a:pt x="20" y="25"/>
                  </a:cubicBezTo>
                  <a:cubicBezTo>
                    <a:pt x="21" y="24"/>
                    <a:pt x="20" y="18"/>
                    <a:pt x="19" y="16"/>
                  </a:cubicBezTo>
                  <a:cubicBezTo>
                    <a:pt x="18" y="13"/>
                    <a:pt x="14" y="5"/>
                    <a:pt x="13" y="4"/>
                  </a:cubicBezTo>
                  <a:cubicBezTo>
                    <a:pt x="12" y="3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59" name="Freeform 28"/>
            <p:cNvSpPr>
              <a:spLocks/>
            </p:cNvSpPr>
            <p:nvPr/>
          </p:nvSpPr>
          <p:spPr bwMode="auto">
            <a:xfrm>
              <a:off x="4841875" y="1903413"/>
              <a:ext cx="247650" cy="392113"/>
            </a:xfrm>
            <a:custGeom>
              <a:avLst/>
              <a:gdLst>
                <a:gd name="T0" fmla="*/ 2147483647 w 19"/>
                <a:gd name="T1" fmla="*/ 2147483647 h 30"/>
                <a:gd name="T2" fmla="*/ 2147483647 w 19"/>
                <a:gd name="T3" fmla="*/ 2147483647 h 30"/>
                <a:gd name="T4" fmla="*/ 2147483647 w 19"/>
                <a:gd name="T5" fmla="*/ 2147483647 h 30"/>
                <a:gd name="T6" fmla="*/ 2147483647 w 19"/>
                <a:gd name="T7" fmla="*/ 2147483647 h 30"/>
                <a:gd name="T8" fmla="*/ 2147483647 w 19"/>
                <a:gd name="T9" fmla="*/ 2147483647 h 30"/>
                <a:gd name="T10" fmla="*/ 2147483647 w 19"/>
                <a:gd name="T11" fmla="*/ 2147483647 h 30"/>
                <a:gd name="T12" fmla="*/ 2147483647 w 19"/>
                <a:gd name="T13" fmla="*/ 2147483647 h 30"/>
                <a:gd name="T14" fmla="*/ 2147483647 w 19"/>
                <a:gd name="T15" fmla="*/ 2147483647 h 30"/>
                <a:gd name="T16" fmla="*/ 2147483647 w 19"/>
                <a:gd name="T17" fmla="*/ 2147483647 h 30"/>
                <a:gd name="T18" fmla="*/ 2147483647 w 19"/>
                <a:gd name="T19" fmla="*/ 2147483647 h 30"/>
                <a:gd name="T20" fmla="*/ 2147483647 w 19"/>
                <a:gd name="T21" fmla="*/ 2147483647 h 30"/>
                <a:gd name="T22" fmla="*/ 2147483647 w 19"/>
                <a:gd name="T23" fmla="*/ 2147483647 h 30"/>
                <a:gd name="T24" fmla="*/ 2147483647 w 19"/>
                <a:gd name="T25" fmla="*/ 2147483647 h 30"/>
                <a:gd name="T26" fmla="*/ 0 w 19"/>
                <a:gd name="T27" fmla="*/ 2147483647 h 30"/>
                <a:gd name="T28" fmla="*/ 2147483647 w 19"/>
                <a:gd name="T29" fmla="*/ 2147483647 h 30"/>
                <a:gd name="T30" fmla="*/ 2147483647 w 19"/>
                <a:gd name="T31" fmla="*/ 2147483647 h 30"/>
                <a:gd name="T32" fmla="*/ 2147483647 w 19"/>
                <a:gd name="T33" fmla="*/ 2147483647 h 30"/>
                <a:gd name="T34" fmla="*/ 2147483647 w 19"/>
                <a:gd name="T35" fmla="*/ 2147483647 h 30"/>
                <a:gd name="T36" fmla="*/ 2147483647 w 19"/>
                <a:gd name="T37" fmla="*/ 2147483647 h 30"/>
                <a:gd name="T38" fmla="*/ 2147483647 w 19"/>
                <a:gd name="T39" fmla="*/ 2147483647 h 30"/>
                <a:gd name="T40" fmla="*/ 2147483647 w 19"/>
                <a:gd name="T41" fmla="*/ 2147483647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" h="30">
                  <a:moveTo>
                    <a:pt x="14" y="18"/>
                  </a:moveTo>
                  <a:cubicBezTo>
                    <a:pt x="14" y="16"/>
                    <a:pt x="18" y="19"/>
                    <a:pt x="18" y="19"/>
                  </a:cubicBezTo>
                  <a:cubicBezTo>
                    <a:pt x="16" y="16"/>
                    <a:pt x="14" y="16"/>
                    <a:pt x="14" y="16"/>
                  </a:cubicBezTo>
                  <a:cubicBezTo>
                    <a:pt x="13" y="14"/>
                    <a:pt x="14" y="11"/>
                    <a:pt x="14" y="11"/>
                  </a:cubicBezTo>
                  <a:cubicBezTo>
                    <a:pt x="12" y="10"/>
                    <a:pt x="11" y="11"/>
                    <a:pt x="11" y="11"/>
                  </a:cubicBezTo>
                  <a:cubicBezTo>
                    <a:pt x="11" y="9"/>
                    <a:pt x="13" y="8"/>
                    <a:pt x="13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2" y="5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3"/>
                    <a:pt x="12" y="2"/>
                  </a:cubicBezTo>
                  <a:cubicBezTo>
                    <a:pt x="11" y="1"/>
                    <a:pt x="11" y="0"/>
                    <a:pt x="10" y="1"/>
                  </a:cubicBezTo>
                  <a:cubicBezTo>
                    <a:pt x="10" y="1"/>
                    <a:pt x="8" y="9"/>
                    <a:pt x="10" y="1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7"/>
                    <a:pt x="1" y="3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28"/>
                    <a:pt x="13" y="25"/>
                    <a:pt x="13" y="25"/>
                  </a:cubicBezTo>
                  <a:cubicBezTo>
                    <a:pt x="11" y="25"/>
                    <a:pt x="8" y="24"/>
                    <a:pt x="8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5"/>
                    <a:pt x="19" y="23"/>
                    <a:pt x="19" y="23"/>
                  </a:cubicBezTo>
                  <a:cubicBezTo>
                    <a:pt x="19" y="23"/>
                    <a:pt x="13" y="20"/>
                    <a:pt x="14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60" name="Freeform 29"/>
            <p:cNvSpPr>
              <a:spLocks/>
            </p:cNvSpPr>
            <p:nvPr/>
          </p:nvSpPr>
          <p:spPr bwMode="auto">
            <a:xfrm>
              <a:off x="4906963" y="2112963"/>
              <a:ext cx="65088" cy="65088"/>
            </a:xfrm>
            <a:custGeom>
              <a:avLst/>
              <a:gdLst>
                <a:gd name="T0" fmla="*/ 0 w 5"/>
                <a:gd name="T1" fmla="*/ 2147483647 h 5"/>
                <a:gd name="T2" fmla="*/ 2147483647 w 5"/>
                <a:gd name="T3" fmla="*/ 2147483647 h 5"/>
                <a:gd name="T4" fmla="*/ 2147483647 w 5"/>
                <a:gd name="T5" fmla="*/ 2147483647 h 5"/>
                <a:gd name="T6" fmla="*/ 2147483647 w 5"/>
                <a:gd name="T7" fmla="*/ 2147483647 h 5"/>
                <a:gd name="T8" fmla="*/ 0 w 5"/>
                <a:gd name="T9" fmla="*/ 214748364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0" y="1"/>
                    <a:pt x="1" y="4"/>
                    <a:pt x="1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61" name="Freeform 30"/>
            <p:cNvSpPr>
              <a:spLocks/>
            </p:cNvSpPr>
            <p:nvPr/>
          </p:nvSpPr>
          <p:spPr bwMode="auto">
            <a:xfrm>
              <a:off x="4565650" y="1995488"/>
              <a:ext cx="354013" cy="312738"/>
            </a:xfrm>
            <a:custGeom>
              <a:avLst/>
              <a:gdLst>
                <a:gd name="T0" fmla="*/ 2147483647 w 27"/>
                <a:gd name="T1" fmla="*/ 0 h 24"/>
                <a:gd name="T2" fmla="*/ 0 w 27"/>
                <a:gd name="T3" fmla="*/ 2147483647 h 24"/>
                <a:gd name="T4" fmla="*/ 2147483647 w 27"/>
                <a:gd name="T5" fmla="*/ 2147483647 h 24"/>
                <a:gd name="T6" fmla="*/ 2147483647 w 27"/>
                <a:gd name="T7" fmla="*/ 2147483647 h 24"/>
                <a:gd name="T8" fmla="*/ 2147483647 w 27"/>
                <a:gd name="T9" fmla="*/ 2147483647 h 24"/>
                <a:gd name="T10" fmla="*/ 2147483647 w 27"/>
                <a:gd name="T11" fmla="*/ 2147483647 h 24"/>
                <a:gd name="T12" fmla="*/ 2147483647 w 27"/>
                <a:gd name="T13" fmla="*/ 2147483647 h 24"/>
                <a:gd name="T14" fmla="*/ 2147483647 w 27"/>
                <a:gd name="T15" fmla="*/ 2147483647 h 24"/>
                <a:gd name="T16" fmla="*/ 2147483647 w 27"/>
                <a:gd name="T17" fmla="*/ 2147483647 h 24"/>
                <a:gd name="T18" fmla="*/ 2147483647 w 27"/>
                <a:gd name="T19" fmla="*/ 2147483647 h 24"/>
                <a:gd name="T20" fmla="*/ 2147483647 w 27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" h="24">
                  <a:moveTo>
                    <a:pt x="1" y="0"/>
                  </a:moveTo>
                  <a:cubicBezTo>
                    <a:pt x="1" y="0"/>
                    <a:pt x="1" y="5"/>
                    <a:pt x="0" y="8"/>
                  </a:cubicBezTo>
                  <a:cubicBezTo>
                    <a:pt x="0" y="12"/>
                    <a:pt x="4" y="22"/>
                    <a:pt x="8" y="23"/>
                  </a:cubicBezTo>
                  <a:cubicBezTo>
                    <a:pt x="11" y="24"/>
                    <a:pt x="16" y="22"/>
                    <a:pt x="19" y="21"/>
                  </a:cubicBezTo>
                  <a:cubicBezTo>
                    <a:pt x="21" y="19"/>
                    <a:pt x="23" y="16"/>
                    <a:pt x="27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1"/>
                    <a:pt x="8" y="6"/>
                  </a:cubicBezTo>
                  <a:cubicBezTo>
                    <a:pt x="6" y="1"/>
                    <a:pt x="3" y="0"/>
                    <a:pt x="1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62" name="Freeform 31"/>
            <p:cNvSpPr>
              <a:spLocks/>
            </p:cNvSpPr>
            <p:nvPr/>
          </p:nvSpPr>
          <p:spPr bwMode="auto">
            <a:xfrm>
              <a:off x="4632325" y="2125663"/>
              <a:ext cx="104775" cy="92075"/>
            </a:xfrm>
            <a:custGeom>
              <a:avLst/>
              <a:gdLst>
                <a:gd name="T0" fmla="*/ 2147483647 w 8"/>
                <a:gd name="T1" fmla="*/ 2147483647 h 7"/>
                <a:gd name="T2" fmla="*/ 2147483647 w 8"/>
                <a:gd name="T3" fmla="*/ 2147483647 h 7"/>
                <a:gd name="T4" fmla="*/ 2147483647 w 8"/>
                <a:gd name="T5" fmla="*/ 2147483647 h 7"/>
                <a:gd name="T6" fmla="*/ 2147483647 w 8"/>
                <a:gd name="T7" fmla="*/ 2147483647 h 7"/>
                <a:gd name="T8" fmla="*/ 2147483647 w 8"/>
                <a:gd name="T9" fmla="*/ 2147483647 h 7"/>
                <a:gd name="T10" fmla="*/ 2147483647 w 8"/>
                <a:gd name="T11" fmla="*/ 0 h 7"/>
                <a:gd name="T12" fmla="*/ 2147483647 w 8"/>
                <a:gd name="T13" fmla="*/ 2147483647 h 7"/>
                <a:gd name="T14" fmla="*/ 2147483647 w 8"/>
                <a:gd name="T15" fmla="*/ 2147483647 h 7"/>
                <a:gd name="T16" fmla="*/ 2147483647 w 8"/>
                <a:gd name="T17" fmla="*/ 2147483647 h 7"/>
                <a:gd name="T18" fmla="*/ 2147483647 w 8"/>
                <a:gd name="T19" fmla="*/ 2147483647 h 7"/>
                <a:gd name="T20" fmla="*/ 2147483647 w 8"/>
                <a:gd name="T21" fmla="*/ 2147483647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" h="7">
                  <a:moveTo>
                    <a:pt x="4" y="5"/>
                  </a:moveTo>
                  <a:cubicBezTo>
                    <a:pt x="4" y="5"/>
                    <a:pt x="6" y="4"/>
                    <a:pt x="7" y="3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5"/>
                    <a:pt x="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63" name="Freeform 32"/>
            <p:cNvSpPr>
              <a:spLocks noEditPoints="1"/>
            </p:cNvSpPr>
            <p:nvPr/>
          </p:nvSpPr>
          <p:spPr bwMode="auto">
            <a:xfrm>
              <a:off x="4565650" y="2035175"/>
              <a:ext cx="354013" cy="273050"/>
            </a:xfrm>
            <a:custGeom>
              <a:avLst/>
              <a:gdLst>
                <a:gd name="T0" fmla="*/ 2147483647 w 27"/>
                <a:gd name="T1" fmla="*/ 2147483647 h 21"/>
                <a:gd name="T2" fmla="*/ 2147483647 w 27"/>
                <a:gd name="T3" fmla="*/ 2147483647 h 21"/>
                <a:gd name="T4" fmla="*/ 2147483647 w 27"/>
                <a:gd name="T5" fmla="*/ 2147483647 h 21"/>
                <a:gd name="T6" fmla="*/ 2147483647 w 27"/>
                <a:gd name="T7" fmla="*/ 2147483647 h 21"/>
                <a:gd name="T8" fmla="*/ 2147483647 w 27"/>
                <a:gd name="T9" fmla="*/ 2147483647 h 21"/>
                <a:gd name="T10" fmla="*/ 2147483647 w 27"/>
                <a:gd name="T11" fmla="*/ 2147483647 h 21"/>
                <a:gd name="T12" fmla="*/ 2147483647 w 27"/>
                <a:gd name="T13" fmla="*/ 2147483647 h 21"/>
                <a:gd name="T14" fmla="*/ 2147483647 w 27"/>
                <a:gd name="T15" fmla="*/ 2147483647 h 21"/>
                <a:gd name="T16" fmla="*/ 2147483647 w 27"/>
                <a:gd name="T17" fmla="*/ 2147483647 h 21"/>
                <a:gd name="T18" fmla="*/ 2147483647 w 27"/>
                <a:gd name="T19" fmla="*/ 2147483647 h 21"/>
                <a:gd name="T20" fmla="*/ 2147483647 w 27"/>
                <a:gd name="T21" fmla="*/ 2147483647 h 21"/>
                <a:gd name="T22" fmla="*/ 2147483647 w 27"/>
                <a:gd name="T23" fmla="*/ 2147483647 h 21"/>
                <a:gd name="T24" fmla="*/ 2147483647 w 27"/>
                <a:gd name="T25" fmla="*/ 2147483647 h 21"/>
                <a:gd name="T26" fmla="*/ 2147483647 w 27"/>
                <a:gd name="T27" fmla="*/ 2147483647 h 21"/>
                <a:gd name="T28" fmla="*/ 2147483647 w 27"/>
                <a:gd name="T29" fmla="*/ 2147483647 h 21"/>
                <a:gd name="T30" fmla="*/ 2147483647 w 27"/>
                <a:gd name="T31" fmla="*/ 2147483647 h 21"/>
                <a:gd name="T32" fmla="*/ 2147483647 w 27"/>
                <a:gd name="T33" fmla="*/ 0 h 21"/>
                <a:gd name="T34" fmla="*/ 2147483647 w 27"/>
                <a:gd name="T35" fmla="*/ 0 h 21"/>
                <a:gd name="T36" fmla="*/ 0 w 27"/>
                <a:gd name="T37" fmla="*/ 2147483647 h 21"/>
                <a:gd name="T38" fmla="*/ 2147483647 w 27"/>
                <a:gd name="T39" fmla="*/ 2147483647 h 21"/>
                <a:gd name="T40" fmla="*/ 2147483647 w 27"/>
                <a:gd name="T41" fmla="*/ 2147483647 h 21"/>
                <a:gd name="T42" fmla="*/ 2147483647 w 27"/>
                <a:gd name="T43" fmla="*/ 2147483647 h 21"/>
                <a:gd name="T44" fmla="*/ 2147483647 w 27"/>
                <a:gd name="T45" fmla="*/ 2147483647 h 21"/>
                <a:gd name="T46" fmla="*/ 2147483647 w 27"/>
                <a:gd name="T47" fmla="*/ 2147483647 h 21"/>
                <a:gd name="T48" fmla="*/ 2147483647 w 27"/>
                <a:gd name="T49" fmla="*/ 2147483647 h 2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7" h="21">
                  <a:moveTo>
                    <a:pt x="27" y="11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2" y="9"/>
                    <a:pt x="21" y="10"/>
                  </a:cubicBezTo>
                  <a:cubicBezTo>
                    <a:pt x="19" y="10"/>
                    <a:pt x="17" y="13"/>
                    <a:pt x="16" y="13"/>
                  </a:cubicBezTo>
                  <a:cubicBezTo>
                    <a:pt x="16" y="13"/>
                    <a:pt x="16" y="11"/>
                    <a:pt x="16" y="11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9" y="17"/>
                    <a:pt x="9" y="17"/>
                  </a:cubicBezTo>
                  <a:cubicBezTo>
                    <a:pt x="9" y="17"/>
                    <a:pt x="9" y="17"/>
                    <a:pt x="8" y="16"/>
                  </a:cubicBezTo>
                  <a:cubicBezTo>
                    <a:pt x="7" y="16"/>
                    <a:pt x="8" y="13"/>
                    <a:pt x="8" y="13"/>
                  </a:cubicBezTo>
                  <a:cubicBezTo>
                    <a:pt x="8" y="13"/>
                    <a:pt x="6" y="10"/>
                    <a:pt x="5" y="9"/>
                  </a:cubicBezTo>
                  <a:cubicBezTo>
                    <a:pt x="4" y="8"/>
                    <a:pt x="5" y="6"/>
                    <a:pt x="5" y="6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5"/>
                    <a:pt x="5" y="3"/>
                    <a:pt x="5" y="3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2" y="2"/>
                    <a:pt x="5" y="2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1"/>
                    <a:pt x="1" y="4"/>
                    <a:pt x="0" y="5"/>
                  </a:cubicBezTo>
                  <a:cubicBezTo>
                    <a:pt x="0" y="9"/>
                    <a:pt x="4" y="19"/>
                    <a:pt x="8" y="20"/>
                  </a:cubicBezTo>
                  <a:cubicBezTo>
                    <a:pt x="11" y="21"/>
                    <a:pt x="16" y="19"/>
                    <a:pt x="19" y="18"/>
                  </a:cubicBezTo>
                  <a:cubicBezTo>
                    <a:pt x="21" y="16"/>
                    <a:pt x="25" y="13"/>
                    <a:pt x="27" y="11"/>
                  </a:cubicBezTo>
                  <a:close/>
                  <a:moveTo>
                    <a:pt x="3" y="7"/>
                  </a:move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50264" name="Freeform 33"/>
            <p:cNvSpPr>
              <a:spLocks/>
            </p:cNvSpPr>
            <p:nvPr/>
          </p:nvSpPr>
          <p:spPr bwMode="auto">
            <a:xfrm>
              <a:off x="4657725" y="2125663"/>
              <a:ext cx="92075" cy="52388"/>
            </a:xfrm>
            <a:custGeom>
              <a:avLst/>
              <a:gdLst>
                <a:gd name="T0" fmla="*/ 2147483647 w 7"/>
                <a:gd name="T1" fmla="*/ 2147483647 h 4"/>
                <a:gd name="T2" fmla="*/ 2147483647 w 7"/>
                <a:gd name="T3" fmla="*/ 0 h 4"/>
                <a:gd name="T4" fmla="*/ 2147483647 w 7"/>
                <a:gd name="T5" fmla="*/ 0 h 4"/>
                <a:gd name="T6" fmla="*/ 0 w 7"/>
                <a:gd name="T7" fmla="*/ 2147483647 h 4"/>
                <a:gd name="T8" fmla="*/ 2147483647 w 7"/>
                <a:gd name="T9" fmla="*/ 2147483647 h 4"/>
                <a:gd name="T10" fmla="*/ 2147483647 w 7"/>
                <a:gd name="T11" fmla="*/ 2147483647 h 4"/>
                <a:gd name="T12" fmla="*/ 2147483647 w 7"/>
                <a:gd name="T13" fmla="*/ 2147483647 h 4"/>
                <a:gd name="T14" fmla="*/ 2147483647 w 7"/>
                <a:gd name="T15" fmla="*/ 2147483647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2"/>
                    <a:pt x="5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3" y="4"/>
                    <a:pt x="6" y="3"/>
                    <a:pt x="7" y="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50185" name="组合 1"/>
          <p:cNvGrpSpPr>
            <a:grpSpLocks/>
          </p:cNvGrpSpPr>
          <p:nvPr/>
        </p:nvGrpSpPr>
        <p:grpSpPr bwMode="auto">
          <a:xfrm>
            <a:off x="5840413" y="868363"/>
            <a:ext cx="4543425" cy="4576762"/>
            <a:chOff x="3449638" y="903288"/>
            <a:chExt cx="4833938" cy="4870450"/>
          </a:xfrm>
        </p:grpSpPr>
        <p:sp>
          <p:nvSpPr>
            <p:cNvPr id="50220" name="Freeform 6"/>
            <p:cNvSpPr>
              <a:spLocks/>
            </p:cNvSpPr>
            <p:nvPr/>
          </p:nvSpPr>
          <p:spPr bwMode="auto">
            <a:xfrm>
              <a:off x="4141788" y="903288"/>
              <a:ext cx="4003675" cy="4086225"/>
            </a:xfrm>
            <a:custGeom>
              <a:avLst/>
              <a:gdLst>
                <a:gd name="T0" fmla="*/ 2147483647 w 868"/>
                <a:gd name="T1" fmla="*/ 2147483647 h 886"/>
                <a:gd name="T2" fmla="*/ 2147483647 w 868"/>
                <a:gd name="T3" fmla="*/ 2147483647 h 886"/>
                <a:gd name="T4" fmla="*/ 0 w 868"/>
                <a:gd name="T5" fmla="*/ 2147483647 h 886"/>
                <a:gd name="T6" fmla="*/ 2147483647 w 868"/>
                <a:gd name="T7" fmla="*/ 2147483647 h 886"/>
                <a:gd name="T8" fmla="*/ 2147483647 w 868"/>
                <a:gd name="T9" fmla="*/ 2147483647 h 886"/>
                <a:gd name="T10" fmla="*/ 2147483647 w 868"/>
                <a:gd name="T11" fmla="*/ 2147483647 h 886"/>
                <a:gd name="T12" fmla="*/ 2147483647 w 868"/>
                <a:gd name="T13" fmla="*/ 2147483647 h 886"/>
                <a:gd name="T14" fmla="*/ 2147483647 w 868"/>
                <a:gd name="T15" fmla="*/ 2147483647 h 886"/>
                <a:gd name="T16" fmla="*/ 2147483647 w 868"/>
                <a:gd name="T17" fmla="*/ 2147483647 h 88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68" h="886">
                  <a:moveTo>
                    <a:pt x="585" y="787"/>
                  </a:moveTo>
                  <a:cubicBezTo>
                    <a:pt x="587" y="510"/>
                    <a:pt x="359" y="159"/>
                    <a:pt x="40" y="225"/>
                  </a:cubicBezTo>
                  <a:cubicBezTo>
                    <a:pt x="24" y="228"/>
                    <a:pt x="14" y="232"/>
                    <a:pt x="0" y="238"/>
                  </a:cubicBezTo>
                  <a:cubicBezTo>
                    <a:pt x="269" y="147"/>
                    <a:pt x="552" y="0"/>
                    <a:pt x="735" y="314"/>
                  </a:cubicBezTo>
                  <a:cubicBezTo>
                    <a:pt x="792" y="411"/>
                    <a:pt x="848" y="551"/>
                    <a:pt x="860" y="657"/>
                  </a:cubicBezTo>
                  <a:cubicBezTo>
                    <a:pt x="868" y="723"/>
                    <a:pt x="868" y="798"/>
                    <a:pt x="853" y="868"/>
                  </a:cubicBezTo>
                  <a:cubicBezTo>
                    <a:pt x="808" y="886"/>
                    <a:pt x="808" y="886"/>
                    <a:pt x="808" y="886"/>
                  </a:cubicBezTo>
                  <a:cubicBezTo>
                    <a:pt x="698" y="837"/>
                    <a:pt x="698" y="837"/>
                    <a:pt x="698" y="837"/>
                  </a:cubicBezTo>
                  <a:lnTo>
                    <a:pt x="585" y="787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1" name="Freeform 7"/>
            <p:cNvSpPr>
              <a:spLocks/>
            </p:cNvSpPr>
            <p:nvPr/>
          </p:nvSpPr>
          <p:spPr bwMode="auto">
            <a:xfrm>
              <a:off x="4238626" y="5008563"/>
              <a:ext cx="1268413" cy="617538"/>
            </a:xfrm>
            <a:custGeom>
              <a:avLst/>
              <a:gdLst>
                <a:gd name="T0" fmla="*/ 2147483647 w 799"/>
                <a:gd name="T1" fmla="*/ 2147483647 h 389"/>
                <a:gd name="T2" fmla="*/ 0 w 799"/>
                <a:gd name="T3" fmla="*/ 2147483647 h 389"/>
                <a:gd name="T4" fmla="*/ 2147483647 w 799"/>
                <a:gd name="T5" fmla="*/ 2147483647 h 389"/>
                <a:gd name="T6" fmla="*/ 2147483647 w 799"/>
                <a:gd name="T7" fmla="*/ 0 h 389"/>
                <a:gd name="T8" fmla="*/ 2147483647 w 799"/>
                <a:gd name="T9" fmla="*/ 2147483647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9" h="389">
                  <a:moveTo>
                    <a:pt x="721" y="177"/>
                  </a:moveTo>
                  <a:lnTo>
                    <a:pt x="0" y="389"/>
                  </a:lnTo>
                  <a:lnTo>
                    <a:pt x="76" y="224"/>
                  </a:lnTo>
                  <a:lnTo>
                    <a:pt x="799" y="0"/>
                  </a:lnTo>
                  <a:lnTo>
                    <a:pt x="721" y="177"/>
                  </a:lnTo>
                  <a:close/>
                </a:path>
              </a:pathLst>
            </a:custGeom>
            <a:solidFill>
              <a:srgbClr val="744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126929" y="2324047"/>
              <a:ext cx="822547" cy="927464"/>
            </a:xfrm>
            <a:custGeom>
              <a:avLst/>
              <a:gdLst>
                <a:gd name="T0" fmla="*/ 0 w 518"/>
                <a:gd name="T1" fmla="*/ 503 h 584"/>
                <a:gd name="T2" fmla="*/ 207 w 518"/>
                <a:gd name="T3" fmla="*/ 584 h 584"/>
                <a:gd name="T4" fmla="*/ 518 w 518"/>
                <a:gd name="T5" fmla="*/ 75 h 584"/>
                <a:gd name="T6" fmla="*/ 323 w 518"/>
                <a:gd name="T7" fmla="*/ 0 h 584"/>
                <a:gd name="T8" fmla="*/ 0 w 518"/>
                <a:gd name="T9" fmla="*/ 503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8" h="584">
                  <a:moveTo>
                    <a:pt x="0" y="503"/>
                  </a:moveTo>
                  <a:lnTo>
                    <a:pt x="207" y="584"/>
                  </a:lnTo>
                  <a:lnTo>
                    <a:pt x="518" y="75"/>
                  </a:lnTo>
                  <a:lnTo>
                    <a:pt x="323" y="0"/>
                  </a:lnTo>
                  <a:lnTo>
                    <a:pt x="0" y="503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702989" y="4302298"/>
              <a:ext cx="1680561" cy="1471440"/>
            </a:xfrm>
            <a:custGeom>
              <a:avLst/>
              <a:gdLst>
                <a:gd name="T0" fmla="*/ 240 w 364"/>
                <a:gd name="T1" fmla="*/ 0 h 319"/>
                <a:gd name="T2" fmla="*/ 172 w 364"/>
                <a:gd name="T3" fmla="*/ 115 h 319"/>
                <a:gd name="T4" fmla="*/ 0 w 364"/>
                <a:gd name="T5" fmla="*/ 86 h 319"/>
                <a:gd name="T6" fmla="*/ 116 w 364"/>
                <a:gd name="T7" fmla="*/ 287 h 319"/>
                <a:gd name="T8" fmla="*/ 316 w 364"/>
                <a:gd name="T9" fmla="*/ 319 h 319"/>
                <a:gd name="T10" fmla="*/ 364 w 364"/>
                <a:gd name="T11" fmla="*/ 214 h 319"/>
                <a:gd name="T12" fmla="*/ 240 w 364"/>
                <a:gd name="T13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319">
                  <a:moveTo>
                    <a:pt x="240" y="0"/>
                  </a:moveTo>
                  <a:cubicBezTo>
                    <a:pt x="172" y="115"/>
                    <a:pt x="172" y="115"/>
                    <a:pt x="172" y="11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9" y="159"/>
                    <a:pt x="66" y="227"/>
                    <a:pt x="116" y="287"/>
                  </a:cubicBezTo>
                  <a:cubicBezTo>
                    <a:pt x="316" y="319"/>
                    <a:pt x="316" y="319"/>
                    <a:pt x="316" y="319"/>
                  </a:cubicBezTo>
                  <a:cubicBezTo>
                    <a:pt x="364" y="214"/>
                    <a:pt x="364" y="214"/>
                    <a:pt x="364" y="214"/>
                  </a:cubicBezTo>
                  <a:cubicBezTo>
                    <a:pt x="310" y="150"/>
                    <a:pt x="270" y="78"/>
                    <a:pt x="240" y="0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4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224" name="Freeform 10"/>
            <p:cNvSpPr>
              <a:spLocks noEditPoints="1"/>
            </p:cNvSpPr>
            <p:nvPr/>
          </p:nvSpPr>
          <p:spPr bwMode="auto">
            <a:xfrm>
              <a:off x="3703638" y="4302125"/>
              <a:ext cx="1679575" cy="1471613"/>
            </a:xfrm>
            <a:custGeom>
              <a:avLst/>
              <a:gdLst>
                <a:gd name="T0" fmla="*/ 2147483647 w 364"/>
                <a:gd name="T1" fmla="*/ 0 h 319"/>
                <a:gd name="T2" fmla="*/ 2147483647 w 364"/>
                <a:gd name="T3" fmla="*/ 2147483647 h 319"/>
                <a:gd name="T4" fmla="*/ 2147483647 w 364"/>
                <a:gd name="T5" fmla="*/ 2147483647 h 319"/>
                <a:gd name="T6" fmla="*/ 2147483647 w 364"/>
                <a:gd name="T7" fmla="*/ 2147483647 h 319"/>
                <a:gd name="T8" fmla="*/ 2147483647 w 364"/>
                <a:gd name="T9" fmla="*/ 2147483647 h 319"/>
                <a:gd name="T10" fmla="*/ 2147483647 w 364"/>
                <a:gd name="T11" fmla="*/ 2147483647 h 319"/>
                <a:gd name="T12" fmla="*/ 2147483647 w 364"/>
                <a:gd name="T13" fmla="*/ 0 h 319"/>
                <a:gd name="T14" fmla="*/ 2147483647 w 364"/>
                <a:gd name="T15" fmla="*/ 2147483647 h 319"/>
                <a:gd name="T16" fmla="*/ 0 w 364"/>
                <a:gd name="T17" fmla="*/ 2147483647 h 319"/>
                <a:gd name="T18" fmla="*/ 2147483647 w 364"/>
                <a:gd name="T19" fmla="*/ 2147483647 h 319"/>
                <a:gd name="T20" fmla="*/ 2147483647 w 364"/>
                <a:gd name="T21" fmla="*/ 2147483647 h 319"/>
                <a:gd name="T22" fmla="*/ 2147483647 w 364"/>
                <a:gd name="T23" fmla="*/ 2147483647 h 31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64" h="319">
                  <a:moveTo>
                    <a:pt x="240" y="0"/>
                  </a:moveTo>
                  <a:cubicBezTo>
                    <a:pt x="235" y="8"/>
                    <a:pt x="235" y="8"/>
                    <a:pt x="235" y="8"/>
                  </a:cubicBezTo>
                  <a:cubicBezTo>
                    <a:pt x="265" y="85"/>
                    <a:pt x="304" y="156"/>
                    <a:pt x="357" y="219"/>
                  </a:cubicBezTo>
                  <a:cubicBezTo>
                    <a:pt x="312" y="319"/>
                    <a:pt x="312" y="319"/>
                    <a:pt x="312" y="319"/>
                  </a:cubicBezTo>
                  <a:cubicBezTo>
                    <a:pt x="316" y="319"/>
                    <a:pt x="316" y="319"/>
                    <a:pt x="316" y="319"/>
                  </a:cubicBezTo>
                  <a:cubicBezTo>
                    <a:pt x="364" y="214"/>
                    <a:pt x="364" y="214"/>
                    <a:pt x="364" y="214"/>
                  </a:cubicBezTo>
                  <a:cubicBezTo>
                    <a:pt x="310" y="150"/>
                    <a:pt x="270" y="78"/>
                    <a:pt x="240" y="0"/>
                  </a:cubicBezTo>
                  <a:close/>
                  <a:moveTo>
                    <a:pt x="169" y="115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1" y="88"/>
                    <a:pt x="2" y="90"/>
                    <a:pt x="3" y="92"/>
                  </a:cubicBezTo>
                  <a:cubicBezTo>
                    <a:pt x="166" y="120"/>
                    <a:pt x="166" y="120"/>
                    <a:pt x="166" y="120"/>
                  </a:cubicBezTo>
                  <a:lnTo>
                    <a:pt x="169" y="1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500308" y="2987969"/>
              <a:ext cx="950910" cy="263542"/>
            </a:xfrm>
            <a:custGeom>
              <a:avLst/>
              <a:gdLst>
                <a:gd name="T0" fmla="*/ 0 w 599"/>
                <a:gd name="T1" fmla="*/ 0 h 166"/>
                <a:gd name="T2" fmla="*/ 256 w 599"/>
                <a:gd name="T3" fmla="*/ 85 h 166"/>
                <a:gd name="T4" fmla="*/ 599 w 599"/>
                <a:gd name="T5" fmla="*/ 166 h 166"/>
                <a:gd name="T6" fmla="*/ 395 w 599"/>
                <a:gd name="T7" fmla="*/ 85 h 166"/>
                <a:gd name="T8" fmla="*/ 0 w 599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166">
                  <a:moveTo>
                    <a:pt x="0" y="0"/>
                  </a:moveTo>
                  <a:lnTo>
                    <a:pt x="256" y="85"/>
                  </a:lnTo>
                  <a:lnTo>
                    <a:pt x="599" y="166"/>
                  </a:lnTo>
                  <a:lnTo>
                    <a:pt x="395" y="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500308" y="1433750"/>
              <a:ext cx="1771768" cy="1692748"/>
            </a:xfrm>
            <a:custGeom>
              <a:avLst/>
              <a:gdLst>
                <a:gd name="T0" fmla="*/ 384 w 384"/>
                <a:gd name="T1" fmla="*/ 0 h 367"/>
                <a:gd name="T2" fmla="*/ 139 w 384"/>
                <a:gd name="T3" fmla="*/ 123 h 367"/>
                <a:gd name="T4" fmla="*/ 79 w 384"/>
                <a:gd name="T5" fmla="*/ 168 h 367"/>
                <a:gd name="T6" fmla="*/ 0 w 384"/>
                <a:gd name="T7" fmla="*/ 337 h 367"/>
                <a:gd name="T8" fmla="*/ 135 w 384"/>
                <a:gd name="T9" fmla="*/ 367 h 367"/>
                <a:gd name="T10" fmla="*/ 247 w 384"/>
                <a:gd name="T11" fmla="*/ 193 h 367"/>
                <a:gd name="T12" fmla="*/ 345 w 384"/>
                <a:gd name="T13" fmla="*/ 25 h 367"/>
                <a:gd name="T14" fmla="*/ 384 w 384"/>
                <a:gd name="T15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4" h="367">
                  <a:moveTo>
                    <a:pt x="384" y="0"/>
                  </a:moveTo>
                  <a:cubicBezTo>
                    <a:pt x="139" y="123"/>
                    <a:pt x="139" y="123"/>
                    <a:pt x="139" y="123"/>
                  </a:cubicBezTo>
                  <a:cubicBezTo>
                    <a:pt x="115" y="136"/>
                    <a:pt x="97" y="148"/>
                    <a:pt x="79" y="168"/>
                  </a:cubicBezTo>
                  <a:cubicBezTo>
                    <a:pt x="44" y="206"/>
                    <a:pt x="13" y="287"/>
                    <a:pt x="0" y="337"/>
                  </a:cubicBezTo>
                  <a:cubicBezTo>
                    <a:pt x="135" y="367"/>
                    <a:pt x="135" y="367"/>
                    <a:pt x="135" y="367"/>
                  </a:cubicBezTo>
                  <a:cubicBezTo>
                    <a:pt x="247" y="193"/>
                    <a:pt x="247" y="193"/>
                    <a:pt x="247" y="193"/>
                  </a:cubicBezTo>
                  <a:cubicBezTo>
                    <a:pt x="263" y="130"/>
                    <a:pt x="293" y="67"/>
                    <a:pt x="345" y="25"/>
                  </a:cubicBezTo>
                  <a:cubicBezTo>
                    <a:pt x="359" y="14"/>
                    <a:pt x="369" y="8"/>
                    <a:pt x="384" y="0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227" name="Freeform 13"/>
            <p:cNvSpPr>
              <a:spLocks/>
            </p:cNvSpPr>
            <p:nvPr/>
          </p:nvSpPr>
          <p:spPr bwMode="auto">
            <a:xfrm>
              <a:off x="3500438" y="1433513"/>
              <a:ext cx="1771650" cy="1692275"/>
            </a:xfrm>
            <a:custGeom>
              <a:avLst/>
              <a:gdLst>
                <a:gd name="T0" fmla="*/ 2147483647 w 384"/>
                <a:gd name="T1" fmla="*/ 0 h 367"/>
                <a:gd name="T2" fmla="*/ 2147483647 w 384"/>
                <a:gd name="T3" fmla="*/ 2147483647 h 367"/>
                <a:gd name="T4" fmla="*/ 2147483647 w 384"/>
                <a:gd name="T5" fmla="*/ 2147483647 h 367"/>
                <a:gd name="T6" fmla="*/ 2147483647 w 384"/>
                <a:gd name="T7" fmla="*/ 2147483647 h 367"/>
                <a:gd name="T8" fmla="*/ 2147483647 w 384"/>
                <a:gd name="T9" fmla="*/ 2147483647 h 367"/>
                <a:gd name="T10" fmla="*/ 0 w 384"/>
                <a:gd name="T11" fmla="*/ 2147483647 h 367"/>
                <a:gd name="T12" fmla="*/ 2147483647 w 384"/>
                <a:gd name="T13" fmla="*/ 2147483647 h 367"/>
                <a:gd name="T14" fmla="*/ 2147483647 w 384"/>
                <a:gd name="T15" fmla="*/ 2147483647 h 367"/>
                <a:gd name="T16" fmla="*/ 2147483647 w 384"/>
                <a:gd name="T17" fmla="*/ 2147483647 h 367"/>
                <a:gd name="T18" fmla="*/ 2147483647 w 384"/>
                <a:gd name="T19" fmla="*/ 0 h 3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84" h="367">
                  <a:moveTo>
                    <a:pt x="384" y="0"/>
                  </a:moveTo>
                  <a:cubicBezTo>
                    <a:pt x="339" y="23"/>
                    <a:pt x="339" y="23"/>
                    <a:pt x="339" y="23"/>
                  </a:cubicBezTo>
                  <a:cubicBezTo>
                    <a:pt x="288" y="65"/>
                    <a:pt x="258" y="127"/>
                    <a:pt x="241" y="190"/>
                  </a:cubicBezTo>
                  <a:cubicBezTo>
                    <a:pt x="130" y="364"/>
                    <a:pt x="130" y="364"/>
                    <a:pt x="130" y="364"/>
                  </a:cubicBezTo>
                  <a:cubicBezTo>
                    <a:pt x="1" y="335"/>
                    <a:pt x="1" y="335"/>
                    <a:pt x="1" y="335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135" y="367"/>
                    <a:pt x="135" y="367"/>
                    <a:pt x="135" y="367"/>
                  </a:cubicBezTo>
                  <a:cubicBezTo>
                    <a:pt x="247" y="193"/>
                    <a:pt x="247" y="193"/>
                    <a:pt x="247" y="193"/>
                  </a:cubicBezTo>
                  <a:cubicBezTo>
                    <a:pt x="263" y="130"/>
                    <a:pt x="293" y="67"/>
                    <a:pt x="345" y="25"/>
                  </a:cubicBezTo>
                  <a:cubicBezTo>
                    <a:pt x="359" y="14"/>
                    <a:pt x="369" y="8"/>
                    <a:pt x="3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8" name="Freeform 14"/>
            <p:cNvSpPr>
              <a:spLocks/>
            </p:cNvSpPr>
            <p:nvPr/>
          </p:nvSpPr>
          <p:spPr bwMode="auto">
            <a:xfrm>
              <a:off x="3570288" y="3735388"/>
              <a:ext cx="1346200" cy="525463"/>
            </a:xfrm>
            <a:custGeom>
              <a:avLst/>
              <a:gdLst>
                <a:gd name="T0" fmla="*/ 2147483647 w 848"/>
                <a:gd name="T1" fmla="*/ 2147483647 h 331"/>
                <a:gd name="T2" fmla="*/ 0 w 848"/>
                <a:gd name="T3" fmla="*/ 2147483647 h 331"/>
                <a:gd name="T4" fmla="*/ 2147483647 w 848"/>
                <a:gd name="T5" fmla="*/ 2147483647 h 331"/>
                <a:gd name="T6" fmla="*/ 2147483647 w 848"/>
                <a:gd name="T7" fmla="*/ 0 h 331"/>
                <a:gd name="T8" fmla="*/ 2147483647 w 848"/>
                <a:gd name="T9" fmla="*/ 2147483647 h 3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48" h="331">
                  <a:moveTo>
                    <a:pt x="691" y="64"/>
                  </a:moveTo>
                  <a:lnTo>
                    <a:pt x="0" y="331"/>
                  </a:lnTo>
                  <a:lnTo>
                    <a:pt x="148" y="270"/>
                  </a:lnTo>
                  <a:lnTo>
                    <a:pt x="848" y="0"/>
                  </a:lnTo>
                  <a:lnTo>
                    <a:pt x="691" y="64"/>
                  </a:lnTo>
                  <a:close/>
                </a:path>
              </a:pathLst>
            </a:custGeom>
            <a:solidFill>
              <a:srgbClr val="744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449638" y="2734564"/>
              <a:ext cx="1217774" cy="1734981"/>
            </a:xfrm>
            <a:custGeom>
              <a:avLst/>
              <a:gdLst>
                <a:gd name="T0" fmla="*/ 243 w 264"/>
                <a:gd name="T1" fmla="*/ 0 h 376"/>
                <a:gd name="T2" fmla="*/ 146 w 264"/>
                <a:gd name="T3" fmla="*/ 135 h 376"/>
                <a:gd name="T4" fmla="*/ 6 w 264"/>
                <a:gd name="T5" fmla="*/ 106 h 376"/>
                <a:gd name="T6" fmla="*/ 34 w 264"/>
                <a:gd name="T7" fmla="*/ 352 h 376"/>
                <a:gd name="T8" fmla="*/ 192 w 264"/>
                <a:gd name="T9" fmla="*/ 376 h 376"/>
                <a:gd name="T10" fmla="*/ 264 w 264"/>
                <a:gd name="T11" fmla="*/ 239 h 376"/>
                <a:gd name="T12" fmla="*/ 243 w 264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76">
                  <a:moveTo>
                    <a:pt x="243" y="0"/>
                  </a:moveTo>
                  <a:cubicBezTo>
                    <a:pt x="146" y="135"/>
                    <a:pt x="146" y="135"/>
                    <a:pt x="146" y="13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0" y="184"/>
                    <a:pt x="10" y="283"/>
                    <a:pt x="34" y="352"/>
                  </a:cubicBezTo>
                  <a:cubicBezTo>
                    <a:pt x="192" y="376"/>
                    <a:pt x="192" y="376"/>
                    <a:pt x="192" y="376"/>
                  </a:cubicBezTo>
                  <a:cubicBezTo>
                    <a:pt x="264" y="239"/>
                    <a:pt x="264" y="239"/>
                    <a:pt x="264" y="239"/>
                  </a:cubicBezTo>
                  <a:cubicBezTo>
                    <a:pt x="245" y="159"/>
                    <a:pt x="236" y="82"/>
                    <a:pt x="243" y="0"/>
                  </a:cubicBezTo>
                  <a:close/>
                </a:path>
              </a:pathLst>
            </a:custGeom>
            <a:gradFill>
              <a:gsLst>
                <a:gs pos="100000">
                  <a:schemeClr val="bg2"/>
                </a:gs>
                <a:gs pos="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230" name="Freeform 16"/>
            <p:cNvSpPr>
              <a:spLocks noEditPoints="1"/>
            </p:cNvSpPr>
            <p:nvPr/>
          </p:nvSpPr>
          <p:spPr bwMode="auto">
            <a:xfrm>
              <a:off x="3478213" y="2735263"/>
              <a:ext cx="1189038" cy="1733550"/>
            </a:xfrm>
            <a:custGeom>
              <a:avLst/>
              <a:gdLst>
                <a:gd name="T0" fmla="*/ 2147483647 w 258"/>
                <a:gd name="T1" fmla="*/ 0 h 376"/>
                <a:gd name="T2" fmla="*/ 2147483647 w 258"/>
                <a:gd name="T3" fmla="*/ 2147483647 h 376"/>
                <a:gd name="T4" fmla="*/ 2147483647 w 258"/>
                <a:gd name="T5" fmla="*/ 2147483647 h 376"/>
                <a:gd name="T6" fmla="*/ 2147483647 w 258"/>
                <a:gd name="T7" fmla="*/ 2147483647 h 376"/>
                <a:gd name="T8" fmla="*/ 2147483647 w 258"/>
                <a:gd name="T9" fmla="*/ 2147483647 h 376"/>
                <a:gd name="T10" fmla="*/ 2147483647 w 258"/>
                <a:gd name="T11" fmla="*/ 2147483647 h 376"/>
                <a:gd name="T12" fmla="*/ 2147483647 w 258"/>
                <a:gd name="T13" fmla="*/ 0 h 376"/>
                <a:gd name="T14" fmla="*/ 2147483647 w 258"/>
                <a:gd name="T15" fmla="*/ 2147483647 h 376"/>
                <a:gd name="T16" fmla="*/ 0 w 258"/>
                <a:gd name="T17" fmla="*/ 2147483647 h 376"/>
                <a:gd name="T18" fmla="*/ 0 w 258"/>
                <a:gd name="T19" fmla="*/ 2147483647 h 376"/>
                <a:gd name="T20" fmla="*/ 2147483647 w 258"/>
                <a:gd name="T21" fmla="*/ 2147483647 h 376"/>
                <a:gd name="T22" fmla="*/ 2147483647 w 258"/>
                <a:gd name="T23" fmla="*/ 2147483647 h 3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8" h="376">
                  <a:moveTo>
                    <a:pt x="237" y="0"/>
                  </a:moveTo>
                  <a:cubicBezTo>
                    <a:pt x="228" y="13"/>
                    <a:pt x="228" y="13"/>
                    <a:pt x="228" y="13"/>
                  </a:cubicBezTo>
                  <a:cubicBezTo>
                    <a:pt x="223" y="91"/>
                    <a:pt x="231" y="165"/>
                    <a:pt x="249" y="241"/>
                  </a:cubicBezTo>
                  <a:cubicBezTo>
                    <a:pt x="179" y="375"/>
                    <a:pt x="179" y="375"/>
                    <a:pt x="179" y="375"/>
                  </a:cubicBezTo>
                  <a:cubicBezTo>
                    <a:pt x="186" y="376"/>
                    <a:pt x="186" y="376"/>
                    <a:pt x="186" y="376"/>
                  </a:cubicBezTo>
                  <a:cubicBezTo>
                    <a:pt x="258" y="239"/>
                    <a:pt x="258" y="239"/>
                    <a:pt x="258" y="239"/>
                  </a:cubicBezTo>
                  <a:cubicBezTo>
                    <a:pt x="239" y="159"/>
                    <a:pt x="230" y="82"/>
                    <a:pt x="237" y="0"/>
                  </a:cubicBezTo>
                  <a:close/>
                  <a:moveTo>
                    <a:pt x="134" y="134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09"/>
                    <a:pt x="0" y="110"/>
                  </a:cubicBezTo>
                  <a:cubicBezTo>
                    <a:pt x="132" y="137"/>
                    <a:pt x="132" y="137"/>
                    <a:pt x="132" y="137"/>
                  </a:cubicBezTo>
                  <a:lnTo>
                    <a:pt x="134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809288" y="4128293"/>
              <a:ext cx="896863" cy="1160597"/>
            </a:xfrm>
            <a:custGeom>
              <a:avLst/>
              <a:gdLst>
                <a:gd name="T0" fmla="*/ 89 w 194"/>
                <a:gd name="T1" fmla="*/ 208 h 252"/>
                <a:gd name="T2" fmla="*/ 124 w 194"/>
                <a:gd name="T3" fmla="*/ 252 h 252"/>
                <a:gd name="T4" fmla="*/ 194 w 194"/>
                <a:gd name="T5" fmla="*/ 228 h 252"/>
                <a:gd name="T6" fmla="*/ 46 w 194"/>
                <a:gd name="T7" fmla="*/ 0 h 252"/>
                <a:gd name="T8" fmla="*/ 0 w 194"/>
                <a:gd name="T9" fmla="*/ 38 h 252"/>
                <a:gd name="T10" fmla="*/ 89 w 194"/>
                <a:gd name="T11" fmla="*/ 20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52">
                  <a:moveTo>
                    <a:pt x="89" y="208"/>
                  </a:moveTo>
                  <a:cubicBezTo>
                    <a:pt x="100" y="224"/>
                    <a:pt x="112" y="238"/>
                    <a:pt x="124" y="252"/>
                  </a:cubicBezTo>
                  <a:cubicBezTo>
                    <a:pt x="194" y="228"/>
                    <a:pt x="194" y="228"/>
                    <a:pt x="194" y="228"/>
                  </a:cubicBezTo>
                  <a:cubicBezTo>
                    <a:pt x="153" y="178"/>
                    <a:pt x="71" y="65"/>
                    <a:pt x="46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3" y="98"/>
                    <a:pt x="53" y="156"/>
                    <a:pt x="89" y="20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142131" y="1180344"/>
              <a:ext cx="4141445" cy="3809526"/>
            </a:xfrm>
            <a:custGeom>
              <a:avLst/>
              <a:gdLst>
                <a:gd name="T0" fmla="*/ 22 w 898"/>
                <a:gd name="T1" fmla="*/ 170 h 826"/>
                <a:gd name="T2" fmla="*/ 0 w 898"/>
                <a:gd name="T3" fmla="*/ 178 h 826"/>
                <a:gd name="T4" fmla="*/ 279 w 898"/>
                <a:gd name="T5" fmla="*/ 41 h 826"/>
                <a:gd name="T6" fmla="*/ 664 w 898"/>
                <a:gd name="T7" fmla="*/ 141 h 826"/>
                <a:gd name="T8" fmla="*/ 869 w 898"/>
                <a:gd name="T9" fmla="*/ 802 h 826"/>
                <a:gd name="T10" fmla="*/ 808 w 898"/>
                <a:gd name="T11" fmla="*/ 826 h 826"/>
                <a:gd name="T12" fmla="*/ 677 w 898"/>
                <a:gd name="T13" fmla="*/ 241 h 826"/>
                <a:gd name="T14" fmla="*/ 482 w 898"/>
                <a:gd name="T15" fmla="*/ 97 h 826"/>
                <a:gd name="T16" fmla="*/ 175 w 898"/>
                <a:gd name="T17" fmla="*/ 274 h 826"/>
                <a:gd name="T18" fmla="*/ 108 w 898"/>
                <a:gd name="T19" fmla="*/ 248 h 826"/>
                <a:gd name="T20" fmla="*/ 212 w 898"/>
                <a:gd name="T21" fmla="*/ 72 h 826"/>
                <a:gd name="T22" fmla="*/ 206 w 898"/>
                <a:gd name="T23" fmla="*/ 74 h 826"/>
                <a:gd name="T24" fmla="*/ 22 w 898"/>
                <a:gd name="T25" fmla="*/ 17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8" h="826">
                  <a:moveTo>
                    <a:pt x="22" y="170"/>
                  </a:moveTo>
                  <a:cubicBezTo>
                    <a:pt x="15" y="172"/>
                    <a:pt x="8" y="175"/>
                    <a:pt x="0" y="178"/>
                  </a:cubicBezTo>
                  <a:cubicBezTo>
                    <a:pt x="74" y="153"/>
                    <a:pt x="201" y="65"/>
                    <a:pt x="279" y="41"/>
                  </a:cubicBezTo>
                  <a:cubicBezTo>
                    <a:pt x="415" y="0"/>
                    <a:pt x="551" y="36"/>
                    <a:pt x="664" y="141"/>
                  </a:cubicBezTo>
                  <a:cubicBezTo>
                    <a:pt x="830" y="300"/>
                    <a:pt x="898" y="542"/>
                    <a:pt x="869" y="802"/>
                  </a:cubicBezTo>
                  <a:cubicBezTo>
                    <a:pt x="808" y="826"/>
                    <a:pt x="808" y="826"/>
                    <a:pt x="808" y="826"/>
                  </a:cubicBezTo>
                  <a:cubicBezTo>
                    <a:pt x="846" y="631"/>
                    <a:pt x="798" y="397"/>
                    <a:pt x="677" y="241"/>
                  </a:cubicBezTo>
                  <a:cubicBezTo>
                    <a:pt x="623" y="172"/>
                    <a:pt x="557" y="120"/>
                    <a:pt x="482" y="97"/>
                  </a:cubicBezTo>
                  <a:cubicBezTo>
                    <a:pt x="351" y="57"/>
                    <a:pt x="195" y="108"/>
                    <a:pt x="175" y="274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29" y="167"/>
                    <a:pt x="165" y="105"/>
                    <a:pt x="212" y="72"/>
                  </a:cubicBezTo>
                  <a:cubicBezTo>
                    <a:pt x="210" y="72"/>
                    <a:pt x="208" y="73"/>
                    <a:pt x="206" y="74"/>
                  </a:cubicBezTo>
                  <a:lnTo>
                    <a:pt x="22" y="17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4544115" y="2734564"/>
              <a:ext cx="371582" cy="1103157"/>
            </a:xfrm>
            <a:custGeom>
              <a:avLst/>
              <a:gdLst>
                <a:gd name="T0" fmla="*/ 81 w 81"/>
                <a:gd name="T1" fmla="*/ 217 h 239"/>
                <a:gd name="T2" fmla="*/ 68 w 81"/>
                <a:gd name="T3" fmla="*/ 11 h 239"/>
                <a:gd name="T4" fmla="*/ 6 w 81"/>
                <a:gd name="T5" fmla="*/ 0 h 239"/>
                <a:gd name="T6" fmla="*/ 27 w 81"/>
                <a:gd name="T7" fmla="*/ 239 h 239"/>
                <a:gd name="T8" fmla="*/ 81 w 81"/>
                <a:gd name="T9" fmla="*/ 21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39">
                  <a:moveTo>
                    <a:pt x="81" y="217"/>
                  </a:moveTo>
                  <a:cubicBezTo>
                    <a:pt x="68" y="157"/>
                    <a:pt x="56" y="69"/>
                    <a:pt x="68" y="1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75"/>
                    <a:pt x="7" y="158"/>
                    <a:pt x="27" y="239"/>
                  </a:cubicBezTo>
                  <a:lnTo>
                    <a:pt x="81" y="217"/>
                  </a:lnTo>
                  <a:close/>
                </a:path>
              </a:pathLst>
            </a:custGeom>
            <a:gradFill>
              <a:gsLst>
                <a:gs pos="6000">
                  <a:schemeClr val="bg2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334678" y="3734670"/>
              <a:ext cx="581018" cy="734875"/>
            </a:xfrm>
            <a:custGeom>
              <a:avLst/>
              <a:gdLst>
                <a:gd name="T0" fmla="*/ 0 w 366"/>
                <a:gd name="T1" fmla="*/ 462 h 462"/>
                <a:gd name="T2" fmla="*/ 166 w 366"/>
                <a:gd name="T3" fmla="*/ 375 h 462"/>
                <a:gd name="T4" fmla="*/ 366 w 366"/>
                <a:gd name="T5" fmla="*/ 0 h 462"/>
                <a:gd name="T6" fmla="*/ 209 w 366"/>
                <a:gd name="T7" fmla="*/ 64 h 462"/>
                <a:gd name="T8" fmla="*/ 0 w 366"/>
                <a:gd name="T9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462">
                  <a:moveTo>
                    <a:pt x="0" y="462"/>
                  </a:moveTo>
                  <a:lnTo>
                    <a:pt x="166" y="375"/>
                  </a:lnTo>
                  <a:lnTo>
                    <a:pt x="366" y="0"/>
                  </a:lnTo>
                  <a:lnTo>
                    <a:pt x="209" y="64"/>
                  </a:lnTo>
                  <a:lnTo>
                    <a:pt x="0" y="462"/>
                  </a:lnTo>
                  <a:close/>
                </a:path>
              </a:pathLst>
            </a:custGeom>
            <a:gradFill>
              <a:gsLst>
                <a:gs pos="6000">
                  <a:schemeClr val="bg2"/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702989" y="4547256"/>
              <a:ext cx="910374" cy="285504"/>
            </a:xfrm>
            <a:custGeom>
              <a:avLst/>
              <a:gdLst>
                <a:gd name="T0" fmla="*/ 573 w 573"/>
                <a:gd name="T1" fmla="*/ 61 h 180"/>
                <a:gd name="T2" fmla="*/ 163 w 573"/>
                <a:gd name="T3" fmla="*/ 0 h 180"/>
                <a:gd name="T4" fmla="*/ 3 w 573"/>
                <a:gd name="T5" fmla="*/ 96 h 180"/>
                <a:gd name="T6" fmla="*/ 500 w 573"/>
                <a:gd name="T7" fmla="*/ 180 h 180"/>
                <a:gd name="T8" fmla="*/ 573 w 573"/>
                <a:gd name="T9" fmla="*/ 61 h 180"/>
                <a:gd name="T10" fmla="*/ 573 w 573"/>
                <a:gd name="T11" fmla="*/ 61 h 180"/>
                <a:gd name="T12" fmla="*/ 0 w 573"/>
                <a:gd name="T13" fmla="*/ 96 h 180"/>
                <a:gd name="T14" fmla="*/ 0 w 573"/>
                <a:gd name="T15" fmla="*/ 96 h 180"/>
                <a:gd name="T16" fmla="*/ 0 w 573"/>
                <a:gd name="T17" fmla="*/ 96 h 180"/>
                <a:gd name="T18" fmla="*/ 0 w 573"/>
                <a:gd name="T19" fmla="*/ 9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3" h="180">
                  <a:moveTo>
                    <a:pt x="573" y="61"/>
                  </a:moveTo>
                  <a:lnTo>
                    <a:pt x="163" y="0"/>
                  </a:lnTo>
                  <a:lnTo>
                    <a:pt x="3" y="96"/>
                  </a:lnTo>
                  <a:lnTo>
                    <a:pt x="500" y="180"/>
                  </a:lnTo>
                  <a:lnTo>
                    <a:pt x="573" y="61"/>
                  </a:lnTo>
                  <a:lnTo>
                    <a:pt x="573" y="61"/>
                  </a:lnTo>
                  <a:close/>
                  <a:moveTo>
                    <a:pt x="0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165669" y="5174013"/>
              <a:ext cx="535415" cy="594658"/>
            </a:xfrm>
            <a:custGeom>
              <a:avLst/>
              <a:gdLst>
                <a:gd name="T0" fmla="*/ 0 w 337"/>
                <a:gd name="T1" fmla="*/ 375 h 375"/>
                <a:gd name="T2" fmla="*/ 337 w 337"/>
                <a:gd name="T3" fmla="*/ 0 h 375"/>
                <a:gd name="T4" fmla="*/ 137 w 337"/>
                <a:gd name="T5" fmla="*/ 70 h 375"/>
                <a:gd name="T6" fmla="*/ 0 w 337"/>
                <a:gd name="T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375">
                  <a:moveTo>
                    <a:pt x="0" y="375"/>
                  </a:moveTo>
                  <a:lnTo>
                    <a:pt x="337" y="0"/>
                  </a:lnTo>
                  <a:lnTo>
                    <a:pt x="137" y="70"/>
                  </a:lnTo>
                  <a:lnTo>
                    <a:pt x="0" y="375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54" name="任意多边形 53"/>
          <p:cNvSpPr/>
          <p:nvPr/>
        </p:nvSpPr>
        <p:spPr>
          <a:xfrm flipH="1">
            <a:off x="1871663" y="1427163"/>
            <a:ext cx="4281487" cy="1073150"/>
          </a:xfrm>
          <a:custGeom>
            <a:avLst/>
            <a:gdLst>
              <a:gd name="connsiteX0" fmla="*/ 0 w 3200400"/>
              <a:gd name="connsiteY0" fmla="*/ 590550 h 590550"/>
              <a:gd name="connsiteX1" fmla="*/ 552450 w 3200400"/>
              <a:gd name="connsiteY1" fmla="*/ 0 h 590550"/>
              <a:gd name="connsiteX2" fmla="*/ 3200400 w 3200400"/>
              <a:gd name="connsiteY2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0400" h="590550">
                <a:moveTo>
                  <a:pt x="0" y="590550"/>
                </a:moveTo>
                <a:lnTo>
                  <a:pt x="552450" y="0"/>
                </a:lnTo>
                <a:lnTo>
                  <a:pt x="32004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187" name="组合 54"/>
          <p:cNvGrpSpPr>
            <a:grpSpLocks/>
          </p:cNvGrpSpPr>
          <p:nvPr/>
        </p:nvGrpSpPr>
        <p:grpSpPr bwMode="auto">
          <a:xfrm>
            <a:off x="1893888" y="825500"/>
            <a:ext cx="493712" cy="511175"/>
            <a:chOff x="2258100" y="2189441"/>
            <a:chExt cx="494076" cy="510549"/>
          </a:xfrm>
        </p:grpSpPr>
        <p:sp>
          <p:nvSpPr>
            <p:cNvPr id="56" name="圆角矩形 55"/>
            <p:cNvSpPr/>
            <p:nvPr/>
          </p:nvSpPr>
          <p:spPr>
            <a:xfrm>
              <a:off x="2258100" y="2189441"/>
              <a:ext cx="494076" cy="510549"/>
            </a:xfrm>
            <a:prstGeom prst="roundRect">
              <a:avLst>
                <a:gd name="adj" fmla="val 7028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0216" name="组合 56"/>
            <p:cNvGrpSpPr>
              <a:grpSpLocks/>
            </p:cNvGrpSpPr>
            <p:nvPr/>
          </p:nvGrpSpPr>
          <p:grpSpPr bwMode="auto">
            <a:xfrm>
              <a:off x="2304071" y="2275984"/>
              <a:ext cx="411865" cy="358276"/>
              <a:chOff x="4454530" y="4443420"/>
              <a:chExt cx="411865" cy="358276"/>
            </a:xfrm>
          </p:grpSpPr>
          <p:sp>
            <p:nvSpPr>
              <p:cNvPr id="58" name="Freeform 469"/>
              <p:cNvSpPr>
                <a:spLocks noEditPoints="1"/>
              </p:cNvSpPr>
              <p:nvPr/>
            </p:nvSpPr>
            <p:spPr bwMode="auto">
              <a:xfrm>
                <a:off x="4588078" y="4523361"/>
                <a:ext cx="278018" cy="279058"/>
              </a:xfrm>
              <a:custGeom>
                <a:avLst/>
                <a:gdLst>
                  <a:gd name="T0" fmla="*/ 9 w 77"/>
                  <a:gd name="T1" fmla="*/ 18 h 77"/>
                  <a:gd name="T2" fmla="*/ 10 w 77"/>
                  <a:gd name="T3" fmla="*/ 25 h 77"/>
                  <a:gd name="T4" fmla="*/ 5 w 77"/>
                  <a:gd name="T5" fmla="*/ 26 h 77"/>
                  <a:gd name="T6" fmla="*/ 1 w 77"/>
                  <a:gd name="T7" fmla="*/ 30 h 77"/>
                  <a:gd name="T8" fmla="*/ 3 w 77"/>
                  <a:gd name="T9" fmla="*/ 36 h 77"/>
                  <a:gd name="T10" fmla="*/ 7 w 77"/>
                  <a:gd name="T11" fmla="*/ 41 h 77"/>
                  <a:gd name="T12" fmla="*/ 4 w 77"/>
                  <a:gd name="T13" fmla="*/ 44 h 77"/>
                  <a:gd name="T14" fmla="*/ 2 w 77"/>
                  <a:gd name="T15" fmla="*/ 50 h 77"/>
                  <a:gd name="T16" fmla="*/ 7 w 77"/>
                  <a:gd name="T17" fmla="*/ 54 h 77"/>
                  <a:gd name="T18" fmla="*/ 11 w 77"/>
                  <a:gd name="T19" fmla="*/ 54 h 77"/>
                  <a:gd name="T20" fmla="*/ 11 w 77"/>
                  <a:gd name="T21" fmla="*/ 61 h 77"/>
                  <a:gd name="T22" fmla="*/ 13 w 77"/>
                  <a:gd name="T23" fmla="*/ 67 h 77"/>
                  <a:gd name="T24" fmla="*/ 19 w 77"/>
                  <a:gd name="T25" fmla="*/ 68 h 77"/>
                  <a:gd name="T26" fmla="*/ 25 w 77"/>
                  <a:gd name="T27" fmla="*/ 67 h 77"/>
                  <a:gd name="T28" fmla="*/ 26 w 77"/>
                  <a:gd name="T29" fmla="*/ 71 h 77"/>
                  <a:gd name="T30" fmla="*/ 30 w 77"/>
                  <a:gd name="T31" fmla="*/ 76 h 77"/>
                  <a:gd name="T32" fmla="*/ 36 w 77"/>
                  <a:gd name="T33" fmla="*/ 74 h 77"/>
                  <a:gd name="T34" fmla="*/ 41 w 77"/>
                  <a:gd name="T35" fmla="*/ 70 h 77"/>
                  <a:gd name="T36" fmla="*/ 44 w 77"/>
                  <a:gd name="T37" fmla="*/ 73 h 77"/>
                  <a:gd name="T38" fmla="*/ 50 w 77"/>
                  <a:gd name="T39" fmla="*/ 75 h 77"/>
                  <a:gd name="T40" fmla="*/ 54 w 77"/>
                  <a:gd name="T41" fmla="*/ 70 h 77"/>
                  <a:gd name="T42" fmla="*/ 57 w 77"/>
                  <a:gd name="T43" fmla="*/ 64 h 77"/>
                  <a:gd name="T44" fmla="*/ 61 w 77"/>
                  <a:gd name="T45" fmla="*/ 66 h 77"/>
                  <a:gd name="T46" fmla="*/ 67 w 77"/>
                  <a:gd name="T47" fmla="*/ 64 h 77"/>
                  <a:gd name="T48" fmla="*/ 68 w 77"/>
                  <a:gd name="T49" fmla="*/ 58 h 77"/>
                  <a:gd name="T50" fmla="*/ 67 w 77"/>
                  <a:gd name="T51" fmla="*/ 52 h 77"/>
                  <a:gd name="T52" fmla="*/ 72 w 77"/>
                  <a:gd name="T53" fmla="*/ 51 h 77"/>
                  <a:gd name="T54" fmla="*/ 76 w 77"/>
                  <a:gd name="T55" fmla="*/ 46 h 77"/>
                  <a:gd name="T56" fmla="*/ 74 w 77"/>
                  <a:gd name="T57" fmla="*/ 41 h 77"/>
                  <a:gd name="T58" fmla="*/ 70 w 77"/>
                  <a:gd name="T59" fmla="*/ 36 h 77"/>
                  <a:gd name="T60" fmla="*/ 74 w 77"/>
                  <a:gd name="T61" fmla="*/ 32 h 77"/>
                  <a:gd name="T62" fmla="*/ 75 w 77"/>
                  <a:gd name="T63" fmla="*/ 26 h 77"/>
                  <a:gd name="T64" fmla="*/ 70 w 77"/>
                  <a:gd name="T65" fmla="*/ 23 h 77"/>
                  <a:gd name="T66" fmla="*/ 65 w 77"/>
                  <a:gd name="T67" fmla="*/ 20 h 77"/>
                  <a:gd name="T68" fmla="*/ 66 w 77"/>
                  <a:gd name="T69" fmla="*/ 16 h 77"/>
                  <a:gd name="T70" fmla="*/ 65 w 77"/>
                  <a:gd name="T71" fmla="*/ 9 h 77"/>
                  <a:gd name="T72" fmla="*/ 58 w 77"/>
                  <a:gd name="T73" fmla="*/ 9 h 77"/>
                  <a:gd name="T74" fmla="*/ 52 w 77"/>
                  <a:gd name="T75" fmla="*/ 9 h 77"/>
                  <a:gd name="T76" fmla="*/ 51 w 77"/>
                  <a:gd name="T77" fmla="*/ 5 h 77"/>
                  <a:gd name="T78" fmla="*/ 47 w 77"/>
                  <a:gd name="T79" fmla="*/ 0 h 77"/>
                  <a:gd name="T80" fmla="*/ 41 w 77"/>
                  <a:gd name="T81" fmla="*/ 3 h 77"/>
                  <a:gd name="T82" fmla="*/ 36 w 77"/>
                  <a:gd name="T83" fmla="*/ 7 h 77"/>
                  <a:gd name="T84" fmla="*/ 33 w 77"/>
                  <a:gd name="T85" fmla="*/ 3 h 77"/>
                  <a:gd name="T86" fmla="*/ 27 w 77"/>
                  <a:gd name="T87" fmla="*/ 1 h 77"/>
                  <a:gd name="T88" fmla="*/ 23 w 77"/>
                  <a:gd name="T89" fmla="*/ 6 h 77"/>
                  <a:gd name="T90" fmla="*/ 20 w 77"/>
                  <a:gd name="T91" fmla="*/ 12 h 77"/>
                  <a:gd name="T92" fmla="*/ 16 w 77"/>
                  <a:gd name="T93" fmla="*/ 11 h 77"/>
                  <a:gd name="T94" fmla="*/ 10 w 77"/>
                  <a:gd name="T95" fmla="*/ 12 h 77"/>
                  <a:gd name="T96" fmla="*/ 9 w 77"/>
                  <a:gd name="T97" fmla="*/ 18 h 77"/>
                  <a:gd name="T98" fmla="*/ 32 w 77"/>
                  <a:gd name="T99" fmla="*/ 17 h 77"/>
                  <a:gd name="T100" fmla="*/ 60 w 77"/>
                  <a:gd name="T101" fmla="*/ 31 h 77"/>
                  <a:gd name="T102" fmla="*/ 45 w 77"/>
                  <a:gd name="T103" fmla="*/ 59 h 77"/>
                  <a:gd name="T104" fmla="*/ 17 w 77"/>
                  <a:gd name="T105" fmla="*/ 45 h 77"/>
                  <a:gd name="T106" fmla="*/ 32 w 77"/>
                  <a:gd name="T107" fmla="*/ 1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7" h="77">
                    <a:moveTo>
                      <a:pt x="9" y="18"/>
                    </a:moveTo>
                    <a:cubicBezTo>
                      <a:pt x="11" y="20"/>
                      <a:pt x="10" y="24"/>
                      <a:pt x="10" y="25"/>
                    </a:cubicBezTo>
                    <a:cubicBezTo>
                      <a:pt x="9" y="26"/>
                      <a:pt x="7" y="26"/>
                      <a:pt x="5" y="26"/>
                    </a:cubicBezTo>
                    <a:cubicBezTo>
                      <a:pt x="3" y="25"/>
                      <a:pt x="1" y="27"/>
                      <a:pt x="1" y="30"/>
                    </a:cubicBezTo>
                    <a:cubicBezTo>
                      <a:pt x="0" y="33"/>
                      <a:pt x="1" y="35"/>
                      <a:pt x="3" y="36"/>
                    </a:cubicBezTo>
                    <a:cubicBezTo>
                      <a:pt x="5" y="36"/>
                      <a:pt x="7" y="40"/>
                      <a:pt x="7" y="41"/>
                    </a:cubicBezTo>
                    <a:cubicBezTo>
                      <a:pt x="7" y="42"/>
                      <a:pt x="6" y="43"/>
                      <a:pt x="4" y="44"/>
                    </a:cubicBezTo>
                    <a:cubicBezTo>
                      <a:pt x="2" y="45"/>
                      <a:pt x="1" y="47"/>
                      <a:pt x="2" y="50"/>
                    </a:cubicBezTo>
                    <a:cubicBezTo>
                      <a:pt x="3" y="53"/>
                      <a:pt x="5" y="54"/>
                      <a:pt x="7" y="54"/>
                    </a:cubicBezTo>
                    <a:cubicBezTo>
                      <a:pt x="9" y="53"/>
                      <a:pt x="11" y="53"/>
                      <a:pt x="11" y="54"/>
                    </a:cubicBezTo>
                    <a:cubicBezTo>
                      <a:pt x="12" y="56"/>
                      <a:pt x="13" y="59"/>
                      <a:pt x="11" y="61"/>
                    </a:cubicBezTo>
                    <a:cubicBezTo>
                      <a:pt x="10" y="62"/>
                      <a:pt x="10" y="65"/>
                      <a:pt x="13" y="67"/>
                    </a:cubicBezTo>
                    <a:cubicBezTo>
                      <a:pt x="15" y="69"/>
                      <a:pt x="17" y="69"/>
                      <a:pt x="19" y="68"/>
                    </a:cubicBezTo>
                    <a:cubicBezTo>
                      <a:pt x="20" y="66"/>
                      <a:pt x="24" y="66"/>
                      <a:pt x="25" y="67"/>
                    </a:cubicBezTo>
                    <a:cubicBezTo>
                      <a:pt x="26" y="67"/>
                      <a:pt x="27" y="69"/>
                      <a:pt x="26" y="71"/>
                    </a:cubicBezTo>
                    <a:cubicBezTo>
                      <a:pt x="26" y="73"/>
                      <a:pt x="28" y="76"/>
                      <a:pt x="30" y="76"/>
                    </a:cubicBezTo>
                    <a:cubicBezTo>
                      <a:pt x="33" y="77"/>
                      <a:pt x="36" y="76"/>
                      <a:pt x="36" y="74"/>
                    </a:cubicBezTo>
                    <a:cubicBezTo>
                      <a:pt x="37" y="72"/>
                      <a:pt x="40" y="70"/>
                      <a:pt x="41" y="70"/>
                    </a:cubicBezTo>
                    <a:cubicBezTo>
                      <a:pt x="42" y="70"/>
                      <a:pt x="44" y="71"/>
                      <a:pt x="44" y="73"/>
                    </a:cubicBezTo>
                    <a:cubicBezTo>
                      <a:pt x="45" y="75"/>
                      <a:pt x="48" y="76"/>
                      <a:pt x="50" y="75"/>
                    </a:cubicBezTo>
                    <a:cubicBezTo>
                      <a:pt x="53" y="74"/>
                      <a:pt x="55" y="72"/>
                      <a:pt x="54" y="70"/>
                    </a:cubicBezTo>
                    <a:cubicBezTo>
                      <a:pt x="54" y="68"/>
                      <a:pt x="56" y="65"/>
                      <a:pt x="57" y="64"/>
                    </a:cubicBezTo>
                    <a:cubicBezTo>
                      <a:pt x="58" y="64"/>
                      <a:pt x="60" y="64"/>
                      <a:pt x="61" y="66"/>
                    </a:cubicBezTo>
                    <a:cubicBezTo>
                      <a:pt x="63" y="67"/>
                      <a:pt x="65" y="66"/>
                      <a:pt x="67" y="64"/>
                    </a:cubicBezTo>
                    <a:cubicBezTo>
                      <a:pt x="69" y="62"/>
                      <a:pt x="70" y="59"/>
                      <a:pt x="68" y="58"/>
                    </a:cubicBezTo>
                    <a:cubicBezTo>
                      <a:pt x="66" y="57"/>
                      <a:pt x="67" y="53"/>
                      <a:pt x="67" y="52"/>
                    </a:cubicBezTo>
                    <a:cubicBezTo>
                      <a:pt x="68" y="51"/>
                      <a:pt x="70" y="50"/>
                      <a:pt x="72" y="51"/>
                    </a:cubicBezTo>
                    <a:cubicBezTo>
                      <a:pt x="74" y="51"/>
                      <a:pt x="76" y="49"/>
                      <a:pt x="76" y="46"/>
                    </a:cubicBezTo>
                    <a:cubicBezTo>
                      <a:pt x="77" y="44"/>
                      <a:pt x="76" y="41"/>
                      <a:pt x="74" y="41"/>
                    </a:cubicBezTo>
                    <a:cubicBezTo>
                      <a:pt x="72" y="40"/>
                      <a:pt x="70" y="37"/>
                      <a:pt x="70" y="36"/>
                    </a:cubicBezTo>
                    <a:cubicBezTo>
                      <a:pt x="70" y="34"/>
                      <a:pt x="72" y="33"/>
                      <a:pt x="74" y="32"/>
                    </a:cubicBezTo>
                    <a:cubicBezTo>
                      <a:pt x="75" y="32"/>
                      <a:pt x="76" y="29"/>
                      <a:pt x="75" y="26"/>
                    </a:cubicBezTo>
                    <a:cubicBezTo>
                      <a:pt x="75" y="24"/>
                      <a:pt x="72" y="22"/>
                      <a:pt x="70" y="23"/>
                    </a:cubicBezTo>
                    <a:cubicBezTo>
                      <a:pt x="68" y="23"/>
                      <a:pt x="65" y="21"/>
                      <a:pt x="65" y="20"/>
                    </a:cubicBezTo>
                    <a:cubicBezTo>
                      <a:pt x="64" y="19"/>
                      <a:pt x="65" y="17"/>
                      <a:pt x="66" y="16"/>
                    </a:cubicBezTo>
                    <a:cubicBezTo>
                      <a:pt x="67" y="14"/>
                      <a:pt x="67" y="11"/>
                      <a:pt x="65" y="9"/>
                    </a:cubicBezTo>
                    <a:cubicBezTo>
                      <a:pt x="63" y="8"/>
                      <a:pt x="60" y="7"/>
                      <a:pt x="58" y="9"/>
                    </a:cubicBezTo>
                    <a:cubicBezTo>
                      <a:pt x="57" y="10"/>
                      <a:pt x="53" y="10"/>
                      <a:pt x="52" y="9"/>
                    </a:cubicBezTo>
                    <a:cubicBezTo>
                      <a:pt x="51" y="9"/>
                      <a:pt x="51" y="7"/>
                      <a:pt x="51" y="5"/>
                    </a:cubicBezTo>
                    <a:cubicBezTo>
                      <a:pt x="51" y="3"/>
                      <a:pt x="49" y="1"/>
                      <a:pt x="47" y="0"/>
                    </a:cubicBezTo>
                    <a:cubicBezTo>
                      <a:pt x="44" y="0"/>
                      <a:pt x="41" y="1"/>
                      <a:pt x="41" y="3"/>
                    </a:cubicBezTo>
                    <a:cubicBezTo>
                      <a:pt x="41" y="5"/>
                      <a:pt x="37" y="6"/>
                      <a:pt x="36" y="7"/>
                    </a:cubicBezTo>
                    <a:cubicBezTo>
                      <a:pt x="35" y="7"/>
                      <a:pt x="33" y="5"/>
                      <a:pt x="33" y="3"/>
                    </a:cubicBezTo>
                    <a:cubicBezTo>
                      <a:pt x="32" y="1"/>
                      <a:pt x="29" y="0"/>
                      <a:pt x="27" y="1"/>
                    </a:cubicBezTo>
                    <a:cubicBezTo>
                      <a:pt x="24" y="2"/>
                      <a:pt x="22" y="4"/>
                      <a:pt x="23" y="6"/>
                    </a:cubicBezTo>
                    <a:cubicBezTo>
                      <a:pt x="24" y="8"/>
                      <a:pt x="21" y="11"/>
                      <a:pt x="20" y="12"/>
                    </a:cubicBezTo>
                    <a:cubicBezTo>
                      <a:pt x="20" y="13"/>
                      <a:pt x="18" y="12"/>
                      <a:pt x="16" y="11"/>
                    </a:cubicBezTo>
                    <a:cubicBezTo>
                      <a:pt x="15" y="9"/>
                      <a:pt x="12" y="10"/>
                      <a:pt x="10" y="12"/>
                    </a:cubicBezTo>
                    <a:cubicBezTo>
                      <a:pt x="8" y="14"/>
                      <a:pt x="8" y="17"/>
                      <a:pt x="9" y="18"/>
                    </a:cubicBezTo>
                    <a:close/>
                    <a:moveTo>
                      <a:pt x="32" y="17"/>
                    </a:moveTo>
                    <a:cubicBezTo>
                      <a:pt x="43" y="13"/>
                      <a:pt x="56" y="20"/>
                      <a:pt x="60" y="31"/>
                    </a:cubicBezTo>
                    <a:cubicBezTo>
                      <a:pt x="64" y="43"/>
                      <a:pt x="57" y="56"/>
                      <a:pt x="45" y="59"/>
                    </a:cubicBezTo>
                    <a:cubicBezTo>
                      <a:pt x="34" y="63"/>
                      <a:pt x="21" y="57"/>
                      <a:pt x="17" y="45"/>
                    </a:cubicBezTo>
                    <a:cubicBezTo>
                      <a:pt x="14" y="33"/>
                      <a:pt x="20" y="21"/>
                      <a:pt x="32" y="1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9" name="Freeform 470"/>
              <p:cNvSpPr>
                <a:spLocks noEditPoints="1"/>
              </p:cNvSpPr>
              <p:nvPr/>
            </p:nvSpPr>
            <p:spPr bwMode="auto">
              <a:xfrm>
                <a:off x="4454630" y="4444083"/>
                <a:ext cx="181108" cy="175996"/>
              </a:xfrm>
              <a:custGeom>
                <a:avLst/>
                <a:gdLst>
                  <a:gd name="T0" fmla="*/ 6 w 50"/>
                  <a:gd name="T1" fmla="*/ 12 h 49"/>
                  <a:gd name="T2" fmla="*/ 7 w 50"/>
                  <a:gd name="T3" fmla="*/ 16 h 49"/>
                  <a:gd name="T4" fmla="*/ 4 w 50"/>
                  <a:gd name="T5" fmla="*/ 16 h 49"/>
                  <a:gd name="T6" fmla="*/ 1 w 50"/>
                  <a:gd name="T7" fmla="*/ 19 h 49"/>
                  <a:gd name="T8" fmla="*/ 2 w 50"/>
                  <a:gd name="T9" fmla="*/ 23 h 49"/>
                  <a:gd name="T10" fmla="*/ 5 w 50"/>
                  <a:gd name="T11" fmla="*/ 26 h 49"/>
                  <a:gd name="T12" fmla="*/ 3 w 50"/>
                  <a:gd name="T13" fmla="*/ 28 h 49"/>
                  <a:gd name="T14" fmla="*/ 1 w 50"/>
                  <a:gd name="T15" fmla="*/ 32 h 49"/>
                  <a:gd name="T16" fmla="*/ 5 w 50"/>
                  <a:gd name="T17" fmla="*/ 34 h 49"/>
                  <a:gd name="T18" fmla="*/ 8 w 50"/>
                  <a:gd name="T19" fmla="*/ 35 h 49"/>
                  <a:gd name="T20" fmla="*/ 8 w 50"/>
                  <a:gd name="T21" fmla="*/ 39 h 49"/>
                  <a:gd name="T22" fmla="*/ 8 w 50"/>
                  <a:gd name="T23" fmla="*/ 43 h 49"/>
                  <a:gd name="T24" fmla="*/ 12 w 50"/>
                  <a:gd name="T25" fmla="*/ 43 h 49"/>
                  <a:gd name="T26" fmla="*/ 16 w 50"/>
                  <a:gd name="T27" fmla="*/ 43 h 49"/>
                  <a:gd name="T28" fmla="*/ 17 w 50"/>
                  <a:gd name="T29" fmla="*/ 46 h 49"/>
                  <a:gd name="T30" fmla="*/ 20 w 50"/>
                  <a:gd name="T31" fmla="*/ 49 h 49"/>
                  <a:gd name="T32" fmla="*/ 24 w 50"/>
                  <a:gd name="T33" fmla="*/ 47 h 49"/>
                  <a:gd name="T34" fmla="*/ 27 w 50"/>
                  <a:gd name="T35" fmla="*/ 45 h 49"/>
                  <a:gd name="T36" fmla="*/ 29 w 50"/>
                  <a:gd name="T37" fmla="*/ 47 h 49"/>
                  <a:gd name="T38" fmla="*/ 33 w 50"/>
                  <a:gd name="T39" fmla="*/ 48 h 49"/>
                  <a:gd name="T40" fmla="*/ 35 w 50"/>
                  <a:gd name="T41" fmla="*/ 45 h 49"/>
                  <a:gd name="T42" fmla="*/ 37 w 50"/>
                  <a:gd name="T43" fmla="*/ 41 h 49"/>
                  <a:gd name="T44" fmla="*/ 40 w 50"/>
                  <a:gd name="T45" fmla="*/ 42 h 49"/>
                  <a:gd name="T46" fmla="*/ 44 w 50"/>
                  <a:gd name="T47" fmla="*/ 41 h 49"/>
                  <a:gd name="T48" fmla="*/ 44 w 50"/>
                  <a:gd name="T49" fmla="*/ 37 h 49"/>
                  <a:gd name="T50" fmla="*/ 44 w 50"/>
                  <a:gd name="T51" fmla="*/ 33 h 49"/>
                  <a:gd name="T52" fmla="*/ 46 w 50"/>
                  <a:gd name="T53" fmla="*/ 32 h 49"/>
                  <a:gd name="T54" fmla="*/ 49 w 50"/>
                  <a:gd name="T55" fmla="*/ 30 h 49"/>
                  <a:gd name="T56" fmla="*/ 48 w 50"/>
                  <a:gd name="T57" fmla="*/ 26 h 49"/>
                  <a:gd name="T58" fmla="*/ 45 w 50"/>
                  <a:gd name="T59" fmla="*/ 23 h 49"/>
                  <a:gd name="T60" fmla="*/ 48 w 50"/>
                  <a:gd name="T61" fmla="*/ 21 h 49"/>
                  <a:gd name="T62" fmla="*/ 49 w 50"/>
                  <a:gd name="T63" fmla="*/ 17 h 49"/>
                  <a:gd name="T64" fmla="*/ 46 w 50"/>
                  <a:gd name="T65" fmla="*/ 14 h 49"/>
                  <a:gd name="T66" fmla="*/ 42 w 50"/>
                  <a:gd name="T67" fmla="*/ 13 h 49"/>
                  <a:gd name="T68" fmla="*/ 43 w 50"/>
                  <a:gd name="T69" fmla="*/ 10 h 49"/>
                  <a:gd name="T70" fmla="*/ 42 w 50"/>
                  <a:gd name="T71" fmla="*/ 6 h 49"/>
                  <a:gd name="T72" fmla="*/ 38 w 50"/>
                  <a:gd name="T73" fmla="*/ 5 h 49"/>
                  <a:gd name="T74" fmla="*/ 34 w 50"/>
                  <a:gd name="T75" fmla="*/ 6 h 49"/>
                  <a:gd name="T76" fmla="*/ 33 w 50"/>
                  <a:gd name="T77" fmla="*/ 3 h 49"/>
                  <a:gd name="T78" fmla="*/ 30 w 50"/>
                  <a:gd name="T79" fmla="*/ 0 h 49"/>
                  <a:gd name="T80" fmla="*/ 27 w 50"/>
                  <a:gd name="T81" fmla="*/ 2 h 49"/>
                  <a:gd name="T82" fmla="*/ 23 w 50"/>
                  <a:gd name="T83" fmla="*/ 4 h 49"/>
                  <a:gd name="T84" fmla="*/ 21 w 50"/>
                  <a:gd name="T85" fmla="*/ 2 h 49"/>
                  <a:gd name="T86" fmla="*/ 17 w 50"/>
                  <a:gd name="T87" fmla="*/ 1 h 49"/>
                  <a:gd name="T88" fmla="*/ 15 w 50"/>
                  <a:gd name="T89" fmla="*/ 4 h 49"/>
                  <a:gd name="T90" fmla="*/ 13 w 50"/>
                  <a:gd name="T91" fmla="*/ 8 h 49"/>
                  <a:gd name="T92" fmla="*/ 11 w 50"/>
                  <a:gd name="T93" fmla="*/ 7 h 49"/>
                  <a:gd name="T94" fmla="*/ 7 w 50"/>
                  <a:gd name="T95" fmla="*/ 8 h 49"/>
                  <a:gd name="T96" fmla="*/ 6 w 50"/>
                  <a:gd name="T97" fmla="*/ 12 h 49"/>
                  <a:gd name="T98" fmla="*/ 21 w 50"/>
                  <a:gd name="T99" fmla="*/ 11 h 49"/>
                  <a:gd name="T100" fmla="*/ 39 w 50"/>
                  <a:gd name="T101" fmla="*/ 20 h 49"/>
                  <a:gd name="T102" fmla="*/ 29 w 50"/>
                  <a:gd name="T103" fmla="*/ 38 h 49"/>
                  <a:gd name="T104" fmla="*/ 11 w 50"/>
                  <a:gd name="T105" fmla="*/ 29 h 49"/>
                  <a:gd name="T106" fmla="*/ 21 w 50"/>
                  <a:gd name="T107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0" h="49">
                    <a:moveTo>
                      <a:pt x="6" y="12"/>
                    </a:moveTo>
                    <a:cubicBezTo>
                      <a:pt x="7" y="13"/>
                      <a:pt x="7" y="15"/>
                      <a:pt x="7" y="16"/>
                    </a:cubicBezTo>
                    <a:cubicBezTo>
                      <a:pt x="6" y="16"/>
                      <a:pt x="5" y="17"/>
                      <a:pt x="4" y="16"/>
                    </a:cubicBezTo>
                    <a:cubicBezTo>
                      <a:pt x="2" y="16"/>
                      <a:pt x="1" y="17"/>
                      <a:pt x="1" y="19"/>
                    </a:cubicBezTo>
                    <a:cubicBezTo>
                      <a:pt x="0" y="21"/>
                      <a:pt x="1" y="23"/>
                      <a:pt x="2" y="23"/>
                    </a:cubicBezTo>
                    <a:cubicBezTo>
                      <a:pt x="4" y="23"/>
                      <a:pt x="5" y="25"/>
                      <a:pt x="5" y="26"/>
                    </a:cubicBezTo>
                    <a:cubicBezTo>
                      <a:pt x="5" y="27"/>
                      <a:pt x="4" y="28"/>
                      <a:pt x="3" y="28"/>
                    </a:cubicBezTo>
                    <a:cubicBezTo>
                      <a:pt x="1" y="29"/>
                      <a:pt x="1" y="30"/>
                      <a:pt x="1" y="32"/>
                    </a:cubicBezTo>
                    <a:cubicBezTo>
                      <a:pt x="2" y="34"/>
                      <a:pt x="3" y="35"/>
                      <a:pt x="5" y="34"/>
                    </a:cubicBezTo>
                    <a:cubicBezTo>
                      <a:pt x="6" y="34"/>
                      <a:pt x="7" y="34"/>
                      <a:pt x="8" y="35"/>
                    </a:cubicBezTo>
                    <a:cubicBezTo>
                      <a:pt x="8" y="35"/>
                      <a:pt x="8" y="38"/>
                      <a:pt x="8" y="39"/>
                    </a:cubicBezTo>
                    <a:cubicBezTo>
                      <a:pt x="7" y="40"/>
                      <a:pt x="7" y="42"/>
                      <a:pt x="8" y="43"/>
                    </a:cubicBezTo>
                    <a:cubicBezTo>
                      <a:pt x="10" y="44"/>
                      <a:pt x="11" y="44"/>
                      <a:pt x="12" y="43"/>
                    </a:cubicBezTo>
                    <a:cubicBezTo>
                      <a:pt x="13" y="42"/>
                      <a:pt x="16" y="42"/>
                      <a:pt x="16" y="43"/>
                    </a:cubicBezTo>
                    <a:cubicBezTo>
                      <a:pt x="17" y="43"/>
                      <a:pt x="17" y="44"/>
                      <a:pt x="17" y="46"/>
                    </a:cubicBezTo>
                    <a:cubicBezTo>
                      <a:pt x="17" y="47"/>
                      <a:pt x="18" y="48"/>
                      <a:pt x="20" y="49"/>
                    </a:cubicBezTo>
                    <a:cubicBezTo>
                      <a:pt x="22" y="49"/>
                      <a:pt x="23" y="48"/>
                      <a:pt x="24" y="47"/>
                    </a:cubicBezTo>
                    <a:cubicBezTo>
                      <a:pt x="24" y="46"/>
                      <a:pt x="26" y="45"/>
                      <a:pt x="27" y="45"/>
                    </a:cubicBezTo>
                    <a:cubicBezTo>
                      <a:pt x="28" y="45"/>
                      <a:pt x="28" y="46"/>
                      <a:pt x="29" y="47"/>
                    </a:cubicBezTo>
                    <a:cubicBezTo>
                      <a:pt x="29" y="48"/>
                      <a:pt x="31" y="49"/>
                      <a:pt x="33" y="48"/>
                    </a:cubicBezTo>
                    <a:cubicBezTo>
                      <a:pt x="34" y="48"/>
                      <a:pt x="36" y="46"/>
                      <a:pt x="35" y="45"/>
                    </a:cubicBezTo>
                    <a:cubicBezTo>
                      <a:pt x="35" y="44"/>
                      <a:pt x="36" y="42"/>
                      <a:pt x="37" y="41"/>
                    </a:cubicBezTo>
                    <a:cubicBezTo>
                      <a:pt x="37" y="41"/>
                      <a:pt x="39" y="41"/>
                      <a:pt x="40" y="42"/>
                    </a:cubicBezTo>
                    <a:cubicBezTo>
                      <a:pt x="41" y="43"/>
                      <a:pt x="42" y="42"/>
                      <a:pt x="44" y="41"/>
                    </a:cubicBezTo>
                    <a:cubicBezTo>
                      <a:pt x="45" y="40"/>
                      <a:pt x="45" y="38"/>
                      <a:pt x="44" y="37"/>
                    </a:cubicBezTo>
                    <a:cubicBezTo>
                      <a:pt x="43" y="36"/>
                      <a:pt x="43" y="34"/>
                      <a:pt x="44" y="33"/>
                    </a:cubicBezTo>
                    <a:cubicBezTo>
                      <a:pt x="44" y="32"/>
                      <a:pt x="45" y="32"/>
                      <a:pt x="46" y="32"/>
                    </a:cubicBezTo>
                    <a:cubicBezTo>
                      <a:pt x="48" y="33"/>
                      <a:pt x="49" y="31"/>
                      <a:pt x="49" y="30"/>
                    </a:cubicBezTo>
                    <a:cubicBezTo>
                      <a:pt x="50" y="28"/>
                      <a:pt x="49" y="26"/>
                      <a:pt x="48" y="26"/>
                    </a:cubicBezTo>
                    <a:cubicBezTo>
                      <a:pt x="47" y="26"/>
                      <a:pt x="45" y="23"/>
                      <a:pt x="45" y="23"/>
                    </a:cubicBezTo>
                    <a:cubicBezTo>
                      <a:pt x="45" y="22"/>
                      <a:pt x="46" y="21"/>
                      <a:pt x="48" y="21"/>
                    </a:cubicBezTo>
                    <a:cubicBezTo>
                      <a:pt x="49" y="20"/>
                      <a:pt x="49" y="18"/>
                      <a:pt x="49" y="17"/>
                    </a:cubicBezTo>
                    <a:cubicBezTo>
                      <a:pt x="48" y="15"/>
                      <a:pt x="47" y="14"/>
                      <a:pt x="46" y="14"/>
                    </a:cubicBezTo>
                    <a:cubicBezTo>
                      <a:pt x="44" y="15"/>
                      <a:pt x="42" y="13"/>
                      <a:pt x="42" y="13"/>
                    </a:cubicBezTo>
                    <a:cubicBezTo>
                      <a:pt x="41" y="12"/>
                      <a:pt x="42" y="11"/>
                      <a:pt x="43" y="10"/>
                    </a:cubicBezTo>
                    <a:cubicBezTo>
                      <a:pt x="44" y="9"/>
                      <a:pt x="43" y="7"/>
                      <a:pt x="42" y="6"/>
                    </a:cubicBezTo>
                    <a:cubicBezTo>
                      <a:pt x="40" y="5"/>
                      <a:pt x="39" y="4"/>
                      <a:pt x="38" y="5"/>
                    </a:cubicBezTo>
                    <a:cubicBezTo>
                      <a:pt x="37" y="6"/>
                      <a:pt x="34" y="6"/>
                      <a:pt x="34" y="6"/>
                    </a:cubicBezTo>
                    <a:cubicBezTo>
                      <a:pt x="33" y="6"/>
                      <a:pt x="33" y="4"/>
                      <a:pt x="33" y="3"/>
                    </a:cubicBezTo>
                    <a:cubicBezTo>
                      <a:pt x="33" y="2"/>
                      <a:pt x="32" y="0"/>
                      <a:pt x="30" y="0"/>
                    </a:cubicBezTo>
                    <a:cubicBezTo>
                      <a:pt x="29" y="0"/>
                      <a:pt x="27" y="0"/>
                      <a:pt x="27" y="2"/>
                    </a:cubicBezTo>
                    <a:cubicBezTo>
                      <a:pt x="26" y="3"/>
                      <a:pt x="24" y="4"/>
                      <a:pt x="23" y="4"/>
                    </a:cubicBezTo>
                    <a:cubicBezTo>
                      <a:pt x="23" y="4"/>
                      <a:pt x="22" y="3"/>
                      <a:pt x="21" y="2"/>
                    </a:cubicBezTo>
                    <a:cubicBezTo>
                      <a:pt x="21" y="1"/>
                      <a:pt x="19" y="0"/>
                      <a:pt x="17" y="1"/>
                    </a:cubicBezTo>
                    <a:cubicBezTo>
                      <a:pt x="16" y="1"/>
                      <a:pt x="15" y="3"/>
                      <a:pt x="15" y="4"/>
                    </a:cubicBezTo>
                    <a:cubicBezTo>
                      <a:pt x="15" y="5"/>
                      <a:pt x="14" y="7"/>
                      <a:pt x="13" y="8"/>
                    </a:cubicBezTo>
                    <a:cubicBezTo>
                      <a:pt x="13" y="8"/>
                      <a:pt x="12" y="8"/>
                      <a:pt x="11" y="7"/>
                    </a:cubicBezTo>
                    <a:cubicBezTo>
                      <a:pt x="10" y="6"/>
                      <a:pt x="8" y="6"/>
                      <a:pt x="7" y="8"/>
                    </a:cubicBezTo>
                    <a:cubicBezTo>
                      <a:pt x="5" y="9"/>
                      <a:pt x="5" y="11"/>
                      <a:pt x="6" y="12"/>
                    </a:cubicBezTo>
                    <a:close/>
                    <a:moveTo>
                      <a:pt x="21" y="11"/>
                    </a:moveTo>
                    <a:cubicBezTo>
                      <a:pt x="28" y="8"/>
                      <a:pt x="36" y="12"/>
                      <a:pt x="39" y="20"/>
                    </a:cubicBezTo>
                    <a:cubicBezTo>
                      <a:pt x="41" y="27"/>
                      <a:pt x="37" y="36"/>
                      <a:pt x="29" y="38"/>
                    </a:cubicBezTo>
                    <a:cubicBezTo>
                      <a:pt x="22" y="40"/>
                      <a:pt x="14" y="36"/>
                      <a:pt x="11" y="29"/>
                    </a:cubicBezTo>
                    <a:cubicBezTo>
                      <a:pt x="9" y="21"/>
                      <a:pt x="13" y="13"/>
                      <a:pt x="21" y="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0" name="Freeform 471"/>
              <p:cNvSpPr>
                <a:spLocks noEditPoints="1"/>
              </p:cNvSpPr>
              <p:nvPr/>
            </p:nvSpPr>
            <p:spPr bwMode="auto">
              <a:xfrm>
                <a:off x="4457807" y="4620080"/>
                <a:ext cx="138215" cy="137944"/>
              </a:xfrm>
              <a:custGeom>
                <a:avLst/>
                <a:gdLst>
                  <a:gd name="T0" fmla="*/ 4 w 38"/>
                  <a:gd name="T1" fmla="*/ 9 h 38"/>
                  <a:gd name="T2" fmla="*/ 4 w 38"/>
                  <a:gd name="T3" fmla="*/ 12 h 38"/>
                  <a:gd name="T4" fmla="*/ 2 w 38"/>
                  <a:gd name="T5" fmla="*/ 13 h 38"/>
                  <a:gd name="T6" fmla="*/ 0 w 38"/>
                  <a:gd name="T7" fmla="*/ 15 h 38"/>
                  <a:gd name="T8" fmla="*/ 1 w 38"/>
                  <a:gd name="T9" fmla="*/ 18 h 38"/>
                  <a:gd name="T10" fmla="*/ 3 w 38"/>
                  <a:gd name="T11" fmla="*/ 20 h 38"/>
                  <a:gd name="T12" fmla="*/ 1 w 38"/>
                  <a:gd name="T13" fmla="*/ 22 h 38"/>
                  <a:gd name="T14" fmla="*/ 0 w 38"/>
                  <a:gd name="T15" fmla="*/ 25 h 38"/>
                  <a:gd name="T16" fmla="*/ 3 w 38"/>
                  <a:gd name="T17" fmla="*/ 27 h 38"/>
                  <a:gd name="T18" fmla="*/ 5 w 38"/>
                  <a:gd name="T19" fmla="*/ 27 h 38"/>
                  <a:gd name="T20" fmla="*/ 5 w 38"/>
                  <a:gd name="T21" fmla="*/ 30 h 38"/>
                  <a:gd name="T22" fmla="*/ 6 w 38"/>
                  <a:gd name="T23" fmla="*/ 33 h 38"/>
                  <a:gd name="T24" fmla="*/ 9 w 38"/>
                  <a:gd name="T25" fmla="*/ 33 h 38"/>
                  <a:gd name="T26" fmla="*/ 12 w 38"/>
                  <a:gd name="T27" fmla="*/ 33 h 38"/>
                  <a:gd name="T28" fmla="*/ 13 w 38"/>
                  <a:gd name="T29" fmla="*/ 35 h 38"/>
                  <a:gd name="T30" fmla="*/ 15 w 38"/>
                  <a:gd name="T31" fmla="*/ 38 h 38"/>
                  <a:gd name="T32" fmla="*/ 17 w 38"/>
                  <a:gd name="T33" fmla="*/ 36 h 38"/>
                  <a:gd name="T34" fmla="*/ 20 w 38"/>
                  <a:gd name="T35" fmla="*/ 35 h 38"/>
                  <a:gd name="T36" fmla="*/ 22 w 38"/>
                  <a:gd name="T37" fmla="*/ 36 h 38"/>
                  <a:gd name="T38" fmla="*/ 24 w 38"/>
                  <a:gd name="T39" fmla="*/ 37 h 38"/>
                  <a:gd name="T40" fmla="*/ 26 w 38"/>
                  <a:gd name="T41" fmla="*/ 35 h 38"/>
                  <a:gd name="T42" fmla="*/ 28 w 38"/>
                  <a:gd name="T43" fmla="*/ 32 h 38"/>
                  <a:gd name="T44" fmla="*/ 30 w 38"/>
                  <a:gd name="T45" fmla="*/ 32 h 38"/>
                  <a:gd name="T46" fmla="*/ 33 w 38"/>
                  <a:gd name="T47" fmla="*/ 32 h 38"/>
                  <a:gd name="T48" fmla="*/ 33 w 38"/>
                  <a:gd name="T49" fmla="*/ 29 h 38"/>
                  <a:gd name="T50" fmla="*/ 33 w 38"/>
                  <a:gd name="T51" fmla="*/ 26 h 38"/>
                  <a:gd name="T52" fmla="*/ 35 w 38"/>
                  <a:gd name="T53" fmla="*/ 25 h 38"/>
                  <a:gd name="T54" fmla="*/ 37 w 38"/>
                  <a:gd name="T55" fmla="*/ 23 h 38"/>
                  <a:gd name="T56" fmla="*/ 36 w 38"/>
                  <a:gd name="T57" fmla="*/ 20 h 38"/>
                  <a:gd name="T58" fmla="*/ 34 w 38"/>
                  <a:gd name="T59" fmla="*/ 18 h 38"/>
                  <a:gd name="T60" fmla="*/ 36 w 38"/>
                  <a:gd name="T61" fmla="*/ 16 h 38"/>
                  <a:gd name="T62" fmla="*/ 37 w 38"/>
                  <a:gd name="T63" fmla="*/ 13 h 38"/>
                  <a:gd name="T64" fmla="*/ 34 w 38"/>
                  <a:gd name="T65" fmla="*/ 11 h 38"/>
                  <a:gd name="T66" fmla="*/ 32 w 38"/>
                  <a:gd name="T67" fmla="*/ 10 h 38"/>
                  <a:gd name="T68" fmla="*/ 32 w 38"/>
                  <a:gd name="T69" fmla="*/ 8 h 38"/>
                  <a:gd name="T70" fmla="*/ 31 w 38"/>
                  <a:gd name="T71" fmla="*/ 5 h 38"/>
                  <a:gd name="T72" fmla="*/ 28 w 38"/>
                  <a:gd name="T73" fmla="*/ 4 h 38"/>
                  <a:gd name="T74" fmla="*/ 25 w 38"/>
                  <a:gd name="T75" fmla="*/ 5 h 38"/>
                  <a:gd name="T76" fmla="*/ 25 w 38"/>
                  <a:gd name="T77" fmla="*/ 2 h 38"/>
                  <a:gd name="T78" fmla="*/ 23 w 38"/>
                  <a:gd name="T79" fmla="*/ 0 h 38"/>
                  <a:gd name="T80" fmla="*/ 20 w 38"/>
                  <a:gd name="T81" fmla="*/ 1 h 38"/>
                  <a:gd name="T82" fmla="*/ 17 w 38"/>
                  <a:gd name="T83" fmla="*/ 3 h 38"/>
                  <a:gd name="T84" fmla="*/ 16 w 38"/>
                  <a:gd name="T85" fmla="*/ 2 h 38"/>
                  <a:gd name="T86" fmla="*/ 13 w 38"/>
                  <a:gd name="T87" fmla="*/ 1 h 38"/>
                  <a:gd name="T88" fmla="*/ 11 w 38"/>
                  <a:gd name="T89" fmla="*/ 3 h 38"/>
                  <a:gd name="T90" fmla="*/ 10 w 38"/>
                  <a:gd name="T91" fmla="*/ 6 h 38"/>
                  <a:gd name="T92" fmla="*/ 7 w 38"/>
                  <a:gd name="T93" fmla="*/ 5 h 38"/>
                  <a:gd name="T94" fmla="*/ 4 w 38"/>
                  <a:gd name="T95" fmla="*/ 6 h 38"/>
                  <a:gd name="T96" fmla="*/ 4 w 38"/>
                  <a:gd name="T97" fmla="*/ 9 h 38"/>
                  <a:gd name="T98" fmla="*/ 15 w 38"/>
                  <a:gd name="T99" fmla="*/ 8 h 38"/>
                  <a:gd name="T100" fmla="*/ 29 w 38"/>
                  <a:gd name="T101" fmla="*/ 16 h 38"/>
                  <a:gd name="T102" fmla="*/ 22 w 38"/>
                  <a:gd name="T103" fmla="*/ 29 h 38"/>
                  <a:gd name="T104" fmla="*/ 8 w 38"/>
                  <a:gd name="T105" fmla="*/ 22 h 38"/>
                  <a:gd name="T106" fmla="*/ 15 w 38"/>
                  <a:gd name="T107" fmla="*/ 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8" h="38">
                    <a:moveTo>
                      <a:pt x="4" y="9"/>
                    </a:moveTo>
                    <a:cubicBezTo>
                      <a:pt x="5" y="10"/>
                      <a:pt x="5" y="12"/>
                      <a:pt x="4" y="12"/>
                    </a:cubicBezTo>
                    <a:cubicBezTo>
                      <a:pt x="4" y="13"/>
                      <a:pt x="3" y="13"/>
                      <a:pt x="2" y="13"/>
                    </a:cubicBezTo>
                    <a:cubicBezTo>
                      <a:pt x="1" y="13"/>
                      <a:pt x="0" y="13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2" y="18"/>
                      <a:pt x="3" y="20"/>
                      <a:pt x="3" y="20"/>
                    </a:cubicBezTo>
                    <a:cubicBezTo>
                      <a:pt x="3" y="21"/>
                      <a:pt x="2" y="21"/>
                      <a:pt x="1" y="22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1" y="26"/>
                      <a:pt x="2" y="27"/>
                      <a:pt x="3" y="27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5" y="27"/>
                      <a:pt x="6" y="29"/>
                      <a:pt x="5" y="30"/>
                    </a:cubicBezTo>
                    <a:cubicBezTo>
                      <a:pt x="4" y="31"/>
                      <a:pt x="5" y="32"/>
                      <a:pt x="6" y="33"/>
                    </a:cubicBezTo>
                    <a:cubicBezTo>
                      <a:pt x="7" y="34"/>
                      <a:pt x="8" y="34"/>
                      <a:pt x="9" y="33"/>
                    </a:cubicBezTo>
                    <a:cubicBezTo>
                      <a:pt x="10" y="33"/>
                      <a:pt x="11" y="33"/>
                      <a:pt x="12" y="33"/>
                    </a:cubicBezTo>
                    <a:cubicBezTo>
                      <a:pt x="12" y="33"/>
                      <a:pt x="13" y="34"/>
                      <a:pt x="13" y="35"/>
                    </a:cubicBezTo>
                    <a:cubicBezTo>
                      <a:pt x="12" y="36"/>
                      <a:pt x="13" y="37"/>
                      <a:pt x="15" y="38"/>
                    </a:cubicBezTo>
                    <a:cubicBezTo>
                      <a:pt x="16" y="38"/>
                      <a:pt x="17" y="37"/>
                      <a:pt x="17" y="36"/>
                    </a:cubicBezTo>
                    <a:cubicBezTo>
                      <a:pt x="18" y="35"/>
                      <a:pt x="19" y="35"/>
                      <a:pt x="20" y="35"/>
                    </a:cubicBezTo>
                    <a:cubicBezTo>
                      <a:pt x="20" y="34"/>
                      <a:pt x="21" y="35"/>
                      <a:pt x="22" y="36"/>
                    </a:cubicBezTo>
                    <a:cubicBezTo>
                      <a:pt x="22" y="37"/>
                      <a:pt x="23" y="38"/>
                      <a:pt x="24" y="37"/>
                    </a:cubicBezTo>
                    <a:cubicBezTo>
                      <a:pt x="26" y="37"/>
                      <a:pt x="27" y="36"/>
                      <a:pt x="26" y="35"/>
                    </a:cubicBezTo>
                    <a:cubicBezTo>
                      <a:pt x="26" y="34"/>
                      <a:pt x="27" y="32"/>
                      <a:pt x="28" y="32"/>
                    </a:cubicBezTo>
                    <a:cubicBezTo>
                      <a:pt x="28" y="31"/>
                      <a:pt x="29" y="32"/>
                      <a:pt x="30" y="32"/>
                    </a:cubicBezTo>
                    <a:cubicBezTo>
                      <a:pt x="31" y="33"/>
                      <a:pt x="32" y="33"/>
                      <a:pt x="33" y="32"/>
                    </a:cubicBezTo>
                    <a:cubicBezTo>
                      <a:pt x="34" y="31"/>
                      <a:pt x="34" y="29"/>
                      <a:pt x="33" y="29"/>
                    </a:cubicBezTo>
                    <a:cubicBezTo>
                      <a:pt x="32" y="28"/>
                      <a:pt x="33" y="26"/>
                      <a:pt x="33" y="26"/>
                    </a:cubicBezTo>
                    <a:cubicBezTo>
                      <a:pt x="33" y="25"/>
                      <a:pt x="34" y="25"/>
                      <a:pt x="35" y="25"/>
                    </a:cubicBezTo>
                    <a:cubicBezTo>
                      <a:pt x="36" y="25"/>
                      <a:pt x="37" y="24"/>
                      <a:pt x="37" y="23"/>
                    </a:cubicBezTo>
                    <a:cubicBezTo>
                      <a:pt x="38" y="22"/>
                      <a:pt x="37" y="20"/>
                      <a:pt x="36" y="20"/>
                    </a:cubicBezTo>
                    <a:cubicBezTo>
                      <a:pt x="35" y="20"/>
                      <a:pt x="34" y="18"/>
                      <a:pt x="34" y="18"/>
                    </a:cubicBezTo>
                    <a:cubicBezTo>
                      <a:pt x="34" y="17"/>
                      <a:pt x="35" y="16"/>
                      <a:pt x="36" y="16"/>
                    </a:cubicBezTo>
                    <a:cubicBezTo>
                      <a:pt x="37" y="16"/>
                      <a:pt x="37" y="14"/>
                      <a:pt x="37" y="13"/>
                    </a:cubicBezTo>
                    <a:cubicBezTo>
                      <a:pt x="36" y="12"/>
                      <a:pt x="35" y="11"/>
                      <a:pt x="34" y="11"/>
                    </a:cubicBezTo>
                    <a:cubicBezTo>
                      <a:pt x="33" y="11"/>
                      <a:pt x="32" y="10"/>
                      <a:pt x="32" y="10"/>
                    </a:cubicBezTo>
                    <a:cubicBezTo>
                      <a:pt x="31" y="9"/>
                      <a:pt x="31" y="8"/>
                      <a:pt x="32" y="8"/>
                    </a:cubicBezTo>
                    <a:cubicBezTo>
                      <a:pt x="33" y="7"/>
                      <a:pt x="33" y="6"/>
                      <a:pt x="31" y="5"/>
                    </a:cubicBezTo>
                    <a:cubicBezTo>
                      <a:pt x="30" y="4"/>
                      <a:pt x="29" y="4"/>
                      <a:pt x="28" y="4"/>
                    </a:cubicBezTo>
                    <a:cubicBezTo>
                      <a:pt x="28" y="5"/>
                      <a:pt x="26" y="5"/>
                      <a:pt x="25" y="5"/>
                    </a:cubicBezTo>
                    <a:cubicBezTo>
                      <a:pt x="25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20" y="2"/>
                      <a:pt x="18" y="3"/>
                      <a:pt x="17" y="3"/>
                    </a:cubicBezTo>
                    <a:cubicBezTo>
                      <a:pt x="17" y="3"/>
                      <a:pt x="16" y="3"/>
                      <a:pt x="16" y="2"/>
                    </a:cubicBezTo>
                    <a:cubicBezTo>
                      <a:pt x="15" y="1"/>
                      <a:pt x="14" y="0"/>
                      <a:pt x="13" y="1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6"/>
                      <a:pt x="10" y="6"/>
                    </a:cubicBezTo>
                    <a:cubicBezTo>
                      <a:pt x="9" y="6"/>
                      <a:pt x="8" y="6"/>
                      <a:pt x="7" y="5"/>
                    </a:cubicBezTo>
                    <a:cubicBezTo>
                      <a:pt x="7" y="5"/>
                      <a:pt x="5" y="5"/>
                      <a:pt x="4" y="6"/>
                    </a:cubicBezTo>
                    <a:cubicBezTo>
                      <a:pt x="3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7"/>
                      <a:pt x="27" y="10"/>
                      <a:pt x="29" y="16"/>
                    </a:cubicBezTo>
                    <a:cubicBezTo>
                      <a:pt x="31" y="21"/>
                      <a:pt x="28" y="28"/>
                      <a:pt x="22" y="29"/>
                    </a:cubicBezTo>
                    <a:cubicBezTo>
                      <a:pt x="16" y="31"/>
                      <a:pt x="10" y="28"/>
                      <a:pt x="8" y="22"/>
                    </a:cubicBezTo>
                    <a:cubicBezTo>
                      <a:pt x="6" y="16"/>
                      <a:pt x="9" y="10"/>
                      <a:pt x="15" y="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0188" name="文本框 60"/>
          <p:cNvSpPr txBox="1">
            <a:spLocks noChangeArrowheads="1"/>
          </p:cNvSpPr>
          <p:nvPr/>
        </p:nvSpPr>
        <p:spPr bwMode="auto">
          <a:xfrm>
            <a:off x="2420938" y="1050925"/>
            <a:ext cx="25352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</a:p>
        </p:txBody>
      </p:sp>
      <p:sp>
        <p:nvSpPr>
          <p:cNvPr id="62" name="矩形 61"/>
          <p:cNvSpPr/>
          <p:nvPr/>
        </p:nvSpPr>
        <p:spPr>
          <a:xfrm>
            <a:off x="1776413" y="1458913"/>
            <a:ext cx="3760787" cy="9382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最活跃的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制作人群、最精美的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作品、最丰富的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素材、最专业的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教程、最友好的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高手必收藏的网站。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 flipH="1">
            <a:off x="1871663" y="3170238"/>
            <a:ext cx="4252912" cy="307975"/>
          </a:xfrm>
          <a:custGeom>
            <a:avLst/>
            <a:gdLst>
              <a:gd name="connsiteX0" fmla="*/ 0 w 3200400"/>
              <a:gd name="connsiteY0" fmla="*/ 590550 h 590550"/>
              <a:gd name="connsiteX1" fmla="*/ 552450 w 3200400"/>
              <a:gd name="connsiteY1" fmla="*/ 0 h 590550"/>
              <a:gd name="connsiteX2" fmla="*/ 3200400 w 3200400"/>
              <a:gd name="connsiteY2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0400" h="590550">
                <a:moveTo>
                  <a:pt x="0" y="590550"/>
                </a:moveTo>
                <a:lnTo>
                  <a:pt x="552450" y="0"/>
                </a:lnTo>
                <a:lnTo>
                  <a:pt x="32004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191" name="组合 63"/>
          <p:cNvGrpSpPr>
            <a:grpSpLocks/>
          </p:cNvGrpSpPr>
          <p:nvPr/>
        </p:nvGrpSpPr>
        <p:grpSpPr bwMode="auto">
          <a:xfrm>
            <a:off x="1960563" y="2565400"/>
            <a:ext cx="493712" cy="509588"/>
            <a:chOff x="1609627" y="1522578"/>
            <a:chExt cx="494076" cy="510549"/>
          </a:xfrm>
        </p:grpSpPr>
        <p:grpSp>
          <p:nvGrpSpPr>
            <p:cNvPr id="50211" name="组合 64"/>
            <p:cNvGrpSpPr>
              <a:grpSpLocks/>
            </p:cNvGrpSpPr>
            <p:nvPr/>
          </p:nvGrpSpPr>
          <p:grpSpPr bwMode="auto">
            <a:xfrm>
              <a:off x="1653751" y="1579993"/>
              <a:ext cx="401147" cy="382773"/>
              <a:chOff x="1653751" y="1579993"/>
              <a:chExt cx="401147" cy="382773"/>
            </a:xfrm>
          </p:grpSpPr>
          <p:sp>
            <p:nvSpPr>
              <p:cNvPr id="67" name="Freeform 461"/>
              <p:cNvSpPr>
                <a:spLocks/>
              </p:cNvSpPr>
              <p:nvPr/>
            </p:nvSpPr>
            <p:spPr bwMode="auto">
              <a:xfrm>
                <a:off x="1717657" y="1665722"/>
                <a:ext cx="273252" cy="297422"/>
              </a:xfrm>
              <a:custGeom>
                <a:avLst/>
                <a:gdLst>
                  <a:gd name="T0" fmla="*/ 0 w 75"/>
                  <a:gd name="T1" fmla="*/ 34 h 82"/>
                  <a:gd name="T2" fmla="*/ 0 w 75"/>
                  <a:gd name="T3" fmla="*/ 78 h 82"/>
                  <a:gd name="T4" fmla="*/ 2 w 75"/>
                  <a:gd name="T5" fmla="*/ 81 h 82"/>
                  <a:gd name="T6" fmla="*/ 5 w 75"/>
                  <a:gd name="T7" fmla="*/ 82 h 82"/>
                  <a:gd name="T8" fmla="*/ 25 w 75"/>
                  <a:gd name="T9" fmla="*/ 82 h 82"/>
                  <a:gd name="T10" fmla="*/ 27 w 75"/>
                  <a:gd name="T11" fmla="*/ 81 h 82"/>
                  <a:gd name="T12" fmla="*/ 28 w 75"/>
                  <a:gd name="T13" fmla="*/ 79 h 82"/>
                  <a:gd name="T14" fmla="*/ 28 w 75"/>
                  <a:gd name="T15" fmla="*/ 58 h 82"/>
                  <a:gd name="T16" fmla="*/ 47 w 75"/>
                  <a:gd name="T17" fmla="*/ 58 h 82"/>
                  <a:gd name="T18" fmla="*/ 47 w 75"/>
                  <a:gd name="T19" fmla="*/ 79 h 82"/>
                  <a:gd name="T20" fmla="*/ 48 w 75"/>
                  <a:gd name="T21" fmla="*/ 81 h 82"/>
                  <a:gd name="T22" fmla="*/ 50 w 75"/>
                  <a:gd name="T23" fmla="*/ 82 h 82"/>
                  <a:gd name="T24" fmla="*/ 70 w 75"/>
                  <a:gd name="T25" fmla="*/ 82 h 82"/>
                  <a:gd name="T26" fmla="*/ 73 w 75"/>
                  <a:gd name="T27" fmla="*/ 81 h 82"/>
                  <a:gd name="T28" fmla="*/ 75 w 75"/>
                  <a:gd name="T29" fmla="*/ 78 h 82"/>
                  <a:gd name="T30" fmla="*/ 75 w 75"/>
                  <a:gd name="T31" fmla="*/ 34 h 82"/>
                  <a:gd name="T32" fmla="*/ 37 w 75"/>
                  <a:gd name="T33" fmla="*/ 0 h 82"/>
                  <a:gd name="T34" fmla="*/ 0 w 75"/>
                  <a:gd name="T35" fmla="*/ 3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82">
                    <a:moveTo>
                      <a:pt x="0" y="34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80"/>
                      <a:pt x="1" y="81"/>
                      <a:pt x="2" y="81"/>
                    </a:cubicBezTo>
                    <a:cubicBezTo>
                      <a:pt x="3" y="82"/>
                      <a:pt x="4" y="82"/>
                      <a:pt x="5" y="82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6" y="82"/>
                      <a:pt x="26" y="82"/>
                      <a:pt x="27" y="81"/>
                    </a:cubicBezTo>
                    <a:cubicBezTo>
                      <a:pt x="27" y="81"/>
                      <a:pt x="28" y="80"/>
                      <a:pt x="28" y="79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47" y="80"/>
                      <a:pt x="48" y="81"/>
                      <a:pt x="48" y="81"/>
                    </a:cubicBezTo>
                    <a:cubicBezTo>
                      <a:pt x="49" y="82"/>
                      <a:pt x="49" y="82"/>
                      <a:pt x="50" y="82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71" y="82"/>
                      <a:pt x="72" y="82"/>
                      <a:pt x="73" y="81"/>
                    </a:cubicBezTo>
                    <a:cubicBezTo>
                      <a:pt x="74" y="81"/>
                      <a:pt x="75" y="80"/>
                      <a:pt x="75" y="78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8" name="Freeform 462"/>
              <p:cNvSpPr>
                <a:spLocks/>
              </p:cNvSpPr>
              <p:nvPr/>
            </p:nvSpPr>
            <p:spPr bwMode="auto">
              <a:xfrm>
                <a:off x="1654110" y="1579836"/>
                <a:ext cx="400345" cy="213126"/>
              </a:xfrm>
              <a:custGeom>
                <a:avLst/>
                <a:gdLst>
                  <a:gd name="T0" fmla="*/ 108 w 111"/>
                  <a:gd name="T1" fmla="*/ 46 h 59"/>
                  <a:gd name="T2" fmla="*/ 90 w 111"/>
                  <a:gd name="T3" fmla="*/ 30 h 59"/>
                  <a:gd name="T4" fmla="*/ 90 w 111"/>
                  <a:gd name="T5" fmla="*/ 5 h 59"/>
                  <a:gd name="T6" fmla="*/ 87 w 111"/>
                  <a:gd name="T7" fmla="*/ 2 h 59"/>
                  <a:gd name="T8" fmla="*/ 81 w 111"/>
                  <a:gd name="T9" fmla="*/ 2 h 59"/>
                  <a:gd name="T10" fmla="*/ 78 w 111"/>
                  <a:gd name="T11" fmla="*/ 5 h 59"/>
                  <a:gd name="T12" fmla="*/ 78 w 111"/>
                  <a:gd name="T13" fmla="*/ 19 h 59"/>
                  <a:gd name="T14" fmla="*/ 60 w 111"/>
                  <a:gd name="T15" fmla="*/ 2 h 59"/>
                  <a:gd name="T16" fmla="*/ 51 w 111"/>
                  <a:gd name="T17" fmla="*/ 2 h 59"/>
                  <a:gd name="T18" fmla="*/ 3 w 111"/>
                  <a:gd name="T19" fmla="*/ 46 h 59"/>
                  <a:gd name="T20" fmla="*/ 3 w 111"/>
                  <a:gd name="T21" fmla="*/ 56 h 59"/>
                  <a:gd name="T22" fmla="*/ 8 w 111"/>
                  <a:gd name="T23" fmla="*/ 58 h 59"/>
                  <a:gd name="T24" fmla="*/ 13 w 111"/>
                  <a:gd name="T25" fmla="*/ 56 h 59"/>
                  <a:gd name="T26" fmla="*/ 55 w 111"/>
                  <a:gd name="T27" fmla="*/ 17 h 59"/>
                  <a:gd name="T28" fmla="*/ 98 w 111"/>
                  <a:gd name="T29" fmla="*/ 56 h 59"/>
                  <a:gd name="T30" fmla="*/ 108 w 111"/>
                  <a:gd name="T31" fmla="*/ 56 h 59"/>
                  <a:gd name="T32" fmla="*/ 108 w 111"/>
                  <a:gd name="T33" fmla="*/ 4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59">
                    <a:moveTo>
                      <a:pt x="108" y="46"/>
                    </a:moveTo>
                    <a:cubicBezTo>
                      <a:pt x="90" y="30"/>
                      <a:pt x="90" y="30"/>
                      <a:pt x="90" y="30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0" y="3"/>
                      <a:pt x="89" y="2"/>
                      <a:pt x="87" y="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79" y="2"/>
                      <a:pt x="78" y="3"/>
                      <a:pt x="78" y="5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58" y="0"/>
                      <a:pt x="53" y="0"/>
                      <a:pt x="51" y="2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0" y="48"/>
                      <a:pt x="0" y="53"/>
                      <a:pt x="3" y="56"/>
                    </a:cubicBezTo>
                    <a:cubicBezTo>
                      <a:pt x="4" y="57"/>
                      <a:pt x="6" y="58"/>
                      <a:pt x="8" y="58"/>
                    </a:cubicBezTo>
                    <a:cubicBezTo>
                      <a:pt x="10" y="58"/>
                      <a:pt x="11" y="57"/>
                      <a:pt x="13" y="56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98" y="56"/>
                      <a:pt x="98" y="56"/>
                      <a:pt x="98" y="56"/>
                    </a:cubicBezTo>
                    <a:cubicBezTo>
                      <a:pt x="101" y="59"/>
                      <a:pt x="105" y="59"/>
                      <a:pt x="108" y="56"/>
                    </a:cubicBezTo>
                    <a:cubicBezTo>
                      <a:pt x="111" y="53"/>
                      <a:pt x="110" y="48"/>
                      <a:pt x="108" y="4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sp>
          <p:nvSpPr>
            <p:cNvPr id="66" name="圆角矩形 65"/>
            <p:cNvSpPr/>
            <p:nvPr/>
          </p:nvSpPr>
          <p:spPr>
            <a:xfrm>
              <a:off x="1609627" y="1522578"/>
              <a:ext cx="494076" cy="510549"/>
            </a:xfrm>
            <a:prstGeom prst="roundRect">
              <a:avLst>
                <a:gd name="adj" fmla="val 7028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0192" name="文本框 68"/>
          <p:cNvSpPr txBox="1">
            <a:spLocks noChangeArrowheads="1"/>
          </p:cNvSpPr>
          <p:nvPr/>
        </p:nvSpPr>
        <p:spPr bwMode="auto">
          <a:xfrm>
            <a:off x="2452688" y="2792413"/>
            <a:ext cx="2536825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70" name="矩形 69"/>
          <p:cNvSpPr/>
          <p:nvPr/>
        </p:nvSpPr>
        <p:spPr>
          <a:xfrm>
            <a:off x="1774825" y="3176588"/>
            <a:ext cx="3789363" cy="6238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服务领域：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公共模板设计；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个性模板设计；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稿件制作。</a:t>
            </a:r>
          </a:p>
        </p:txBody>
      </p:sp>
      <p:sp>
        <p:nvSpPr>
          <p:cNvPr id="71" name="任意多边形 70"/>
          <p:cNvSpPr/>
          <p:nvPr/>
        </p:nvSpPr>
        <p:spPr>
          <a:xfrm flipH="1">
            <a:off x="1871663" y="4718050"/>
            <a:ext cx="4675187" cy="241300"/>
          </a:xfrm>
          <a:custGeom>
            <a:avLst/>
            <a:gdLst>
              <a:gd name="connsiteX0" fmla="*/ 0 w 3200400"/>
              <a:gd name="connsiteY0" fmla="*/ 590550 h 590550"/>
              <a:gd name="connsiteX1" fmla="*/ 552450 w 3200400"/>
              <a:gd name="connsiteY1" fmla="*/ 0 h 590550"/>
              <a:gd name="connsiteX2" fmla="*/ 3200400 w 3200400"/>
              <a:gd name="connsiteY2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0400" h="590550">
                <a:moveTo>
                  <a:pt x="0" y="590550"/>
                </a:moveTo>
                <a:lnTo>
                  <a:pt x="552450" y="0"/>
                </a:lnTo>
                <a:lnTo>
                  <a:pt x="32004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195" name="文本框 71"/>
          <p:cNvSpPr txBox="1">
            <a:spLocks noChangeArrowheads="1"/>
          </p:cNvSpPr>
          <p:nvPr/>
        </p:nvSpPr>
        <p:spPr bwMode="auto">
          <a:xfrm>
            <a:off x="2493963" y="4318000"/>
            <a:ext cx="25368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</p:txBody>
      </p:sp>
      <p:sp>
        <p:nvSpPr>
          <p:cNvPr id="73" name="矩形 72"/>
          <p:cNvSpPr/>
          <p:nvPr/>
        </p:nvSpPr>
        <p:spPr>
          <a:xfrm>
            <a:off x="1836738" y="4754563"/>
            <a:ext cx="3738562" cy="6556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的设计理念：杜绝平庸、专做精品！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专业；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尽心；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创意。</a:t>
            </a:r>
          </a:p>
        </p:txBody>
      </p:sp>
      <p:grpSp>
        <p:nvGrpSpPr>
          <p:cNvPr id="50197" name="组合 73"/>
          <p:cNvGrpSpPr>
            <a:grpSpLocks/>
          </p:cNvGrpSpPr>
          <p:nvPr/>
        </p:nvGrpSpPr>
        <p:grpSpPr bwMode="auto">
          <a:xfrm>
            <a:off x="1920875" y="4121150"/>
            <a:ext cx="493713" cy="511175"/>
            <a:chOff x="1609627" y="2189441"/>
            <a:chExt cx="494076" cy="510549"/>
          </a:xfrm>
        </p:grpSpPr>
        <p:sp>
          <p:nvSpPr>
            <p:cNvPr id="75" name="圆角矩形 74"/>
            <p:cNvSpPr/>
            <p:nvPr/>
          </p:nvSpPr>
          <p:spPr>
            <a:xfrm>
              <a:off x="1609627" y="2189441"/>
              <a:ext cx="494076" cy="510549"/>
            </a:xfrm>
            <a:prstGeom prst="roundRect">
              <a:avLst>
                <a:gd name="adj" fmla="val 7028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0208" name="组合 75"/>
            <p:cNvGrpSpPr>
              <a:grpSpLocks/>
            </p:cNvGrpSpPr>
            <p:nvPr/>
          </p:nvGrpSpPr>
          <p:grpSpPr bwMode="auto">
            <a:xfrm>
              <a:off x="1661281" y="2265105"/>
              <a:ext cx="393617" cy="370632"/>
              <a:chOff x="6861413" y="1926298"/>
              <a:chExt cx="419520" cy="395022"/>
            </a:xfrm>
          </p:grpSpPr>
          <p:sp>
            <p:nvSpPr>
              <p:cNvPr id="77" name="Freeform 427"/>
              <p:cNvSpPr>
                <a:spLocks/>
              </p:cNvSpPr>
              <p:nvPr/>
            </p:nvSpPr>
            <p:spPr bwMode="auto">
              <a:xfrm>
                <a:off x="6862236" y="1926770"/>
                <a:ext cx="248902" cy="393747"/>
              </a:xfrm>
              <a:custGeom>
                <a:avLst/>
                <a:gdLst>
                  <a:gd name="T0" fmla="*/ 56 w 69"/>
                  <a:gd name="T1" fmla="*/ 99 h 109"/>
                  <a:gd name="T2" fmla="*/ 55 w 69"/>
                  <a:gd name="T3" fmla="*/ 99 h 109"/>
                  <a:gd name="T4" fmla="*/ 55 w 69"/>
                  <a:gd name="T5" fmla="*/ 98 h 109"/>
                  <a:gd name="T6" fmla="*/ 55 w 69"/>
                  <a:gd name="T7" fmla="*/ 91 h 109"/>
                  <a:gd name="T8" fmla="*/ 69 w 69"/>
                  <a:gd name="T9" fmla="*/ 60 h 109"/>
                  <a:gd name="T10" fmla="*/ 50 w 69"/>
                  <a:gd name="T11" fmla="*/ 43 h 109"/>
                  <a:gd name="T12" fmla="*/ 45 w 69"/>
                  <a:gd name="T13" fmla="*/ 41 h 109"/>
                  <a:gd name="T14" fmla="*/ 50 w 69"/>
                  <a:gd name="T15" fmla="*/ 38 h 109"/>
                  <a:gd name="T16" fmla="*/ 60 w 69"/>
                  <a:gd name="T17" fmla="*/ 21 h 109"/>
                  <a:gd name="T18" fmla="*/ 38 w 69"/>
                  <a:gd name="T19" fmla="*/ 0 h 109"/>
                  <a:gd name="T20" fmla="*/ 16 w 69"/>
                  <a:gd name="T21" fmla="*/ 21 h 109"/>
                  <a:gd name="T22" fmla="*/ 26 w 69"/>
                  <a:gd name="T23" fmla="*/ 38 h 109"/>
                  <a:gd name="T24" fmla="*/ 31 w 69"/>
                  <a:gd name="T25" fmla="*/ 41 h 109"/>
                  <a:gd name="T26" fmla="*/ 25 w 69"/>
                  <a:gd name="T27" fmla="*/ 43 h 109"/>
                  <a:gd name="T28" fmla="*/ 0 w 69"/>
                  <a:gd name="T29" fmla="*/ 84 h 109"/>
                  <a:gd name="T30" fmla="*/ 1 w 69"/>
                  <a:gd name="T31" fmla="*/ 91 h 109"/>
                  <a:gd name="T32" fmla="*/ 38 w 69"/>
                  <a:gd name="T33" fmla="*/ 109 h 109"/>
                  <a:gd name="T34" fmla="*/ 60 w 69"/>
                  <a:gd name="T35" fmla="*/ 104 h 109"/>
                  <a:gd name="T36" fmla="*/ 56 w 69"/>
                  <a:gd name="T37" fmla="*/ 9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109">
                    <a:moveTo>
                      <a:pt x="56" y="99"/>
                    </a:moveTo>
                    <a:cubicBezTo>
                      <a:pt x="55" y="99"/>
                      <a:pt x="55" y="99"/>
                      <a:pt x="55" y="99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5" y="96"/>
                      <a:pt x="55" y="93"/>
                      <a:pt x="55" y="91"/>
                    </a:cubicBezTo>
                    <a:cubicBezTo>
                      <a:pt x="55" y="78"/>
                      <a:pt x="60" y="67"/>
                      <a:pt x="69" y="60"/>
                    </a:cubicBezTo>
                    <a:cubicBezTo>
                      <a:pt x="64" y="52"/>
                      <a:pt x="58" y="46"/>
                      <a:pt x="50" y="43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6" y="34"/>
                      <a:pt x="60" y="28"/>
                      <a:pt x="60" y="21"/>
                    </a:cubicBezTo>
                    <a:cubicBezTo>
                      <a:pt x="60" y="10"/>
                      <a:pt x="50" y="0"/>
                      <a:pt x="38" y="0"/>
                    </a:cubicBezTo>
                    <a:cubicBezTo>
                      <a:pt x="25" y="0"/>
                      <a:pt x="16" y="10"/>
                      <a:pt x="16" y="21"/>
                    </a:cubicBezTo>
                    <a:cubicBezTo>
                      <a:pt x="16" y="28"/>
                      <a:pt x="19" y="34"/>
                      <a:pt x="26" y="38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11" y="49"/>
                      <a:pt x="0" y="65"/>
                      <a:pt x="0" y="84"/>
                    </a:cubicBezTo>
                    <a:cubicBezTo>
                      <a:pt x="0" y="86"/>
                      <a:pt x="0" y="89"/>
                      <a:pt x="1" y="91"/>
                    </a:cubicBezTo>
                    <a:cubicBezTo>
                      <a:pt x="10" y="102"/>
                      <a:pt x="23" y="109"/>
                      <a:pt x="38" y="109"/>
                    </a:cubicBezTo>
                    <a:cubicBezTo>
                      <a:pt x="46" y="109"/>
                      <a:pt x="53" y="107"/>
                      <a:pt x="60" y="104"/>
                    </a:cubicBezTo>
                    <a:cubicBezTo>
                      <a:pt x="58" y="102"/>
                      <a:pt x="57" y="101"/>
                      <a:pt x="56" y="9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8" name="Freeform 428"/>
              <p:cNvSpPr>
                <a:spLocks/>
              </p:cNvSpPr>
              <p:nvPr/>
            </p:nvSpPr>
            <p:spPr bwMode="auto">
              <a:xfrm>
                <a:off x="7082354" y="2028163"/>
                <a:ext cx="198105" cy="292353"/>
              </a:xfrm>
              <a:custGeom>
                <a:avLst/>
                <a:gdLst>
                  <a:gd name="T0" fmla="*/ 36 w 55"/>
                  <a:gd name="T1" fmla="*/ 32 h 81"/>
                  <a:gd name="T2" fmla="*/ 31 w 55"/>
                  <a:gd name="T3" fmla="*/ 30 h 81"/>
                  <a:gd name="T4" fmla="*/ 36 w 55"/>
                  <a:gd name="T5" fmla="*/ 27 h 81"/>
                  <a:gd name="T6" fmla="*/ 43 w 55"/>
                  <a:gd name="T7" fmla="*/ 15 h 81"/>
                  <a:gd name="T8" fmla="*/ 27 w 55"/>
                  <a:gd name="T9" fmla="*/ 0 h 81"/>
                  <a:gd name="T10" fmla="*/ 11 w 55"/>
                  <a:gd name="T11" fmla="*/ 15 h 81"/>
                  <a:gd name="T12" fmla="*/ 18 w 55"/>
                  <a:gd name="T13" fmla="*/ 27 h 81"/>
                  <a:gd name="T14" fmla="*/ 24 w 55"/>
                  <a:gd name="T15" fmla="*/ 30 h 81"/>
                  <a:gd name="T16" fmla="*/ 18 w 55"/>
                  <a:gd name="T17" fmla="*/ 32 h 81"/>
                  <a:gd name="T18" fmla="*/ 16 w 55"/>
                  <a:gd name="T19" fmla="*/ 34 h 81"/>
                  <a:gd name="T20" fmla="*/ 13 w 55"/>
                  <a:gd name="T21" fmla="*/ 35 h 81"/>
                  <a:gd name="T22" fmla="*/ 11 w 55"/>
                  <a:gd name="T23" fmla="*/ 37 h 81"/>
                  <a:gd name="T24" fmla="*/ 0 w 55"/>
                  <a:gd name="T25" fmla="*/ 63 h 81"/>
                  <a:gd name="T26" fmla="*/ 0 w 55"/>
                  <a:gd name="T27" fmla="*/ 68 h 81"/>
                  <a:gd name="T28" fmla="*/ 4 w 55"/>
                  <a:gd name="T29" fmla="*/ 72 h 81"/>
                  <a:gd name="T30" fmla="*/ 6 w 55"/>
                  <a:gd name="T31" fmla="*/ 74 h 81"/>
                  <a:gd name="T32" fmla="*/ 9 w 55"/>
                  <a:gd name="T33" fmla="*/ 76 h 81"/>
                  <a:gd name="T34" fmla="*/ 27 w 55"/>
                  <a:gd name="T35" fmla="*/ 81 h 81"/>
                  <a:gd name="T36" fmla="*/ 54 w 55"/>
                  <a:gd name="T37" fmla="*/ 68 h 81"/>
                  <a:gd name="T38" fmla="*/ 55 w 55"/>
                  <a:gd name="T39" fmla="*/ 63 h 81"/>
                  <a:gd name="T40" fmla="*/ 36 w 55"/>
                  <a:gd name="T41" fmla="*/ 3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" h="81">
                    <a:moveTo>
                      <a:pt x="36" y="32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40" y="24"/>
                      <a:pt x="43" y="20"/>
                      <a:pt x="43" y="15"/>
                    </a:cubicBezTo>
                    <a:cubicBezTo>
                      <a:pt x="43" y="7"/>
                      <a:pt x="36" y="0"/>
                      <a:pt x="27" y="0"/>
                    </a:cubicBezTo>
                    <a:cubicBezTo>
                      <a:pt x="18" y="0"/>
                      <a:pt x="11" y="7"/>
                      <a:pt x="11" y="15"/>
                    </a:cubicBezTo>
                    <a:cubicBezTo>
                      <a:pt x="11" y="20"/>
                      <a:pt x="14" y="24"/>
                      <a:pt x="18" y="27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7" y="33"/>
                      <a:pt x="16" y="33"/>
                      <a:pt x="16" y="34"/>
                    </a:cubicBezTo>
                    <a:cubicBezTo>
                      <a:pt x="15" y="34"/>
                      <a:pt x="14" y="35"/>
                      <a:pt x="13" y="35"/>
                    </a:cubicBezTo>
                    <a:cubicBezTo>
                      <a:pt x="12" y="36"/>
                      <a:pt x="11" y="36"/>
                      <a:pt x="11" y="37"/>
                    </a:cubicBezTo>
                    <a:cubicBezTo>
                      <a:pt x="4" y="43"/>
                      <a:pt x="0" y="52"/>
                      <a:pt x="0" y="63"/>
                    </a:cubicBezTo>
                    <a:cubicBezTo>
                      <a:pt x="0" y="64"/>
                      <a:pt x="0" y="66"/>
                      <a:pt x="0" y="68"/>
                    </a:cubicBezTo>
                    <a:cubicBezTo>
                      <a:pt x="1" y="70"/>
                      <a:pt x="3" y="71"/>
                      <a:pt x="4" y="72"/>
                    </a:cubicBezTo>
                    <a:cubicBezTo>
                      <a:pt x="5" y="73"/>
                      <a:pt x="6" y="74"/>
                      <a:pt x="6" y="74"/>
                    </a:cubicBezTo>
                    <a:cubicBezTo>
                      <a:pt x="7" y="75"/>
                      <a:pt x="8" y="76"/>
                      <a:pt x="9" y="76"/>
                    </a:cubicBezTo>
                    <a:cubicBezTo>
                      <a:pt x="14" y="79"/>
                      <a:pt x="21" y="81"/>
                      <a:pt x="27" y="81"/>
                    </a:cubicBezTo>
                    <a:cubicBezTo>
                      <a:pt x="38" y="81"/>
                      <a:pt x="48" y="76"/>
                      <a:pt x="54" y="68"/>
                    </a:cubicBezTo>
                    <a:cubicBezTo>
                      <a:pt x="55" y="66"/>
                      <a:pt x="55" y="64"/>
                      <a:pt x="55" y="63"/>
                    </a:cubicBezTo>
                    <a:cubicBezTo>
                      <a:pt x="55" y="49"/>
                      <a:pt x="47" y="37"/>
                      <a:pt x="36" y="3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48998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1339</Words>
  <Application>Microsoft Office PowerPoint</Application>
  <PresentationFormat>宽屏</PresentationFormat>
  <Paragraphs>103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经典特宋简</vt:lpstr>
      <vt:lpstr>宋体</vt:lpstr>
      <vt:lpstr>微软雅黑</vt:lpstr>
      <vt:lpstr>Arial</vt:lpstr>
      <vt:lpstr>Calibri</vt:lpstr>
      <vt:lpstr>Calibri Light</vt:lpstr>
      <vt:lpstr>Impact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www.51pptmoban.com</cp:keywords>
  <cp:lastModifiedBy>YANGS</cp:lastModifiedBy>
  <cp:revision>6</cp:revision>
  <dcterms:created xsi:type="dcterms:W3CDTF">2018-05-30T14:50:58Z</dcterms:created>
  <dcterms:modified xsi:type="dcterms:W3CDTF">2018-05-30T15:02:00Z</dcterms:modified>
</cp:coreProperties>
</file>