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3" r:id="rId3"/>
    <p:sldId id="265" r:id="rId4"/>
    <p:sldId id="266" r:id="rId5"/>
    <p:sldId id="271" r:id="rId6"/>
    <p:sldId id="273" r:id="rId7"/>
    <p:sldId id="272" r:id="rId8"/>
    <p:sldId id="270"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7" r:id="rId22"/>
    <p:sldId id="288"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1E9FCE"/>
    <a:srgbClr val="1E9DC0"/>
    <a:srgbClr val="3F3F3F"/>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4660"/>
  </p:normalViewPr>
  <p:slideViewPr>
    <p:cSldViewPr snapToGrid="0">
      <p:cViewPr>
        <p:scale>
          <a:sx n="75" d="100"/>
          <a:sy n="75" d="100"/>
        </p:scale>
        <p:origin x="1080" y="810"/>
      </p:cViewPr>
      <p:guideLst>
        <p:guide orient="horz" pos="2160"/>
        <p:guide pos="3840"/>
      </p:guideLst>
    </p:cSldViewPr>
  </p:slideViewPr>
  <p:notesTextViewPr>
    <p:cViewPr>
      <p:scale>
        <a:sx n="1" d="1"/>
        <a:sy n="1" d="1"/>
      </p:scale>
      <p:origin x="0" y="0"/>
    </p:cViewPr>
  </p:notesTextViewPr>
  <p:sorterViewPr>
    <p:cViewPr>
      <p:scale>
        <a:sx n="146" d="100"/>
        <a:sy n="14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98977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1666764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2556468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1139111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2383749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1526974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3203451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908890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343537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1234551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88773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806360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3334747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1557225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429399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20729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2477293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1082102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558144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904FCF4-9A9C-407F-A896-63764D12FEE3}"/>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0B155B-888E-4B42-8139-225B7CE49039}"/>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2B8F4D3-431E-44CF-A028-C91E2137E9E9}"/>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D82627A-5DA8-42DB-A0E5-883D1EDEEB33}"/>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09C0F2B-275E-4EFF-8736-59FDF652047A}"/>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1B68CC-03DA-4133-9A62-45795BDC56B0}"/>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C6239AA-BEC2-47D5-B295-1C438B9D2A29}"/>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8" name="页脚占位符 7">
            <a:extLst>
              <a:ext uri="{FF2B5EF4-FFF2-40B4-BE49-F238E27FC236}">
                <a16:creationId xmlns:a16="http://schemas.microsoft.com/office/drawing/2014/main"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684A534-7F72-44DB-AAA0-39763DA8C1E6}"/>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4" name="页脚占位符 3">
            <a:extLst>
              <a:ext uri="{FF2B5EF4-FFF2-40B4-BE49-F238E27FC236}">
                <a16:creationId xmlns:a16="http://schemas.microsoft.com/office/drawing/2014/main"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AE1E47-1B45-4380-AE38-48F51410E38F}"/>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3" name="页脚占位符 2">
            <a:extLst>
              <a:ext uri="{FF2B5EF4-FFF2-40B4-BE49-F238E27FC236}">
                <a16:creationId xmlns:a16="http://schemas.microsoft.com/office/drawing/2014/main"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21A0A05-2E78-4B68-9275-72A6981317F1}"/>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84969D1-8A89-4051-A7A3-053E791C47D5}"/>
              </a:ext>
            </a:extLst>
          </p:cNvPr>
          <p:cNvSpPr>
            <a:spLocks noGrp="1"/>
          </p:cNvSpPr>
          <p:nvPr>
            <p:ph type="dt" sz="half" idx="10"/>
          </p:nvPr>
        </p:nvSpPr>
        <p:spPr/>
        <p:txBody>
          <a:bodyPr/>
          <a:lstStyle/>
          <a:p>
            <a:fld id="{F86BAB08-D03A-4FEF-8092-001CB785BBAB}"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
        <p:nvSpPr>
          <p:cNvPr id="7" name="矩形 6"/>
          <p:cNvSpPr/>
          <p:nvPr userDrawn="1"/>
        </p:nvSpPr>
        <p:spPr>
          <a:xfrm>
            <a:off x="0" y="0"/>
            <a:ext cx="12192000" cy="9715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437029" y="41328"/>
            <a:ext cx="820509" cy="737854"/>
          </a:xfrm>
          <a:prstGeom prst="triangle">
            <a:avLst>
              <a:gd name="adj" fmla="val 100000"/>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6200000">
            <a:off x="10764971" y="75190"/>
            <a:ext cx="1533318" cy="1378857"/>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0800000">
            <a:off x="0" y="-2042"/>
            <a:ext cx="1082654" cy="973591"/>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9095B2A-18CC-453E-A591-DD583F0F26E5}"/>
              </a:ext>
            </a:extLst>
          </p:cNvPr>
          <p:cNvSpPr/>
          <p:nvPr/>
        </p:nvSpPr>
        <p:spPr>
          <a:xfrm>
            <a:off x="0" y="0"/>
            <a:ext cx="12192000" cy="685800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2246"/>
            <a:ext cx="12192000" cy="6858000"/>
          </a:xfrm>
          <a:prstGeom prst="rect">
            <a:avLst/>
          </a:prstGeom>
          <a:solidFill>
            <a:schemeClr val="tx1">
              <a:alpha val="71000"/>
            </a:schemeClr>
          </a:solidFill>
          <a:ln w="1016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1" name="矩形 50">
            <a:extLst>
              <a:ext uri="{FF2B5EF4-FFF2-40B4-BE49-F238E27FC236}">
                <a16:creationId xmlns:a16="http://schemas.microsoft.com/office/drawing/2014/main" id="{C12A7CD1-782F-40EA-983D-CC1182B86E3B}"/>
              </a:ext>
            </a:extLst>
          </p:cNvPr>
          <p:cNvSpPr/>
          <p:nvPr/>
        </p:nvSpPr>
        <p:spPr>
          <a:xfrm flipH="1">
            <a:off x="1621970" y="1808477"/>
            <a:ext cx="9020627" cy="317862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PA_文本框 8">
            <a:extLst>
              <a:ext uri="{FF2B5EF4-FFF2-40B4-BE49-F238E27FC236}">
                <a16:creationId xmlns:a16="http://schemas.microsoft.com/office/drawing/2014/main" id="{804B1533-09D6-4D23-B4DF-5BB24A819C95}"/>
              </a:ext>
            </a:extLst>
          </p:cNvPr>
          <p:cNvSpPr txBox="1"/>
          <p:nvPr>
            <p:custDataLst>
              <p:tags r:id="rId1"/>
            </p:custDataLst>
          </p:nvPr>
        </p:nvSpPr>
        <p:spPr>
          <a:xfrm>
            <a:off x="1468779" y="2319107"/>
            <a:ext cx="9405485" cy="892552"/>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algn="ctr" defTabSz="914217">
              <a:defRPr/>
            </a:pPr>
            <a:r>
              <a:rPr lang="zh-CN" altLang="en-US" sz="5200" b="1" kern="0" dirty="0">
                <a:solidFill>
                  <a:schemeClr val="bg1">
                    <a:lumMod val="95000"/>
                  </a:schemeClr>
                </a:solidFill>
                <a:latin typeface="微软雅黑" pitchFamily="34" charset="-122"/>
                <a:ea typeface="微软雅黑" pitchFamily="34" charset="-122"/>
              </a:rPr>
              <a:t>几何图形扁平风工作汇报</a:t>
            </a:r>
          </a:p>
        </p:txBody>
      </p:sp>
      <p:grpSp>
        <p:nvGrpSpPr>
          <p:cNvPr id="73" name="组合 72">
            <a:extLst>
              <a:ext uri="{FF2B5EF4-FFF2-40B4-BE49-F238E27FC236}">
                <a16:creationId xmlns:a16="http://schemas.microsoft.com/office/drawing/2014/main" id="{E41C3BD0-F1C0-4C86-AD64-FE1BD57B1C32}"/>
              </a:ext>
            </a:extLst>
          </p:cNvPr>
          <p:cNvGrpSpPr/>
          <p:nvPr/>
        </p:nvGrpSpPr>
        <p:grpSpPr>
          <a:xfrm>
            <a:off x="4161322" y="3975218"/>
            <a:ext cx="3941922" cy="352420"/>
            <a:chOff x="3049705" y="5495265"/>
            <a:chExt cx="4241889" cy="402274"/>
          </a:xfrm>
          <a:gradFill>
            <a:gsLst>
              <a:gs pos="0">
                <a:srgbClr val="1A88D3"/>
              </a:gs>
              <a:gs pos="100000">
                <a:srgbClr val="21B2AD"/>
              </a:gs>
            </a:gsLst>
            <a:lin ang="2700000" scaled="0"/>
          </a:gradFill>
        </p:grpSpPr>
        <p:sp>
          <p:nvSpPr>
            <p:cNvPr id="74" name="圆角矩形 486">
              <a:extLst>
                <a:ext uri="{FF2B5EF4-FFF2-40B4-BE49-F238E27FC236}">
                  <a16:creationId xmlns:a16="http://schemas.microsoft.com/office/drawing/2014/main" id="{691A4A25-8384-4932-8986-FCDBE599112F}"/>
                </a:ext>
              </a:extLst>
            </p:cNvPr>
            <p:cNvSpPr/>
            <p:nvPr/>
          </p:nvSpPr>
          <p:spPr>
            <a:xfrm>
              <a:off x="3049705" y="5495522"/>
              <a:ext cx="1774135" cy="402017"/>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spc="300">
                <a:solidFill>
                  <a:schemeClr val="bg1">
                    <a:lumMod val="95000"/>
                  </a:schemeClr>
                </a:solidFill>
                <a:latin typeface="微软雅黑" panose="020B0503020204020204" pitchFamily="34" charset="-122"/>
                <a:ea typeface="微软雅黑" panose="020B0503020204020204" pitchFamily="34" charset="-122"/>
              </a:endParaRPr>
            </a:p>
          </p:txBody>
        </p:sp>
        <p:sp>
          <p:nvSpPr>
            <p:cNvPr id="75" name="_16">
              <a:extLst>
                <a:ext uri="{FF2B5EF4-FFF2-40B4-BE49-F238E27FC236}">
                  <a16:creationId xmlns:a16="http://schemas.microsoft.com/office/drawing/2014/main" id="{2DD71876-B87F-4A0F-8C4A-31CF47F844AF}"/>
                </a:ext>
              </a:extLst>
            </p:cNvPr>
            <p:cNvSpPr txBox="1">
              <a:spLocks noChangeArrowheads="1"/>
            </p:cNvSpPr>
            <p:nvPr/>
          </p:nvSpPr>
          <p:spPr bwMode="auto">
            <a:xfrm>
              <a:off x="3049705" y="5576406"/>
              <a:ext cx="1774135" cy="301571"/>
            </a:xfrm>
            <a:prstGeom prst="rect">
              <a:avLst/>
            </a:prstGeom>
            <a:grpFill/>
            <a:ln w="9525">
              <a:noFill/>
              <a:miter lim="800000"/>
              <a:headEnd/>
              <a:tailEnd/>
            </a:ln>
            <a:effec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b="0" spc="300" dirty="0">
                  <a:solidFill>
                    <a:schemeClr val="bg1">
                      <a:lumMod val="95000"/>
                    </a:schemeClr>
                  </a:solidFill>
                  <a:latin typeface="微软雅黑" panose="020B0503020204020204" pitchFamily="34" charset="-122"/>
                  <a:ea typeface="微软雅黑" panose="020B0503020204020204" pitchFamily="34" charset="-122"/>
                </a:rPr>
                <a:t>讲演人：</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X </a:t>
              </a:r>
              <a:r>
                <a:rPr lang="en-US" altLang="zh-CN" sz="1100" b="0" spc="300" dirty="0" err="1">
                  <a:solidFill>
                    <a:schemeClr val="bg1">
                      <a:lumMod val="95000"/>
                    </a:schemeClr>
                  </a:solidFill>
                  <a:latin typeface="微软雅黑" panose="020B0503020204020204" pitchFamily="34" charset="-122"/>
                  <a:ea typeface="微软雅黑" panose="020B0503020204020204" pitchFamily="34" charset="-122"/>
                </a:rPr>
                <a:t>X</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 </a:t>
              </a:r>
              <a:r>
                <a:rPr lang="en-US" altLang="zh-CN" sz="1100" b="0" spc="300" dirty="0" err="1">
                  <a:solidFill>
                    <a:schemeClr val="bg1">
                      <a:lumMod val="95000"/>
                    </a:schemeClr>
                  </a:solidFill>
                  <a:latin typeface="微软雅黑" panose="020B0503020204020204" pitchFamily="34" charset="-122"/>
                  <a:ea typeface="微软雅黑" panose="020B0503020204020204" pitchFamily="34" charset="-122"/>
                </a:rPr>
                <a:t>X</a:t>
              </a:r>
              <a:endParaRPr lang="zh-CN" altLang="zh-CN" sz="1100" b="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6" name="圆角矩形 488">
              <a:extLst>
                <a:ext uri="{FF2B5EF4-FFF2-40B4-BE49-F238E27FC236}">
                  <a16:creationId xmlns:a16="http://schemas.microsoft.com/office/drawing/2014/main" id="{CCFB8408-C87C-47C9-BBA8-01885B6E3298}"/>
                </a:ext>
              </a:extLst>
            </p:cNvPr>
            <p:cNvSpPr/>
            <p:nvPr/>
          </p:nvSpPr>
          <p:spPr>
            <a:xfrm>
              <a:off x="5044594" y="5495265"/>
              <a:ext cx="2247000" cy="402019"/>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7" name="_16">
              <a:extLst>
                <a:ext uri="{FF2B5EF4-FFF2-40B4-BE49-F238E27FC236}">
                  <a16:creationId xmlns:a16="http://schemas.microsoft.com/office/drawing/2014/main" id="{5406307B-66E9-47F8-95F0-D68A6D9C9715}"/>
                </a:ext>
              </a:extLst>
            </p:cNvPr>
            <p:cNvSpPr txBox="1">
              <a:spLocks noChangeArrowheads="1"/>
            </p:cNvSpPr>
            <p:nvPr/>
          </p:nvSpPr>
          <p:spPr bwMode="auto">
            <a:xfrm>
              <a:off x="5096792" y="5523631"/>
              <a:ext cx="2136409" cy="354348"/>
            </a:xfrm>
            <a:prstGeom prst="rect">
              <a:avLst/>
            </a:prstGeom>
            <a:grpFill/>
            <a:ln w="9525">
              <a:noFill/>
              <a:miter lim="800000"/>
              <a:headEnd/>
              <a:tailEnd/>
            </a:ln>
            <a:effec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b="0" spc="3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201X.05.28</a:t>
              </a:r>
              <a:endParaRPr lang="zh-CN" altLang="zh-CN" sz="1100" b="0" spc="3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2" name="等腰三角形 1"/>
          <p:cNvSpPr/>
          <p:nvPr/>
        </p:nvSpPr>
        <p:spPr>
          <a:xfrm>
            <a:off x="21243" y="5193389"/>
            <a:ext cx="7760344" cy="1664611"/>
          </a:xfrm>
          <a:prstGeom prst="triangle">
            <a:avLst>
              <a:gd name="adj" fmla="val 20297"/>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4431656" y="-22245"/>
            <a:ext cx="7760344" cy="1664611"/>
          </a:xfrm>
          <a:prstGeom prst="triangle">
            <a:avLst>
              <a:gd name="adj" fmla="val 20297"/>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1">
            <a:extLst>
              <a:ext uri="{FF2B5EF4-FFF2-40B4-BE49-F238E27FC236}">
                <a16:creationId xmlns:a16="http://schemas.microsoft.com/office/drawing/2014/main" id="{FF227407-D594-42F5-953B-9FD24031B959}"/>
              </a:ext>
            </a:extLst>
          </p:cNvPr>
          <p:cNvSpPr txBox="1"/>
          <p:nvPr/>
        </p:nvSpPr>
        <p:spPr>
          <a:xfrm>
            <a:off x="2583543" y="3256359"/>
            <a:ext cx="7213599" cy="323165"/>
          </a:xfrm>
          <a:prstGeom prst="rect">
            <a:avLst/>
          </a:prstGeom>
          <a:noFill/>
        </p:spPr>
        <p:txBody>
          <a:bodyPr wrap="square">
            <a:spAutoFit/>
          </a:bodyPr>
          <a:lstStyle/>
          <a:p>
            <a:pPr marL="0" lvl="1" algn="dist">
              <a:defRPr/>
            </a:pPr>
            <a:r>
              <a:rPr lang="zh-CN" altLang="en-US" sz="150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1780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childTnLst>
                          </p:cTn>
                        </p:par>
                        <p:par>
                          <p:cTn id="10" fill="hold">
                            <p:stCondLst>
                              <p:cond delay="750"/>
                            </p:stCondLst>
                            <p:childTnLst>
                              <p:par>
                                <p:cTn id="11" presetID="47"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1000"/>
                                        <p:tgtEl>
                                          <p:spTgt spid="73"/>
                                        </p:tgtEl>
                                      </p:cBhvr>
                                    </p:animEffect>
                                    <p:anim calcmode="lin" valueType="num">
                                      <p:cBhvr>
                                        <p:cTn id="19" dur="1000" fill="hold"/>
                                        <p:tgtEl>
                                          <p:spTgt spid="73"/>
                                        </p:tgtEl>
                                        <p:attrNameLst>
                                          <p:attrName>ppt_x</p:attrName>
                                        </p:attrNameLst>
                                      </p:cBhvr>
                                      <p:tavLst>
                                        <p:tav tm="0">
                                          <p:val>
                                            <p:strVal val="#ppt_x"/>
                                          </p:val>
                                        </p:tav>
                                        <p:tav tm="100000">
                                          <p:val>
                                            <p:strVal val="#ppt_x"/>
                                          </p:val>
                                        </p:tav>
                                      </p:tavLst>
                                    </p:anim>
                                    <p:anim calcmode="lin" valueType="num">
                                      <p:cBhvr>
                                        <p:cTn id="20" dur="1000" fill="hold"/>
                                        <p:tgtEl>
                                          <p:spTgt spid="73"/>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id="{2D0F0F66-31B7-4E2E-A8DB-F43AAD6B1105}"/>
              </a:ext>
            </a:extLst>
          </p:cNvPr>
          <p:cNvGrpSpPr/>
          <p:nvPr/>
        </p:nvGrpSpPr>
        <p:grpSpPr>
          <a:xfrm>
            <a:off x="5476523" y="2221230"/>
            <a:ext cx="1405549" cy="1633230"/>
            <a:chOff x="5414028" y="2346973"/>
            <a:chExt cx="1405549" cy="1633230"/>
          </a:xfrm>
          <a:gradFill>
            <a:gsLst>
              <a:gs pos="0">
                <a:srgbClr val="1A88D3"/>
              </a:gs>
              <a:gs pos="100000">
                <a:srgbClr val="21B2AD"/>
              </a:gs>
            </a:gsLst>
            <a:lin ang="2700000" scaled="0"/>
          </a:gradFill>
        </p:grpSpPr>
        <p:sp>
          <p:nvSpPr>
            <p:cNvPr id="4" name="任意多边形 25">
              <a:extLst>
                <a:ext uri="{FF2B5EF4-FFF2-40B4-BE49-F238E27FC236}">
                  <a16:creationId xmlns:a16="http://schemas.microsoft.com/office/drawing/2014/main" id="{0465A591-7944-4E5F-89DD-E4D0AA975B6E}"/>
                </a:ext>
              </a:extLst>
            </p:cNvPr>
            <p:cNvSpPr/>
            <p:nvPr/>
          </p:nvSpPr>
          <p:spPr>
            <a:xfrm>
              <a:off x="5414028" y="2346973"/>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 name="矩形 4">
              <a:extLst>
                <a:ext uri="{FF2B5EF4-FFF2-40B4-BE49-F238E27FC236}">
                  <a16:creationId xmlns:a16="http://schemas.microsoft.com/office/drawing/2014/main" id="{0E8CF57D-E4B8-4B1B-9D55-FEA534360231}"/>
                </a:ext>
              </a:extLst>
            </p:cNvPr>
            <p:cNvSpPr/>
            <p:nvPr/>
          </p:nvSpPr>
          <p:spPr>
            <a:xfrm>
              <a:off x="5790771" y="2879859"/>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6" name="组合 5">
            <a:extLst>
              <a:ext uri="{FF2B5EF4-FFF2-40B4-BE49-F238E27FC236}">
                <a16:creationId xmlns:a16="http://schemas.microsoft.com/office/drawing/2014/main" id="{CC3A907D-8BAE-4C1C-A421-56599A91D6A0}"/>
              </a:ext>
            </a:extLst>
          </p:cNvPr>
          <p:cNvGrpSpPr/>
          <p:nvPr/>
        </p:nvGrpSpPr>
        <p:grpSpPr>
          <a:xfrm>
            <a:off x="6531230" y="3224165"/>
            <a:ext cx="1633230" cy="1405549"/>
            <a:chOff x="6468735" y="3349908"/>
            <a:chExt cx="1633230" cy="1405549"/>
          </a:xfrm>
          <a:gradFill>
            <a:gsLst>
              <a:gs pos="0">
                <a:srgbClr val="1A88D3"/>
              </a:gs>
              <a:gs pos="100000">
                <a:srgbClr val="21B2AD"/>
              </a:gs>
            </a:gsLst>
            <a:lin ang="2700000" scaled="0"/>
          </a:gradFill>
        </p:grpSpPr>
        <p:sp>
          <p:nvSpPr>
            <p:cNvPr id="8" name="任意多边形 28">
              <a:extLst>
                <a:ext uri="{FF2B5EF4-FFF2-40B4-BE49-F238E27FC236}">
                  <a16:creationId xmlns:a16="http://schemas.microsoft.com/office/drawing/2014/main" id="{40FEB341-BC25-4577-A85D-6168B5E7D356}"/>
                </a:ext>
              </a:extLst>
            </p:cNvPr>
            <p:cNvSpPr/>
            <p:nvPr/>
          </p:nvSpPr>
          <p:spPr>
            <a:xfrm rot="4297007">
              <a:off x="6582575" y="323606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矩形 8">
              <a:extLst>
                <a:ext uri="{FF2B5EF4-FFF2-40B4-BE49-F238E27FC236}">
                  <a16:creationId xmlns:a16="http://schemas.microsoft.com/office/drawing/2014/main" id="{186B239B-6EB7-4583-A425-CF6CFFE7D081}"/>
                </a:ext>
              </a:extLst>
            </p:cNvPr>
            <p:cNvSpPr/>
            <p:nvPr/>
          </p:nvSpPr>
          <p:spPr>
            <a:xfrm>
              <a:off x="7035096" y="3769828"/>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0" name="组合 9">
            <a:extLst>
              <a:ext uri="{FF2B5EF4-FFF2-40B4-BE49-F238E27FC236}">
                <a16:creationId xmlns:a16="http://schemas.microsoft.com/office/drawing/2014/main" id="{4D44117B-EE87-483E-945F-7DA6CA52D8F9}"/>
              </a:ext>
            </a:extLst>
          </p:cNvPr>
          <p:cNvGrpSpPr/>
          <p:nvPr/>
        </p:nvGrpSpPr>
        <p:grpSpPr>
          <a:xfrm>
            <a:off x="6153704" y="4500468"/>
            <a:ext cx="1405549" cy="1633230"/>
            <a:chOff x="6091209" y="4626211"/>
            <a:chExt cx="1405549" cy="1633230"/>
          </a:xfrm>
          <a:gradFill>
            <a:gsLst>
              <a:gs pos="0">
                <a:srgbClr val="1A88D3"/>
              </a:gs>
              <a:gs pos="100000">
                <a:srgbClr val="21B2AD"/>
              </a:gs>
            </a:gsLst>
            <a:lin ang="2700000" scaled="0"/>
          </a:gradFill>
        </p:grpSpPr>
        <p:sp>
          <p:nvSpPr>
            <p:cNvPr id="11" name="任意多边形 32">
              <a:extLst>
                <a:ext uri="{FF2B5EF4-FFF2-40B4-BE49-F238E27FC236}">
                  <a16:creationId xmlns:a16="http://schemas.microsoft.com/office/drawing/2014/main" id="{A57C04DB-CCEA-4EF9-9408-A8FF94D1771E}"/>
                </a:ext>
              </a:extLst>
            </p:cNvPr>
            <p:cNvSpPr/>
            <p:nvPr/>
          </p:nvSpPr>
          <p:spPr>
            <a:xfrm rot="8672092">
              <a:off x="6091209" y="4626211"/>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2" name="矩形 11">
              <a:extLst>
                <a:ext uri="{FF2B5EF4-FFF2-40B4-BE49-F238E27FC236}">
                  <a16:creationId xmlns:a16="http://schemas.microsoft.com/office/drawing/2014/main" id="{BCE77F7C-8103-4196-AD6B-3F2B010D877F}"/>
                </a:ext>
              </a:extLst>
            </p:cNvPr>
            <p:cNvSpPr/>
            <p:nvPr/>
          </p:nvSpPr>
          <p:spPr>
            <a:xfrm>
              <a:off x="6524405" y="5254071"/>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3" name="组合 12">
            <a:extLst>
              <a:ext uri="{FF2B5EF4-FFF2-40B4-BE49-F238E27FC236}">
                <a16:creationId xmlns:a16="http://schemas.microsoft.com/office/drawing/2014/main" id="{D99AC026-E9BC-4CB5-B1AD-66F5F74BB5DC}"/>
              </a:ext>
            </a:extLst>
          </p:cNvPr>
          <p:cNvGrpSpPr/>
          <p:nvPr/>
        </p:nvGrpSpPr>
        <p:grpSpPr>
          <a:xfrm>
            <a:off x="4683484" y="4458202"/>
            <a:ext cx="1405549" cy="1633230"/>
            <a:chOff x="4620989" y="4583945"/>
            <a:chExt cx="1405549" cy="1633230"/>
          </a:xfrm>
          <a:gradFill>
            <a:gsLst>
              <a:gs pos="0">
                <a:srgbClr val="1A88D3"/>
              </a:gs>
              <a:gs pos="100000">
                <a:srgbClr val="21B2AD"/>
              </a:gs>
            </a:gsLst>
            <a:lin ang="2700000" scaled="0"/>
          </a:gradFill>
        </p:grpSpPr>
        <p:sp>
          <p:nvSpPr>
            <p:cNvPr id="14" name="任意多边形 35">
              <a:extLst>
                <a:ext uri="{FF2B5EF4-FFF2-40B4-BE49-F238E27FC236}">
                  <a16:creationId xmlns:a16="http://schemas.microsoft.com/office/drawing/2014/main" id="{EA496FBE-CCA0-46CC-A233-12224ABBD256}"/>
                </a:ext>
              </a:extLst>
            </p:cNvPr>
            <p:cNvSpPr/>
            <p:nvPr/>
          </p:nvSpPr>
          <p:spPr>
            <a:xfrm rot="12968292">
              <a:off x="4620989" y="4583945"/>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5" name="矩形 14">
              <a:extLst>
                <a:ext uri="{FF2B5EF4-FFF2-40B4-BE49-F238E27FC236}">
                  <a16:creationId xmlns:a16="http://schemas.microsoft.com/office/drawing/2014/main" id="{D0D9BD85-0C5F-4224-944D-FAEEF190E9DA}"/>
                </a:ext>
              </a:extLst>
            </p:cNvPr>
            <p:cNvSpPr/>
            <p:nvPr/>
          </p:nvSpPr>
          <p:spPr>
            <a:xfrm>
              <a:off x="5071344" y="5169727"/>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6" name="组合 15">
            <a:extLst>
              <a:ext uri="{FF2B5EF4-FFF2-40B4-BE49-F238E27FC236}">
                <a16:creationId xmlns:a16="http://schemas.microsoft.com/office/drawing/2014/main" id="{183FEF6A-3F1C-430C-9005-5CAE964D4027}"/>
              </a:ext>
            </a:extLst>
          </p:cNvPr>
          <p:cNvGrpSpPr/>
          <p:nvPr/>
        </p:nvGrpSpPr>
        <p:grpSpPr>
          <a:xfrm>
            <a:off x="4152530" y="3173595"/>
            <a:ext cx="1633230" cy="1405549"/>
            <a:chOff x="4090035" y="3299338"/>
            <a:chExt cx="1633230" cy="1405549"/>
          </a:xfrm>
          <a:gradFill>
            <a:gsLst>
              <a:gs pos="0">
                <a:srgbClr val="1A88D3"/>
              </a:gs>
              <a:gs pos="100000">
                <a:srgbClr val="21B2AD"/>
              </a:gs>
            </a:gsLst>
            <a:lin ang="2700000" scaled="0"/>
          </a:gradFill>
        </p:grpSpPr>
        <p:sp>
          <p:nvSpPr>
            <p:cNvPr id="17" name="任意多边形 38">
              <a:extLst>
                <a:ext uri="{FF2B5EF4-FFF2-40B4-BE49-F238E27FC236}">
                  <a16:creationId xmlns:a16="http://schemas.microsoft.com/office/drawing/2014/main" id="{C600C4F3-3F32-48AE-84E8-64DF07415DF2}"/>
                </a:ext>
              </a:extLst>
            </p:cNvPr>
            <p:cNvSpPr/>
            <p:nvPr/>
          </p:nvSpPr>
          <p:spPr>
            <a:xfrm rot="17278449">
              <a:off x="4203875" y="318549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8" name="矩形 17">
              <a:extLst>
                <a:ext uri="{FF2B5EF4-FFF2-40B4-BE49-F238E27FC236}">
                  <a16:creationId xmlns:a16="http://schemas.microsoft.com/office/drawing/2014/main" id="{92E06256-7B6F-407C-AF68-B12EF12AE211}"/>
                </a:ext>
              </a:extLst>
            </p:cNvPr>
            <p:cNvSpPr/>
            <p:nvPr/>
          </p:nvSpPr>
          <p:spPr>
            <a:xfrm>
              <a:off x="4587974" y="3764058"/>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05</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9" name="文本框 28">
            <a:extLst>
              <a:ext uri="{FF2B5EF4-FFF2-40B4-BE49-F238E27FC236}">
                <a16:creationId xmlns:a16="http://schemas.microsoft.com/office/drawing/2014/main" id="{2BDCF5BE-C200-4140-83A6-280A0F486F41}"/>
              </a:ext>
            </a:extLst>
          </p:cNvPr>
          <p:cNvSpPr txBox="1"/>
          <p:nvPr/>
        </p:nvSpPr>
        <p:spPr>
          <a:xfrm>
            <a:off x="4802777" y="1622833"/>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文本框 29">
            <a:extLst>
              <a:ext uri="{FF2B5EF4-FFF2-40B4-BE49-F238E27FC236}">
                <a16:creationId xmlns:a16="http://schemas.microsoft.com/office/drawing/2014/main" id="{CBF652A3-FAE0-4934-9F1F-E1FECBF9CA21}"/>
              </a:ext>
            </a:extLst>
          </p:cNvPr>
          <p:cNvSpPr txBox="1"/>
          <p:nvPr/>
        </p:nvSpPr>
        <p:spPr>
          <a:xfrm>
            <a:off x="8142603" y="3385100"/>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文本框 30">
            <a:extLst>
              <a:ext uri="{FF2B5EF4-FFF2-40B4-BE49-F238E27FC236}">
                <a16:creationId xmlns:a16="http://schemas.microsoft.com/office/drawing/2014/main" id="{7CE968CB-C46A-4D9C-AC4E-D86137AEFBDE}"/>
              </a:ext>
            </a:extLst>
          </p:cNvPr>
          <p:cNvSpPr txBox="1"/>
          <p:nvPr/>
        </p:nvSpPr>
        <p:spPr>
          <a:xfrm>
            <a:off x="7455512" y="5539683"/>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文本框 31">
            <a:extLst>
              <a:ext uri="{FF2B5EF4-FFF2-40B4-BE49-F238E27FC236}">
                <a16:creationId xmlns:a16="http://schemas.microsoft.com/office/drawing/2014/main" id="{2534D48C-BE89-47CE-BCB9-18221156E920}"/>
              </a:ext>
            </a:extLst>
          </p:cNvPr>
          <p:cNvSpPr txBox="1"/>
          <p:nvPr/>
        </p:nvSpPr>
        <p:spPr>
          <a:xfrm>
            <a:off x="2214237" y="5460921"/>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32">
            <a:extLst>
              <a:ext uri="{FF2B5EF4-FFF2-40B4-BE49-F238E27FC236}">
                <a16:creationId xmlns:a16="http://schemas.microsoft.com/office/drawing/2014/main" id="{AAA37C4A-B08B-4944-A1B0-49B32F7DBA1C}"/>
              </a:ext>
            </a:extLst>
          </p:cNvPr>
          <p:cNvSpPr txBox="1"/>
          <p:nvPr/>
        </p:nvSpPr>
        <p:spPr>
          <a:xfrm>
            <a:off x="1496285" y="3412308"/>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546774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anim calcmode="lin" valueType="num">
                                      <p:cBhvr>
                                        <p:cTn id="31" dur="250" fill="hold"/>
                                        <p:tgtEl>
                                          <p:spTgt spid="13"/>
                                        </p:tgtEl>
                                        <p:attrNameLst>
                                          <p:attrName>ppt_x</p:attrName>
                                        </p:attrNameLst>
                                      </p:cBhvr>
                                      <p:tavLst>
                                        <p:tav tm="0">
                                          <p:val>
                                            <p:strVal val="#ppt_x"/>
                                          </p:val>
                                        </p:tav>
                                        <p:tav tm="100000">
                                          <p:val>
                                            <p:strVal val="#ppt_x"/>
                                          </p:val>
                                        </p:tav>
                                      </p:tavLst>
                                    </p:anim>
                                    <p:anim calcmode="lin" valueType="num">
                                      <p:cBhvr>
                                        <p:cTn id="32" dur="25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50"/>
                                        <p:tgtEl>
                                          <p:spTgt spid="16"/>
                                        </p:tgtEl>
                                      </p:cBhvr>
                                    </p:animEffect>
                                    <p:anim calcmode="lin" valueType="num">
                                      <p:cBhvr>
                                        <p:cTn id="37" dur="250" fill="hold"/>
                                        <p:tgtEl>
                                          <p:spTgt spid="16"/>
                                        </p:tgtEl>
                                        <p:attrNameLst>
                                          <p:attrName>ppt_x</p:attrName>
                                        </p:attrNameLst>
                                      </p:cBhvr>
                                      <p:tavLst>
                                        <p:tav tm="0">
                                          <p:val>
                                            <p:strVal val="#ppt_x"/>
                                          </p:val>
                                        </p:tav>
                                        <p:tav tm="100000">
                                          <p:val>
                                            <p:strVal val="#ppt_x"/>
                                          </p:val>
                                        </p:tav>
                                      </p:tavLst>
                                    </p:anim>
                                    <p:anim calcmode="lin" valueType="num">
                                      <p:cBhvr>
                                        <p:cTn id="38" dur="25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250"/>
                                        <p:tgtEl>
                                          <p:spTgt spid="19"/>
                                        </p:tgtEl>
                                      </p:cBhvr>
                                    </p:animEffect>
                                    <p:anim calcmode="lin" valueType="num">
                                      <p:cBhvr>
                                        <p:cTn id="43" dur="250" fill="hold"/>
                                        <p:tgtEl>
                                          <p:spTgt spid="19"/>
                                        </p:tgtEl>
                                        <p:attrNameLst>
                                          <p:attrName>ppt_x</p:attrName>
                                        </p:attrNameLst>
                                      </p:cBhvr>
                                      <p:tavLst>
                                        <p:tav tm="0">
                                          <p:val>
                                            <p:strVal val="#ppt_x"/>
                                          </p:val>
                                        </p:tav>
                                        <p:tav tm="100000">
                                          <p:val>
                                            <p:strVal val="#ppt_x"/>
                                          </p:val>
                                        </p:tav>
                                      </p:tavLst>
                                    </p:anim>
                                    <p:anim calcmode="lin" valueType="num">
                                      <p:cBhvr>
                                        <p:cTn id="44" dur="25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anim calcmode="lin" valueType="num">
                                      <p:cBhvr>
                                        <p:cTn id="49" dur="250" fill="hold"/>
                                        <p:tgtEl>
                                          <p:spTgt spid="20"/>
                                        </p:tgtEl>
                                        <p:attrNameLst>
                                          <p:attrName>ppt_x</p:attrName>
                                        </p:attrNameLst>
                                      </p:cBhvr>
                                      <p:tavLst>
                                        <p:tav tm="0">
                                          <p:val>
                                            <p:strVal val="#ppt_x"/>
                                          </p:val>
                                        </p:tav>
                                        <p:tav tm="100000">
                                          <p:val>
                                            <p:strVal val="#ppt_x"/>
                                          </p:val>
                                        </p:tav>
                                      </p:tavLst>
                                    </p:anim>
                                    <p:anim calcmode="lin" valueType="num">
                                      <p:cBhvr>
                                        <p:cTn id="50" dur="25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anim calcmode="lin" valueType="num">
                                      <p:cBhvr>
                                        <p:cTn id="55" dur="250" fill="hold"/>
                                        <p:tgtEl>
                                          <p:spTgt spid="21"/>
                                        </p:tgtEl>
                                        <p:attrNameLst>
                                          <p:attrName>ppt_x</p:attrName>
                                        </p:attrNameLst>
                                      </p:cBhvr>
                                      <p:tavLst>
                                        <p:tav tm="0">
                                          <p:val>
                                            <p:strVal val="#ppt_x"/>
                                          </p:val>
                                        </p:tav>
                                        <p:tav tm="100000">
                                          <p:val>
                                            <p:strVal val="#ppt_x"/>
                                          </p:val>
                                        </p:tav>
                                      </p:tavLst>
                                    </p:anim>
                                    <p:anim calcmode="lin" valueType="num">
                                      <p:cBhvr>
                                        <p:cTn id="56" dur="2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250"/>
                                        <p:tgtEl>
                                          <p:spTgt spid="22"/>
                                        </p:tgtEl>
                                      </p:cBhvr>
                                    </p:animEffect>
                                    <p:anim calcmode="lin" valueType="num">
                                      <p:cBhvr>
                                        <p:cTn id="61" dur="250" fill="hold"/>
                                        <p:tgtEl>
                                          <p:spTgt spid="22"/>
                                        </p:tgtEl>
                                        <p:attrNameLst>
                                          <p:attrName>ppt_x</p:attrName>
                                        </p:attrNameLst>
                                      </p:cBhvr>
                                      <p:tavLst>
                                        <p:tav tm="0">
                                          <p:val>
                                            <p:strVal val="#ppt_x"/>
                                          </p:val>
                                        </p:tav>
                                        <p:tav tm="100000">
                                          <p:val>
                                            <p:strVal val="#ppt_x"/>
                                          </p:val>
                                        </p:tav>
                                      </p:tavLst>
                                    </p:anim>
                                    <p:anim calcmode="lin" valueType="num">
                                      <p:cBhvr>
                                        <p:cTn id="62" dur="25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250"/>
                                        <p:tgtEl>
                                          <p:spTgt spid="23"/>
                                        </p:tgtEl>
                                      </p:cBhvr>
                                    </p:animEffect>
                                    <p:anim calcmode="lin" valueType="num">
                                      <p:cBhvr>
                                        <p:cTn id="67" dur="250" fill="hold"/>
                                        <p:tgtEl>
                                          <p:spTgt spid="23"/>
                                        </p:tgtEl>
                                        <p:attrNameLst>
                                          <p:attrName>ppt_x</p:attrName>
                                        </p:attrNameLst>
                                      </p:cBhvr>
                                      <p:tavLst>
                                        <p:tav tm="0">
                                          <p:val>
                                            <p:strVal val="#ppt_x"/>
                                          </p:val>
                                        </p:tav>
                                        <p:tav tm="100000">
                                          <p:val>
                                            <p:strVal val="#ppt_x"/>
                                          </p:val>
                                        </p:tav>
                                      </p:tavLst>
                                    </p:anim>
                                    <p:anim calcmode="lin" valueType="num">
                                      <p:cBhvr>
                                        <p:cTn id="68"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id="{C2D35010-2701-4E97-8894-20D6C9399341}"/>
              </a:ext>
            </a:extLst>
          </p:cNvPr>
          <p:cNvGrpSpPr/>
          <p:nvPr/>
        </p:nvGrpSpPr>
        <p:grpSpPr>
          <a:xfrm>
            <a:off x="2194172" y="1530994"/>
            <a:ext cx="7756278" cy="4420148"/>
            <a:chOff x="1542046" y="1599754"/>
            <a:chExt cx="8730329" cy="4975240"/>
          </a:xfrm>
        </p:grpSpPr>
        <p:sp>
          <p:nvSpPr>
            <p:cNvPr id="4" name="Freeform 42">
              <a:extLst>
                <a:ext uri="{FF2B5EF4-FFF2-40B4-BE49-F238E27FC236}">
                  <a16:creationId xmlns:a16="http://schemas.microsoft.com/office/drawing/2014/main" id="{DD781126-C0B4-4077-9B09-D632C8A5B0B6}"/>
                </a:ext>
              </a:extLst>
            </p:cNvPr>
            <p:cNvSpPr>
              <a:spLocks/>
            </p:cNvSpPr>
            <p:nvPr/>
          </p:nvSpPr>
          <p:spPr bwMode="auto">
            <a:xfrm>
              <a:off x="2102071" y="2052194"/>
              <a:ext cx="3244325"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5" name="Freeform 42">
              <a:extLst>
                <a:ext uri="{FF2B5EF4-FFF2-40B4-BE49-F238E27FC236}">
                  <a16:creationId xmlns:a16="http://schemas.microsoft.com/office/drawing/2014/main" id="{7C229996-EE42-4BBC-8D34-0430DB360496}"/>
                </a:ext>
              </a:extLst>
            </p:cNvPr>
            <p:cNvSpPr>
              <a:spLocks/>
            </p:cNvSpPr>
            <p:nvPr/>
          </p:nvSpPr>
          <p:spPr bwMode="auto">
            <a:xfrm flipH="1">
              <a:off x="6450576" y="2052194"/>
              <a:ext cx="3244326"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6" name="Freeform 42">
              <a:extLst>
                <a:ext uri="{FF2B5EF4-FFF2-40B4-BE49-F238E27FC236}">
                  <a16:creationId xmlns:a16="http://schemas.microsoft.com/office/drawing/2014/main" id="{C2CDF365-1308-48E5-B9DB-FB468EDA199A}"/>
                </a:ext>
              </a:extLst>
            </p:cNvPr>
            <p:cNvSpPr>
              <a:spLocks/>
            </p:cNvSpPr>
            <p:nvPr/>
          </p:nvSpPr>
          <p:spPr bwMode="auto">
            <a:xfrm flipV="1">
              <a:off x="2102071" y="5384357"/>
              <a:ext cx="3244325"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8" name="Freeform 42">
              <a:extLst>
                <a:ext uri="{FF2B5EF4-FFF2-40B4-BE49-F238E27FC236}">
                  <a16:creationId xmlns:a16="http://schemas.microsoft.com/office/drawing/2014/main" id="{CE986649-477B-4AB4-B84F-043C126A9E40}"/>
                </a:ext>
              </a:extLst>
            </p:cNvPr>
            <p:cNvSpPr>
              <a:spLocks/>
            </p:cNvSpPr>
            <p:nvPr/>
          </p:nvSpPr>
          <p:spPr bwMode="auto">
            <a:xfrm flipH="1" flipV="1">
              <a:off x="6450576" y="5384357"/>
              <a:ext cx="3244326"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9" name="TextBox 33">
              <a:extLst>
                <a:ext uri="{FF2B5EF4-FFF2-40B4-BE49-F238E27FC236}">
                  <a16:creationId xmlns:a16="http://schemas.microsoft.com/office/drawing/2014/main" id="{9265FBDA-CCFA-46F1-BB00-333675713B76}"/>
                </a:ext>
              </a:extLst>
            </p:cNvPr>
            <p:cNvSpPr txBox="1">
              <a:spLocks noChangeArrowheads="1"/>
            </p:cNvSpPr>
            <p:nvPr/>
          </p:nvSpPr>
          <p:spPr bwMode="auto">
            <a:xfrm>
              <a:off x="3868366" y="3702273"/>
              <a:ext cx="4005634" cy="588875"/>
            </a:xfrm>
            <a:prstGeom prst="rect">
              <a:avLst/>
            </a:prstGeom>
            <a:gradFill>
              <a:gsLst>
                <a:gs pos="0">
                  <a:srgbClr val="1A88D3"/>
                </a:gs>
                <a:gs pos="100000">
                  <a:srgbClr val="21B2AD"/>
                </a:gs>
              </a:gsLst>
              <a:lin ang="2700000" scaled="0"/>
            </a:gradFill>
            <a:ln>
              <a:noFill/>
            </a:ln>
          </p:spPr>
          <p:txBody>
            <a:bodyPr wrap="square"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800" dirty="0">
                  <a:solidFill>
                    <a:schemeClr val="bg1"/>
                  </a:solidFill>
                  <a:latin typeface="微软雅黑" pitchFamily="34" charset="-122"/>
                </a:rPr>
                <a:t>加入标题描述</a:t>
              </a:r>
            </a:p>
          </p:txBody>
        </p:sp>
        <p:grpSp>
          <p:nvGrpSpPr>
            <p:cNvPr id="10" name="组合 34">
              <a:extLst>
                <a:ext uri="{FF2B5EF4-FFF2-40B4-BE49-F238E27FC236}">
                  <a16:creationId xmlns:a16="http://schemas.microsoft.com/office/drawing/2014/main" id="{5C62FEB4-FF30-4E47-81BC-5104E75EEE1F}"/>
                </a:ext>
              </a:extLst>
            </p:cNvPr>
            <p:cNvGrpSpPr>
              <a:grpSpLocks/>
            </p:cNvGrpSpPr>
            <p:nvPr/>
          </p:nvGrpSpPr>
          <p:grpSpPr bwMode="auto">
            <a:xfrm>
              <a:off x="1542046" y="2720529"/>
              <a:ext cx="1153362" cy="1155700"/>
              <a:chOff x="0" y="0"/>
              <a:chExt cx="1154113" cy="1155699"/>
            </a:xfrm>
            <a:solidFill>
              <a:schemeClr val="bg1">
                <a:lumMod val="65000"/>
              </a:schemeClr>
            </a:solidFill>
          </p:grpSpPr>
          <p:sp>
            <p:nvSpPr>
              <p:cNvPr id="28" name="Oval 30">
                <a:extLst>
                  <a:ext uri="{FF2B5EF4-FFF2-40B4-BE49-F238E27FC236}">
                    <a16:creationId xmlns:a16="http://schemas.microsoft.com/office/drawing/2014/main" id="{3F3F6780-9E2A-42AF-8384-1AFD52C60124}"/>
                  </a:ext>
                </a:extLst>
              </p:cNvPr>
              <p:cNvSpPr>
                <a:spLocks noChangeArrowheads="1"/>
              </p:cNvSpPr>
              <p:nvPr/>
            </p:nvSpPr>
            <p:spPr bwMode="auto">
              <a:xfrm>
                <a:off x="0" y="0"/>
                <a:ext cx="1154113" cy="1155699"/>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9" name="Freeform 34">
                <a:extLst>
                  <a:ext uri="{FF2B5EF4-FFF2-40B4-BE49-F238E27FC236}">
                    <a16:creationId xmlns:a16="http://schemas.microsoft.com/office/drawing/2014/main" id="{2610558D-9ACB-48C4-AEA3-8C4E183752F0}"/>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p>
            </p:txBody>
          </p:sp>
        </p:grpSp>
        <p:grpSp>
          <p:nvGrpSpPr>
            <p:cNvPr id="11" name="组合 37">
              <a:extLst>
                <a:ext uri="{FF2B5EF4-FFF2-40B4-BE49-F238E27FC236}">
                  <a16:creationId xmlns:a16="http://schemas.microsoft.com/office/drawing/2014/main" id="{A3D42F3E-20C6-41DC-AB57-2D798AAB07DB}"/>
                </a:ext>
              </a:extLst>
            </p:cNvPr>
            <p:cNvGrpSpPr>
              <a:grpSpLocks/>
            </p:cNvGrpSpPr>
            <p:nvPr/>
          </p:nvGrpSpPr>
          <p:grpSpPr bwMode="auto">
            <a:xfrm>
              <a:off x="1567430" y="4295329"/>
              <a:ext cx="1153362" cy="1155700"/>
              <a:chOff x="0" y="0"/>
              <a:chExt cx="1154113" cy="1155698"/>
            </a:xfrm>
            <a:solidFill>
              <a:schemeClr val="bg1">
                <a:lumMod val="65000"/>
              </a:schemeClr>
            </a:solidFill>
          </p:grpSpPr>
          <p:sp>
            <p:nvSpPr>
              <p:cNvPr id="26" name="Oval 31">
                <a:extLst>
                  <a:ext uri="{FF2B5EF4-FFF2-40B4-BE49-F238E27FC236}">
                    <a16:creationId xmlns:a16="http://schemas.microsoft.com/office/drawing/2014/main" id="{E1E40072-DCD2-4149-891D-F539C24DFD25}"/>
                  </a:ext>
                </a:extLst>
              </p:cNvPr>
              <p:cNvSpPr>
                <a:spLocks noChangeArrowheads="1"/>
              </p:cNvSpPr>
              <p:nvPr/>
            </p:nvSpPr>
            <p:spPr bwMode="auto">
              <a:xfrm>
                <a:off x="0" y="0"/>
                <a:ext cx="1154113" cy="1155699"/>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a:solidFill>
                    <a:schemeClr val="tx1"/>
                  </a:solidFill>
                  <a:ea typeface="宋体" pitchFamily="2" charset="-122"/>
                </a:endParaRPr>
              </a:p>
            </p:txBody>
          </p:sp>
          <p:sp>
            <p:nvSpPr>
              <p:cNvPr id="27" name="Freeform 35">
                <a:extLst>
                  <a:ext uri="{FF2B5EF4-FFF2-40B4-BE49-F238E27FC236}">
                    <a16:creationId xmlns:a16="http://schemas.microsoft.com/office/drawing/2014/main" id="{41B4E1FF-1FA3-4FD6-81A6-9195CBA999A6}"/>
                  </a:ext>
                </a:extLst>
              </p:cNvPr>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40">
              <a:extLst>
                <a:ext uri="{FF2B5EF4-FFF2-40B4-BE49-F238E27FC236}">
                  <a16:creationId xmlns:a16="http://schemas.microsoft.com/office/drawing/2014/main" id="{25324DC4-AAEA-4639-9297-4294189F3975}"/>
                </a:ext>
              </a:extLst>
            </p:cNvPr>
            <p:cNvGrpSpPr>
              <a:grpSpLocks/>
            </p:cNvGrpSpPr>
            <p:nvPr/>
          </p:nvGrpSpPr>
          <p:grpSpPr bwMode="auto">
            <a:xfrm>
              <a:off x="9071422" y="2752279"/>
              <a:ext cx="1154946" cy="1155700"/>
              <a:chOff x="0" y="0"/>
              <a:chExt cx="1155700" cy="1155698"/>
            </a:xfrm>
            <a:solidFill>
              <a:schemeClr val="bg1">
                <a:lumMod val="65000"/>
              </a:schemeClr>
            </a:solidFill>
          </p:grpSpPr>
          <p:sp>
            <p:nvSpPr>
              <p:cNvPr id="24" name="Oval 33">
                <a:extLst>
                  <a:ext uri="{FF2B5EF4-FFF2-40B4-BE49-F238E27FC236}">
                    <a16:creationId xmlns:a16="http://schemas.microsoft.com/office/drawing/2014/main" id="{C8E740B0-1263-46A3-9B71-72F029A89094}"/>
                  </a:ext>
                </a:extLst>
              </p:cNvPr>
              <p:cNvSpPr>
                <a:spLocks noChangeArrowheads="1"/>
              </p:cNvSpPr>
              <p:nvPr/>
            </p:nvSpPr>
            <p:spPr bwMode="auto">
              <a:xfrm>
                <a:off x="0" y="0"/>
                <a:ext cx="1155700" cy="1155698"/>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5" name="Freeform 36">
                <a:extLst>
                  <a:ext uri="{FF2B5EF4-FFF2-40B4-BE49-F238E27FC236}">
                    <a16:creationId xmlns:a16="http://schemas.microsoft.com/office/drawing/2014/main" id="{FFB23976-82F5-48AA-BFC7-2EE0F91DB6F5}"/>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43">
              <a:extLst>
                <a:ext uri="{FF2B5EF4-FFF2-40B4-BE49-F238E27FC236}">
                  <a16:creationId xmlns:a16="http://schemas.microsoft.com/office/drawing/2014/main" id="{E57D87C2-23B0-40D4-BB29-152BE8D72CB0}"/>
                </a:ext>
              </a:extLst>
            </p:cNvPr>
            <p:cNvGrpSpPr>
              <a:grpSpLocks/>
            </p:cNvGrpSpPr>
            <p:nvPr/>
          </p:nvGrpSpPr>
          <p:grpSpPr bwMode="auto">
            <a:xfrm>
              <a:off x="9119013" y="4325490"/>
              <a:ext cx="1153362" cy="1155700"/>
              <a:chOff x="0" y="0"/>
              <a:chExt cx="1154113" cy="1155698"/>
            </a:xfrm>
            <a:solidFill>
              <a:schemeClr val="bg1">
                <a:lumMod val="65000"/>
              </a:schemeClr>
            </a:solidFill>
          </p:grpSpPr>
          <p:sp>
            <p:nvSpPr>
              <p:cNvPr id="22" name="Oval 32">
                <a:extLst>
                  <a:ext uri="{FF2B5EF4-FFF2-40B4-BE49-F238E27FC236}">
                    <a16:creationId xmlns:a16="http://schemas.microsoft.com/office/drawing/2014/main" id="{2914EB66-543B-4450-975E-590EBFF41B8A}"/>
                  </a:ext>
                </a:extLst>
              </p:cNvPr>
              <p:cNvSpPr>
                <a:spLocks noChangeArrowheads="1"/>
              </p:cNvSpPr>
              <p:nvPr/>
            </p:nvSpPr>
            <p:spPr bwMode="auto">
              <a:xfrm>
                <a:off x="0" y="0"/>
                <a:ext cx="1154113" cy="1155698"/>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3" name="Freeform 37">
                <a:extLst>
                  <a:ext uri="{FF2B5EF4-FFF2-40B4-BE49-F238E27FC236}">
                    <a16:creationId xmlns:a16="http://schemas.microsoft.com/office/drawing/2014/main" id="{343C4DF5-0393-4EA8-B064-90ACEC5F73BA}"/>
                  </a:ext>
                </a:extLst>
              </p:cNvPr>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 name="TextBox 46">
              <a:extLst>
                <a:ext uri="{FF2B5EF4-FFF2-40B4-BE49-F238E27FC236}">
                  <a16:creationId xmlns:a16="http://schemas.microsoft.com/office/drawing/2014/main" id="{7FDEB8C0-0558-4807-AF48-D3DC7E6EECD6}"/>
                </a:ext>
              </a:extLst>
            </p:cNvPr>
            <p:cNvSpPr txBox="1">
              <a:spLocks noChangeArrowheads="1"/>
            </p:cNvSpPr>
            <p:nvPr/>
          </p:nvSpPr>
          <p:spPr bwMode="auto">
            <a:xfrm>
              <a:off x="2790597" y="1599754"/>
              <a:ext cx="1757806"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bg1">
                      <a:lumMod val="50000"/>
                    </a:schemeClr>
                  </a:solidFill>
                  <a:latin typeface="微软雅黑" pitchFamily="34" charset="-122"/>
                </a:rPr>
                <a:t>添加标题</a:t>
              </a:r>
              <a:endParaRPr lang="en-US" altLang="zh-CN" b="1" dirty="0">
                <a:solidFill>
                  <a:schemeClr val="bg1">
                    <a:lumMod val="50000"/>
                  </a:schemeClr>
                </a:solidFill>
                <a:latin typeface="微软雅黑" pitchFamily="34" charset="-122"/>
              </a:endParaRPr>
            </a:p>
          </p:txBody>
        </p:sp>
        <p:sp>
          <p:nvSpPr>
            <p:cNvPr id="15" name="TextBox 47">
              <a:extLst>
                <a:ext uri="{FF2B5EF4-FFF2-40B4-BE49-F238E27FC236}">
                  <a16:creationId xmlns:a16="http://schemas.microsoft.com/office/drawing/2014/main" id="{C3A821A8-B5DC-4042-85EF-DFDC3A39E13A}"/>
                </a:ext>
              </a:extLst>
            </p:cNvPr>
            <p:cNvSpPr txBox="1">
              <a:spLocks noChangeArrowheads="1"/>
            </p:cNvSpPr>
            <p:nvPr/>
          </p:nvSpPr>
          <p:spPr bwMode="auto">
            <a:xfrm>
              <a:off x="2714448" y="2236112"/>
              <a:ext cx="2590699"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16" name="TextBox 48">
              <a:extLst>
                <a:ext uri="{FF2B5EF4-FFF2-40B4-BE49-F238E27FC236}">
                  <a16:creationId xmlns:a16="http://schemas.microsoft.com/office/drawing/2014/main" id="{A96C0A54-7E50-4320-8BF4-97C7C382F7B7}"/>
                </a:ext>
              </a:extLst>
            </p:cNvPr>
            <p:cNvSpPr txBox="1">
              <a:spLocks noChangeArrowheads="1"/>
            </p:cNvSpPr>
            <p:nvPr/>
          </p:nvSpPr>
          <p:spPr bwMode="auto">
            <a:xfrm>
              <a:off x="7193042" y="1599754"/>
              <a:ext cx="1759393"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17" name="TextBox 49">
              <a:extLst>
                <a:ext uri="{FF2B5EF4-FFF2-40B4-BE49-F238E27FC236}">
                  <a16:creationId xmlns:a16="http://schemas.microsoft.com/office/drawing/2014/main" id="{6F95BC4F-E7BD-4B53-9653-653F6CACCE66}"/>
                </a:ext>
              </a:extLst>
            </p:cNvPr>
            <p:cNvSpPr txBox="1">
              <a:spLocks noChangeArrowheads="1"/>
            </p:cNvSpPr>
            <p:nvPr/>
          </p:nvSpPr>
          <p:spPr bwMode="auto">
            <a:xfrm>
              <a:off x="6456920" y="2236112"/>
              <a:ext cx="2590701"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18" name="TextBox 50">
              <a:extLst>
                <a:ext uri="{FF2B5EF4-FFF2-40B4-BE49-F238E27FC236}">
                  <a16:creationId xmlns:a16="http://schemas.microsoft.com/office/drawing/2014/main" id="{D76144CF-5CC2-4DC1-BD3E-09B14F8120AA}"/>
                </a:ext>
              </a:extLst>
            </p:cNvPr>
            <p:cNvSpPr txBox="1">
              <a:spLocks noChangeArrowheads="1"/>
            </p:cNvSpPr>
            <p:nvPr/>
          </p:nvSpPr>
          <p:spPr bwMode="auto">
            <a:xfrm>
              <a:off x="2790597" y="6174931"/>
              <a:ext cx="1757806"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19" name="TextBox 51">
              <a:extLst>
                <a:ext uri="{FF2B5EF4-FFF2-40B4-BE49-F238E27FC236}">
                  <a16:creationId xmlns:a16="http://schemas.microsoft.com/office/drawing/2014/main" id="{D5AA4D88-20CC-47D3-9F06-D355EEEFCD92}"/>
                </a:ext>
              </a:extLst>
            </p:cNvPr>
            <p:cNvSpPr txBox="1">
              <a:spLocks noChangeArrowheads="1"/>
            </p:cNvSpPr>
            <p:nvPr/>
          </p:nvSpPr>
          <p:spPr bwMode="auto">
            <a:xfrm>
              <a:off x="2714448" y="5023762"/>
              <a:ext cx="2590699"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20" name="TextBox 52">
              <a:extLst>
                <a:ext uri="{FF2B5EF4-FFF2-40B4-BE49-F238E27FC236}">
                  <a16:creationId xmlns:a16="http://schemas.microsoft.com/office/drawing/2014/main" id="{FDD04E08-9EE5-4D0E-8539-B19553BF5399}"/>
                </a:ext>
              </a:extLst>
            </p:cNvPr>
            <p:cNvSpPr txBox="1">
              <a:spLocks noChangeArrowheads="1"/>
            </p:cNvSpPr>
            <p:nvPr/>
          </p:nvSpPr>
          <p:spPr bwMode="auto">
            <a:xfrm>
              <a:off x="7193042" y="6174931"/>
              <a:ext cx="1759393"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21" name="TextBox 53">
              <a:extLst>
                <a:ext uri="{FF2B5EF4-FFF2-40B4-BE49-F238E27FC236}">
                  <a16:creationId xmlns:a16="http://schemas.microsoft.com/office/drawing/2014/main" id="{59D25991-D106-49EB-8B58-DA1CE3FD446E}"/>
                </a:ext>
              </a:extLst>
            </p:cNvPr>
            <p:cNvSpPr txBox="1">
              <a:spLocks noChangeArrowheads="1"/>
            </p:cNvSpPr>
            <p:nvPr/>
          </p:nvSpPr>
          <p:spPr bwMode="auto">
            <a:xfrm>
              <a:off x="6456920" y="5023762"/>
              <a:ext cx="2590701"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grpSp>
    </p:spTree>
    <p:extLst>
      <p:ext uri="{BB962C8B-B14F-4D97-AF65-F5344CB8AC3E}">
        <p14:creationId xmlns:p14="http://schemas.microsoft.com/office/powerpoint/2010/main" val="38914924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id="{32C8FE44-17C2-48E0-AB90-05D0533DDCD7}"/>
              </a:ext>
            </a:extLst>
          </p:cNvPr>
          <p:cNvGrpSpPr/>
          <p:nvPr/>
        </p:nvGrpSpPr>
        <p:grpSpPr>
          <a:xfrm>
            <a:off x="700724" y="2324813"/>
            <a:ext cx="11001818" cy="3849519"/>
            <a:chOff x="1079559" y="1806559"/>
            <a:chExt cx="8000893" cy="2799501"/>
          </a:xfrm>
        </p:grpSpPr>
        <p:grpSp>
          <p:nvGrpSpPr>
            <p:cNvPr id="4" name="Группа 2">
              <a:extLst>
                <a:ext uri="{FF2B5EF4-FFF2-40B4-BE49-F238E27FC236}">
                  <a16:creationId xmlns:a16="http://schemas.microsoft.com/office/drawing/2014/main" id="{619AC7A3-B4CA-4E29-A710-668C8300076D}"/>
                </a:ext>
              </a:extLst>
            </p:cNvPr>
            <p:cNvGrpSpPr/>
            <p:nvPr/>
          </p:nvGrpSpPr>
          <p:grpSpPr>
            <a:xfrm>
              <a:off x="1079559" y="2836064"/>
              <a:ext cx="2400268" cy="1769996"/>
              <a:chOff x="971603" y="2553166"/>
              <a:chExt cx="2160241" cy="1593440"/>
            </a:xfrm>
          </p:grpSpPr>
          <p:sp>
            <p:nvSpPr>
              <p:cNvPr id="21" name="TextBox 3">
                <a:extLst>
                  <a:ext uri="{FF2B5EF4-FFF2-40B4-BE49-F238E27FC236}">
                    <a16:creationId xmlns:a16="http://schemas.microsoft.com/office/drawing/2014/main" id="{AE08E35E-CED4-470A-8CF6-64EEE72D624B}"/>
                  </a:ext>
                </a:extLst>
              </p:cNvPr>
              <p:cNvSpPr txBox="1"/>
              <p:nvPr/>
            </p:nvSpPr>
            <p:spPr>
              <a:xfrm>
                <a:off x="971603" y="2922498"/>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4">
                <a:extLst>
                  <a:ext uri="{FF2B5EF4-FFF2-40B4-BE49-F238E27FC236}">
                    <a16:creationId xmlns:a16="http://schemas.microsoft.com/office/drawing/2014/main" id="{A95A4BCE-351B-4D6F-BF18-7AAB8E58C8B9}"/>
                  </a:ext>
                </a:extLst>
              </p:cNvPr>
              <p:cNvSpPr txBox="1"/>
              <p:nvPr/>
            </p:nvSpPr>
            <p:spPr>
              <a:xfrm>
                <a:off x="1509941" y="2553166"/>
                <a:ext cx="1027359"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Группа 5">
              <a:extLst>
                <a:ext uri="{FF2B5EF4-FFF2-40B4-BE49-F238E27FC236}">
                  <a16:creationId xmlns:a16="http://schemas.microsoft.com/office/drawing/2014/main" id="{176C506C-2000-4B8A-A703-9548B4B1A7C4}"/>
                </a:ext>
              </a:extLst>
            </p:cNvPr>
            <p:cNvGrpSpPr/>
            <p:nvPr/>
          </p:nvGrpSpPr>
          <p:grpSpPr>
            <a:xfrm>
              <a:off x="3879870" y="2836063"/>
              <a:ext cx="2400268" cy="1769994"/>
              <a:chOff x="3491883" y="2553166"/>
              <a:chExt cx="2160241" cy="1593439"/>
            </a:xfrm>
          </p:grpSpPr>
          <p:sp>
            <p:nvSpPr>
              <p:cNvPr id="19" name="TextBox 6">
                <a:extLst>
                  <a:ext uri="{FF2B5EF4-FFF2-40B4-BE49-F238E27FC236}">
                    <a16:creationId xmlns:a16="http://schemas.microsoft.com/office/drawing/2014/main" id="{DD1AE511-94BA-4BDE-8D57-12F729D9567C}"/>
                  </a:ext>
                </a:extLst>
              </p:cNvPr>
              <p:cNvSpPr txBox="1"/>
              <p:nvPr/>
            </p:nvSpPr>
            <p:spPr>
              <a:xfrm>
                <a:off x="3491883" y="2922497"/>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7">
                <a:extLst>
                  <a:ext uri="{FF2B5EF4-FFF2-40B4-BE49-F238E27FC236}">
                    <a16:creationId xmlns:a16="http://schemas.microsoft.com/office/drawing/2014/main" id="{CD153F74-DCC9-42D1-8692-687D53EA3C7B}"/>
                  </a:ext>
                </a:extLst>
              </p:cNvPr>
              <p:cNvSpPr txBox="1"/>
              <p:nvPr/>
            </p:nvSpPr>
            <p:spPr>
              <a:xfrm>
                <a:off x="4030222" y="2553166"/>
                <a:ext cx="1027358"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Группа 8">
              <a:extLst>
                <a:ext uri="{FF2B5EF4-FFF2-40B4-BE49-F238E27FC236}">
                  <a16:creationId xmlns:a16="http://schemas.microsoft.com/office/drawing/2014/main" id="{9B4CF55B-9C27-4453-A2F0-F13B3AA5470E}"/>
                </a:ext>
              </a:extLst>
            </p:cNvPr>
            <p:cNvGrpSpPr/>
            <p:nvPr/>
          </p:nvGrpSpPr>
          <p:grpSpPr>
            <a:xfrm>
              <a:off x="6680184" y="2836062"/>
              <a:ext cx="2400268" cy="1769995"/>
              <a:chOff x="6012163" y="2553166"/>
              <a:chExt cx="2160241" cy="1593440"/>
            </a:xfrm>
          </p:grpSpPr>
          <p:sp>
            <p:nvSpPr>
              <p:cNvPr id="17" name="TextBox 9">
                <a:extLst>
                  <a:ext uri="{FF2B5EF4-FFF2-40B4-BE49-F238E27FC236}">
                    <a16:creationId xmlns:a16="http://schemas.microsoft.com/office/drawing/2014/main" id="{381CFBAA-D9AF-4F32-AB85-F0B7D3C74F77}"/>
                  </a:ext>
                </a:extLst>
              </p:cNvPr>
              <p:cNvSpPr txBox="1"/>
              <p:nvPr/>
            </p:nvSpPr>
            <p:spPr>
              <a:xfrm>
                <a:off x="6012163" y="2922498"/>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0">
                <a:extLst>
                  <a:ext uri="{FF2B5EF4-FFF2-40B4-BE49-F238E27FC236}">
                    <a16:creationId xmlns:a16="http://schemas.microsoft.com/office/drawing/2014/main" id="{6F167050-BA1D-45D2-9DC8-B794A05C1D4E}"/>
                  </a:ext>
                </a:extLst>
              </p:cNvPr>
              <p:cNvSpPr txBox="1"/>
              <p:nvPr/>
            </p:nvSpPr>
            <p:spPr>
              <a:xfrm>
                <a:off x="6550502" y="2553166"/>
                <a:ext cx="1027358"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8" name="Овал 12">
              <a:extLst>
                <a:ext uri="{FF2B5EF4-FFF2-40B4-BE49-F238E27FC236}">
                  <a16:creationId xmlns:a16="http://schemas.microsoft.com/office/drawing/2014/main" id="{8AA9ED15-26B9-4F80-B25D-B42AB514882D}"/>
                </a:ext>
              </a:extLst>
            </p:cNvPr>
            <p:cNvSpPr/>
            <p:nvPr/>
          </p:nvSpPr>
          <p:spPr>
            <a:xfrm>
              <a:off x="180129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Овал 15">
              <a:extLst>
                <a:ext uri="{FF2B5EF4-FFF2-40B4-BE49-F238E27FC236}">
                  <a16:creationId xmlns:a16="http://schemas.microsoft.com/office/drawing/2014/main" id="{9E550A45-85DC-426B-A50E-6175000C4C04}"/>
                </a:ext>
              </a:extLst>
            </p:cNvPr>
            <p:cNvSpPr/>
            <p:nvPr/>
          </p:nvSpPr>
          <p:spPr>
            <a:xfrm>
              <a:off x="460160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Овал 18">
              <a:extLst>
                <a:ext uri="{FF2B5EF4-FFF2-40B4-BE49-F238E27FC236}">
                  <a16:creationId xmlns:a16="http://schemas.microsoft.com/office/drawing/2014/main" id="{E358BC52-9644-48A5-BCA5-3382F4F92198}"/>
                </a:ext>
              </a:extLst>
            </p:cNvPr>
            <p:cNvSpPr/>
            <p:nvPr/>
          </p:nvSpPr>
          <p:spPr>
            <a:xfrm>
              <a:off x="740191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33">
              <a:extLst>
                <a:ext uri="{FF2B5EF4-FFF2-40B4-BE49-F238E27FC236}">
                  <a16:creationId xmlns:a16="http://schemas.microsoft.com/office/drawing/2014/main" id="{05A71750-83DB-4823-9C83-7C43272D58B4}"/>
                </a:ext>
              </a:extLst>
            </p:cNvPr>
            <p:cNvSpPr>
              <a:spLocks/>
            </p:cNvSpPr>
            <p:nvPr/>
          </p:nvSpPr>
          <p:spPr bwMode="auto">
            <a:xfrm>
              <a:off x="2063062" y="2066019"/>
              <a:ext cx="436563" cy="440921"/>
            </a:xfrm>
            <a:custGeom>
              <a:avLst/>
              <a:gdLst>
                <a:gd name="T0" fmla="*/ 946 w 972"/>
                <a:gd name="T1" fmla="*/ 749 h 982"/>
                <a:gd name="T2" fmla="*/ 725 w 972"/>
                <a:gd name="T3" fmla="*/ 636 h 982"/>
                <a:gd name="T4" fmla="*/ 607 w 972"/>
                <a:gd name="T5" fmla="*/ 583 h 982"/>
                <a:gd name="T6" fmla="*/ 606 w 972"/>
                <a:gd name="T7" fmla="*/ 491 h 982"/>
                <a:gd name="T8" fmla="*/ 653 w 972"/>
                <a:gd name="T9" fmla="*/ 377 h 982"/>
                <a:gd name="T10" fmla="*/ 700 w 972"/>
                <a:gd name="T11" fmla="*/ 323 h 982"/>
                <a:gd name="T12" fmla="*/ 669 w 972"/>
                <a:gd name="T13" fmla="*/ 252 h 982"/>
                <a:gd name="T14" fmla="*/ 677 w 972"/>
                <a:gd name="T15" fmla="*/ 151 h 982"/>
                <a:gd name="T16" fmla="*/ 486 w 972"/>
                <a:gd name="T17" fmla="*/ 0 h 982"/>
                <a:gd name="T18" fmla="*/ 295 w 972"/>
                <a:gd name="T19" fmla="*/ 151 h 982"/>
                <a:gd name="T20" fmla="*/ 302 w 972"/>
                <a:gd name="T21" fmla="*/ 252 h 982"/>
                <a:gd name="T22" fmla="*/ 272 w 972"/>
                <a:gd name="T23" fmla="*/ 323 h 982"/>
                <a:gd name="T24" fmla="*/ 319 w 972"/>
                <a:gd name="T25" fmla="*/ 377 h 982"/>
                <a:gd name="T26" fmla="*/ 366 w 972"/>
                <a:gd name="T27" fmla="*/ 491 h 982"/>
                <a:gd name="T28" fmla="*/ 365 w 972"/>
                <a:gd name="T29" fmla="*/ 583 h 982"/>
                <a:gd name="T30" fmla="*/ 247 w 972"/>
                <a:gd name="T31" fmla="*/ 636 h 982"/>
                <a:gd name="T32" fmla="*/ 26 w 972"/>
                <a:gd name="T33" fmla="*/ 749 h 982"/>
                <a:gd name="T34" fmla="*/ 8 w 972"/>
                <a:gd name="T35" fmla="*/ 982 h 982"/>
                <a:gd name="T36" fmla="*/ 964 w 972"/>
                <a:gd name="T37" fmla="*/ 982 h 982"/>
                <a:gd name="T38" fmla="*/ 946 w 972"/>
                <a:gd name="T39" fmla="*/ 749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2" h="982">
                  <a:moveTo>
                    <a:pt x="946" y="749"/>
                  </a:moveTo>
                  <a:cubicBezTo>
                    <a:pt x="917" y="704"/>
                    <a:pt x="821" y="676"/>
                    <a:pt x="725" y="636"/>
                  </a:cubicBezTo>
                  <a:cubicBezTo>
                    <a:pt x="629" y="597"/>
                    <a:pt x="607" y="583"/>
                    <a:pt x="607" y="583"/>
                  </a:cubicBezTo>
                  <a:cubicBezTo>
                    <a:pt x="606" y="491"/>
                    <a:pt x="606" y="491"/>
                    <a:pt x="606" y="491"/>
                  </a:cubicBezTo>
                  <a:cubicBezTo>
                    <a:pt x="606" y="491"/>
                    <a:pt x="642" y="464"/>
                    <a:pt x="653" y="377"/>
                  </a:cubicBezTo>
                  <a:cubicBezTo>
                    <a:pt x="675" y="384"/>
                    <a:pt x="699" y="344"/>
                    <a:pt x="700" y="323"/>
                  </a:cubicBezTo>
                  <a:cubicBezTo>
                    <a:pt x="701" y="302"/>
                    <a:pt x="697" y="246"/>
                    <a:pt x="669" y="252"/>
                  </a:cubicBezTo>
                  <a:cubicBezTo>
                    <a:pt x="675" y="210"/>
                    <a:pt x="679" y="172"/>
                    <a:pt x="677" y="151"/>
                  </a:cubicBezTo>
                  <a:cubicBezTo>
                    <a:pt x="670" y="78"/>
                    <a:pt x="597" y="0"/>
                    <a:pt x="486" y="0"/>
                  </a:cubicBezTo>
                  <a:cubicBezTo>
                    <a:pt x="374" y="0"/>
                    <a:pt x="302" y="78"/>
                    <a:pt x="295" y="151"/>
                  </a:cubicBezTo>
                  <a:cubicBezTo>
                    <a:pt x="293" y="172"/>
                    <a:pt x="297" y="210"/>
                    <a:pt x="302" y="252"/>
                  </a:cubicBezTo>
                  <a:cubicBezTo>
                    <a:pt x="275" y="246"/>
                    <a:pt x="271" y="302"/>
                    <a:pt x="272" y="323"/>
                  </a:cubicBezTo>
                  <a:cubicBezTo>
                    <a:pt x="273" y="344"/>
                    <a:pt x="297" y="384"/>
                    <a:pt x="319" y="377"/>
                  </a:cubicBezTo>
                  <a:cubicBezTo>
                    <a:pt x="330" y="464"/>
                    <a:pt x="366" y="491"/>
                    <a:pt x="366" y="491"/>
                  </a:cubicBezTo>
                  <a:cubicBezTo>
                    <a:pt x="365" y="583"/>
                    <a:pt x="365" y="583"/>
                    <a:pt x="365" y="583"/>
                  </a:cubicBezTo>
                  <a:cubicBezTo>
                    <a:pt x="365" y="583"/>
                    <a:pt x="342" y="597"/>
                    <a:pt x="247" y="636"/>
                  </a:cubicBezTo>
                  <a:cubicBezTo>
                    <a:pt x="151" y="676"/>
                    <a:pt x="55" y="704"/>
                    <a:pt x="26" y="749"/>
                  </a:cubicBezTo>
                  <a:cubicBezTo>
                    <a:pt x="0" y="789"/>
                    <a:pt x="8" y="982"/>
                    <a:pt x="8" y="982"/>
                  </a:cubicBezTo>
                  <a:cubicBezTo>
                    <a:pt x="964" y="982"/>
                    <a:pt x="964" y="982"/>
                    <a:pt x="964" y="982"/>
                  </a:cubicBezTo>
                  <a:cubicBezTo>
                    <a:pt x="964" y="982"/>
                    <a:pt x="972" y="789"/>
                    <a:pt x="946" y="749"/>
                  </a:cubicBez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17">
              <a:extLst>
                <a:ext uri="{FF2B5EF4-FFF2-40B4-BE49-F238E27FC236}">
                  <a16:creationId xmlns:a16="http://schemas.microsoft.com/office/drawing/2014/main" id="{1D30AF6F-91A6-4C94-9164-8175E02BCC6B}"/>
                </a:ext>
              </a:extLst>
            </p:cNvPr>
            <p:cNvGrpSpPr/>
            <p:nvPr/>
          </p:nvGrpSpPr>
          <p:grpSpPr>
            <a:xfrm>
              <a:off x="4867039" y="2074460"/>
              <a:ext cx="432806" cy="432478"/>
              <a:chOff x="9525" y="-1587"/>
              <a:chExt cx="2097088" cy="2095500"/>
            </a:xfrm>
            <a:solidFill>
              <a:schemeClr val="bg1"/>
            </a:solidFill>
          </p:grpSpPr>
          <p:sp>
            <p:nvSpPr>
              <p:cNvPr id="14" name="Freeform 5">
                <a:extLst>
                  <a:ext uri="{FF2B5EF4-FFF2-40B4-BE49-F238E27FC236}">
                    <a16:creationId xmlns:a16="http://schemas.microsoft.com/office/drawing/2014/main" id="{44AA9189-E225-4529-B42F-34BE746C7FF3}"/>
                  </a:ext>
                </a:extLst>
              </p:cNvPr>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6">
                <a:extLst>
                  <a:ext uri="{FF2B5EF4-FFF2-40B4-BE49-F238E27FC236}">
                    <a16:creationId xmlns:a16="http://schemas.microsoft.com/office/drawing/2014/main" id="{B9858303-33E2-48EF-A552-7E6AFF0CDBA1}"/>
                  </a:ext>
                </a:extLst>
              </p:cNvPr>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7">
                <a:extLst>
                  <a:ext uri="{FF2B5EF4-FFF2-40B4-BE49-F238E27FC236}">
                    <a16:creationId xmlns:a16="http://schemas.microsoft.com/office/drawing/2014/main" id="{C31A563C-8207-4A6B-9943-F30CF4702FEC}"/>
                  </a:ext>
                </a:extLst>
              </p:cNvPr>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Freeform 11">
              <a:extLst>
                <a:ext uri="{FF2B5EF4-FFF2-40B4-BE49-F238E27FC236}">
                  <a16:creationId xmlns:a16="http://schemas.microsoft.com/office/drawing/2014/main" id="{01627FA3-0128-4981-AFA7-C22B89F9ECC7}"/>
                </a:ext>
              </a:extLst>
            </p:cNvPr>
            <p:cNvSpPr>
              <a:spLocks noEditPoints="1"/>
            </p:cNvSpPr>
            <p:nvPr/>
          </p:nvSpPr>
          <p:spPr bwMode="auto">
            <a:xfrm>
              <a:off x="7658579" y="2089878"/>
              <a:ext cx="402839" cy="401642"/>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12138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grpSp>
        <p:nvGrpSpPr>
          <p:cNvPr id="3" name="组合 2">
            <a:extLst>
              <a:ext uri="{FF2B5EF4-FFF2-40B4-BE49-F238E27FC236}">
                <a16:creationId xmlns:a16="http://schemas.microsoft.com/office/drawing/2014/main" id="{B50B8DE1-F030-46D2-825F-49C03EAC86CD}"/>
              </a:ext>
            </a:extLst>
          </p:cNvPr>
          <p:cNvGrpSpPr/>
          <p:nvPr/>
        </p:nvGrpSpPr>
        <p:grpSpPr>
          <a:xfrm>
            <a:off x="1188846" y="2021861"/>
            <a:ext cx="5228998" cy="3772902"/>
            <a:chOff x="1103784" y="1939848"/>
            <a:chExt cx="3256911" cy="4397745"/>
          </a:xfrm>
        </p:grpSpPr>
        <p:sp>
          <p:nvSpPr>
            <p:cNvPr id="4" name="矩形 3">
              <a:extLst>
                <a:ext uri="{FF2B5EF4-FFF2-40B4-BE49-F238E27FC236}">
                  <a16:creationId xmlns:a16="http://schemas.microsoft.com/office/drawing/2014/main" id="{7E3C2B1D-0669-48A8-8C44-8C2350A09127}"/>
                </a:ext>
              </a:extLst>
            </p:cNvPr>
            <p:cNvSpPr>
              <a:spLocks noChangeArrowheads="1"/>
            </p:cNvSpPr>
            <p:nvPr/>
          </p:nvSpPr>
          <p:spPr bwMode="auto">
            <a:xfrm>
              <a:off x="1378871" y="4887112"/>
              <a:ext cx="2706737" cy="4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spcBef>
                  <a:spcPct val="0"/>
                </a:spcBef>
                <a:buFontTx/>
                <a:buNone/>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5" name="矩形 22">
              <a:extLst>
                <a:ext uri="{FF2B5EF4-FFF2-40B4-BE49-F238E27FC236}">
                  <a16:creationId xmlns:a16="http://schemas.microsoft.com/office/drawing/2014/main" id="{1F952A5F-FB36-4A40-B7D2-AB08CF05277D}"/>
                </a:ext>
              </a:extLst>
            </p:cNvPr>
            <p:cNvSpPr>
              <a:spLocks noChangeArrowheads="1"/>
            </p:cNvSpPr>
            <p:nvPr/>
          </p:nvSpPr>
          <p:spPr bwMode="auto">
            <a:xfrm>
              <a:off x="1103784" y="5436037"/>
              <a:ext cx="3256911"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20000"/>
                </a:lnSpc>
                <a:spcBef>
                  <a:spcPct val="0"/>
                </a:spcBef>
                <a:buFontTx/>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a:p>
              <a:pPr algn="ctr">
                <a:lnSpc>
                  <a:spcPct val="120000"/>
                </a:lnSpc>
                <a:spcBef>
                  <a:spcPct val="0"/>
                </a:spcBef>
                <a:buFontTx/>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p:txBody>
        </p:sp>
        <p:sp>
          <p:nvSpPr>
            <p:cNvPr id="6" name="矩形 5">
              <a:extLst>
                <a:ext uri="{FF2B5EF4-FFF2-40B4-BE49-F238E27FC236}">
                  <a16:creationId xmlns:a16="http://schemas.microsoft.com/office/drawing/2014/main" id="{ACDB3E81-6B70-4E5C-B07C-4B4A12ED5021}"/>
                </a:ext>
              </a:extLst>
            </p:cNvPr>
            <p:cNvSpPr/>
            <p:nvPr/>
          </p:nvSpPr>
          <p:spPr>
            <a:xfrm>
              <a:off x="1103784" y="1939848"/>
              <a:ext cx="3256911" cy="2804748"/>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endParaRPr>
            </a:p>
          </p:txBody>
        </p:sp>
      </p:grpSp>
      <p:grpSp>
        <p:nvGrpSpPr>
          <p:cNvPr id="8" name="Group 7">
            <a:extLst>
              <a:ext uri="{FF2B5EF4-FFF2-40B4-BE49-F238E27FC236}">
                <a16:creationId xmlns:a16="http://schemas.microsoft.com/office/drawing/2014/main" id="{4FEC6638-4811-4150-BAD7-AF6F0A9165A2}"/>
              </a:ext>
            </a:extLst>
          </p:cNvPr>
          <p:cNvGrpSpPr/>
          <p:nvPr/>
        </p:nvGrpSpPr>
        <p:grpSpPr>
          <a:xfrm flipH="1">
            <a:off x="6615550" y="2021861"/>
            <a:ext cx="4535050" cy="3772902"/>
            <a:chOff x="7845714" y="1736884"/>
            <a:chExt cx="3501814" cy="1942035"/>
          </a:xfrm>
        </p:grpSpPr>
        <p:grpSp>
          <p:nvGrpSpPr>
            <p:cNvPr id="9" name="Group 35">
              <a:extLst>
                <a:ext uri="{FF2B5EF4-FFF2-40B4-BE49-F238E27FC236}">
                  <a16:creationId xmlns:a16="http://schemas.microsoft.com/office/drawing/2014/main" id="{0DAD8BA4-A53C-4A1F-A6F7-4D3632AF6612}"/>
                </a:ext>
              </a:extLst>
            </p:cNvPr>
            <p:cNvGrpSpPr/>
            <p:nvPr/>
          </p:nvGrpSpPr>
          <p:grpSpPr>
            <a:xfrm>
              <a:off x="7845714" y="1736884"/>
              <a:ext cx="3501814" cy="1942035"/>
              <a:chOff x="7541909" y="1631854"/>
              <a:chExt cx="4046955" cy="1942035"/>
            </a:xfrm>
          </p:grpSpPr>
          <p:sp>
            <p:nvSpPr>
              <p:cNvPr id="11" name="Rectangle 29">
                <a:extLst>
                  <a:ext uri="{FF2B5EF4-FFF2-40B4-BE49-F238E27FC236}">
                    <a16:creationId xmlns:a16="http://schemas.microsoft.com/office/drawing/2014/main" id="{1FDFF532-34FF-4343-895F-94DC4970C447}"/>
                  </a:ext>
                </a:extLst>
              </p:cNvPr>
              <p:cNvSpPr/>
              <p:nvPr/>
            </p:nvSpPr>
            <p:spPr>
              <a:xfrm>
                <a:off x="7541909" y="1631854"/>
                <a:ext cx="4046955" cy="1942035"/>
              </a:xfrm>
              <a:prstGeom prst="rect">
                <a:avLst/>
              </a:prstGeom>
              <a:noFill/>
              <a:ln w="28575">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33">
                <a:extLst>
                  <a:ext uri="{FF2B5EF4-FFF2-40B4-BE49-F238E27FC236}">
                    <a16:creationId xmlns:a16="http://schemas.microsoft.com/office/drawing/2014/main" id="{21C7C52E-4602-4B0A-BFF0-17E51B594C1E}"/>
                  </a:ext>
                </a:extLst>
              </p:cNvPr>
              <p:cNvSpPr/>
              <p:nvPr/>
            </p:nvSpPr>
            <p:spPr>
              <a:xfrm>
                <a:off x="7541909" y="1631854"/>
                <a:ext cx="4046955" cy="435299"/>
              </a:xfrm>
              <a:prstGeom prst="rect">
                <a:avLst/>
              </a:prstGeom>
              <a:gradFill>
                <a:gsLst>
                  <a:gs pos="0">
                    <a:srgbClr val="1A88D3"/>
                  </a:gs>
                  <a:gs pos="100000">
                    <a:srgbClr val="21B2AD"/>
                  </a:gs>
                </a:gsLst>
                <a:lin ang="2700000" scaled="0"/>
              </a:gradFill>
              <a:ln>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34">
              <a:extLst>
                <a:ext uri="{FF2B5EF4-FFF2-40B4-BE49-F238E27FC236}">
                  <a16:creationId xmlns:a16="http://schemas.microsoft.com/office/drawing/2014/main" id="{A1E74895-C7C8-448D-843E-0C81E9B0EC92}"/>
                </a:ext>
              </a:extLst>
            </p:cNvPr>
            <p:cNvSpPr/>
            <p:nvPr/>
          </p:nvSpPr>
          <p:spPr>
            <a:xfrm>
              <a:off x="7978104" y="2409023"/>
              <a:ext cx="3255836" cy="998062"/>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4149034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sp>
        <p:nvSpPr>
          <p:cNvPr id="3" name="椭圆 2">
            <a:extLst>
              <a:ext uri="{FF2B5EF4-FFF2-40B4-BE49-F238E27FC236}">
                <a16:creationId xmlns:a16="http://schemas.microsoft.com/office/drawing/2014/main" id="{FA8DE6ED-81A7-4929-AD01-08BB3AADC9AF}"/>
              </a:ext>
            </a:extLst>
          </p:cNvPr>
          <p:cNvSpPr/>
          <p:nvPr/>
        </p:nvSpPr>
        <p:spPr>
          <a:xfrm>
            <a:off x="5036335" y="2870581"/>
            <a:ext cx="2382671" cy="2383533"/>
          </a:xfrm>
          <a:prstGeom prst="ellipse">
            <a:avLst/>
          </a:prstGeom>
          <a:noFill/>
          <a:ln w="76200">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050" dirty="0">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F5BA81B9-A0BC-4968-B2BE-63E9E36575F0}"/>
              </a:ext>
            </a:extLst>
          </p:cNvPr>
          <p:cNvCxnSpPr/>
          <p:nvPr/>
        </p:nvCxnSpPr>
        <p:spPr>
          <a:xfrm>
            <a:off x="6227671" y="2366283"/>
            <a:ext cx="0" cy="745450"/>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CF98F20A-DCA3-4C9D-9A17-2BCB5214C62A}"/>
              </a:ext>
            </a:extLst>
          </p:cNvPr>
          <p:cNvCxnSpPr/>
          <p:nvPr/>
        </p:nvCxnSpPr>
        <p:spPr>
          <a:xfrm>
            <a:off x="6227671" y="4987753"/>
            <a:ext cx="0" cy="744172"/>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BA409614-9481-47EA-A4A3-5E478A60A6FF}"/>
              </a:ext>
            </a:extLst>
          </p:cNvPr>
          <p:cNvCxnSpPr/>
          <p:nvPr/>
        </p:nvCxnSpPr>
        <p:spPr>
          <a:xfrm rot="5400000">
            <a:off x="7559603" y="3690396"/>
            <a:ext cx="0" cy="743903"/>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a16="http://schemas.microsoft.com/office/drawing/2014/main" id="{A0716E5D-576C-4A5F-A8E7-7225D24D63E9}"/>
              </a:ext>
            </a:extLst>
          </p:cNvPr>
          <p:cNvCxnSpPr/>
          <p:nvPr/>
        </p:nvCxnSpPr>
        <p:spPr>
          <a:xfrm rot="5400000">
            <a:off x="4893766" y="3690396"/>
            <a:ext cx="0" cy="743903"/>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9" name="TextBox 14">
            <a:extLst>
              <a:ext uri="{FF2B5EF4-FFF2-40B4-BE49-F238E27FC236}">
                <a16:creationId xmlns:a16="http://schemas.microsoft.com/office/drawing/2014/main" id="{23DBC324-DC1D-4225-8891-5CEF3712F77B}"/>
              </a:ext>
            </a:extLst>
          </p:cNvPr>
          <p:cNvSpPr txBox="1"/>
          <p:nvPr/>
        </p:nvSpPr>
        <p:spPr>
          <a:xfrm>
            <a:off x="7041332" y="1616202"/>
            <a:ext cx="1852327" cy="161583"/>
          </a:xfrm>
          <a:prstGeom prst="rect">
            <a:avLst/>
          </a:prstGeom>
          <a:noFill/>
        </p:spPr>
        <p:txBody>
          <a:bodyPr wrap="square" lIns="0" tIns="0" rIns="0" bIns="0" rtlCol="0">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10" name="TextBox 15">
            <a:extLst>
              <a:ext uri="{FF2B5EF4-FFF2-40B4-BE49-F238E27FC236}">
                <a16:creationId xmlns:a16="http://schemas.microsoft.com/office/drawing/2014/main" id="{71CCEC48-64B3-414B-9F0C-A58E9D2B1783}"/>
              </a:ext>
            </a:extLst>
          </p:cNvPr>
          <p:cNvSpPr txBox="1"/>
          <p:nvPr/>
        </p:nvSpPr>
        <p:spPr>
          <a:xfrm>
            <a:off x="7041332" y="2071485"/>
            <a:ext cx="4831353" cy="436017"/>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1" name="TextBox 16">
            <a:extLst>
              <a:ext uri="{FF2B5EF4-FFF2-40B4-BE49-F238E27FC236}">
                <a16:creationId xmlns:a16="http://schemas.microsoft.com/office/drawing/2014/main" id="{5EB0E167-CCE5-47B2-A82B-F4C1D2C0B87A}"/>
              </a:ext>
            </a:extLst>
          </p:cNvPr>
          <p:cNvSpPr txBox="1"/>
          <p:nvPr/>
        </p:nvSpPr>
        <p:spPr>
          <a:xfrm>
            <a:off x="5908586" y="1701536"/>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01</a:t>
            </a:r>
            <a:endParaRPr lang="zh-CN" altLang="en-US" sz="1600" b="1" dirty="0">
              <a:solidFill>
                <a:schemeClr val="bg1">
                  <a:lumMod val="50000"/>
                </a:schemeClr>
              </a:solidFill>
              <a:latin typeface="微软雅黑" pitchFamily="34" charset="-122"/>
              <a:ea typeface="微软雅黑" pitchFamily="34" charset="-122"/>
            </a:endParaRPr>
          </a:p>
        </p:txBody>
      </p:sp>
      <p:sp>
        <p:nvSpPr>
          <p:cNvPr id="12" name="TextBox 17">
            <a:extLst>
              <a:ext uri="{FF2B5EF4-FFF2-40B4-BE49-F238E27FC236}">
                <a16:creationId xmlns:a16="http://schemas.microsoft.com/office/drawing/2014/main" id="{FB3484C6-1FA8-4D6D-A9BA-656738D71EF1}"/>
              </a:ext>
            </a:extLst>
          </p:cNvPr>
          <p:cNvSpPr txBox="1"/>
          <p:nvPr/>
        </p:nvSpPr>
        <p:spPr>
          <a:xfrm>
            <a:off x="8027553" y="3816070"/>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02</a:t>
            </a:r>
            <a:endParaRPr lang="zh-CN" altLang="en-US" sz="1600" b="1" dirty="0">
              <a:solidFill>
                <a:schemeClr val="bg1">
                  <a:lumMod val="50000"/>
                </a:schemeClr>
              </a:solidFill>
              <a:latin typeface="微软雅黑" pitchFamily="34" charset="-122"/>
              <a:ea typeface="微软雅黑" pitchFamily="34" charset="-122"/>
            </a:endParaRPr>
          </a:p>
        </p:txBody>
      </p:sp>
      <p:sp>
        <p:nvSpPr>
          <p:cNvPr id="13" name="TextBox 18">
            <a:extLst>
              <a:ext uri="{FF2B5EF4-FFF2-40B4-BE49-F238E27FC236}">
                <a16:creationId xmlns:a16="http://schemas.microsoft.com/office/drawing/2014/main" id="{2023A83D-69A2-4A07-AB0C-C28EBF9DFF80}"/>
              </a:ext>
            </a:extLst>
          </p:cNvPr>
          <p:cNvSpPr txBox="1"/>
          <p:nvPr/>
        </p:nvSpPr>
        <p:spPr>
          <a:xfrm>
            <a:off x="9117081" y="3488087"/>
            <a:ext cx="1852327" cy="161583"/>
          </a:xfrm>
          <a:prstGeom prst="rect">
            <a:avLst/>
          </a:prstGeom>
          <a:noFill/>
        </p:spPr>
        <p:txBody>
          <a:bodyPr wrap="square" lIns="0" tIns="0" rIns="0" bIns="0" rtlCol="0">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14" name="TextBox 19">
            <a:extLst>
              <a:ext uri="{FF2B5EF4-FFF2-40B4-BE49-F238E27FC236}">
                <a16:creationId xmlns:a16="http://schemas.microsoft.com/office/drawing/2014/main" id="{8319310A-E3B6-49A6-89C8-9B225EAC6D82}"/>
              </a:ext>
            </a:extLst>
          </p:cNvPr>
          <p:cNvSpPr txBox="1"/>
          <p:nvPr/>
        </p:nvSpPr>
        <p:spPr>
          <a:xfrm>
            <a:off x="9123422" y="3984180"/>
            <a:ext cx="2319646" cy="1090042"/>
          </a:xfrm>
          <a:prstGeom prst="rect">
            <a:avLst/>
          </a:prstGeom>
          <a:noFill/>
        </p:spPr>
        <p:txBody>
          <a:bodyPr wrap="square" lIns="0" tIns="0" rIns="0" bIns="0" rtlCol="0">
            <a:spAutoFit/>
          </a:bodyPr>
          <a:lstStyle/>
          <a:p>
            <a:pPr algn="just">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5" name="TextBox 20">
            <a:extLst>
              <a:ext uri="{FF2B5EF4-FFF2-40B4-BE49-F238E27FC236}">
                <a16:creationId xmlns:a16="http://schemas.microsoft.com/office/drawing/2014/main" id="{51356495-68BD-42BF-943B-1E697E2DECE0}"/>
              </a:ext>
            </a:extLst>
          </p:cNvPr>
          <p:cNvSpPr txBox="1"/>
          <p:nvPr/>
        </p:nvSpPr>
        <p:spPr>
          <a:xfrm>
            <a:off x="5908586" y="5842782"/>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03</a:t>
            </a:r>
            <a:endParaRPr lang="zh-CN" altLang="en-US" sz="1600" b="1" dirty="0">
              <a:solidFill>
                <a:schemeClr val="bg1">
                  <a:lumMod val="50000"/>
                </a:schemeClr>
              </a:solidFill>
              <a:latin typeface="微软雅黑" pitchFamily="34" charset="-122"/>
              <a:ea typeface="微软雅黑" pitchFamily="34" charset="-122"/>
            </a:endParaRPr>
          </a:p>
        </p:txBody>
      </p:sp>
      <p:sp>
        <p:nvSpPr>
          <p:cNvPr id="16" name="TextBox 21">
            <a:extLst>
              <a:ext uri="{FF2B5EF4-FFF2-40B4-BE49-F238E27FC236}">
                <a16:creationId xmlns:a16="http://schemas.microsoft.com/office/drawing/2014/main" id="{9114B357-FE4A-4DAB-8B20-C87F2E65E11E}"/>
              </a:ext>
            </a:extLst>
          </p:cNvPr>
          <p:cNvSpPr txBox="1"/>
          <p:nvPr/>
        </p:nvSpPr>
        <p:spPr>
          <a:xfrm>
            <a:off x="3846707" y="3816070"/>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04</a:t>
            </a:r>
            <a:endParaRPr lang="zh-CN" altLang="en-US" sz="1600" b="1" dirty="0">
              <a:solidFill>
                <a:schemeClr val="bg1">
                  <a:lumMod val="50000"/>
                </a:schemeClr>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id="{BA187785-9D40-4A8F-8DFF-ECACA4775211}"/>
              </a:ext>
            </a:extLst>
          </p:cNvPr>
          <p:cNvCxnSpPr/>
          <p:nvPr/>
        </p:nvCxnSpPr>
        <p:spPr>
          <a:xfrm>
            <a:off x="6894044" y="1616201"/>
            <a:ext cx="0" cy="112280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1EC9CF5-BB64-4210-841A-4A356C4B2825}"/>
              </a:ext>
            </a:extLst>
          </p:cNvPr>
          <p:cNvCxnSpPr>
            <a:stCxn id="11" idx="3"/>
          </p:cNvCxnSpPr>
          <p:nvPr/>
        </p:nvCxnSpPr>
        <p:spPr>
          <a:xfrm>
            <a:off x="6546755" y="1824647"/>
            <a:ext cx="352903" cy="123167"/>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4F1C018-EFE3-43E9-9D25-EDE86AB8382B}"/>
              </a:ext>
            </a:extLst>
          </p:cNvPr>
          <p:cNvCxnSpPr/>
          <p:nvPr/>
        </p:nvCxnSpPr>
        <p:spPr>
          <a:xfrm>
            <a:off x="8995717" y="3488087"/>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6399649A-A82F-43FD-852A-C73CC9631DA2}"/>
              </a:ext>
            </a:extLst>
          </p:cNvPr>
          <p:cNvCxnSpPr/>
          <p:nvPr/>
        </p:nvCxnSpPr>
        <p:spPr>
          <a:xfrm>
            <a:off x="8648427" y="403302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DA8FAC3-4A2B-40A2-A6D2-3DFD72607AC3}"/>
              </a:ext>
            </a:extLst>
          </p:cNvPr>
          <p:cNvCxnSpPr/>
          <p:nvPr/>
        </p:nvCxnSpPr>
        <p:spPr>
          <a:xfrm>
            <a:off x="5500272" y="5470696"/>
            <a:ext cx="0" cy="10634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C997DAB0-FF24-49F6-86A9-F7C01D7729EB}"/>
              </a:ext>
            </a:extLst>
          </p:cNvPr>
          <p:cNvCxnSpPr/>
          <p:nvPr/>
        </p:nvCxnSpPr>
        <p:spPr>
          <a:xfrm flipH="1">
            <a:off x="5500272" y="608906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23" name="TextBox 28">
            <a:extLst>
              <a:ext uri="{FF2B5EF4-FFF2-40B4-BE49-F238E27FC236}">
                <a16:creationId xmlns:a16="http://schemas.microsoft.com/office/drawing/2014/main" id="{595630C6-82BB-42F7-8436-6BDFE9E94B17}"/>
              </a:ext>
            </a:extLst>
          </p:cNvPr>
          <p:cNvSpPr txBox="1"/>
          <p:nvPr/>
        </p:nvSpPr>
        <p:spPr>
          <a:xfrm>
            <a:off x="3511359" y="5411779"/>
            <a:ext cx="1852327" cy="161583"/>
          </a:xfrm>
          <a:prstGeom prst="rect">
            <a:avLst/>
          </a:prstGeom>
          <a:noFill/>
        </p:spPr>
        <p:txBody>
          <a:bodyPr wrap="square" lIns="0" tIns="0" rIns="0" bIns="0" rtlCol="0">
            <a:spAutoFit/>
          </a:bodyPr>
          <a:lstStyle/>
          <a:p>
            <a:pPr algn="r"/>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24" name="TextBox 29">
            <a:extLst>
              <a:ext uri="{FF2B5EF4-FFF2-40B4-BE49-F238E27FC236}">
                <a16:creationId xmlns:a16="http://schemas.microsoft.com/office/drawing/2014/main" id="{5FAD7A2D-BD9E-431C-93CF-1D51EFA15AAF}"/>
              </a:ext>
            </a:extLst>
          </p:cNvPr>
          <p:cNvSpPr txBox="1"/>
          <p:nvPr/>
        </p:nvSpPr>
        <p:spPr>
          <a:xfrm>
            <a:off x="595086" y="5867062"/>
            <a:ext cx="4871317" cy="436017"/>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cxnSp>
        <p:nvCxnSpPr>
          <p:cNvPr id="25" name="直接连接符 24">
            <a:extLst>
              <a:ext uri="{FF2B5EF4-FFF2-40B4-BE49-F238E27FC236}">
                <a16:creationId xmlns:a16="http://schemas.microsoft.com/office/drawing/2014/main" id="{666DBABD-148B-4DD4-B947-913019F100BF}"/>
              </a:ext>
            </a:extLst>
          </p:cNvPr>
          <p:cNvCxnSpPr/>
          <p:nvPr/>
        </p:nvCxnSpPr>
        <p:spPr>
          <a:xfrm>
            <a:off x="3459079" y="2867698"/>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89906C3-C3F8-4FE8-B1D1-D11B360FD44D}"/>
              </a:ext>
            </a:extLst>
          </p:cNvPr>
          <p:cNvCxnSpPr/>
          <p:nvPr/>
        </p:nvCxnSpPr>
        <p:spPr>
          <a:xfrm flipH="1">
            <a:off x="3459079" y="403302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27" name="TextBox 32">
            <a:extLst>
              <a:ext uri="{FF2B5EF4-FFF2-40B4-BE49-F238E27FC236}">
                <a16:creationId xmlns:a16="http://schemas.microsoft.com/office/drawing/2014/main" id="{A764B1CC-A393-4633-80C5-044E3BC0F467}"/>
              </a:ext>
            </a:extLst>
          </p:cNvPr>
          <p:cNvSpPr txBox="1"/>
          <p:nvPr/>
        </p:nvSpPr>
        <p:spPr>
          <a:xfrm>
            <a:off x="1458458" y="2847943"/>
            <a:ext cx="1852327" cy="161583"/>
          </a:xfrm>
          <a:prstGeom prst="rect">
            <a:avLst/>
          </a:prstGeom>
          <a:noFill/>
        </p:spPr>
        <p:txBody>
          <a:bodyPr wrap="square" lIns="0" tIns="0" rIns="0" bIns="0" rtlCol="0">
            <a:spAutoFit/>
          </a:bodyPr>
          <a:lstStyle/>
          <a:p>
            <a:pPr algn="r"/>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28" name="TextBox 33">
            <a:extLst>
              <a:ext uri="{FF2B5EF4-FFF2-40B4-BE49-F238E27FC236}">
                <a16:creationId xmlns:a16="http://schemas.microsoft.com/office/drawing/2014/main" id="{CE1F2817-DC16-4A98-8BF7-648CC44D9763}"/>
              </a:ext>
            </a:extLst>
          </p:cNvPr>
          <p:cNvSpPr txBox="1"/>
          <p:nvPr/>
        </p:nvSpPr>
        <p:spPr>
          <a:xfrm>
            <a:off x="871738" y="3344036"/>
            <a:ext cx="2578441" cy="872034"/>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29" name="椭圆 28">
            <a:extLst>
              <a:ext uri="{FF2B5EF4-FFF2-40B4-BE49-F238E27FC236}">
                <a16:creationId xmlns:a16="http://schemas.microsoft.com/office/drawing/2014/main" id="{9226430F-08CF-4E38-B81D-B5EBE9C6291D}"/>
              </a:ext>
            </a:extLst>
          </p:cNvPr>
          <p:cNvSpPr/>
          <p:nvPr/>
        </p:nvSpPr>
        <p:spPr>
          <a:xfrm>
            <a:off x="5129264" y="2963544"/>
            <a:ext cx="2196813" cy="2197607"/>
          </a:xfrm>
          <a:prstGeom prst="ellipse">
            <a:avLst/>
          </a:prstGeom>
          <a:gradFill>
            <a:gsLst>
              <a:gs pos="0">
                <a:srgbClr val="1A88D3"/>
              </a:gs>
              <a:gs pos="100000">
                <a:srgbClr val="21B2AD"/>
              </a:gs>
            </a:gsLst>
            <a:lin ang="27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050" dirty="0">
              <a:latin typeface="微软雅黑" panose="020B0503020204020204" pitchFamily="34" charset="-122"/>
              <a:ea typeface="微软雅黑" panose="020B0503020204020204" pitchFamily="34" charset="-122"/>
            </a:endParaRPr>
          </a:p>
        </p:txBody>
      </p:sp>
      <p:sp>
        <p:nvSpPr>
          <p:cNvPr id="30" name="TextBox 35">
            <a:extLst>
              <a:ext uri="{FF2B5EF4-FFF2-40B4-BE49-F238E27FC236}">
                <a16:creationId xmlns:a16="http://schemas.microsoft.com/office/drawing/2014/main" id="{8965B50B-1D41-4427-A428-C9D85AD83742}"/>
              </a:ext>
            </a:extLst>
          </p:cNvPr>
          <p:cNvSpPr txBox="1"/>
          <p:nvPr/>
        </p:nvSpPr>
        <p:spPr>
          <a:xfrm>
            <a:off x="5425426" y="3721923"/>
            <a:ext cx="1597228" cy="430883"/>
          </a:xfrm>
          <a:prstGeom prst="rect">
            <a:avLst/>
          </a:prstGeom>
          <a:noFill/>
        </p:spPr>
        <p:txBody>
          <a:bodyPr wrap="square" lIns="121917" tIns="60958" rIns="121917" bIns="60958"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val="26051382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6*min(max(#ppt_w*#ppt_h,.3),1)-7.4)/-.7*#ppt_w"/>
                                          </p:val>
                                        </p:tav>
                                        <p:tav tm="100000">
                                          <p:val>
                                            <p:strVal val="#ppt_w"/>
                                          </p:val>
                                        </p:tav>
                                      </p:tavLst>
                                    </p:anim>
                                    <p:anim calcmode="lin" valueType="num">
                                      <p:cBhvr>
                                        <p:cTn id="13" dur="500" fill="hold"/>
                                        <p:tgtEl>
                                          <p:spTgt spid="29"/>
                                        </p:tgtEl>
                                        <p:attrNameLst>
                                          <p:attrName>ppt_h</p:attrName>
                                        </p:attrNameLst>
                                      </p:cBhvr>
                                      <p:tavLst>
                                        <p:tav tm="0">
                                          <p:val>
                                            <p:strVal val="(6*min(max(#ppt_w*#ppt_h,.3),1)-7.4)/-.7*#ppt_h"/>
                                          </p:val>
                                        </p:tav>
                                        <p:tav tm="100000">
                                          <p:val>
                                            <p:strVal val="#ppt_h"/>
                                          </p:val>
                                        </p:tav>
                                      </p:tavLst>
                                    </p:anim>
                                    <p:anim calcmode="lin" valueType="num">
                                      <p:cBhvr>
                                        <p:cTn id="14" dur="500" fill="hold"/>
                                        <p:tgtEl>
                                          <p:spTgt spid="29"/>
                                        </p:tgtEl>
                                        <p:attrNameLst>
                                          <p:attrName>ppt_x</p:attrName>
                                        </p:attrNameLst>
                                      </p:cBhvr>
                                      <p:tavLst>
                                        <p:tav tm="0">
                                          <p:val>
                                            <p:fltVal val="0.5"/>
                                          </p:val>
                                        </p:tav>
                                        <p:tav tm="100000">
                                          <p:val>
                                            <p:strVal val="#ppt_x"/>
                                          </p:val>
                                        </p:tav>
                                      </p:tavLst>
                                    </p:anim>
                                    <p:anim calcmode="lin" valueType="num">
                                      <p:cBhvr>
                                        <p:cTn id="15" dur="500" fill="hold"/>
                                        <p:tgtEl>
                                          <p:spTgt spid="29"/>
                                        </p:tgtEl>
                                        <p:attrNameLst>
                                          <p:attrName>ppt_y</p:attrName>
                                        </p:attrNameLst>
                                      </p:cBhvr>
                                      <p:tavLst>
                                        <p:tav tm="0">
                                          <p:val>
                                            <p:strVal val="1+(6*min(max(#ppt_w*#ppt_h,.3),1)-7.4)/-.7*#ppt_h/2"/>
                                          </p:val>
                                        </p:tav>
                                        <p:tav tm="100000">
                                          <p:val>
                                            <p:strVal val="#ppt_y"/>
                                          </p:val>
                                        </p:tav>
                                      </p:tavLst>
                                    </p:anim>
                                  </p:childTnLst>
                                </p:cTn>
                              </p:par>
                              <p:par>
                                <p:cTn id="16" presetID="23" presetClass="entr" presetSubtype="36"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strVal val="(6*min(max(#ppt_w*#ppt_h,.3),1)-7.4)/-.7*#ppt_w"/>
                                          </p:val>
                                        </p:tav>
                                        <p:tav tm="100000">
                                          <p:val>
                                            <p:strVal val="#ppt_w"/>
                                          </p:val>
                                        </p:tav>
                                      </p:tavLst>
                                    </p:anim>
                                    <p:anim calcmode="lin" valueType="num">
                                      <p:cBhvr>
                                        <p:cTn id="19" dur="500" fill="hold"/>
                                        <p:tgtEl>
                                          <p:spTgt spid="30"/>
                                        </p:tgtEl>
                                        <p:attrNameLst>
                                          <p:attrName>ppt_h</p:attrName>
                                        </p:attrNameLst>
                                      </p:cBhvr>
                                      <p:tavLst>
                                        <p:tav tm="0">
                                          <p:val>
                                            <p:strVal val="(6*min(max(#ppt_w*#ppt_h,.3),1)-7.4)/-.7*#ppt_h"/>
                                          </p:val>
                                        </p:tav>
                                        <p:tav tm="100000">
                                          <p:val>
                                            <p:strVal val="#ppt_h"/>
                                          </p:val>
                                        </p:tav>
                                      </p:tavLst>
                                    </p:anim>
                                    <p:anim calcmode="lin" valueType="num">
                                      <p:cBhvr>
                                        <p:cTn id="20" dur="500" fill="hold"/>
                                        <p:tgtEl>
                                          <p:spTgt spid="30"/>
                                        </p:tgtEl>
                                        <p:attrNameLst>
                                          <p:attrName>ppt_x</p:attrName>
                                        </p:attrNameLst>
                                      </p:cBhvr>
                                      <p:tavLst>
                                        <p:tav tm="0">
                                          <p:val>
                                            <p:fltVal val="0.5"/>
                                          </p:val>
                                        </p:tav>
                                        <p:tav tm="100000">
                                          <p:val>
                                            <p:strVal val="#ppt_x"/>
                                          </p:val>
                                        </p:tav>
                                      </p:tavLst>
                                    </p:anim>
                                    <p:anim calcmode="lin" valueType="num">
                                      <p:cBhvr>
                                        <p:cTn id="21"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par>
                          <p:cTn id="26" fill="hold">
                            <p:stCondLst>
                              <p:cond delay="1500"/>
                            </p:stCondLst>
                            <p:childTnLst>
                              <p:par>
                                <p:cTn id="27" presetID="53" presetClass="entr" presetSubtype="52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anim calcmode="lin" valueType="num">
                                      <p:cBhvr>
                                        <p:cTn id="39" dur="500" fill="hold"/>
                                        <p:tgtEl>
                                          <p:spTgt spid="4"/>
                                        </p:tgtEl>
                                        <p:attrNameLst>
                                          <p:attrName>ppt_x</p:attrName>
                                        </p:attrNameLst>
                                      </p:cBhvr>
                                      <p:tavLst>
                                        <p:tav tm="0">
                                          <p:val>
                                            <p:fltVal val="0.5"/>
                                          </p:val>
                                        </p:tav>
                                        <p:tav tm="100000">
                                          <p:val>
                                            <p:strVal val="#ppt_x"/>
                                          </p:val>
                                        </p:tav>
                                      </p:tavLst>
                                    </p:anim>
                                    <p:anim calcmode="lin" valueType="num">
                                      <p:cBhvr>
                                        <p:cTn id="40" dur="500" fill="hold"/>
                                        <p:tgtEl>
                                          <p:spTgt spid="4"/>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anim calcmode="lin" valueType="num">
                                      <p:cBhvr>
                                        <p:cTn id="46" dur="500" fill="hold"/>
                                        <p:tgtEl>
                                          <p:spTgt spid="8"/>
                                        </p:tgtEl>
                                        <p:attrNameLst>
                                          <p:attrName>ppt_x</p:attrName>
                                        </p:attrNameLst>
                                      </p:cBhvr>
                                      <p:tavLst>
                                        <p:tav tm="0">
                                          <p:val>
                                            <p:fltVal val="0.5"/>
                                          </p:val>
                                        </p:tav>
                                        <p:tav tm="100000">
                                          <p:val>
                                            <p:strVal val="#ppt_x"/>
                                          </p:val>
                                        </p:tav>
                                      </p:tavLst>
                                    </p:anim>
                                    <p:anim calcmode="lin" valueType="num">
                                      <p:cBhvr>
                                        <p:cTn id="47" dur="500" fill="hold"/>
                                        <p:tgtEl>
                                          <p:spTgt spid="8"/>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anim calcmode="lin" valueType="num">
                                      <p:cBhvr>
                                        <p:cTn id="53" dur="500" fill="hold"/>
                                        <p:tgtEl>
                                          <p:spTgt spid="5"/>
                                        </p:tgtEl>
                                        <p:attrNameLst>
                                          <p:attrName>ppt_x</p:attrName>
                                        </p:attrNameLst>
                                      </p:cBhvr>
                                      <p:tavLst>
                                        <p:tav tm="0">
                                          <p:val>
                                            <p:fltVal val="0.5"/>
                                          </p:val>
                                        </p:tav>
                                        <p:tav tm="100000">
                                          <p:val>
                                            <p:strVal val="#ppt_x"/>
                                          </p:val>
                                        </p:tav>
                                      </p:tavLst>
                                    </p:anim>
                                    <p:anim calcmode="lin" valueType="num">
                                      <p:cBhvr>
                                        <p:cTn id="54" dur="500" fill="hold"/>
                                        <p:tgtEl>
                                          <p:spTgt spid="5"/>
                                        </p:tgtEl>
                                        <p:attrNameLst>
                                          <p:attrName>ppt_y</p:attrName>
                                        </p:attrNameLst>
                                      </p:cBhvr>
                                      <p:tavLst>
                                        <p:tav tm="0">
                                          <p:val>
                                            <p:fltVal val="0.5"/>
                                          </p:val>
                                        </p:tav>
                                        <p:tav tm="100000">
                                          <p:val>
                                            <p:strVal val="#ppt_y"/>
                                          </p:val>
                                        </p:tav>
                                      </p:tavLst>
                                    </p:anim>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2500"/>
                            </p:stCondLst>
                            <p:childTnLst>
                              <p:par>
                                <p:cTn id="60" presetID="16" presetClass="entr" presetSubtype="42"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outHorizontal)">
                                      <p:cBhvr>
                                        <p:cTn id="62" dur="500"/>
                                        <p:tgtEl>
                                          <p:spTgt spid="17"/>
                                        </p:tgtEl>
                                      </p:cBhvr>
                                    </p:animEffect>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childTnLst>
                          </p:cTn>
                        </p:par>
                        <p:par>
                          <p:cTn id="77" fill="hold">
                            <p:stCondLst>
                              <p:cond delay="4000"/>
                            </p:stCondLst>
                            <p:childTnLst>
                              <p:par>
                                <p:cTn id="78" presetID="16" presetClass="entr" presetSubtype="42"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arn(outHorizontal)">
                                      <p:cBhvr>
                                        <p:cTn id="80" dur="500"/>
                                        <p:tgtEl>
                                          <p:spTgt spid="19"/>
                                        </p:tgtEl>
                                      </p:cBhvr>
                                    </p:animEffect>
                                  </p:childTnLst>
                                </p:cTn>
                              </p:par>
                            </p:childTnLst>
                          </p:cTn>
                        </p:par>
                        <p:par>
                          <p:cTn id="81" fill="hold">
                            <p:stCondLst>
                              <p:cond delay="4500"/>
                            </p:stCondLst>
                            <p:childTnLst>
                              <p:par>
                                <p:cTn id="82" presetID="22" presetClass="entr" presetSubtype="2"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right)">
                                      <p:cBhvr>
                                        <p:cTn id="84" dur="500"/>
                                        <p:tgtEl>
                                          <p:spTgt spid="2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wipe(left)">
                                      <p:cBhvr>
                                        <p:cTn id="90" dur="500"/>
                                        <p:tgtEl>
                                          <p:spTgt spid="14"/>
                                        </p:tgtEl>
                                      </p:cBhvr>
                                    </p:animEffect>
                                  </p:childTnLst>
                                </p:cTn>
                              </p:par>
                            </p:childTnLst>
                          </p:cTn>
                        </p:par>
                        <p:par>
                          <p:cTn id="91" fill="hold">
                            <p:stCondLst>
                              <p:cond delay="5000"/>
                            </p:stCondLst>
                            <p:childTnLst>
                              <p:par>
                                <p:cTn id="92" presetID="10"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childTnLst>
                                </p:cTn>
                              </p:par>
                            </p:childTnLst>
                          </p:cTn>
                        </p:par>
                        <p:par>
                          <p:cTn id="95" fill="hold">
                            <p:stCondLst>
                              <p:cond delay="5500"/>
                            </p:stCondLst>
                            <p:childTnLst>
                              <p:par>
                                <p:cTn id="96" presetID="16" presetClass="entr" presetSubtype="42"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barn(outHorizontal)">
                                      <p:cBhvr>
                                        <p:cTn id="98" dur="500"/>
                                        <p:tgtEl>
                                          <p:spTgt spid="21"/>
                                        </p:tgtEl>
                                      </p:cBhvr>
                                    </p:animEffect>
                                  </p:childTnLst>
                                </p:cTn>
                              </p:par>
                            </p:childTnLst>
                          </p:cTn>
                        </p:par>
                        <p:par>
                          <p:cTn id="99" fill="hold">
                            <p:stCondLst>
                              <p:cond delay="6000"/>
                            </p:stCondLst>
                            <p:childTnLst>
                              <p:par>
                                <p:cTn id="100" presetID="22" presetClass="entr" presetSubtype="8" fill="hold"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left)">
                                      <p:cBhvr>
                                        <p:cTn id="102" dur="500"/>
                                        <p:tgtEl>
                                          <p:spTgt spid="2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right)">
                                      <p:cBhvr>
                                        <p:cTn id="105" dur="500"/>
                                        <p:tgtEl>
                                          <p:spTgt spid="23"/>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ipe(right)">
                                      <p:cBhvr>
                                        <p:cTn id="108" dur="500"/>
                                        <p:tgtEl>
                                          <p:spTgt spid="24"/>
                                        </p:tgtEl>
                                      </p:cBhvr>
                                    </p:animEffect>
                                  </p:childTnLst>
                                </p:cTn>
                              </p:par>
                            </p:childTnLst>
                          </p:cTn>
                        </p:par>
                        <p:par>
                          <p:cTn id="109" fill="hold">
                            <p:stCondLst>
                              <p:cond delay="6500"/>
                            </p:stCondLst>
                            <p:childTnLst>
                              <p:par>
                                <p:cTn id="110" presetID="10" presetClass="entr" presetSubtype="0" fill="hold" grpId="0" nodeType="after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500"/>
                                        <p:tgtEl>
                                          <p:spTgt spid="16"/>
                                        </p:tgtEl>
                                      </p:cBhvr>
                                    </p:animEffect>
                                  </p:childTnLst>
                                </p:cTn>
                              </p:par>
                            </p:childTnLst>
                          </p:cTn>
                        </p:par>
                        <p:par>
                          <p:cTn id="113" fill="hold">
                            <p:stCondLst>
                              <p:cond delay="7000"/>
                            </p:stCondLst>
                            <p:childTnLst>
                              <p:par>
                                <p:cTn id="114" presetID="16" presetClass="entr" presetSubtype="42" fill="hold"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barn(outHorizontal)">
                                      <p:cBhvr>
                                        <p:cTn id="116" dur="500"/>
                                        <p:tgtEl>
                                          <p:spTgt spid="25"/>
                                        </p:tgtEl>
                                      </p:cBhvr>
                                    </p:animEffect>
                                  </p:childTnLst>
                                </p:cTn>
                              </p:par>
                            </p:childTnLst>
                          </p:cTn>
                        </p:par>
                        <p:par>
                          <p:cTn id="117" fill="hold">
                            <p:stCondLst>
                              <p:cond delay="7500"/>
                            </p:stCondLst>
                            <p:childTnLst>
                              <p:par>
                                <p:cTn id="118" presetID="22" presetClass="entr" presetSubtype="8" fill="hold" nodeType="after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left)">
                                      <p:cBhvr>
                                        <p:cTn id="120" dur="500"/>
                                        <p:tgtEl>
                                          <p:spTgt spid="26"/>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wipe(right)">
                                      <p:cBhvr>
                                        <p:cTn id="123" dur="500"/>
                                        <p:tgtEl>
                                          <p:spTgt spid="27"/>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right)">
                                      <p:cBhvr>
                                        <p:cTn id="1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9" grpId="0"/>
      <p:bldP spid="10" grpId="0"/>
      <p:bldP spid="11" grpId="0"/>
      <p:bldP spid="12" grpId="0"/>
      <p:bldP spid="13" grpId="0"/>
      <p:bldP spid="14" grpId="0"/>
      <p:bldP spid="15" grpId="0"/>
      <p:bldP spid="16" grpId="0"/>
      <p:bldP spid="23" grpId="0"/>
      <p:bldP spid="24" grpId="0"/>
      <p:bldP spid="27" grpId="0"/>
      <p:bldP spid="28" grpId="0"/>
      <p:bldP spid="29" grpId="0" animBg="1"/>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grpSp>
        <p:nvGrpSpPr>
          <p:cNvPr id="3" name="组合 2">
            <a:extLst>
              <a:ext uri="{FF2B5EF4-FFF2-40B4-BE49-F238E27FC236}">
                <a16:creationId xmlns:a16="http://schemas.microsoft.com/office/drawing/2014/main" id="{E971558A-4AFF-4764-A4DF-345D725F1023}"/>
              </a:ext>
            </a:extLst>
          </p:cNvPr>
          <p:cNvGrpSpPr/>
          <p:nvPr/>
        </p:nvGrpSpPr>
        <p:grpSpPr>
          <a:xfrm>
            <a:off x="1858417" y="1924019"/>
            <a:ext cx="8497086" cy="4126461"/>
            <a:chOff x="938848" y="1597942"/>
            <a:chExt cx="10019303" cy="4865700"/>
          </a:xfrm>
        </p:grpSpPr>
        <p:sp>
          <p:nvSpPr>
            <p:cNvPr id="4" name="Rectangle 19">
              <a:extLst>
                <a:ext uri="{FF2B5EF4-FFF2-40B4-BE49-F238E27FC236}">
                  <a16:creationId xmlns:a16="http://schemas.microsoft.com/office/drawing/2014/main" id="{027E95B8-CD88-44F9-A097-59D0A4C1B707}"/>
                </a:ext>
              </a:extLst>
            </p:cNvPr>
            <p:cNvSpPr/>
            <p:nvPr/>
          </p:nvSpPr>
          <p:spPr>
            <a:xfrm>
              <a:off x="938848" y="15979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Rectangle 20">
              <a:extLst>
                <a:ext uri="{FF2B5EF4-FFF2-40B4-BE49-F238E27FC236}">
                  <a16:creationId xmlns:a16="http://schemas.microsoft.com/office/drawing/2014/main" id="{511FFA8C-D981-4336-8900-91BAE53BB40B}"/>
                </a:ext>
              </a:extLst>
            </p:cNvPr>
            <p:cNvSpPr/>
            <p:nvPr/>
          </p:nvSpPr>
          <p:spPr>
            <a:xfrm>
              <a:off x="6330936" y="15979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21">
              <a:extLst>
                <a:ext uri="{FF2B5EF4-FFF2-40B4-BE49-F238E27FC236}">
                  <a16:creationId xmlns:a16="http://schemas.microsoft.com/office/drawing/2014/main" id="{6F7AE914-7FE9-437F-A946-2437CB0B0C44}"/>
                </a:ext>
              </a:extLst>
            </p:cNvPr>
            <p:cNvSpPr/>
            <p:nvPr/>
          </p:nvSpPr>
          <p:spPr>
            <a:xfrm>
              <a:off x="6330936" y="43036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Rectangle 22">
              <a:extLst>
                <a:ext uri="{FF2B5EF4-FFF2-40B4-BE49-F238E27FC236}">
                  <a16:creationId xmlns:a16="http://schemas.microsoft.com/office/drawing/2014/main" id="{3E248716-1EEA-4E64-A6D0-A26DE40BD042}"/>
                </a:ext>
              </a:extLst>
            </p:cNvPr>
            <p:cNvSpPr/>
            <p:nvPr/>
          </p:nvSpPr>
          <p:spPr>
            <a:xfrm>
              <a:off x="938848" y="43036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Group 9">
              <a:extLst>
                <a:ext uri="{FF2B5EF4-FFF2-40B4-BE49-F238E27FC236}">
                  <a16:creationId xmlns:a16="http://schemas.microsoft.com/office/drawing/2014/main" id="{754B5367-5032-4669-B946-92EBA5FFF6F2}"/>
                </a:ext>
              </a:extLst>
            </p:cNvPr>
            <p:cNvGrpSpPr/>
            <p:nvPr/>
          </p:nvGrpSpPr>
          <p:grpSpPr>
            <a:xfrm>
              <a:off x="3199624" y="1871769"/>
              <a:ext cx="2412804" cy="1725105"/>
              <a:chOff x="3023011" y="1887839"/>
              <a:chExt cx="2138289" cy="1725105"/>
            </a:xfrm>
          </p:grpSpPr>
          <p:sp>
            <p:nvSpPr>
              <p:cNvPr id="23" name="TextBox 12">
                <a:extLst>
                  <a:ext uri="{FF2B5EF4-FFF2-40B4-BE49-F238E27FC236}">
                    <a16:creationId xmlns:a16="http://schemas.microsoft.com/office/drawing/2014/main" id="{69E25BFB-F96E-4ADF-A714-07A77302370D}"/>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8">
                <a:extLst>
                  <a:ext uri="{FF2B5EF4-FFF2-40B4-BE49-F238E27FC236}">
                    <a16:creationId xmlns:a16="http://schemas.microsoft.com/office/drawing/2014/main" id="{B3357287-5DD9-4260-AFB5-E0A804C5C675}"/>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0" name="Group 10">
              <a:extLst>
                <a:ext uri="{FF2B5EF4-FFF2-40B4-BE49-F238E27FC236}">
                  <a16:creationId xmlns:a16="http://schemas.microsoft.com/office/drawing/2014/main" id="{1884DC6B-FB39-4E27-94B9-DB26AA43D3DD}"/>
                </a:ext>
              </a:extLst>
            </p:cNvPr>
            <p:cNvGrpSpPr/>
            <p:nvPr/>
          </p:nvGrpSpPr>
          <p:grpSpPr>
            <a:xfrm>
              <a:off x="8545347" y="1871769"/>
              <a:ext cx="2412804" cy="1725105"/>
              <a:chOff x="3023011" y="1887839"/>
              <a:chExt cx="2138289" cy="1725105"/>
            </a:xfrm>
          </p:grpSpPr>
          <p:sp>
            <p:nvSpPr>
              <p:cNvPr id="21" name="TextBox 15">
                <a:extLst>
                  <a:ext uri="{FF2B5EF4-FFF2-40B4-BE49-F238E27FC236}">
                    <a16:creationId xmlns:a16="http://schemas.microsoft.com/office/drawing/2014/main" id="{E9ECA392-711C-4C92-ACF6-60FE44C17B53}"/>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12">
                <a:extLst>
                  <a:ext uri="{FF2B5EF4-FFF2-40B4-BE49-F238E27FC236}">
                    <a16:creationId xmlns:a16="http://schemas.microsoft.com/office/drawing/2014/main" id="{157A5255-4ADC-4043-BEA1-C7FA6E049B36}"/>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1" name="Group 13">
              <a:extLst>
                <a:ext uri="{FF2B5EF4-FFF2-40B4-BE49-F238E27FC236}">
                  <a16:creationId xmlns:a16="http://schemas.microsoft.com/office/drawing/2014/main" id="{98EECE71-FD0E-4BAB-A8AE-47F8D94D35A0}"/>
                </a:ext>
              </a:extLst>
            </p:cNvPr>
            <p:cNvGrpSpPr/>
            <p:nvPr/>
          </p:nvGrpSpPr>
          <p:grpSpPr>
            <a:xfrm>
              <a:off x="3199625" y="4577469"/>
              <a:ext cx="2412804" cy="1725105"/>
              <a:chOff x="3023012" y="1887839"/>
              <a:chExt cx="2138289" cy="1725105"/>
            </a:xfrm>
          </p:grpSpPr>
          <p:sp>
            <p:nvSpPr>
              <p:cNvPr id="19" name="TextBox 18">
                <a:extLst>
                  <a:ext uri="{FF2B5EF4-FFF2-40B4-BE49-F238E27FC236}">
                    <a16:creationId xmlns:a16="http://schemas.microsoft.com/office/drawing/2014/main" id="{5ECD393A-86B3-4790-B62B-FEFA4864ED5D}"/>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15">
                <a:extLst>
                  <a:ext uri="{FF2B5EF4-FFF2-40B4-BE49-F238E27FC236}">
                    <a16:creationId xmlns:a16="http://schemas.microsoft.com/office/drawing/2014/main" id="{DD295519-ED93-469D-AB47-1D401BC576B1}"/>
                  </a:ext>
                </a:extLst>
              </p:cNvPr>
              <p:cNvSpPr/>
              <p:nvPr/>
            </p:nvSpPr>
            <p:spPr>
              <a:xfrm>
                <a:off x="3023012"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16">
              <a:extLst>
                <a:ext uri="{FF2B5EF4-FFF2-40B4-BE49-F238E27FC236}">
                  <a16:creationId xmlns:a16="http://schemas.microsoft.com/office/drawing/2014/main" id="{EDCB94EE-450F-4234-AE6B-35F4556717A9}"/>
                </a:ext>
              </a:extLst>
            </p:cNvPr>
            <p:cNvGrpSpPr/>
            <p:nvPr/>
          </p:nvGrpSpPr>
          <p:grpSpPr>
            <a:xfrm>
              <a:off x="8545347" y="4577469"/>
              <a:ext cx="2412804" cy="1725105"/>
              <a:chOff x="3023011" y="1887839"/>
              <a:chExt cx="2138289" cy="1725105"/>
            </a:xfrm>
          </p:grpSpPr>
          <p:sp>
            <p:nvSpPr>
              <p:cNvPr id="17" name="TextBox 21">
                <a:extLst>
                  <a:ext uri="{FF2B5EF4-FFF2-40B4-BE49-F238E27FC236}">
                    <a16:creationId xmlns:a16="http://schemas.microsoft.com/office/drawing/2014/main" id="{3D0C5BC5-E1E5-4605-9899-7DFFA9BD3367}"/>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18">
                <a:extLst>
                  <a:ext uri="{FF2B5EF4-FFF2-40B4-BE49-F238E27FC236}">
                    <a16:creationId xmlns:a16="http://schemas.microsoft.com/office/drawing/2014/main" id="{88CE8BF9-58C4-4608-864B-FD49583A1DE9}"/>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3" name="KSO_Shape">
              <a:extLst>
                <a:ext uri="{FF2B5EF4-FFF2-40B4-BE49-F238E27FC236}">
                  <a16:creationId xmlns:a16="http://schemas.microsoft.com/office/drawing/2014/main" id="{2233206B-C047-444F-B940-4CDBD0C9CAD0}"/>
                </a:ext>
              </a:extLst>
            </p:cNvPr>
            <p:cNvSpPr>
              <a:spLocks/>
            </p:cNvSpPr>
            <p:nvPr/>
          </p:nvSpPr>
          <p:spPr bwMode="auto">
            <a:xfrm>
              <a:off x="6810371" y="1916126"/>
              <a:ext cx="1201130" cy="15236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400">
                <a:solidFill>
                  <a:schemeClr val="bg1">
                    <a:lumMod val="50000"/>
                  </a:schemeClr>
                </a:solidFill>
              </a:endParaRPr>
            </a:p>
          </p:txBody>
        </p:sp>
        <p:sp>
          <p:nvSpPr>
            <p:cNvPr id="14" name="KSO_Shape">
              <a:extLst>
                <a:ext uri="{FF2B5EF4-FFF2-40B4-BE49-F238E27FC236}">
                  <a16:creationId xmlns:a16="http://schemas.microsoft.com/office/drawing/2014/main" id="{C19315DC-FC31-48A5-B55E-41A0C1DACCA2}"/>
                </a:ext>
              </a:extLst>
            </p:cNvPr>
            <p:cNvSpPr>
              <a:spLocks noChangeAspect="1"/>
            </p:cNvSpPr>
            <p:nvPr/>
          </p:nvSpPr>
          <p:spPr bwMode="auto">
            <a:xfrm>
              <a:off x="1257032" y="1922475"/>
              <a:ext cx="1523632" cy="1510935"/>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sp>
          <p:nvSpPr>
            <p:cNvPr id="15" name="KSO_Shape">
              <a:extLst>
                <a:ext uri="{FF2B5EF4-FFF2-40B4-BE49-F238E27FC236}">
                  <a16:creationId xmlns:a16="http://schemas.microsoft.com/office/drawing/2014/main" id="{273225A0-208E-4238-AB02-001EAA00B0E4}"/>
                </a:ext>
              </a:extLst>
            </p:cNvPr>
            <p:cNvSpPr>
              <a:spLocks noChangeAspect="1"/>
            </p:cNvSpPr>
            <p:nvPr/>
          </p:nvSpPr>
          <p:spPr bwMode="auto">
            <a:xfrm>
              <a:off x="1257032" y="4621826"/>
              <a:ext cx="1523632" cy="152363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sp>
          <p:nvSpPr>
            <p:cNvPr id="16" name="KSO_Shape">
              <a:extLst>
                <a:ext uri="{FF2B5EF4-FFF2-40B4-BE49-F238E27FC236}">
                  <a16:creationId xmlns:a16="http://schemas.microsoft.com/office/drawing/2014/main" id="{3ACD7F62-43BD-4339-9E17-14F18D82606C}"/>
                </a:ext>
              </a:extLst>
            </p:cNvPr>
            <p:cNvSpPr>
              <a:spLocks noChangeAspect="1"/>
            </p:cNvSpPr>
            <p:nvPr/>
          </p:nvSpPr>
          <p:spPr bwMode="auto">
            <a:xfrm>
              <a:off x="6649120" y="4648490"/>
              <a:ext cx="1523632" cy="1470305"/>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grpSp>
    </p:spTree>
    <p:extLst>
      <p:ext uri="{BB962C8B-B14F-4D97-AF65-F5344CB8AC3E}">
        <p14:creationId xmlns:p14="http://schemas.microsoft.com/office/powerpoint/2010/main" val="28553910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sp>
        <p:nvSpPr>
          <p:cNvPr id="3" name="Oval 5">
            <a:extLst>
              <a:ext uri="{FF2B5EF4-FFF2-40B4-BE49-F238E27FC236}">
                <a16:creationId xmlns:a16="http://schemas.microsoft.com/office/drawing/2014/main" id="{63FB1A3A-7650-4B42-BE7C-0A8EEE86F478}"/>
              </a:ext>
            </a:extLst>
          </p:cNvPr>
          <p:cNvSpPr/>
          <p:nvPr/>
        </p:nvSpPr>
        <p:spPr>
          <a:xfrm>
            <a:off x="1041400" y="2577800"/>
            <a:ext cx="510362" cy="510362"/>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4" name="Oval 6">
            <a:extLst>
              <a:ext uri="{FF2B5EF4-FFF2-40B4-BE49-F238E27FC236}">
                <a16:creationId xmlns:a16="http://schemas.microsoft.com/office/drawing/2014/main" id="{2B5CB13E-0412-48C0-956D-BCA43AD7FFF2}"/>
              </a:ext>
            </a:extLst>
          </p:cNvPr>
          <p:cNvSpPr/>
          <p:nvPr/>
        </p:nvSpPr>
        <p:spPr>
          <a:xfrm>
            <a:off x="1850253" y="3151900"/>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5" name="Oval 7">
            <a:extLst>
              <a:ext uri="{FF2B5EF4-FFF2-40B4-BE49-F238E27FC236}">
                <a16:creationId xmlns:a16="http://schemas.microsoft.com/office/drawing/2014/main" id="{FEB02652-E841-4478-B29E-46C94C5F8A3A}"/>
              </a:ext>
            </a:extLst>
          </p:cNvPr>
          <p:cNvSpPr/>
          <p:nvPr/>
        </p:nvSpPr>
        <p:spPr>
          <a:xfrm>
            <a:off x="3249991" y="2635823"/>
            <a:ext cx="394315" cy="394315"/>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6" name="Oval 8">
            <a:extLst>
              <a:ext uri="{FF2B5EF4-FFF2-40B4-BE49-F238E27FC236}">
                <a16:creationId xmlns:a16="http://schemas.microsoft.com/office/drawing/2014/main" id="{CD6755BD-5A34-4ED7-8CA6-6818A99884FE}"/>
              </a:ext>
            </a:extLst>
          </p:cNvPr>
          <p:cNvSpPr/>
          <p:nvPr/>
        </p:nvSpPr>
        <p:spPr>
          <a:xfrm>
            <a:off x="3737568" y="3473373"/>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8" name="Oval 9">
            <a:extLst>
              <a:ext uri="{FF2B5EF4-FFF2-40B4-BE49-F238E27FC236}">
                <a16:creationId xmlns:a16="http://schemas.microsoft.com/office/drawing/2014/main" id="{F4FC4576-7238-46EE-B9AA-19E57DB59F4F}"/>
              </a:ext>
            </a:extLst>
          </p:cNvPr>
          <p:cNvSpPr/>
          <p:nvPr/>
        </p:nvSpPr>
        <p:spPr>
          <a:xfrm>
            <a:off x="5893133" y="3258760"/>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9" name="Oval 10">
            <a:extLst>
              <a:ext uri="{FF2B5EF4-FFF2-40B4-BE49-F238E27FC236}">
                <a16:creationId xmlns:a16="http://schemas.microsoft.com/office/drawing/2014/main" id="{EAF6AB07-43B9-4AF3-8D85-1C663E577CAB}"/>
              </a:ext>
            </a:extLst>
          </p:cNvPr>
          <p:cNvSpPr/>
          <p:nvPr/>
        </p:nvSpPr>
        <p:spPr>
          <a:xfrm>
            <a:off x="5281245" y="2577800"/>
            <a:ext cx="510362" cy="510362"/>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0" name="Oval 11">
            <a:extLst>
              <a:ext uri="{FF2B5EF4-FFF2-40B4-BE49-F238E27FC236}">
                <a16:creationId xmlns:a16="http://schemas.microsoft.com/office/drawing/2014/main" id="{EB7AAF0C-223D-421E-849F-1E5AB368FF72}"/>
              </a:ext>
            </a:extLst>
          </p:cNvPr>
          <p:cNvSpPr/>
          <p:nvPr/>
        </p:nvSpPr>
        <p:spPr>
          <a:xfrm>
            <a:off x="7261614" y="4270882"/>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1" name="Oval 12">
            <a:extLst>
              <a:ext uri="{FF2B5EF4-FFF2-40B4-BE49-F238E27FC236}">
                <a16:creationId xmlns:a16="http://schemas.microsoft.com/office/drawing/2014/main" id="{6F9907BE-9C23-4BA8-9D03-258C212305C9}"/>
              </a:ext>
            </a:extLst>
          </p:cNvPr>
          <p:cNvSpPr/>
          <p:nvPr/>
        </p:nvSpPr>
        <p:spPr>
          <a:xfrm>
            <a:off x="9631213" y="3016109"/>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2" name="Oval 13">
            <a:extLst>
              <a:ext uri="{FF2B5EF4-FFF2-40B4-BE49-F238E27FC236}">
                <a16:creationId xmlns:a16="http://schemas.microsoft.com/office/drawing/2014/main" id="{22736FE1-994A-458E-A415-0BF809CC4991}"/>
              </a:ext>
            </a:extLst>
          </p:cNvPr>
          <p:cNvSpPr/>
          <p:nvPr/>
        </p:nvSpPr>
        <p:spPr>
          <a:xfrm>
            <a:off x="10972265" y="2577800"/>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cxnSp>
        <p:nvCxnSpPr>
          <p:cNvPr id="13" name="Straight Connector 14">
            <a:extLst>
              <a:ext uri="{FF2B5EF4-FFF2-40B4-BE49-F238E27FC236}">
                <a16:creationId xmlns:a16="http://schemas.microsoft.com/office/drawing/2014/main" id="{D6C3BE0E-076F-4D20-9973-8AC4FF28B0C0}"/>
              </a:ext>
            </a:extLst>
          </p:cNvPr>
          <p:cNvCxnSpPr>
            <a:stCxn id="4" idx="1"/>
            <a:endCxn id="3" idx="5"/>
          </p:cNvCxnSpPr>
          <p:nvPr/>
        </p:nvCxnSpPr>
        <p:spPr>
          <a:xfrm flipH="1" flipV="1">
            <a:off x="1477021" y="3013421"/>
            <a:ext cx="514814" cy="280061"/>
          </a:xfrm>
          <a:prstGeom prst="line">
            <a:avLst/>
          </a:prstGeom>
          <a:noFill/>
          <a:ln w="6350" cap="flat" cmpd="sng" algn="ctr">
            <a:solidFill>
              <a:schemeClr val="bg1">
                <a:lumMod val="50000"/>
              </a:schemeClr>
            </a:solidFill>
            <a:prstDash val="solid"/>
            <a:miter lim="800000"/>
          </a:ln>
          <a:effectLst/>
        </p:spPr>
      </p:cxnSp>
      <p:cxnSp>
        <p:nvCxnSpPr>
          <p:cNvPr id="14" name="Straight Connector 15">
            <a:extLst>
              <a:ext uri="{FF2B5EF4-FFF2-40B4-BE49-F238E27FC236}">
                <a16:creationId xmlns:a16="http://schemas.microsoft.com/office/drawing/2014/main" id="{61FA4D0C-506E-4648-98AB-A5660454873E}"/>
              </a:ext>
            </a:extLst>
          </p:cNvPr>
          <p:cNvCxnSpPr>
            <a:stCxn id="4" idx="7"/>
            <a:endCxn id="5" idx="3"/>
          </p:cNvCxnSpPr>
          <p:nvPr/>
        </p:nvCxnSpPr>
        <p:spPr>
          <a:xfrm flipV="1">
            <a:off x="2675455" y="2972392"/>
            <a:ext cx="632282" cy="321090"/>
          </a:xfrm>
          <a:prstGeom prst="line">
            <a:avLst/>
          </a:prstGeom>
          <a:noFill/>
          <a:ln w="6350" cap="flat" cmpd="sng" algn="ctr">
            <a:solidFill>
              <a:schemeClr val="bg1">
                <a:lumMod val="50000"/>
              </a:schemeClr>
            </a:solidFill>
            <a:prstDash val="solid"/>
            <a:miter lim="800000"/>
          </a:ln>
          <a:effectLst/>
        </p:spPr>
      </p:cxnSp>
      <p:cxnSp>
        <p:nvCxnSpPr>
          <p:cNvPr id="15" name="Straight Connector 16">
            <a:extLst>
              <a:ext uri="{FF2B5EF4-FFF2-40B4-BE49-F238E27FC236}">
                <a16:creationId xmlns:a16="http://schemas.microsoft.com/office/drawing/2014/main" id="{489F3AC0-3425-416B-B93D-E2DFD11684CD}"/>
              </a:ext>
            </a:extLst>
          </p:cNvPr>
          <p:cNvCxnSpPr>
            <a:stCxn id="4" idx="6"/>
          </p:cNvCxnSpPr>
          <p:nvPr/>
        </p:nvCxnSpPr>
        <p:spPr>
          <a:xfrm flipV="1">
            <a:off x="2817037" y="3626382"/>
            <a:ext cx="1065236" cy="8910"/>
          </a:xfrm>
          <a:prstGeom prst="line">
            <a:avLst/>
          </a:prstGeom>
          <a:noFill/>
          <a:ln w="6350" cap="flat" cmpd="sng" algn="ctr">
            <a:solidFill>
              <a:schemeClr val="bg1">
                <a:lumMod val="50000"/>
              </a:schemeClr>
            </a:solidFill>
            <a:prstDash val="solid"/>
            <a:miter lim="800000"/>
          </a:ln>
          <a:effectLst/>
        </p:spPr>
      </p:cxnSp>
      <p:cxnSp>
        <p:nvCxnSpPr>
          <p:cNvPr id="16" name="Straight Connector 17">
            <a:extLst>
              <a:ext uri="{FF2B5EF4-FFF2-40B4-BE49-F238E27FC236}">
                <a16:creationId xmlns:a16="http://schemas.microsoft.com/office/drawing/2014/main" id="{C4B59FFC-4177-4DAE-82A7-49668A5B6AD0}"/>
              </a:ext>
            </a:extLst>
          </p:cNvPr>
          <p:cNvCxnSpPr>
            <a:stCxn id="8" idx="1"/>
            <a:endCxn id="9" idx="5"/>
          </p:cNvCxnSpPr>
          <p:nvPr/>
        </p:nvCxnSpPr>
        <p:spPr>
          <a:xfrm flipH="1" flipV="1">
            <a:off x="5716866" y="3013421"/>
            <a:ext cx="317849" cy="386921"/>
          </a:xfrm>
          <a:prstGeom prst="line">
            <a:avLst/>
          </a:prstGeom>
          <a:noFill/>
          <a:ln w="6350" cap="flat" cmpd="sng" algn="ctr">
            <a:solidFill>
              <a:schemeClr val="bg1">
                <a:lumMod val="50000"/>
              </a:schemeClr>
            </a:solidFill>
            <a:prstDash val="solid"/>
            <a:miter lim="800000"/>
          </a:ln>
          <a:effectLst/>
        </p:spPr>
      </p:cxnSp>
      <p:cxnSp>
        <p:nvCxnSpPr>
          <p:cNvPr id="17" name="Straight Connector 18">
            <a:extLst>
              <a:ext uri="{FF2B5EF4-FFF2-40B4-BE49-F238E27FC236}">
                <a16:creationId xmlns:a16="http://schemas.microsoft.com/office/drawing/2014/main" id="{D7302AAA-D87C-4374-B627-7925F30A80F5}"/>
              </a:ext>
            </a:extLst>
          </p:cNvPr>
          <p:cNvCxnSpPr>
            <a:stCxn id="8" idx="5"/>
            <a:endCxn id="10" idx="1"/>
          </p:cNvCxnSpPr>
          <p:nvPr/>
        </p:nvCxnSpPr>
        <p:spPr>
          <a:xfrm>
            <a:off x="6718335" y="4083962"/>
            <a:ext cx="590704" cy="234345"/>
          </a:xfrm>
          <a:prstGeom prst="line">
            <a:avLst/>
          </a:prstGeom>
          <a:noFill/>
          <a:ln w="6350" cap="flat" cmpd="sng" algn="ctr">
            <a:solidFill>
              <a:schemeClr val="bg1">
                <a:lumMod val="50000"/>
              </a:schemeClr>
            </a:solidFill>
            <a:prstDash val="solid"/>
            <a:miter lim="800000"/>
          </a:ln>
          <a:effectLst/>
        </p:spPr>
      </p:cxnSp>
      <p:cxnSp>
        <p:nvCxnSpPr>
          <p:cNvPr id="18" name="Straight Connector 19">
            <a:extLst>
              <a:ext uri="{FF2B5EF4-FFF2-40B4-BE49-F238E27FC236}">
                <a16:creationId xmlns:a16="http://schemas.microsoft.com/office/drawing/2014/main" id="{DB5B41C6-7050-4AB1-A138-02927801BA64}"/>
              </a:ext>
            </a:extLst>
          </p:cNvPr>
          <p:cNvCxnSpPr>
            <a:stCxn id="11" idx="7"/>
            <a:endCxn id="12" idx="3"/>
          </p:cNvCxnSpPr>
          <p:nvPr/>
        </p:nvCxnSpPr>
        <p:spPr>
          <a:xfrm flipV="1">
            <a:off x="10456415" y="2854213"/>
            <a:ext cx="563275" cy="303478"/>
          </a:xfrm>
          <a:prstGeom prst="line">
            <a:avLst/>
          </a:prstGeom>
          <a:noFill/>
          <a:ln w="6350" cap="flat" cmpd="sng" algn="ctr">
            <a:solidFill>
              <a:schemeClr val="bg1">
                <a:lumMod val="50000"/>
              </a:schemeClr>
            </a:solidFill>
            <a:prstDash val="solid"/>
            <a:miter lim="800000"/>
          </a:ln>
          <a:effectLst/>
        </p:spPr>
      </p:cxnSp>
      <p:sp>
        <p:nvSpPr>
          <p:cNvPr id="19" name="Rectangle 29">
            <a:extLst>
              <a:ext uri="{FF2B5EF4-FFF2-40B4-BE49-F238E27FC236}">
                <a16:creationId xmlns:a16="http://schemas.microsoft.com/office/drawing/2014/main" id="{19354DA0-58D6-4413-9A1A-1D45564ED742}"/>
              </a:ext>
            </a:extLst>
          </p:cNvPr>
          <p:cNvSpPr/>
          <p:nvPr/>
        </p:nvSpPr>
        <p:spPr>
          <a:xfrm>
            <a:off x="966512" y="4863613"/>
            <a:ext cx="2734264" cy="1169551"/>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35">
            <a:extLst>
              <a:ext uri="{FF2B5EF4-FFF2-40B4-BE49-F238E27FC236}">
                <a16:creationId xmlns:a16="http://schemas.microsoft.com/office/drawing/2014/main" id="{443884AA-0B70-40B6-B887-8113BCFEE088}"/>
              </a:ext>
            </a:extLst>
          </p:cNvPr>
          <p:cNvSpPr/>
          <p:nvPr/>
        </p:nvSpPr>
        <p:spPr>
          <a:xfrm>
            <a:off x="5008267" y="4864270"/>
            <a:ext cx="2734264" cy="1169551"/>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Rectangle 40">
            <a:extLst>
              <a:ext uri="{FF2B5EF4-FFF2-40B4-BE49-F238E27FC236}">
                <a16:creationId xmlns:a16="http://schemas.microsoft.com/office/drawing/2014/main" id="{4B40B83E-9FB7-4903-9BEA-E2CF9345ED23}"/>
              </a:ext>
            </a:extLst>
          </p:cNvPr>
          <p:cNvSpPr/>
          <p:nvPr/>
        </p:nvSpPr>
        <p:spPr>
          <a:xfrm>
            <a:off x="8745222" y="4863612"/>
            <a:ext cx="2734264" cy="1169551"/>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Freeform 75">
            <a:extLst>
              <a:ext uri="{FF2B5EF4-FFF2-40B4-BE49-F238E27FC236}">
                <a16:creationId xmlns:a16="http://schemas.microsoft.com/office/drawing/2014/main" id="{82016864-C5CB-4A34-B510-F35F420DEC7A}"/>
              </a:ext>
            </a:extLst>
          </p:cNvPr>
          <p:cNvSpPr>
            <a:spLocks noEditPoints="1"/>
          </p:cNvSpPr>
          <p:nvPr/>
        </p:nvSpPr>
        <p:spPr bwMode="auto">
          <a:xfrm>
            <a:off x="3814512" y="3565749"/>
            <a:ext cx="185738" cy="130175"/>
          </a:xfrm>
          <a:custGeom>
            <a:avLst/>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92">
            <a:extLst>
              <a:ext uri="{FF2B5EF4-FFF2-40B4-BE49-F238E27FC236}">
                <a16:creationId xmlns:a16="http://schemas.microsoft.com/office/drawing/2014/main" id="{559D6A00-366B-4248-94B9-F20A6BB50B67}"/>
              </a:ext>
            </a:extLst>
          </p:cNvPr>
          <p:cNvSpPr>
            <a:spLocks noEditPoints="1"/>
          </p:cNvSpPr>
          <p:nvPr/>
        </p:nvSpPr>
        <p:spPr bwMode="auto">
          <a:xfrm>
            <a:off x="7325901" y="4354556"/>
            <a:ext cx="195263" cy="184150"/>
          </a:xfrm>
          <a:custGeom>
            <a:avLst/>
            <a:gdLst>
              <a:gd name="T0" fmla="*/ 2 w 91"/>
              <a:gd name="T1" fmla="*/ 68 h 86"/>
              <a:gd name="T2" fmla="*/ 4 w 91"/>
              <a:gd name="T3" fmla="*/ 68 h 86"/>
              <a:gd name="T4" fmla="*/ 7 w 91"/>
              <a:gd name="T5" fmla="*/ 66 h 86"/>
              <a:gd name="T6" fmla="*/ 11 w 91"/>
              <a:gd name="T7" fmla="*/ 59 h 86"/>
              <a:gd name="T8" fmla="*/ 32 w 91"/>
              <a:gd name="T9" fmla="*/ 61 h 86"/>
              <a:gd name="T10" fmla="*/ 36 w 91"/>
              <a:gd name="T11" fmla="*/ 59 h 86"/>
              <a:gd name="T12" fmla="*/ 41 w 91"/>
              <a:gd name="T13" fmla="*/ 53 h 86"/>
              <a:gd name="T14" fmla="*/ 52 w 91"/>
              <a:gd name="T15" fmla="*/ 60 h 86"/>
              <a:gd name="T16" fmla="*/ 54 w 91"/>
              <a:gd name="T17" fmla="*/ 83 h 86"/>
              <a:gd name="T18" fmla="*/ 57 w 91"/>
              <a:gd name="T19" fmla="*/ 86 h 86"/>
              <a:gd name="T20" fmla="*/ 67 w 91"/>
              <a:gd name="T21" fmla="*/ 86 h 86"/>
              <a:gd name="T22" fmla="*/ 70 w 91"/>
              <a:gd name="T23" fmla="*/ 83 h 86"/>
              <a:gd name="T24" fmla="*/ 67 w 91"/>
              <a:gd name="T25" fmla="*/ 79 h 86"/>
              <a:gd name="T26" fmla="*/ 60 w 91"/>
              <a:gd name="T27" fmla="*/ 79 h 86"/>
              <a:gd name="T28" fmla="*/ 58 w 91"/>
              <a:gd name="T29" fmla="*/ 58 h 86"/>
              <a:gd name="T30" fmla="*/ 57 w 91"/>
              <a:gd name="T31" fmla="*/ 56 h 86"/>
              <a:gd name="T32" fmla="*/ 48 w 91"/>
              <a:gd name="T33" fmla="*/ 46 h 86"/>
              <a:gd name="T34" fmla="*/ 58 w 91"/>
              <a:gd name="T35" fmla="*/ 26 h 86"/>
              <a:gd name="T36" fmla="*/ 74 w 91"/>
              <a:gd name="T37" fmla="*/ 32 h 86"/>
              <a:gd name="T38" fmla="*/ 78 w 91"/>
              <a:gd name="T39" fmla="*/ 31 h 86"/>
              <a:gd name="T40" fmla="*/ 89 w 91"/>
              <a:gd name="T41" fmla="*/ 20 h 86"/>
              <a:gd name="T42" fmla="*/ 89 w 91"/>
              <a:gd name="T43" fmla="*/ 15 h 86"/>
              <a:gd name="T44" fmla="*/ 84 w 91"/>
              <a:gd name="T45" fmla="*/ 15 h 86"/>
              <a:gd name="T46" fmla="*/ 74 w 91"/>
              <a:gd name="T47" fmla="*/ 25 h 86"/>
              <a:gd name="T48" fmla="*/ 53 w 91"/>
              <a:gd name="T49" fmla="*/ 15 h 86"/>
              <a:gd name="T50" fmla="*/ 51 w 91"/>
              <a:gd name="T51" fmla="*/ 15 h 86"/>
              <a:gd name="T52" fmla="*/ 25 w 91"/>
              <a:gd name="T53" fmla="*/ 20 h 86"/>
              <a:gd name="T54" fmla="*/ 23 w 91"/>
              <a:gd name="T55" fmla="*/ 24 h 86"/>
              <a:gd name="T56" fmla="*/ 23 w 91"/>
              <a:gd name="T57" fmla="*/ 41 h 86"/>
              <a:gd name="T58" fmla="*/ 26 w 91"/>
              <a:gd name="T59" fmla="*/ 44 h 86"/>
              <a:gd name="T60" fmla="*/ 29 w 91"/>
              <a:gd name="T61" fmla="*/ 41 h 86"/>
              <a:gd name="T62" fmla="*/ 29 w 91"/>
              <a:gd name="T63" fmla="*/ 27 h 86"/>
              <a:gd name="T64" fmla="*/ 48 w 91"/>
              <a:gd name="T65" fmla="*/ 23 h 86"/>
              <a:gd name="T66" fmla="*/ 31 w 91"/>
              <a:gd name="T67" fmla="*/ 54 h 86"/>
              <a:gd name="T68" fmla="*/ 9 w 91"/>
              <a:gd name="T69" fmla="*/ 52 h 86"/>
              <a:gd name="T70" fmla="*/ 6 w 91"/>
              <a:gd name="T71" fmla="*/ 54 h 86"/>
              <a:gd name="T72" fmla="*/ 1 w 91"/>
              <a:gd name="T73" fmla="*/ 63 h 86"/>
              <a:gd name="T74" fmla="*/ 2 w 91"/>
              <a:gd name="T75" fmla="*/ 68 h 86"/>
              <a:gd name="T76" fmla="*/ 67 w 91"/>
              <a:gd name="T77" fmla="*/ 8 h 86"/>
              <a:gd name="T78" fmla="*/ 59 w 91"/>
              <a:gd name="T79" fmla="*/ 0 h 86"/>
              <a:gd name="T80" fmla="*/ 52 w 91"/>
              <a:gd name="T81" fmla="*/ 8 h 86"/>
              <a:gd name="T82" fmla="*/ 59 w 91"/>
              <a:gd name="T83" fmla="*/ 15 h 86"/>
              <a:gd name="T84" fmla="*/ 67 w 91"/>
              <a:gd name="T85"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86">
                <a:moveTo>
                  <a:pt x="2" y="68"/>
                </a:moveTo>
                <a:cubicBezTo>
                  <a:pt x="3" y="68"/>
                  <a:pt x="3" y="68"/>
                  <a:pt x="4" y="68"/>
                </a:cubicBezTo>
                <a:cubicBezTo>
                  <a:pt x="5" y="68"/>
                  <a:pt x="6" y="67"/>
                  <a:pt x="7" y="66"/>
                </a:cubicBezTo>
                <a:cubicBezTo>
                  <a:pt x="11" y="59"/>
                  <a:pt x="11" y="59"/>
                  <a:pt x="11" y="59"/>
                </a:cubicBezTo>
                <a:cubicBezTo>
                  <a:pt x="17" y="61"/>
                  <a:pt x="25" y="62"/>
                  <a:pt x="32" y="61"/>
                </a:cubicBezTo>
                <a:cubicBezTo>
                  <a:pt x="34" y="61"/>
                  <a:pt x="35" y="61"/>
                  <a:pt x="36" y="59"/>
                </a:cubicBezTo>
                <a:cubicBezTo>
                  <a:pt x="37" y="57"/>
                  <a:pt x="39" y="55"/>
                  <a:pt x="41" y="53"/>
                </a:cubicBezTo>
                <a:cubicBezTo>
                  <a:pt x="44" y="56"/>
                  <a:pt x="47" y="59"/>
                  <a:pt x="52" y="60"/>
                </a:cubicBezTo>
                <a:cubicBezTo>
                  <a:pt x="51" y="68"/>
                  <a:pt x="52" y="76"/>
                  <a:pt x="54" y="83"/>
                </a:cubicBezTo>
                <a:cubicBezTo>
                  <a:pt x="54" y="85"/>
                  <a:pt x="55" y="86"/>
                  <a:pt x="57" y="86"/>
                </a:cubicBezTo>
                <a:cubicBezTo>
                  <a:pt x="67" y="86"/>
                  <a:pt x="67" y="86"/>
                  <a:pt x="67" y="86"/>
                </a:cubicBezTo>
                <a:cubicBezTo>
                  <a:pt x="69" y="86"/>
                  <a:pt x="70" y="85"/>
                  <a:pt x="70" y="83"/>
                </a:cubicBezTo>
                <a:cubicBezTo>
                  <a:pt x="70" y="81"/>
                  <a:pt x="69" y="79"/>
                  <a:pt x="67" y="79"/>
                </a:cubicBezTo>
                <a:cubicBezTo>
                  <a:pt x="60" y="79"/>
                  <a:pt x="60" y="79"/>
                  <a:pt x="60" y="79"/>
                </a:cubicBezTo>
                <a:cubicBezTo>
                  <a:pt x="61" y="72"/>
                  <a:pt x="60" y="65"/>
                  <a:pt x="58" y="58"/>
                </a:cubicBezTo>
                <a:cubicBezTo>
                  <a:pt x="58" y="57"/>
                  <a:pt x="58" y="57"/>
                  <a:pt x="57" y="56"/>
                </a:cubicBezTo>
                <a:cubicBezTo>
                  <a:pt x="55" y="52"/>
                  <a:pt x="52" y="49"/>
                  <a:pt x="48" y="46"/>
                </a:cubicBezTo>
                <a:cubicBezTo>
                  <a:pt x="54" y="39"/>
                  <a:pt x="59" y="32"/>
                  <a:pt x="58" y="26"/>
                </a:cubicBezTo>
                <a:cubicBezTo>
                  <a:pt x="63" y="29"/>
                  <a:pt x="68" y="31"/>
                  <a:pt x="74" y="32"/>
                </a:cubicBezTo>
                <a:cubicBezTo>
                  <a:pt x="75" y="33"/>
                  <a:pt x="77" y="32"/>
                  <a:pt x="78" y="31"/>
                </a:cubicBezTo>
                <a:cubicBezTo>
                  <a:pt x="83" y="28"/>
                  <a:pt x="87" y="24"/>
                  <a:pt x="89" y="20"/>
                </a:cubicBezTo>
                <a:cubicBezTo>
                  <a:pt x="91" y="18"/>
                  <a:pt x="91" y="16"/>
                  <a:pt x="89" y="15"/>
                </a:cubicBezTo>
                <a:cubicBezTo>
                  <a:pt x="88" y="13"/>
                  <a:pt x="86" y="13"/>
                  <a:pt x="84" y="15"/>
                </a:cubicBezTo>
                <a:cubicBezTo>
                  <a:pt x="81" y="17"/>
                  <a:pt x="77" y="20"/>
                  <a:pt x="74" y="25"/>
                </a:cubicBezTo>
                <a:cubicBezTo>
                  <a:pt x="68" y="21"/>
                  <a:pt x="61" y="18"/>
                  <a:pt x="53" y="15"/>
                </a:cubicBezTo>
                <a:cubicBezTo>
                  <a:pt x="52" y="15"/>
                  <a:pt x="51" y="15"/>
                  <a:pt x="51" y="15"/>
                </a:cubicBezTo>
                <a:cubicBezTo>
                  <a:pt x="42" y="16"/>
                  <a:pt x="33" y="18"/>
                  <a:pt x="25" y="20"/>
                </a:cubicBezTo>
                <a:cubicBezTo>
                  <a:pt x="24" y="21"/>
                  <a:pt x="23" y="22"/>
                  <a:pt x="23" y="24"/>
                </a:cubicBezTo>
                <a:cubicBezTo>
                  <a:pt x="22" y="29"/>
                  <a:pt x="22" y="35"/>
                  <a:pt x="23" y="41"/>
                </a:cubicBezTo>
                <a:cubicBezTo>
                  <a:pt x="23" y="42"/>
                  <a:pt x="24" y="44"/>
                  <a:pt x="26" y="44"/>
                </a:cubicBezTo>
                <a:cubicBezTo>
                  <a:pt x="28" y="44"/>
                  <a:pt x="29" y="42"/>
                  <a:pt x="29" y="41"/>
                </a:cubicBezTo>
                <a:cubicBezTo>
                  <a:pt x="31" y="36"/>
                  <a:pt x="30" y="31"/>
                  <a:pt x="29" y="27"/>
                </a:cubicBezTo>
                <a:cubicBezTo>
                  <a:pt x="36" y="27"/>
                  <a:pt x="42" y="25"/>
                  <a:pt x="48" y="23"/>
                </a:cubicBezTo>
                <a:cubicBezTo>
                  <a:pt x="40" y="33"/>
                  <a:pt x="35" y="43"/>
                  <a:pt x="31" y="54"/>
                </a:cubicBezTo>
                <a:cubicBezTo>
                  <a:pt x="24" y="52"/>
                  <a:pt x="17" y="52"/>
                  <a:pt x="9" y="52"/>
                </a:cubicBezTo>
                <a:cubicBezTo>
                  <a:pt x="8" y="52"/>
                  <a:pt x="7" y="52"/>
                  <a:pt x="6" y="54"/>
                </a:cubicBezTo>
                <a:cubicBezTo>
                  <a:pt x="1" y="63"/>
                  <a:pt x="1" y="63"/>
                  <a:pt x="1" y="63"/>
                </a:cubicBezTo>
                <a:cubicBezTo>
                  <a:pt x="0" y="65"/>
                  <a:pt x="0" y="67"/>
                  <a:pt x="2" y="68"/>
                </a:cubicBezTo>
                <a:close/>
                <a:moveTo>
                  <a:pt x="67" y="8"/>
                </a:moveTo>
                <a:cubicBezTo>
                  <a:pt x="67" y="4"/>
                  <a:pt x="63" y="0"/>
                  <a:pt x="59" y="0"/>
                </a:cubicBezTo>
                <a:cubicBezTo>
                  <a:pt x="55" y="0"/>
                  <a:pt x="52" y="4"/>
                  <a:pt x="52" y="8"/>
                </a:cubicBezTo>
                <a:cubicBezTo>
                  <a:pt x="52" y="12"/>
                  <a:pt x="55" y="15"/>
                  <a:pt x="59" y="15"/>
                </a:cubicBezTo>
                <a:cubicBezTo>
                  <a:pt x="63" y="15"/>
                  <a:pt x="67" y="12"/>
                  <a:pt x="67" y="8"/>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105">
            <a:extLst>
              <a:ext uri="{FF2B5EF4-FFF2-40B4-BE49-F238E27FC236}">
                <a16:creationId xmlns:a16="http://schemas.microsoft.com/office/drawing/2014/main" id="{0BD8BEEA-DF42-4C9B-8D59-7207C3E8E564}"/>
              </a:ext>
            </a:extLst>
          </p:cNvPr>
          <p:cNvSpPr>
            <a:spLocks/>
          </p:cNvSpPr>
          <p:nvPr/>
        </p:nvSpPr>
        <p:spPr bwMode="auto">
          <a:xfrm>
            <a:off x="1188631" y="2754485"/>
            <a:ext cx="215900" cy="185738"/>
          </a:xfrm>
          <a:custGeom>
            <a:avLst/>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117">
            <a:extLst>
              <a:ext uri="{FF2B5EF4-FFF2-40B4-BE49-F238E27FC236}">
                <a16:creationId xmlns:a16="http://schemas.microsoft.com/office/drawing/2014/main" id="{0AC3DFD0-6BDC-4F69-AB12-9A473C02DD76}"/>
              </a:ext>
            </a:extLst>
          </p:cNvPr>
          <p:cNvSpPr>
            <a:spLocks noEditPoints="1"/>
          </p:cNvSpPr>
          <p:nvPr/>
        </p:nvSpPr>
        <p:spPr bwMode="auto">
          <a:xfrm>
            <a:off x="5427314" y="2747453"/>
            <a:ext cx="190500" cy="160338"/>
          </a:xfrm>
          <a:custGeom>
            <a:avLst/>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168">
            <a:extLst>
              <a:ext uri="{FF2B5EF4-FFF2-40B4-BE49-F238E27FC236}">
                <a16:creationId xmlns:a16="http://schemas.microsoft.com/office/drawing/2014/main" id="{DED10F95-1D0B-4B5D-BC3A-CAEF054D90B8}"/>
              </a:ext>
            </a:extLst>
          </p:cNvPr>
          <p:cNvSpPr>
            <a:spLocks noEditPoints="1"/>
          </p:cNvSpPr>
          <p:nvPr/>
        </p:nvSpPr>
        <p:spPr bwMode="auto">
          <a:xfrm>
            <a:off x="11033377" y="2667487"/>
            <a:ext cx="201613" cy="144463"/>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173">
            <a:extLst>
              <a:ext uri="{FF2B5EF4-FFF2-40B4-BE49-F238E27FC236}">
                <a16:creationId xmlns:a16="http://schemas.microsoft.com/office/drawing/2014/main" id="{04AED21F-B194-48C2-A919-BA9B70597DB9}"/>
              </a:ext>
            </a:extLst>
          </p:cNvPr>
          <p:cNvSpPr>
            <a:spLocks noEditPoints="1"/>
          </p:cNvSpPr>
          <p:nvPr/>
        </p:nvSpPr>
        <p:spPr bwMode="auto">
          <a:xfrm>
            <a:off x="2220274" y="3417525"/>
            <a:ext cx="218153" cy="409038"/>
          </a:xfrm>
          <a:custGeom>
            <a:avLst/>
            <a:gdLst>
              <a:gd name="T0" fmla="*/ 5 w 53"/>
              <a:gd name="T1" fmla="*/ 7 h 100"/>
              <a:gd name="T2" fmla="*/ 47 w 53"/>
              <a:gd name="T3" fmla="*/ 59 h 100"/>
              <a:gd name="T4" fmla="*/ 47 w 53"/>
              <a:gd name="T5" fmla="*/ 6 h 100"/>
              <a:gd name="T6" fmla="*/ 0 w 53"/>
              <a:gd name="T7" fmla="*/ 3 h 100"/>
              <a:gd name="T8" fmla="*/ 51 w 53"/>
              <a:gd name="T9" fmla="*/ 100 h 100"/>
              <a:gd name="T10" fmla="*/ 51 w 53"/>
              <a:gd name="T11" fmla="*/ 0 h 100"/>
              <a:gd name="T12" fmla="*/ 31 w 53"/>
              <a:gd name="T13" fmla="*/ 3 h 100"/>
              <a:gd name="T14" fmla="*/ 28 w 53"/>
              <a:gd name="T15" fmla="*/ 1 h 100"/>
              <a:gd name="T16" fmla="*/ 27 w 53"/>
              <a:gd name="T17" fmla="*/ 2 h 100"/>
              <a:gd name="T18" fmla="*/ 26 w 53"/>
              <a:gd name="T19" fmla="*/ 2 h 100"/>
              <a:gd name="T20" fmla="*/ 25 w 53"/>
              <a:gd name="T21" fmla="*/ 1 h 100"/>
              <a:gd name="T22" fmla="*/ 23 w 53"/>
              <a:gd name="T23" fmla="*/ 3 h 100"/>
              <a:gd name="T24" fmla="*/ 5 w 53"/>
              <a:gd name="T25" fmla="*/ 64 h 100"/>
              <a:gd name="T26" fmla="*/ 8 w 53"/>
              <a:gd name="T27" fmla="*/ 69 h 100"/>
              <a:gd name="T28" fmla="*/ 19 w 53"/>
              <a:gd name="T29" fmla="*/ 76 h 100"/>
              <a:gd name="T30" fmla="*/ 7 w 53"/>
              <a:gd name="T31" fmla="*/ 76 h 100"/>
              <a:gd name="T32" fmla="*/ 16 w 53"/>
              <a:gd name="T33" fmla="*/ 71 h 100"/>
              <a:gd name="T34" fmla="*/ 9 w 53"/>
              <a:gd name="T35" fmla="*/ 81 h 100"/>
              <a:gd name="T36" fmla="*/ 19 w 53"/>
              <a:gd name="T37" fmla="*/ 85 h 100"/>
              <a:gd name="T38" fmla="*/ 7 w 53"/>
              <a:gd name="T39" fmla="*/ 85 h 100"/>
              <a:gd name="T40" fmla="*/ 17 w 53"/>
              <a:gd name="T41" fmla="*/ 96 h 100"/>
              <a:gd name="T42" fmla="*/ 7 w 53"/>
              <a:gd name="T43" fmla="*/ 92 h 100"/>
              <a:gd name="T44" fmla="*/ 19 w 53"/>
              <a:gd name="T45" fmla="*/ 92 h 100"/>
              <a:gd name="T46" fmla="*/ 30 w 53"/>
              <a:gd name="T47" fmla="*/ 71 h 100"/>
              <a:gd name="T48" fmla="*/ 30 w 53"/>
              <a:gd name="T49" fmla="*/ 78 h 100"/>
              <a:gd name="T50" fmla="*/ 21 w 53"/>
              <a:gd name="T51" fmla="*/ 74 h 100"/>
              <a:gd name="T52" fmla="*/ 21 w 53"/>
              <a:gd name="T53" fmla="*/ 65 h 100"/>
              <a:gd name="T54" fmla="*/ 32 w 53"/>
              <a:gd name="T55" fmla="*/ 65 h 100"/>
              <a:gd name="T56" fmla="*/ 24 w 53"/>
              <a:gd name="T57" fmla="*/ 70 h 100"/>
              <a:gd name="T58" fmla="*/ 30 w 53"/>
              <a:gd name="T59" fmla="*/ 81 h 100"/>
              <a:gd name="T60" fmla="*/ 30 w 53"/>
              <a:gd name="T61" fmla="*/ 87 h 100"/>
              <a:gd name="T62" fmla="*/ 21 w 53"/>
              <a:gd name="T63" fmla="*/ 83 h 100"/>
              <a:gd name="T64" fmla="*/ 30 w 53"/>
              <a:gd name="T65" fmla="*/ 96 h 100"/>
              <a:gd name="T66" fmla="*/ 21 w 53"/>
              <a:gd name="T67" fmla="*/ 92 h 100"/>
              <a:gd name="T68" fmla="*/ 33 w 53"/>
              <a:gd name="T69" fmla="*/ 92 h 100"/>
              <a:gd name="T70" fmla="*/ 44 w 53"/>
              <a:gd name="T71" fmla="*/ 81 h 100"/>
              <a:gd name="T72" fmla="*/ 44 w 53"/>
              <a:gd name="T73" fmla="*/ 87 h 100"/>
              <a:gd name="T74" fmla="*/ 34 w 53"/>
              <a:gd name="T75" fmla="*/ 83 h 100"/>
              <a:gd name="T76" fmla="*/ 34 w 53"/>
              <a:gd name="T77" fmla="*/ 74 h 100"/>
              <a:gd name="T78" fmla="*/ 47 w 53"/>
              <a:gd name="T79" fmla="*/ 74 h 100"/>
              <a:gd name="T80" fmla="*/ 37 w 53"/>
              <a:gd name="T81" fmla="*/ 78 h 100"/>
              <a:gd name="T82" fmla="*/ 44 w 53"/>
              <a:gd name="T83" fmla="*/ 96 h 100"/>
              <a:gd name="T84" fmla="*/ 35 w 53"/>
              <a:gd name="T85" fmla="*/ 92 h 100"/>
              <a:gd name="T86" fmla="*/ 47 w 53"/>
              <a:gd name="T87" fmla="*/ 92 h 100"/>
              <a:gd name="T88" fmla="*/ 37 w 53"/>
              <a:gd name="T89" fmla="*/ 68 h 100"/>
              <a:gd name="T90" fmla="*/ 45 w 53"/>
              <a:gd name="T91" fmla="*/ 69 h 100"/>
              <a:gd name="T92" fmla="*/ 6 w 53"/>
              <a:gd name="T93" fmla="*/ 60 h 100"/>
              <a:gd name="T94" fmla="*/ 6 w 53"/>
              <a:gd name="T95" fmla="*/ 4 h 100"/>
              <a:gd name="T96" fmla="*/ 50 w 53"/>
              <a:gd name="T9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100">
                <a:moveTo>
                  <a:pt x="47" y="6"/>
                </a:moveTo>
                <a:cubicBezTo>
                  <a:pt x="6" y="6"/>
                  <a:pt x="6" y="6"/>
                  <a:pt x="6" y="6"/>
                </a:cubicBezTo>
                <a:cubicBezTo>
                  <a:pt x="5" y="6"/>
                  <a:pt x="5" y="6"/>
                  <a:pt x="5" y="7"/>
                </a:cubicBezTo>
                <a:cubicBezTo>
                  <a:pt x="5" y="57"/>
                  <a:pt x="5" y="57"/>
                  <a:pt x="5" y="57"/>
                </a:cubicBezTo>
                <a:cubicBezTo>
                  <a:pt x="5" y="58"/>
                  <a:pt x="5" y="59"/>
                  <a:pt x="6" y="59"/>
                </a:cubicBezTo>
                <a:cubicBezTo>
                  <a:pt x="47" y="59"/>
                  <a:pt x="47" y="59"/>
                  <a:pt x="47" y="59"/>
                </a:cubicBezTo>
                <a:cubicBezTo>
                  <a:pt x="48" y="59"/>
                  <a:pt x="48" y="58"/>
                  <a:pt x="48" y="57"/>
                </a:cubicBezTo>
                <a:cubicBezTo>
                  <a:pt x="48" y="7"/>
                  <a:pt x="48" y="7"/>
                  <a:pt x="48" y="7"/>
                </a:cubicBezTo>
                <a:cubicBezTo>
                  <a:pt x="48" y="6"/>
                  <a:pt x="48" y="6"/>
                  <a:pt x="47" y="6"/>
                </a:cubicBezTo>
                <a:close/>
                <a:moveTo>
                  <a:pt x="51" y="0"/>
                </a:moveTo>
                <a:cubicBezTo>
                  <a:pt x="3" y="0"/>
                  <a:pt x="3" y="0"/>
                  <a:pt x="3" y="0"/>
                </a:cubicBezTo>
                <a:cubicBezTo>
                  <a:pt x="1" y="0"/>
                  <a:pt x="0" y="1"/>
                  <a:pt x="0" y="3"/>
                </a:cubicBezTo>
                <a:cubicBezTo>
                  <a:pt x="0" y="97"/>
                  <a:pt x="0" y="97"/>
                  <a:pt x="0" y="97"/>
                </a:cubicBezTo>
                <a:cubicBezTo>
                  <a:pt x="0" y="99"/>
                  <a:pt x="1" y="100"/>
                  <a:pt x="3" y="100"/>
                </a:cubicBezTo>
                <a:cubicBezTo>
                  <a:pt x="51" y="100"/>
                  <a:pt x="51" y="100"/>
                  <a:pt x="51" y="100"/>
                </a:cubicBezTo>
                <a:cubicBezTo>
                  <a:pt x="52" y="100"/>
                  <a:pt x="53" y="99"/>
                  <a:pt x="53" y="97"/>
                </a:cubicBezTo>
                <a:cubicBezTo>
                  <a:pt x="53" y="3"/>
                  <a:pt x="53" y="3"/>
                  <a:pt x="53" y="3"/>
                </a:cubicBezTo>
                <a:cubicBezTo>
                  <a:pt x="53" y="1"/>
                  <a:pt x="52" y="0"/>
                  <a:pt x="51" y="0"/>
                </a:cubicBezTo>
                <a:close/>
                <a:moveTo>
                  <a:pt x="31" y="1"/>
                </a:moveTo>
                <a:cubicBezTo>
                  <a:pt x="31" y="1"/>
                  <a:pt x="31" y="1"/>
                  <a:pt x="31" y="2"/>
                </a:cubicBezTo>
                <a:cubicBezTo>
                  <a:pt x="31" y="2"/>
                  <a:pt x="31" y="3"/>
                  <a:pt x="31" y="3"/>
                </a:cubicBezTo>
                <a:cubicBezTo>
                  <a:pt x="30" y="3"/>
                  <a:pt x="30" y="2"/>
                  <a:pt x="30" y="2"/>
                </a:cubicBezTo>
                <a:cubicBezTo>
                  <a:pt x="30" y="1"/>
                  <a:pt x="30" y="1"/>
                  <a:pt x="31" y="1"/>
                </a:cubicBezTo>
                <a:close/>
                <a:moveTo>
                  <a:pt x="28" y="1"/>
                </a:moveTo>
                <a:cubicBezTo>
                  <a:pt x="28" y="1"/>
                  <a:pt x="29" y="1"/>
                  <a:pt x="29" y="2"/>
                </a:cubicBezTo>
                <a:cubicBezTo>
                  <a:pt x="29" y="2"/>
                  <a:pt x="28" y="3"/>
                  <a:pt x="28" y="3"/>
                </a:cubicBezTo>
                <a:cubicBezTo>
                  <a:pt x="27" y="3"/>
                  <a:pt x="27" y="2"/>
                  <a:pt x="27" y="2"/>
                </a:cubicBezTo>
                <a:cubicBezTo>
                  <a:pt x="27" y="1"/>
                  <a:pt x="27" y="1"/>
                  <a:pt x="28" y="1"/>
                </a:cubicBezTo>
                <a:close/>
                <a:moveTo>
                  <a:pt x="25" y="1"/>
                </a:moveTo>
                <a:cubicBezTo>
                  <a:pt x="26" y="1"/>
                  <a:pt x="26" y="1"/>
                  <a:pt x="26" y="2"/>
                </a:cubicBezTo>
                <a:cubicBezTo>
                  <a:pt x="26" y="2"/>
                  <a:pt x="26" y="3"/>
                  <a:pt x="25" y="3"/>
                </a:cubicBezTo>
                <a:cubicBezTo>
                  <a:pt x="25" y="3"/>
                  <a:pt x="24" y="2"/>
                  <a:pt x="24" y="2"/>
                </a:cubicBezTo>
                <a:cubicBezTo>
                  <a:pt x="24" y="1"/>
                  <a:pt x="25" y="1"/>
                  <a:pt x="25" y="1"/>
                </a:cubicBezTo>
                <a:close/>
                <a:moveTo>
                  <a:pt x="23" y="1"/>
                </a:moveTo>
                <a:cubicBezTo>
                  <a:pt x="23" y="1"/>
                  <a:pt x="23" y="1"/>
                  <a:pt x="23" y="2"/>
                </a:cubicBezTo>
                <a:cubicBezTo>
                  <a:pt x="23" y="2"/>
                  <a:pt x="23" y="3"/>
                  <a:pt x="23" y="3"/>
                </a:cubicBezTo>
                <a:cubicBezTo>
                  <a:pt x="22" y="3"/>
                  <a:pt x="22" y="2"/>
                  <a:pt x="22" y="2"/>
                </a:cubicBezTo>
                <a:cubicBezTo>
                  <a:pt x="22" y="1"/>
                  <a:pt x="22" y="1"/>
                  <a:pt x="23" y="1"/>
                </a:cubicBezTo>
                <a:close/>
                <a:moveTo>
                  <a:pt x="5" y="64"/>
                </a:moveTo>
                <a:cubicBezTo>
                  <a:pt x="6" y="62"/>
                  <a:pt x="7" y="61"/>
                  <a:pt x="10" y="62"/>
                </a:cubicBezTo>
                <a:cubicBezTo>
                  <a:pt x="13" y="63"/>
                  <a:pt x="17" y="66"/>
                  <a:pt x="16" y="68"/>
                </a:cubicBezTo>
                <a:cubicBezTo>
                  <a:pt x="16" y="70"/>
                  <a:pt x="11" y="70"/>
                  <a:pt x="8" y="69"/>
                </a:cubicBezTo>
                <a:cubicBezTo>
                  <a:pt x="5" y="68"/>
                  <a:pt x="5" y="66"/>
                  <a:pt x="5" y="64"/>
                </a:cubicBezTo>
                <a:close/>
                <a:moveTo>
                  <a:pt x="19" y="74"/>
                </a:moveTo>
                <a:cubicBezTo>
                  <a:pt x="19" y="76"/>
                  <a:pt x="19" y="76"/>
                  <a:pt x="19" y="76"/>
                </a:cubicBezTo>
                <a:cubicBezTo>
                  <a:pt x="19" y="77"/>
                  <a:pt x="18" y="78"/>
                  <a:pt x="16" y="78"/>
                </a:cubicBezTo>
                <a:cubicBezTo>
                  <a:pt x="9" y="78"/>
                  <a:pt x="9" y="78"/>
                  <a:pt x="9" y="78"/>
                </a:cubicBezTo>
                <a:cubicBezTo>
                  <a:pt x="8" y="78"/>
                  <a:pt x="7" y="77"/>
                  <a:pt x="7" y="76"/>
                </a:cubicBezTo>
                <a:cubicBezTo>
                  <a:pt x="7" y="74"/>
                  <a:pt x="7" y="74"/>
                  <a:pt x="7" y="74"/>
                </a:cubicBezTo>
                <a:cubicBezTo>
                  <a:pt x="7" y="73"/>
                  <a:pt x="8" y="71"/>
                  <a:pt x="9" y="71"/>
                </a:cubicBezTo>
                <a:cubicBezTo>
                  <a:pt x="16" y="71"/>
                  <a:pt x="16" y="71"/>
                  <a:pt x="16" y="71"/>
                </a:cubicBezTo>
                <a:cubicBezTo>
                  <a:pt x="18" y="71"/>
                  <a:pt x="19" y="73"/>
                  <a:pt x="19" y="74"/>
                </a:cubicBezTo>
                <a:close/>
                <a:moveTo>
                  <a:pt x="7" y="83"/>
                </a:moveTo>
                <a:cubicBezTo>
                  <a:pt x="7" y="82"/>
                  <a:pt x="8" y="81"/>
                  <a:pt x="9" y="81"/>
                </a:cubicBezTo>
                <a:cubicBezTo>
                  <a:pt x="16" y="81"/>
                  <a:pt x="16" y="81"/>
                  <a:pt x="16" y="81"/>
                </a:cubicBezTo>
                <a:cubicBezTo>
                  <a:pt x="18" y="81"/>
                  <a:pt x="19" y="82"/>
                  <a:pt x="19" y="83"/>
                </a:cubicBezTo>
                <a:cubicBezTo>
                  <a:pt x="19" y="85"/>
                  <a:pt x="19" y="85"/>
                  <a:pt x="19" y="85"/>
                </a:cubicBezTo>
                <a:cubicBezTo>
                  <a:pt x="19" y="86"/>
                  <a:pt x="18" y="87"/>
                  <a:pt x="16" y="87"/>
                </a:cubicBezTo>
                <a:cubicBezTo>
                  <a:pt x="9" y="87"/>
                  <a:pt x="9" y="87"/>
                  <a:pt x="9" y="87"/>
                </a:cubicBezTo>
                <a:cubicBezTo>
                  <a:pt x="8" y="87"/>
                  <a:pt x="7" y="86"/>
                  <a:pt x="7" y="85"/>
                </a:cubicBezTo>
                <a:lnTo>
                  <a:pt x="7" y="83"/>
                </a:lnTo>
                <a:close/>
                <a:moveTo>
                  <a:pt x="19" y="94"/>
                </a:moveTo>
                <a:cubicBezTo>
                  <a:pt x="19" y="95"/>
                  <a:pt x="18" y="96"/>
                  <a:pt x="17" y="96"/>
                </a:cubicBezTo>
                <a:cubicBezTo>
                  <a:pt x="9" y="96"/>
                  <a:pt x="9" y="96"/>
                  <a:pt x="9" y="96"/>
                </a:cubicBezTo>
                <a:cubicBezTo>
                  <a:pt x="8" y="96"/>
                  <a:pt x="7" y="95"/>
                  <a:pt x="7" y="94"/>
                </a:cubicBezTo>
                <a:cubicBezTo>
                  <a:pt x="7" y="92"/>
                  <a:pt x="7" y="92"/>
                  <a:pt x="7" y="92"/>
                </a:cubicBezTo>
                <a:cubicBezTo>
                  <a:pt x="7" y="91"/>
                  <a:pt x="8" y="90"/>
                  <a:pt x="9" y="90"/>
                </a:cubicBezTo>
                <a:cubicBezTo>
                  <a:pt x="17" y="90"/>
                  <a:pt x="17" y="90"/>
                  <a:pt x="17" y="90"/>
                </a:cubicBezTo>
                <a:cubicBezTo>
                  <a:pt x="18" y="90"/>
                  <a:pt x="19" y="91"/>
                  <a:pt x="19" y="92"/>
                </a:cubicBezTo>
                <a:lnTo>
                  <a:pt x="19" y="94"/>
                </a:lnTo>
                <a:close/>
                <a:moveTo>
                  <a:pt x="23" y="71"/>
                </a:moveTo>
                <a:cubicBezTo>
                  <a:pt x="30" y="71"/>
                  <a:pt x="30" y="71"/>
                  <a:pt x="30" y="71"/>
                </a:cubicBezTo>
                <a:cubicBezTo>
                  <a:pt x="32" y="71"/>
                  <a:pt x="33" y="73"/>
                  <a:pt x="33" y="74"/>
                </a:cubicBezTo>
                <a:cubicBezTo>
                  <a:pt x="33" y="76"/>
                  <a:pt x="33" y="76"/>
                  <a:pt x="33" y="76"/>
                </a:cubicBezTo>
                <a:cubicBezTo>
                  <a:pt x="33" y="77"/>
                  <a:pt x="32" y="78"/>
                  <a:pt x="30" y="78"/>
                </a:cubicBezTo>
                <a:cubicBezTo>
                  <a:pt x="23" y="78"/>
                  <a:pt x="23" y="78"/>
                  <a:pt x="23" y="78"/>
                </a:cubicBezTo>
                <a:cubicBezTo>
                  <a:pt x="22" y="78"/>
                  <a:pt x="21" y="77"/>
                  <a:pt x="21" y="76"/>
                </a:cubicBezTo>
                <a:cubicBezTo>
                  <a:pt x="21" y="74"/>
                  <a:pt x="21" y="74"/>
                  <a:pt x="21" y="74"/>
                </a:cubicBezTo>
                <a:cubicBezTo>
                  <a:pt x="21" y="73"/>
                  <a:pt x="22" y="71"/>
                  <a:pt x="23" y="71"/>
                </a:cubicBezTo>
                <a:close/>
                <a:moveTo>
                  <a:pt x="21" y="67"/>
                </a:moveTo>
                <a:cubicBezTo>
                  <a:pt x="21" y="65"/>
                  <a:pt x="21" y="65"/>
                  <a:pt x="21" y="65"/>
                </a:cubicBezTo>
                <a:cubicBezTo>
                  <a:pt x="21" y="63"/>
                  <a:pt x="23" y="62"/>
                  <a:pt x="24" y="62"/>
                </a:cubicBezTo>
                <a:cubicBezTo>
                  <a:pt x="29" y="62"/>
                  <a:pt x="29" y="62"/>
                  <a:pt x="29" y="62"/>
                </a:cubicBezTo>
                <a:cubicBezTo>
                  <a:pt x="30" y="62"/>
                  <a:pt x="32" y="63"/>
                  <a:pt x="32" y="65"/>
                </a:cubicBezTo>
                <a:cubicBezTo>
                  <a:pt x="32" y="67"/>
                  <a:pt x="32" y="67"/>
                  <a:pt x="32" y="67"/>
                </a:cubicBezTo>
                <a:cubicBezTo>
                  <a:pt x="32" y="69"/>
                  <a:pt x="30" y="70"/>
                  <a:pt x="29" y="70"/>
                </a:cubicBezTo>
                <a:cubicBezTo>
                  <a:pt x="24" y="70"/>
                  <a:pt x="24" y="70"/>
                  <a:pt x="24" y="70"/>
                </a:cubicBezTo>
                <a:cubicBezTo>
                  <a:pt x="23" y="70"/>
                  <a:pt x="21" y="69"/>
                  <a:pt x="21" y="67"/>
                </a:cubicBezTo>
                <a:close/>
                <a:moveTo>
                  <a:pt x="23" y="81"/>
                </a:moveTo>
                <a:cubicBezTo>
                  <a:pt x="30" y="81"/>
                  <a:pt x="30" y="81"/>
                  <a:pt x="30" y="81"/>
                </a:cubicBezTo>
                <a:cubicBezTo>
                  <a:pt x="32" y="81"/>
                  <a:pt x="33" y="82"/>
                  <a:pt x="33" y="83"/>
                </a:cubicBezTo>
                <a:cubicBezTo>
                  <a:pt x="33" y="85"/>
                  <a:pt x="33" y="85"/>
                  <a:pt x="33" y="85"/>
                </a:cubicBezTo>
                <a:cubicBezTo>
                  <a:pt x="33" y="86"/>
                  <a:pt x="32" y="87"/>
                  <a:pt x="30" y="87"/>
                </a:cubicBezTo>
                <a:cubicBezTo>
                  <a:pt x="23" y="87"/>
                  <a:pt x="23" y="87"/>
                  <a:pt x="23" y="87"/>
                </a:cubicBezTo>
                <a:cubicBezTo>
                  <a:pt x="22" y="87"/>
                  <a:pt x="21" y="86"/>
                  <a:pt x="21" y="85"/>
                </a:cubicBezTo>
                <a:cubicBezTo>
                  <a:pt x="21" y="83"/>
                  <a:pt x="21" y="83"/>
                  <a:pt x="21" y="83"/>
                </a:cubicBezTo>
                <a:cubicBezTo>
                  <a:pt x="21" y="82"/>
                  <a:pt x="22" y="81"/>
                  <a:pt x="23" y="81"/>
                </a:cubicBezTo>
                <a:close/>
                <a:moveTo>
                  <a:pt x="33" y="94"/>
                </a:moveTo>
                <a:cubicBezTo>
                  <a:pt x="33" y="95"/>
                  <a:pt x="32" y="96"/>
                  <a:pt x="30" y="96"/>
                </a:cubicBezTo>
                <a:cubicBezTo>
                  <a:pt x="23" y="96"/>
                  <a:pt x="23" y="96"/>
                  <a:pt x="23" y="96"/>
                </a:cubicBezTo>
                <a:cubicBezTo>
                  <a:pt x="22" y="96"/>
                  <a:pt x="21" y="95"/>
                  <a:pt x="21" y="94"/>
                </a:cubicBezTo>
                <a:cubicBezTo>
                  <a:pt x="21" y="92"/>
                  <a:pt x="21" y="92"/>
                  <a:pt x="21" y="92"/>
                </a:cubicBezTo>
                <a:cubicBezTo>
                  <a:pt x="21" y="91"/>
                  <a:pt x="22" y="90"/>
                  <a:pt x="23" y="90"/>
                </a:cubicBezTo>
                <a:cubicBezTo>
                  <a:pt x="30" y="90"/>
                  <a:pt x="30" y="90"/>
                  <a:pt x="30" y="90"/>
                </a:cubicBezTo>
                <a:cubicBezTo>
                  <a:pt x="32" y="90"/>
                  <a:pt x="33" y="91"/>
                  <a:pt x="33" y="92"/>
                </a:cubicBezTo>
                <a:lnTo>
                  <a:pt x="33" y="94"/>
                </a:lnTo>
                <a:close/>
                <a:moveTo>
                  <a:pt x="37" y="81"/>
                </a:moveTo>
                <a:cubicBezTo>
                  <a:pt x="44" y="81"/>
                  <a:pt x="44" y="81"/>
                  <a:pt x="44" y="81"/>
                </a:cubicBezTo>
                <a:cubicBezTo>
                  <a:pt x="46" y="81"/>
                  <a:pt x="47" y="82"/>
                  <a:pt x="47" y="83"/>
                </a:cubicBezTo>
                <a:cubicBezTo>
                  <a:pt x="47" y="85"/>
                  <a:pt x="47" y="85"/>
                  <a:pt x="47" y="85"/>
                </a:cubicBezTo>
                <a:cubicBezTo>
                  <a:pt x="47" y="86"/>
                  <a:pt x="46" y="87"/>
                  <a:pt x="44" y="87"/>
                </a:cubicBezTo>
                <a:cubicBezTo>
                  <a:pt x="37" y="87"/>
                  <a:pt x="37" y="87"/>
                  <a:pt x="37" y="87"/>
                </a:cubicBezTo>
                <a:cubicBezTo>
                  <a:pt x="36" y="87"/>
                  <a:pt x="34" y="86"/>
                  <a:pt x="34" y="85"/>
                </a:cubicBezTo>
                <a:cubicBezTo>
                  <a:pt x="34" y="83"/>
                  <a:pt x="34" y="83"/>
                  <a:pt x="34" y="83"/>
                </a:cubicBezTo>
                <a:cubicBezTo>
                  <a:pt x="34" y="82"/>
                  <a:pt x="36" y="81"/>
                  <a:pt x="37" y="81"/>
                </a:cubicBezTo>
                <a:close/>
                <a:moveTo>
                  <a:pt x="34" y="76"/>
                </a:moveTo>
                <a:cubicBezTo>
                  <a:pt x="34" y="74"/>
                  <a:pt x="34" y="74"/>
                  <a:pt x="34" y="74"/>
                </a:cubicBezTo>
                <a:cubicBezTo>
                  <a:pt x="34" y="73"/>
                  <a:pt x="36" y="71"/>
                  <a:pt x="37" y="71"/>
                </a:cubicBezTo>
                <a:cubicBezTo>
                  <a:pt x="44" y="71"/>
                  <a:pt x="44" y="71"/>
                  <a:pt x="44" y="71"/>
                </a:cubicBezTo>
                <a:cubicBezTo>
                  <a:pt x="46" y="71"/>
                  <a:pt x="47" y="73"/>
                  <a:pt x="47" y="74"/>
                </a:cubicBezTo>
                <a:cubicBezTo>
                  <a:pt x="47" y="76"/>
                  <a:pt x="47" y="76"/>
                  <a:pt x="47" y="76"/>
                </a:cubicBezTo>
                <a:cubicBezTo>
                  <a:pt x="47" y="77"/>
                  <a:pt x="46" y="78"/>
                  <a:pt x="44" y="78"/>
                </a:cubicBezTo>
                <a:cubicBezTo>
                  <a:pt x="37" y="78"/>
                  <a:pt x="37" y="78"/>
                  <a:pt x="37" y="78"/>
                </a:cubicBezTo>
                <a:cubicBezTo>
                  <a:pt x="36" y="78"/>
                  <a:pt x="34" y="77"/>
                  <a:pt x="34" y="76"/>
                </a:cubicBezTo>
                <a:close/>
                <a:moveTo>
                  <a:pt x="47" y="94"/>
                </a:moveTo>
                <a:cubicBezTo>
                  <a:pt x="47" y="95"/>
                  <a:pt x="46" y="96"/>
                  <a:pt x="44" y="96"/>
                </a:cubicBezTo>
                <a:cubicBezTo>
                  <a:pt x="37" y="96"/>
                  <a:pt x="37" y="96"/>
                  <a:pt x="37" y="96"/>
                </a:cubicBezTo>
                <a:cubicBezTo>
                  <a:pt x="36" y="96"/>
                  <a:pt x="35" y="95"/>
                  <a:pt x="35" y="94"/>
                </a:cubicBezTo>
                <a:cubicBezTo>
                  <a:pt x="35" y="92"/>
                  <a:pt x="35" y="92"/>
                  <a:pt x="35" y="92"/>
                </a:cubicBezTo>
                <a:cubicBezTo>
                  <a:pt x="35" y="91"/>
                  <a:pt x="36" y="90"/>
                  <a:pt x="37" y="90"/>
                </a:cubicBezTo>
                <a:cubicBezTo>
                  <a:pt x="44" y="90"/>
                  <a:pt x="44" y="90"/>
                  <a:pt x="44" y="90"/>
                </a:cubicBezTo>
                <a:cubicBezTo>
                  <a:pt x="46" y="90"/>
                  <a:pt x="47" y="91"/>
                  <a:pt x="47" y="92"/>
                </a:cubicBezTo>
                <a:lnTo>
                  <a:pt x="47" y="94"/>
                </a:lnTo>
                <a:close/>
                <a:moveTo>
                  <a:pt x="45" y="69"/>
                </a:moveTo>
                <a:cubicBezTo>
                  <a:pt x="42" y="70"/>
                  <a:pt x="38" y="70"/>
                  <a:pt x="37" y="68"/>
                </a:cubicBezTo>
                <a:cubicBezTo>
                  <a:pt x="36" y="66"/>
                  <a:pt x="40" y="63"/>
                  <a:pt x="43" y="62"/>
                </a:cubicBezTo>
                <a:cubicBezTo>
                  <a:pt x="46" y="61"/>
                  <a:pt x="47" y="62"/>
                  <a:pt x="48" y="64"/>
                </a:cubicBezTo>
                <a:cubicBezTo>
                  <a:pt x="49" y="66"/>
                  <a:pt x="48" y="68"/>
                  <a:pt x="45" y="69"/>
                </a:cubicBezTo>
                <a:close/>
                <a:moveTo>
                  <a:pt x="50" y="57"/>
                </a:moveTo>
                <a:cubicBezTo>
                  <a:pt x="50" y="59"/>
                  <a:pt x="49" y="60"/>
                  <a:pt x="47" y="60"/>
                </a:cubicBezTo>
                <a:cubicBezTo>
                  <a:pt x="6" y="60"/>
                  <a:pt x="6" y="60"/>
                  <a:pt x="6" y="60"/>
                </a:cubicBezTo>
                <a:cubicBezTo>
                  <a:pt x="4" y="60"/>
                  <a:pt x="3" y="59"/>
                  <a:pt x="3" y="57"/>
                </a:cubicBezTo>
                <a:cubicBezTo>
                  <a:pt x="3" y="7"/>
                  <a:pt x="3" y="7"/>
                  <a:pt x="3" y="7"/>
                </a:cubicBezTo>
                <a:cubicBezTo>
                  <a:pt x="3" y="5"/>
                  <a:pt x="4" y="4"/>
                  <a:pt x="6" y="4"/>
                </a:cubicBezTo>
                <a:cubicBezTo>
                  <a:pt x="47" y="4"/>
                  <a:pt x="47" y="4"/>
                  <a:pt x="47" y="4"/>
                </a:cubicBezTo>
                <a:cubicBezTo>
                  <a:pt x="49" y="4"/>
                  <a:pt x="50" y="5"/>
                  <a:pt x="50" y="7"/>
                </a:cubicBezTo>
                <a:lnTo>
                  <a:pt x="50"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283">
            <a:extLst>
              <a:ext uri="{FF2B5EF4-FFF2-40B4-BE49-F238E27FC236}">
                <a16:creationId xmlns:a16="http://schemas.microsoft.com/office/drawing/2014/main" id="{CA240935-8AF5-4FFB-808E-E66CCDCC5D48}"/>
              </a:ext>
            </a:extLst>
          </p:cNvPr>
          <p:cNvSpPr>
            <a:spLocks noEditPoints="1"/>
          </p:cNvSpPr>
          <p:nvPr/>
        </p:nvSpPr>
        <p:spPr bwMode="auto">
          <a:xfrm>
            <a:off x="9886810" y="3366946"/>
            <a:ext cx="448434" cy="255098"/>
          </a:xfrm>
          <a:custGeom>
            <a:avLst/>
            <a:gdLst>
              <a:gd name="T0" fmla="*/ 33 w 124"/>
              <a:gd name="T1" fmla="*/ 46 h 70"/>
              <a:gd name="T2" fmla="*/ 21 w 124"/>
              <a:gd name="T3" fmla="*/ 58 h 70"/>
              <a:gd name="T4" fmla="*/ 33 w 124"/>
              <a:gd name="T5" fmla="*/ 70 h 70"/>
              <a:gd name="T6" fmla="*/ 45 w 124"/>
              <a:gd name="T7" fmla="*/ 58 h 70"/>
              <a:gd name="T8" fmla="*/ 33 w 124"/>
              <a:gd name="T9" fmla="*/ 46 h 70"/>
              <a:gd name="T10" fmla="*/ 97 w 124"/>
              <a:gd name="T11" fmla="*/ 46 h 70"/>
              <a:gd name="T12" fmla="*/ 85 w 124"/>
              <a:gd name="T13" fmla="*/ 58 h 70"/>
              <a:gd name="T14" fmla="*/ 97 w 124"/>
              <a:gd name="T15" fmla="*/ 70 h 70"/>
              <a:gd name="T16" fmla="*/ 109 w 124"/>
              <a:gd name="T17" fmla="*/ 58 h 70"/>
              <a:gd name="T18" fmla="*/ 97 w 124"/>
              <a:gd name="T19" fmla="*/ 46 h 70"/>
              <a:gd name="T20" fmla="*/ 119 w 124"/>
              <a:gd name="T21" fmla="*/ 16 h 70"/>
              <a:gd name="T22" fmla="*/ 112 w 124"/>
              <a:gd name="T23" fmla="*/ 8 h 70"/>
              <a:gd name="T24" fmla="*/ 80 w 124"/>
              <a:gd name="T25" fmla="*/ 2 h 70"/>
              <a:gd name="T26" fmla="*/ 53 w 124"/>
              <a:gd name="T27" fmla="*/ 1 h 70"/>
              <a:gd name="T28" fmla="*/ 16 w 124"/>
              <a:gd name="T29" fmla="*/ 1 h 70"/>
              <a:gd name="T30" fmla="*/ 7 w 124"/>
              <a:gd name="T31" fmla="*/ 52 h 70"/>
              <a:gd name="T32" fmla="*/ 12 w 124"/>
              <a:gd name="T33" fmla="*/ 57 h 70"/>
              <a:gd name="T34" fmla="*/ 18 w 124"/>
              <a:gd name="T35" fmla="*/ 57 h 70"/>
              <a:gd name="T36" fmla="*/ 18 w 124"/>
              <a:gd name="T37" fmla="*/ 56 h 70"/>
              <a:gd name="T38" fmla="*/ 33 w 124"/>
              <a:gd name="T39" fmla="*/ 42 h 70"/>
              <a:gd name="T40" fmla="*/ 47 w 124"/>
              <a:gd name="T41" fmla="*/ 56 h 70"/>
              <a:gd name="T42" fmla="*/ 47 w 124"/>
              <a:gd name="T43" fmla="*/ 57 h 70"/>
              <a:gd name="T44" fmla="*/ 83 w 124"/>
              <a:gd name="T45" fmla="*/ 57 h 70"/>
              <a:gd name="T46" fmla="*/ 83 w 124"/>
              <a:gd name="T47" fmla="*/ 56 h 70"/>
              <a:gd name="T48" fmla="*/ 97 w 124"/>
              <a:gd name="T49" fmla="*/ 42 h 70"/>
              <a:gd name="T50" fmla="*/ 111 w 124"/>
              <a:gd name="T51" fmla="*/ 56 h 70"/>
              <a:gd name="T52" fmla="*/ 111 w 124"/>
              <a:gd name="T53" fmla="*/ 57 h 70"/>
              <a:gd name="T54" fmla="*/ 117 w 124"/>
              <a:gd name="T55" fmla="*/ 57 h 70"/>
              <a:gd name="T56" fmla="*/ 122 w 124"/>
              <a:gd name="T57" fmla="*/ 52 h 70"/>
              <a:gd name="T58" fmla="*/ 119 w 124"/>
              <a:gd name="T59" fmla="*/ 16 h 70"/>
              <a:gd name="T60" fmla="*/ 28 w 124"/>
              <a:gd name="T61" fmla="*/ 23 h 70"/>
              <a:gd name="T62" fmla="*/ 10 w 124"/>
              <a:gd name="T63" fmla="*/ 23 h 70"/>
              <a:gd name="T64" fmla="*/ 17 w 124"/>
              <a:gd name="T65" fmla="*/ 6 h 70"/>
              <a:gd name="T66" fmla="*/ 27 w 124"/>
              <a:gd name="T67" fmla="*/ 5 h 70"/>
              <a:gd name="T68" fmla="*/ 28 w 124"/>
              <a:gd name="T69" fmla="*/ 5 h 70"/>
              <a:gd name="T70" fmla="*/ 28 w 124"/>
              <a:gd name="T71" fmla="*/ 23 h 70"/>
              <a:gd name="T72" fmla="*/ 48 w 124"/>
              <a:gd name="T73" fmla="*/ 23 h 70"/>
              <a:gd name="T74" fmla="*/ 32 w 124"/>
              <a:gd name="T75" fmla="*/ 23 h 70"/>
              <a:gd name="T76" fmla="*/ 32 w 124"/>
              <a:gd name="T77" fmla="*/ 5 h 70"/>
              <a:gd name="T78" fmla="*/ 39 w 124"/>
              <a:gd name="T79" fmla="*/ 5 h 70"/>
              <a:gd name="T80" fmla="*/ 39 w 124"/>
              <a:gd name="T81" fmla="*/ 5 h 70"/>
              <a:gd name="T82" fmla="*/ 48 w 124"/>
              <a:gd name="T83" fmla="*/ 6 h 70"/>
              <a:gd name="T84" fmla="*/ 48 w 124"/>
              <a:gd name="T85" fmla="*/ 23 h 70"/>
              <a:gd name="T86" fmla="*/ 68 w 124"/>
              <a:gd name="T87" fmla="*/ 23 h 70"/>
              <a:gd name="T88" fmla="*/ 52 w 124"/>
              <a:gd name="T89" fmla="*/ 23 h 70"/>
              <a:gd name="T90" fmla="*/ 52 w 124"/>
              <a:gd name="T91" fmla="*/ 6 h 70"/>
              <a:gd name="T92" fmla="*/ 53 w 124"/>
              <a:gd name="T93" fmla="*/ 6 h 70"/>
              <a:gd name="T94" fmla="*/ 62 w 124"/>
              <a:gd name="T95" fmla="*/ 6 h 70"/>
              <a:gd name="T96" fmla="*/ 68 w 124"/>
              <a:gd name="T97" fmla="*/ 6 h 70"/>
              <a:gd name="T98" fmla="*/ 68 w 124"/>
              <a:gd name="T99" fmla="*/ 23 h 70"/>
              <a:gd name="T100" fmla="*/ 88 w 124"/>
              <a:gd name="T101" fmla="*/ 23 h 70"/>
              <a:gd name="T102" fmla="*/ 73 w 124"/>
              <a:gd name="T103" fmla="*/ 23 h 70"/>
              <a:gd name="T104" fmla="*/ 73 w 124"/>
              <a:gd name="T105" fmla="*/ 6 h 70"/>
              <a:gd name="T106" fmla="*/ 80 w 124"/>
              <a:gd name="T107" fmla="*/ 6 h 70"/>
              <a:gd name="T108" fmla="*/ 85 w 124"/>
              <a:gd name="T109" fmla="*/ 6 h 70"/>
              <a:gd name="T110" fmla="*/ 88 w 124"/>
              <a:gd name="T111" fmla="*/ 6 h 70"/>
              <a:gd name="T112" fmla="*/ 88 w 124"/>
              <a:gd name="T113" fmla="*/ 23 h 70"/>
              <a:gd name="T114" fmla="*/ 93 w 124"/>
              <a:gd name="T115" fmla="*/ 23 h 70"/>
              <a:gd name="T116" fmla="*/ 93 w 124"/>
              <a:gd name="T117" fmla="*/ 7 h 70"/>
              <a:gd name="T118" fmla="*/ 109 w 124"/>
              <a:gd name="T119" fmla="*/ 11 h 70"/>
              <a:gd name="T120" fmla="*/ 115 w 124"/>
              <a:gd name="T121" fmla="*/ 18 h 70"/>
              <a:gd name="T122" fmla="*/ 117 w 124"/>
              <a:gd name="T123" fmla="*/ 23 h 70"/>
              <a:gd name="T124" fmla="*/ 93 w 124"/>
              <a:gd name="T125"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306">
            <a:extLst>
              <a:ext uri="{FF2B5EF4-FFF2-40B4-BE49-F238E27FC236}">
                <a16:creationId xmlns:a16="http://schemas.microsoft.com/office/drawing/2014/main" id="{6F7F3A48-E11B-4EC0-B4C0-330791A16A46}"/>
              </a:ext>
            </a:extLst>
          </p:cNvPr>
          <p:cNvSpPr>
            <a:spLocks noEditPoints="1"/>
          </p:cNvSpPr>
          <p:nvPr/>
        </p:nvSpPr>
        <p:spPr bwMode="auto">
          <a:xfrm>
            <a:off x="6178437" y="3579783"/>
            <a:ext cx="388939" cy="276203"/>
          </a:xfrm>
          <a:custGeom>
            <a:avLst/>
            <a:gdLst>
              <a:gd name="T0" fmla="*/ 58 w 102"/>
              <a:gd name="T1" fmla="*/ 47 h 73"/>
              <a:gd name="T2" fmla="*/ 56 w 102"/>
              <a:gd name="T3" fmla="*/ 46 h 73"/>
              <a:gd name="T4" fmla="*/ 51 w 102"/>
              <a:gd name="T5" fmla="*/ 47 h 73"/>
              <a:gd name="T6" fmla="*/ 51 w 102"/>
              <a:gd name="T7" fmla="*/ 47 h 73"/>
              <a:gd name="T8" fmla="*/ 46 w 102"/>
              <a:gd name="T9" fmla="*/ 46 h 73"/>
              <a:gd name="T10" fmla="*/ 45 w 102"/>
              <a:gd name="T11" fmla="*/ 47 h 73"/>
              <a:gd name="T12" fmla="*/ 6 w 102"/>
              <a:gd name="T13" fmla="*/ 73 h 73"/>
              <a:gd name="T14" fmla="*/ 5 w 102"/>
              <a:gd name="T15" fmla="*/ 73 h 73"/>
              <a:gd name="T16" fmla="*/ 7 w 102"/>
              <a:gd name="T17" fmla="*/ 73 h 73"/>
              <a:gd name="T18" fmla="*/ 95 w 102"/>
              <a:gd name="T19" fmla="*/ 73 h 73"/>
              <a:gd name="T20" fmla="*/ 97 w 102"/>
              <a:gd name="T21" fmla="*/ 73 h 73"/>
              <a:gd name="T22" fmla="*/ 97 w 102"/>
              <a:gd name="T23" fmla="*/ 73 h 73"/>
              <a:gd name="T24" fmla="*/ 58 w 102"/>
              <a:gd name="T25" fmla="*/ 47 h 73"/>
              <a:gd name="T26" fmla="*/ 95 w 102"/>
              <a:gd name="T27" fmla="*/ 0 h 73"/>
              <a:gd name="T28" fmla="*/ 7 w 102"/>
              <a:gd name="T29" fmla="*/ 0 h 73"/>
              <a:gd name="T30" fmla="*/ 0 w 102"/>
              <a:gd name="T31" fmla="*/ 7 h 73"/>
              <a:gd name="T32" fmla="*/ 0 w 102"/>
              <a:gd name="T33" fmla="*/ 66 h 73"/>
              <a:gd name="T34" fmla="*/ 3 w 102"/>
              <a:gd name="T35" fmla="*/ 72 h 73"/>
              <a:gd name="T36" fmla="*/ 4 w 102"/>
              <a:gd name="T37" fmla="*/ 70 h 73"/>
              <a:gd name="T38" fmla="*/ 42 w 102"/>
              <a:gd name="T39" fmla="*/ 44 h 73"/>
              <a:gd name="T40" fmla="*/ 3 w 102"/>
              <a:gd name="T41" fmla="*/ 13 h 73"/>
              <a:gd name="T42" fmla="*/ 3 w 102"/>
              <a:gd name="T43" fmla="*/ 10 h 73"/>
              <a:gd name="T44" fmla="*/ 6 w 102"/>
              <a:gd name="T45" fmla="*/ 10 h 73"/>
              <a:gd name="T46" fmla="*/ 45 w 102"/>
              <a:gd name="T47" fmla="*/ 41 h 73"/>
              <a:gd name="T48" fmla="*/ 46 w 102"/>
              <a:gd name="T49" fmla="*/ 42 h 73"/>
              <a:gd name="T50" fmla="*/ 51 w 102"/>
              <a:gd name="T51" fmla="*/ 43 h 73"/>
              <a:gd name="T52" fmla="*/ 56 w 102"/>
              <a:gd name="T53" fmla="*/ 42 h 73"/>
              <a:gd name="T54" fmla="*/ 57 w 102"/>
              <a:gd name="T55" fmla="*/ 41 h 73"/>
              <a:gd name="T56" fmla="*/ 96 w 102"/>
              <a:gd name="T57" fmla="*/ 10 h 73"/>
              <a:gd name="T58" fmla="*/ 96 w 102"/>
              <a:gd name="T59" fmla="*/ 10 h 73"/>
              <a:gd name="T60" fmla="*/ 99 w 102"/>
              <a:gd name="T61" fmla="*/ 10 h 73"/>
              <a:gd name="T62" fmla="*/ 99 w 102"/>
              <a:gd name="T63" fmla="*/ 13 h 73"/>
              <a:gd name="T64" fmla="*/ 60 w 102"/>
              <a:gd name="T65" fmla="*/ 44 h 73"/>
              <a:gd name="T66" fmla="*/ 99 w 102"/>
              <a:gd name="T67" fmla="*/ 70 h 73"/>
              <a:gd name="T68" fmla="*/ 99 w 102"/>
              <a:gd name="T69" fmla="*/ 70 h 73"/>
              <a:gd name="T70" fmla="*/ 99 w 102"/>
              <a:gd name="T71" fmla="*/ 72 h 73"/>
              <a:gd name="T72" fmla="*/ 102 w 102"/>
              <a:gd name="T73" fmla="*/ 66 h 73"/>
              <a:gd name="T74" fmla="*/ 102 w 102"/>
              <a:gd name="T75" fmla="*/ 7 h 73"/>
              <a:gd name="T76" fmla="*/ 95 w 102"/>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107">
            <a:extLst>
              <a:ext uri="{FF2B5EF4-FFF2-40B4-BE49-F238E27FC236}">
                <a16:creationId xmlns:a16="http://schemas.microsoft.com/office/drawing/2014/main" id="{E8576960-4E29-43A8-A14C-10B15FD56195}"/>
              </a:ext>
            </a:extLst>
          </p:cNvPr>
          <p:cNvSpPr>
            <a:spLocks noEditPoints="1"/>
          </p:cNvSpPr>
          <p:nvPr/>
        </p:nvSpPr>
        <p:spPr bwMode="auto">
          <a:xfrm>
            <a:off x="3372870" y="2753369"/>
            <a:ext cx="171450" cy="173038"/>
          </a:xfrm>
          <a:custGeom>
            <a:avLst/>
            <a:gdLst>
              <a:gd name="T0" fmla="*/ 72 w 80"/>
              <a:gd name="T1" fmla="*/ 64 h 81"/>
              <a:gd name="T2" fmla="*/ 63 w 80"/>
              <a:gd name="T3" fmla="*/ 60 h 81"/>
              <a:gd name="T4" fmla="*/ 44 w 80"/>
              <a:gd name="T5" fmla="*/ 41 h 81"/>
              <a:gd name="T6" fmla="*/ 47 w 80"/>
              <a:gd name="T7" fmla="*/ 38 h 81"/>
              <a:gd name="T8" fmla="*/ 47 w 80"/>
              <a:gd name="T9" fmla="*/ 30 h 81"/>
              <a:gd name="T10" fmla="*/ 20 w 80"/>
              <a:gd name="T11" fmla="*/ 2 h 81"/>
              <a:gd name="T12" fmla="*/ 12 w 80"/>
              <a:gd name="T13" fmla="*/ 2 h 81"/>
              <a:gd name="T14" fmla="*/ 2 w 80"/>
              <a:gd name="T15" fmla="*/ 13 h 81"/>
              <a:gd name="T16" fmla="*/ 2 w 80"/>
              <a:gd name="T17" fmla="*/ 20 h 81"/>
              <a:gd name="T18" fmla="*/ 30 w 80"/>
              <a:gd name="T19" fmla="*/ 48 h 81"/>
              <a:gd name="T20" fmla="*/ 37 w 80"/>
              <a:gd name="T21" fmla="*/ 48 h 81"/>
              <a:gd name="T22" fmla="*/ 41 w 80"/>
              <a:gd name="T23" fmla="*/ 44 h 81"/>
              <a:gd name="T24" fmla="*/ 60 w 80"/>
              <a:gd name="T25" fmla="*/ 63 h 81"/>
              <a:gd name="T26" fmla="*/ 64 w 80"/>
              <a:gd name="T27" fmla="*/ 72 h 81"/>
              <a:gd name="T28" fmla="*/ 77 w 80"/>
              <a:gd name="T29" fmla="*/ 81 h 81"/>
              <a:gd name="T30" fmla="*/ 80 w 80"/>
              <a:gd name="T31" fmla="*/ 78 h 81"/>
              <a:gd name="T32" fmla="*/ 72 w 80"/>
              <a:gd name="T33" fmla="*/ 64 h 81"/>
              <a:gd name="T34" fmla="*/ 15 w 80"/>
              <a:gd name="T35" fmla="*/ 5 h 81"/>
              <a:gd name="T36" fmla="*/ 17 w 80"/>
              <a:gd name="T37" fmla="*/ 5 h 81"/>
              <a:gd name="T38" fmla="*/ 45 w 80"/>
              <a:gd name="T39" fmla="*/ 33 h 81"/>
              <a:gd name="T40" fmla="*/ 45 w 80"/>
              <a:gd name="T41" fmla="*/ 35 h 81"/>
              <a:gd name="T42" fmla="*/ 43 w 80"/>
              <a:gd name="T43" fmla="*/ 35 h 81"/>
              <a:gd name="T44" fmla="*/ 15 w 80"/>
              <a:gd name="T45" fmla="*/ 7 h 81"/>
              <a:gd name="T46" fmla="*/ 15 w 80"/>
              <a:gd name="T47" fmla="*/ 5 h 81"/>
              <a:gd name="T48" fmla="*/ 11 w 80"/>
              <a:gd name="T49" fmla="*/ 12 h 81"/>
              <a:gd name="T50" fmla="*/ 13 w 80"/>
              <a:gd name="T51" fmla="*/ 12 h 81"/>
              <a:gd name="T52" fmla="*/ 34 w 80"/>
              <a:gd name="T53" fmla="*/ 33 h 81"/>
              <a:gd name="T54" fmla="*/ 33 w 80"/>
              <a:gd name="T55" fmla="*/ 35 h 81"/>
              <a:gd name="T56" fmla="*/ 11 w 80"/>
              <a:gd name="T57" fmla="*/ 14 h 81"/>
              <a:gd name="T58" fmla="*/ 11 w 80"/>
              <a:gd name="T59" fmla="*/ 12 h 81"/>
              <a:gd name="T60" fmla="*/ 34 w 80"/>
              <a:gd name="T61" fmla="*/ 45 h 81"/>
              <a:gd name="T62" fmla="*/ 33 w 80"/>
              <a:gd name="T63" fmla="*/ 45 h 81"/>
              <a:gd name="T64" fmla="*/ 5 w 80"/>
              <a:gd name="T65" fmla="*/ 17 h 81"/>
              <a:gd name="T66" fmla="*/ 5 w 80"/>
              <a:gd name="T67" fmla="*/ 16 h 81"/>
              <a:gd name="T68" fmla="*/ 6 w 80"/>
              <a:gd name="T69" fmla="*/ 16 h 81"/>
              <a:gd name="T70" fmla="*/ 34 w 80"/>
              <a:gd name="T71" fmla="*/ 44 h 81"/>
              <a:gd name="T72" fmla="*/ 34 w 80"/>
              <a:gd name="T73"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25459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anim calcmode="lin" valueType="num">
                                      <p:cBhvr>
                                        <p:cTn id="19" dur="250" fill="hold"/>
                                        <p:tgtEl>
                                          <p:spTgt spid="4"/>
                                        </p:tgtEl>
                                        <p:attrNameLst>
                                          <p:attrName>ppt_x</p:attrName>
                                        </p:attrNameLst>
                                      </p:cBhvr>
                                      <p:tavLst>
                                        <p:tav tm="0">
                                          <p:val>
                                            <p:strVal val="#ppt_x"/>
                                          </p:val>
                                        </p:tav>
                                        <p:tav tm="100000">
                                          <p:val>
                                            <p:strVal val="#ppt_x"/>
                                          </p:val>
                                        </p:tav>
                                      </p:tavLst>
                                    </p:anim>
                                    <p:anim calcmode="lin" valueType="num">
                                      <p:cBhvr>
                                        <p:cTn id="20" dur="25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50"/>
                                        <p:tgtEl>
                                          <p:spTgt spid="5"/>
                                        </p:tgtEl>
                                      </p:cBhvr>
                                    </p:animEffect>
                                    <p:anim calcmode="lin" valueType="num">
                                      <p:cBhvr>
                                        <p:cTn id="25" dur="250" fill="hold"/>
                                        <p:tgtEl>
                                          <p:spTgt spid="5"/>
                                        </p:tgtEl>
                                        <p:attrNameLst>
                                          <p:attrName>ppt_x</p:attrName>
                                        </p:attrNameLst>
                                      </p:cBhvr>
                                      <p:tavLst>
                                        <p:tav tm="0">
                                          <p:val>
                                            <p:strVal val="#ppt_x"/>
                                          </p:val>
                                        </p:tav>
                                        <p:tav tm="100000">
                                          <p:val>
                                            <p:strVal val="#ppt_x"/>
                                          </p:val>
                                        </p:tav>
                                      </p:tavLst>
                                    </p:anim>
                                    <p:anim calcmode="lin" valueType="num">
                                      <p:cBhvr>
                                        <p:cTn id="26" dur="25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50"/>
                                        <p:tgtEl>
                                          <p:spTgt spid="6"/>
                                        </p:tgtEl>
                                      </p:cBhvr>
                                    </p:animEffect>
                                    <p:anim calcmode="lin" valueType="num">
                                      <p:cBhvr>
                                        <p:cTn id="31" dur="250" fill="hold"/>
                                        <p:tgtEl>
                                          <p:spTgt spid="6"/>
                                        </p:tgtEl>
                                        <p:attrNameLst>
                                          <p:attrName>ppt_x</p:attrName>
                                        </p:attrNameLst>
                                      </p:cBhvr>
                                      <p:tavLst>
                                        <p:tav tm="0">
                                          <p:val>
                                            <p:strVal val="#ppt_x"/>
                                          </p:val>
                                        </p:tav>
                                        <p:tav tm="100000">
                                          <p:val>
                                            <p:strVal val="#ppt_x"/>
                                          </p:val>
                                        </p:tav>
                                      </p:tavLst>
                                    </p:anim>
                                    <p:anim calcmode="lin" valueType="num">
                                      <p:cBhvr>
                                        <p:cTn id="32" dur="25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250"/>
                                        <p:tgtEl>
                                          <p:spTgt spid="8"/>
                                        </p:tgtEl>
                                      </p:cBhvr>
                                    </p:animEffect>
                                    <p:anim calcmode="lin" valueType="num">
                                      <p:cBhvr>
                                        <p:cTn id="37" dur="250" fill="hold"/>
                                        <p:tgtEl>
                                          <p:spTgt spid="8"/>
                                        </p:tgtEl>
                                        <p:attrNameLst>
                                          <p:attrName>ppt_x</p:attrName>
                                        </p:attrNameLst>
                                      </p:cBhvr>
                                      <p:tavLst>
                                        <p:tav tm="0">
                                          <p:val>
                                            <p:strVal val="#ppt_x"/>
                                          </p:val>
                                        </p:tav>
                                        <p:tav tm="100000">
                                          <p:val>
                                            <p:strVal val="#ppt_x"/>
                                          </p:val>
                                        </p:tav>
                                      </p:tavLst>
                                    </p:anim>
                                    <p:anim calcmode="lin" valueType="num">
                                      <p:cBhvr>
                                        <p:cTn id="38" dur="25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anim calcmode="lin" valueType="num">
                                      <p:cBhvr>
                                        <p:cTn id="43" dur="250" fill="hold"/>
                                        <p:tgtEl>
                                          <p:spTgt spid="9"/>
                                        </p:tgtEl>
                                        <p:attrNameLst>
                                          <p:attrName>ppt_x</p:attrName>
                                        </p:attrNameLst>
                                      </p:cBhvr>
                                      <p:tavLst>
                                        <p:tav tm="0">
                                          <p:val>
                                            <p:strVal val="#ppt_x"/>
                                          </p:val>
                                        </p:tav>
                                        <p:tav tm="100000">
                                          <p:val>
                                            <p:strVal val="#ppt_x"/>
                                          </p:val>
                                        </p:tav>
                                      </p:tavLst>
                                    </p:anim>
                                    <p:anim calcmode="lin" valueType="num">
                                      <p:cBhvr>
                                        <p:cTn id="44" dur="25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250"/>
                                        <p:tgtEl>
                                          <p:spTgt spid="10"/>
                                        </p:tgtEl>
                                      </p:cBhvr>
                                    </p:animEffect>
                                    <p:anim calcmode="lin" valueType="num">
                                      <p:cBhvr>
                                        <p:cTn id="49" dur="250" fill="hold"/>
                                        <p:tgtEl>
                                          <p:spTgt spid="10"/>
                                        </p:tgtEl>
                                        <p:attrNameLst>
                                          <p:attrName>ppt_x</p:attrName>
                                        </p:attrNameLst>
                                      </p:cBhvr>
                                      <p:tavLst>
                                        <p:tav tm="0">
                                          <p:val>
                                            <p:strVal val="#ppt_x"/>
                                          </p:val>
                                        </p:tav>
                                        <p:tav tm="100000">
                                          <p:val>
                                            <p:strVal val="#ppt_x"/>
                                          </p:val>
                                        </p:tav>
                                      </p:tavLst>
                                    </p:anim>
                                    <p:anim calcmode="lin" valueType="num">
                                      <p:cBhvr>
                                        <p:cTn id="50" dur="25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250"/>
                                        <p:tgtEl>
                                          <p:spTgt spid="11"/>
                                        </p:tgtEl>
                                      </p:cBhvr>
                                    </p:animEffect>
                                    <p:anim calcmode="lin" valueType="num">
                                      <p:cBhvr>
                                        <p:cTn id="55" dur="250" fill="hold"/>
                                        <p:tgtEl>
                                          <p:spTgt spid="11"/>
                                        </p:tgtEl>
                                        <p:attrNameLst>
                                          <p:attrName>ppt_x</p:attrName>
                                        </p:attrNameLst>
                                      </p:cBhvr>
                                      <p:tavLst>
                                        <p:tav tm="0">
                                          <p:val>
                                            <p:strVal val="#ppt_x"/>
                                          </p:val>
                                        </p:tav>
                                        <p:tav tm="100000">
                                          <p:val>
                                            <p:strVal val="#ppt_x"/>
                                          </p:val>
                                        </p:tav>
                                      </p:tavLst>
                                    </p:anim>
                                    <p:anim calcmode="lin" valueType="num">
                                      <p:cBhvr>
                                        <p:cTn id="56" dur="25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250"/>
                                        <p:tgtEl>
                                          <p:spTgt spid="12"/>
                                        </p:tgtEl>
                                      </p:cBhvr>
                                    </p:animEffect>
                                    <p:anim calcmode="lin" valueType="num">
                                      <p:cBhvr>
                                        <p:cTn id="61" dur="250" fill="hold"/>
                                        <p:tgtEl>
                                          <p:spTgt spid="12"/>
                                        </p:tgtEl>
                                        <p:attrNameLst>
                                          <p:attrName>ppt_x</p:attrName>
                                        </p:attrNameLst>
                                      </p:cBhvr>
                                      <p:tavLst>
                                        <p:tav tm="0">
                                          <p:val>
                                            <p:strVal val="#ppt_x"/>
                                          </p:val>
                                        </p:tav>
                                        <p:tav tm="100000">
                                          <p:val>
                                            <p:strVal val="#ppt_x"/>
                                          </p:val>
                                        </p:tav>
                                      </p:tavLst>
                                    </p:anim>
                                    <p:anim calcmode="lin" valueType="num">
                                      <p:cBhvr>
                                        <p:cTn id="62" dur="25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250"/>
                                        <p:tgtEl>
                                          <p:spTgt spid="13"/>
                                        </p:tgtEl>
                                      </p:cBhvr>
                                    </p:animEffect>
                                    <p:anim calcmode="lin" valueType="num">
                                      <p:cBhvr>
                                        <p:cTn id="67" dur="250" fill="hold"/>
                                        <p:tgtEl>
                                          <p:spTgt spid="13"/>
                                        </p:tgtEl>
                                        <p:attrNameLst>
                                          <p:attrName>ppt_x</p:attrName>
                                        </p:attrNameLst>
                                      </p:cBhvr>
                                      <p:tavLst>
                                        <p:tav tm="0">
                                          <p:val>
                                            <p:strVal val="#ppt_x"/>
                                          </p:val>
                                        </p:tav>
                                        <p:tav tm="100000">
                                          <p:val>
                                            <p:strVal val="#ppt_x"/>
                                          </p:val>
                                        </p:tav>
                                      </p:tavLst>
                                    </p:anim>
                                    <p:anim calcmode="lin" valueType="num">
                                      <p:cBhvr>
                                        <p:cTn id="68" dur="250" fill="hold"/>
                                        <p:tgtEl>
                                          <p:spTgt spid="13"/>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50"/>
                                        <p:tgtEl>
                                          <p:spTgt spid="14"/>
                                        </p:tgtEl>
                                      </p:cBhvr>
                                    </p:animEffect>
                                    <p:anim calcmode="lin" valueType="num">
                                      <p:cBhvr>
                                        <p:cTn id="73" dur="250" fill="hold"/>
                                        <p:tgtEl>
                                          <p:spTgt spid="14"/>
                                        </p:tgtEl>
                                        <p:attrNameLst>
                                          <p:attrName>ppt_x</p:attrName>
                                        </p:attrNameLst>
                                      </p:cBhvr>
                                      <p:tavLst>
                                        <p:tav tm="0">
                                          <p:val>
                                            <p:strVal val="#ppt_x"/>
                                          </p:val>
                                        </p:tav>
                                        <p:tav tm="100000">
                                          <p:val>
                                            <p:strVal val="#ppt_x"/>
                                          </p:val>
                                        </p:tav>
                                      </p:tavLst>
                                    </p:anim>
                                    <p:anim calcmode="lin" valueType="num">
                                      <p:cBhvr>
                                        <p:cTn id="74" dur="25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250"/>
                                        <p:tgtEl>
                                          <p:spTgt spid="15"/>
                                        </p:tgtEl>
                                      </p:cBhvr>
                                    </p:animEffect>
                                    <p:anim calcmode="lin" valueType="num">
                                      <p:cBhvr>
                                        <p:cTn id="79" dur="250" fill="hold"/>
                                        <p:tgtEl>
                                          <p:spTgt spid="15"/>
                                        </p:tgtEl>
                                        <p:attrNameLst>
                                          <p:attrName>ppt_x</p:attrName>
                                        </p:attrNameLst>
                                      </p:cBhvr>
                                      <p:tavLst>
                                        <p:tav tm="0">
                                          <p:val>
                                            <p:strVal val="#ppt_x"/>
                                          </p:val>
                                        </p:tav>
                                        <p:tav tm="100000">
                                          <p:val>
                                            <p:strVal val="#ppt_x"/>
                                          </p:val>
                                        </p:tav>
                                      </p:tavLst>
                                    </p:anim>
                                    <p:anim calcmode="lin" valueType="num">
                                      <p:cBhvr>
                                        <p:cTn id="80" dur="25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250"/>
                                        <p:tgtEl>
                                          <p:spTgt spid="16"/>
                                        </p:tgtEl>
                                      </p:cBhvr>
                                    </p:animEffect>
                                    <p:anim calcmode="lin" valueType="num">
                                      <p:cBhvr>
                                        <p:cTn id="85" dur="250" fill="hold"/>
                                        <p:tgtEl>
                                          <p:spTgt spid="16"/>
                                        </p:tgtEl>
                                        <p:attrNameLst>
                                          <p:attrName>ppt_x</p:attrName>
                                        </p:attrNameLst>
                                      </p:cBhvr>
                                      <p:tavLst>
                                        <p:tav tm="0">
                                          <p:val>
                                            <p:strVal val="#ppt_x"/>
                                          </p:val>
                                        </p:tav>
                                        <p:tav tm="100000">
                                          <p:val>
                                            <p:strVal val="#ppt_x"/>
                                          </p:val>
                                        </p:tav>
                                      </p:tavLst>
                                    </p:anim>
                                    <p:anim calcmode="lin" valueType="num">
                                      <p:cBhvr>
                                        <p:cTn id="86" dur="2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250"/>
                                        <p:tgtEl>
                                          <p:spTgt spid="17"/>
                                        </p:tgtEl>
                                      </p:cBhvr>
                                    </p:animEffect>
                                    <p:anim calcmode="lin" valueType="num">
                                      <p:cBhvr>
                                        <p:cTn id="91" dur="250" fill="hold"/>
                                        <p:tgtEl>
                                          <p:spTgt spid="17"/>
                                        </p:tgtEl>
                                        <p:attrNameLst>
                                          <p:attrName>ppt_x</p:attrName>
                                        </p:attrNameLst>
                                      </p:cBhvr>
                                      <p:tavLst>
                                        <p:tav tm="0">
                                          <p:val>
                                            <p:strVal val="#ppt_x"/>
                                          </p:val>
                                        </p:tav>
                                        <p:tav tm="100000">
                                          <p:val>
                                            <p:strVal val="#ppt_x"/>
                                          </p:val>
                                        </p:tav>
                                      </p:tavLst>
                                    </p:anim>
                                    <p:anim calcmode="lin" valueType="num">
                                      <p:cBhvr>
                                        <p:cTn id="92" dur="250" fill="hold"/>
                                        <p:tgtEl>
                                          <p:spTgt spid="17"/>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250"/>
                                        <p:tgtEl>
                                          <p:spTgt spid="18"/>
                                        </p:tgtEl>
                                      </p:cBhvr>
                                    </p:animEffect>
                                    <p:anim calcmode="lin" valueType="num">
                                      <p:cBhvr>
                                        <p:cTn id="97" dur="250" fill="hold"/>
                                        <p:tgtEl>
                                          <p:spTgt spid="18"/>
                                        </p:tgtEl>
                                        <p:attrNameLst>
                                          <p:attrName>ppt_x</p:attrName>
                                        </p:attrNameLst>
                                      </p:cBhvr>
                                      <p:tavLst>
                                        <p:tav tm="0">
                                          <p:val>
                                            <p:strVal val="#ppt_x"/>
                                          </p:val>
                                        </p:tav>
                                        <p:tav tm="100000">
                                          <p:val>
                                            <p:strVal val="#ppt_x"/>
                                          </p:val>
                                        </p:tav>
                                      </p:tavLst>
                                    </p:anim>
                                    <p:anim calcmode="lin" valueType="num">
                                      <p:cBhvr>
                                        <p:cTn id="98" dur="250" fill="hold"/>
                                        <p:tgtEl>
                                          <p:spTgt spid="18"/>
                                        </p:tgtEl>
                                        <p:attrNameLst>
                                          <p:attrName>ppt_y</p:attrName>
                                        </p:attrNameLst>
                                      </p:cBhvr>
                                      <p:tavLst>
                                        <p:tav tm="0">
                                          <p:val>
                                            <p:strVal val="#ppt_y+.1"/>
                                          </p:val>
                                        </p:tav>
                                        <p:tav tm="100000">
                                          <p:val>
                                            <p:strVal val="#ppt_y"/>
                                          </p:val>
                                        </p:tav>
                                      </p:tavLst>
                                    </p:anim>
                                  </p:childTnLst>
                                </p:cTn>
                              </p:par>
                            </p:childTnLst>
                          </p:cTn>
                        </p:par>
                        <p:par>
                          <p:cTn id="99" fill="hold">
                            <p:stCondLst>
                              <p:cond delay="4250"/>
                            </p:stCondLst>
                            <p:childTnLst>
                              <p:par>
                                <p:cTn id="100" presetID="42"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250"/>
                                        <p:tgtEl>
                                          <p:spTgt spid="19"/>
                                        </p:tgtEl>
                                      </p:cBhvr>
                                    </p:animEffect>
                                    <p:anim calcmode="lin" valueType="num">
                                      <p:cBhvr>
                                        <p:cTn id="103" dur="250" fill="hold"/>
                                        <p:tgtEl>
                                          <p:spTgt spid="19"/>
                                        </p:tgtEl>
                                        <p:attrNameLst>
                                          <p:attrName>ppt_x</p:attrName>
                                        </p:attrNameLst>
                                      </p:cBhvr>
                                      <p:tavLst>
                                        <p:tav tm="0">
                                          <p:val>
                                            <p:strVal val="#ppt_x"/>
                                          </p:val>
                                        </p:tav>
                                        <p:tav tm="100000">
                                          <p:val>
                                            <p:strVal val="#ppt_x"/>
                                          </p:val>
                                        </p:tav>
                                      </p:tavLst>
                                    </p:anim>
                                    <p:anim calcmode="lin" valueType="num">
                                      <p:cBhvr>
                                        <p:cTn id="104" dur="250" fill="hold"/>
                                        <p:tgtEl>
                                          <p:spTgt spid="19"/>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42" presetClass="entr" presetSubtype="0"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250"/>
                                        <p:tgtEl>
                                          <p:spTgt spid="20"/>
                                        </p:tgtEl>
                                      </p:cBhvr>
                                    </p:animEffect>
                                    <p:anim calcmode="lin" valueType="num">
                                      <p:cBhvr>
                                        <p:cTn id="109" dur="250" fill="hold"/>
                                        <p:tgtEl>
                                          <p:spTgt spid="20"/>
                                        </p:tgtEl>
                                        <p:attrNameLst>
                                          <p:attrName>ppt_x</p:attrName>
                                        </p:attrNameLst>
                                      </p:cBhvr>
                                      <p:tavLst>
                                        <p:tav tm="0">
                                          <p:val>
                                            <p:strVal val="#ppt_x"/>
                                          </p:val>
                                        </p:tav>
                                        <p:tav tm="100000">
                                          <p:val>
                                            <p:strVal val="#ppt_x"/>
                                          </p:val>
                                        </p:tav>
                                      </p:tavLst>
                                    </p:anim>
                                    <p:anim calcmode="lin" valueType="num">
                                      <p:cBhvr>
                                        <p:cTn id="110" dur="250" fill="hold"/>
                                        <p:tgtEl>
                                          <p:spTgt spid="20"/>
                                        </p:tgtEl>
                                        <p:attrNameLst>
                                          <p:attrName>ppt_y</p:attrName>
                                        </p:attrNameLst>
                                      </p:cBhvr>
                                      <p:tavLst>
                                        <p:tav tm="0">
                                          <p:val>
                                            <p:strVal val="#ppt_y+.1"/>
                                          </p:val>
                                        </p:tav>
                                        <p:tav tm="100000">
                                          <p:val>
                                            <p:strVal val="#ppt_y"/>
                                          </p:val>
                                        </p:tav>
                                      </p:tavLst>
                                    </p:anim>
                                  </p:childTnLst>
                                </p:cTn>
                              </p:par>
                            </p:childTnLst>
                          </p:cTn>
                        </p:par>
                        <p:par>
                          <p:cTn id="111" fill="hold">
                            <p:stCondLst>
                              <p:cond delay="4750"/>
                            </p:stCondLst>
                            <p:childTnLst>
                              <p:par>
                                <p:cTn id="112" presetID="42" presetClass="entr" presetSubtype="0"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250"/>
                                        <p:tgtEl>
                                          <p:spTgt spid="21"/>
                                        </p:tgtEl>
                                      </p:cBhvr>
                                    </p:animEffect>
                                    <p:anim calcmode="lin" valueType="num">
                                      <p:cBhvr>
                                        <p:cTn id="115" dur="250" fill="hold"/>
                                        <p:tgtEl>
                                          <p:spTgt spid="21"/>
                                        </p:tgtEl>
                                        <p:attrNameLst>
                                          <p:attrName>ppt_x</p:attrName>
                                        </p:attrNameLst>
                                      </p:cBhvr>
                                      <p:tavLst>
                                        <p:tav tm="0">
                                          <p:val>
                                            <p:strVal val="#ppt_x"/>
                                          </p:val>
                                        </p:tav>
                                        <p:tav tm="100000">
                                          <p:val>
                                            <p:strVal val="#ppt_x"/>
                                          </p:val>
                                        </p:tav>
                                      </p:tavLst>
                                    </p:anim>
                                    <p:anim calcmode="lin" valueType="num">
                                      <p:cBhvr>
                                        <p:cTn id="116" dur="250" fill="hold"/>
                                        <p:tgtEl>
                                          <p:spTgt spid="21"/>
                                        </p:tgtEl>
                                        <p:attrNameLst>
                                          <p:attrName>ppt_y</p:attrName>
                                        </p:attrNameLst>
                                      </p:cBhvr>
                                      <p:tavLst>
                                        <p:tav tm="0">
                                          <p:val>
                                            <p:strVal val="#ppt_y+.1"/>
                                          </p:val>
                                        </p:tav>
                                        <p:tav tm="100000">
                                          <p:val>
                                            <p:strVal val="#ppt_y"/>
                                          </p:val>
                                        </p:tav>
                                      </p:tavLst>
                                    </p:anim>
                                  </p:childTnLst>
                                </p:cTn>
                              </p:par>
                            </p:childTnLst>
                          </p:cTn>
                        </p:par>
                        <p:par>
                          <p:cTn id="117" fill="hold">
                            <p:stCondLst>
                              <p:cond delay="5000"/>
                            </p:stCondLst>
                            <p:childTnLst>
                              <p:par>
                                <p:cTn id="118" presetID="42" presetClass="entr" presetSubtype="0"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anim calcmode="lin" valueType="num">
                                      <p:cBhvr>
                                        <p:cTn id="121" dur="250" fill="hold"/>
                                        <p:tgtEl>
                                          <p:spTgt spid="22"/>
                                        </p:tgtEl>
                                        <p:attrNameLst>
                                          <p:attrName>ppt_x</p:attrName>
                                        </p:attrNameLst>
                                      </p:cBhvr>
                                      <p:tavLst>
                                        <p:tav tm="0">
                                          <p:val>
                                            <p:strVal val="#ppt_x"/>
                                          </p:val>
                                        </p:tav>
                                        <p:tav tm="100000">
                                          <p:val>
                                            <p:strVal val="#ppt_x"/>
                                          </p:val>
                                        </p:tav>
                                      </p:tavLst>
                                    </p:anim>
                                    <p:anim calcmode="lin" valueType="num">
                                      <p:cBhvr>
                                        <p:cTn id="122" dur="250" fill="hold"/>
                                        <p:tgtEl>
                                          <p:spTgt spid="22"/>
                                        </p:tgtEl>
                                        <p:attrNameLst>
                                          <p:attrName>ppt_y</p:attrName>
                                        </p:attrNameLst>
                                      </p:cBhvr>
                                      <p:tavLst>
                                        <p:tav tm="0">
                                          <p:val>
                                            <p:strVal val="#ppt_y+.1"/>
                                          </p:val>
                                        </p:tav>
                                        <p:tav tm="100000">
                                          <p:val>
                                            <p:strVal val="#ppt_y"/>
                                          </p:val>
                                        </p:tav>
                                      </p:tavLst>
                                    </p:anim>
                                  </p:childTnLst>
                                </p:cTn>
                              </p:par>
                            </p:childTnLst>
                          </p:cTn>
                        </p:par>
                        <p:par>
                          <p:cTn id="123" fill="hold">
                            <p:stCondLst>
                              <p:cond delay="5250"/>
                            </p:stCondLst>
                            <p:childTnLst>
                              <p:par>
                                <p:cTn id="124" presetID="42" presetClass="entr" presetSubtype="0" fill="hold" grpId="0" nodeType="after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250"/>
                                        <p:tgtEl>
                                          <p:spTgt spid="23"/>
                                        </p:tgtEl>
                                      </p:cBhvr>
                                    </p:animEffect>
                                    <p:anim calcmode="lin" valueType="num">
                                      <p:cBhvr>
                                        <p:cTn id="127" dur="250" fill="hold"/>
                                        <p:tgtEl>
                                          <p:spTgt spid="23"/>
                                        </p:tgtEl>
                                        <p:attrNameLst>
                                          <p:attrName>ppt_x</p:attrName>
                                        </p:attrNameLst>
                                      </p:cBhvr>
                                      <p:tavLst>
                                        <p:tav tm="0">
                                          <p:val>
                                            <p:strVal val="#ppt_x"/>
                                          </p:val>
                                        </p:tav>
                                        <p:tav tm="100000">
                                          <p:val>
                                            <p:strVal val="#ppt_x"/>
                                          </p:val>
                                        </p:tav>
                                      </p:tavLst>
                                    </p:anim>
                                    <p:anim calcmode="lin" valueType="num">
                                      <p:cBhvr>
                                        <p:cTn id="128" dur="250" fill="hold"/>
                                        <p:tgtEl>
                                          <p:spTgt spid="23"/>
                                        </p:tgtEl>
                                        <p:attrNameLst>
                                          <p:attrName>ppt_y</p:attrName>
                                        </p:attrNameLst>
                                      </p:cBhvr>
                                      <p:tavLst>
                                        <p:tav tm="0">
                                          <p:val>
                                            <p:strVal val="#ppt_y+.1"/>
                                          </p:val>
                                        </p:tav>
                                        <p:tav tm="100000">
                                          <p:val>
                                            <p:strVal val="#ppt_y"/>
                                          </p:val>
                                        </p:tav>
                                      </p:tavLst>
                                    </p:anim>
                                  </p:childTnLst>
                                </p:cTn>
                              </p:par>
                            </p:childTnLst>
                          </p:cTn>
                        </p:par>
                        <p:par>
                          <p:cTn id="129" fill="hold">
                            <p:stCondLst>
                              <p:cond delay="5500"/>
                            </p:stCondLst>
                            <p:childTnLst>
                              <p:par>
                                <p:cTn id="130" presetID="42"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250"/>
                                        <p:tgtEl>
                                          <p:spTgt spid="24"/>
                                        </p:tgtEl>
                                      </p:cBhvr>
                                    </p:animEffect>
                                    <p:anim calcmode="lin" valueType="num">
                                      <p:cBhvr>
                                        <p:cTn id="133" dur="250" fill="hold"/>
                                        <p:tgtEl>
                                          <p:spTgt spid="24"/>
                                        </p:tgtEl>
                                        <p:attrNameLst>
                                          <p:attrName>ppt_x</p:attrName>
                                        </p:attrNameLst>
                                      </p:cBhvr>
                                      <p:tavLst>
                                        <p:tav tm="0">
                                          <p:val>
                                            <p:strVal val="#ppt_x"/>
                                          </p:val>
                                        </p:tav>
                                        <p:tav tm="100000">
                                          <p:val>
                                            <p:strVal val="#ppt_x"/>
                                          </p:val>
                                        </p:tav>
                                      </p:tavLst>
                                    </p:anim>
                                    <p:anim calcmode="lin" valueType="num">
                                      <p:cBhvr>
                                        <p:cTn id="134" dur="250" fill="hold"/>
                                        <p:tgtEl>
                                          <p:spTgt spid="24"/>
                                        </p:tgtEl>
                                        <p:attrNameLst>
                                          <p:attrName>ppt_y</p:attrName>
                                        </p:attrNameLst>
                                      </p:cBhvr>
                                      <p:tavLst>
                                        <p:tav tm="0">
                                          <p:val>
                                            <p:strVal val="#ppt_y+.1"/>
                                          </p:val>
                                        </p:tav>
                                        <p:tav tm="100000">
                                          <p:val>
                                            <p:strVal val="#ppt_y"/>
                                          </p:val>
                                        </p:tav>
                                      </p:tavLst>
                                    </p:anim>
                                  </p:childTnLst>
                                </p:cTn>
                              </p:par>
                            </p:childTnLst>
                          </p:cTn>
                        </p:par>
                        <p:par>
                          <p:cTn id="135" fill="hold">
                            <p:stCondLst>
                              <p:cond delay="5750"/>
                            </p:stCondLst>
                            <p:childTnLst>
                              <p:par>
                                <p:cTn id="136" presetID="42" presetClass="entr" presetSubtype="0" fill="hold" grpId="0" nodeType="afterEffect">
                                  <p:stCondLst>
                                    <p:cond delay="0"/>
                                  </p:stCondLst>
                                  <p:childTnLst>
                                    <p:set>
                                      <p:cBhvr>
                                        <p:cTn id="137" dur="1" fill="hold">
                                          <p:stCondLst>
                                            <p:cond delay="0"/>
                                          </p:stCondLst>
                                        </p:cTn>
                                        <p:tgtEl>
                                          <p:spTgt spid="25"/>
                                        </p:tgtEl>
                                        <p:attrNameLst>
                                          <p:attrName>style.visibility</p:attrName>
                                        </p:attrNameLst>
                                      </p:cBhvr>
                                      <p:to>
                                        <p:strVal val="visible"/>
                                      </p:to>
                                    </p:set>
                                    <p:animEffect transition="in" filter="fade">
                                      <p:cBhvr>
                                        <p:cTn id="138" dur="250"/>
                                        <p:tgtEl>
                                          <p:spTgt spid="25"/>
                                        </p:tgtEl>
                                      </p:cBhvr>
                                    </p:animEffect>
                                    <p:anim calcmode="lin" valueType="num">
                                      <p:cBhvr>
                                        <p:cTn id="139" dur="250" fill="hold"/>
                                        <p:tgtEl>
                                          <p:spTgt spid="25"/>
                                        </p:tgtEl>
                                        <p:attrNameLst>
                                          <p:attrName>ppt_x</p:attrName>
                                        </p:attrNameLst>
                                      </p:cBhvr>
                                      <p:tavLst>
                                        <p:tav tm="0">
                                          <p:val>
                                            <p:strVal val="#ppt_x"/>
                                          </p:val>
                                        </p:tav>
                                        <p:tav tm="100000">
                                          <p:val>
                                            <p:strVal val="#ppt_x"/>
                                          </p:val>
                                        </p:tav>
                                      </p:tavLst>
                                    </p:anim>
                                    <p:anim calcmode="lin" valueType="num">
                                      <p:cBhvr>
                                        <p:cTn id="140" dur="250" fill="hold"/>
                                        <p:tgtEl>
                                          <p:spTgt spid="25"/>
                                        </p:tgtEl>
                                        <p:attrNameLst>
                                          <p:attrName>ppt_y</p:attrName>
                                        </p:attrNameLst>
                                      </p:cBhvr>
                                      <p:tavLst>
                                        <p:tav tm="0">
                                          <p:val>
                                            <p:strVal val="#ppt_y+.1"/>
                                          </p:val>
                                        </p:tav>
                                        <p:tav tm="100000">
                                          <p:val>
                                            <p:strVal val="#ppt_y"/>
                                          </p:val>
                                        </p:tav>
                                      </p:tavLst>
                                    </p:anim>
                                  </p:childTnLst>
                                </p:cTn>
                              </p:par>
                            </p:childTnLst>
                          </p:cTn>
                        </p:par>
                        <p:par>
                          <p:cTn id="141" fill="hold">
                            <p:stCondLst>
                              <p:cond delay="6000"/>
                            </p:stCondLst>
                            <p:childTnLst>
                              <p:par>
                                <p:cTn id="142" presetID="42" presetClass="entr" presetSubtype="0" fill="hold" grpId="0" nodeType="after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250"/>
                                        <p:tgtEl>
                                          <p:spTgt spid="26"/>
                                        </p:tgtEl>
                                      </p:cBhvr>
                                    </p:animEffect>
                                    <p:anim calcmode="lin" valueType="num">
                                      <p:cBhvr>
                                        <p:cTn id="145" dur="250" fill="hold"/>
                                        <p:tgtEl>
                                          <p:spTgt spid="26"/>
                                        </p:tgtEl>
                                        <p:attrNameLst>
                                          <p:attrName>ppt_x</p:attrName>
                                        </p:attrNameLst>
                                      </p:cBhvr>
                                      <p:tavLst>
                                        <p:tav tm="0">
                                          <p:val>
                                            <p:strVal val="#ppt_x"/>
                                          </p:val>
                                        </p:tav>
                                        <p:tav tm="100000">
                                          <p:val>
                                            <p:strVal val="#ppt_x"/>
                                          </p:val>
                                        </p:tav>
                                      </p:tavLst>
                                    </p:anim>
                                    <p:anim calcmode="lin" valueType="num">
                                      <p:cBhvr>
                                        <p:cTn id="146" dur="250" fill="hold"/>
                                        <p:tgtEl>
                                          <p:spTgt spid="26"/>
                                        </p:tgtEl>
                                        <p:attrNameLst>
                                          <p:attrName>ppt_y</p:attrName>
                                        </p:attrNameLst>
                                      </p:cBhvr>
                                      <p:tavLst>
                                        <p:tav tm="0">
                                          <p:val>
                                            <p:strVal val="#ppt_y+.1"/>
                                          </p:val>
                                        </p:tav>
                                        <p:tav tm="100000">
                                          <p:val>
                                            <p:strVal val="#ppt_y"/>
                                          </p:val>
                                        </p:tav>
                                      </p:tavLst>
                                    </p:anim>
                                  </p:childTnLst>
                                </p:cTn>
                              </p:par>
                            </p:childTnLst>
                          </p:cTn>
                        </p:par>
                        <p:par>
                          <p:cTn id="147" fill="hold">
                            <p:stCondLst>
                              <p:cond delay="6250"/>
                            </p:stCondLst>
                            <p:childTnLst>
                              <p:par>
                                <p:cTn id="148" presetID="42" presetClass="entr" presetSubtype="0" fill="hold" grpId="0" nodeType="afterEffect">
                                  <p:stCondLst>
                                    <p:cond delay="0"/>
                                  </p:stCondLst>
                                  <p:childTnLst>
                                    <p:set>
                                      <p:cBhvr>
                                        <p:cTn id="149" dur="1" fill="hold">
                                          <p:stCondLst>
                                            <p:cond delay="0"/>
                                          </p:stCondLst>
                                        </p:cTn>
                                        <p:tgtEl>
                                          <p:spTgt spid="27"/>
                                        </p:tgtEl>
                                        <p:attrNameLst>
                                          <p:attrName>style.visibility</p:attrName>
                                        </p:attrNameLst>
                                      </p:cBhvr>
                                      <p:to>
                                        <p:strVal val="visible"/>
                                      </p:to>
                                    </p:set>
                                    <p:animEffect transition="in" filter="fade">
                                      <p:cBhvr>
                                        <p:cTn id="150" dur="250"/>
                                        <p:tgtEl>
                                          <p:spTgt spid="27"/>
                                        </p:tgtEl>
                                      </p:cBhvr>
                                    </p:animEffect>
                                    <p:anim calcmode="lin" valueType="num">
                                      <p:cBhvr>
                                        <p:cTn id="151" dur="250" fill="hold"/>
                                        <p:tgtEl>
                                          <p:spTgt spid="27"/>
                                        </p:tgtEl>
                                        <p:attrNameLst>
                                          <p:attrName>ppt_x</p:attrName>
                                        </p:attrNameLst>
                                      </p:cBhvr>
                                      <p:tavLst>
                                        <p:tav tm="0">
                                          <p:val>
                                            <p:strVal val="#ppt_x"/>
                                          </p:val>
                                        </p:tav>
                                        <p:tav tm="100000">
                                          <p:val>
                                            <p:strVal val="#ppt_x"/>
                                          </p:val>
                                        </p:tav>
                                      </p:tavLst>
                                    </p:anim>
                                    <p:anim calcmode="lin" valueType="num">
                                      <p:cBhvr>
                                        <p:cTn id="152" dur="250" fill="hold"/>
                                        <p:tgtEl>
                                          <p:spTgt spid="27"/>
                                        </p:tgtEl>
                                        <p:attrNameLst>
                                          <p:attrName>ppt_y</p:attrName>
                                        </p:attrNameLst>
                                      </p:cBhvr>
                                      <p:tavLst>
                                        <p:tav tm="0">
                                          <p:val>
                                            <p:strVal val="#ppt_y+.1"/>
                                          </p:val>
                                        </p:tav>
                                        <p:tav tm="100000">
                                          <p:val>
                                            <p:strVal val="#ppt_y"/>
                                          </p:val>
                                        </p:tav>
                                      </p:tavLst>
                                    </p:anim>
                                  </p:childTnLst>
                                </p:cTn>
                              </p:par>
                            </p:childTnLst>
                          </p:cTn>
                        </p:par>
                        <p:par>
                          <p:cTn id="153" fill="hold">
                            <p:stCondLst>
                              <p:cond delay="6500"/>
                            </p:stCondLst>
                            <p:childTnLst>
                              <p:par>
                                <p:cTn id="154" presetID="42" presetClass="entr" presetSubtype="0" fill="hold" grpId="0"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250"/>
                                        <p:tgtEl>
                                          <p:spTgt spid="28"/>
                                        </p:tgtEl>
                                      </p:cBhvr>
                                    </p:animEffect>
                                    <p:anim calcmode="lin" valueType="num">
                                      <p:cBhvr>
                                        <p:cTn id="157" dur="250" fill="hold"/>
                                        <p:tgtEl>
                                          <p:spTgt spid="28"/>
                                        </p:tgtEl>
                                        <p:attrNameLst>
                                          <p:attrName>ppt_x</p:attrName>
                                        </p:attrNameLst>
                                      </p:cBhvr>
                                      <p:tavLst>
                                        <p:tav tm="0">
                                          <p:val>
                                            <p:strVal val="#ppt_x"/>
                                          </p:val>
                                        </p:tav>
                                        <p:tav tm="100000">
                                          <p:val>
                                            <p:strVal val="#ppt_x"/>
                                          </p:val>
                                        </p:tav>
                                      </p:tavLst>
                                    </p:anim>
                                    <p:anim calcmode="lin" valueType="num">
                                      <p:cBhvr>
                                        <p:cTn id="158" dur="250" fill="hold"/>
                                        <p:tgtEl>
                                          <p:spTgt spid="28"/>
                                        </p:tgtEl>
                                        <p:attrNameLst>
                                          <p:attrName>ppt_y</p:attrName>
                                        </p:attrNameLst>
                                      </p:cBhvr>
                                      <p:tavLst>
                                        <p:tav tm="0">
                                          <p:val>
                                            <p:strVal val="#ppt_y+.1"/>
                                          </p:val>
                                        </p:tav>
                                        <p:tav tm="100000">
                                          <p:val>
                                            <p:strVal val="#ppt_y"/>
                                          </p:val>
                                        </p:tav>
                                      </p:tavLst>
                                    </p:anim>
                                  </p:childTnLst>
                                </p:cTn>
                              </p:par>
                            </p:childTnLst>
                          </p:cTn>
                        </p:par>
                        <p:par>
                          <p:cTn id="159" fill="hold">
                            <p:stCondLst>
                              <p:cond delay="6750"/>
                            </p:stCondLst>
                            <p:childTnLst>
                              <p:par>
                                <p:cTn id="160" presetID="42" presetClass="entr" presetSubtype="0" fill="hold" grpId="0" nodeType="afterEffect">
                                  <p:stCondLst>
                                    <p:cond delay="0"/>
                                  </p:stCondLst>
                                  <p:childTnLst>
                                    <p:set>
                                      <p:cBhvr>
                                        <p:cTn id="161" dur="1" fill="hold">
                                          <p:stCondLst>
                                            <p:cond delay="0"/>
                                          </p:stCondLst>
                                        </p:cTn>
                                        <p:tgtEl>
                                          <p:spTgt spid="29"/>
                                        </p:tgtEl>
                                        <p:attrNameLst>
                                          <p:attrName>style.visibility</p:attrName>
                                        </p:attrNameLst>
                                      </p:cBhvr>
                                      <p:to>
                                        <p:strVal val="visible"/>
                                      </p:to>
                                    </p:set>
                                    <p:animEffect transition="in" filter="fade">
                                      <p:cBhvr>
                                        <p:cTn id="162" dur="250"/>
                                        <p:tgtEl>
                                          <p:spTgt spid="29"/>
                                        </p:tgtEl>
                                      </p:cBhvr>
                                    </p:animEffect>
                                    <p:anim calcmode="lin" valueType="num">
                                      <p:cBhvr>
                                        <p:cTn id="163" dur="250" fill="hold"/>
                                        <p:tgtEl>
                                          <p:spTgt spid="29"/>
                                        </p:tgtEl>
                                        <p:attrNameLst>
                                          <p:attrName>ppt_x</p:attrName>
                                        </p:attrNameLst>
                                      </p:cBhvr>
                                      <p:tavLst>
                                        <p:tav tm="0">
                                          <p:val>
                                            <p:strVal val="#ppt_x"/>
                                          </p:val>
                                        </p:tav>
                                        <p:tav tm="100000">
                                          <p:val>
                                            <p:strVal val="#ppt_x"/>
                                          </p:val>
                                        </p:tav>
                                      </p:tavLst>
                                    </p:anim>
                                    <p:anim calcmode="lin" valueType="num">
                                      <p:cBhvr>
                                        <p:cTn id="164" dur="250" fill="hold"/>
                                        <p:tgtEl>
                                          <p:spTgt spid="29"/>
                                        </p:tgtEl>
                                        <p:attrNameLst>
                                          <p:attrName>ppt_y</p:attrName>
                                        </p:attrNameLst>
                                      </p:cBhvr>
                                      <p:tavLst>
                                        <p:tav tm="0">
                                          <p:val>
                                            <p:strVal val="#ppt_y+.1"/>
                                          </p:val>
                                        </p:tav>
                                        <p:tav tm="100000">
                                          <p:val>
                                            <p:strVal val="#ppt_y"/>
                                          </p:val>
                                        </p:tav>
                                      </p:tavLst>
                                    </p:anim>
                                  </p:childTnLst>
                                </p:cTn>
                              </p:par>
                            </p:childTnLst>
                          </p:cTn>
                        </p:par>
                        <p:par>
                          <p:cTn id="165" fill="hold">
                            <p:stCondLst>
                              <p:cond delay="7000"/>
                            </p:stCondLst>
                            <p:childTnLst>
                              <p:par>
                                <p:cTn id="166" presetID="42" presetClass="entr" presetSubtype="0" fill="hold" grpId="0" nodeType="afterEffect">
                                  <p:stCondLst>
                                    <p:cond delay="0"/>
                                  </p:stCondLst>
                                  <p:childTnLst>
                                    <p:set>
                                      <p:cBhvr>
                                        <p:cTn id="167" dur="1" fill="hold">
                                          <p:stCondLst>
                                            <p:cond delay="0"/>
                                          </p:stCondLst>
                                        </p:cTn>
                                        <p:tgtEl>
                                          <p:spTgt spid="30"/>
                                        </p:tgtEl>
                                        <p:attrNameLst>
                                          <p:attrName>style.visibility</p:attrName>
                                        </p:attrNameLst>
                                      </p:cBhvr>
                                      <p:to>
                                        <p:strVal val="visible"/>
                                      </p:to>
                                    </p:set>
                                    <p:animEffect transition="in" filter="fade">
                                      <p:cBhvr>
                                        <p:cTn id="168" dur="250"/>
                                        <p:tgtEl>
                                          <p:spTgt spid="30"/>
                                        </p:tgtEl>
                                      </p:cBhvr>
                                    </p:animEffect>
                                    <p:anim calcmode="lin" valueType="num">
                                      <p:cBhvr>
                                        <p:cTn id="169" dur="250" fill="hold"/>
                                        <p:tgtEl>
                                          <p:spTgt spid="30"/>
                                        </p:tgtEl>
                                        <p:attrNameLst>
                                          <p:attrName>ppt_x</p:attrName>
                                        </p:attrNameLst>
                                      </p:cBhvr>
                                      <p:tavLst>
                                        <p:tav tm="0">
                                          <p:val>
                                            <p:strVal val="#ppt_x"/>
                                          </p:val>
                                        </p:tav>
                                        <p:tav tm="100000">
                                          <p:val>
                                            <p:strVal val="#ppt_x"/>
                                          </p:val>
                                        </p:tav>
                                      </p:tavLst>
                                    </p:anim>
                                    <p:anim calcmode="lin" valueType="num">
                                      <p:cBhvr>
                                        <p:cTn id="170"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8" grpId="0" animBg="1"/>
      <p:bldP spid="9" grpId="0" animBg="1"/>
      <p:bldP spid="10" grpId="0" animBg="1"/>
      <p:bldP spid="11" grpId="0" animBg="1"/>
      <p:bldP spid="12" grpId="0" animBg="1"/>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id="{553846CD-9296-40F8-A692-AA9C0AED8603}"/>
              </a:ext>
            </a:extLst>
          </p:cNvPr>
          <p:cNvGrpSpPr/>
          <p:nvPr/>
        </p:nvGrpSpPr>
        <p:grpSpPr>
          <a:xfrm>
            <a:off x="6649680" y="2179850"/>
            <a:ext cx="4772726" cy="3864009"/>
            <a:chOff x="3519540" y="693396"/>
            <a:chExt cx="4181853" cy="3843359"/>
          </a:xfrm>
        </p:grpSpPr>
        <p:sp>
          <p:nvSpPr>
            <p:cNvPr id="4" name="矩形 3">
              <a:extLst>
                <a:ext uri="{FF2B5EF4-FFF2-40B4-BE49-F238E27FC236}">
                  <a16:creationId xmlns:a16="http://schemas.microsoft.com/office/drawing/2014/main" id="{0CDE8595-E1F8-4D08-BEDE-4A396546D1F9}"/>
                </a:ext>
              </a:extLst>
            </p:cNvPr>
            <p:cNvSpPr/>
            <p:nvPr/>
          </p:nvSpPr>
          <p:spPr>
            <a:xfrm>
              <a:off x="3519540" y="693396"/>
              <a:ext cx="4181853" cy="2674441"/>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 name="矩形 4">
              <a:extLst>
                <a:ext uri="{FF2B5EF4-FFF2-40B4-BE49-F238E27FC236}">
                  <a16:creationId xmlns:a16="http://schemas.microsoft.com/office/drawing/2014/main" id="{FD7E5CA8-AE4C-4988-A2F5-636DFCEDAE3C}"/>
                </a:ext>
              </a:extLst>
            </p:cNvPr>
            <p:cNvSpPr/>
            <p:nvPr/>
          </p:nvSpPr>
          <p:spPr>
            <a:xfrm>
              <a:off x="3519540" y="3414352"/>
              <a:ext cx="4181853" cy="1104308"/>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ndParaRPr>
            </a:p>
          </p:txBody>
        </p:sp>
        <p:sp>
          <p:nvSpPr>
            <p:cNvPr id="6" name="TextBox 14">
              <a:extLst>
                <a:ext uri="{FF2B5EF4-FFF2-40B4-BE49-F238E27FC236}">
                  <a16:creationId xmlns:a16="http://schemas.microsoft.com/office/drawing/2014/main" id="{E5420F83-6B58-4430-994A-A4643A7F72A2}"/>
                </a:ext>
              </a:extLst>
            </p:cNvPr>
            <p:cNvSpPr txBox="1"/>
            <p:nvPr/>
          </p:nvSpPr>
          <p:spPr>
            <a:xfrm>
              <a:off x="3556744" y="3524974"/>
              <a:ext cx="4089378" cy="551037"/>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TextBox 16">
              <a:extLst>
                <a:ext uri="{FF2B5EF4-FFF2-40B4-BE49-F238E27FC236}">
                  <a16:creationId xmlns:a16="http://schemas.microsoft.com/office/drawing/2014/main" id="{94B15EDF-599A-4906-999D-3A9D42818A9F}"/>
                </a:ext>
              </a:extLst>
            </p:cNvPr>
            <p:cNvSpPr txBox="1"/>
            <p:nvPr/>
          </p:nvSpPr>
          <p:spPr>
            <a:xfrm>
              <a:off x="3702517" y="4169397"/>
              <a:ext cx="3797832" cy="367358"/>
            </a:xfrm>
            <a:prstGeom prst="rect">
              <a:avLst/>
            </a:prstGeom>
            <a:noFill/>
          </p:spPr>
          <p:txBody>
            <a:bodyPr wrap="squar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rPr>
                <a:t>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endParaRPr lang="zh-CN" altLang="en-US" sz="900" dirty="0">
                <a:solidFill>
                  <a:schemeClr val="bg1"/>
                </a:solidFill>
                <a:latin typeface="微软雅黑" panose="020B0503020204020204" pitchFamily="34" charset="-122"/>
                <a:ea typeface="微软雅黑" panose="020B0503020204020204" pitchFamily="34" charset="-122"/>
              </a:endParaRPr>
            </a:p>
            <a:p>
              <a:endParaRPr lang="zh-CN" altLang="en-US" sz="9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id="{088BA772-DFC1-444B-B9FF-E6EDAFA71694}"/>
                </a:ext>
              </a:extLst>
            </p:cNvPr>
            <p:cNvCxnSpPr>
              <a:cxnSpLocks/>
            </p:cNvCxnSpPr>
            <p:nvPr/>
          </p:nvCxnSpPr>
          <p:spPr>
            <a:xfrm>
              <a:off x="3766135" y="4051013"/>
              <a:ext cx="36270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3E24C255-1E45-4569-B1D6-6742FFBC5321}"/>
              </a:ext>
            </a:extLst>
          </p:cNvPr>
          <p:cNvGrpSpPr/>
          <p:nvPr/>
        </p:nvGrpSpPr>
        <p:grpSpPr>
          <a:xfrm>
            <a:off x="557257" y="2513537"/>
            <a:ext cx="5702756" cy="3307556"/>
            <a:chOff x="5295045" y="2241495"/>
            <a:chExt cx="6370437" cy="3694808"/>
          </a:xfrm>
        </p:grpSpPr>
        <p:cxnSp>
          <p:nvCxnSpPr>
            <p:cNvPr id="11" name="直接连接符 84">
              <a:extLst>
                <a:ext uri="{FF2B5EF4-FFF2-40B4-BE49-F238E27FC236}">
                  <a16:creationId xmlns:a16="http://schemas.microsoft.com/office/drawing/2014/main" id="{9F0C4144-8ED4-4DBD-9205-D92EC28F3FFF}"/>
                </a:ext>
              </a:extLst>
            </p:cNvPr>
            <p:cNvCxnSpPr/>
            <p:nvPr/>
          </p:nvCxnSpPr>
          <p:spPr>
            <a:xfrm flipH="1">
              <a:off x="5295045" y="359101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85">
              <a:extLst>
                <a:ext uri="{FF2B5EF4-FFF2-40B4-BE49-F238E27FC236}">
                  <a16:creationId xmlns:a16="http://schemas.microsoft.com/office/drawing/2014/main" id="{853B73FA-BD2B-463F-B1D3-9BB103708A33}"/>
                </a:ext>
              </a:extLst>
            </p:cNvPr>
            <p:cNvCxnSpPr/>
            <p:nvPr/>
          </p:nvCxnSpPr>
          <p:spPr>
            <a:xfrm flipH="1">
              <a:off x="5295045" y="493789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3" name="文本框 5">
              <a:extLst>
                <a:ext uri="{FF2B5EF4-FFF2-40B4-BE49-F238E27FC236}">
                  <a16:creationId xmlns:a16="http://schemas.microsoft.com/office/drawing/2014/main" id="{67E2FD16-E7D7-4F27-A875-F35FABDE8030}"/>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14" name="矩形 13">
              <a:extLst>
                <a:ext uri="{FF2B5EF4-FFF2-40B4-BE49-F238E27FC236}">
                  <a16:creationId xmlns:a16="http://schemas.microsoft.com/office/drawing/2014/main" id="{0E4F4F62-69C8-41F7-8E01-1FC35A7EA62C}"/>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15" name="文本框 6">
              <a:extLst>
                <a:ext uri="{FF2B5EF4-FFF2-40B4-BE49-F238E27FC236}">
                  <a16:creationId xmlns:a16="http://schemas.microsoft.com/office/drawing/2014/main" id="{F7C5CA43-31F1-453F-9BAA-346E6F53EE07}"/>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16" name="矩形 15">
              <a:extLst>
                <a:ext uri="{FF2B5EF4-FFF2-40B4-BE49-F238E27FC236}">
                  <a16:creationId xmlns:a16="http://schemas.microsoft.com/office/drawing/2014/main" id="{355BA31E-EA7D-43AC-82CA-34218B5665BC}"/>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17" name="文本框 7">
              <a:extLst>
                <a:ext uri="{FF2B5EF4-FFF2-40B4-BE49-F238E27FC236}">
                  <a16:creationId xmlns:a16="http://schemas.microsoft.com/office/drawing/2014/main" id="{FD0D034C-B703-4557-8091-630AC754CCDF}"/>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18" name="矩形 17">
              <a:extLst>
                <a:ext uri="{FF2B5EF4-FFF2-40B4-BE49-F238E27FC236}">
                  <a16:creationId xmlns:a16="http://schemas.microsoft.com/office/drawing/2014/main" id="{1455B2CE-267A-4F10-AAB9-CAFDDD0EE41F}"/>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spTree>
    <p:extLst>
      <p:ext uri="{BB962C8B-B14F-4D97-AF65-F5344CB8AC3E}">
        <p14:creationId xmlns:p14="http://schemas.microsoft.com/office/powerpoint/2010/main" val="114174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id="{68D2BBD0-66B2-46DA-9D37-54260EC453A0}"/>
              </a:ext>
            </a:extLst>
          </p:cNvPr>
          <p:cNvGrpSpPr/>
          <p:nvPr/>
        </p:nvGrpSpPr>
        <p:grpSpPr>
          <a:xfrm>
            <a:off x="734707" y="2399460"/>
            <a:ext cx="5129064" cy="3463385"/>
            <a:chOff x="5216599" y="2152377"/>
            <a:chExt cx="4249738" cy="2869624"/>
          </a:xfrm>
        </p:grpSpPr>
        <p:sp>
          <p:nvSpPr>
            <p:cNvPr id="4" name="Freeform 5">
              <a:extLst>
                <a:ext uri="{FF2B5EF4-FFF2-40B4-BE49-F238E27FC236}">
                  <a16:creationId xmlns:a16="http://schemas.microsoft.com/office/drawing/2014/main" id="{9336A355-039B-4152-AE77-BFDA90D18B37}"/>
                </a:ext>
              </a:extLst>
            </p:cNvPr>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gradFill>
              <a:gsLst>
                <a:gs pos="0">
                  <a:srgbClr val="1A88D3"/>
                </a:gs>
                <a:gs pos="100000">
                  <a:srgbClr val="21B2AD"/>
                </a:gs>
              </a:gsLst>
              <a:lin ang="2700000" scaled="0"/>
            </a:gradFill>
            <a:ln>
              <a:noFill/>
            </a:ln>
          </p:spPr>
          <p:txBody>
            <a:bodyPr/>
            <a:lstStyle/>
            <a:p>
              <a:endParaRPr lang="zh-CN" altLang="en-US">
                <a:solidFill>
                  <a:schemeClr val="bg1">
                    <a:lumMod val="50000"/>
                  </a:schemeClr>
                </a:solidFill>
              </a:endParaRPr>
            </a:p>
          </p:txBody>
        </p:sp>
        <p:sp>
          <p:nvSpPr>
            <p:cNvPr id="5" name="Freeform 6">
              <a:extLst>
                <a:ext uri="{FF2B5EF4-FFF2-40B4-BE49-F238E27FC236}">
                  <a16:creationId xmlns:a16="http://schemas.microsoft.com/office/drawing/2014/main" id="{A87F1997-E669-4704-9CFA-68C2D6AA7BD5}"/>
                </a:ext>
              </a:extLst>
            </p:cNvPr>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6" name="Freeform 7">
              <a:extLst>
                <a:ext uri="{FF2B5EF4-FFF2-40B4-BE49-F238E27FC236}">
                  <a16:creationId xmlns:a16="http://schemas.microsoft.com/office/drawing/2014/main" id="{F98F5F34-C8AF-43A0-9245-1C6A2F3A83C2}"/>
                </a:ext>
              </a:extLst>
            </p:cNvPr>
            <p:cNvSpPr>
              <a:spLocks noChangeArrowheads="1"/>
            </p:cNvSpPr>
            <p:nvPr/>
          </p:nvSpPr>
          <p:spPr bwMode="auto">
            <a:xfrm>
              <a:off x="5216599"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8" name="Freeform 8">
              <a:extLst>
                <a:ext uri="{FF2B5EF4-FFF2-40B4-BE49-F238E27FC236}">
                  <a16:creationId xmlns:a16="http://schemas.microsoft.com/office/drawing/2014/main" id="{86D7D6AD-72F4-4282-AD70-9A88CC25816B}"/>
                </a:ext>
              </a:extLst>
            </p:cNvPr>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9" name="Freeform 9">
              <a:extLst>
                <a:ext uri="{FF2B5EF4-FFF2-40B4-BE49-F238E27FC236}">
                  <a16:creationId xmlns:a16="http://schemas.microsoft.com/office/drawing/2014/main" id="{225CD8F2-E5AD-4A26-8786-7B7473B0DE73}"/>
                </a:ext>
              </a:extLst>
            </p:cNvPr>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10" name="TextBox 282">
              <a:extLst>
                <a:ext uri="{FF2B5EF4-FFF2-40B4-BE49-F238E27FC236}">
                  <a16:creationId xmlns:a16="http://schemas.microsoft.com/office/drawing/2014/main" id="{C0F63D23-1879-4C66-99FD-7E199BB113C0}"/>
                </a:ext>
              </a:extLst>
            </p:cNvPr>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1" name="TextBox 283">
              <a:extLst>
                <a:ext uri="{FF2B5EF4-FFF2-40B4-BE49-F238E27FC236}">
                  <a16:creationId xmlns:a16="http://schemas.microsoft.com/office/drawing/2014/main" id="{59D43B06-4EF5-4429-A9B6-C9B463043918}"/>
                </a:ext>
              </a:extLst>
            </p:cNvPr>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2" name="TextBox 285">
              <a:extLst>
                <a:ext uri="{FF2B5EF4-FFF2-40B4-BE49-F238E27FC236}">
                  <a16:creationId xmlns:a16="http://schemas.microsoft.com/office/drawing/2014/main" id="{D651B246-E969-40F6-A98A-0AB39726487A}"/>
                </a:ext>
              </a:extLst>
            </p:cNvPr>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3" name="TextBox 286">
              <a:extLst>
                <a:ext uri="{FF2B5EF4-FFF2-40B4-BE49-F238E27FC236}">
                  <a16:creationId xmlns:a16="http://schemas.microsoft.com/office/drawing/2014/main" id="{41745E5E-9ACC-470B-9FB7-D68F3386B6E2}"/>
                </a:ext>
              </a:extLst>
            </p:cNvPr>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lumMod val="50000"/>
                    </a:schemeClr>
                  </a:solidFill>
                  <a:latin typeface="微软雅黑" pitchFamily="34" charset="-122"/>
                  <a:ea typeface="微软雅黑" pitchFamily="34" charset="-122"/>
                  <a:sym typeface="Arial" pitchFamily="34" charset="0"/>
                </a:rPr>
                <a:t>标题</a:t>
              </a:r>
            </a:p>
          </p:txBody>
        </p:sp>
        <p:sp>
          <p:nvSpPr>
            <p:cNvPr id="14" name="TextBox 287">
              <a:extLst>
                <a:ext uri="{FF2B5EF4-FFF2-40B4-BE49-F238E27FC236}">
                  <a16:creationId xmlns:a16="http://schemas.microsoft.com/office/drawing/2014/main" id="{51A74A7E-CCB1-4AA1-AE8B-A245ED8E4A4D}"/>
                </a:ext>
              </a:extLst>
            </p:cNvPr>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5" name="TextBox 288">
              <a:extLst>
                <a:ext uri="{FF2B5EF4-FFF2-40B4-BE49-F238E27FC236}">
                  <a16:creationId xmlns:a16="http://schemas.microsoft.com/office/drawing/2014/main" id="{1244F10F-FA78-4494-9739-73423D7EE921}"/>
                </a:ext>
              </a:extLst>
            </p:cNvPr>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6" name="TextBox 289">
              <a:extLst>
                <a:ext uri="{FF2B5EF4-FFF2-40B4-BE49-F238E27FC236}">
                  <a16:creationId xmlns:a16="http://schemas.microsoft.com/office/drawing/2014/main" id="{003660E8-036D-4594-B697-AD68005B9EED}"/>
                </a:ext>
              </a:extLst>
            </p:cNvPr>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7" name="TextBox 290">
              <a:extLst>
                <a:ext uri="{FF2B5EF4-FFF2-40B4-BE49-F238E27FC236}">
                  <a16:creationId xmlns:a16="http://schemas.microsoft.com/office/drawing/2014/main" id="{F7504BF2-0FCB-42C7-A978-59E55BAC7F40}"/>
                </a:ext>
              </a:extLst>
            </p:cNvPr>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8" name="TextBox 291">
              <a:extLst>
                <a:ext uri="{FF2B5EF4-FFF2-40B4-BE49-F238E27FC236}">
                  <a16:creationId xmlns:a16="http://schemas.microsoft.com/office/drawing/2014/main" id="{9E0FDACA-141B-43D8-9050-A042A3823283}"/>
                </a:ext>
              </a:extLst>
            </p:cNvPr>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9" name="TextBox 292">
              <a:extLst>
                <a:ext uri="{FF2B5EF4-FFF2-40B4-BE49-F238E27FC236}">
                  <a16:creationId xmlns:a16="http://schemas.microsoft.com/office/drawing/2014/main" id="{CA755A01-4723-4B4A-8846-B47736A007B3}"/>
                </a:ext>
              </a:extLst>
            </p:cNvPr>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grpSp>
      <p:grpSp>
        <p:nvGrpSpPr>
          <p:cNvPr id="20" name="组合 19">
            <a:extLst>
              <a:ext uri="{FF2B5EF4-FFF2-40B4-BE49-F238E27FC236}">
                <a16:creationId xmlns:a16="http://schemas.microsoft.com/office/drawing/2014/main" id="{26DFCF7B-BDC3-4300-8FD1-EF0A7656D6F3}"/>
              </a:ext>
            </a:extLst>
          </p:cNvPr>
          <p:cNvGrpSpPr/>
          <p:nvPr/>
        </p:nvGrpSpPr>
        <p:grpSpPr>
          <a:xfrm>
            <a:off x="6353701" y="2083074"/>
            <a:ext cx="5025600" cy="3703501"/>
            <a:chOff x="774603" y="1316761"/>
            <a:chExt cx="3521075" cy="2594776"/>
          </a:xfrm>
        </p:grpSpPr>
        <p:sp>
          <p:nvSpPr>
            <p:cNvPr id="21" name="Oval 43">
              <a:extLst>
                <a:ext uri="{FF2B5EF4-FFF2-40B4-BE49-F238E27FC236}">
                  <a16:creationId xmlns:a16="http://schemas.microsoft.com/office/drawing/2014/main" id="{C35C4137-1620-4041-980C-14B58E4B1EAF}"/>
                </a:ext>
              </a:extLst>
            </p:cNvPr>
            <p:cNvSpPr>
              <a:spLocks noChangeArrowheads="1"/>
            </p:cNvSpPr>
            <p:nvPr/>
          </p:nvSpPr>
          <p:spPr bwMode="auto">
            <a:xfrm>
              <a:off x="812703"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3200" dirty="0">
                <a:solidFill>
                  <a:prstClr val="black"/>
                </a:solidFill>
              </a:endParaRPr>
            </a:p>
          </p:txBody>
        </p:sp>
        <p:sp>
          <p:nvSpPr>
            <p:cNvPr id="22" name="Oval 44">
              <a:extLst>
                <a:ext uri="{FF2B5EF4-FFF2-40B4-BE49-F238E27FC236}">
                  <a16:creationId xmlns:a16="http://schemas.microsoft.com/office/drawing/2014/main" id="{131471F3-87BD-4373-8CC4-EBBAEC85A1E2}"/>
                </a:ext>
              </a:extLst>
            </p:cNvPr>
            <p:cNvSpPr>
              <a:spLocks noChangeArrowheads="1"/>
            </p:cNvSpPr>
            <p:nvPr/>
          </p:nvSpPr>
          <p:spPr bwMode="auto">
            <a:xfrm>
              <a:off x="2014440"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4400" dirty="0">
                <a:solidFill>
                  <a:prstClr val="black"/>
                </a:solidFill>
              </a:endParaRPr>
            </a:p>
          </p:txBody>
        </p:sp>
        <p:sp>
          <p:nvSpPr>
            <p:cNvPr id="23" name="Oval 45">
              <a:extLst>
                <a:ext uri="{FF2B5EF4-FFF2-40B4-BE49-F238E27FC236}">
                  <a16:creationId xmlns:a16="http://schemas.microsoft.com/office/drawing/2014/main" id="{76F05FCB-62E5-42A7-91D9-30FB1804D27B}"/>
                </a:ext>
              </a:extLst>
            </p:cNvPr>
            <p:cNvSpPr>
              <a:spLocks noChangeArrowheads="1"/>
            </p:cNvSpPr>
            <p:nvPr/>
          </p:nvSpPr>
          <p:spPr bwMode="auto">
            <a:xfrm>
              <a:off x="3216178"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3200" dirty="0">
                <a:solidFill>
                  <a:prstClr val="black"/>
                </a:solidFill>
              </a:endParaRPr>
            </a:p>
          </p:txBody>
        </p:sp>
        <p:grpSp>
          <p:nvGrpSpPr>
            <p:cNvPr id="24" name="Group 58">
              <a:extLst>
                <a:ext uri="{FF2B5EF4-FFF2-40B4-BE49-F238E27FC236}">
                  <a16:creationId xmlns:a16="http://schemas.microsoft.com/office/drawing/2014/main" id="{CCF52B72-4A79-43A4-A089-FAE36D6D2B36}"/>
                </a:ext>
              </a:extLst>
            </p:cNvPr>
            <p:cNvGrpSpPr/>
            <p:nvPr/>
          </p:nvGrpSpPr>
          <p:grpSpPr bwMode="auto">
            <a:xfrm>
              <a:off x="3624166" y="3095311"/>
              <a:ext cx="263525" cy="276310"/>
              <a:chOff x="2352" y="1832"/>
              <a:chExt cx="166" cy="174"/>
            </a:xfrm>
          </p:grpSpPr>
          <p:sp>
            <p:nvSpPr>
              <p:cNvPr id="33" name="Freeform 48">
                <a:extLst>
                  <a:ext uri="{FF2B5EF4-FFF2-40B4-BE49-F238E27FC236}">
                    <a16:creationId xmlns:a16="http://schemas.microsoft.com/office/drawing/2014/main" id="{98CC3200-B775-481C-B358-89AD5D237A65}"/>
                  </a:ext>
                </a:extLst>
              </p:cNvPr>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4" name="Freeform 49">
                <a:extLst>
                  <a:ext uri="{FF2B5EF4-FFF2-40B4-BE49-F238E27FC236}">
                    <a16:creationId xmlns:a16="http://schemas.microsoft.com/office/drawing/2014/main" id="{D051FD3B-1670-439E-A7E7-01063B0D0D52}"/>
                  </a:ext>
                </a:extLst>
              </p:cNvPr>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5" name="Freeform 50">
                <a:extLst>
                  <a:ext uri="{FF2B5EF4-FFF2-40B4-BE49-F238E27FC236}">
                    <a16:creationId xmlns:a16="http://schemas.microsoft.com/office/drawing/2014/main" id="{A9FAE2A8-DF07-457C-BECD-481D3D32AF19}"/>
                  </a:ext>
                </a:extLst>
              </p:cNvPr>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6" name="Freeform 51">
                <a:extLst>
                  <a:ext uri="{FF2B5EF4-FFF2-40B4-BE49-F238E27FC236}">
                    <a16:creationId xmlns:a16="http://schemas.microsoft.com/office/drawing/2014/main" id="{A42EE1ED-A241-4343-9C5F-0EDA2DFF6C6E}"/>
                  </a:ext>
                </a:extLst>
              </p:cNvPr>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7" name="Freeform 52">
                <a:extLst>
                  <a:ext uri="{FF2B5EF4-FFF2-40B4-BE49-F238E27FC236}">
                    <a16:creationId xmlns:a16="http://schemas.microsoft.com/office/drawing/2014/main" id="{10AA3B25-58A6-4AA4-867E-10A78868388E}"/>
                  </a:ext>
                </a:extLst>
              </p:cNvPr>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8" name="Freeform 53">
                <a:extLst>
                  <a:ext uri="{FF2B5EF4-FFF2-40B4-BE49-F238E27FC236}">
                    <a16:creationId xmlns:a16="http://schemas.microsoft.com/office/drawing/2014/main" id="{F4D9F6B5-4D20-4B01-814B-5279979AD8A0}"/>
                  </a:ext>
                </a:extLst>
              </p:cNvPr>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grpSp>
          <p:nvGrpSpPr>
            <p:cNvPr id="25" name="Group 57">
              <a:extLst>
                <a:ext uri="{FF2B5EF4-FFF2-40B4-BE49-F238E27FC236}">
                  <a16:creationId xmlns:a16="http://schemas.microsoft.com/office/drawing/2014/main" id="{AF07909C-7838-4DFC-8EB1-F630DBDA96D3}"/>
                </a:ext>
              </a:extLst>
            </p:cNvPr>
            <p:cNvGrpSpPr/>
            <p:nvPr/>
          </p:nvGrpSpPr>
          <p:grpSpPr bwMode="auto">
            <a:xfrm>
              <a:off x="1214341" y="3095310"/>
              <a:ext cx="276225" cy="273134"/>
              <a:chOff x="834" y="1832"/>
              <a:chExt cx="174" cy="172"/>
            </a:xfrm>
          </p:grpSpPr>
          <p:sp>
            <p:nvSpPr>
              <p:cNvPr id="31" name="Freeform 54">
                <a:extLst>
                  <a:ext uri="{FF2B5EF4-FFF2-40B4-BE49-F238E27FC236}">
                    <a16:creationId xmlns:a16="http://schemas.microsoft.com/office/drawing/2014/main" id="{842BFAED-635D-4F1A-BBBC-3E45C8978726}"/>
                  </a:ext>
                </a:extLst>
              </p:cNvPr>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2" name="Freeform 55">
                <a:extLst>
                  <a:ext uri="{FF2B5EF4-FFF2-40B4-BE49-F238E27FC236}">
                    <a16:creationId xmlns:a16="http://schemas.microsoft.com/office/drawing/2014/main" id="{85E43995-EB8B-4689-8C14-EEA8C08BB4B4}"/>
                  </a:ext>
                </a:extLst>
              </p:cNvPr>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sp>
          <p:nvSpPr>
            <p:cNvPr id="26" name="Freeform 56">
              <a:extLst>
                <a:ext uri="{FF2B5EF4-FFF2-40B4-BE49-F238E27FC236}">
                  <a16:creationId xmlns:a16="http://schemas.microsoft.com/office/drawing/2014/main" id="{62F68B08-887B-4A85-AD9F-7A79A98A58C6}"/>
                </a:ext>
              </a:extLst>
            </p:cNvPr>
            <p:cNvSpPr>
              <a:spLocks noEditPoints="1"/>
            </p:cNvSpPr>
            <p:nvPr/>
          </p:nvSpPr>
          <p:spPr bwMode="auto">
            <a:xfrm>
              <a:off x="2412904" y="3136598"/>
              <a:ext cx="276225" cy="19055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27" name="Rectangle 59">
              <a:extLst>
                <a:ext uri="{FF2B5EF4-FFF2-40B4-BE49-F238E27FC236}">
                  <a16:creationId xmlns:a16="http://schemas.microsoft.com/office/drawing/2014/main" id="{2B14BEE6-7772-4FE5-B49E-853B9D31D717}"/>
                </a:ext>
              </a:extLst>
            </p:cNvPr>
            <p:cNvSpPr>
              <a:spLocks noChangeArrowheads="1"/>
            </p:cNvSpPr>
            <p:nvPr/>
          </p:nvSpPr>
          <p:spPr bwMode="auto">
            <a:xfrm>
              <a:off x="774603" y="1316761"/>
              <a:ext cx="3513137" cy="116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zh-CN" altLang="en-US" sz="2000" b="1" dirty="0">
                  <a:solidFill>
                    <a:schemeClr val="bg1">
                      <a:lumMod val="50000"/>
                    </a:schemeClr>
                  </a:solidFill>
                  <a:latin typeface="微软雅黑 Light" panose="020B0502040204020203" pitchFamily="34" charset="-122"/>
                  <a:ea typeface="微软雅黑 Light" panose="020B0502040204020203" pitchFamily="34" charset="-122"/>
                </a:rPr>
                <a:t>加入标题描述</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60">
              <a:extLst>
                <a:ext uri="{FF2B5EF4-FFF2-40B4-BE49-F238E27FC236}">
                  <a16:creationId xmlns:a16="http://schemas.microsoft.com/office/drawing/2014/main" id="{BABC36F1-ABED-4C4B-B214-9DF7F606145B}"/>
                </a:ext>
              </a:extLst>
            </p:cNvPr>
            <p:cNvSpPr>
              <a:spLocks noChangeArrowheads="1"/>
            </p:cNvSpPr>
            <p:nvPr/>
          </p:nvSpPr>
          <p:spPr bwMode="auto">
            <a:xfrm>
              <a:off x="933353" y="3478016"/>
              <a:ext cx="863600" cy="20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sp>
          <p:nvSpPr>
            <p:cNvPr id="29" name="Rectangle 61">
              <a:extLst>
                <a:ext uri="{FF2B5EF4-FFF2-40B4-BE49-F238E27FC236}">
                  <a16:creationId xmlns:a16="http://schemas.microsoft.com/office/drawing/2014/main" id="{521DD182-7515-4D1A-81DC-E2E46A52D7EF}"/>
                </a:ext>
              </a:extLst>
            </p:cNvPr>
            <p:cNvSpPr>
              <a:spLocks noChangeArrowheads="1"/>
            </p:cNvSpPr>
            <p:nvPr/>
          </p:nvSpPr>
          <p:spPr bwMode="auto">
            <a:xfrm>
              <a:off x="2130328" y="3478016"/>
              <a:ext cx="863600" cy="18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sp>
          <p:nvSpPr>
            <p:cNvPr id="30" name="Rectangle 62">
              <a:extLst>
                <a:ext uri="{FF2B5EF4-FFF2-40B4-BE49-F238E27FC236}">
                  <a16:creationId xmlns:a16="http://schemas.microsoft.com/office/drawing/2014/main" id="{E331D18E-B8DA-475B-BBC0-2B41E7C145CD}"/>
                </a:ext>
              </a:extLst>
            </p:cNvPr>
            <p:cNvSpPr>
              <a:spLocks noChangeArrowheads="1"/>
            </p:cNvSpPr>
            <p:nvPr/>
          </p:nvSpPr>
          <p:spPr bwMode="auto">
            <a:xfrm>
              <a:off x="3335240" y="3478016"/>
              <a:ext cx="863600" cy="18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40109015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sp>
        <p:nvSpPr>
          <p:cNvPr id="3" name="AutoShape 36">
            <a:extLst>
              <a:ext uri="{FF2B5EF4-FFF2-40B4-BE49-F238E27FC236}">
                <a16:creationId xmlns:a16="http://schemas.microsoft.com/office/drawing/2014/main" id="{7279AF1A-160D-40D6-B9AA-279183B1AA6F}"/>
              </a:ext>
            </a:extLst>
          </p:cNvPr>
          <p:cNvSpPr>
            <a:spLocks noChangeArrowheads="1"/>
          </p:cNvSpPr>
          <p:nvPr/>
        </p:nvSpPr>
        <p:spPr bwMode="auto">
          <a:xfrm>
            <a:off x="1628510" y="3142838"/>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AutoShape 37">
            <a:extLst>
              <a:ext uri="{FF2B5EF4-FFF2-40B4-BE49-F238E27FC236}">
                <a16:creationId xmlns:a16="http://schemas.microsoft.com/office/drawing/2014/main" id="{B994CB73-FA79-42A3-90F9-97F88532ADFD}"/>
              </a:ext>
            </a:extLst>
          </p:cNvPr>
          <p:cNvSpPr>
            <a:spLocks noChangeArrowheads="1"/>
          </p:cNvSpPr>
          <p:nvPr/>
        </p:nvSpPr>
        <p:spPr bwMode="auto">
          <a:xfrm>
            <a:off x="2077773" y="2844388"/>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AutoShape 38">
            <a:extLst>
              <a:ext uri="{FF2B5EF4-FFF2-40B4-BE49-F238E27FC236}">
                <a16:creationId xmlns:a16="http://schemas.microsoft.com/office/drawing/2014/main" id="{22B63160-8986-470D-B4B2-C3DEC6E0A511}"/>
              </a:ext>
            </a:extLst>
          </p:cNvPr>
          <p:cNvSpPr/>
          <p:nvPr/>
        </p:nvSpPr>
        <p:spPr bwMode="auto">
          <a:xfrm>
            <a:off x="3579548" y="288566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 name="AutoShape 39">
            <a:extLst>
              <a:ext uri="{FF2B5EF4-FFF2-40B4-BE49-F238E27FC236}">
                <a16:creationId xmlns:a16="http://schemas.microsoft.com/office/drawing/2014/main" id="{E2A1CA93-03BD-45A7-8630-EEC805464EE5}"/>
              </a:ext>
            </a:extLst>
          </p:cNvPr>
          <p:cNvSpPr>
            <a:spLocks noChangeArrowheads="1"/>
          </p:cNvSpPr>
          <p:nvPr/>
        </p:nvSpPr>
        <p:spPr bwMode="auto">
          <a:xfrm>
            <a:off x="8733581" y="314283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AutoShape 40">
            <a:extLst>
              <a:ext uri="{FF2B5EF4-FFF2-40B4-BE49-F238E27FC236}">
                <a16:creationId xmlns:a16="http://schemas.microsoft.com/office/drawing/2014/main" id="{13E1A841-7EBD-4BCE-B261-C77EE51ADCE2}"/>
              </a:ext>
            </a:extLst>
          </p:cNvPr>
          <p:cNvSpPr>
            <a:spLocks noChangeArrowheads="1"/>
          </p:cNvSpPr>
          <p:nvPr/>
        </p:nvSpPr>
        <p:spPr bwMode="auto">
          <a:xfrm>
            <a:off x="8725643" y="284438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41">
            <a:extLst>
              <a:ext uri="{FF2B5EF4-FFF2-40B4-BE49-F238E27FC236}">
                <a16:creationId xmlns:a16="http://schemas.microsoft.com/office/drawing/2014/main" id="{3F4CF360-8868-40DC-951D-3DA23976F96B}"/>
              </a:ext>
            </a:extLst>
          </p:cNvPr>
          <p:cNvSpPr/>
          <p:nvPr/>
        </p:nvSpPr>
        <p:spPr bwMode="auto">
          <a:xfrm>
            <a:off x="8439893" y="288566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AutoShape 48">
            <a:extLst>
              <a:ext uri="{FF2B5EF4-FFF2-40B4-BE49-F238E27FC236}">
                <a16:creationId xmlns:a16="http://schemas.microsoft.com/office/drawing/2014/main" id="{7DA0A084-40BB-4650-8EE1-26DF9EC2D81F}"/>
              </a:ext>
            </a:extLst>
          </p:cNvPr>
          <p:cNvSpPr>
            <a:spLocks noChangeArrowheads="1"/>
          </p:cNvSpPr>
          <p:nvPr/>
        </p:nvSpPr>
        <p:spPr bwMode="auto">
          <a:xfrm>
            <a:off x="1630098" y="4930363"/>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AutoShape 49">
            <a:extLst>
              <a:ext uri="{FF2B5EF4-FFF2-40B4-BE49-F238E27FC236}">
                <a16:creationId xmlns:a16="http://schemas.microsoft.com/office/drawing/2014/main" id="{B8B2A7D6-64E8-454C-BB79-9181EEA82DAC}"/>
              </a:ext>
            </a:extLst>
          </p:cNvPr>
          <p:cNvSpPr>
            <a:spLocks noChangeArrowheads="1"/>
          </p:cNvSpPr>
          <p:nvPr/>
        </p:nvSpPr>
        <p:spPr bwMode="auto">
          <a:xfrm>
            <a:off x="2079360" y="4631913"/>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50">
            <a:extLst>
              <a:ext uri="{FF2B5EF4-FFF2-40B4-BE49-F238E27FC236}">
                <a16:creationId xmlns:a16="http://schemas.microsoft.com/office/drawing/2014/main" id="{9227E5DA-92A6-4EA9-8600-272D0BDB56C2}"/>
              </a:ext>
            </a:extLst>
          </p:cNvPr>
          <p:cNvSpPr/>
          <p:nvPr/>
        </p:nvSpPr>
        <p:spPr bwMode="auto">
          <a:xfrm>
            <a:off x="3581135" y="467318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3" name="AutoShape 51">
            <a:extLst>
              <a:ext uri="{FF2B5EF4-FFF2-40B4-BE49-F238E27FC236}">
                <a16:creationId xmlns:a16="http://schemas.microsoft.com/office/drawing/2014/main" id="{1533ADE3-7EA8-425F-B3B3-EC11BB354C69}"/>
              </a:ext>
            </a:extLst>
          </p:cNvPr>
          <p:cNvSpPr>
            <a:spLocks noChangeArrowheads="1"/>
          </p:cNvSpPr>
          <p:nvPr/>
        </p:nvSpPr>
        <p:spPr bwMode="auto">
          <a:xfrm>
            <a:off x="8705006" y="4930363"/>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AutoShape 52">
            <a:extLst>
              <a:ext uri="{FF2B5EF4-FFF2-40B4-BE49-F238E27FC236}">
                <a16:creationId xmlns:a16="http://schemas.microsoft.com/office/drawing/2014/main" id="{1E15F77D-5F7D-4CA1-A448-07A7DE0C3825}"/>
              </a:ext>
            </a:extLst>
          </p:cNvPr>
          <p:cNvSpPr>
            <a:spLocks noChangeArrowheads="1"/>
          </p:cNvSpPr>
          <p:nvPr/>
        </p:nvSpPr>
        <p:spPr bwMode="auto">
          <a:xfrm>
            <a:off x="8697068" y="4631913"/>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53">
            <a:extLst>
              <a:ext uri="{FF2B5EF4-FFF2-40B4-BE49-F238E27FC236}">
                <a16:creationId xmlns:a16="http://schemas.microsoft.com/office/drawing/2014/main" id="{BB66E000-212D-4602-80D0-804762065269}"/>
              </a:ext>
            </a:extLst>
          </p:cNvPr>
          <p:cNvSpPr/>
          <p:nvPr/>
        </p:nvSpPr>
        <p:spPr bwMode="auto">
          <a:xfrm>
            <a:off x="8411318" y="467318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16" name="组合 15">
            <a:extLst>
              <a:ext uri="{FF2B5EF4-FFF2-40B4-BE49-F238E27FC236}">
                <a16:creationId xmlns:a16="http://schemas.microsoft.com/office/drawing/2014/main" id="{A68395EC-4A44-4EC6-86ED-F6DF2FAA6689}"/>
              </a:ext>
            </a:extLst>
          </p:cNvPr>
          <p:cNvGrpSpPr/>
          <p:nvPr/>
        </p:nvGrpSpPr>
        <p:grpSpPr>
          <a:xfrm>
            <a:off x="4743277" y="1788514"/>
            <a:ext cx="2715450" cy="4313304"/>
            <a:chOff x="7364924" y="1650976"/>
            <a:chExt cx="2479406" cy="3938366"/>
          </a:xfrm>
          <a:gradFill>
            <a:gsLst>
              <a:gs pos="0">
                <a:srgbClr val="1A88D3"/>
              </a:gs>
              <a:gs pos="100000">
                <a:srgbClr val="21B2AD"/>
              </a:gs>
            </a:gsLst>
            <a:lin ang="2700000" scaled="0"/>
          </a:gradFill>
        </p:grpSpPr>
        <p:sp>
          <p:nvSpPr>
            <p:cNvPr id="17" name="Freeform 1">
              <a:extLst>
                <a:ext uri="{FF2B5EF4-FFF2-40B4-BE49-F238E27FC236}">
                  <a16:creationId xmlns:a16="http://schemas.microsoft.com/office/drawing/2014/main" id="{E50A718D-985D-4B6D-B000-56F885268FC8}"/>
                </a:ext>
              </a:extLst>
            </p:cNvPr>
            <p:cNvSpPr>
              <a:spLocks noChangeArrowheads="1"/>
            </p:cNvSpPr>
            <p:nvPr/>
          </p:nvSpPr>
          <p:spPr bwMode="auto">
            <a:xfrm>
              <a:off x="8690287" y="3187950"/>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n-ea"/>
              </a:endParaRPr>
            </a:p>
          </p:txBody>
        </p:sp>
        <p:sp>
          <p:nvSpPr>
            <p:cNvPr id="18" name="Freeform 2">
              <a:extLst>
                <a:ext uri="{FF2B5EF4-FFF2-40B4-BE49-F238E27FC236}">
                  <a16:creationId xmlns:a16="http://schemas.microsoft.com/office/drawing/2014/main" id="{40C93B05-499C-43A3-BC92-D63CED41CC2F}"/>
                </a:ext>
              </a:extLst>
            </p:cNvPr>
            <p:cNvSpPr>
              <a:spLocks noChangeArrowheads="1"/>
            </p:cNvSpPr>
            <p:nvPr/>
          </p:nvSpPr>
          <p:spPr bwMode="auto">
            <a:xfrm>
              <a:off x="7945099" y="3187950"/>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9" name="Freeform 3">
              <a:extLst>
                <a:ext uri="{FF2B5EF4-FFF2-40B4-BE49-F238E27FC236}">
                  <a16:creationId xmlns:a16="http://schemas.microsoft.com/office/drawing/2014/main" id="{9D1ADB9C-279D-4E29-B3B5-AF761838ED7F}"/>
                </a:ext>
              </a:extLst>
            </p:cNvPr>
            <p:cNvSpPr>
              <a:spLocks noChangeArrowheads="1"/>
            </p:cNvSpPr>
            <p:nvPr/>
          </p:nvSpPr>
          <p:spPr bwMode="auto">
            <a:xfrm>
              <a:off x="7945099" y="1650976"/>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0" name="Freeform 4">
              <a:extLst>
                <a:ext uri="{FF2B5EF4-FFF2-40B4-BE49-F238E27FC236}">
                  <a16:creationId xmlns:a16="http://schemas.microsoft.com/office/drawing/2014/main" id="{4FAD3E11-872B-40F2-AEDB-C44C8052BD47}"/>
                </a:ext>
              </a:extLst>
            </p:cNvPr>
            <p:cNvSpPr>
              <a:spLocks noChangeArrowheads="1"/>
            </p:cNvSpPr>
            <p:nvPr/>
          </p:nvSpPr>
          <p:spPr bwMode="auto">
            <a:xfrm>
              <a:off x="8690287" y="2138970"/>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1" name="Freeform 5">
              <a:extLst>
                <a:ext uri="{FF2B5EF4-FFF2-40B4-BE49-F238E27FC236}">
                  <a16:creationId xmlns:a16="http://schemas.microsoft.com/office/drawing/2014/main" id="{86D9B89A-582F-44C8-9A60-BAE21F5B27EF}"/>
                </a:ext>
              </a:extLst>
            </p:cNvPr>
            <p:cNvSpPr>
              <a:spLocks noChangeArrowheads="1"/>
            </p:cNvSpPr>
            <p:nvPr/>
          </p:nvSpPr>
          <p:spPr bwMode="auto">
            <a:xfrm>
              <a:off x="9166409" y="2412164"/>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2" name="Freeform 6">
              <a:extLst>
                <a:ext uri="{FF2B5EF4-FFF2-40B4-BE49-F238E27FC236}">
                  <a16:creationId xmlns:a16="http://schemas.microsoft.com/office/drawing/2014/main" id="{4600E17F-8880-420B-B8D3-8DE2EE10D91B}"/>
                </a:ext>
              </a:extLst>
            </p:cNvPr>
            <p:cNvSpPr>
              <a:spLocks noChangeArrowheads="1"/>
            </p:cNvSpPr>
            <p:nvPr/>
          </p:nvSpPr>
          <p:spPr bwMode="auto">
            <a:xfrm>
              <a:off x="7975579" y="3971036"/>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3" name="Freeform 7">
              <a:extLst>
                <a:ext uri="{FF2B5EF4-FFF2-40B4-BE49-F238E27FC236}">
                  <a16:creationId xmlns:a16="http://schemas.microsoft.com/office/drawing/2014/main" id="{68938A9B-DCBE-4B76-BDAB-E6B226642CB0}"/>
                </a:ext>
              </a:extLst>
            </p:cNvPr>
            <p:cNvSpPr>
              <a:spLocks noChangeArrowheads="1"/>
            </p:cNvSpPr>
            <p:nvPr/>
          </p:nvSpPr>
          <p:spPr bwMode="auto">
            <a:xfrm>
              <a:off x="7364924" y="1916871"/>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4" name="Freeform 8">
              <a:extLst>
                <a:ext uri="{FF2B5EF4-FFF2-40B4-BE49-F238E27FC236}">
                  <a16:creationId xmlns:a16="http://schemas.microsoft.com/office/drawing/2014/main" id="{8E6D1ACD-3139-4849-9662-DD9541A9962E}"/>
                </a:ext>
              </a:extLst>
            </p:cNvPr>
            <p:cNvSpPr>
              <a:spLocks noChangeArrowheads="1"/>
            </p:cNvSpPr>
            <p:nvPr/>
          </p:nvSpPr>
          <p:spPr bwMode="auto">
            <a:xfrm>
              <a:off x="7945099" y="2404865"/>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5" name="Freeform 9">
              <a:extLst>
                <a:ext uri="{FF2B5EF4-FFF2-40B4-BE49-F238E27FC236}">
                  <a16:creationId xmlns:a16="http://schemas.microsoft.com/office/drawing/2014/main" id="{017B0660-B84A-4FC0-BA2E-658368125FF9}"/>
                </a:ext>
              </a:extLst>
            </p:cNvPr>
            <p:cNvSpPr>
              <a:spLocks noChangeArrowheads="1"/>
            </p:cNvSpPr>
            <p:nvPr/>
          </p:nvSpPr>
          <p:spPr bwMode="auto">
            <a:xfrm>
              <a:off x="8146899" y="4547661"/>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6" name="Freeform 10">
              <a:extLst>
                <a:ext uri="{FF2B5EF4-FFF2-40B4-BE49-F238E27FC236}">
                  <a16:creationId xmlns:a16="http://schemas.microsoft.com/office/drawing/2014/main" id="{A07484C4-30A4-47AB-8512-43100729646A}"/>
                </a:ext>
              </a:extLst>
            </p:cNvPr>
            <p:cNvSpPr>
              <a:spLocks noChangeArrowheads="1"/>
            </p:cNvSpPr>
            <p:nvPr/>
          </p:nvSpPr>
          <p:spPr bwMode="auto">
            <a:xfrm>
              <a:off x="8444343" y="5529906"/>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Tree>
    <p:extLst>
      <p:ext uri="{BB962C8B-B14F-4D97-AF65-F5344CB8AC3E}">
        <p14:creationId xmlns:p14="http://schemas.microsoft.com/office/powerpoint/2010/main" val="177220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0-#ppt_w/2"/>
                                          </p:val>
                                        </p:tav>
                                        <p:tav tm="100000">
                                          <p:val>
                                            <p:strVal val="#ppt_x"/>
                                          </p:val>
                                        </p:tav>
                                      </p:tavLst>
                                    </p:anim>
                                    <p:anim calcmode="lin" valueType="num">
                                      <p:cBhvr>
                                        <p:cTn id="13" dur="2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ppt_x</p:attrName>
                                        </p:attrNameLst>
                                      </p:cBhvr>
                                      <p:tavLst>
                                        <p:tav tm="0">
                                          <p:val>
                                            <p:strVal val="0-#ppt_w/2"/>
                                          </p:val>
                                        </p:tav>
                                        <p:tav tm="100000">
                                          <p:val>
                                            <p:strVal val="#ppt_x"/>
                                          </p:val>
                                        </p:tav>
                                      </p:tavLst>
                                    </p:anim>
                                    <p:anim calcmode="lin" valueType="num">
                                      <p:cBhvr>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9"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250"/>
                                        <p:tgtEl>
                                          <p:spTgt spid="5"/>
                                        </p:tgtEl>
                                      </p:cBhvr>
                                    </p:animEffect>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ppt_x</p:attrName>
                                        </p:attrNameLst>
                                      </p:cBhvr>
                                      <p:tavLst>
                                        <p:tav tm="0">
                                          <p:val>
                                            <p:strVal val="1+#ppt_w/2"/>
                                          </p:val>
                                        </p:tav>
                                        <p:tav tm="100000">
                                          <p:val>
                                            <p:strVal val="#ppt_x"/>
                                          </p:val>
                                        </p:tav>
                                      </p:tavLst>
                                    </p:anim>
                                    <p:anim calcmode="lin" valueType="num">
                                      <p:cBhvr>
                                        <p:cTn id="27" dur="25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ppt_x</p:attrName>
                                        </p:attrNameLst>
                                      </p:cBhvr>
                                      <p:tavLst>
                                        <p:tav tm="0">
                                          <p:val>
                                            <p:strVal val="1+#ppt_w/2"/>
                                          </p:val>
                                        </p:tav>
                                        <p:tav tm="100000">
                                          <p:val>
                                            <p:strVal val="#ppt_x"/>
                                          </p:val>
                                        </p:tav>
                                      </p:tavLst>
                                    </p:anim>
                                    <p:anim calcmode="lin" valueType="num">
                                      <p:cBhvr>
                                        <p:cTn id="32" dur="25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9"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250"/>
                                        <p:tgtEl>
                                          <p:spTgt spid="9"/>
                                        </p:tgtEl>
                                      </p:cBhvr>
                                    </p:animEffect>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50" fill="hold"/>
                                        <p:tgtEl>
                                          <p:spTgt spid="11"/>
                                        </p:tgtEl>
                                        <p:attrNameLst>
                                          <p:attrName>ppt_x</p:attrName>
                                        </p:attrNameLst>
                                      </p:cBhvr>
                                      <p:tavLst>
                                        <p:tav tm="0">
                                          <p:val>
                                            <p:strVal val="0-#ppt_w/2"/>
                                          </p:val>
                                        </p:tav>
                                        <p:tav tm="100000">
                                          <p:val>
                                            <p:strVal val="#ppt_x"/>
                                          </p:val>
                                        </p:tav>
                                      </p:tavLst>
                                    </p:anim>
                                    <p:anim calcmode="lin" valueType="num">
                                      <p:cBhvr>
                                        <p:cTn id="41" dur="25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250" fill="hold"/>
                                        <p:tgtEl>
                                          <p:spTgt spid="10"/>
                                        </p:tgtEl>
                                        <p:attrNameLst>
                                          <p:attrName>ppt_x</p:attrName>
                                        </p:attrNameLst>
                                      </p:cBhvr>
                                      <p:tavLst>
                                        <p:tav tm="0">
                                          <p:val>
                                            <p:strVal val="0-#ppt_w/2"/>
                                          </p:val>
                                        </p:tav>
                                        <p:tav tm="100000">
                                          <p:val>
                                            <p:strVal val="#ppt_x"/>
                                          </p:val>
                                        </p:tav>
                                      </p:tavLst>
                                    </p:anim>
                                    <p:anim calcmode="lin" valueType="num">
                                      <p:cBhvr>
                                        <p:cTn id="46" dur="250" fill="hold"/>
                                        <p:tgtEl>
                                          <p:spTgt spid="10"/>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9"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dissolve">
                                      <p:cBhvr>
                                        <p:cTn id="50" dur="250"/>
                                        <p:tgtEl>
                                          <p:spTgt spid="12"/>
                                        </p:tgtEl>
                                      </p:cBhvr>
                                    </p:animEffect>
                                  </p:childTnLst>
                                </p:cTn>
                              </p:par>
                            </p:childTnLst>
                          </p:cTn>
                        </p:par>
                        <p:par>
                          <p:cTn id="51" fill="hold">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250" fill="hold"/>
                                        <p:tgtEl>
                                          <p:spTgt spid="14"/>
                                        </p:tgtEl>
                                        <p:attrNameLst>
                                          <p:attrName>ppt_x</p:attrName>
                                        </p:attrNameLst>
                                      </p:cBhvr>
                                      <p:tavLst>
                                        <p:tav tm="0">
                                          <p:val>
                                            <p:strVal val="1+#ppt_w/2"/>
                                          </p:val>
                                        </p:tav>
                                        <p:tav tm="100000">
                                          <p:val>
                                            <p:strVal val="#ppt_x"/>
                                          </p:val>
                                        </p:tav>
                                      </p:tavLst>
                                    </p:anim>
                                    <p:anim calcmode="lin" valueType="num">
                                      <p:cBhvr>
                                        <p:cTn id="55" dur="250" fill="hold"/>
                                        <p:tgtEl>
                                          <p:spTgt spid="14"/>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50" fill="hold"/>
                                        <p:tgtEl>
                                          <p:spTgt spid="13"/>
                                        </p:tgtEl>
                                        <p:attrNameLst>
                                          <p:attrName>ppt_x</p:attrName>
                                        </p:attrNameLst>
                                      </p:cBhvr>
                                      <p:tavLst>
                                        <p:tav tm="0">
                                          <p:val>
                                            <p:strVal val="1+#ppt_w/2"/>
                                          </p:val>
                                        </p:tav>
                                        <p:tav tm="100000">
                                          <p:val>
                                            <p:strVal val="#ppt_x"/>
                                          </p:val>
                                        </p:tav>
                                      </p:tavLst>
                                    </p:anim>
                                    <p:anim calcmode="lin" valueType="num">
                                      <p:cBhvr>
                                        <p:cTn id="60" dur="25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3250"/>
                            </p:stCondLst>
                            <p:childTnLst>
                              <p:par>
                                <p:cTn id="62" presetID="9"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ssolve">
                                      <p:cBhvr>
                                        <p:cTn id="64" dur="250"/>
                                        <p:tgtEl>
                                          <p:spTgt spid="15"/>
                                        </p:tgtEl>
                                      </p:cBhvr>
                                    </p:animEffect>
                                  </p:childTnLst>
                                </p:cTn>
                              </p:par>
                            </p:childTnLst>
                          </p:cTn>
                        </p:par>
                        <p:par>
                          <p:cTn id="65" fill="hold">
                            <p:stCondLst>
                              <p:cond delay="3500"/>
                            </p:stCondLst>
                            <p:childTnLst>
                              <p:par>
                                <p:cTn id="66" presetID="42" presetClass="entr" presetSubtype="0"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6" grpId="0"/>
      <p:bldP spid="8" grpId="0"/>
      <p:bldP spid="10" grpId="0"/>
      <p:bldP spid="11"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262626"/>
        </a:solidFill>
        <a:effectLst/>
      </p:bgPr>
    </p:bg>
    <p:spTree>
      <p:nvGrpSpPr>
        <p:cNvPr id="1" name=""/>
        <p:cNvGrpSpPr/>
        <p:nvPr/>
      </p:nvGrpSpPr>
      <p:grpSpPr>
        <a:xfrm>
          <a:off x="0" y="0"/>
          <a:ext cx="0" cy="0"/>
          <a:chOff x="0" y="0"/>
          <a:chExt cx="0" cy="0"/>
        </a:xfrm>
      </p:grpSpPr>
      <p:grpSp>
        <p:nvGrpSpPr>
          <p:cNvPr id="18" name="组合 17"/>
          <p:cNvGrpSpPr/>
          <p:nvPr/>
        </p:nvGrpSpPr>
        <p:grpSpPr>
          <a:xfrm rot="16200000">
            <a:off x="222977" y="-259729"/>
            <a:ext cx="3980979" cy="4426932"/>
            <a:chOff x="10842201" y="-2040"/>
            <a:chExt cx="1378857" cy="1533318"/>
          </a:xfrm>
        </p:grpSpPr>
        <p:sp>
          <p:nvSpPr>
            <p:cNvPr id="19" name="等腰三角形 18"/>
            <p:cNvSpPr/>
            <p:nvPr/>
          </p:nvSpPr>
          <p:spPr>
            <a:xfrm rot="16200000">
              <a:off x="11437029" y="41328"/>
              <a:ext cx="820509" cy="737854"/>
            </a:xfrm>
            <a:prstGeom prst="triangle">
              <a:avLst>
                <a:gd name="adj" fmla="val 100000"/>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a:off x="10764971" y="75190"/>
              <a:ext cx="1533318" cy="1378857"/>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E806989-CA72-448C-AD3D-A03645645C30}"/>
              </a:ext>
            </a:extLst>
          </p:cNvPr>
          <p:cNvGrpSpPr/>
          <p:nvPr/>
        </p:nvGrpSpPr>
        <p:grpSpPr>
          <a:xfrm rot="16200000" flipH="1">
            <a:off x="2835168" y="1789241"/>
            <a:ext cx="3859194" cy="4495804"/>
            <a:chOff x="5321879" y="1786760"/>
            <a:chExt cx="2905249" cy="3384495"/>
          </a:xfrm>
        </p:grpSpPr>
        <p:sp>
          <p:nvSpPr>
            <p:cNvPr id="24" name="圆角矩形 52">
              <a:extLst>
                <a:ext uri="{FF2B5EF4-FFF2-40B4-BE49-F238E27FC236}">
                  <a16:creationId xmlns:a16="http://schemas.microsoft.com/office/drawing/2014/main" id="{24B791EF-4ADC-4159-88C3-62745ADFEECF}"/>
                </a:ext>
              </a:extLst>
            </p:cNvPr>
            <p:cNvSpPr/>
            <p:nvPr/>
          </p:nvSpPr>
          <p:spPr>
            <a:xfrm>
              <a:off x="5661930" y="1840449"/>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id="{FE3CEBE9-66D2-485B-B2D2-C413BE9F8ADC}"/>
                </a:ext>
              </a:extLst>
            </p:cNvPr>
            <p:cNvSpPr/>
            <p:nvPr/>
          </p:nvSpPr>
          <p:spPr>
            <a:xfrm rot="16200000">
              <a:off x="5321885" y="1786760"/>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1</a:t>
              </a:r>
            </a:p>
          </p:txBody>
        </p:sp>
        <p:sp>
          <p:nvSpPr>
            <p:cNvPr id="26" name="文本框 25">
              <a:extLst>
                <a:ext uri="{FF2B5EF4-FFF2-40B4-BE49-F238E27FC236}">
                  <a16:creationId xmlns:a16="http://schemas.microsoft.com/office/drawing/2014/main" id="{2BAFECEB-3F6F-4626-8E52-266BF711EEF9}"/>
                </a:ext>
              </a:extLst>
            </p:cNvPr>
            <p:cNvSpPr txBox="1"/>
            <p:nvPr/>
          </p:nvSpPr>
          <p:spPr>
            <a:xfrm rot="16200000">
              <a:off x="6821192" y="1039502"/>
              <a:ext cx="463396" cy="2038943"/>
            </a:xfrm>
            <a:prstGeom prst="rect">
              <a:avLst/>
            </a:prstGeom>
            <a:noFill/>
          </p:spPr>
          <p:txBody>
            <a:bodyPr vert="eaVert" wrap="none" rtlCol="0">
              <a:spAutoFit/>
            </a:bodyPr>
            <a:lstStyle/>
            <a:p>
              <a:r>
                <a:rPr lang="zh-CN" altLang="en-US" sz="2800" b="1" spc="600" dirty="0">
                  <a:solidFill>
                    <a:schemeClr val="bg1">
                      <a:lumMod val="65000"/>
                    </a:schemeClr>
                  </a:solidFill>
                  <a:latin typeface="微软雅黑" panose="020B0503020204020204" pitchFamily="34" charset="-122"/>
                  <a:ea typeface="微软雅黑" panose="020B0503020204020204" pitchFamily="34" charset="-122"/>
                </a:rPr>
                <a:t>企业文化简介</a:t>
              </a:r>
            </a:p>
          </p:txBody>
        </p:sp>
        <p:sp>
          <p:nvSpPr>
            <p:cNvPr id="27" name="圆角矩形 52">
              <a:extLst>
                <a:ext uri="{FF2B5EF4-FFF2-40B4-BE49-F238E27FC236}">
                  <a16:creationId xmlns:a16="http://schemas.microsoft.com/office/drawing/2014/main" id="{BC24C97F-1A54-4D32-8CE3-D375780E1BB7}"/>
                </a:ext>
              </a:extLst>
            </p:cNvPr>
            <p:cNvSpPr/>
            <p:nvPr/>
          </p:nvSpPr>
          <p:spPr>
            <a:xfrm>
              <a:off x="5676444" y="2785455"/>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id="{8DA062EC-D508-49A8-8742-3096779EB1D1}"/>
                </a:ext>
              </a:extLst>
            </p:cNvPr>
            <p:cNvSpPr/>
            <p:nvPr/>
          </p:nvSpPr>
          <p:spPr>
            <a:xfrm rot="16200000">
              <a:off x="5336393" y="2731760"/>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2</a:t>
              </a:r>
            </a:p>
          </p:txBody>
        </p:sp>
        <p:sp>
          <p:nvSpPr>
            <p:cNvPr id="29" name="文本框 28">
              <a:extLst>
                <a:ext uri="{FF2B5EF4-FFF2-40B4-BE49-F238E27FC236}">
                  <a16:creationId xmlns:a16="http://schemas.microsoft.com/office/drawing/2014/main" id="{821CF78A-7521-40FE-8B3A-125C3162C659}"/>
                </a:ext>
              </a:extLst>
            </p:cNvPr>
            <p:cNvSpPr txBox="1"/>
            <p:nvPr/>
          </p:nvSpPr>
          <p:spPr>
            <a:xfrm rot="16200000">
              <a:off x="6835705" y="1984502"/>
              <a:ext cx="463396" cy="2038943"/>
            </a:xfrm>
            <a:prstGeom prst="rect">
              <a:avLst/>
            </a:prstGeom>
            <a:noFill/>
          </p:spPr>
          <p:txBody>
            <a:bodyPr vert="eaVert" wrap="none" rtlCol="0">
              <a:spAutoFit/>
            </a:bodyPr>
            <a:lstStyle/>
            <a:p>
              <a:r>
                <a:rPr lang="zh-CN" altLang="en-US" sz="2800" b="1" spc="600" dirty="0">
                  <a:solidFill>
                    <a:schemeClr val="bg1">
                      <a:lumMod val="65000"/>
                    </a:schemeClr>
                  </a:solidFill>
                  <a:latin typeface="微软雅黑" panose="020B0503020204020204" pitchFamily="34" charset="-122"/>
                  <a:ea typeface="微软雅黑" panose="020B0503020204020204" pitchFamily="34" charset="-122"/>
                </a:rPr>
                <a:t>企业项目介绍</a:t>
              </a:r>
            </a:p>
          </p:txBody>
        </p:sp>
        <p:sp>
          <p:nvSpPr>
            <p:cNvPr id="30" name="圆角矩形 52">
              <a:extLst>
                <a:ext uri="{FF2B5EF4-FFF2-40B4-BE49-F238E27FC236}">
                  <a16:creationId xmlns:a16="http://schemas.microsoft.com/office/drawing/2014/main" id="{1E598B2A-4A3E-44FC-8B35-1A8D7D8FD5A5}"/>
                </a:ext>
              </a:extLst>
            </p:cNvPr>
            <p:cNvSpPr/>
            <p:nvPr/>
          </p:nvSpPr>
          <p:spPr>
            <a:xfrm>
              <a:off x="5661930" y="3730461"/>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id="{1D81FEDB-BEA7-4FB3-AAF6-1A1BBF829658}"/>
                </a:ext>
              </a:extLst>
            </p:cNvPr>
            <p:cNvSpPr/>
            <p:nvPr/>
          </p:nvSpPr>
          <p:spPr>
            <a:xfrm rot="16200000">
              <a:off x="5321879" y="3676766"/>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3</a:t>
              </a:r>
            </a:p>
          </p:txBody>
        </p:sp>
        <p:sp>
          <p:nvSpPr>
            <p:cNvPr id="32" name="文本框 31">
              <a:extLst>
                <a:ext uri="{FF2B5EF4-FFF2-40B4-BE49-F238E27FC236}">
                  <a16:creationId xmlns:a16="http://schemas.microsoft.com/office/drawing/2014/main" id="{A6CF178E-67FA-49E5-8259-98BE937CFC32}"/>
                </a:ext>
              </a:extLst>
            </p:cNvPr>
            <p:cNvSpPr txBox="1"/>
            <p:nvPr/>
          </p:nvSpPr>
          <p:spPr>
            <a:xfrm rot="16200000">
              <a:off x="6821191" y="2929507"/>
              <a:ext cx="463396" cy="2038943"/>
            </a:xfrm>
            <a:prstGeom prst="rect">
              <a:avLst/>
            </a:prstGeom>
            <a:noFill/>
          </p:spPr>
          <p:txBody>
            <a:bodyPr vert="eaVert" wrap="none" rtlCol="0">
              <a:spAutoFit/>
            </a:bodyPr>
            <a:lstStyle/>
            <a:p>
              <a:r>
                <a:rPr lang="zh-CN" altLang="en-US" sz="2800" b="1" spc="600" dirty="0">
                  <a:solidFill>
                    <a:schemeClr val="bg1">
                      <a:lumMod val="65000"/>
                    </a:schemeClr>
                  </a:solidFill>
                  <a:latin typeface="微软雅黑" panose="020B0503020204020204" pitchFamily="34" charset="-122"/>
                  <a:ea typeface="微软雅黑" panose="020B0503020204020204" pitchFamily="34" charset="-122"/>
                </a:rPr>
                <a:t>企业产品运营</a:t>
              </a:r>
            </a:p>
          </p:txBody>
        </p:sp>
        <p:sp>
          <p:nvSpPr>
            <p:cNvPr id="33" name="圆角矩形 52">
              <a:extLst>
                <a:ext uri="{FF2B5EF4-FFF2-40B4-BE49-F238E27FC236}">
                  <a16:creationId xmlns:a16="http://schemas.microsoft.com/office/drawing/2014/main" id="{210C0623-03D4-48D3-A99D-8E93A88631CB}"/>
                </a:ext>
              </a:extLst>
            </p:cNvPr>
            <p:cNvSpPr/>
            <p:nvPr/>
          </p:nvSpPr>
          <p:spPr>
            <a:xfrm>
              <a:off x="5676444" y="4675468"/>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8409F5CC-695C-44D0-B818-2F3ACFE876FF}"/>
                </a:ext>
              </a:extLst>
            </p:cNvPr>
            <p:cNvSpPr/>
            <p:nvPr/>
          </p:nvSpPr>
          <p:spPr>
            <a:xfrm rot="16200000">
              <a:off x="5336393" y="4621773"/>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4</a:t>
              </a:r>
            </a:p>
          </p:txBody>
        </p:sp>
        <p:sp>
          <p:nvSpPr>
            <p:cNvPr id="35" name="文本框 34">
              <a:extLst>
                <a:ext uri="{FF2B5EF4-FFF2-40B4-BE49-F238E27FC236}">
                  <a16:creationId xmlns:a16="http://schemas.microsoft.com/office/drawing/2014/main" id="{3CF4A462-6C17-44D6-AF6B-EF5425E28CE1}"/>
                </a:ext>
              </a:extLst>
            </p:cNvPr>
            <p:cNvSpPr txBox="1"/>
            <p:nvPr/>
          </p:nvSpPr>
          <p:spPr>
            <a:xfrm rot="16200000">
              <a:off x="6835703" y="3874521"/>
              <a:ext cx="463396" cy="2038943"/>
            </a:xfrm>
            <a:prstGeom prst="rect">
              <a:avLst/>
            </a:prstGeom>
            <a:noFill/>
          </p:spPr>
          <p:txBody>
            <a:bodyPr vert="eaVert" wrap="none" rtlCol="0">
              <a:spAutoFit/>
            </a:bodyPr>
            <a:lstStyle/>
            <a:p>
              <a:r>
                <a:rPr lang="zh-CN" altLang="en-US" sz="2800" b="1" spc="600" dirty="0">
                  <a:solidFill>
                    <a:schemeClr val="bg1">
                      <a:lumMod val="65000"/>
                    </a:schemeClr>
                  </a:solidFill>
                  <a:latin typeface="微软雅黑" panose="020B0503020204020204" pitchFamily="34" charset="-122"/>
                  <a:ea typeface="微软雅黑" panose="020B0503020204020204" pitchFamily="34" charset="-122"/>
                </a:rPr>
                <a:t>企业未来规划</a:t>
              </a:r>
            </a:p>
          </p:txBody>
        </p:sp>
      </p:grpSp>
      <p:sp>
        <p:nvSpPr>
          <p:cNvPr id="36" name="TextBox 15">
            <a:extLst>
              <a:ext uri="{FF2B5EF4-FFF2-40B4-BE49-F238E27FC236}">
                <a16:creationId xmlns:a16="http://schemas.microsoft.com/office/drawing/2014/main" id="{EE5324E2-E8CB-4E6E-A0AB-453FA05BB15E}"/>
              </a:ext>
            </a:extLst>
          </p:cNvPr>
          <p:cNvSpPr txBox="1"/>
          <p:nvPr/>
        </p:nvSpPr>
        <p:spPr>
          <a:xfrm>
            <a:off x="7360023" y="902008"/>
            <a:ext cx="4495804" cy="923330"/>
          </a:xfrm>
          <a:prstGeom prst="rect">
            <a:avLst/>
          </a:prstGeom>
          <a:noFill/>
          <a:ln>
            <a:noFill/>
          </a:ln>
        </p:spPr>
        <p:txBody>
          <a:bodyPr wrap="square" rtlCol="0">
            <a:spAutoFit/>
          </a:bodyPr>
          <a:lstStyle/>
          <a:p>
            <a:pPr algn="ctr"/>
            <a:r>
              <a:rPr lang="zh-CN" altLang="en-US" sz="5400" b="1" spc="600" dirty="0">
                <a:solidFill>
                  <a:schemeClr val="bg1">
                    <a:lumMod val="65000"/>
                  </a:schemeClr>
                </a:solidFill>
                <a:latin typeface="微软雅黑" panose="020B0503020204020204" pitchFamily="34" charset="-122"/>
                <a:ea typeface="微软雅黑" panose="020B0503020204020204" pitchFamily="34" charset="-122"/>
                <a:cs typeface="Lato Black" charset="0"/>
              </a:rPr>
              <a:t>主目录</a:t>
            </a:r>
            <a:endParaRPr lang="en-US" sz="5400" b="1" spc="600" dirty="0">
              <a:solidFill>
                <a:schemeClr val="bg1">
                  <a:lumMod val="65000"/>
                </a:schemeClr>
              </a:solidFill>
              <a:latin typeface="微软雅黑" panose="020B0503020204020204" pitchFamily="34" charset="-122"/>
              <a:ea typeface="微软雅黑" panose="020B0503020204020204" pitchFamily="34" charset="-122"/>
              <a:cs typeface="Lato Black" charset="0"/>
            </a:endParaRPr>
          </a:p>
        </p:txBody>
      </p:sp>
      <p:grpSp>
        <p:nvGrpSpPr>
          <p:cNvPr id="22" name="组合 21"/>
          <p:cNvGrpSpPr/>
          <p:nvPr/>
        </p:nvGrpSpPr>
        <p:grpSpPr>
          <a:xfrm rot="5400000">
            <a:off x="7988044" y="2654045"/>
            <a:ext cx="3980979" cy="4426932"/>
            <a:chOff x="10842201" y="-2040"/>
            <a:chExt cx="1378857" cy="1533318"/>
          </a:xfrm>
        </p:grpSpPr>
        <p:sp>
          <p:nvSpPr>
            <p:cNvPr id="37" name="等腰三角形 36"/>
            <p:cNvSpPr/>
            <p:nvPr/>
          </p:nvSpPr>
          <p:spPr>
            <a:xfrm rot="16200000">
              <a:off x="11437029" y="41328"/>
              <a:ext cx="820509" cy="737854"/>
            </a:xfrm>
            <a:prstGeom prst="triangle">
              <a:avLst>
                <a:gd name="adj" fmla="val 100000"/>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a:off x="10764971" y="75190"/>
              <a:ext cx="1533318" cy="1378857"/>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9522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1+#ppt_w/2"/>
                                          </p:val>
                                        </p:tav>
                                        <p:tav tm="100000">
                                          <p:val>
                                            <p:strVal val="#ppt_x"/>
                                          </p:val>
                                        </p:tav>
                                      </p:tavLst>
                                    </p:anim>
                                    <p:anim calcmode="lin" valueType="num">
                                      <p:cBhvr additive="base">
                                        <p:cTn id="14"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id="{F70F8831-81D7-4BE3-8E69-5C0B5C758902}"/>
              </a:ext>
            </a:extLst>
          </p:cNvPr>
          <p:cNvGrpSpPr/>
          <p:nvPr/>
        </p:nvGrpSpPr>
        <p:grpSpPr>
          <a:xfrm>
            <a:off x="1831529" y="2133589"/>
            <a:ext cx="3634851" cy="3795369"/>
            <a:chOff x="4063354" y="1787807"/>
            <a:chExt cx="3796678" cy="3964344"/>
          </a:xfrm>
          <a:solidFill>
            <a:srgbClr val="529893"/>
          </a:solidFill>
        </p:grpSpPr>
        <p:sp>
          <p:nvSpPr>
            <p:cNvPr id="4" name="TextBox 34">
              <a:extLst>
                <a:ext uri="{FF2B5EF4-FFF2-40B4-BE49-F238E27FC236}">
                  <a16:creationId xmlns:a16="http://schemas.microsoft.com/office/drawing/2014/main" id="{54A8288F-FB9C-4530-BC7B-06992D180881}"/>
                </a:ext>
              </a:extLst>
            </p:cNvPr>
            <p:cNvSpPr txBox="1"/>
            <p:nvPr/>
          </p:nvSpPr>
          <p:spPr>
            <a:xfrm>
              <a:off x="6724901" y="3453623"/>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5" name="矩形 2">
              <a:extLst>
                <a:ext uri="{FF2B5EF4-FFF2-40B4-BE49-F238E27FC236}">
                  <a16:creationId xmlns:a16="http://schemas.microsoft.com/office/drawing/2014/main" id="{E45F71C2-7E35-4E32-A600-570A6FBE953B}"/>
                </a:ext>
              </a:extLst>
            </p:cNvPr>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6" name="矩形 2">
              <a:extLst>
                <a:ext uri="{FF2B5EF4-FFF2-40B4-BE49-F238E27FC236}">
                  <a16:creationId xmlns:a16="http://schemas.microsoft.com/office/drawing/2014/main" id="{57D88DBB-F86F-471F-9991-46771E260212}"/>
                </a:ext>
              </a:extLst>
            </p:cNvPr>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8" name="TextBox 37">
              <a:extLst>
                <a:ext uri="{FF2B5EF4-FFF2-40B4-BE49-F238E27FC236}">
                  <a16:creationId xmlns:a16="http://schemas.microsoft.com/office/drawing/2014/main" id="{88106109-8D6D-4ED0-9A55-1B9020062D31}"/>
                </a:ext>
              </a:extLst>
            </p:cNvPr>
            <p:cNvSpPr txBox="1"/>
            <p:nvPr/>
          </p:nvSpPr>
          <p:spPr>
            <a:xfrm>
              <a:off x="4431940" y="3433557"/>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9" name="矩形 8">
              <a:extLst>
                <a:ext uri="{FF2B5EF4-FFF2-40B4-BE49-F238E27FC236}">
                  <a16:creationId xmlns:a16="http://schemas.microsoft.com/office/drawing/2014/main" id="{D01BAFEF-F6B0-4D91-AF3D-3FCA5E4620E9}"/>
                </a:ext>
              </a:extLst>
            </p:cNvPr>
            <p:cNvSpPr/>
            <p:nvPr/>
          </p:nvSpPr>
          <p:spPr>
            <a:xfrm rot="2700000">
              <a:off x="5681996" y="1787870"/>
              <a:ext cx="559394" cy="559267"/>
            </a:xfrm>
            <a:prstGeom prst="rect">
              <a:avLst/>
            </a:pr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10" name="矩形 9">
              <a:extLst>
                <a:ext uri="{FF2B5EF4-FFF2-40B4-BE49-F238E27FC236}">
                  <a16:creationId xmlns:a16="http://schemas.microsoft.com/office/drawing/2014/main" id="{78DFF592-C48B-4AD9-8F48-6D9A2E25D87D}"/>
                </a:ext>
              </a:extLst>
            </p:cNvPr>
            <p:cNvSpPr/>
            <p:nvPr/>
          </p:nvSpPr>
          <p:spPr>
            <a:xfrm rot="2700000">
              <a:off x="5681996" y="5192820"/>
              <a:ext cx="559394" cy="559267"/>
            </a:xfrm>
            <a:prstGeom prst="rect">
              <a:avLst/>
            </a:pr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grpSp>
        <p:nvGrpSpPr>
          <p:cNvPr id="11" name="组合 10">
            <a:extLst>
              <a:ext uri="{FF2B5EF4-FFF2-40B4-BE49-F238E27FC236}">
                <a16:creationId xmlns:a16="http://schemas.microsoft.com/office/drawing/2014/main" id="{166CFE1B-F553-4DAB-8E04-6ED581418EE1}"/>
              </a:ext>
            </a:extLst>
          </p:cNvPr>
          <p:cNvGrpSpPr/>
          <p:nvPr/>
        </p:nvGrpSpPr>
        <p:grpSpPr>
          <a:xfrm>
            <a:off x="6800171" y="2272567"/>
            <a:ext cx="3979146" cy="3598727"/>
            <a:chOff x="1717805" y="2062707"/>
            <a:chExt cx="4910346" cy="4440899"/>
          </a:xfrm>
        </p:grpSpPr>
        <p:sp>
          <p:nvSpPr>
            <p:cNvPr id="12" name="椭圆 11">
              <a:extLst>
                <a:ext uri="{FF2B5EF4-FFF2-40B4-BE49-F238E27FC236}">
                  <a16:creationId xmlns:a16="http://schemas.microsoft.com/office/drawing/2014/main" id="{18E13F0A-1970-490C-8895-5B92B4A41E1C}"/>
                </a:ext>
              </a:extLst>
            </p:cNvPr>
            <p:cNvSpPr/>
            <p:nvPr/>
          </p:nvSpPr>
          <p:spPr>
            <a:xfrm>
              <a:off x="1740307" y="2062707"/>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1</a:t>
              </a:r>
              <a:endParaRPr lang="zh-CN" altLang="en-US" sz="1400" dirty="0">
                <a:latin typeface="Impact MT Std" pitchFamily="34" charset="0"/>
                <a:ea typeface="微软雅黑" pitchFamily="34" charset="-122"/>
              </a:endParaRPr>
            </a:p>
          </p:txBody>
        </p:sp>
        <p:cxnSp>
          <p:nvCxnSpPr>
            <p:cNvPr id="13" name="直接连接符 12">
              <a:extLst>
                <a:ext uri="{FF2B5EF4-FFF2-40B4-BE49-F238E27FC236}">
                  <a16:creationId xmlns:a16="http://schemas.microsoft.com/office/drawing/2014/main" id="{9C6C0629-64E5-4E24-ADC6-EC7391FE9B2C}"/>
                </a:ext>
              </a:extLst>
            </p:cNvPr>
            <p:cNvCxnSpPr/>
            <p:nvPr/>
          </p:nvCxnSpPr>
          <p:spPr>
            <a:xfrm>
              <a:off x="2304745" y="232943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标题 11">
              <a:extLst>
                <a:ext uri="{FF2B5EF4-FFF2-40B4-BE49-F238E27FC236}">
                  <a16:creationId xmlns:a16="http://schemas.microsoft.com/office/drawing/2014/main" id="{70B7B06C-B2DF-44D1-9701-376FC6DEF62E}"/>
                </a:ext>
              </a:extLst>
            </p:cNvPr>
            <p:cNvSpPr txBox="1">
              <a:spLocks/>
            </p:cNvSpPr>
            <p:nvPr/>
          </p:nvSpPr>
          <p:spPr>
            <a:xfrm>
              <a:off x="3334286" y="210885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7F82DA39-01C9-4C26-9632-33EA1F26A2AA}"/>
                </a:ext>
              </a:extLst>
            </p:cNvPr>
            <p:cNvSpPr/>
            <p:nvPr/>
          </p:nvSpPr>
          <p:spPr>
            <a:xfrm>
              <a:off x="1740309" y="2994658"/>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2</a:t>
              </a:r>
              <a:endParaRPr lang="zh-CN" altLang="en-US" sz="1400" dirty="0">
                <a:latin typeface="Impact MT Std" pitchFamily="34" charset="0"/>
                <a:ea typeface="微软雅黑" pitchFamily="34" charset="-122"/>
              </a:endParaRPr>
            </a:p>
          </p:txBody>
        </p:sp>
        <p:cxnSp>
          <p:nvCxnSpPr>
            <p:cNvPr id="16" name="直接连接符 15">
              <a:extLst>
                <a:ext uri="{FF2B5EF4-FFF2-40B4-BE49-F238E27FC236}">
                  <a16:creationId xmlns:a16="http://schemas.microsoft.com/office/drawing/2014/main" id="{C3396FA4-0F7D-476B-ACEC-0910C324C77C}"/>
                </a:ext>
              </a:extLst>
            </p:cNvPr>
            <p:cNvCxnSpPr/>
            <p:nvPr/>
          </p:nvCxnSpPr>
          <p:spPr>
            <a:xfrm>
              <a:off x="2304746" y="326139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a16="http://schemas.microsoft.com/office/drawing/2014/main" id="{5DC2E725-9DCC-4CB8-99AE-1C7C63C96114}"/>
                </a:ext>
              </a:extLst>
            </p:cNvPr>
            <p:cNvSpPr txBox="1">
              <a:spLocks/>
            </p:cNvSpPr>
            <p:nvPr/>
          </p:nvSpPr>
          <p:spPr>
            <a:xfrm>
              <a:off x="3334287" y="304080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3687FECB-8195-40D0-921D-C9E191AE0F08}"/>
                </a:ext>
              </a:extLst>
            </p:cNvPr>
            <p:cNvSpPr/>
            <p:nvPr/>
          </p:nvSpPr>
          <p:spPr>
            <a:xfrm>
              <a:off x="1740309" y="3909957"/>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3</a:t>
              </a:r>
              <a:endParaRPr lang="zh-CN" altLang="en-US" sz="1400" dirty="0">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id="{CD261D04-7D06-48C0-A87F-9DD5908080BC}"/>
                </a:ext>
              </a:extLst>
            </p:cNvPr>
            <p:cNvCxnSpPr/>
            <p:nvPr/>
          </p:nvCxnSpPr>
          <p:spPr>
            <a:xfrm>
              <a:off x="2304746" y="417668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id="{5FA47B0C-16C4-48C3-BCB2-DA925B82E910}"/>
                </a:ext>
              </a:extLst>
            </p:cNvPr>
            <p:cNvSpPr txBox="1">
              <a:spLocks/>
            </p:cNvSpPr>
            <p:nvPr/>
          </p:nvSpPr>
          <p:spPr>
            <a:xfrm>
              <a:off x="3334287" y="395610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FC39EDA0-4122-4947-9E5B-F58E30DEA53D}"/>
                </a:ext>
              </a:extLst>
            </p:cNvPr>
            <p:cNvSpPr/>
            <p:nvPr/>
          </p:nvSpPr>
          <p:spPr>
            <a:xfrm>
              <a:off x="1740309" y="4808455"/>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4</a:t>
              </a:r>
              <a:endParaRPr lang="zh-CN" altLang="en-US" sz="1400"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id="{E2075E57-A105-421B-A00E-E2EA3DE1BAFA}"/>
                </a:ext>
              </a:extLst>
            </p:cNvPr>
            <p:cNvCxnSpPr/>
            <p:nvPr/>
          </p:nvCxnSpPr>
          <p:spPr>
            <a:xfrm>
              <a:off x="2304747" y="507518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id="{835C01A2-837B-4DE1-83D6-993D2B96979E}"/>
                </a:ext>
              </a:extLst>
            </p:cNvPr>
            <p:cNvSpPr txBox="1">
              <a:spLocks/>
            </p:cNvSpPr>
            <p:nvPr/>
          </p:nvSpPr>
          <p:spPr>
            <a:xfrm>
              <a:off x="3334288" y="4854599"/>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9E2BDB2D-EBC6-4A29-A960-6BB01DEA9A2B}"/>
                </a:ext>
              </a:extLst>
            </p:cNvPr>
            <p:cNvSpPr/>
            <p:nvPr/>
          </p:nvSpPr>
          <p:spPr>
            <a:xfrm>
              <a:off x="1717805" y="5660809"/>
              <a:ext cx="576622" cy="576785"/>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5</a:t>
              </a:r>
              <a:endParaRPr lang="zh-CN" altLang="en-US" sz="1400" dirty="0">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id="{7083DB77-668E-44BC-B418-6CE4CB9836E8}"/>
                </a:ext>
              </a:extLst>
            </p:cNvPr>
            <p:cNvCxnSpPr/>
            <p:nvPr/>
          </p:nvCxnSpPr>
          <p:spPr>
            <a:xfrm>
              <a:off x="2282243" y="592754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id="{B6EB8E41-1CFE-469A-AD04-A76B18DC57BA}"/>
                </a:ext>
              </a:extLst>
            </p:cNvPr>
            <p:cNvSpPr txBox="1">
              <a:spLocks/>
            </p:cNvSpPr>
            <p:nvPr/>
          </p:nvSpPr>
          <p:spPr>
            <a:xfrm>
              <a:off x="3311783" y="5706954"/>
              <a:ext cx="3293864"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66225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9095B2A-18CC-453E-A591-DD583F0F26E5}"/>
              </a:ext>
            </a:extLst>
          </p:cNvPr>
          <p:cNvSpPr/>
          <p:nvPr/>
        </p:nvSpPr>
        <p:spPr>
          <a:xfrm>
            <a:off x="0" y="0"/>
            <a:ext cx="12192000" cy="685800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2246"/>
            <a:ext cx="12192000" cy="6858000"/>
          </a:xfrm>
          <a:prstGeom prst="rect">
            <a:avLst/>
          </a:prstGeom>
          <a:solidFill>
            <a:schemeClr val="tx1">
              <a:alpha val="71000"/>
            </a:schemeClr>
          </a:solidFill>
          <a:ln w="1016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1" name="矩形 50">
            <a:extLst>
              <a:ext uri="{FF2B5EF4-FFF2-40B4-BE49-F238E27FC236}">
                <a16:creationId xmlns:a16="http://schemas.microsoft.com/office/drawing/2014/main" id="{C12A7CD1-782F-40EA-983D-CC1182B86E3B}"/>
              </a:ext>
            </a:extLst>
          </p:cNvPr>
          <p:cNvSpPr/>
          <p:nvPr/>
        </p:nvSpPr>
        <p:spPr>
          <a:xfrm flipH="1">
            <a:off x="1621970" y="1808477"/>
            <a:ext cx="9020627" cy="317862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PA_文本框 8">
            <a:extLst>
              <a:ext uri="{FF2B5EF4-FFF2-40B4-BE49-F238E27FC236}">
                <a16:creationId xmlns:a16="http://schemas.microsoft.com/office/drawing/2014/main" id="{804B1533-09D6-4D23-B4DF-5BB24A819C95}"/>
              </a:ext>
            </a:extLst>
          </p:cNvPr>
          <p:cNvSpPr txBox="1"/>
          <p:nvPr>
            <p:custDataLst>
              <p:tags r:id="rId1"/>
            </p:custDataLst>
          </p:nvPr>
        </p:nvSpPr>
        <p:spPr>
          <a:xfrm>
            <a:off x="1468779" y="2319107"/>
            <a:ext cx="9405485" cy="892552"/>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algn="ctr" defTabSz="914217">
              <a:defRPr/>
            </a:pPr>
            <a:r>
              <a:rPr lang="en-US" altLang="zh-CN" sz="5200" b="1" kern="0" dirty="0">
                <a:solidFill>
                  <a:schemeClr val="bg1">
                    <a:lumMod val="95000"/>
                  </a:schemeClr>
                </a:solidFill>
                <a:latin typeface="微软雅黑" pitchFamily="34" charset="-122"/>
                <a:ea typeface="微软雅黑" pitchFamily="34" charset="-122"/>
              </a:rPr>
              <a:t>THANKS</a:t>
            </a:r>
            <a:endParaRPr lang="zh-CN" altLang="en-US" sz="5200" b="1" kern="0" dirty="0">
              <a:solidFill>
                <a:schemeClr val="bg1">
                  <a:lumMod val="95000"/>
                </a:schemeClr>
              </a:solidFill>
              <a:latin typeface="微软雅黑" pitchFamily="34" charset="-122"/>
              <a:ea typeface="微软雅黑" pitchFamily="34" charset="-122"/>
            </a:endParaRPr>
          </a:p>
        </p:txBody>
      </p:sp>
      <p:grpSp>
        <p:nvGrpSpPr>
          <p:cNvPr id="73" name="组合 72">
            <a:extLst>
              <a:ext uri="{FF2B5EF4-FFF2-40B4-BE49-F238E27FC236}">
                <a16:creationId xmlns:a16="http://schemas.microsoft.com/office/drawing/2014/main" id="{E41C3BD0-F1C0-4C86-AD64-FE1BD57B1C32}"/>
              </a:ext>
            </a:extLst>
          </p:cNvPr>
          <p:cNvGrpSpPr/>
          <p:nvPr/>
        </p:nvGrpSpPr>
        <p:grpSpPr>
          <a:xfrm>
            <a:off x="4161322" y="3975218"/>
            <a:ext cx="3941922" cy="352420"/>
            <a:chOff x="3049705" y="5495265"/>
            <a:chExt cx="4241889" cy="402274"/>
          </a:xfrm>
          <a:gradFill>
            <a:gsLst>
              <a:gs pos="0">
                <a:srgbClr val="1A88D3"/>
              </a:gs>
              <a:gs pos="100000">
                <a:srgbClr val="21B2AD"/>
              </a:gs>
            </a:gsLst>
            <a:lin ang="2700000" scaled="0"/>
          </a:gradFill>
        </p:grpSpPr>
        <p:sp>
          <p:nvSpPr>
            <p:cNvPr id="74" name="圆角矩形 486">
              <a:extLst>
                <a:ext uri="{FF2B5EF4-FFF2-40B4-BE49-F238E27FC236}">
                  <a16:creationId xmlns:a16="http://schemas.microsoft.com/office/drawing/2014/main" id="{691A4A25-8384-4932-8986-FCDBE599112F}"/>
                </a:ext>
              </a:extLst>
            </p:cNvPr>
            <p:cNvSpPr/>
            <p:nvPr/>
          </p:nvSpPr>
          <p:spPr>
            <a:xfrm>
              <a:off x="3049705" y="5495522"/>
              <a:ext cx="1774135" cy="402017"/>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spc="300">
                <a:solidFill>
                  <a:schemeClr val="bg1">
                    <a:lumMod val="95000"/>
                  </a:schemeClr>
                </a:solidFill>
                <a:latin typeface="微软雅黑" panose="020B0503020204020204" pitchFamily="34" charset="-122"/>
                <a:ea typeface="微软雅黑" panose="020B0503020204020204" pitchFamily="34" charset="-122"/>
              </a:endParaRPr>
            </a:p>
          </p:txBody>
        </p:sp>
        <p:sp>
          <p:nvSpPr>
            <p:cNvPr id="75" name="_16">
              <a:extLst>
                <a:ext uri="{FF2B5EF4-FFF2-40B4-BE49-F238E27FC236}">
                  <a16:creationId xmlns:a16="http://schemas.microsoft.com/office/drawing/2014/main" id="{2DD71876-B87F-4A0F-8C4A-31CF47F844AF}"/>
                </a:ext>
              </a:extLst>
            </p:cNvPr>
            <p:cNvSpPr txBox="1">
              <a:spLocks noChangeArrowheads="1"/>
            </p:cNvSpPr>
            <p:nvPr/>
          </p:nvSpPr>
          <p:spPr bwMode="auto">
            <a:xfrm>
              <a:off x="3049705" y="5576406"/>
              <a:ext cx="1774135" cy="301571"/>
            </a:xfrm>
            <a:prstGeom prst="rect">
              <a:avLst/>
            </a:prstGeom>
            <a:grpFill/>
            <a:ln w="9525">
              <a:noFill/>
              <a:miter lim="800000"/>
              <a:headEnd/>
              <a:tailEnd/>
            </a:ln>
            <a:effec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b="0" spc="300" dirty="0">
                  <a:solidFill>
                    <a:schemeClr val="bg1">
                      <a:lumMod val="95000"/>
                    </a:schemeClr>
                  </a:solidFill>
                  <a:latin typeface="微软雅黑" panose="020B0503020204020204" pitchFamily="34" charset="-122"/>
                  <a:ea typeface="微软雅黑" panose="020B0503020204020204" pitchFamily="34" charset="-122"/>
                </a:rPr>
                <a:t>讲演人：</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X </a:t>
              </a:r>
              <a:r>
                <a:rPr lang="en-US" altLang="zh-CN" sz="1100" b="0" spc="300" dirty="0" err="1">
                  <a:solidFill>
                    <a:schemeClr val="bg1">
                      <a:lumMod val="95000"/>
                    </a:schemeClr>
                  </a:solidFill>
                  <a:latin typeface="微软雅黑" panose="020B0503020204020204" pitchFamily="34" charset="-122"/>
                  <a:ea typeface="微软雅黑" panose="020B0503020204020204" pitchFamily="34" charset="-122"/>
                </a:rPr>
                <a:t>X</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 </a:t>
              </a:r>
              <a:r>
                <a:rPr lang="en-US" altLang="zh-CN" sz="1100" b="0" spc="300" dirty="0" err="1">
                  <a:solidFill>
                    <a:schemeClr val="bg1">
                      <a:lumMod val="95000"/>
                    </a:schemeClr>
                  </a:solidFill>
                  <a:latin typeface="微软雅黑" panose="020B0503020204020204" pitchFamily="34" charset="-122"/>
                  <a:ea typeface="微软雅黑" panose="020B0503020204020204" pitchFamily="34" charset="-122"/>
                </a:rPr>
                <a:t>X</a:t>
              </a:r>
              <a:endParaRPr lang="zh-CN" altLang="zh-CN" sz="1100" b="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6" name="圆角矩形 488">
              <a:extLst>
                <a:ext uri="{FF2B5EF4-FFF2-40B4-BE49-F238E27FC236}">
                  <a16:creationId xmlns:a16="http://schemas.microsoft.com/office/drawing/2014/main" id="{CCFB8408-C87C-47C9-BBA8-01885B6E3298}"/>
                </a:ext>
              </a:extLst>
            </p:cNvPr>
            <p:cNvSpPr/>
            <p:nvPr/>
          </p:nvSpPr>
          <p:spPr>
            <a:xfrm>
              <a:off x="5044594" y="5495265"/>
              <a:ext cx="2247000" cy="402019"/>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7" name="_16">
              <a:extLst>
                <a:ext uri="{FF2B5EF4-FFF2-40B4-BE49-F238E27FC236}">
                  <a16:creationId xmlns:a16="http://schemas.microsoft.com/office/drawing/2014/main" id="{5406307B-66E9-47F8-95F0-D68A6D9C9715}"/>
                </a:ext>
              </a:extLst>
            </p:cNvPr>
            <p:cNvSpPr txBox="1">
              <a:spLocks noChangeArrowheads="1"/>
            </p:cNvSpPr>
            <p:nvPr/>
          </p:nvSpPr>
          <p:spPr bwMode="auto">
            <a:xfrm>
              <a:off x="5096792" y="5523631"/>
              <a:ext cx="2136409" cy="354348"/>
            </a:xfrm>
            <a:prstGeom prst="rect">
              <a:avLst/>
            </a:prstGeom>
            <a:grpFill/>
            <a:ln w="9525">
              <a:noFill/>
              <a:miter lim="800000"/>
              <a:headEnd/>
              <a:tailEnd/>
            </a:ln>
            <a:effec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b="0" spc="3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b="0" spc="300" dirty="0">
                  <a:solidFill>
                    <a:schemeClr val="bg1">
                      <a:lumMod val="95000"/>
                    </a:schemeClr>
                  </a:solidFill>
                  <a:latin typeface="微软雅黑" panose="020B0503020204020204" pitchFamily="34" charset="-122"/>
                  <a:ea typeface="微软雅黑" panose="020B0503020204020204" pitchFamily="34" charset="-122"/>
                </a:rPr>
                <a:t>201X.05.28</a:t>
              </a:r>
              <a:endParaRPr lang="zh-CN" altLang="zh-CN" sz="1100" b="0" spc="3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2" name="等腰三角形 1"/>
          <p:cNvSpPr/>
          <p:nvPr/>
        </p:nvSpPr>
        <p:spPr>
          <a:xfrm>
            <a:off x="21243" y="5193389"/>
            <a:ext cx="7760344" cy="1664611"/>
          </a:xfrm>
          <a:prstGeom prst="triangle">
            <a:avLst>
              <a:gd name="adj" fmla="val 20297"/>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4431656" y="-22245"/>
            <a:ext cx="7760344" cy="1664611"/>
          </a:xfrm>
          <a:prstGeom prst="triangle">
            <a:avLst>
              <a:gd name="adj" fmla="val 20297"/>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1">
            <a:extLst>
              <a:ext uri="{FF2B5EF4-FFF2-40B4-BE49-F238E27FC236}">
                <a16:creationId xmlns:a16="http://schemas.microsoft.com/office/drawing/2014/main" id="{FF227407-D594-42F5-953B-9FD24031B959}"/>
              </a:ext>
            </a:extLst>
          </p:cNvPr>
          <p:cNvSpPr txBox="1"/>
          <p:nvPr/>
        </p:nvSpPr>
        <p:spPr>
          <a:xfrm>
            <a:off x="2583543" y="3256359"/>
            <a:ext cx="7213599" cy="323165"/>
          </a:xfrm>
          <a:prstGeom prst="rect">
            <a:avLst/>
          </a:prstGeom>
          <a:noFill/>
        </p:spPr>
        <p:txBody>
          <a:bodyPr wrap="square">
            <a:spAutoFit/>
          </a:bodyPr>
          <a:lstStyle/>
          <a:p>
            <a:pPr marL="0" lvl="1" algn="dist">
              <a:defRPr/>
            </a:pPr>
            <a:r>
              <a:rPr lang="zh-CN" altLang="en-US" sz="150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51199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childTnLst>
                          </p:cTn>
                        </p:par>
                        <p:par>
                          <p:cTn id="10" fill="hold">
                            <p:stCondLst>
                              <p:cond delay="750"/>
                            </p:stCondLst>
                            <p:childTnLst>
                              <p:par>
                                <p:cTn id="11" presetID="47"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1000"/>
                                        <p:tgtEl>
                                          <p:spTgt spid="73"/>
                                        </p:tgtEl>
                                      </p:cBhvr>
                                    </p:animEffect>
                                    <p:anim calcmode="lin" valueType="num">
                                      <p:cBhvr>
                                        <p:cTn id="19" dur="1000" fill="hold"/>
                                        <p:tgtEl>
                                          <p:spTgt spid="73"/>
                                        </p:tgtEl>
                                        <p:attrNameLst>
                                          <p:attrName>ppt_x</p:attrName>
                                        </p:attrNameLst>
                                      </p:cBhvr>
                                      <p:tavLst>
                                        <p:tav tm="0">
                                          <p:val>
                                            <p:strVal val="#ppt_x"/>
                                          </p:val>
                                        </p:tav>
                                        <p:tav tm="100000">
                                          <p:val>
                                            <p:strVal val="#ppt_x"/>
                                          </p:val>
                                        </p:tav>
                                      </p:tavLst>
                                    </p:anim>
                                    <p:anim calcmode="lin" valueType="num">
                                      <p:cBhvr>
                                        <p:cTn id="20" dur="1000" fill="hold"/>
                                        <p:tgtEl>
                                          <p:spTgt spid="73"/>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0250" y="4438650"/>
            <a:ext cx="509787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4168006429"/>
      </p:ext>
    </p:extLst>
  </p:cSld>
  <p:clrMapOvr>
    <a:masterClrMapping/>
  </p:clrMapOvr>
  <p:transition spd="slow" advClick="0" advTm="1000">
    <p:push dir="u"/>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 name="TextBox 15">
            <a:extLst>
              <a:ext uri="{FF2B5EF4-FFF2-40B4-BE49-F238E27FC236}">
                <a16:creationId xmlns:a16="http://schemas.microsoft.com/office/drawing/2014/main" id="{4125FE54-A43A-455E-BA52-914879165729}"/>
              </a:ext>
            </a:extLst>
          </p:cNvPr>
          <p:cNvSpPr txBox="1"/>
          <p:nvPr/>
        </p:nvSpPr>
        <p:spPr>
          <a:xfrm>
            <a:off x="3916362" y="2095500"/>
            <a:ext cx="4334739" cy="923330"/>
          </a:xfrm>
          <a:prstGeom prst="rect">
            <a:avLst/>
          </a:prstGeom>
          <a:gradFill>
            <a:gsLst>
              <a:gs pos="0">
                <a:srgbClr val="1A88D3"/>
              </a:gs>
              <a:gs pos="100000">
                <a:srgbClr val="21B2AD"/>
              </a:gs>
            </a:gsLst>
            <a:lin ang="2700000" scaled="0"/>
          </a:grad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第一部分</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
        <p:nvSpPr>
          <p:cNvPr id="13" name="矩形 12">
            <a:extLst>
              <a:ext uri="{FF2B5EF4-FFF2-40B4-BE49-F238E27FC236}">
                <a16:creationId xmlns:a16="http://schemas.microsoft.com/office/drawing/2014/main" id="{FFE38375-20E2-48D6-8E36-6DC929BFCF87}"/>
              </a:ext>
            </a:extLst>
          </p:cNvPr>
          <p:cNvSpPr/>
          <p:nvPr/>
        </p:nvSpPr>
        <p:spPr>
          <a:xfrm>
            <a:off x="4005263" y="3282172"/>
            <a:ext cx="4401991" cy="769441"/>
          </a:xfrm>
          <a:prstGeom prst="rect">
            <a:avLst/>
          </a:prstGeom>
        </p:spPr>
        <p:txBody>
          <a:bodyPr wrap="square" lIns="0" tIns="0" rIns="0" bIns="0">
            <a:spAutoFit/>
          </a:bodyPr>
          <a:lstStyle/>
          <a:p>
            <a:pPr eaLnBrk="1" hangingPunct="1">
              <a:defRPr/>
            </a:pPr>
            <a:r>
              <a:rPr lang="zh-CN" altLang="en-US" sz="5000" b="1" spc="60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企业文化简介</a:t>
            </a:r>
          </a:p>
        </p:txBody>
      </p:sp>
      <p:sp>
        <p:nvSpPr>
          <p:cNvPr id="14" name="TextBox 11">
            <a:extLst>
              <a:ext uri="{FF2B5EF4-FFF2-40B4-BE49-F238E27FC236}">
                <a16:creationId xmlns:a16="http://schemas.microsoft.com/office/drawing/2014/main" id="{25BD87A3-E602-4568-AF6E-0E4E360A2C05}"/>
              </a:ext>
            </a:extLst>
          </p:cNvPr>
          <p:cNvSpPr txBox="1"/>
          <p:nvPr/>
        </p:nvSpPr>
        <p:spPr>
          <a:xfrm>
            <a:off x="3916362" y="4076670"/>
            <a:ext cx="4376591" cy="323165"/>
          </a:xfrm>
          <a:prstGeom prst="rect">
            <a:avLst/>
          </a:prstGeom>
          <a:noFill/>
        </p:spPr>
        <p:txBody>
          <a:bodyPr wrap="square">
            <a:spAutoFit/>
          </a:bodyPr>
          <a:lstStyle/>
          <a:p>
            <a:pPr marL="0" lvl="1">
              <a:defRPr/>
            </a:pPr>
            <a:r>
              <a:rPr lang="zh-CN" altLang="en-US" sz="150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id="{FF227407-D594-42F5-953B-9FD24031B959}"/>
              </a:ext>
            </a:extLst>
          </p:cNvPr>
          <p:cNvSpPr txBox="1"/>
          <p:nvPr/>
        </p:nvSpPr>
        <p:spPr>
          <a:xfrm>
            <a:off x="3916362" y="4341556"/>
            <a:ext cx="4376591" cy="323165"/>
          </a:xfrm>
          <a:prstGeom prst="rect">
            <a:avLst/>
          </a:prstGeom>
          <a:noFill/>
        </p:spPr>
        <p:txBody>
          <a:bodyPr wrap="square">
            <a:spAutoFit/>
          </a:bodyPr>
          <a:lstStyle/>
          <a:p>
            <a:pPr marL="0" lvl="1">
              <a:defRPr/>
            </a:pPr>
            <a:r>
              <a:rPr lang="zh-CN" altLang="en-US" sz="150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p:nvPr/>
        </p:nvGrpSpPr>
        <p:grpSpPr>
          <a:xfrm rot="5400000">
            <a:off x="7988044" y="2654045"/>
            <a:ext cx="3980979" cy="4426932"/>
            <a:chOff x="10842201" y="-2040"/>
            <a:chExt cx="1378857" cy="1533318"/>
          </a:xfrm>
        </p:grpSpPr>
        <p:sp>
          <p:nvSpPr>
            <p:cNvPr id="8" name="等腰三角形 7"/>
            <p:cNvSpPr/>
            <p:nvPr/>
          </p:nvSpPr>
          <p:spPr>
            <a:xfrm rot="16200000">
              <a:off x="11437029" y="41328"/>
              <a:ext cx="820509" cy="737854"/>
            </a:xfrm>
            <a:prstGeom prst="triangle">
              <a:avLst>
                <a:gd name="adj" fmla="val 100000"/>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a:off x="10764971" y="75190"/>
              <a:ext cx="1533318" cy="1378857"/>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6200000">
            <a:off x="222977" y="-259729"/>
            <a:ext cx="3980979" cy="4426932"/>
            <a:chOff x="10842201" y="-2040"/>
            <a:chExt cx="1378857" cy="1533318"/>
          </a:xfrm>
        </p:grpSpPr>
        <p:sp>
          <p:nvSpPr>
            <p:cNvPr id="17" name="等腰三角形 16"/>
            <p:cNvSpPr/>
            <p:nvPr/>
          </p:nvSpPr>
          <p:spPr>
            <a:xfrm rot="16200000">
              <a:off x="11437029" y="41328"/>
              <a:ext cx="820509" cy="737854"/>
            </a:xfrm>
            <a:prstGeom prst="triangle">
              <a:avLst>
                <a:gd name="adj" fmla="val 100000"/>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a:off x="10764971" y="75190"/>
              <a:ext cx="1533318" cy="1378857"/>
            </a:xfrm>
            <a:prstGeom prst="triangle">
              <a:avLst>
                <a:gd name="adj" fmla="val 100000"/>
              </a:avLst>
            </a:prstGeom>
            <a:gradFill>
              <a:gsLst>
                <a:gs pos="0">
                  <a:srgbClr val="1A88D3">
                    <a:alpha val="36000"/>
                  </a:srgbClr>
                </a:gs>
                <a:gs pos="100000">
                  <a:srgbClr val="21B2AD">
                    <a:alpha val="2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21371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strVal val="4*#ppt_w"/>
                                          </p:val>
                                        </p:tav>
                                        <p:tav tm="100000">
                                          <p:val>
                                            <p:strVal val="#ppt_w"/>
                                          </p:val>
                                        </p:tav>
                                      </p:tavLst>
                                    </p:anim>
                                    <p:anim calcmode="lin" valueType="num">
                                      <p:cBhvr>
                                        <p:cTn id="14" dur="500" fill="hold"/>
                                        <p:tgtEl>
                                          <p:spTgt spid="13"/>
                                        </p:tgtEl>
                                        <p:attrNameLst>
                                          <p:attrName>ppt_h</p:attrName>
                                        </p:attrNameLst>
                                      </p:cBhvr>
                                      <p:tavLst>
                                        <p:tav tm="0">
                                          <p:val>
                                            <p:strVal val="4*#ppt_h"/>
                                          </p:val>
                                        </p:tav>
                                        <p:tav tm="100000">
                                          <p:val>
                                            <p:strVal val="#ppt_h"/>
                                          </p:val>
                                        </p:tav>
                                      </p:tavLst>
                                    </p:anim>
                                  </p:childTnLst>
                                </p:cTn>
                              </p:par>
                            </p:childTnLst>
                          </p:cTn>
                        </p:par>
                        <p:par>
                          <p:cTn id="15" fill="hold">
                            <p:stCondLst>
                              <p:cond delay="1250"/>
                            </p:stCondLst>
                            <p:childTnLst>
                              <p:par>
                                <p:cTn id="16" presetID="1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childTnLst>
                          </p:cTn>
                        </p:par>
                        <p:par>
                          <p:cTn id="20" fill="hold">
                            <p:stCondLst>
                              <p:cond delay="1750"/>
                            </p:stCondLst>
                            <p:childTnLst>
                              <p:par>
                                <p:cTn id="21" presetID="1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id="{68658A21-405A-4A57-99D0-B945A3B38E07}"/>
              </a:ext>
            </a:extLst>
          </p:cNvPr>
          <p:cNvGrpSpPr/>
          <p:nvPr/>
        </p:nvGrpSpPr>
        <p:grpSpPr>
          <a:xfrm flipH="1">
            <a:off x="860703" y="2033645"/>
            <a:ext cx="5362658" cy="4122153"/>
            <a:chOff x="4451635" y="2076182"/>
            <a:chExt cx="3370292" cy="4032241"/>
          </a:xfrm>
        </p:grpSpPr>
        <p:sp>
          <p:nvSpPr>
            <p:cNvPr id="4" name="矩形 3">
              <a:extLst>
                <a:ext uri="{FF2B5EF4-FFF2-40B4-BE49-F238E27FC236}">
                  <a16:creationId xmlns:a16="http://schemas.microsoft.com/office/drawing/2014/main" id="{1E3EEC55-7320-435A-B7DD-C0C081F7DA5D}"/>
                </a:ext>
              </a:extLst>
            </p:cNvPr>
            <p:cNvSpPr/>
            <p:nvPr/>
          </p:nvSpPr>
          <p:spPr>
            <a:xfrm>
              <a:off x="4451635" y="2076182"/>
              <a:ext cx="3370291" cy="2479828"/>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BA9A9B7E-900B-4B5F-85AC-08B78322ADB7}"/>
                </a:ext>
              </a:extLst>
            </p:cNvPr>
            <p:cNvSpPr/>
            <p:nvPr/>
          </p:nvSpPr>
          <p:spPr>
            <a:xfrm>
              <a:off x="4451636" y="4686951"/>
              <a:ext cx="3370291" cy="1421472"/>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sp>
        <p:nvSpPr>
          <p:cNvPr id="6" name="Text Box 10">
            <a:extLst>
              <a:ext uri="{FF2B5EF4-FFF2-40B4-BE49-F238E27FC236}">
                <a16:creationId xmlns:a16="http://schemas.microsoft.com/office/drawing/2014/main" id="{73F62BFF-89FC-4816-A1F7-9531A3BACBDC}"/>
              </a:ext>
            </a:extLst>
          </p:cNvPr>
          <p:cNvSpPr txBox="1">
            <a:spLocks noChangeArrowheads="1"/>
          </p:cNvSpPr>
          <p:nvPr/>
        </p:nvSpPr>
        <p:spPr bwMode="auto">
          <a:xfrm>
            <a:off x="5902616" y="2585524"/>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8" name="Text Box 10">
            <a:extLst>
              <a:ext uri="{FF2B5EF4-FFF2-40B4-BE49-F238E27FC236}">
                <a16:creationId xmlns:a16="http://schemas.microsoft.com/office/drawing/2014/main" id="{09765419-E009-4F13-A1F6-63D359B296E9}"/>
              </a:ext>
            </a:extLst>
          </p:cNvPr>
          <p:cNvSpPr txBox="1">
            <a:spLocks noChangeArrowheads="1"/>
          </p:cNvSpPr>
          <p:nvPr/>
        </p:nvSpPr>
        <p:spPr bwMode="auto">
          <a:xfrm>
            <a:off x="5925182" y="3751609"/>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9" name="Text Box 10">
            <a:extLst>
              <a:ext uri="{FF2B5EF4-FFF2-40B4-BE49-F238E27FC236}">
                <a16:creationId xmlns:a16="http://schemas.microsoft.com/office/drawing/2014/main" id="{21505843-88A6-4230-BF23-172CE3FAC2DE}"/>
              </a:ext>
            </a:extLst>
          </p:cNvPr>
          <p:cNvSpPr txBox="1">
            <a:spLocks noChangeArrowheads="1"/>
          </p:cNvSpPr>
          <p:nvPr/>
        </p:nvSpPr>
        <p:spPr bwMode="auto">
          <a:xfrm>
            <a:off x="5925182" y="5144987"/>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0" name="Text Box 10">
            <a:extLst>
              <a:ext uri="{FF2B5EF4-FFF2-40B4-BE49-F238E27FC236}">
                <a16:creationId xmlns:a16="http://schemas.microsoft.com/office/drawing/2014/main" id="{F9D34A3B-E708-40AD-A86C-EC868CA1F37D}"/>
              </a:ext>
            </a:extLst>
          </p:cNvPr>
          <p:cNvSpPr txBox="1">
            <a:spLocks noChangeArrowheads="1"/>
          </p:cNvSpPr>
          <p:nvPr/>
        </p:nvSpPr>
        <p:spPr bwMode="auto">
          <a:xfrm>
            <a:off x="8513832" y="2596276"/>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1" name="Text Box 10">
            <a:extLst>
              <a:ext uri="{FF2B5EF4-FFF2-40B4-BE49-F238E27FC236}">
                <a16:creationId xmlns:a16="http://schemas.microsoft.com/office/drawing/2014/main" id="{40C24318-DFF6-4617-9218-93D823122D93}"/>
              </a:ext>
            </a:extLst>
          </p:cNvPr>
          <p:cNvSpPr txBox="1">
            <a:spLocks noChangeArrowheads="1"/>
          </p:cNvSpPr>
          <p:nvPr/>
        </p:nvSpPr>
        <p:spPr bwMode="auto">
          <a:xfrm>
            <a:off x="8536398" y="3762361"/>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2" name="Text Box 10">
            <a:extLst>
              <a:ext uri="{FF2B5EF4-FFF2-40B4-BE49-F238E27FC236}">
                <a16:creationId xmlns:a16="http://schemas.microsoft.com/office/drawing/2014/main" id="{4D0F1315-DE31-4FCA-84E8-894A1A2ABF01}"/>
              </a:ext>
            </a:extLst>
          </p:cNvPr>
          <p:cNvSpPr txBox="1">
            <a:spLocks noChangeArrowheads="1"/>
          </p:cNvSpPr>
          <p:nvPr/>
        </p:nvSpPr>
        <p:spPr bwMode="auto">
          <a:xfrm>
            <a:off x="8536398" y="5155739"/>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494895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50" fill="hold"/>
                                        <p:tgtEl>
                                          <p:spTgt spid="8"/>
                                        </p:tgtEl>
                                        <p:attrNameLst>
                                          <p:attrName>ppt_x</p:attrName>
                                        </p:attrNameLst>
                                      </p:cBhvr>
                                      <p:tavLst>
                                        <p:tav tm="0">
                                          <p:val>
                                            <p:strVal val="0-#ppt_w/2"/>
                                          </p:val>
                                        </p:tav>
                                        <p:tav tm="100000">
                                          <p:val>
                                            <p:strVal val="#ppt_x"/>
                                          </p:val>
                                        </p:tav>
                                      </p:tavLst>
                                    </p:anim>
                                    <p:anim calcmode="lin" valueType="num">
                                      <p:cBhvr additive="base">
                                        <p:cTn id="24" dur="25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0-#ppt_w/2"/>
                                          </p:val>
                                        </p:tav>
                                        <p:tav tm="100000">
                                          <p:val>
                                            <p:strVal val="#ppt_x"/>
                                          </p:val>
                                        </p:tav>
                                      </p:tavLst>
                                    </p:anim>
                                    <p:anim calcmode="lin" valueType="num">
                                      <p:cBhvr additive="base">
                                        <p:cTn id="29" dur="25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0-#ppt_w/2"/>
                                          </p:val>
                                        </p:tav>
                                        <p:tav tm="100000">
                                          <p:val>
                                            <p:strVal val="#ppt_x"/>
                                          </p:val>
                                        </p:tav>
                                      </p:tavLst>
                                    </p:anim>
                                    <p:anim calcmode="lin" valueType="num">
                                      <p:cBhvr additive="base">
                                        <p:cTn id="34" dur="2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250" fill="hold"/>
                                        <p:tgtEl>
                                          <p:spTgt spid="11"/>
                                        </p:tgtEl>
                                        <p:attrNameLst>
                                          <p:attrName>ppt_x</p:attrName>
                                        </p:attrNameLst>
                                      </p:cBhvr>
                                      <p:tavLst>
                                        <p:tav tm="0">
                                          <p:val>
                                            <p:strVal val="0-#ppt_w/2"/>
                                          </p:val>
                                        </p:tav>
                                        <p:tav tm="100000">
                                          <p:val>
                                            <p:strVal val="#ppt_x"/>
                                          </p:val>
                                        </p:tav>
                                      </p:tavLst>
                                    </p:anim>
                                    <p:anim calcmode="lin" valueType="num">
                                      <p:cBhvr additive="base">
                                        <p:cTn id="39" dur="25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50" fill="hold"/>
                                        <p:tgtEl>
                                          <p:spTgt spid="12"/>
                                        </p:tgtEl>
                                        <p:attrNameLst>
                                          <p:attrName>ppt_x</p:attrName>
                                        </p:attrNameLst>
                                      </p:cBhvr>
                                      <p:tavLst>
                                        <p:tav tm="0">
                                          <p:val>
                                            <p:strVal val="0-#ppt_w/2"/>
                                          </p:val>
                                        </p:tav>
                                        <p:tav tm="100000">
                                          <p:val>
                                            <p:strVal val="#ppt_x"/>
                                          </p:val>
                                        </p:tav>
                                      </p:tavLst>
                                    </p:anim>
                                    <p:anim calcmode="lin" valueType="num">
                                      <p:cBhvr additive="base">
                                        <p:cTn id="44" dur="2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sp>
        <p:nvSpPr>
          <p:cNvPr id="3" name="圆角矩形 5">
            <a:extLst>
              <a:ext uri="{FF2B5EF4-FFF2-40B4-BE49-F238E27FC236}">
                <a16:creationId xmlns:a16="http://schemas.microsoft.com/office/drawing/2014/main" id="{04B8D6FB-846A-4F6F-BC62-10188431F46C}"/>
              </a:ext>
            </a:extLst>
          </p:cNvPr>
          <p:cNvSpPr/>
          <p:nvPr/>
        </p:nvSpPr>
        <p:spPr>
          <a:xfrm rot="2700000">
            <a:off x="2043543" y="3110248"/>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sp>
        <p:nvSpPr>
          <p:cNvPr id="4" name="圆角矩形 6">
            <a:extLst>
              <a:ext uri="{FF2B5EF4-FFF2-40B4-BE49-F238E27FC236}">
                <a16:creationId xmlns:a16="http://schemas.microsoft.com/office/drawing/2014/main" id="{779ADC8E-E11C-4D73-BB0B-95E5E6A803DC}"/>
              </a:ext>
            </a:extLst>
          </p:cNvPr>
          <p:cNvSpPr/>
          <p:nvPr/>
        </p:nvSpPr>
        <p:spPr>
          <a:xfrm rot="2700000">
            <a:off x="4335476" y="3110247"/>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5" name="圆角矩形 7">
            <a:extLst>
              <a:ext uri="{FF2B5EF4-FFF2-40B4-BE49-F238E27FC236}">
                <a16:creationId xmlns:a16="http://schemas.microsoft.com/office/drawing/2014/main" id="{DAE2B457-C9B9-4059-AFA6-D4ACB3FAB0A7}"/>
              </a:ext>
            </a:extLst>
          </p:cNvPr>
          <p:cNvSpPr/>
          <p:nvPr/>
        </p:nvSpPr>
        <p:spPr>
          <a:xfrm rot="2700000">
            <a:off x="6607536" y="3088041"/>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sp>
        <p:nvSpPr>
          <p:cNvPr id="6" name="圆角矩形 8">
            <a:extLst>
              <a:ext uri="{FF2B5EF4-FFF2-40B4-BE49-F238E27FC236}">
                <a16:creationId xmlns:a16="http://schemas.microsoft.com/office/drawing/2014/main" id="{69A76A25-EA60-442D-A18B-2A5C0E5DB768}"/>
              </a:ext>
            </a:extLst>
          </p:cNvPr>
          <p:cNvSpPr/>
          <p:nvPr/>
        </p:nvSpPr>
        <p:spPr>
          <a:xfrm rot="2700000">
            <a:off x="8899468" y="3088040"/>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grpSp>
        <p:nvGrpSpPr>
          <p:cNvPr id="8" name="组合 7">
            <a:extLst>
              <a:ext uri="{FF2B5EF4-FFF2-40B4-BE49-F238E27FC236}">
                <a16:creationId xmlns:a16="http://schemas.microsoft.com/office/drawing/2014/main" id="{0FC01D1C-7753-44E5-A127-00960750975D}"/>
              </a:ext>
            </a:extLst>
          </p:cNvPr>
          <p:cNvGrpSpPr/>
          <p:nvPr/>
        </p:nvGrpSpPr>
        <p:grpSpPr>
          <a:xfrm>
            <a:off x="1354315" y="5230500"/>
            <a:ext cx="2666093" cy="956839"/>
            <a:chOff x="1351824" y="4950667"/>
            <a:chExt cx="2666093" cy="956839"/>
          </a:xfrm>
        </p:grpSpPr>
        <p:sp>
          <p:nvSpPr>
            <p:cNvPr id="9" name="文本框 48">
              <a:extLst>
                <a:ext uri="{FF2B5EF4-FFF2-40B4-BE49-F238E27FC236}">
                  <a16:creationId xmlns:a16="http://schemas.microsoft.com/office/drawing/2014/main" id="{3A3098F3-8DDF-454C-94D3-EF62B36D7216}"/>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0" name="矩形 9">
              <a:extLst>
                <a:ext uri="{FF2B5EF4-FFF2-40B4-BE49-F238E27FC236}">
                  <a16:creationId xmlns:a16="http://schemas.microsoft.com/office/drawing/2014/main" id="{E4FB90BD-83E7-4029-BD83-9012A56074FF}"/>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点击此处更换文本编辑文字点击此处更换文本编辑文字点击此处更换文本编辑文字点击此处更换文本编辑文字点击此处更换文本编辑文字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1" name="组合 10">
            <a:extLst>
              <a:ext uri="{FF2B5EF4-FFF2-40B4-BE49-F238E27FC236}">
                <a16:creationId xmlns:a16="http://schemas.microsoft.com/office/drawing/2014/main" id="{F9A0EE6A-BF07-443A-AFAB-9B3D97AD1750}"/>
              </a:ext>
            </a:extLst>
          </p:cNvPr>
          <p:cNvGrpSpPr/>
          <p:nvPr/>
        </p:nvGrpSpPr>
        <p:grpSpPr>
          <a:xfrm>
            <a:off x="3676762" y="1689014"/>
            <a:ext cx="2666093" cy="956839"/>
            <a:chOff x="1351824" y="4950667"/>
            <a:chExt cx="2666093" cy="956839"/>
          </a:xfrm>
        </p:grpSpPr>
        <p:sp>
          <p:nvSpPr>
            <p:cNvPr id="12" name="文本框 51">
              <a:extLst>
                <a:ext uri="{FF2B5EF4-FFF2-40B4-BE49-F238E27FC236}">
                  <a16:creationId xmlns:a16="http://schemas.microsoft.com/office/drawing/2014/main" id="{2F940BCF-1439-49BF-8B16-4C2A16CC77E1}"/>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3" name="矩形 12">
              <a:extLst>
                <a:ext uri="{FF2B5EF4-FFF2-40B4-BE49-F238E27FC236}">
                  <a16:creationId xmlns:a16="http://schemas.microsoft.com/office/drawing/2014/main" id="{CC0D3A61-81EB-4736-8A96-2F4161802276}"/>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点击此处更换文本编辑文字点击此处更换文本编辑文字点击此处更换文本编辑文字点击此处更换文本编辑文字点击此处更换文本编辑文字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4" name="组合 13">
            <a:extLst>
              <a:ext uri="{FF2B5EF4-FFF2-40B4-BE49-F238E27FC236}">
                <a16:creationId xmlns:a16="http://schemas.microsoft.com/office/drawing/2014/main" id="{D58E2404-4992-422B-877E-59327622A2DA}"/>
              </a:ext>
            </a:extLst>
          </p:cNvPr>
          <p:cNvGrpSpPr/>
          <p:nvPr/>
        </p:nvGrpSpPr>
        <p:grpSpPr>
          <a:xfrm>
            <a:off x="5955504" y="5230500"/>
            <a:ext cx="2666093" cy="956839"/>
            <a:chOff x="1351824" y="4950667"/>
            <a:chExt cx="2666093" cy="956839"/>
          </a:xfrm>
        </p:grpSpPr>
        <p:sp>
          <p:nvSpPr>
            <p:cNvPr id="15" name="文本框 54">
              <a:extLst>
                <a:ext uri="{FF2B5EF4-FFF2-40B4-BE49-F238E27FC236}">
                  <a16:creationId xmlns:a16="http://schemas.microsoft.com/office/drawing/2014/main" id="{43C80406-4AD6-4D2E-89E6-7BB8896C3992}"/>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id="{AF97660E-9C28-4D5B-9A0B-BFFC4C47E12A}"/>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点击此处更换文本编辑文字点击此处更换文本编辑文字点击此处更换文本编辑文字点击此处更换文本编辑文字点击此处更换文本编辑文字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7" name="组合 16">
            <a:extLst>
              <a:ext uri="{FF2B5EF4-FFF2-40B4-BE49-F238E27FC236}">
                <a16:creationId xmlns:a16="http://schemas.microsoft.com/office/drawing/2014/main" id="{237C38DF-7F6E-4F68-B61E-E815168D7074}"/>
              </a:ext>
            </a:extLst>
          </p:cNvPr>
          <p:cNvGrpSpPr/>
          <p:nvPr/>
        </p:nvGrpSpPr>
        <p:grpSpPr>
          <a:xfrm>
            <a:off x="8277629" y="1689014"/>
            <a:ext cx="2666093" cy="956839"/>
            <a:chOff x="1351824" y="4950667"/>
            <a:chExt cx="2666093" cy="956839"/>
          </a:xfrm>
        </p:grpSpPr>
        <p:sp>
          <p:nvSpPr>
            <p:cNvPr id="18" name="文本框 57">
              <a:extLst>
                <a:ext uri="{FF2B5EF4-FFF2-40B4-BE49-F238E27FC236}">
                  <a16:creationId xmlns:a16="http://schemas.microsoft.com/office/drawing/2014/main" id="{8EC63F01-2ABE-43F7-A3A8-F6B9BD63C42D}"/>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9" name="矩形 18">
              <a:extLst>
                <a:ext uri="{FF2B5EF4-FFF2-40B4-BE49-F238E27FC236}">
                  <a16:creationId xmlns:a16="http://schemas.microsoft.com/office/drawing/2014/main" id="{83727CD0-8FA8-486C-9D8C-5788B9FA203E}"/>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点击此处更换文本编辑文字点击此处更换文本编辑文字点击此处更换文本编辑文字点击此处更换文本编辑文字点击此处更换文本编辑文字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0" name="组合 19">
            <a:extLst>
              <a:ext uri="{FF2B5EF4-FFF2-40B4-BE49-F238E27FC236}">
                <a16:creationId xmlns:a16="http://schemas.microsoft.com/office/drawing/2014/main" id="{9B10F81F-CEA0-4F5D-B35C-FF3E9EC8149A}"/>
              </a:ext>
            </a:extLst>
          </p:cNvPr>
          <p:cNvGrpSpPr/>
          <p:nvPr/>
        </p:nvGrpSpPr>
        <p:grpSpPr>
          <a:xfrm>
            <a:off x="2476944" y="3453421"/>
            <a:ext cx="481094" cy="701296"/>
            <a:chOff x="4081166" y="4301728"/>
            <a:chExt cx="239316" cy="348854"/>
          </a:xfrm>
          <a:solidFill>
            <a:schemeClr val="bg1"/>
          </a:solidFill>
        </p:grpSpPr>
        <p:sp>
          <p:nvSpPr>
            <p:cNvPr id="21" name="AutoShape 97">
              <a:extLst>
                <a:ext uri="{FF2B5EF4-FFF2-40B4-BE49-F238E27FC236}">
                  <a16:creationId xmlns:a16="http://schemas.microsoft.com/office/drawing/2014/main" id="{8925AD95-E115-4492-AB6B-60EFCEBC1B47}"/>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2" name="AutoShape 98">
              <a:extLst>
                <a:ext uri="{FF2B5EF4-FFF2-40B4-BE49-F238E27FC236}">
                  <a16:creationId xmlns:a16="http://schemas.microsoft.com/office/drawing/2014/main" id="{9CEBA08E-3681-4111-8356-4B6458280C66}"/>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3" name="AutoShape 99">
              <a:extLst>
                <a:ext uri="{FF2B5EF4-FFF2-40B4-BE49-F238E27FC236}">
                  <a16:creationId xmlns:a16="http://schemas.microsoft.com/office/drawing/2014/main" id="{A161D8D6-C564-44F1-BA19-5ACA51BF1871}"/>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24" name="组合 23">
            <a:extLst>
              <a:ext uri="{FF2B5EF4-FFF2-40B4-BE49-F238E27FC236}">
                <a16:creationId xmlns:a16="http://schemas.microsoft.com/office/drawing/2014/main" id="{7935522B-C363-4E6D-AAEC-777441D50DA8}"/>
              </a:ext>
            </a:extLst>
          </p:cNvPr>
          <p:cNvGrpSpPr/>
          <p:nvPr/>
        </p:nvGrpSpPr>
        <p:grpSpPr>
          <a:xfrm>
            <a:off x="4671478" y="3466122"/>
            <a:ext cx="675893" cy="675893"/>
            <a:chOff x="6162378" y="2904530"/>
            <a:chExt cx="348258" cy="348258"/>
          </a:xfrm>
          <a:solidFill>
            <a:schemeClr val="bg1"/>
          </a:solidFill>
        </p:grpSpPr>
        <p:sp>
          <p:nvSpPr>
            <p:cNvPr id="25" name="AutoShape 52">
              <a:extLst>
                <a:ext uri="{FF2B5EF4-FFF2-40B4-BE49-F238E27FC236}">
                  <a16:creationId xmlns:a16="http://schemas.microsoft.com/office/drawing/2014/main" id="{46C6CEA2-9887-427A-92D5-E489441CFD7B}"/>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6" name="AutoShape 53">
              <a:extLst>
                <a:ext uri="{FF2B5EF4-FFF2-40B4-BE49-F238E27FC236}">
                  <a16:creationId xmlns:a16="http://schemas.microsoft.com/office/drawing/2014/main" id="{306721B8-0754-421C-A131-58B652C945CB}"/>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7" name="AutoShape 54">
              <a:extLst>
                <a:ext uri="{FF2B5EF4-FFF2-40B4-BE49-F238E27FC236}">
                  <a16:creationId xmlns:a16="http://schemas.microsoft.com/office/drawing/2014/main" id="{A11729F1-BC62-4128-B348-2F7AC45D21F8}"/>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8" name="AutoShape 55">
              <a:extLst>
                <a:ext uri="{FF2B5EF4-FFF2-40B4-BE49-F238E27FC236}">
                  <a16:creationId xmlns:a16="http://schemas.microsoft.com/office/drawing/2014/main" id="{27709B1B-5F5C-4BF9-9246-AD376AF0B899}"/>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29" name="Group 58">
            <a:extLst>
              <a:ext uri="{FF2B5EF4-FFF2-40B4-BE49-F238E27FC236}">
                <a16:creationId xmlns:a16="http://schemas.microsoft.com/office/drawing/2014/main" id="{31DE5461-F7CE-4EC1-954E-146A70CFEEAC}"/>
              </a:ext>
            </a:extLst>
          </p:cNvPr>
          <p:cNvGrpSpPr/>
          <p:nvPr/>
        </p:nvGrpSpPr>
        <p:grpSpPr>
          <a:xfrm>
            <a:off x="7015900" y="3513971"/>
            <a:ext cx="570915" cy="535782"/>
            <a:chOff x="10074275" y="1647825"/>
            <a:chExt cx="464344" cy="435769"/>
          </a:xfrm>
          <a:solidFill>
            <a:schemeClr val="bg1"/>
          </a:solidFill>
        </p:grpSpPr>
        <p:sp>
          <p:nvSpPr>
            <p:cNvPr id="30" name="AutoShape 69">
              <a:extLst>
                <a:ext uri="{FF2B5EF4-FFF2-40B4-BE49-F238E27FC236}">
                  <a16:creationId xmlns:a16="http://schemas.microsoft.com/office/drawing/2014/main" id="{29C9A941-C3C9-4D8B-B3E9-541237C76196}"/>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1" name="AutoShape 70">
              <a:extLst>
                <a:ext uri="{FF2B5EF4-FFF2-40B4-BE49-F238E27FC236}">
                  <a16:creationId xmlns:a16="http://schemas.microsoft.com/office/drawing/2014/main" id="{2064DEEE-AE2C-4F86-8313-B35298E3B127}"/>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2" name="AutoShape 71">
              <a:extLst>
                <a:ext uri="{FF2B5EF4-FFF2-40B4-BE49-F238E27FC236}">
                  <a16:creationId xmlns:a16="http://schemas.microsoft.com/office/drawing/2014/main" id="{AAB47135-FC99-4A64-9589-6937378BB50D}"/>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3" name="AutoShape 72">
              <a:extLst>
                <a:ext uri="{FF2B5EF4-FFF2-40B4-BE49-F238E27FC236}">
                  <a16:creationId xmlns:a16="http://schemas.microsoft.com/office/drawing/2014/main" id="{AF875287-5F5C-46AF-B1F3-6563E2E64C0B}"/>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4" name="AutoShape 73">
              <a:extLst>
                <a:ext uri="{FF2B5EF4-FFF2-40B4-BE49-F238E27FC236}">
                  <a16:creationId xmlns:a16="http://schemas.microsoft.com/office/drawing/2014/main" id="{817AF00B-3DA8-4F76-913E-C4FE42411891}"/>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5" name="AutoShape 74">
              <a:extLst>
                <a:ext uri="{FF2B5EF4-FFF2-40B4-BE49-F238E27FC236}">
                  <a16:creationId xmlns:a16="http://schemas.microsoft.com/office/drawing/2014/main" id="{3A54B88F-5267-4A1C-B9B3-0E85BF5425FD}"/>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6" name="AutoShape 75">
              <a:extLst>
                <a:ext uri="{FF2B5EF4-FFF2-40B4-BE49-F238E27FC236}">
                  <a16:creationId xmlns:a16="http://schemas.microsoft.com/office/drawing/2014/main" id="{863C229E-9795-49D5-B92C-5439332D1283}"/>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 name="AutoShape 76">
              <a:extLst>
                <a:ext uri="{FF2B5EF4-FFF2-40B4-BE49-F238E27FC236}">
                  <a16:creationId xmlns:a16="http://schemas.microsoft.com/office/drawing/2014/main" id="{6F8C6BA6-932F-4821-932C-376F7846A154}"/>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 name="AutoShape 77">
              <a:extLst>
                <a:ext uri="{FF2B5EF4-FFF2-40B4-BE49-F238E27FC236}">
                  <a16:creationId xmlns:a16="http://schemas.microsoft.com/office/drawing/2014/main" id="{09D579C7-2E6D-422F-9A05-E4CBD97AD11C}"/>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9" name="组合 38">
            <a:extLst>
              <a:ext uri="{FF2B5EF4-FFF2-40B4-BE49-F238E27FC236}">
                <a16:creationId xmlns:a16="http://schemas.microsoft.com/office/drawing/2014/main" id="{26C53CAF-8FAD-44C2-8AE8-5C0E3C7C2F17}"/>
              </a:ext>
            </a:extLst>
          </p:cNvPr>
          <p:cNvGrpSpPr/>
          <p:nvPr/>
        </p:nvGrpSpPr>
        <p:grpSpPr>
          <a:xfrm>
            <a:off x="9270832" y="3499092"/>
            <a:ext cx="644916" cy="565540"/>
            <a:chOff x="1239739" y="2232422"/>
            <a:chExt cx="348258" cy="305396"/>
          </a:xfrm>
          <a:solidFill>
            <a:schemeClr val="bg1"/>
          </a:solidFill>
        </p:grpSpPr>
        <p:sp>
          <p:nvSpPr>
            <p:cNvPr id="40" name="AutoShape 147">
              <a:extLst>
                <a:ext uri="{FF2B5EF4-FFF2-40B4-BE49-F238E27FC236}">
                  <a16:creationId xmlns:a16="http://schemas.microsoft.com/office/drawing/2014/main" id="{8ED2A70E-E35C-4629-B790-EAA3FEED7632}"/>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41" name="AutoShape 148">
              <a:extLst>
                <a:ext uri="{FF2B5EF4-FFF2-40B4-BE49-F238E27FC236}">
                  <a16:creationId xmlns:a16="http://schemas.microsoft.com/office/drawing/2014/main" id="{B6A48C6B-6B32-45B6-9F03-630B2E9037B9}"/>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80037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sp>
        <p:nvSpPr>
          <p:cNvPr id="3" name="Rectangle 22">
            <a:extLst>
              <a:ext uri="{FF2B5EF4-FFF2-40B4-BE49-F238E27FC236}">
                <a16:creationId xmlns:a16="http://schemas.microsoft.com/office/drawing/2014/main" id="{999B8EB3-C81E-4CDC-A071-70477B5D13DC}"/>
              </a:ext>
            </a:extLst>
          </p:cNvPr>
          <p:cNvSpPr/>
          <p:nvPr/>
        </p:nvSpPr>
        <p:spPr>
          <a:xfrm>
            <a:off x="5737677" y="2508615"/>
            <a:ext cx="5575100" cy="1815882"/>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TextBox 22">
            <a:extLst>
              <a:ext uri="{FF2B5EF4-FFF2-40B4-BE49-F238E27FC236}">
                <a16:creationId xmlns:a16="http://schemas.microsoft.com/office/drawing/2014/main" id="{84674F7F-BFA3-4EE2-932E-2053721E856A}"/>
              </a:ext>
            </a:extLst>
          </p:cNvPr>
          <p:cNvSpPr txBox="1"/>
          <p:nvPr/>
        </p:nvSpPr>
        <p:spPr>
          <a:xfrm>
            <a:off x="5819688" y="2007634"/>
            <a:ext cx="1443157" cy="374571"/>
          </a:xfrm>
          <a:prstGeom prst="roundRect">
            <a:avLst/>
          </a:prstGeom>
          <a:gradFill>
            <a:gsLst>
              <a:gs pos="0">
                <a:srgbClr val="1A88D3"/>
              </a:gs>
              <a:gs pos="100000">
                <a:srgbClr val="21B2AD"/>
              </a:gs>
            </a:gsLst>
            <a:lin ang="2700000" scaled="0"/>
          </a:gradFill>
        </p:spPr>
        <p:txBody>
          <a:bodyPr wrap="none" rtlCol="0">
            <a:spAutoFit/>
          </a:bodyPr>
          <a:lstStyle/>
          <a:p>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Rectangle 26">
            <a:extLst>
              <a:ext uri="{FF2B5EF4-FFF2-40B4-BE49-F238E27FC236}">
                <a16:creationId xmlns:a16="http://schemas.microsoft.com/office/drawing/2014/main" id="{1C4D4BE5-9F7D-4D83-9445-EEA963AD2FB5}"/>
              </a:ext>
            </a:extLst>
          </p:cNvPr>
          <p:cNvSpPr/>
          <p:nvPr/>
        </p:nvSpPr>
        <p:spPr>
          <a:xfrm>
            <a:off x="5737677" y="4153620"/>
            <a:ext cx="4836590" cy="224676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6" name="Group 26">
            <a:extLst>
              <a:ext uri="{FF2B5EF4-FFF2-40B4-BE49-F238E27FC236}">
                <a16:creationId xmlns:a16="http://schemas.microsoft.com/office/drawing/2014/main" id="{9422B52F-D712-491C-B1FF-6874006D62A9}"/>
              </a:ext>
            </a:extLst>
          </p:cNvPr>
          <p:cNvGrpSpPr/>
          <p:nvPr/>
        </p:nvGrpSpPr>
        <p:grpSpPr>
          <a:xfrm>
            <a:off x="1286953" y="2167150"/>
            <a:ext cx="4134996" cy="3970578"/>
            <a:chOff x="1931489" y="2379662"/>
            <a:chExt cx="3473450" cy="3335338"/>
          </a:xfrm>
          <a:solidFill>
            <a:srgbClr val="4FC34E"/>
          </a:solidFill>
        </p:grpSpPr>
        <p:sp>
          <p:nvSpPr>
            <p:cNvPr id="8" name="Freeform 5">
              <a:extLst>
                <a:ext uri="{FF2B5EF4-FFF2-40B4-BE49-F238E27FC236}">
                  <a16:creationId xmlns:a16="http://schemas.microsoft.com/office/drawing/2014/main" id="{F4C6D127-00A0-4CC0-AD9D-D0BCB9223D34}"/>
                </a:ext>
              </a:extLst>
            </p:cNvPr>
            <p:cNvSpPr>
              <a:spLocks/>
            </p:cNvSpPr>
            <p:nvPr/>
          </p:nvSpPr>
          <p:spPr bwMode="auto">
            <a:xfrm>
              <a:off x="3458664" y="237966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782B876C-00CC-4FA4-B659-45BAFC69979D}"/>
                </a:ext>
              </a:extLst>
            </p:cNvPr>
            <p:cNvSpPr>
              <a:spLocks/>
            </p:cNvSpPr>
            <p:nvPr/>
          </p:nvSpPr>
          <p:spPr bwMode="auto">
            <a:xfrm>
              <a:off x="2936377" y="237966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DEF844F9-8022-4AF7-8CAC-6D9CC82EA24F}"/>
                </a:ext>
              </a:extLst>
            </p:cNvPr>
            <p:cNvSpPr>
              <a:spLocks/>
            </p:cNvSpPr>
            <p:nvPr/>
          </p:nvSpPr>
          <p:spPr bwMode="auto">
            <a:xfrm>
              <a:off x="4249239" y="335915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EFB15720-F5E0-4923-850B-C11FBBE32AE2}"/>
                </a:ext>
              </a:extLst>
            </p:cNvPr>
            <p:cNvSpPr>
              <a:spLocks/>
            </p:cNvSpPr>
            <p:nvPr/>
          </p:nvSpPr>
          <p:spPr bwMode="auto">
            <a:xfrm>
              <a:off x="3912689" y="322421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7846FBCF-CC02-414D-907F-E8F7AB7808D9}"/>
                </a:ext>
              </a:extLst>
            </p:cNvPr>
            <p:cNvSpPr>
              <a:spLocks/>
            </p:cNvSpPr>
            <p:nvPr/>
          </p:nvSpPr>
          <p:spPr bwMode="auto">
            <a:xfrm>
              <a:off x="1931489" y="322738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0960E966-D07D-45B9-A24F-58A44E71011E}"/>
                </a:ext>
              </a:extLst>
            </p:cNvPr>
            <p:cNvSpPr>
              <a:spLocks/>
            </p:cNvSpPr>
            <p:nvPr/>
          </p:nvSpPr>
          <p:spPr bwMode="auto">
            <a:xfrm>
              <a:off x="1931489" y="335915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48096F0C-678C-4002-B5DB-A1154CC78EEE}"/>
                </a:ext>
              </a:extLst>
            </p:cNvPr>
            <p:cNvSpPr>
              <a:spLocks/>
            </p:cNvSpPr>
            <p:nvPr/>
          </p:nvSpPr>
          <p:spPr bwMode="auto">
            <a:xfrm>
              <a:off x="2469652" y="416560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3">
              <a:extLst>
                <a:ext uri="{FF2B5EF4-FFF2-40B4-BE49-F238E27FC236}">
                  <a16:creationId xmlns:a16="http://schemas.microsoft.com/office/drawing/2014/main" id="{C50D5CC0-A1BF-4D5D-AEF1-FCFF9B3AF86C}"/>
                </a:ext>
              </a:extLst>
            </p:cNvPr>
            <p:cNvSpPr>
              <a:spLocks/>
            </p:cNvSpPr>
            <p:nvPr/>
          </p:nvSpPr>
          <p:spPr bwMode="auto">
            <a:xfrm>
              <a:off x="3452314" y="472281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1CDB9141-A697-41AA-9E2B-E07AA88F4D69}"/>
                </a:ext>
              </a:extLst>
            </p:cNvPr>
            <p:cNvSpPr>
              <a:spLocks/>
            </p:cNvSpPr>
            <p:nvPr/>
          </p:nvSpPr>
          <p:spPr bwMode="auto">
            <a:xfrm>
              <a:off x="2469652" y="472598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a:extLst>
                <a:ext uri="{FF2B5EF4-FFF2-40B4-BE49-F238E27FC236}">
                  <a16:creationId xmlns:a16="http://schemas.microsoft.com/office/drawing/2014/main" id="{D87AE73B-8A67-49C8-8A45-6295227FFAEB}"/>
                </a:ext>
              </a:extLst>
            </p:cNvPr>
            <p:cNvSpPr>
              <a:spLocks/>
            </p:cNvSpPr>
            <p:nvPr/>
          </p:nvSpPr>
          <p:spPr bwMode="auto">
            <a:xfrm>
              <a:off x="4255589" y="414813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85533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anim calcmode="lin" valueType="num">
                                      <p:cBhvr>
                                        <p:cTn id="17" dur="750" fill="hold"/>
                                        <p:tgtEl>
                                          <p:spTgt spid="4"/>
                                        </p:tgtEl>
                                        <p:attrNameLst>
                                          <p:attrName>ppt_x</p:attrName>
                                        </p:attrNameLst>
                                      </p:cBhvr>
                                      <p:tavLst>
                                        <p:tav tm="0">
                                          <p:val>
                                            <p:strVal val="#ppt_x"/>
                                          </p:val>
                                        </p:tav>
                                        <p:tav tm="100000">
                                          <p:val>
                                            <p:strVal val="#ppt_x"/>
                                          </p:val>
                                        </p:tav>
                                      </p:tavLst>
                                    </p:anim>
                                    <p:anim calcmode="lin" valueType="num">
                                      <p:cBhvr>
                                        <p:cTn id="18" dur="75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50"/>
                                        <p:tgtEl>
                                          <p:spTgt spid="6"/>
                                        </p:tgtEl>
                                      </p:cBhvr>
                                    </p:animEffect>
                                    <p:anim calcmode="lin" valueType="num">
                                      <p:cBhvr>
                                        <p:cTn id="28" dur="250" fill="hold"/>
                                        <p:tgtEl>
                                          <p:spTgt spid="6"/>
                                        </p:tgtEl>
                                        <p:attrNameLst>
                                          <p:attrName>ppt_x</p:attrName>
                                        </p:attrNameLst>
                                      </p:cBhvr>
                                      <p:tavLst>
                                        <p:tav tm="0">
                                          <p:val>
                                            <p:strVal val="#ppt_x"/>
                                          </p:val>
                                        </p:tav>
                                        <p:tav tm="100000">
                                          <p:val>
                                            <p:strVal val="#ppt_x"/>
                                          </p:val>
                                        </p:tav>
                                      </p:tavLst>
                                    </p:anim>
                                    <p:anim calcmode="lin" valueType="num">
                                      <p:cBhvr>
                                        <p:cTn id="2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id="{208EFE6A-E336-435B-BD3F-740D32390263}"/>
              </a:ext>
            </a:extLst>
          </p:cNvPr>
          <p:cNvGrpSpPr/>
          <p:nvPr/>
        </p:nvGrpSpPr>
        <p:grpSpPr>
          <a:xfrm>
            <a:off x="1422116" y="1985885"/>
            <a:ext cx="9360184" cy="4041218"/>
            <a:chOff x="1386201" y="1479474"/>
            <a:chExt cx="6275192" cy="2709289"/>
          </a:xfrm>
          <a:gradFill>
            <a:gsLst>
              <a:gs pos="0">
                <a:srgbClr val="1A88D3"/>
              </a:gs>
              <a:gs pos="100000">
                <a:srgbClr val="21B2AD"/>
              </a:gs>
            </a:gsLst>
            <a:lin ang="2700000" scaled="0"/>
          </a:gradFill>
        </p:grpSpPr>
        <p:sp>
          <p:nvSpPr>
            <p:cNvPr id="4" name="圆角矩形 53">
              <a:extLst>
                <a:ext uri="{FF2B5EF4-FFF2-40B4-BE49-F238E27FC236}">
                  <a16:creationId xmlns:a16="http://schemas.microsoft.com/office/drawing/2014/main" id="{C2B35C01-B6FC-44BA-98F8-5F86C1F74089}"/>
                </a:ext>
              </a:extLst>
            </p:cNvPr>
            <p:cNvSpPr/>
            <p:nvPr/>
          </p:nvSpPr>
          <p:spPr>
            <a:xfrm>
              <a:off x="1386201"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5" name="TextBox 55">
              <a:extLst>
                <a:ext uri="{FF2B5EF4-FFF2-40B4-BE49-F238E27FC236}">
                  <a16:creationId xmlns:a16="http://schemas.microsoft.com/office/drawing/2014/main" id="{02E448BE-3159-4B2C-9945-E1E536970949}"/>
                </a:ext>
              </a:extLst>
            </p:cNvPr>
            <p:cNvSpPr txBox="1"/>
            <p:nvPr/>
          </p:nvSpPr>
          <p:spPr>
            <a:xfrm>
              <a:off x="1524265"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6" name="半闭框 5">
              <a:extLst>
                <a:ext uri="{FF2B5EF4-FFF2-40B4-BE49-F238E27FC236}">
                  <a16:creationId xmlns:a16="http://schemas.microsoft.com/office/drawing/2014/main" id="{7975CD14-24B0-4EEA-AE6B-A14F77374376}"/>
                </a:ext>
              </a:extLst>
            </p:cNvPr>
            <p:cNvSpPr/>
            <p:nvPr/>
          </p:nvSpPr>
          <p:spPr>
            <a:xfrm rot="13497610">
              <a:off x="2244667"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8" name="圆角矩形 58">
              <a:extLst>
                <a:ext uri="{FF2B5EF4-FFF2-40B4-BE49-F238E27FC236}">
                  <a16:creationId xmlns:a16="http://schemas.microsoft.com/office/drawing/2014/main" id="{9874C394-A5E4-4DF1-ABFB-51F4266E5E65}"/>
                </a:ext>
              </a:extLst>
            </p:cNvPr>
            <p:cNvSpPr/>
            <p:nvPr/>
          </p:nvSpPr>
          <p:spPr>
            <a:xfrm>
              <a:off x="3538040"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9" name="TextBox 60">
              <a:extLst>
                <a:ext uri="{FF2B5EF4-FFF2-40B4-BE49-F238E27FC236}">
                  <a16:creationId xmlns:a16="http://schemas.microsoft.com/office/drawing/2014/main" id="{2095E571-D5F4-4750-BDE9-CD14B80414D3}"/>
                </a:ext>
              </a:extLst>
            </p:cNvPr>
            <p:cNvSpPr txBox="1"/>
            <p:nvPr/>
          </p:nvSpPr>
          <p:spPr>
            <a:xfrm>
              <a:off x="3721680"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0" name="半闭框 9">
              <a:extLst>
                <a:ext uri="{FF2B5EF4-FFF2-40B4-BE49-F238E27FC236}">
                  <a16:creationId xmlns:a16="http://schemas.microsoft.com/office/drawing/2014/main" id="{132E060A-24DA-4A06-BD3F-F764541EEEC7}"/>
                </a:ext>
              </a:extLst>
            </p:cNvPr>
            <p:cNvSpPr/>
            <p:nvPr/>
          </p:nvSpPr>
          <p:spPr>
            <a:xfrm rot="13497610">
              <a:off x="4396506"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1" name="圆角矩形 63">
              <a:extLst>
                <a:ext uri="{FF2B5EF4-FFF2-40B4-BE49-F238E27FC236}">
                  <a16:creationId xmlns:a16="http://schemas.microsoft.com/office/drawing/2014/main" id="{5BB56369-60CF-4D1F-813F-6D34F0B6C469}"/>
                </a:ext>
              </a:extLst>
            </p:cNvPr>
            <p:cNvSpPr/>
            <p:nvPr/>
          </p:nvSpPr>
          <p:spPr>
            <a:xfrm>
              <a:off x="5689879"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2" name="TextBox 65">
              <a:extLst>
                <a:ext uri="{FF2B5EF4-FFF2-40B4-BE49-F238E27FC236}">
                  <a16:creationId xmlns:a16="http://schemas.microsoft.com/office/drawing/2014/main" id="{EC64AB65-DA75-4A07-B449-AA7488642F07}"/>
                </a:ext>
              </a:extLst>
            </p:cNvPr>
            <p:cNvSpPr txBox="1"/>
            <p:nvPr/>
          </p:nvSpPr>
          <p:spPr>
            <a:xfrm>
              <a:off x="5893151"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3" name="半闭框 12">
              <a:extLst>
                <a:ext uri="{FF2B5EF4-FFF2-40B4-BE49-F238E27FC236}">
                  <a16:creationId xmlns:a16="http://schemas.microsoft.com/office/drawing/2014/main" id="{482DD3FF-004F-474B-B3E1-A38E21514AC5}"/>
                </a:ext>
              </a:extLst>
            </p:cNvPr>
            <p:cNvSpPr/>
            <p:nvPr/>
          </p:nvSpPr>
          <p:spPr>
            <a:xfrm rot="13497610">
              <a:off x="6548345"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grpSp>
          <p:nvGrpSpPr>
            <p:cNvPr id="14" name="组合 13">
              <a:extLst>
                <a:ext uri="{FF2B5EF4-FFF2-40B4-BE49-F238E27FC236}">
                  <a16:creationId xmlns:a16="http://schemas.microsoft.com/office/drawing/2014/main" id="{AF711633-3E14-48CA-93B6-3C4AF4AD7A15}"/>
                </a:ext>
              </a:extLst>
            </p:cNvPr>
            <p:cNvGrpSpPr/>
            <p:nvPr/>
          </p:nvGrpSpPr>
          <p:grpSpPr>
            <a:xfrm>
              <a:off x="1386201" y="3768819"/>
              <a:ext cx="6275192" cy="419944"/>
              <a:chOff x="1107170" y="4083918"/>
              <a:chExt cx="6929660" cy="463583"/>
            </a:xfrm>
            <a:grpFill/>
          </p:grpSpPr>
          <p:sp>
            <p:nvSpPr>
              <p:cNvPr id="15" name="圆角矩形 68">
                <a:extLst>
                  <a:ext uri="{FF2B5EF4-FFF2-40B4-BE49-F238E27FC236}">
                    <a16:creationId xmlns:a16="http://schemas.microsoft.com/office/drawing/2014/main" id="{9FB175EA-7F1C-4D21-A21C-6F9BB60B3874}"/>
                  </a:ext>
                </a:extLst>
              </p:cNvPr>
              <p:cNvSpPr/>
              <p:nvPr/>
            </p:nvSpPr>
            <p:spPr>
              <a:xfrm>
                <a:off x="1107170" y="4083918"/>
                <a:ext cx="6929660" cy="4635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69">
                <a:extLst>
                  <a:ext uri="{FF2B5EF4-FFF2-40B4-BE49-F238E27FC236}">
                    <a16:creationId xmlns:a16="http://schemas.microsoft.com/office/drawing/2014/main" id="{0D57E4CB-EAC6-4352-B567-3BE9F9224B9F}"/>
                  </a:ext>
                </a:extLst>
              </p:cNvPr>
              <p:cNvSpPr txBox="1"/>
              <p:nvPr/>
            </p:nvSpPr>
            <p:spPr>
              <a:xfrm>
                <a:off x="2966164" y="4146432"/>
                <a:ext cx="3211681" cy="295273"/>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点击添加文字模板  点击添加文字模板</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807418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id="{0502F040-49D2-4EEE-977E-7BAEC0923D36}"/>
              </a:ext>
            </a:extLst>
          </p:cNvPr>
          <p:cNvGrpSpPr/>
          <p:nvPr/>
        </p:nvGrpSpPr>
        <p:grpSpPr>
          <a:xfrm>
            <a:off x="1694138" y="2426471"/>
            <a:ext cx="5055181" cy="3342398"/>
            <a:chOff x="608256" y="2182443"/>
            <a:chExt cx="5700713" cy="3769213"/>
          </a:xfrm>
        </p:grpSpPr>
        <p:sp>
          <p:nvSpPr>
            <p:cNvPr id="4" name="椭圆 3">
              <a:extLst>
                <a:ext uri="{FF2B5EF4-FFF2-40B4-BE49-F238E27FC236}">
                  <a16:creationId xmlns:a16="http://schemas.microsoft.com/office/drawing/2014/main" id="{5A6A0E70-B017-4513-9330-D0A12E053784}"/>
                </a:ext>
              </a:extLst>
            </p:cNvPr>
            <p:cNvSpPr/>
            <p:nvPr/>
          </p:nvSpPr>
          <p:spPr>
            <a:xfrm>
              <a:off x="822569" y="2651245"/>
              <a:ext cx="1884362" cy="1884362"/>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5" name="椭圆 4">
              <a:extLst>
                <a:ext uri="{FF2B5EF4-FFF2-40B4-BE49-F238E27FC236}">
                  <a16:creationId xmlns:a16="http://schemas.microsoft.com/office/drawing/2014/main" id="{16B05E2D-7B01-47C2-B36A-5ED6019F2DFE}"/>
                </a:ext>
              </a:extLst>
            </p:cNvPr>
            <p:cNvSpPr/>
            <p:nvPr/>
          </p:nvSpPr>
          <p:spPr>
            <a:xfrm>
              <a:off x="1327394" y="4272082"/>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6" name="弧形 5">
              <a:extLst>
                <a:ext uri="{FF2B5EF4-FFF2-40B4-BE49-F238E27FC236}">
                  <a16:creationId xmlns:a16="http://schemas.microsoft.com/office/drawing/2014/main" id="{8FD80BF3-D10B-46AD-9070-AE14B72257A8}"/>
                </a:ext>
              </a:extLst>
            </p:cNvPr>
            <p:cNvSpPr/>
            <p:nvPr/>
          </p:nvSpPr>
          <p:spPr>
            <a:xfrm>
              <a:off x="608256" y="2435345"/>
              <a:ext cx="2312988" cy="2314575"/>
            </a:xfrm>
            <a:prstGeom prst="arc">
              <a:avLst>
                <a:gd name="adj1" fmla="val 6642635"/>
                <a:gd name="adj2" fmla="val 4215182"/>
              </a:avLst>
            </a:prstGeom>
            <a:ln w="12700">
              <a:solidFill>
                <a:srgbClr val="1E9D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8" name="椭圆 7">
              <a:extLst>
                <a:ext uri="{FF2B5EF4-FFF2-40B4-BE49-F238E27FC236}">
                  <a16:creationId xmlns:a16="http://schemas.microsoft.com/office/drawing/2014/main" id="{CF86F698-0B9F-4363-93B6-F8BC1AD1EBB6}"/>
                </a:ext>
              </a:extLst>
            </p:cNvPr>
            <p:cNvSpPr/>
            <p:nvPr/>
          </p:nvSpPr>
          <p:spPr>
            <a:xfrm>
              <a:off x="2222744" y="2379782"/>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9" name="椭圆 8">
              <a:extLst>
                <a:ext uri="{FF2B5EF4-FFF2-40B4-BE49-F238E27FC236}">
                  <a16:creationId xmlns:a16="http://schemas.microsoft.com/office/drawing/2014/main" id="{5CAC03F0-9F71-4E9D-98EB-5E9EAAFA9265}"/>
                </a:ext>
              </a:extLst>
            </p:cNvPr>
            <p:cNvSpPr/>
            <p:nvPr/>
          </p:nvSpPr>
          <p:spPr>
            <a:xfrm>
              <a:off x="2329106" y="3565645"/>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0" name="KSO_Shape">
              <a:extLst>
                <a:ext uri="{FF2B5EF4-FFF2-40B4-BE49-F238E27FC236}">
                  <a16:creationId xmlns:a16="http://schemas.microsoft.com/office/drawing/2014/main" id="{FEB57F33-5FFC-4461-98D3-3143B2B008B4}"/>
                </a:ext>
              </a:extLst>
            </p:cNvPr>
            <p:cNvSpPr/>
            <p:nvPr/>
          </p:nvSpPr>
          <p:spPr>
            <a:xfrm>
              <a:off x="1540119" y="4567357"/>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1" name="KSO_Shape">
              <a:extLst>
                <a:ext uri="{FF2B5EF4-FFF2-40B4-BE49-F238E27FC236}">
                  <a16:creationId xmlns:a16="http://schemas.microsoft.com/office/drawing/2014/main" id="{F92C9177-4BFE-4FE3-BDDF-2E05046C753B}"/>
                </a:ext>
              </a:extLst>
            </p:cNvPr>
            <p:cNvSpPr/>
            <p:nvPr/>
          </p:nvSpPr>
          <p:spPr>
            <a:xfrm>
              <a:off x="2452931" y="2667120"/>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2" name="KSO_Shape">
              <a:extLst>
                <a:ext uri="{FF2B5EF4-FFF2-40B4-BE49-F238E27FC236}">
                  <a16:creationId xmlns:a16="http://schemas.microsoft.com/office/drawing/2014/main" id="{B0D63667-F929-43F1-8802-BCF66A2859EE}"/>
                </a:ext>
              </a:extLst>
            </p:cNvPr>
            <p:cNvSpPr/>
            <p:nvPr/>
          </p:nvSpPr>
          <p:spPr>
            <a:xfrm>
              <a:off x="2576756" y="386568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a:solidFill>
                  <a:schemeClr val="bg1">
                    <a:lumMod val="50000"/>
                  </a:schemeClr>
                </a:solidFill>
              </a:endParaRPr>
            </a:p>
          </p:txBody>
        </p:sp>
        <p:grpSp>
          <p:nvGrpSpPr>
            <p:cNvPr id="13" name="组合 12">
              <a:extLst>
                <a:ext uri="{FF2B5EF4-FFF2-40B4-BE49-F238E27FC236}">
                  <a16:creationId xmlns:a16="http://schemas.microsoft.com/office/drawing/2014/main" id="{8196A9F0-6925-463D-B4CA-C01803206D5A}"/>
                </a:ext>
              </a:extLst>
            </p:cNvPr>
            <p:cNvGrpSpPr>
              <a:grpSpLocks/>
            </p:cNvGrpSpPr>
            <p:nvPr/>
          </p:nvGrpSpPr>
          <p:grpSpPr bwMode="auto">
            <a:xfrm>
              <a:off x="1325806" y="3008432"/>
              <a:ext cx="877888" cy="1168400"/>
              <a:chOff x="2443163" y="2125663"/>
              <a:chExt cx="315913" cy="511175"/>
            </a:xfrm>
          </p:grpSpPr>
          <p:sp>
            <p:nvSpPr>
              <p:cNvPr id="17" name="Freeform 78">
                <a:extLst>
                  <a:ext uri="{FF2B5EF4-FFF2-40B4-BE49-F238E27FC236}">
                    <a16:creationId xmlns:a16="http://schemas.microsoft.com/office/drawing/2014/main" id="{B876E72A-B2C0-438D-BCA4-80F4C2944FE7}"/>
                  </a:ext>
                </a:extLst>
              </p:cNvPr>
              <p:cNvSpPr>
                <a:spLocks/>
              </p:cNvSpPr>
              <p:nvPr/>
            </p:nvSpPr>
            <p:spPr bwMode="auto">
              <a:xfrm>
                <a:off x="2443163" y="2125663"/>
                <a:ext cx="315913" cy="396875"/>
              </a:xfrm>
              <a:custGeom>
                <a:avLst/>
                <a:gdLst>
                  <a:gd name="T0" fmla="*/ 137085297 w 362"/>
                  <a:gd name="T1" fmla="*/ 0 h 455"/>
                  <a:gd name="T2" fmla="*/ 761856 w 362"/>
                  <a:gd name="T3" fmla="*/ 137709519 h 455"/>
                  <a:gd name="T4" fmla="*/ 55595452 w 362"/>
                  <a:gd name="T5" fmla="*/ 245746745 h 455"/>
                  <a:gd name="T6" fmla="*/ 83012686 w 362"/>
                  <a:gd name="T7" fmla="*/ 327915570 h 455"/>
                  <a:gd name="T8" fmla="*/ 137847154 w 362"/>
                  <a:gd name="T9" fmla="*/ 346175309 h 455"/>
                  <a:gd name="T10" fmla="*/ 192680749 w 362"/>
                  <a:gd name="T11" fmla="*/ 327915570 h 455"/>
                  <a:gd name="T12" fmla="*/ 192680749 w 362"/>
                  <a:gd name="T13" fmla="*/ 327915570 h 455"/>
                  <a:gd name="T14" fmla="*/ 220097983 w 362"/>
                  <a:gd name="T15" fmla="*/ 245746745 h 455"/>
                  <a:gd name="T16" fmla="*/ 274931579 w 362"/>
                  <a:gd name="T17" fmla="*/ 137709519 h 455"/>
                  <a:gd name="T18" fmla="*/ 139369994 w 362"/>
                  <a:gd name="T19" fmla="*/ 0 h 455"/>
                  <a:gd name="T20" fmla="*/ 13708529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18" name="Freeform 79">
                <a:extLst>
                  <a:ext uri="{FF2B5EF4-FFF2-40B4-BE49-F238E27FC236}">
                    <a16:creationId xmlns:a16="http://schemas.microsoft.com/office/drawing/2014/main" id="{386FC278-E5DC-4351-B4AE-147602B31F39}"/>
                  </a:ext>
                </a:extLst>
              </p:cNvPr>
              <p:cNvSpPr>
                <a:spLocks/>
              </p:cNvSpPr>
              <p:nvPr/>
            </p:nvSpPr>
            <p:spPr bwMode="auto">
              <a:xfrm>
                <a:off x="2530475" y="2508250"/>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19" name="Freeform 80">
                <a:extLst>
                  <a:ext uri="{FF2B5EF4-FFF2-40B4-BE49-F238E27FC236}">
                    <a16:creationId xmlns:a16="http://schemas.microsoft.com/office/drawing/2014/main" id="{BFDF25B4-89AB-484F-A4CB-FFA54324939B}"/>
                  </a:ext>
                </a:extLst>
              </p:cNvPr>
              <p:cNvSpPr>
                <a:spLocks/>
              </p:cNvSpPr>
              <p:nvPr/>
            </p:nvSpPr>
            <p:spPr bwMode="auto">
              <a:xfrm>
                <a:off x="2600325" y="2508250"/>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0" name="Freeform 81">
                <a:extLst>
                  <a:ext uri="{FF2B5EF4-FFF2-40B4-BE49-F238E27FC236}">
                    <a16:creationId xmlns:a16="http://schemas.microsoft.com/office/drawing/2014/main" id="{82E168D0-262A-41A4-8F3B-412453B19E19}"/>
                  </a:ext>
                </a:extLst>
              </p:cNvPr>
              <p:cNvSpPr>
                <a:spLocks/>
              </p:cNvSpPr>
              <p:nvPr/>
            </p:nvSpPr>
            <p:spPr bwMode="auto">
              <a:xfrm>
                <a:off x="2530475" y="2551113"/>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1" name="Freeform 82">
                <a:extLst>
                  <a:ext uri="{FF2B5EF4-FFF2-40B4-BE49-F238E27FC236}">
                    <a16:creationId xmlns:a16="http://schemas.microsoft.com/office/drawing/2014/main" id="{99B2DE37-BEC0-459A-B496-CAB265B02C8C}"/>
                  </a:ext>
                </a:extLst>
              </p:cNvPr>
              <p:cNvSpPr>
                <a:spLocks/>
              </p:cNvSpPr>
              <p:nvPr/>
            </p:nvSpPr>
            <p:spPr bwMode="auto">
              <a:xfrm>
                <a:off x="2600325" y="2551113"/>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2" name="Freeform 83">
                <a:extLst>
                  <a:ext uri="{FF2B5EF4-FFF2-40B4-BE49-F238E27FC236}">
                    <a16:creationId xmlns:a16="http://schemas.microsoft.com/office/drawing/2014/main" id="{F1EC008D-8C04-418A-9EEC-E1C7FD730375}"/>
                  </a:ext>
                </a:extLst>
              </p:cNvPr>
              <p:cNvSpPr>
                <a:spLocks/>
              </p:cNvSpPr>
              <p:nvPr/>
            </p:nvSpPr>
            <p:spPr bwMode="auto">
              <a:xfrm>
                <a:off x="2562225" y="2613025"/>
                <a:ext cx="77788" cy="23813"/>
              </a:xfrm>
              <a:custGeom>
                <a:avLst/>
                <a:gdLst>
                  <a:gd name="T0" fmla="*/ 68761056 w 88"/>
                  <a:gd name="T1" fmla="*/ 0 h 27"/>
                  <a:gd name="T2" fmla="*/ 34380528 w 88"/>
                  <a:gd name="T3" fmla="*/ 21002184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23" name="Freeform 84">
                <a:extLst>
                  <a:ext uri="{FF2B5EF4-FFF2-40B4-BE49-F238E27FC236}">
                    <a16:creationId xmlns:a16="http://schemas.microsoft.com/office/drawing/2014/main" id="{13B73E88-48BA-4862-B638-6A3AF4D38B8D}"/>
                  </a:ext>
                </a:extLst>
              </p:cNvPr>
              <p:cNvSpPr>
                <a:spLocks/>
              </p:cNvSpPr>
              <p:nvPr/>
            </p:nvSpPr>
            <p:spPr bwMode="auto">
              <a:xfrm>
                <a:off x="2544763" y="2297113"/>
                <a:ext cx="112713" cy="219075"/>
              </a:xfrm>
              <a:custGeom>
                <a:avLst/>
                <a:gdLst>
                  <a:gd name="T0" fmla="*/ 60484018 w 71"/>
                  <a:gd name="T1" fmla="*/ 347781563 h 138"/>
                  <a:gd name="T2" fmla="*/ 0 w 71"/>
                  <a:gd name="T3" fmla="*/ 25201563 h 138"/>
                  <a:gd name="T4" fmla="*/ 15121005 w 71"/>
                  <a:gd name="T5" fmla="*/ 0 h 138"/>
                  <a:gd name="T6" fmla="*/ 40322679 w 71"/>
                  <a:gd name="T7" fmla="*/ 50403125 h 138"/>
                  <a:gd name="T8" fmla="*/ 63004979 w 71"/>
                  <a:gd name="T9" fmla="*/ 0 h 138"/>
                  <a:gd name="T10" fmla="*/ 88206654 w 71"/>
                  <a:gd name="T11" fmla="*/ 50403125 h 138"/>
                  <a:gd name="T12" fmla="*/ 113408328 w 71"/>
                  <a:gd name="T13" fmla="*/ 0 h 138"/>
                  <a:gd name="T14" fmla="*/ 138610002 w 71"/>
                  <a:gd name="T15" fmla="*/ 50403125 h 138"/>
                  <a:gd name="T16" fmla="*/ 163811677 w 71"/>
                  <a:gd name="T17" fmla="*/ 0 h 138"/>
                  <a:gd name="T18" fmla="*/ 178932681 w 71"/>
                  <a:gd name="T19" fmla="*/ 25201563 h 138"/>
                  <a:gd name="T20" fmla="*/ 115927702 w 71"/>
                  <a:gd name="T21" fmla="*/ 347781563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grpSp>
        <p:sp>
          <p:nvSpPr>
            <p:cNvPr id="14" name="矩形 13">
              <a:extLst>
                <a:ext uri="{FF2B5EF4-FFF2-40B4-BE49-F238E27FC236}">
                  <a16:creationId xmlns:a16="http://schemas.microsoft.com/office/drawing/2014/main" id="{B29D683E-357C-4BF4-B5D6-F7A3C2F609C1}"/>
                </a:ext>
              </a:extLst>
            </p:cNvPr>
            <p:cNvSpPr>
              <a:spLocks noChangeArrowheads="1"/>
            </p:cNvSpPr>
            <p:nvPr/>
          </p:nvSpPr>
          <p:spPr bwMode="auto">
            <a:xfrm>
              <a:off x="3238745" y="2182443"/>
              <a:ext cx="2879724"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id="{CA38CD48-91BA-40E6-AE73-741F8091503C}"/>
                </a:ext>
              </a:extLst>
            </p:cNvPr>
            <p:cNvSpPr>
              <a:spLocks noChangeArrowheads="1"/>
            </p:cNvSpPr>
            <p:nvPr/>
          </p:nvSpPr>
          <p:spPr bwMode="auto">
            <a:xfrm>
              <a:off x="3429245" y="3598494"/>
              <a:ext cx="2879724"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23">
              <a:extLst>
                <a:ext uri="{FF2B5EF4-FFF2-40B4-BE49-F238E27FC236}">
                  <a16:creationId xmlns:a16="http://schemas.microsoft.com/office/drawing/2014/main" id="{9F463320-A3E2-4921-9305-873FFE39A792}"/>
                </a:ext>
              </a:extLst>
            </p:cNvPr>
            <p:cNvSpPr>
              <a:spLocks noChangeArrowheads="1"/>
            </p:cNvSpPr>
            <p:nvPr/>
          </p:nvSpPr>
          <p:spPr bwMode="auto">
            <a:xfrm>
              <a:off x="2203695" y="5014543"/>
              <a:ext cx="2879725"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4" name="组合 23">
            <a:extLst>
              <a:ext uri="{FF2B5EF4-FFF2-40B4-BE49-F238E27FC236}">
                <a16:creationId xmlns:a16="http://schemas.microsoft.com/office/drawing/2014/main" id="{2DA74398-913C-4C35-BFEA-5527258CBC4C}"/>
              </a:ext>
            </a:extLst>
          </p:cNvPr>
          <p:cNvGrpSpPr/>
          <p:nvPr/>
        </p:nvGrpSpPr>
        <p:grpSpPr>
          <a:xfrm>
            <a:off x="7424280" y="1846462"/>
            <a:ext cx="3195067" cy="4247811"/>
            <a:chOff x="7147155" y="1090387"/>
            <a:chExt cx="3810244" cy="5065684"/>
          </a:xfrm>
        </p:grpSpPr>
        <p:sp>
          <p:nvSpPr>
            <p:cNvPr id="25" name="Rounded Rectangle 3">
              <a:extLst>
                <a:ext uri="{FF2B5EF4-FFF2-40B4-BE49-F238E27FC236}">
                  <a16:creationId xmlns:a16="http://schemas.microsoft.com/office/drawing/2014/main" id="{14D4BE3A-D3A1-4444-BD3A-8E581955817D}"/>
                </a:ext>
              </a:extLst>
            </p:cNvPr>
            <p:cNvSpPr/>
            <p:nvPr/>
          </p:nvSpPr>
          <p:spPr>
            <a:xfrm>
              <a:off x="7147155" y="4453437"/>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26" name="TextBox 72">
              <a:extLst>
                <a:ext uri="{FF2B5EF4-FFF2-40B4-BE49-F238E27FC236}">
                  <a16:creationId xmlns:a16="http://schemas.microsoft.com/office/drawing/2014/main" id="{7FC7E946-1582-4A31-A5C8-21C1D48773D3}"/>
                </a:ext>
              </a:extLst>
            </p:cNvPr>
            <p:cNvSpPr txBox="1"/>
            <p:nvPr/>
          </p:nvSpPr>
          <p:spPr>
            <a:xfrm>
              <a:off x="7433670" y="4662868"/>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87">
              <a:extLst>
                <a:ext uri="{FF2B5EF4-FFF2-40B4-BE49-F238E27FC236}">
                  <a16:creationId xmlns:a16="http://schemas.microsoft.com/office/drawing/2014/main" id="{EF2F6892-D1D4-4769-880E-B7E21DA1DF28}"/>
                </a:ext>
              </a:extLst>
            </p:cNvPr>
            <p:cNvSpPr txBox="1"/>
            <p:nvPr/>
          </p:nvSpPr>
          <p:spPr>
            <a:xfrm>
              <a:off x="7433670" y="4353981"/>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28" name="Rounded Rectangle 88">
              <a:extLst>
                <a:ext uri="{FF2B5EF4-FFF2-40B4-BE49-F238E27FC236}">
                  <a16:creationId xmlns:a16="http://schemas.microsoft.com/office/drawing/2014/main" id="{067B083F-2A8A-4A6B-81F0-80B2F7B10624}"/>
                </a:ext>
              </a:extLst>
            </p:cNvPr>
            <p:cNvSpPr/>
            <p:nvPr/>
          </p:nvSpPr>
          <p:spPr>
            <a:xfrm>
              <a:off x="7147155" y="3360018"/>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29" name="TextBox 89">
              <a:extLst>
                <a:ext uri="{FF2B5EF4-FFF2-40B4-BE49-F238E27FC236}">
                  <a16:creationId xmlns:a16="http://schemas.microsoft.com/office/drawing/2014/main" id="{BA77EE82-DC4E-4710-ADF9-EC742904422C}"/>
                </a:ext>
              </a:extLst>
            </p:cNvPr>
            <p:cNvSpPr txBox="1"/>
            <p:nvPr/>
          </p:nvSpPr>
          <p:spPr>
            <a:xfrm>
              <a:off x="7433670" y="3569450"/>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TextBox 90">
              <a:extLst>
                <a:ext uri="{FF2B5EF4-FFF2-40B4-BE49-F238E27FC236}">
                  <a16:creationId xmlns:a16="http://schemas.microsoft.com/office/drawing/2014/main" id="{4992F5FC-23E4-4855-8683-7EE065D9CD97}"/>
                </a:ext>
              </a:extLst>
            </p:cNvPr>
            <p:cNvSpPr txBox="1"/>
            <p:nvPr/>
          </p:nvSpPr>
          <p:spPr>
            <a:xfrm>
              <a:off x="7433670" y="3260560"/>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31" name="Rounded Rectangle 94">
              <a:extLst>
                <a:ext uri="{FF2B5EF4-FFF2-40B4-BE49-F238E27FC236}">
                  <a16:creationId xmlns:a16="http://schemas.microsoft.com/office/drawing/2014/main" id="{5B38D56E-0FEA-4ED7-A207-C305EC6F210E}"/>
                </a:ext>
              </a:extLst>
            </p:cNvPr>
            <p:cNvSpPr/>
            <p:nvPr/>
          </p:nvSpPr>
          <p:spPr>
            <a:xfrm>
              <a:off x="7147155" y="2283262"/>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2" name="TextBox 95">
              <a:extLst>
                <a:ext uri="{FF2B5EF4-FFF2-40B4-BE49-F238E27FC236}">
                  <a16:creationId xmlns:a16="http://schemas.microsoft.com/office/drawing/2014/main" id="{EB16AFB1-94C5-4061-A924-52B8F9635907}"/>
                </a:ext>
              </a:extLst>
            </p:cNvPr>
            <p:cNvSpPr txBox="1"/>
            <p:nvPr/>
          </p:nvSpPr>
          <p:spPr>
            <a:xfrm>
              <a:off x="7433670" y="2492693"/>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TextBox 96">
              <a:extLst>
                <a:ext uri="{FF2B5EF4-FFF2-40B4-BE49-F238E27FC236}">
                  <a16:creationId xmlns:a16="http://schemas.microsoft.com/office/drawing/2014/main" id="{40D27592-A58B-4F22-A811-AFBEFE711472}"/>
                </a:ext>
              </a:extLst>
            </p:cNvPr>
            <p:cNvSpPr txBox="1"/>
            <p:nvPr/>
          </p:nvSpPr>
          <p:spPr>
            <a:xfrm>
              <a:off x="7433670" y="2183807"/>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34" name="Rounded Rectangle 97">
              <a:extLst>
                <a:ext uri="{FF2B5EF4-FFF2-40B4-BE49-F238E27FC236}">
                  <a16:creationId xmlns:a16="http://schemas.microsoft.com/office/drawing/2014/main" id="{71BA2B9E-62F3-4AB5-BDD4-E2660A9755C6}"/>
                </a:ext>
              </a:extLst>
            </p:cNvPr>
            <p:cNvSpPr/>
            <p:nvPr/>
          </p:nvSpPr>
          <p:spPr>
            <a:xfrm>
              <a:off x="7147155" y="1189843"/>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5" name="TextBox 98">
              <a:extLst>
                <a:ext uri="{FF2B5EF4-FFF2-40B4-BE49-F238E27FC236}">
                  <a16:creationId xmlns:a16="http://schemas.microsoft.com/office/drawing/2014/main" id="{4DB90778-1AD5-4632-BB64-482DDE56D597}"/>
                </a:ext>
              </a:extLst>
            </p:cNvPr>
            <p:cNvSpPr txBox="1"/>
            <p:nvPr/>
          </p:nvSpPr>
          <p:spPr>
            <a:xfrm>
              <a:off x="7433670" y="1399274"/>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TextBox 99">
              <a:extLst>
                <a:ext uri="{FF2B5EF4-FFF2-40B4-BE49-F238E27FC236}">
                  <a16:creationId xmlns:a16="http://schemas.microsoft.com/office/drawing/2014/main" id="{E517D7EC-DA29-427A-B013-EE7E98466861}"/>
                </a:ext>
              </a:extLst>
            </p:cNvPr>
            <p:cNvSpPr txBox="1"/>
            <p:nvPr/>
          </p:nvSpPr>
          <p:spPr>
            <a:xfrm>
              <a:off x="7433670" y="1090387"/>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sz="1400" b="1" dirty="0">
                <a:solidFill>
                  <a:schemeClr val="bg1">
                    <a:lumMod val="50000"/>
                  </a:schemeClr>
                </a:solidFill>
                <a:latin typeface="Lato Bold" charset="0"/>
                <a:ea typeface="Lato Bold" charset="0"/>
                <a:cs typeface="Lato Bold" charset="0"/>
              </a:endParaRPr>
            </a:p>
          </p:txBody>
        </p:sp>
        <p:sp>
          <p:nvSpPr>
            <p:cNvPr id="37" name="Rounded Rectangle 3">
              <a:extLst>
                <a:ext uri="{FF2B5EF4-FFF2-40B4-BE49-F238E27FC236}">
                  <a16:creationId xmlns:a16="http://schemas.microsoft.com/office/drawing/2014/main" id="{F9947421-8E57-4C96-AB8A-4893F59A43F3}"/>
                </a:ext>
              </a:extLst>
            </p:cNvPr>
            <p:cNvSpPr/>
            <p:nvPr/>
          </p:nvSpPr>
          <p:spPr>
            <a:xfrm>
              <a:off x="7147155" y="5479084"/>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8" name="TextBox 72">
              <a:extLst>
                <a:ext uri="{FF2B5EF4-FFF2-40B4-BE49-F238E27FC236}">
                  <a16:creationId xmlns:a16="http://schemas.microsoft.com/office/drawing/2014/main" id="{32C66435-7747-42CA-8576-4A030AFF95FF}"/>
                </a:ext>
              </a:extLst>
            </p:cNvPr>
            <p:cNvSpPr txBox="1"/>
            <p:nvPr/>
          </p:nvSpPr>
          <p:spPr>
            <a:xfrm>
              <a:off x="7433670" y="5688515"/>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87">
              <a:extLst>
                <a:ext uri="{FF2B5EF4-FFF2-40B4-BE49-F238E27FC236}">
                  <a16:creationId xmlns:a16="http://schemas.microsoft.com/office/drawing/2014/main" id="{9516BBB4-F57C-4F76-A870-1805DDC7B366}"/>
                </a:ext>
              </a:extLst>
            </p:cNvPr>
            <p:cNvSpPr txBox="1"/>
            <p:nvPr/>
          </p:nvSpPr>
          <p:spPr>
            <a:xfrm>
              <a:off x="7433670" y="5379629"/>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2885952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id="{76FEEF0E-E643-4B76-9574-85677394C964}"/>
              </a:ext>
            </a:extLst>
          </p:cNvPr>
          <p:cNvGrpSpPr/>
          <p:nvPr/>
        </p:nvGrpSpPr>
        <p:grpSpPr>
          <a:xfrm flipH="1">
            <a:off x="6434996" y="2085161"/>
            <a:ext cx="4947602" cy="3818858"/>
            <a:chOff x="4440386" y="1356050"/>
            <a:chExt cx="7669385" cy="5417690"/>
          </a:xfrm>
        </p:grpSpPr>
        <p:sp>
          <p:nvSpPr>
            <p:cNvPr id="4" name="矩形 3">
              <a:extLst>
                <a:ext uri="{FF2B5EF4-FFF2-40B4-BE49-F238E27FC236}">
                  <a16:creationId xmlns:a16="http://schemas.microsoft.com/office/drawing/2014/main" id="{BB2D6823-28D5-456F-B5BF-3D85C79C94E9}"/>
                </a:ext>
              </a:extLst>
            </p:cNvPr>
            <p:cNvSpPr/>
            <p:nvPr/>
          </p:nvSpPr>
          <p:spPr>
            <a:xfrm>
              <a:off x="8340645" y="1356050"/>
              <a:ext cx="3769126" cy="2808203"/>
            </a:xfrm>
            <a:prstGeom prst="rect">
              <a:avLst/>
            </a:prstGeom>
            <a:blipFill dpi="0" rotWithShape="1">
              <a:blip r:embed="rId3"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D7C31D65-09E8-40CB-A83C-108814900D7E}"/>
                </a:ext>
              </a:extLst>
            </p:cNvPr>
            <p:cNvSpPr/>
            <p:nvPr/>
          </p:nvSpPr>
          <p:spPr>
            <a:xfrm>
              <a:off x="4445316" y="1356050"/>
              <a:ext cx="3769124" cy="2808203"/>
            </a:xfrm>
            <a:prstGeom prst="rect">
              <a:avLst/>
            </a:prstGeom>
            <a:blipFill dpi="0" rotWithShape="1">
              <a:blip r:embed="rId4"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a16="http://schemas.microsoft.com/office/drawing/2014/main" id="{F15175FD-0CF3-4749-BBA4-720CA6F9BBBD}"/>
                </a:ext>
              </a:extLst>
            </p:cNvPr>
            <p:cNvSpPr/>
            <p:nvPr/>
          </p:nvSpPr>
          <p:spPr>
            <a:xfrm>
              <a:off x="4440386" y="4290374"/>
              <a:ext cx="7664456" cy="2483366"/>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a:extLst>
                <a:ext uri="{FF2B5EF4-FFF2-40B4-BE49-F238E27FC236}">
                  <a16:creationId xmlns:a16="http://schemas.microsoft.com/office/drawing/2014/main" id="{839E3A00-80C6-46BF-9A9B-77E5909B0474}"/>
                </a:ext>
              </a:extLst>
            </p:cNvPr>
            <p:cNvSpPr txBox="1">
              <a:spLocks/>
            </p:cNvSpPr>
            <p:nvPr/>
          </p:nvSpPr>
          <p:spPr>
            <a:xfrm>
              <a:off x="4786565" y="4515322"/>
              <a:ext cx="6972094" cy="196484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修改文字内容，也可以直接复制你的内容到此。请替换文字内容，添加的内容到此。请替换文字内容，添加相关标题，修改文字内容，也可以直接复制你的内容到此。请替换文字内容，添加相关标题，修改文字内容，也可以直接复制你的内容到此。</a:t>
              </a:r>
              <a:endParaRPr lang="en-US" altLang="zh-CN"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9" name="组合 8">
            <a:extLst>
              <a:ext uri="{FF2B5EF4-FFF2-40B4-BE49-F238E27FC236}">
                <a16:creationId xmlns:a16="http://schemas.microsoft.com/office/drawing/2014/main" id="{9122A5D6-089D-4F0B-86F6-CAFC81E6C80C}"/>
              </a:ext>
            </a:extLst>
          </p:cNvPr>
          <p:cNvGrpSpPr/>
          <p:nvPr/>
        </p:nvGrpSpPr>
        <p:grpSpPr>
          <a:xfrm>
            <a:off x="687545" y="2472707"/>
            <a:ext cx="5343514" cy="3183837"/>
            <a:chOff x="1043608" y="1682322"/>
            <a:chExt cx="4410961" cy="2628194"/>
          </a:xfrm>
        </p:grpSpPr>
        <p:sp>
          <p:nvSpPr>
            <p:cNvPr id="10" name="矩形 1">
              <a:extLst>
                <a:ext uri="{FF2B5EF4-FFF2-40B4-BE49-F238E27FC236}">
                  <a16:creationId xmlns:a16="http://schemas.microsoft.com/office/drawing/2014/main" id="{FC0BAAC3-ABCB-47C5-8147-3EECB2DBBF97}"/>
                </a:ext>
              </a:extLst>
            </p:cNvPr>
            <p:cNvSpPr>
              <a:spLocks noChangeArrowheads="1"/>
            </p:cNvSpPr>
            <p:nvPr/>
          </p:nvSpPr>
          <p:spPr bwMode="auto">
            <a:xfrm>
              <a:off x="1043608" y="1682322"/>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
              <a:extLst>
                <a:ext uri="{FF2B5EF4-FFF2-40B4-BE49-F238E27FC236}">
                  <a16:creationId xmlns:a16="http://schemas.microsoft.com/office/drawing/2014/main" id="{DA48E8AE-F2F3-498D-A307-9349CDA8B910}"/>
                </a:ext>
              </a:extLst>
            </p:cNvPr>
            <p:cNvSpPr>
              <a:spLocks noChangeArrowheads="1"/>
            </p:cNvSpPr>
            <p:nvPr/>
          </p:nvSpPr>
          <p:spPr bwMode="auto">
            <a:xfrm>
              <a:off x="1043608" y="2414417"/>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
              <a:extLst>
                <a:ext uri="{FF2B5EF4-FFF2-40B4-BE49-F238E27FC236}">
                  <a16:creationId xmlns:a16="http://schemas.microsoft.com/office/drawing/2014/main" id="{EC5FA1B7-E92E-4688-9470-507F699F98B5}"/>
                </a:ext>
              </a:extLst>
            </p:cNvPr>
            <p:cNvSpPr>
              <a:spLocks noChangeArrowheads="1"/>
            </p:cNvSpPr>
            <p:nvPr/>
          </p:nvSpPr>
          <p:spPr bwMode="auto">
            <a:xfrm>
              <a:off x="1043608" y="3146512"/>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
              <a:extLst>
                <a:ext uri="{FF2B5EF4-FFF2-40B4-BE49-F238E27FC236}">
                  <a16:creationId xmlns:a16="http://schemas.microsoft.com/office/drawing/2014/main" id="{3AA83ACF-9A80-489B-80C7-6CC801C8F8F8}"/>
                </a:ext>
              </a:extLst>
            </p:cNvPr>
            <p:cNvSpPr>
              <a:spLocks noChangeArrowheads="1"/>
            </p:cNvSpPr>
            <p:nvPr/>
          </p:nvSpPr>
          <p:spPr bwMode="auto">
            <a:xfrm>
              <a:off x="1043608" y="3878608"/>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点击此处更换文本编辑文字点击此处更换文本编辑文字点击此处更换文本编辑文字点击此处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a16="http://schemas.microsoft.com/office/drawing/2014/main" id="{5C91BFE4-FD6C-4354-B710-7CD7EBB40FC4}"/>
                </a:ext>
              </a:extLst>
            </p:cNvPr>
            <p:cNvCxnSpPr/>
            <p:nvPr/>
          </p:nvCxnSpPr>
          <p:spPr>
            <a:xfrm flipH="1">
              <a:off x="4662482" y="1897626"/>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51B78FA-5EA6-4E94-AFED-7D7B1FA670A7}"/>
                </a:ext>
              </a:extLst>
            </p:cNvPr>
            <p:cNvCxnSpPr/>
            <p:nvPr/>
          </p:nvCxnSpPr>
          <p:spPr>
            <a:xfrm flipH="1">
              <a:off x="4662482" y="2624638"/>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E83DE05C-8EBF-4133-90E2-8C6E7D3C3478}"/>
                </a:ext>
              </a:extLst>
            </p:cNvPr>
            <p:cNvCxnSpPr/>
            <p:nvPr/>
          </p:nvCxnSpPr>
          <p:spPr>
            <a:xfrm flipH="1">
              <a:off x="4662482" y="3351650"/>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539333C-A21D-46FD-AFCE-3E67BD70F135}"/>
                </a:ext>
              </a:extLst>
            </p:cNvPr>
            <p:cNvCxnSpPr/>
            <p:nvPr/>
          </p:nvCxnSpPr>
          <p:spPr>
            <a:xfrm flipH="1">
              <a:off x="4662482" y="4078663"/>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675393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1241</TotalTime>
  <Words>2229</Words>
  <Application>Microsoft Office PowerPoint</Application>
  <PresentationFormat>宽屏</PresentationFormat>
  <Paragraphs>276</Paragraphs>
  <Slides>22</Slides>
  <Notes>21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Gill Sans</vt:lpstr>
      <vt:lpstr>Impact MT Std</vt:lpstr>
      <vt:lpstr>等线</vt:lpstr>
      <vt:lpstr>等线 Light</vt:lpstr>
      <vt:lpstr>方正中等线简体</vt:lpstr>
      <vt:lpstr>微软雅黑</vt:lpstr>
      <vt:lpstr>微软雅黑 Light</vt:lpstr>
      <vt:lpstr>Arial</vt:lpstr>
      <vt:lpstr>Calibri</vt:lpstr>
      <vt:lpstr>Lato Bold</vt:lpstr>
      <vt:lpstr>Lato Light</vt:lpstr>
      <vt:lpstr>Open Sans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几何三角形扁平风企业文化宣传介绍ppt模板</dc:title>
  <dc:creator>user</dc:creator>
  <cp:keywords>PowerPoint</cp:keywords>
  <dc:description>www.51pptmoban.com</dc:description>
  <cp:lastModifiedBy>user Power</cp:lastModifiedBy>
  <cp:revision>250</cp:revision>
  <dcterms:created xsi:type="dcterms:W3CDTF">2018-02-23T07:21:57Z</dcterms:created>
  <dcterms:modified xsi:type="dcterms:W3CDTF">2023-10-29T02:44:45Z</dcterms:modified>
</cp:coreProperties>
</file>